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6"/>
  </p:notesMasterIdLst>
  <p:sldIdLst>
    <p:sldId id="338" r:id="rId3"/>
    <p:sldId id="256" r:id="rId4"/>
    <p:sldId id="257" r:id="rId5"/>
    <p:sldId id="258" r:id="rId6"/>
    <p:sldId id="259" r:id="rId7"/>
    <p:sldId id="260" r:id="rId8"/>
    <p:sldId id="261" r:id="rId9"/>
    <p:sldId id="339" r:id="rId10"/>
    <p:sldId id="340" r:id="rId11"/>
    <p:sldId id="342" r:id="rId12"/>
    <p:sldId id="341" r:id="rId13"/>
    <p:sldId id="345" r:id="rId14"/>
    <p:sldId id="263" r:id="rId15"/>
    <p:sldId id="343" r:id="rId16"/>
    <p:sldId id="344" r:id="rId17"/>
    <p:sldId id="264" r:id="rId18"/>
    <p:sldId id="265" r:id="rId19"/>
    <p:sldId id="346" r:id="rId20"/>
    <p:sldId id="266" r:id="rId21"/>
    <p:sldId id="347" r:id="rId22"/>
    <p:sldId id="348" r:id="rId23"/>
    <p:sldId id="267" r:id="rId24"/>
    <p:sldId id="268" r:id="rId25"/>
    <p:sldId id="269" r:id="rId26"/>
    <p:sldId id="270" r:id="rId27"/>
    <p:sldId id="271" r:id="rId28"/>
    <p:sldId id="272" r:id="rId29"/>
    <p:sldId id="273" r:id="rId30"/>
    <p:sldId id="274" r:id="rId31"/>
    <p:sldId id="275" r:id="rId32"/>
    <p:sldId id="349" r:id="rId33"/>
    <p:sldId id="276" r:id="rId34"/>
    <p:sldId id="277" r:id="rId35"/>
    <p:sldId id="278" r:id="rId36"/>
    <p:sldId id="350" r:id="rId37"/>
    <p:sldId id="279" r:id="rId38"/>
    <p:sldId id="280" r:id="rId39"/>
    <p:sldId id="351"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352" r:id="rId59"/>
    <p:sldId id="299" r:id="rId60"/>
    <p:sldId id="300" r:id="rId61"/>
    <p:sldId id="353" r:id="rId62"/>
    <p:sldId id="301"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54" r:id="rId84"/>
    <p:sldId id="322" r:id="rId85"/>
    <p:sldId id="323" r:id="rId86"/>
    <p:sldId id="355" r:id="rId87"/>
    <p:sldId id="324" r:id="rId88"/>
    <p:sldId id="325" r:id="rId89"/>
    <p:sldId id="356" r:id="rId90"/>
    <p:sldId id="326" r:id="rId91"/>
    <p:sldId id="327" r:id="rId92"/>
    <p:sldId id="328" r:id="rId93"/>
    <p:sldId id="329" r:id="rId94"/>
    <p:sldId id="330" r:id="rId95"/>
    <p:sldId id="331" r:id="rId96"/>
    <p:sldId id="332" r:id="rId97"/>
    <p:sldId id="333" r:id="rId98"/>
    <p:sldId id="357" r:id="rId99"/>
    <p:sldId id="334" r:id="rId100"/>
    <p:sldId id="335" r:id="rId101"/>
    <p:sldId id="336" r:id="rId102"/>
    <p:sldId id="360" r:id="rId103"/>
    <p:sldId id="361" r:id="rId104"/>
    <p:sldId id="358" r:id="rId10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7" d="100"/>
          <a:sy n="107" d="100"/>
        </p:scale>
        <p:origin x="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presProps" Target="presProp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viewProps" Target="view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theme" Target="theme/theme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image" Target="../media/image7.png"/><Relationship Id="rId6" Type="http://schemas.openxmlformats.org/officeDocument/2006/relationships/image" Target="../media/image13.svg"/><Relationship Id="rId5" Type="http://schemas.openxmlformats.org/officeDocument/2006/relationships/image" Target="../media/image9.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svg"/><Relationship Id="rId1" Type="http://schemas.openxmlformats.org/officeDocument/2006/relationships/image" Target="../media/image23.pn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35.svg"/><Relationship Id="rId1" Type="http://schemas.openxmlformats.org/officeDocument/2006/relationships/image" Target="../media/image29.png"/><Relationship Id="rId6" Type="http://schemas.openxmlformats.org/officeDocument/2006/relationships/image" Target="../media/image39.svg"/><Relationship Id="rId5" Type="http://schemas.openxmlformats.org/officeDocument/2006/relationships/image" Target="../media/image31.png"/><Relationship Id="rId4" Type="http://schemas.openxmlformats.org/officeDocument/2006/relationships/image" Target="../media/image37.svg"/></Relationships>
</file>

<file path=ppt/diagrams/_rels/data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7.svg"/><Relationship Id="rId1" Type="http://schemas.openxmlformats.org/officeDocument/2006/relationships/image" Target="../media/image47.png"/><Relationship Id="rId4" Type="http://schemas.openxmlformats.org/officeDocument/2006/relationships/image" Target="../media/image59.svg"/></Relationships>
</file>

<file path=ppt/diagrams/_rels/data14.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image" Target="../media/image68.svg"/><Relationship Id="rId1" Type="http://schemas.openxmlformats.org/officeDocument/2006/relationships/image" Target="../media/image58.png"/><Relationship Id="rId6" Type="http://schemas.openxmlformats.org/officeDocument/2006/relationships/image" Target="../media/image70.svg"/><Relationship Id="rId5" Type="http://schemas.openxmlformats.org/officeDocument/2006/relationships/image" Target="../media/image60.png"/><Relationship Id="rId10" Type="http://schemas.openxmlformats.org/officeDocument/2006/relationships/image" Target="../media/image37.svg"/><Relationship Id="rId4" Type="http://schemas.openxmlformats.org/officeDocument/2006/relationships/image" Target="../media/image35.svg"/><Relationship Id="rId9" Type="http://schemas.openxmlformats.org/officeDocument/2006/relationships/image" Target="../media/image62.png"/></Relationships>
</file>

<file path=ppt/diagrams/_rels/data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8.svg"/><Relationship Id="rId1" Type="http://schemas.openxmlformats.org/officeDocument/2006/relationships/image" Target="../media/image66.png"/><Relationship Id="rId4" Type="http://schemas.openxmlformats.org/officeDocument/2006/relationships/image" Target="../media/image80.svg"/></Relationships>
</file>

<file path=ppt/diagrams/_rels/data18.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69.png"/><Relationship Id="rId7" Type="http://schemas.openxmlformats.org/officeDocument/2006/relationships/image" Target="../media/image71.png"/><Relationship Id="rId2" Type="http://schemas.openxmlformats.org/officeDocument/2006/relationships/image" Target="../media/image35.svg"/><Relationship Id="rId1" Type="http://schemas.openxmlformats.org/officeDocument/2006/relationships/image" Target="../media/image68.png"/><Relationship Id="rId6" Type="http://schemas.openxmlformats.org/officeDocument/2006/relationships/image" Target="../media/image84.svg"/><Relationship Id="rId5" Type="http://schemas.openxmlformats.org/officeDocument/2006/relationships/image" Target="../media/image70.png"/><Relationship Id="rId4" Type="http://schemas.openxmlformats.org/officeDocument/2006/relationships/image" Target="../media/image82.svg"/></Relationships>
</file>

<file path=ppt/diagrams/_rels/data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8.svg"/><Relationship Id="rId1" Type="http://schemas.openxmlformats.org/officeDocument/2006/relationships/image" Target="../media/image72.png"/><Relationship Id="rId4" Type="http://schemas.openxmlformats.org/officeDocument/2006/relationships/image" Target="../media/image90.svg"/></Relationships>
</file>

<file path=ppt/diagrams/_rels/data2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92.svg"/><Relationship Id="rId1" Type="http://schemas.openxmlformats.org/officeDocument/2006/relationships/image" Target="../media/image74.png"/><Relationship Id="rId4" Type="http://schemas.openxmlformats.org/officeDocument/2006/relationships/image" Target="../media/image9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image" Target="../media/image7.png"/><Relationship Id="rId6" Type="http://schemas.openxmlformats.org/officeDocument/2006/relationships/image" Target="../media/image13.svg"/><Relationship Id="rId5" Type="http://schemas.openxmlformats.org/officeDocument/2006/relationships/image" Target="../media/image9.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svg"/><Relationship Id="rId1" Type="http://schemas.openxmlformats.org/officeDocument/2006/relationships/image" Target="../media/image23.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35.svg"/><Relationship Id="rId1" Type="http://schemas.openxmlformats.org/officeDocument/2006/relationships/image" Target="../media/image29.png"/><Relationship Id="rId6" Type="http://schemas.openxmlformats.org/officeDocument/2006/relationships/image" Target="../media/image39.svg"/><Relationship Id="rId5" Type="http://schemas.openxmlformats.org/officeDocument/2006/relationships/image" Target="../media/image31.png"/><Relationship Id="rId4" Type="http://schemas.openxmlformats.org/officeDocument/2006/relationships/image" Target="../media/image3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7.svg"/><Relationship Id="rId1" Type="http://schemas.openxmlformats.org/officeDocument/2006/relationships/image" Target="../media/image47.png"/><Relationship Id="rId4" Type="http://schemas.openxmlformats.org/officeDocument/2006/relationships/image" Target="../media/image59.svg"/></Relationships>
</file>

<file path=ppt/diagrams/_rels/drawing14.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image" Target="../media/image68.svg"/><Relationship Id="rId1" Type="http://schemas.openxmlformats.org/officeDocument/2006/relationships/image" Target="../media/image58.png"/><Relationship Id="rId6" Type="http://schemas.openxmlformats.org/officeDocument/2006/relationships/image" Target="../media/image70.svg"/><Relationship Id="rId5" Type="http://schemas.openxmlformats.org/officeDocument/2006/relationships/image" Target="../media/image60.png"/><Relationship Id="rId10" Type="http://schemas.openxmlformats.org/officeDocument/2006/relationships/image" Target="../media/image37.svg"/><Relationship Id="rId4" Type="http://schemas.openxmlformats.org/officeDocument/2006/relationships/image" Target="../media/image35.svg"/><Relationship Id="rId9" Type="http://schemas.openxmlformats.org/officeDocument/2006/relationships/image" Target="../media/image62.png"/></Relationships>
</file>

<file path=ppt/diagrams/_rels/drawing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8.svg"/><Relationship Id="rId1" Type="http://schemas.openxmlformats.org/officeDocument/2006/relationships/image" Target="../media/image66.png"/><Relationship Id="rId4" Type="http://schemas.openxmlformats.org/officeDocument/2006/relationships/image" Target="../media/image80.svg"/></Relationships>
</file>

<file path=ppt/diagrams/_rels/drawing18.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69.png"/><Relationship Id="rId7" Type="http://schemas.openxmlformats.org/officeDocument/2006/relationships/image" Target="../media/image71.png"/><Relationship Id="rId2" Type="http://schemas.openxmlformats.org/officeDocument/2006/relationships/image" Target="../media/image35.svg"/><Relationship Id="rId1" Type="http://schemas.openxmlformats.org/officeDocument/2006/relationships/image" Target="../media/image68.png"/><Relationship Id="rId6" Type="http://schemas.openxmlformats.org/officeDocument/2006/relationships/image" Target="../media/image84.svg"/><Relationship Id="rId5" Type="http://schemas.openxmlformats.org/officeDocument/2006/relationships/image" Target="../media/image70.png"/><Relationship Id="rId4" Type="http://schemas.openxmlformats.org/officeDocument/2006/relationships/image" Target="../media/image82.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8.svg"/><Relationship Id="rId1" Type="http://schemas.openxmlformats.org/officeDocument/2006/relationships/image" Target="../media/image72.png"/><Relationship Id="rId4" Type="http://schemas.openxmlformats.org/officeDocument/2006/relationships/image" Target="../media/image90.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92.svg"/><Relationship Id="rId1" Type="http://schemas.openxmlformats.org/officeDocument/2006/relationships/image" Target="../media/image74.png"/><Relationship Id="rId4" Type="http://schemas.openxmlformats.org/officeDocument/2006/relationships/image" Target="../media/image9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CFE075-E59F-40D4-BC5A-33FBC1C63BF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6D88C57-D494-43EA-9BAD-1F1E7343948F}">
      <dgm:prSet/>
      <dgm:spPr/>
      <dgm:t>
        <a:bodyPr/>
        <a:lstStyle/>
        <a:p>
          <a:r>
            <a:rPr lang="es-MX" b="0" i="0" baseline="0" dirty="0">
              <a:latin typeface="Arial" panose="020B0604020202020204" pitchFamily="34" charset="0"/>
              <a:cs typeface="Arial" panose="020B0604020202020204" pitchFamily="34" charset="0"/>
            </a:rPr>
            <a:t>2.1. Evolución Lenta y Fragmentada Durante la Edad Media, la metrología avanzó lentamente, ya que los sistemas de medición seguían siendo regionales y dependían de la autoridad de los señores feudales o de los reinos. Sin embargo, las actividades comerciales entre regiones empezaron a exigir cierta uniformidad, aunque sin un sistema estándar ampliamente aceptado.</a:t>
          </a:r>
          <a:endParaRPr lang="en-US" dirty="0">
            <a:latin typeface="Arial" panose="020B0604020202020204" pitchFamily="34" charset="0"/>
            <a:cs typeface="Arial" panose="020B0604020202020204" pitchFamily="34" charset="0"/>
          </a:endParaRPr>
        </a:p>
      </dgm:t>
    </dgm:pt>
    <dgm:pt modelId="{E402F6FE-7FF7-433E-B607-52813FCD1614}" type="parTrans" cxnId="{55B7D176-974E-4758-8D0B-39DD80B99E2F}">
      <dgm:prSet/>
      <dgm:spPr/>
      <dgm:t>
        <a:bodyPr/>
        <a:lstStyle/>
        <a:p>
          <a:endParaRPr lang="en-US"/>
        </a:p>
      </dgm:t>
    </dgm:pt>
    <dgm:pt modelId="{963C4462-0DD4-49BF-9904-A68BF73C6A0A}" type="sibTrans" cxnId="{55B7D176-974E-4758-8D0B-39DD80B99E2F}">
      <dgm:prSet/>
      <dgm:spPr/>
      <dgm:t>
        <a:bodyPr/>
        <a:lstStyle/>
        <a:p>
          <a:endParaRPr lang="en-US"/>
        </a:p>
      </dgm:t>
    </dgm:pt>
    <dgm:pt modelId="{34E033A7-FDCC-434E-92F8-A99EAC976343}">
      <dgm:prSet/>
      <dgm:spPr/>
      <dgm:t>
        <a:bodyPr/>
        <a:lstStyle/>
        <a:p>
          <a:r>
            <a:rPr lang="es-MX" b="0" i="0" baseline="0" dirty="0">
              <a:latin typeface="Arial" panose="020B0604020202020204" pitchFamily="34" charset="0"/>
              <a:cs typeface="Arial" panose="020B0604020202020204" pitchFamily="34" charset="0"/>
            </a:rPr>
            <a:t>2.2. Aparición de los Primeros Gremios y Estándares Durante el Renacimiento, con el resurgimiento del comercio y el inicio de la Revolución Científica, se evidenció la necesidad de mayor precisión y consistencia en las mediciones. Los gremios artesanales y mercantiles comenzaron a establecer sus propios estándares de medición, pero estos aún eran limitados en su alcance.</a:t>
          </a:r>
          <a:endParaRPr lang="en-US" dirty="0">
            <a:latin typeface="Arial" panose="020B0604020202020204" pitchFamily="34" charset="0"/>
            <a:cs typeface="Arial" panose="020B0604020202020204" pitchFamily="34" charset="0"/>
          </a:endParaRPr>
        </a:p>
      </dgm:t>
    </dgm:pt>
    <dgm:pt modelId="{BBB3C396-3C7A-4619-82BC-79A178037147}" type="parTrans" cxnId="{BBEE26FF-65B2-41B4-92E6-D5A3F7638C0B}">
      <dgm:prSet/>
      <dgm:spPr/>
      <dgm:t>
        <a:bodyPr/>
        <a:lstStyle/>
        <a:p>
          <a:endParaRPr lang="en-US"/>
        </a:p>
      </dgm:t>
    </dgm:pt>
    <dgm:pt modelId="{25B8DF1B-E908-475D-9DA7-88A7C93E43BC}" type="sibTrans" cxnId="{BBEE26FF-65B2-41B4-92E6-D5A3F7638C0B}">
      <dgm:prSet/>
      <dgm:spPr/>
      <dgm:t>
        <a:bodyPr/>
        <a:lstStyle/>
        <a:p>
          <a:endParaRPr lang="en-US"/>
        </a:p>
      </dgm:t>
    </dgm:pt>
    <dgm:pt modelId="{231DF89A-9E66-4373-9DDC-A6D5A9CFB5E0}">
      <dgm:prSet/>
      <dgm:spPr/>
      <dgm:t>
        <a:bodyPr/>
        <a:lstStyle/>
        <a:p>
          <a:r>
            <a:rPr lang="es-MX" b="0" i="0" baseline="0" dirty="0">
              <a:latin typeface="Arial" panose="020B0604020202020204" pitchFamily="34" charset="0"/>
              <a:cs typeface="Arial" panose="020B0604020202020204" pitchFamily="34" charset="0"/>
            </a:rPr>
            <a:t>El desarrollo de la ciencia en esta época, con figuras como Galileo Galilei e Isaac Newton, trajo consigo una mayor comprensión de la física y las matemáticas, sentando las bases para una metrología más científica y menos empírica.</a:t>
          </a:r>
          <a:endParaRPr lang="en-US" dirty="0">
            <a:latin typeface="Arial" panose="020B0604020202020204" pitchFamily="34" charset="0"/>
            <a:cs typeface="Arial" panose="020B0604020202020204" pitchFamily="34" charset="0"/>
          </a:endParaRPr>
        </a:p>
      </dgm:t>
    </dgm:pt>
    <dgm:pt modelId="{D4A7D21F-7273-4205-AB86-BC2B8AD71A1B}" type="parTrans" cxnId="{786CC8E8-F09C-442C-BA1D-ABE2E4D7BA5C}">
      <dgm:prSet/>
      <dgm:spPr/>
      <dgm:t>
        <a:bodyPr/>
        <a:lstStyle/>
        <a:p>
          <a:endParaRPr lang="en-US"/>
        </a:p>
      </dgm:t>
    </dgm:pt>
    <dgm:pt modelId="{494F07A4-6C33-42E3-BEFC-BBE350B9A837}" type="sibTrans" cxnId="{786CC8E8-F09C-442C-BA1D-ABE2E4D7BA5C}">
      <dgm:prSet/>
      <dgm:spPr/>
      <dgm:t>
        <a:bodyPr/>
        <a:lstStyle/>
        <a:p>
          <a:endParaRPr lang="en-US"/>
        </a:p>
      </dgm:t>
    </dgm:pt>
    <dgm:pt modelId="{205DD1FA-6511-42EB-9FA8-5C28953932D7}" type="pres">
      <dgm:prSet presAssocID="{45CFE075-E59F-40D4-BC5A-33FBC1C63BF2}" presName="root" presStyleCnt="0">
        <dgm:presLayoutVars>
          <dgm:dir/>
          <dgm:resizeHandles val="exact"/>
        </dgm:presLayoutVars>
      </dgm:prSet>
      <dgm:spPr/>
      <dgm:t>
        <a:bodyPr/>
        <a:lstStyle/>
        <a:p>
          <a:endParaRPr lang="es-ES"/>
        </a:p>
      </dgm:t>
    </dgm:pt>
    <dgm:pt modelId="{E2E812DE-870B-4EB9-92DF-D15B4A54F0BA}" type="pres">
      <dgm:prSet presAssocID="{56D88C57-D494-43EA-9BAD-1F1E7343948F}" presName="compNode" presStyleCnt="0"/>
      <dgm:spPr/>
    </dgm:pt>
    <dgm:pt modelId="{493A170D-DEB7-4B70-9345-636ADE97A2FE}" type="pres">
      <dgm:prSet presAssocID="{56D88C57-D494-43EA-9BAD-1F1E7343948F}" presName="bgRect" presStyleLbl="bgShp" presStyleIdx="0" presStyleCnt="3"/>
      <dgm:spPr/>
    </dgm:pt>
    <dgm:pt modelId="{B51D422C-BBB4-4938-9999-076C3BD86CD7}" type="pres">
      <dgm:prSet presAssocID="{56D88C57-D494-43EA-9BAD-1F1E7343948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Person with Cane"/>
        </a:ext>
      </dgm:extLst>
    </dgm:pt>
    <dgm:pt modelId="{7E9C4268-A0A1-42D3-9166-069D48FE7BB9}" type="pres">
      <dgm:prSet presAssocID="{56D88C57-D494-43EA-9BAD-1F1E7343948F}" presName="spaceRect" presStyleCnt="0"/>
      <dgm:spPr/>
    </dgm:pt>
    <dgm:pt modelId="{80954495-5551-483B-A5A9-944D2874D161}" type="pres">
      <dgm:prSet presAssocID="{56D88C57-D494-43EA-9BAD-1F1E7343948F}" presName="parTx" presStyleLbl="revTx" presStyleIdx="0" presStyleCnt="3">
        <dgm:presLayoutVars>
          <dgm:chMax val="0"/>
          <dgm:chPref val="0"/>
        </dgm:presLayoutVars>
      </dgm:prSet>
      <dgm:spPr/>
      <dgm:t>
        <a:bodyPr/>
        <a:lstStyle/>
        <a:p>
          <a:endParaRPr lang="es-ES"/>
        </a:p>
      </dgm:t>
    </dgm:pt>
    <dgm:pt modelId="{5E6F46AF-D0E3-4273-87B6-A8844A3DC2FA}" type="pres">
      <dgm:prSet presAssocID="{963C4462-0DD4-49BF-9904-A68BF73C6A0A}" presName="sibTrans" presStyleCnt="0"/>
      <dgm:spPr/>
    </dgm:pt>
    <dgm:pt modelId="{EFCA2B79-AE65-4F78-88A4-70DDFC5229A1}" type="pres">
      <dgm:prSet presAssocID="{34E033A7-FDCC-434E-92F8-A99EAC976343}" presName="compNode" presStyleCnt="0"/>
      <dgm:spPr/>
    </dgm:pt>
    <dgm:pt modelId="{49B5AFD1-AC3C-407D-9DDC-6D59560A7D13}" type="pres">
      <dgm:prSet presAssocID="{34E033A7-FDCC-434E-92F8-A99EAC976343}" presName="bgRect" presStyleLbl="bgShp" presStyleIdx="1" presStyleCnt="3"/>
      <dgm:spPr/>
    </dgm:pt>
    <dgm:pt modelId="{F67FA710-089D-436B-8D8A-5FD9998D7EE8}" type="pres">
      <dgm:prSet presAssocID="{34E033A7-FDCC-434E-92F8-A99EAC976343}" presName="iconRect" presStyleLbl="node1" presStyleIdx="1" presStyleCnt="3"/>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Castle scene"/>
        </a:ext>
      </dgm:extLst>
    </dgm:pt>
    <dgm:pt modelId="{637A41C8-0F0A-4F61-8A7C-5EE037B54E8E}" type="pres">
      <dgm:prSet presAssocID="{34E033A7-FDCC-434E-92F8-A99EAC976343}" presName="spaceRect" presStyleCnt="0"/>
      <dgm:spPr/>
    </dgm:pt>
    <dgm:pt modelId="{3034359A-B5FE-463A-BADB-0DB2CF99C5ED}" type="pres">
      <dgm:prSet presAssocID="{34E033A7-FDCC-434E-92F8-A99EAC976343}" presName="parTx" presStyleLbl="revTx" presStyleIdx="1" presStyleCnt="3">
        <dgm:presLayoutVars>
          <dgm:chMax val="0"/>
          <dgm:chPref val="0"/>
        </dgm:presLayoutVars>
      </dgm:prSet>
      <dgm:spPr/>
      <dgm:t>
        <a:bodyPr/>
        <a:lstStyle/>
        <a:p>
          <a:endParaRPr lang="es-ES"/>
        </a:p>
      </dgm:t>
    </dgm:pt>
    <dgm:pt modelId="{041853D4-225A-456F-9D74-241ECCD87BC5}" type="pres">
      <dgm:prSet presAssocID="{25B8DF1B-E908-475D-9DA7-88A7C93E43BC}" presName="sibTrans" presStyleCnt="0"/>
      <dgm:spPr/>
    </dgm:pt>
    <dgm:pt modelId="{FB6CF2C5-824F-43CA-B47E-45F0917F2E4B}" type="pres">
      <dgm:prSet presAssocID="{231DF89A-9E66-4373-9DDC-A6D5A9CFB5E0}" presName="compNode" presStyleCnt="0"/>
      <dgm:spPr/>
    </dgm:pt>
    <dgm:pt modelId="{872BB291-919F-4B74-9A2B-B077EBAF7B44}" type="pres">
      <dgm:prSet presAssocID="{231DF89A-9E66-4373-9DDC-A6D5A9CFB5E0}" presName="bgRect" presStyleLbl="bgShp" presStyleIdx="2" presStyleCnt="3"/>
      <dgm:spPr/>
    </dgm:pt>
    <dgm:pt modelId="{7D61C9FA-2F53-4E27-A05D-0CB8CB70C5B4}" type="pres">
      <dgm:prSet presAssocID="{231DF89A-9E66-4373-9DDC-A6D5A9CFB5E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s-ES"/>
        </a:p>
      </dgm:t>
      <dgm:extLst>
        <a:ext uri="{E40237B7-FDA0-4F09-8148-C483321AD2D9}">
          <dgm14:cNvPr xmlns:dgm14="http://schemas.microsoft.com/office/drawing/2010/diagram" id="0" name="" descr="Átomo"/>
        </a:ext>
      </dgm:extLst>
    </dgm:pt>
    <dgm:pt modelId="{6EC9EC7D-9FD7-40EC-A835-7F8EC4FE57C7}" type="pres">
      <dgm:prSet presAssocID="{231DF89A-9E66-4373-9DDC-A6D5A9CFB5E0}" presName="spaceRect" presStyleCnt="0"/>
      <dgm:spPr/>
    </dgm:pt>
    <dgm:pt modelId="{83991A1C-CF58-46FF-AEFB-0347EDE29C5E}" type="pres">
      <dgm:prSet presAssocID="{231DF89A-9E66-4373-9DDC-A6D5A9CFB5E0}" presName="parTx" presStyleLbl="revTx" presStyleIdx="2" presStyleCnt="3">
        <dgm:presLayoutVars>
          <dgm:chMax val="0"/>
          <dgm:chPref val="0"/>
        </dgm:presLayoutVars>
      </dgm:prSet>
      <dgm:spPr/>
      <dgm:t>
        <a:bodyPr/>
        <a:lstStyle/>
        <a:p>
          <a:endParaRPr lang="es-ES"/>
        </a:p>
      </dgm:t>
    </dgm:pt>
  </dgm:ptLst>
  <dgm:cxnLst>
    <dgm:cxn modelId="{871E4CA1-24AB-4A0B-AA8F-D40638256D54}" type="presOf" srcId="{34E033A7-FDCC-434E-92F8-A99EAC976343}" destId="{3034359A-B5FE-463A-BADB-0DB2CF99C5ED}" srcOrd="0" destOrd="0" presId="urn:microsoft.com/office/officeart/2018/2/layout/IconVerticalSolidList"/>
    <dgm:cxn modelId="{7AA30BD7-1344-4683-B4BA-AC1CD115B7CA}" type="presOf" srcId="{45CFE075-E59F-40D4-BC5A-33FBC1C63BF2}" destId="{205DD1FA-6511-42EB-9FA8-5C28953932D7}" srcOrd="0" destOrd="0" presId="urn:microsoft.com/office/officeart/2018/2/layout/IconVerticalSolidList"/>
    <dgm:cxn modelId="{95460ED9-6AA6-4C2E-94D3-75E2CC286D44}" type="presOf" srcId="{56D88C57-D494-43EA-9BAD-1F1E7343948F}" destId="{80954495-5551-483B-A5A9-944D2874D161}" srcOrd="0" destOrd="0" presId="urn:microsoft.com/office/officeart/2018/2/layout/IconVerticalSolidList"/>
    <dgm:cxn modelId="{55B7D176-974E-4758-8D0B-39DD80B99E2F}" srcId="{45CFE075-E59F-40D4-BC5A-33FBC1C63BF2}" destId="{56D88C57-D494-43EA-9BAD-1F1E7343948F}" srcOrd="0" destOrd="0" parTransId="{E402F6FE-7FF7-433E-B607-52813FCD1614}" sibTransId="{963C4462-0DD4-49BF-9904-A68BF73C6A0A}"/>
    <dgm:cxn modelId="{F8B1338B-9CD7-4773-B9F7-22E23602E967}" type="presOf" srcId="{231DF89A-9E66-4373-9DDC-A6D5A9CFB5E0}" destId="{83991A1C-CF58-46FF-AEFB-0347EDE29C5E}" srcOrd="0" destOrd="0" presId="urn:microsoft.com/office/officeart/2018/2/layout/IconVerticalSolidList"/>
    <dgm:cxn modelId="{786CC8E8-F09C-442C-BA1D-ABE2E4D7BA5C}" srcId="{45CFE075-E59F-40D4-BC5A-33FBC1C63BF2}" destId="{231DF89A-9E66-4373-9DDC-A6D5A9CFB5E0}" srcOrd="2" destOrd="0" parTransId="{D4A7D21F-7273-4205-AB86-BC2B8AD71A1B}" sibTransId="{494F07A4-6C33-42E3-BEFC-BBE350B9A837}"/>
    <dgm:cxn modelId="{BBEE26FF-65B2-41B4-92E6-D5A3F7638C0B}" srcId="{45CFE075-E59F-40D4-BC5A-33FBC1C63BF2}" destId="{34E033A7-FDCC-434E-92F8-A99EAC976343}" srcOrd="1" destOrd="0" parTransId="{BBB3C396-3C7A-4619-82BC-79A178037147}" sibTransId="{25B8DF1B-E908-475D-9DA7-88A7C93E43BC}"/>
    <dgm:cxn modelId="{5A88A0D0-BF64-4C33-8741-C05375F24504}" type="presParOf" srcId="{205DD1FA-6511-42EB-9FA8-5C28953932D7}" destId="{E2E812DE-870B-4EB9-92DF-D15B4A54F0BA}" srcOrd="0" destOrd="0" presId="urn:microsoft.com/office/officeart/2018/2/layout/IconVerticalSolidList"/>
    <dgm:cxn modelId="{85199996-FCE5-4510-8F32-2AF188EFB2BC}" type="presParOf" srcId="{E2E812DE-870B-4EB9-92DF-D15B4A54F0BA}" destId="{493A170D-DEB7-4B70-9345-636ADE97A2FE}" srcOrd="0" destOrd="0" presId="urn:microsoft.com/office/officeart/2018/2/layout/IconVerticalSolidList"/>
    <dgm:cxn modelId="{971E946C-3D94-4E7C-9CDC-F2F992A57928}" type="presParOf" srcId="{E2E812DE-870B-4EB9-92DF-D15B4A54F0BA}" destId="{B51D422C-BBB4-4938-9999-076C3BD86CD7}" srcOrd="1" destOrd="0" presId="urn:microsoft.com/office/officeart/2018/2/layout/IconVerticalSolidList"/>
    <dgm:cxn modelId="{0F4DA3BA-7778-4E16-84AD-360DD9843481}" type="presParOf" srcId="{E2E812DE-870B-4EB9-92DF-D15B4A54F0BA}" destId="{7E9C4268-A0A1-42D3-9166-069D48FE7BB9}" srcOrd="2" destOrd="0" presId="urn:microsoft.com/office/officeart/2018/2/layout/IconVerticalSolidList"/>
    <dgm:cxn modelId="{19A87362-A71C-4E3C-AC9C-40C833B5E4F2}" type="presParOf" srcId="{E2E812DE-870B-4EB9-92DF-D15B4A54F0BA}" destId="{80954495-5551-483B-A5A9-944D2874D161}" srcOrd="3" destOrd="0" presId="urn:microsoft.com/office/officeart/2018/2/layout/IconVerticalSolidList"/>
    <dgm:cxn modelId="{E19A564E-E74D-4680-A447-8B626FFAC359}" type="presParOf" srcId="{205DD1FA-6511-42EB-9FA8-5C28953932D7}" destId="{5E6F46AF-D0E3-4273-87B6-A8844A3DC2FA}" srcOrd="1" destOrd="0" presId="urn:microsoft.com/office/officeart/2018/2/layout/IconVerticalSolidList"/>
    <dgm:cxn modelId="{D0AF36F2-87CF-449C-8CE8-1D47A6188A02}" type="presParOf" srcId="{205DD1FA-6511-42EB-9FA8-5C28953932D7}" destId="{EFCA2B79-AE65-4F78-88A4-70DDFC5229A1}" srcOrd="2" destOrd="0" presId="urn:microsoft.com/office/officeart/2018/2/layout/IconVerticalSolidList"/>
    <dgm:cxn modelId="{C19E0410-0973-4DCD-B972-85DAC18AEA2D}" type="presParOf" srcId="{EFCA2B79-AE65-4F78-88A4-70DDFC5229A1}" destId="{49B5AFD1-AC3C-407D-9DDC-6D59560A7D13}" srcOrd="0" destOrd="0" presId="urn:microsoft.com/office/officeart/2018/2/layout/IconVerticalSolidList"/>
    <dgm:cxn modelId="{C1280737-3780-4701-A310-FDF579E30580}" type="presParOf" srcId="{EFCA2B79-AE65-4F78-88A4-70DDFC5229A1}" destId="{F67FA710-089D-436B-8D8A-5FD9998D7EE8}" srcOrd="1" destOrd="0" presId="urn:microsoft.com/office/officeart/2018/2/layout/IconVerticalSolidList"/>
    <dgm:cxn modelId="{CBBDE2F1-6CBE-407B-AEBB-D4D16A5D47EB}" type="presParOf" srcId="{EFCA2B79-AE65-4F78-88A4-70DDFC5229A1}" destId="{637A41C8-0F0A-4F61-8A7C-5EE037B54E8E}" srcOrd="2" destOrd="0" presId="urn:microsoft.com/office/officeart/2018/2/layout/IconVerticalSolidList"/>
    <dgm:cxn modelId="{2F3C9FAC-C430-4B69-A28C-6593FCC2128E}" type="presParOf" srcId="{EFCA2B79-AE65-4F78-88A4-70DDFC5229A1}" destId="{3034359A-B5FE-463A-BADB-0DB2CF99C5ED}" srcOrd="3" destOrd="0" presId="urn:microsoft.com/office/officeart/2018/2/layout/IconVerticalSolidList"/>
    <dgm:cxn modelId="{DEA30E2A-CB84-4AED-BFAE-BB0383AA6A08}" type="presParOf" srcId="{205DD1FA-6511-42EB-9FA8-5C28953932D7}" destId="{041853D4-225A-456F-9D74-241ECCD87BC5}" srcOrd="3" destOrd="0" presId="urn:microsoft.com/office/officeart/2018/2/layout/IconVerticalSolidList"/>
    <dgm:cxn modelId="{D2AD6AF7-3666-4E4D-A1FD-B859D4479B65}" type="presParOf" srcId="{205DD1FA-6511-42EB-9FA8-5C28953932D7}" destId="{FB6CF2C5-824F-43CA-B47E-45F0917F2E4B}" srcOrd="4" destOrd="0" presId="urn:microsoft.com/office/officeart/2018/2/layout/IconVerticalSolidList"/>
    <dgm:cxn modelId="{5F9C6520-F2BD-4D6A-8F7C-B2B64EFEE522}" type="presParOf" srcId="{FB6CF2C5-824F-43CA-B47E-45F0917F2E4B}" destId="{872BB291-919F-4B74-9A2B-B077EBAF7B44}" srcOrd="0" destOrd="0" presId="urn:microsoft.com/office/officeart/2018/2/layout/IconVerticalSolidList"/>
    <dgm:cxn modelId="{13A8E2E2-DC0B-44F2-A195-0977FD685BEC}" type="presParOf" srcId="{FB6CF2C5-824F-43CA-B47E-45F0917F2E4B}" destId="{7D61C9FA-2F53-4E27-A05D-0CB8CB70C5B4}" srcOrd="1" destOrd="0" presId="urn:microsoft.com/office/officeart/2018/2/layout/IconVerticalSolidList"/>
    <dgm:cxn modelId="{3D55526C-A190-49FD-93EC-2E5F741A747E}" type="presParOf" srcId="{FB6CF2C5-824F-43CA-B47E-45F0917F2E4B}" destId="{6EC9EC7D-9FD7-40EC-A835-7F8EC4FE57C7}" srcOrd="2" destOrd="0" presId="urn:microsoft.com/office/officeart/2018/2/layout/IconVerticalSolidList"/>
    <dgm:cxn modelId="{264B5FC6-4122-4BF2-8BAE-00D4D41F3960}" type="presParOf" srcId="{FB6CF2C5-824F-43CA-B47E-45F0917F2E4B}" destId="{83991A1C-CF58-46FF-AEFB-0347EDE29C5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5F0656-4120-4F9A-9DAF-1D0AB111E07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7F74F61-63E7-464D-8527-0F5C52DDF450}">
      <dgm:prSet custT="1"/>
      <dgm:spPr/>
      <dgm:t>
        <a:bodyPr/>
        <a:lstStyle/>
        <a:p>
          <a:r>
            <a:rPr lang="es-MX" sz="1800" b="0" i="0" baseline="0" dirty="0">
              <a:latin typeface="Arial" panose="020B0604020202020204" pitchFamily="34" charset="0"/>
              <a:cs typeface="Arial" panose="020B0604020202020204" pitchFamily="34" charset="0"/>
            </a:rPr>
            <a:t>El </a:t>
          </a:r>
          <a:r>
            <a:rPr lang="es-MX" sz="1800" b="1" i="0" baseline="0" dirty="0">
              <a:latin typeface="Arial" panose="020B0604020202020204" pitchFamily="34" charset="0"/>
              <a:cs typeface="Arial" panose="020B0604020202020204" pitchFamily="34" charset="0"/>
            </a:rPr>
            <a:t>kelvin</a:t>
          </a:r>
          <a:r>
            <a:rPr lang="es-MX" sz="1800" b="0" i="0" baseline="0" dirty="0">
              <a:latin typeface="Arial" panose="020B0604020202020204" pitchFamily="34" charset="0"/>
              <a:cs typeface="Arial" panose="020B0604020202020204" pitchFamily="34" charset="0"/>
            </a:rPr>
            <a:t> es la unidad básica de temperatura en el SI y es fundamental para procesos industriales que dependen de la gestión precisa de la temperatura, como la manufactura de semiconductores y el procesamiento de alimentos.</a:t>
          </a:r>
          <a:endParaRPr lang="en-US" sz="1800" dirty="0">
            <a:latin typeface="Arial" panose="020B0604020202020204" pitchFamily="34" charset="0"/>
            <a:cs typeface="Arial" panose="020B0604020202020204" pitchFamily="34" charset="0"/>
          </a:endParaRPr>
        </a:p>
      </dgm:t>
    </dgm:pt>
    <dgm:pt modelId="{615C4066-ED63-4784-B34F-8DD7FC3A5774}" type="parTrans" cxnId="{DFE22672-50C5-41D3-9E6B-1D3B23FAB4F3}">
      <dgm:prSet/>
      <dgm:spPr/>
      <dgm:t>
        <a:bodyPr/>
        <a:lstStyle/>
        <a:p>
          <a:endParaRPr lang="en-US"/>
        </a:p>
      </dgm:t>
    </dgm:pt>
    <dgm:pt modelId="{10859FC4-A415-4DFD-9469-C5082B22F7A2}" type="sibTrans" cxnId="{DFE22672-50C5-41D3-9E6B-1D3B23FAB4F3}">
      <dgm:prSet/>
      <dgm:spPr/>
      <dgm:t>
        <a:bodyPr/>
        <a:lstStyle/>
        <a:p>
          <a:endParaRPr lang="en-US"/>
        </a:p>
      </dgm:t>
    </dgm:pt>
    <dgm:pt modelId="{543E43E7-19FD-438A-AE99-413789F7674C}">
      <dgm:prSet custT="1"/>
      <dgm:spPr/>
      <dgm:t>
        <a:bodyPr/>
        <a:lstStyle/>
        <a:p>
          <a:r>
            <a:rPr lang="es-MX" sz="2000" b="1" i="0" baseline="0" dirty="0">
              <a:latin typeface="Arial" panose="020B0604020202020204" pitchFamily="34" charset="0"/>
              <a:cs typeface="Arial" panose="020B0604020202020204" pitchFamily="34" charset="0"/>
            </a:rPr>
            <a:t>Definición actual:</a:t>
          </a:r>
          <a:r>
            <a:rPr lang="es-MX" sz="2000" b="0" i="0" baseline="0" dirty="0">
              <a:latin typeface="Arial" panose="020B0604020202020204" pitchFamily="34" charset="0"/>
              <a:cs typeface="Arial" panose="020B0604020202020204" pitchFamily="34" charset="0"/>
            </a:rPr>
            <a:t> Basado en la constante de </a:t>
          </a:r>
          <a:r>
            <a:rPr lang="es-MX" sz="2000" b="0" i="0" baseline="0" dirty="0" err="1">
              <a:latin typeface="Arial" panose="020B0604020202020204" pitchFamily="34" charset="0"/>
              <a:cs typeface="Arial" panose="020B0604020202020204" pitchFamily="34" charset="0"/>
            </a:rPr>
            <a:t>Boltzmann</a:t>
          </a:r>
          <a:r>
            <a:rPr lang="es-MX" sz="2000" b="0" i="0" baseline="0" dirty="0">
              <a:latin typeface="Arial" panose="020B0604020202020204" pitchFamily="34" charset="0"/>
              <a:cs typeface="Arial" panose="020B0604020202020204" pitchFamily="34" charset="0"/>
            </a:rPr>
            <a:t>, que relaciona la energía cinética promedio de las partículas con la temperatura.</a:t>
          </a:r>
          <a:endParaRPr lang="en-US" sz="2000" dirty="0">
            <a:latin typeface="Arial" panose="020B0604020202020204" pitchFamily="34" charset="0"/>
            <a:cs typeface="Arial" panose="020B0604020202020204" pitchFamily="34" charset="0"/>
          </a:endParaRPr>
        </a:p>
      </dgm:t>
    </dgm:pt>
    <dgm:pt modelId="{1B6D56C4-18E5-4090-8510-D579A398D3A9}" type="parTrans" cxnId="{2C12F136-6EED-49A2-904E-D2BAA49EF8B1}">
      <dgm:prSet/>
      <dgm:spPr/>
      <dgm:t>
        <a:bodyPr/>
        <a:lstStyle/>
        <a:p>
          <a:endParaRPr lang="en-US"/>
        </a:p>
      </dgm:t>
    </dgm:pt>
    <dgm:pt modelId="{16047B13-44E3-446B-9ABC-2F2AA119EF98}" type="sibTrans" cxnId="{2C12F136-6EED-49A2-904E-D2BAA49EF8B1}">
      <dgm:prSet/>
      <dgm:spPr/>
      <dgm:t>
        <a:bodyPr/>
        <a:lstStyle/>
        <a:p>
          <a:endParaRPr lang="en-US"/>
        </a:p>
      </dgm:t>
    </dgm:pt>
    <dgm:pt modelId="{26A99664-A325-48C7-BC0F-9239FE71B695}" type="pres">
      <dgm:prSet presAssocID="{D15F0656-4120-4F9A-9DAF-1D0AB111E079}" presName="root" presStyleCnt="0">
        <dgm:presLayoutVars>
          <dgm:dir/>
          <dgm:resizeHandles val="exact"/>
        </dgm:presLayoutVars>
      </dgm:prSet>
      <dgm:spPr/>
      <dgm:t>
        <a:bodyPr/>
        <a:lstStyle/>
        <a:p>
          <a:endParaRPr lang="es-ES"/>
        </a:p>
      </dgm:t>
    </dgm:pt>
    <dgm:pt modelId="{A3940852-4F09-40A4-A879-B182B52A2178}" type="pres">
      <dgm:prSet presAssocID="{A7F74F61-63E7-464D-8527-0F5C52DDF450}" presName="compNode" presStyleCnt="0"/>
      <dgm:spPr/>
    </dgm:pt>
    <dgm:pt modelId="{B6A7F9C1-E57D-4E66-9AF8-14DCC263EF06}" type="pres">
      <dgm:prSet presAssocID="{A7F74F61-63E7-464D-8527-0F5C52DDF450}" presName="bgRect" presStyleLbl="bgShp" presStyleIdx="0" presStyleCnt="2"/>
      <dgm:spPr/>
    </dgm:pt>
    <dgm:pt modelId="{1C1CF5AC-B816-46EA-A7CB-3AB837992F9A}" type="pres">
      <dgm:prSet presAssocID="{A7F74F61-63E7-464D-8527-0F5C52DDF45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Científico"/>
        </a:ext>
      </dgm:extLst>
    </dgm:pt>
    <dgm:pt modelId="{21BF9749-C577-41DD-B715-F88A92A7DAF1}" type="pres">
      <dgm:prSet presAssocID="{A7F74F61-63E7-464D-8527-0F5C52DDF450}" presName="spaceRect" presStyleCnt="0"/>
      <dgm:spPr/>
    </dgm:pt>
    <dgm:pt modelId="{5B98DB3D-72CE-40AD-9144-0C79D99C0428}" type="pres">
      <dgm:prSet presAssocID="{A7F74F61-63E7-464D-8527-0F5C52DDF450}" presName="parTx" presStyleLbl="revTx" presStyleIdx="0" presStyleCnt="2">
        <dgm:presLayoutVars>
          <dgm:chMax val="0"/>
          <dgm:chPref val="0"/>
        </dgm:presLayoutVars>
      </dgm:prSet>
      <dgm:spPr/>
      <dgm:t>
        <a:bodyPr/>
        <a:lstStyle/>
        <a:p>
          <a:endParaRPr lang="es-ES"/>
        </a:p>
      </dgm:t>
    </dgm:pt>
    <dgm:pt modelId="{6EBACFF4-8734-4E5C-8B15-8B45752A2AF0}" type="pres">
      <dgm:prSet presAssocID="{10859FC4-A415-4DFD-9469-C5082B22F7A2}" presName="sibTrans" presStyleCnt="0"/>
      <dgm:spPr/>
    </dgm:pt>
    <dgm:pt modelId="{F5F4EA36-1FA1-4825-9B85-B30A34A1ACAB}" type="pres">
      <dgm:prSet presAssocID="{543E43E7-19FD-438A-AE99-413789F7674C}" presName="compNode" presStyleCnt="0"/>
      <dgm:spPr/>
    </dgm:pt>
    <dgm:pt modelId="{40C7208F-A1AA-4F33-BF7E-92A5F84609EA}" type="pres">
      <dgm:prSet presAssocID="{543E43E7-19FD-438A-AE99-413789F7674C}" presName="bgRect" presStyleLbl="bgShp" presStyleIdx="1" presStyleCnt="2"/>
      <dgm:spPr/>
    </dgm:pt>
    <dgm:pt modelId="{024DA25C-8B2D-47F8-ABB7-11B3FE37D357}" type="pres">
      <dgm:prSet presAssocID="{543E43E7-19FD-438A-AE99-413789F7674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Átomo"/>
        </a:ext>
      </dgm:extLst>
    </dgm:pt>
    <dgm:pt modelId="{8D7FBBEA-65CA-4059-B9F1-7383782AC526}" type="pres">
      <dgm:prSet presAssocID="{543E43E7-19FD-438A-AE99-413789F7674C}" presName="spaceRect" presStyleCnt="0"/>
      <dgm:spPr/>
    </dgm:pt>
    <dgm:pt modelId="{9E373007-B9FD-4ED8-9335-6BF92CFE94F5}" type="pres">
      <dgm:prSet presAssocID="{543E43E7-19FD-438A-AE99-413789F7674C}" presName="parTx" presStyleLbl="revTx" presStyleIdx="1" presStyleCnt="2">
        <dgm:presLayoutVars>
          <dgm:chMax val="0"/>
          <dgm:chPref val="0"/>
        </dgm:presLayoutVars>
      </dgm:prSet>
      <dgm:spPr/>
      <dgm:t>
        <a:bodyPr/>
        <a:lstStyle/>
        <a:p>
          <a:endParaRPr lang="es-ES"/>
        </a:p>
      </dgm:t>
    </dgm:pt>
  </dgm:ptLst>
  <dgm:cxnLst>
    <dgm:cxn modelId="{C10DD0E7-3267-4A60-9278-C7DF2B2D36A6}" type="presOf" srcId="{A7F74F61-63E7-464D-8527-0F5C52DDF450}" destId="{5B98DB3D-72CE-40AD-9144-0C79D99C0428}" srcOrd="0" destOrd="0" presId="urn:microsoft.com/office/officeart/2018/2/layout/IconVerticalSolidList"/>
    <dgm:cxn modelId="{92C81B2D-55BC-4EE0-B248-D900F9E05001}" type="presOf" srcId="{543E43E7-19FD-438A-AE99-413789F7674C}" destId="{9E373007-B9FD-4ED8-9335-6BF92CFE94F5}" srcOrd="0" destOrd="0" presId="urn:microsoft.com/office/officeart/2018/2/layout/IconVerticalSolidList"/>
    <dgm:cxn modelId="{843FF9F3-8F03-4FF2-9507-FA5E2865DAEA}" type="presOf" srcId="{D15F0656-4120-4F9A-9DAF-1D0AB111E079}" destId="{26A99664-A325-48C7-BC0F-9239FE71B695}" srcOrd="0" destOrd="0" presId="urn:microsoft.com/office/officeart/2018/2/layout/IconVerticalSolidList"/>
    <dgm:cxn modelId="{DFE22672-50C5-41D3-9E6B-1D3B23FAB4F3}" srcId="{D15F0656-4120-4F9A-9DAF-1D0AB111E079}" destId="{A7F74F61-63E7-464D-8527-0F5C52DDF450}" srcOrd="0" destOrd="0" parTransId="{615C4066-ED63-4784-B34F-8DD7FC3A5774}" sibTransId="{10859FC4-A415-4DFD-9469-C5082B22F7A2}"/>
    <dgm:cxn modelId="{2C12F136-6EED-49A2-904E-D2BAA49EF8B1}" srcId="{D15F0656-4120-4F9A-9DAF-1D0AB111E079}" destId="{543E43E7-19FD-438A-AE99-413789F7674C}" srcOrd="1" destOrd="0" parTransId="{1B6D56C4-18E5-4090-8510-D579A398D3A9}" sibTransId="{16047B13-44E3-446B-9ABC-2F2AA119EF98}"/>
    <dgm:cxn modelId="{9148355A-FAE6-4B48-A0CA-DF1F14F8D36B}" type="presParOf" srcId="{26A99664-A325-48C7-BC0F-9239FE71B695}" destId="{A3940852-4F09-40A4-A879-B182B52A2178}" srcOrd="0" destOrd="0" presId="urn:microsoft.com/office/officeart/2018/2/layout/IconVerticalSolidList"/>
    <dgm:cxn modelId="{CE121E15-BEDA-4FA4-BDD1-982B88D65F55}" type="presParOf" srcId="{A3940852-4F09-40A4-A879-B182B52A2178}" destId="{B6A7F9C1-E57D-4E66-9AF8-14DCC263EF06}" srcOrd="0" destOrd="0" presId="urn:microsoft.com/office/officeart/2018/2/layout/IconVerticalSolidList"/>
    <dgm:cxn modelId="{615AC46A-41C3-4A85-867D-07920E2005C1}" type="presParOf" srcId="{A3940852-4F09-40A4-A879-B182B52A2178}" destId="{1C1CF5AC-B816-46EA-A7CB-3AB837992F9A}" srcOrd="1" destOrd="0" presId="urn:microsoft.com/office/officeart/2018/2/layout/IconVerticalSolidList"/>
    <dgm:cxn modelId="{B3FB9DDD-F112-4F0A-A1E0-0DD3B8364F3B}" type="presParOf" srcId="{A3940852-4F09-40A4-A879-B182B52A2178}" destId="{21BF9749-C577-41DD-B715-F88A92A7DAF1}" srcOrd="2" destOrd="0" presId="urn:microsoft.com/office/officeart/2018/2/layout/IconVerticalSolidList"/>
    <dgm:cxn modelId="{9394592D-8EA7-45FF-B3C5-3B886BEA2C4A}" type="presParOf" srcId="{A3940852-4F09-40A4-A879-B182B52A2178}" destId="{5B98DB3D-72CE-40AD-9144-0C79D99C0428}" srcOrd="3" destOrd="0" presId="urn:microsoft.com/office/officeart/2018/2/layout/IconVerticalSolidList"/>
    <dgm:cxn modelId="{D842A903-3089-4F6F-BFB0-AAE0F77C8CC7}" type="presParOf" srcId="{26A99664-A325-48C7-BC0F-9239FE71B695}" destId="{6EBACFF4-8734-4E5C-8B15-8B45752A2AF0}" srcOrd="1" destOrd="0" presId="urn:microsoft.com/office/officeart/2018/2/layout/IconVerticalSolidList"/>
    <dgm:cxn modelId="{96515902-5821-4CC5-B9EC-22C274C68DB5}" type="presParOf" srcId="{26A99664-A325-48C7-BC0F-9239FE71B695}" destId="{F5F4EA36-1FA1-4825-9B85-B30A34A1ACAB}" srcOrd="2" destOrd="0" presId="urn:microsoft.com/office/officeart/2018/2/layout/IconVerticalSolidList"/>
    <dgm:cxn modelId="{869B8453-EE23-4C56-B441-B1982F5C65FE}" type="presParOf" srcId="{F5F4EA36-1FA1-4825-9B85-B30A34A1ACAB}" destId="{40C7208F-A1AA-4F33-BF7E-92A5F84609EA}" srcOrd="0" destOrd="0" presId="urn:microsoft.com/office/officeart/2018/2/layout/IconVerticalSolidList"/>
    <dgm:cxn modelId="{06A3CAE0-88ED-4003-8EC9-264A0DBA578B}" type="presParOf" srcId="{F5F4EA36-1FA1-4825-9B85-B30A34A1ACAB}" destId="{024DA25C-8B2D-47F8-ABB7-11B3FE37D357}" srcOrd="1" destOrd="0" presId="urn:microsoft.com/office/officeart/2018/2/layout/IconVerticalSolidList"/>
    <dgm:cxn modelId="{632655D5-7C4F-4A3B-863A-541732B1BD4D}" type="presParOf" srcId="{F5F4EA36-1FA1-4825-9B85-B30A34A1ACAB}" destId="{8D7FBBEA-65CA-4059-B9F1-7383782AC526}" srcOrd="2" destOrd="0" presId="urn:microsoft.com/office/officeart/2018/2/layout/IconVerticalSolidList"/>
    <dgm:cxn modelId="{EE5FDA60-027C-4B0D-87A3-33BFD4282CE9}" type="presParOf" srcId="{F5F4EA36-1FA1-4825-9B85-B30A34A1ACAB}" destId="{9E373007-B9FD-4ED8-9335-6BF92CFE94F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50CE67-06F8-42EB-9A5F-3C1110F2594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7C81F48-DDA5-4548-91E1-E94050588078}">
      <dgm:prSet/>
      <dgm:spPr/>
      <dgm:t>
        <a:bodyPr/>
        <a:lstStyle/>
        <a:p>
          <a:r>
            <a:rPr lang="en-US" b="1" i="0" baseline="0" dirty="0" err="1">
              <a:latin typeface="Arial" panose="020B0604020202020204" pitchFamily="34" charset="0"/>
              <a:cs typeface="Arial" panose="020B0604020202020204" pitchFamily="34" charset="0"/>
            </a:rPr>
            <a:t>Conclusión</a:t>
          </a:r>
          <a:r>
            <a:rPr lang="en-US" b="1" i="0" baseline="0" dirty="0">
              <a:latin typeface="Arial" panose="020B0604020202020204" pitchFamily="34" charset="0"/>
              <a:cs typeface="Arial" panose="020B0604020202020204" pitchFamily="34" charset="0"/>
            </a:rPr>
            <a:t>: </a:t>
          </a:r>
          <a:r>
            <a:rPr lang="en-US" b="1" i="0" baseline="0" dirty="0" err="1">
              <a:latin typeface="Arial" panose="020B0604020202020204" pitchFamily="34" charset="0"/>
              <a:cs typeface="Arial" panose="020B0604020202020204" pitchFamily="34" charset="0"/>
            </a:rPr>
            <a:t>Relevancia</a:t>
          </a:r>
          <a:r>
            <a:rPr lang="en-US" b="1" i="0" baseline="0" dirty="0">
              <a:latin typeface="Arial" panose="020B0604020202020204" pitchFamily="34" charset="0"/>
              <a:cs typeface="Arial" panose="020B0604020202020204" pitchFamily="34" charset="0"/>
            </a:rPr>
            <a:t> del SI </a:t>
          </a:r>
          <a:r>
            <a:rPr lang="en-US" b="1" i="0" baseline="0" dirty="0" err="1">
              <a:latin typeface="Arial" panose="020B0604020202020204" pitchFamily="34" charset="0"/>
              <a:cs typeface="Arial" panose="020B0604020202020204" pitchFamily="34" charset="0"/>
            </a:rPr>
            <a:t>en</a:t>
          </a:r>
          <a:r>
            <a:rPr lang="en-US" b="1" i="0" baseline="0" dirty="0">
              <a:latin typeface="Arial" panose="020B0604020202020204" pitchFamily="34" charset="0"/>
              <a:cs typeface="Arial" panose="020B0604020202020204" pitchFamily="34" charset="0"/>
            </a:rPr>
            <a:t> la </a:t>
          </a:r>
          <a:r>
            <a:rPr lang="en-US" b="1" i="0" baseline="0" dirty="0" err="1">
              <a:latin typeface="Arial" panose="020B0604020202020204" pitchFamily="34" charset="0"/>
              <a:cs typeface="Arial" panose="020B0604020202020204" pitchFamily="34" charset="0"/>
            </a:rPr>
            <a:t>Metrología</a:t>
          </a:r>
          <a:r>
            <a:rPr lang="en-US" b="1" i="0" baseline="0" dirty="0">
              <a:latin typeface="Arial" panose="020B0604020202020204" pitchFamily="34" charset="0"/>
              <a:cs typeface="Arial" panose="020B0604020202020204" pitchFamily="34" charset="0"/>
            </a:rPr>
            <a:t> Industrial</a:t>
          </a:r>
          <a:endParaRPr lang="en-US" dirty="0">
            <a:latin typeface="Arial" panose="020B0604020202020204" pitchFamily="34" charset="0"/>
            <a:cs typeface="Arial" panose="020B0604020202020204" pitchFamily="34" charset="0"/>
          </a:endParaRPr>
        </a:p>
      </dgm:t>
    </dgm:pt>
    <dgm:pt modelId="{A0218DEC-D5E9-494D-B3D5-B5A21DA92141}" type="parTrans" cxnId="{878D20A3-CA44-4592-9A95-25D0DEA953EE}">
      <dgm:prSet/>
      <dgm:spPr/>
      <dgm:t>
        <a:bodyPr/>
        <a:lstStyle/>
        <a:p>
          <a:endParaRPr lang="en-US"/>
        </a:p>
      </dgm:t>
    </dgm:pt>
    <dgm:pt modelId="{B682B8F8-7915-475A-97BC-D1271514F345}" type="sibTrans" cxnId="{878D20A3-CA44-4592-9A95-25D0DEA953EE}">
      <dgm:prSet/>
      <dgm:spPr/>
      <dgm:t>
        <a:bodyPr/>
        <a:lstStyle/>
        <a:p>
          <a:endParaRPr lang="en-US"/>
        </a:p>
      </dgm:t>
    </dgm:pt>
    <dgm:pt modelId="{64459DA1-3BA3-4C8F-8D81-33077F4EC131}">
      <dgm:prSet/>
      <dgm:spPr/>
      <dgm:t>
        <a:bodyPr/>
        <a:lstStyle/>
        <a:p>
          <a:r>
            <a:rPr lang="en-US" b="0" i="0" baseline="0" dirty="0">
              <a:latin typeface="Arial" panose="020B0604020202020204" pitchFamily="34" charset="0"/>
              <a:cs typeface="Arial" panose="020B0604020202020204" pitchFamily="34" charset="0"/>
            </a:rPr>
            <a:t>El </a:t>
          </a:r>
          <a:r>
            <a:rPr lang="en-US" b="1" i="0" baseline="0" dirty="0">
              <a:latin typeface="Arial" panose="020B0604020202020204" pitchFamily="34" charset="0"/>
              <a:cs typeface="Arial" panose="020B0604020202020204" pitchFamily="34" charset="0"/>
            </a:rPr>
            <a:t>Sistema </a:t>
          </a:r>
          <a:r>
            <a:rPr lang="en-US" b="1" i="0" baseline="0" dirty="0" err="1">
              <a:latin typeface="Arial" panose="020B0604020202020204" pitchFamily="34" charset="0"/>
              <a:cs typeface="Arial" panose="020B0604020202020204" pitchFamily="34" charset="0"/>
            </a:rPr>
            <a:t>Internacional</a:t>
          </a:r>
          <a:r>
            <a:rPr lang="en-US" b="1" i="0" baseline="0" dirty="0">
              <a:latin typeface="Arial" panose="020B0604020202020204" pitchFamily="34" charset="0"/>
              <a:cs typeface="Arial" panose="020B0604020202020204" pitchFamily="34" charset="0"/>
            </a:rPr>
            <a:t> de </a:t>
          </a:r>
          <a:r>
            <a:rPr lang="en-US" b="1" i="0" baseline="0" dirty="0" err="1">
              <a:latin typeface="Arial" panose="020B0604020202020204" pitchFamily="34" charset="0"/>
              <a:cs typeface="Arial" panose="020B0604020202020204" pitchFamily="34" charset="0"/>
            </a:rPr>
            <a:t>Unidades</a:t>
          </a:r>
          <a:r>
            <a:rPr lang="en-US" b="1" i="0" baseline="0" dirty="0">
              <a:latin typeface="Arial" panose="020B0604020202020204" pitchFamily="34" charset="0"/>
              <a:cs typeface="Arial" panose="020B0604020202020204" pitchFamily="34" charset="0"/>
            </a:rPr>
            <a:t> (SI)</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es</a:t>
          </a:r>
          <a:r>
            <a:rPr lang="en-US" b="0" i="0" baseline="0" dirty="0">
              <a:latin typeface="Arial" panose="020B0604020202020204" pitchFamily="34" charset="0"/>
              <a:cs typeface="Arial" panose="020B0604020202020204" pitchFamily="34" charset="0"/>
            </a:rPr>
            <a:t> el </a:t>
          </a:r>
          <a:r>
            <a:rPr lang="en-US" b="0" i="0" baseline="0" dirty="0" err="1">
              <a:latin typeface="Arial" panose="020B0604020202020204" pitchFamily="34" charset="0"/>
              <a:cs typeface="Arial" panose="020B0604020202020204" pitchFamily="34" charset="0"/>
            </a:rPr>
            <a:t>pilar</a:t>
          </a:r>
          <a:r>
            <a:rPr lang="en-US" b="0" i="0" baseline="0" dirty="0">
              <a:latin typeface="Arial" panose="020B0604020202020204" pitchFamily="34" charset="0"/>
              <a:cs typeface="Arial" panose="020B0604020202020204" pitchFamily="34" charset="0"/>
            </a:rPr>
            <a:t> fundamental </a:t>
          </a:r>
          <a:r>
            <a:rPr lang="en-US" b="0" i="0" baseline="0" dirty="0" err="1">
              <a:latin typeface="Arial" panose="020B0604020202020204" pitchFamily="34" charset="0"/>
              <a:cs typeface="Arial" panose="020B0604020202020204" pitchFamily="34" charset="0"/>
            </a:rPr>
            <a:t>sobre</a:t>
          </a:r>
          <a:r>
            <a:rPr lang="en-US" b="0" i="0" baseline="0" dirty="0">
              <a:latin typeface="Arial" panose="020B0604020202020204" pitchFamily="34" charset="0"/>
              <a:cs typeface="Arial" panose="020B0604020202020204" pitchFamily="34" charset="0"/>
            </a:rPr>
            <a:t> el que se </a:t>
          </a:r>
          <a:r>
            <a:rPr lang="en-US" b="0" i="0" baseline="0" dirty="0" err="1">
              <a:latin typeface="Arial" panose="020B0604020202020204" pitchFamily="34" charset="0"/>
              <a:cs typeface="Arial" panose="020B0604020202020204" pitchFamily="34" charset="0"/>
            </a:rPr>
            <a:t>basa</a:t>
          </a:r>
          <a:r>
            <a:rPr lang="en-US" b="0" i="0" baseline="0" dirty="0">
              <a:latin typeface="Arial" panose="020B0604020202020204" pitchFamily="34" charset="0"/>
              <a:cs typeface="Arial" panose="020B0604020202020204" pitchFamily="34" charset="0"/>
            </a:rPr>
            <a:t> la </a:t>
          </a:r>
          <a:r>
            <a:rPr lang="en-US" b="0" i="0" baseline="0" dirty="0" err="1">
              <a:latin typeface="Arial" panose="020B0604020202020204" pitchFamily="34" charset="0"/>
              <a:cs typeface="Arial" panose="020B0604020202020204" pitchFamily="34" charset="0"/>
            </a:rPr>
            <a:t>metrología</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moderna</a:t>
          </a:r>
          <a:r>
            <a:rPr lang="en-US" b="0" i="0" baseline="0" dirty="0">
              <a:latin typeface="Arial" panose="020B0604020202020204" pitchFamily="34" charset="0"/>
              <a:cs typeface="Arial" panose="020B0604020202020204" pitchFamily="34" charset="0"/>
            </a:rPr>
            <a:t>, y </a:t>
          </a:r>
          <a:r>
            <a:rPr lang="en-US" b="0" i="0" baseline="0" dirty="0" err="1">
              <a:latin typeface="Arial" panose="020B0604020202020204" pitchFamily="34" charset="0"/>
              <a:cs typeface="Arial" panose="020B0604020202020204" pitchFamily="34" charset="0"/>
            </a:rPr>
            <a:t>su</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importancia</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en</a:t>
          </a:r>
          <a:r>
            <a:rPr lang="en-US" b="0" i="0" baseline="0" dirty="0">
              <a:latin typeface="Arial" panose="020B0604020202020204" pitchFamily="34" charset="0"/>
              <a:cs typeface="Arial" panose="020B0604020202020204" pitchFamily="34" charset="0"/>
            </a:rPr>
            <a:t> la </a:t>
          </a:r>
          <a:r>
            <a:rPr lang="en-US" b="0" i="0" baseline="0" dirty="0" err="1">
              <a:latin typeface="Arial" panose="020B0604020202020204" pitchFamily="34" charset="0"/>
              <a:cs typeface="Arial" panose="020B0604020202020204" pitchFamily="34" charset="0"/>
            </a:rPr>
            <a:t>industria</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es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incuestionable</a:t>
          </a:r>
          <a:r>
            <a:rPr lang="en-US" b="0" i="0" baseline="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dgm:t>
    </dgm:pt>
    <dgm:pt modelId="{97259042-B5E6-45BF-A8B1-DD48A861BFB9}" type="parTrans" cxnId="{7CC9DE01-3208-4A01-970E-BBE557A7DDCA}">
      <dgm:prSet/>
      <dgm:spPr/>
      <dgm:t>
        <a:bodyPr/>
        <a:lstStyle/>
        <a:p>
          <a:endParaRPr lang="en-US"/>
        </a:p>
      </dgm:t>
    </dgm:pt>
    <dgm:pt modelId="{7E4DA4EA-F405-4485-A474-FAB124C50E34}" type="sibTrans" cxnId="{7CC9DE01-3208-4A01-970E-BBE557A7DDCA}">
      <dgm:prSet/>
      <dgm:spPr/>
      <dgm:t>
        <a:bodyPr/>
        <a:lstStyle/>
        <a:p>
          <a:endParaRPr lang="en-US"/>
        </a:p>
      </dgm:t>
    </dgm:pt>
    <dgm:pt modelId="{046461BF-C4B9-4EC9-87C3-FE7A31CCDF7E}">
      <dgm:prSet/>
      <dgm:spPr/>
      <dgm:t>
        <a:bodyPr/>
        <a:lstStyle/>
        <a:p>
          <a:r>
            <a:rPr lang="en-US" b="0" i="0" baseline="0" dirty="0" err="1">
              <a:latin typeface="Arial" panose="020B0604020202020204" pitchFamily="34" charset="0"/>
              <a:cs typeface="Arial" panose="020B0604020202020204" pitchFamily="34" charset="0"/>
            </a:rPr>
            <a:t>Permite</a:t>
          </a:r>
          <a:r>
            <a:rPr lang="en-US" b="0" i="0" baseline="0" dirty="0">
              <a:latin typeface="Arial" panose="020B0604020202020204" pitchFamily="34" charset="0"/>
              <a:cs typeface="Arial" panose="020B0604020202020204" pitchFamily="34" charset="0"/>
            </a:rPr>
            <a:t> que las </a:t>
          </a:r>
          <a:r>
            <a:rPr lang="en-US" b="0" i="0" baseline="0" dirty="0" err="1">
              <a:latin typeface="Arial" panose="020B0604020202020204" pitchFamily="34" charset="0"/>
              <a:cs typeface="Arial" panose="020B0604020202020204" pitchFamily="34" charset="0"/>
            </a:rPr>
            <a:t>mediciones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sean</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comparables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precisas</a:t>
          </a:r>
          <a:r>
            <a:rPr lang="en-US" b="0" i="0" baseline="0" dirty="0">
              <a:latin typeface="Arial" panose="020B0604020202020204" pitchFamily="34" charset="0"/>
              <a:cs typeface="Arial" panose="020B0604020202020204" pitchFamily="34" charset="0"/>
            </a:rPr>
            <a:t> y </a:t>
          </a:r>
          <a:r>
            <a:rPr lang="en-US" b="0" i="0" baseline="0" dirty="0" err="1">
              <a:latin typeface="Arial" panose="020B0604020202020204" pitchFamily="34" charset="0"/>
              <a:cs typeface="Arial" panose="020B0604020202020204" pitchFamily="34" charset="0"/>
            </a:rPr>
            <a:t>confiables</a:t>
          </a:r>
          <a:r>
            <a:rPr lang="en-US" b="0" i="0" baseline="0" dirty="0">
              <a:latin typeface="Arial" panose="020B0604020202020204" pitchFamily="34" charset="0"/>
              <a:cs typeface="Arial" panose="020B0604020202020204" pitchFamily="34" charset="0"/>
            </a:rPr>
            <a:t> a </a:t>
          </a:r>
          <a:r>
            <a:rPr lang="en-US" b="0" i="0" baseline="0" dirty="0" err="1">
              <a:latin typeface="Arial" panose="020B0604020202020204" pitchFamily="34" charset="0"/>
              <a:cs typeface="Arial" panose="020B0604020202020204" pitchFamily="34" charset="0"/>
            </a:rPr>
            <a:t>nivel</a:t>
          </a:r>
          <a:r>
            <a:rPr lang="en-US" b="0" i="0" baseline="0" dirty="0">
              <a:latin typeface="Arial" panose="020B0604020202020204" pitchFamily="34" charset="0"/>
              <a:cs typeface="Arial" panose="020B0604020202020204" pitchFamily="34" charset="0"/>
            </a:rPr>
            <a:t> global, </a:t>
          </a:r>
          <a:r>
            <a:rPr lang="en-US" b="0" i="0" baseline="0" dirty="0" err="1">
              <a:latin typeface="Arial" panose="020B0604020202020204" pitchFamily="34" charset="0"/>
              <a:cs typeface="Arial" panose="020B0604020202020204" pitchFamily="34" charset="0"/>
            </a:rPr>
            <a:t>asegurando</a:t>
          </a:r>
          <a:r>
            <a:rPr lang="en-US" b="0" i="0" baseline="0" dirty="0">
              <a:latin typeface="Arial" panose="020B0604020202020204" pitchFamily="34" charset="0"/>
              <a:cs typeface="Arial" panose="020B0604020202020204" pitchFamily="34" charset="0"/>
            </a:rPr>
            <a:t> que </a:t>
          </a:r>
          <a:r>
            <a:rPr lang="en-US" b="0" i="0" baseline="0" dirty="0" err="1">
              <a:latin typeface="Arial" panose="020B0604020202020204" pitchFamily="34" charset="0"/>
              <a:cs typeface="Arial" panose="020B0604020202020204" pitchFamily="34" charset="0"/>
            </a:rPr>
            <a:t>los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productos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cumplan</a:t>
          </a:r>
          <a:r>
            <a:rPr lang="en-US" b="0" i="0" baseline="0" dirty="0">
              <a:latin typeface="Arial" panose="020B0604020202020204" pitchFamily="34" charset="0"/>
              <a:cs typeface="Arial" panose="020B0604020202020204" pitchFamily="34" charset="0"/>
            </a:rPr>
            <a:t> con </a:t>
          </a:r>
          <a:r>
            <a:rPr lang="en-US" b="0" i="0" baseline="0" dirty="0" err="1">
              <a:latin typeface="Arial" panose="020B0604020202020204" pitchFamily="34" charset="0"/>
              <a:cs typeface="Arial" panose="020B0604020202020204" pitchFamily="34" charset="0"/>
            </a:rPr>
            <a:t>los</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más</a:t>
          </a:r>
          <a:r>
            <a:rPr lang="en-US" b="0" i="0" baseline="0" dirty="0">
              <a:latin typeface="Arial" panose="020B0604020202020204" pitchFamily="34" charset="0"/>
              <a:cs typeface="Arial" panose="020B0604020202020204" pitchFamily="34" charset="0"/>
            </a:rPr>
            <a:t> altos </a:t>
          </a:r>
          <a:r>
            <a:rPr lang="en-US" b="0" i="0" baseline="0" dirty="0" err="1">
              <a:latin typeface="Arial" panose="020B0604020202020204" pitchFamily="34" charset="0"/>
              <a:cs typeface="Arial" panose="020B0604020202020204" pitchFamily="34" charset="0"/>
            </a:rPr>
            <a:t>estándares</a:t>
          </a:r>
          <a:r>
            <a:rPr lang="en-US" b="0" i="0" baseline="0" dirty="0">
              <a:latin typeface="Arial" panose="020B0604020202020204" pitchFamily="34" charset="0"/>
              <a:cs typeface="Arial" panose="020B0604020202020204" pitchFamily="34" charset="0"/>
            </a:rPr>
            <a:t> de </a:t>
          </a:r>
          <a:r>
            <a:rPr lang="en-US" b="0" i="0" baseline="0" dirty="0" err="1">
              <a:latin typeface="Arial" panose="020B0604020202020204" pitchFamily="34" charset="0"/>
              <a:cs typeface="Arial" panose="020B0604020202020204" pitchFamily="34" charset="0"/>
            </a:rPr>
            <a:t>calidad</a:t>
          </a:r>
          <a:r>
            <a:rPr lang="en-US" b="0" i="0" baseline="0" dirty="0">
              <a:latin typeface="Arial" panose="020B0604020202020204" pitchFamily="34" charset="0"/>
              <a:cs typeface="Arial" panose="020B0604020202020204" pitchFamily="34" charset="0"/>
            </a:rPr>
            <a:t> y </a:t>
          </a:r>
          <a:r>
            <a:rPr lang="en-US" b="0" i="0" baseline="0" dirty="0" err="1">
              <a:latin typeface="Arial" panose="020B0604020202020204" pitchFamily="34" charset="0"/>
              <a:cs typeface="Arial" panose="020B0604020202020204" pitchFamily="34" charset="0"/>
            </a:rPr>
            <a:t>seguridad</a:t>
          </a:r>
          <a:r>
            <a:rPr lang="en-US" b="0" i="0" baseline="0"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dgm:t>
    </dgm:pt>
    <dgm:pt modelId="{1B971C33-ACB8-449B-9D29-733ADF40FA1C}" type="parTrans" cxnId="{F96E20A9-5A9A-4143-A8E1-2FB77CA47738}">
      <dgm:prSet/>
      <dgm:spPr/>
      <dgm:t>
        <a:bodyPr/>
        <a:lstStyle/>
        <a:p>
          <a:endParaRPr lang="en-US"/>
        </a:p>
      </dgm:t>
    </dgm:pt>
    <dgm:pt modelId="{E2642481-C925-4D1F-ADC4-2A364C0C1420}" type="sibTrans" cxnId="{F96E20A9-5A9A-4143-A8E1-2FB77CA47738}">
      <dgm:prSet/>
      <dgm:spPr/>
      <dgm:t>
        <a:bodyPr/>
        <a:lstStyle/>
        <a:p>
          <a:endParaRPr lang="en-US"/>
        </a:p>
      </dgm:t>
    </dgm:pt>
    <dgm:pt modelId="{87CE66E1-C3CA-42F7-AB9E-7A541AECCF76}">
      <dgm:prSet/>
      <dgm:spPr/>
      <dgm:t>
        <a:bodyPr/>
        <a:lstStyle/>
        <a:p>
          <a:r>
            <a:rPr lang="en-US" b="0" i="0" baseline="0" dirty="0">
              <a:latin typeface="Arial" panose="020B0604020202020204" pitchFamily="34" charset="0"/>
              <a:cs typeface="Arial" panose="020B0604020202020204" pitchFamily="34" charset="0"/>
            </a:rPr>
            <a:t>La </a:t>
          </a:r>
          <a:r>
            <a:rPr lang="en-US" b="0" i="0" baseline="0" dirty="0" err="1">
              <a:latin typeface="Arial" panose="020B0604020202020204" pitchFamily="34" charset="0"/>
              <a:cs typeface="Arial" panose="020B0604020202020204" pitchFamily="34" charset="0"/>
            </a:rPr>
            <a:t>adopción</a:t>
          </a:r>
          <a:r>
            <a:rPr lang="en-US" b="0" i="0" baseline="0" dirty="0">
              <a:latin typeface="Arial" panose="020B0604020202020204" pitchFamily="34" charset="0"/>
              <a:cs typeface="Arial" panose="020B0604020202020204" pitchFamily="34" charset="0"/>
            </a:rPr>
            <a:t> del SI </a:t>
          </a:r>
          <a:r>
            <a:rPr lang="en-US" b="0" i="0" baseline="0" dirty="0" err="1">
              <a:latin typeface="Arial" panose="020B0604020202020204" pitchFamily="34" charset="0"/>
              <a:cs typeface="Arial" panose="020B0604020202020204" pitchFamily="34" charset="0"/>
            </a:rPr>
            <a:t>en</a:t>
          </a:r>
          <a:r>
            <a:rPr lang="en-US" b="0" i="0" baseline="0" dirty="0">
              <a:latin typeface="Arial" panose="020B0604020202020204" pitchFamily="34" charset="0"/>
              <a:cs typeface="Arial" panose="020B0604020202020204" pitchFamily="34" charset="0"/>
            </a:rPr>
            <a:t> la </a:t>
          </a:r>
          <a:r>
            <a:rPr lang="en-US" b="0" i="0" baseline="0" dirty="0" err="1">
              <a:latin typeface="Arial" panose="020B0604020202020204" pitchFamily="34" charset="0"/>
              <a:cs typeface="Arial" panose="020B0604020202020204" pitchFamily="34" charset="0"/>
            </a:rPr>
            <a:t>metrología</a:t>
          </a:r>
          <a:r>
            <a:rPr lang="en-US" b="0" i="0" baseline="0" dirty="0">
              <a:latin typeface="Arial" panose="020B0604020202020204" pitchFamily="34" charset="0"/>
              <a:cs typeface="Arial" panose="020B0604020202020204" pitchFamily="34" charset="0"/>
            </a:rPr>
            <a:t> industrial </a:t>
          </a:r>
          <a:r>
            <a:rPr lang="en-US" b="0" i="0" baseline="0" dirty="0" err="1">
              <a:latin typeface="Arial" panose="020B0604020202020204" pitchFamily="34" charset="0"/>
              <a:cs typeface="Arial" panose="020B0604020202020204" pitchFamily="34" charset="0"/>
            </a:rPr>
            <a:t>asegura</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una</a:t>
          </a:r>
          <a:r>
            <a:rPr lang="en-US" b="0" i="0" baseline="0" dirty="0">
              <a:latin typeface="Arial" panose="020B0604020202020204" pitchFamily="34" charset="0"/>
              <a:cs typeface="Arial" panose="020B0604020202020204" pitchFamily="34" charset="0"/>
            </a:rPr>
            <a:t> </a:t>
          </a:r>
          <a:r>
            <a:rPr lang="en-US" b="1" i="0" baseline="0" dirty="0" err="1">
              <a:latin typeface="Arial" panose="020B0604020202020204" pitchFamily="34" charset="0"/>
              <a:cs typeface="Arial" panose="020B0604020202020204" pitchFamily="34" charset="0"/>
            </a:rPr>
            <a:t>trazabilidad</a:t>
          </a:r>
          <a:r>
            <a:rPr lang="en-US" b="1" i="0" baseline="0" dirty="0">
              <a:latin typeface="Arial" panose="020B0604020202020204" pitchFamily="34" charset="0"/>
              <a:cs typeface="Arial" panose="020B0604020202020204" pitchFamily="34" charset="0"/>
            </a:rPr>
            <a:t> universal</a:t>
          </a:r>
          <a:r>
            <a:rPr lang="en-US" b="0" i="0" baseline="0" dirty="0">
              <a:latin typeface="Arial" panose="020B0604020202020204" pitchFamily="34" charset="0"/>
              <a:cs typeface="Arial" panose="020B0604020202020204" pitchFamily="34" charset="0"/>
            </a:rPr>
            <a:t> de las </a:t>
          </a:r>
          <a:r>
            <a:rPr lang="en-US" b="0" i="0" baseline="0" dirty="0" err="1">
              <a:latin typeface="Arial" panose="020B0604020202020204" pitchFamily="34" charset="0"/>
              <a:cs typeface="Arial" panose="020B0604020202020204" pitchFamily="34" charset="0"/>
            </a:rPr>
            <a:t>mediciones</a:t>
          </a:r>
          <a:r>
            <a:rPr lang="en-US" b="0" i="0" baseline="0" dirty="0">
              <a:latin typeface="Arial" panose="020B0604020202020204" pitchFamily="34" charset="0"/>
              <a:cs typeface="Arial" panose="020B0604020202020204" pitchFamily="34" charset="0"/>
            </a:rPr>
            <a:t>, lo que </a:t>
          </a:r>
          <a:r>
            <a:rPr lang="en-US" b="0" i="0" baseline="0" dirty="0" err="1">
              <a:latin typeface="Arial" panose="020B0604020202020204" pitchFamily="34" charset="0"/>
              <a:cs typeface="Arial" panose="020B0604020202020204" pitchFamily="34" charset="0"/>
            </a:rPr>
            <a:t>facilita</a:t>
          </a:r>
          <a:r>
            <a:rPr lang="en-US" b="0" i="0" baseline="0" dirty="0">
              <a:latin typeface="Arial" panose="020B0604020202020204" pitchFamily="34" charset="0"/>
              <a:cs typeface="Arial" panose="020B0604020202020204" pitchFamily="34" charset="0"/>
            </a:rPr>
            <a:t> el </a:t>
          </a:r>
          <a:r>
            <a:rPr lang="en-US" b="0" i="0" baseline="0" dirty="0" err="1">
              <a:latin typeface="Arial" panose="020B0604020202020204" pitchFamily="34" charset="0"/>
              <a:cs typeface="Arial" panose="020B0604020202020204" pitchFamily="34" charset="0"/>
            </a:rPr>
            <a:t>comercio</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internacional</a:t>
          </a:r>
          <a:r>
            <a:rPr lang="en-US" b="0" i="0" baseline="0" dirty="0">
              <a:latin typeface="Arial" panose="020B0604020202020204" pitchFamily="34" charset="0"/>
              <a:cs typeface="Arial" panose="020B0604020202020204" pitchFamily="34" charset="0"/>
            </a:rPr>
            <a:t>, la </a:t>
          </a:r>
          <a:r>
            <a:rPr lang="en-US" b="0" i="0" baseline="0" dirty="0" err="1">
              <a:latin typeface="Arial" panose="020B0604020202020204" pitchFamily="34" charset="0"/>
              <a:cs typeface="Arial" panose="020B0604020202020204" pitchFamily="34" charset="0"/>
            </a:rPr>
            <a:t>innovación</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tecnológica</a:t>
          </a:r>
          <a:r>
            <a:rPr lang="en-US" b="0" i="0" baseline="0" dirty="0">
              <a:latin typeface="Arial" panose="020B0604020202020204" pitchFamily="34" charset="0"/>
              <a:cs typeface="Arial" panose="020B0604020202020204" pitchFamily="34" charset="0"/>
            </a:rPr>
            <a:t> y el </a:t>
          </a:r>
          <a:r>
            <a:rPr lang="en-US" b="0" i="0" baseline="0" dirty="0" err="1">
              <a:latin typeface="Arial" panose="020B0604020202020204" pitchFamily="34" charset="0"/>
              <a:cs typeface="Arial" panose="020B0604020202020204" pitchFamily="34" charset="0"/>
            </a:rPr>
            <a:t>crecimiento</a:t>
          </a:r>
          <a:r>
            <a:rPr lang="en-US" b="0" i="0" baseline="0" dirty="0">
              <a:latin typeface="Arial" panose="020B0604020202020204" pitchFamily="34" charset="0"/>
              <a:cs typeface="Arial" panose="020B0604020202020204" pitchFamily="34" charset="0"/>
            </a:rPr>
            <a:t> </a:t>
          </a:r>
          <a:r>
            <a:rPr lang="en-US" b="0" i="0" baseline="0" dirty="0" err="1">
              <a:latin typeface="Arial" panose="020B0604020202020204" pitchFamily="34" charset="0"/>
              <a:cs typeface="Arial" panose="020B0604020202020204" pitchFamily="34" charset="0"/>
            </a:rPr>
            <a:t>sostenible</a:t>
          </a:r>
          <a:r>
            <a:rPr lang="en-US" b="0" i="0" baseline="0" dirty="0">
              <a:latin typeface="Arial" panose="020B0604020202020204" pitchFamily="34" charset="0"/>
              <a:cs typeface="Arial" panose="020B0604020202020204" pitchFamily="34" charset="0"/>
            </a:rPr>
            <a:t> de las </a:t>
          </a:r>
          <a:r>
            <a:rPr lang="en-US" b="0" i="0" baseline="0" dirty="0" err="1">
              <a:latin typeface="Arial" panose="020B0604020202020204" pitchFamily="34" charset="0"/>
              <a:cs typeface="Arial" panose="020B0604020202020204" pitchFamily="34" charset="0"/>
            </a:rPr>
            <a:t>industrias</a:t>
          </a:r>
          <a:r>
            <a:rPr lang="en-US" b="0" i="0" baseline="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dgm:t>
    </dgm:pt>
    <dgm:pt modelId="{59DB8907-8ACE-4F77-84B0-A5DEFDCB9BF7}" type="parTrans" cxnId="{205B0BD6-2632-4EFC-8B3E-BC0E625EA376}">
      <dgm:prSet/>
      <dgm:spPr/>
      <dgm:t>
        <a:bodyPr/>
        <a:lstStyle/>
        <a:p>
          <a:endParaRPr lang="en-US"/>
        </a:p>
      </dgm:t>
    </dgm:pt>
    <dgm:pt modelId="{CCFBED28-51C0-459A-B65D-DC9EA8D089B1}" type="sibTrans" cxnId="{205B0BD6-2632-4EFC-8B3E-BC0E625EA376}">
      <dgm:prSet/>
      <dgm:spPr/>
      <dgm:t>
        <a:bodyPr/>
        <a:lstStyle/>
        <a:p>
          <a:endParaRPr lang="en-US"/>
        </a:p>
      </dgm:t>
    </dgm:pt>
    <dgm:pt modelId="{E5F98A3B-7AFF-44E3-9C1E-AFA6B2A56FA4}" type="pres">
      <dgm:prSet presAssocID="{6C50CE67-06F8-42EB-9A5F-3C1110F2594C}" presName="root" presStyleCnt="0">
        <dgm:presLayoutVars>
          <dgm:dir/>
          <dgm:resizeHandles val="exact"/>
        </dgm:presLayoutVars>
      </dgm:prSet>
      <dgm:spPr/>
      <dgm:t>
        <a:bodyPr/>
        <a:lstStyle/>
        <a:p>
          <a:endParaRPr lang="es-ES"/>
        </a:p>
      </dgm:t>
    </dgm:pt>
    <dgm:pt modelId="{A806D1CA-20BF-4D41-BC97-A6518BFBBCE2}" type="pres">
      <dgm:prSet presAssocID="{A7C81F48-DDA5-4548-91E1-E94050588078}" presName="compNode" presStyleCnt="0"/>
      <dgm:spPr/>
    </dgm:pt>
    <dgm:pt modelId="{6F4576DE-69B4-4294-9A33-236B9552B718}" type="pres">
      <dgm:prSet presAssocID="{A7C81F48-DDA5-4548-91E1-E94050588078}" presName="bgRect" presStyleLbl="bgShp" presStyleIdx="0" presStyleCnt="4"/>
      <dgm:spPr/>
    </dgm:pt>
    <dgm:pt modelId="{9609F328-A0FB-4B37-AC7D-58AFA188264B}" type="pres">
      <dgm:prSet presAssocID="{A7C81F48-DDA5-4548-91E1-E94050588078}"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Marca de verificación"/>
        </a:ext>
      </dgm:extLst>
    </dgm:pt>
    <dgm:pt modelId="{A27FA254-8868-4D51-B861-0ED5EFEB2B2D}" type="pres">
      <dgm:prSet presAssocID="{A7C81F48-DDA5-4548-91E1-E94050588078}" presName="spaceRect" presStyleCnt="0"/>
      <dgm:spPr/>
    </dgm:pt>
    <dgm:pt modelId="{11F8EFD9-33F6-419D-A1B9-F353D5FFCB90}" type="pres">
      <dgm:prSet presAssocID="{A7C81F48-DDA5-4548-91E1-E94050588078}" presName="parTx" presStyleLbl="revTx" presStyleIdx="0" presStyleCnt="4">
        <dgm:presLayoutVars>
          <dgm:chMax val="0"/>
          <dgm:chPref val="0"/>
        </dgm:presLayoutVars>
      </dgm:prSet>
      <dgm:spPr/>
      <dgm:t>
        <a:bodyPr/>
        <a:lstStyle/>
        <a:p>
          <a:endParaRPr lang="es-ES"/>
        </a:p>
      </dgm:t>
    </dgm:pt>
    <dgm:pt modelId="{54217018-7993-447D-A82C-DF9D054F5DAA}" type="pres">
      <dgm:prSet presAssocID="{B682B8F8-7915-475A-97BC-D1271514F345}" presName="sibTrans" presStyleCnt="0"/>
      <dgm:spPr/>
    </dgm:pt>
    <dgm:pt modelId="{4B74CBA7-4552-49AE-9CED-BE80908E9EEE}" type="pres">
      <dgm:prSet presAssocID="{64459DA1-3BA3-4C8F-8D81-33077F4EC131}" presName="compNode" presStyleCnt="0"/>
      <dgm:spPr/>
    </dgm:pt>
    <dgm:pt modelId="{A60A6739-2734-44F6-BB85-03BD20A21914}" type="pres">
      <dgm:prSet presAssocID="{64459DA1-3BA3-4C8F-8D81-33077F4EC131}" presName="bgRect" presStyleLbl="bgShp" presStyleIdx="1" presStyleCnt="4"/>
      <dgm:spPr/>
    </dgm:pt>
    <dgm:pt modelId="{4D190E41-E448-4D4F-B202-091CA765AD9A}" type="pres">
      <dgm:prSet presAssocID="{64459DA1-3BA3-4C8F-8D81-33077F4EC131}"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Presentation with Checklist"/>
        </a:ext>
      </dgm:extLst>
    </dgm:pt>
    <dgm:pt modelId="{83CD8CB9-3C35-480D-A2CE-33636F5BE72B}" type="pres">
      <dgm:prSet presAssocID="{64459DA1-3BA3-4C8F-8D81-33077F4EC131}" presName="spaceRect" presStyleCnt="0"/>
      <dgm:spPr/>
    </dgm:pt>
    <dgm:pt modelId="{4ABF77BE-804B-4C0C-B3A1-8BC9AF83B367}" type="pres">
      <dgm:prSet presAssocID="{64459DA1-3BA3-4C8F-8D81-33077F4EC131}" presName="parTx" presStyleLbl="revTx" presStyleIdx="1" presStyleCnt="4">
        <dgm:presLayoutVars>
          <dgm:chMax val="0"/>
          <dgm:chPref val="0"/>
        </dgm:presLayoutVars>
      </dgm:prSet>
      <dgm:spPr/>
      <dgm:t>
        <a:bodyPr/>
        <a:lstStyle/>
        <a:p>
          <a:endParaRPr lang="es-ES"/>
        </a:p>
      </dgm:t>
    </dgm:pt>
    <dgm:pt modelId="{482DED36-1A59-413C-AB24-FD600ECEED73}" type="pres">
      <dgm:prSet presAssocID="{7E4DA4EA-F405-4485-A474-FAB124C50E34}" presName="sibTrans" presStyleCnt="0"/>
      <dgm:spPr/>
    </dgm:pt>
    <dgm:pt modelId="{B0453D7A-97F3-4DB0-B72B-3F7DE95C0D8E}" type="pres">
      <dgm:prSet presAssocID="{046461BF-C4B9-4EC9-87C3-FE7A31CCDF7E}" presName="compNode" presStyleCnt="0"/>
      <dgm:spPr/>
    </dgm:pt>
    <dgm:pt modelId="{42D30772-95E4-4813-999B-7773C91B030A}" type="pres">
      <dgm:prSet presAssocID="{046461BF-C4B9-4EC9-87C3-FE7A31CCDF7E}" presName="bgRect" presStyleLbl="bgShp" presStyleIdx="2" presStyleCnt="4"/>
      <dgm:spPr/>
    </dgm:pt>
    <dgm:pt modelId="{B22018C5-D3FA-4D2F-A985-1735EB0A03A5}" type="pres">
      <dgm:prSet presAssocID="{046461BF-C4B9-4EC9-87C3-FE7A31CCDF7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s-ES"/>
        </a:p>
      </dgm:t>
      <dgm:extLst>
        <a:ext uri="{E40237B7-FDA0-4F09-8148-C483321AD2D9}">
          <dgm14:cNvPr xmlns:dgm14="http://schemas.microsoft.com/office/drawing/2010/diagram" id="0" name="" descr="Diamante"/>
        </a:ext>
      </dgm:extLst>
    </dgm:pt>
    <dgm:pt modelId="{ECDAE8F3-DCE8-45BC-9954-C8CB5A1636C2}" type="pres">
      <dgm:prSet presAssocID="{046461BF-C4B9-4EC9-87C3-FE7A31CCDF7E}" presName="spaceRect" presStyleCnt="0"/>
      <dgm:spPr/>
    </dgm:pt>
    <dgm:pt modelId="{711575FA-08F5-4596-882C-E48F1D5E9652}" type="pres">
      <dgm:prSet presAssocID="{046461BF-C4B9-4EC9-87C3-FE7A31CCDF7E}" presName="parTx" presStyleLbl="revTx" presStyleIdx="2" presStyleCnt="4">
        <dgm:presLayoutVars>
          <dgm:chMax val="0"/>
          <dgm:chPref val="0"/>
        </dgm:presLayoutVars>
      </dgm:prSet>
      <dgm:spPr/>
      <dgm:t>
        <a:bodyPr/>
        <a:lstStyle/>
        <a:p>
          <a:endParaRPr lang="es-ES"/>
        </a:p>
      </dgm:t>
    </dgm:pt>
    <dgm:pt modelId="{B30AA689-9797-4EFD-857D-CF9CE3880473}" type="pres">
      <dgm:prSet presAssocID="{E2642481-C925-4D1F-ADC4-2A364C0C1420}" presName="sibTrans" presStyleCnt="0"/>
      <dgm:spPr/>
    </dgm:pt>
    <dgm:pt modelId="{DF104ED7-3CE9-4334-8772-5CA0B2D3F322}" type="pres">
      <dgm:prSet presAssocID="{87CE66E1-C3CA-42F7-AB9E-7A541AECCF76}" presName="compNode" presStyleCnt="0"/>
      <dgm:spPr/>
    </dgm:pt>
    <dgm:pt modelId="{F24F3F4D-BBB3-4A64-B375-B158039C92F4}" type="pres">
      <dgm:prSet presAssocID="{87CE66E1-C3CA-42F7-AB9E-7A541AECCF76}" presName="bgRect" presStyleLbl="bgShp" presStyleIdx="3" presStyleCnt="4" custLinFactNeighborX="1087" custLinFactNeighborY="1918"/>
      <dgm:spPr/>
    </dgm:pt>
    <dgm:pt modelId="{D14CB0BE-23F2-42D2-9447-0EC22FF1779B}" type="pres">
      <dgm:prSet presAssocID="{87CE66E1-C3CA-42F7-AB9E-7A541AECCF76}"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s-ES"/>
        </a:p>
      </dgm:t>
      <dgm:extLst>
        <a:ext uri="{E40237B7-FDA0-4F09-8148-C483321AD2D9}">
          <dgm14:cNvPr xmlns:dgm14="http://schemas.microsoft.com/office/drawing/2010/diagram" id="0" name="" descr="Médico"/>
        </a:ext>
      </dgm:extLst>
    </dgm:pt>
    <dgm:pt modelId="{37A923BB-21DD-4B14-A93E-C12A2DFE2AD3}" type="pres">
      <dgm:prSet presAssocID="{87CE66E1-C3CA-42F7-AB9E-7A541AECCF76}" presName="spaceRect" presStyleCnt="0"/>
      <dgm:spPr/>
    </dgm:pt>
    <dgm:pt modelId="{9E8F91B0-BB8D-44B2-81A5-787A5D494A95}" type="pres">
      <dgm:prSet presAssocID="{87CE66E1-C3CA-42F7-AB9E-7A541AECCF76}" presName="parTx" presStyleLbl="revTx" presStyleIdx="3" presStyleCnt="4">
        <dgm:presLayoutVars>
          <dgm:chMax val="0"/>
          <dgm:chPref val="0"/>
        </dgm:presLayoutVars>
      </dgm:prSet>
      <dgm:spPr/>
      <dgm:t>
        <a:bodyPr/>
        <a:lstStyle/>
        <a:p>
          <a:endParaRPr lang="es-ES"/>
        </a:p>
      </dgm:t>
    </dgm:pt>
  </dgm:ptLst>
  <dgm:cxnLst>
    <dgm:cxn modelId="{205B0BD6-2632-4EFC-8B3E-BC0E625EA376}" srcId="{6C50CE67-06F8-42EB-9A5F-3C1110F2594C}" destId="{87CE66E1-C3CA-42F7-AB9E-7A541AECCF76}" srcOrd="3" destOrd="0" parTransId="{59DB8907-8ACE-4F77-84B0-A5DEFDCB9BF7}" sibTransId="{CCFBED28-51C0-459A-B65D-DC9EA8D089B1}"/>
    <dgm:cxn modelId="{332D1231-6E7B-41D8-9A7C-829EB690727F}" type="presOf" srcId="{6C50CE67-06F8-42EB-9A5F-3C1110F2594C}" destId="{E5F98A3B-7AFF-44E3-9C1E-AFA6B2A56FA4}" srcOrd="0" destOrd="0" presId="urn:microsoft.com/office/officeart/2018/2/layout/IconVerticalSolidList"/>
    <dgm:cxn modelId="{90C3D9F8-F092-4CF9-9C7F-8B3D5F43B872}" type="presOf" srcId="{87CE66E1-C3CA-42F7-AB9E-7A541AECCF76}" destId="{9E8F91B0-BB8D-44B2-81A5-787A5D494A95}" srcOrd="0" destOrd="0" presId="urn:microsoft.com/office/officeart/2018/2/layout/IconVerticalSolidList"/>
    <dgm:cxn modelId="{878D20A3-CA44-4592-9A95-25D0DEA953EE}" srcId="{6C50CE67-06F8-42EB-9A5F-3C1110F2594C}" destId="{A7C81F48-DDA5-4548-91E1-E94050588078}" srcOrd="0" destOrd="0" parTransId="{A0218DEC-D5E9-494D-B3D5-B5A21DA92141}" sibTransId="{B682B8F8-7915-475A-97BC-D1271514F345}"/>
    <dgm:cxn modelId="{383FA37C-C704-4A8E-B335-167F1CF2AA3C}" type="presOf" srcId="{64459DA1-3BA3-4C8F-8D81-33077F4EC131}" destId="{4ABF77BE-804B-4C0C-B3A1-8BC9AF83B367}" srcOrd="0" destOrd="0" presId="urn:microsoft.com/office/officeart/2018/2/layout/IconVerticalSolidList"/>
    <dgm:cxn modelId="{20F625DF-0E1A-4412-B3CF-0E389C8BB663}" type="presOf" srcId="{A7C81F48-DDA5-4548-91E1-E94050588078}" destId="{11F8EFD9-33F6-419D-A1B9-F353D5FFCB90}" srcOrd="0" destOrd="0" presId="urn:microsoft.com/office/officeart/2018/2/layout/IconVerticalSolidList"/>
    <dgm:cxn modelId="{25048B78-E5E2-4702-9EE6-AB5FEF02634D}" type="presOf" srcId="{046461BF-C4B9-4EC9-87C3-FE7A31CCDF7E}" destId="{711575FA-08F5-4596-882C-E48F1D5E9652}" srcOrd="0" destOrd="0" presId="urn:microsoft.com/office/officeart/2018/2/layout/IconVerticalSolidList"/>
    <dgm:cxn modelId="{7CC9DE01-3208-4A01-970E-BBE557A7DDCA}" srcId="{6C50CE67-06F8-42EB-9A5F-3C1110F2594C}" destId="{64459DA1-3BA3-4C8F-8D81-33077F4EC131}" srcOrd="1" destOrd="0" parTransId="{97259042-B5E6-45BF-A8B1-DD48A861BFB9}" sibTransId="{7E4DA4EA-F405-4485-A474-FAB124C50E34}"/>
    <dgm:cxn modelId="{F96E20A9-5A9A-4143-A8E1-2FB77CA47738}" srcId="{6C50CE67-06F8-42EB-9A5F-3C1110F2594C}" destId="{046461BF-C4B9-4EC9-87C3-FE7A31CCDF7E}" srcOrd="2" destOrd="0" parTransId="{1B971C33-ACB8-449B-9D29-733ADF40FA1C}" sibTransId="{E2642481-C925-4D1F-ADC4-2A364C0C1420}"/>
    <dgm:cxn modelId="{D6AF1CBC-37FE-4251-8F16-919D37A5ADF0}" type="presParOf" srcId="{E5F98A3B-7AFF-44E3-9C1E-AFA6B2A56FA4}" destId="{A806D1CA-20BF-4D41-BC97-A6518BFBBCE2}" srcOrd="0" destOrd="0" presId="urn:microsoft.com/office/officeart/2018/2/layout/IconVerticalSolidList"/>
    <dgm:cxn modelId="{1DCF1FA6-2F39-4A95-AFFF-FF978B37A0F8}" type="presParOf" srcId="{A806D1CA-20BF-4D41-BC97-A6518BFBBCE2}" destId="{6F4576DE-69B4-4294-9A33-236B9552B718}" srcOrd="0" destOrd="0" presId="urn:microsoft.com/office/officeart/2018/2/layout/IconVerticalSolidList"/>
    <dgm:cxn modelId="{6278DC9E-90AE-4236-A4EA-AF6E894A3EC3}" type="presParOf" srcId="{A806D1CA-20BF-4D41-BC97-A6518BFBBCE2}" destId="{9609F328-A0FB-4B37-AC7D-58AFA188264B}" srcOrd="1" destOrd="0" presId="urn:microsoft.com/office/officeart/2018/2/layout/IconVerticalSolidList"/>
    <dgm:cxn modelId="{DA8321E0-F23B-456B-93A9-6AD1D717A7FB}" type="presParOf" srcId="{A806D1CA-20BF-4D41-BC97-A6518BFBBCE2}" destId="{A27FA254-8868-4D51-B861-0ED5EFEB2B2D}" srcOrd="2" destOrd="0" presId="urn:microsoft.com/office/officeart/2018/2/layout/IconVerticalSolidList"/>
    <dgm:cxn modelId="{298AE7E9-EEDD-4E9A-A77E-81E79AD09414}" type="presParOf" srcId="{A806D1CA-20BF-4D41-BC97-A6518BFBBCE2}" destId="{11F8EFD9-33F6-419D-A1B9-F353D5FFCB90}" srcOrd="3" destOrd="0" presId="urn:microsoft.com/office/officeart/2018/2/layout/IconVerticalSolidList"/>
    <dgm:cxn modelId="{4D5D650A-1E5E-4164-B6C0-54223A419A59}" type="presParOf" srcId="{E5F98A3B-7AFF-44E3-9C1E-AFA6B2A56FA4}" destId="{54217018-7993-447D-A82C-DF9D054F5DAA}" srcOrd="1" destOrd="0" presId="urn:microsoft.com/office/officeart/2018/2/layout/IconVerticalSolidList"/>
    <dgm:cxn modelId="{FBBFE681-B263-4074-BA40-B87220CAC4DD}" type="presParOf" srcId="{E5F98A3B-7AFF-44E3-9C1E-AFA6B2A56FA4}" destId="{4B74CBA7-4552-49AE-9CED-BE80908E9EEE}" srcOrd="2" destOrd="0" presId="urn:microsoft.com/office/officeart/2018/2/layout/IconVerticalSolidList"/>
    <dgm:cxn modelId="{5EBECC6A-87A7-408E-BAFC-E7904ED30143}" type="presParOf" srcId="{4B74CBA7-4552-49AE-9CED-BE80908E9EEE}" destId="{A60A6739-2734-44F6-BB85-03BD20A21914}" srcOrd="0" destOrd="0" presId="urn:microsoft.com/office/officeart/2018/2/layout/IconVerticalSolidList"/>
    <dgm:cxn modelId="{B308ECDB-BFA3-4F1C-BFED-DF98FE874D19}" type="presParOf" srcId="{4B74CBA7-4552-49AE-9CED-BE80908E9EEE}" destId="{4D190E41-E448-4D4F-B202-091CA765AD9A}" srcOrd="1" destOrd="0" presId="urn:microsoft.com/office/officeart/2018/2/layout/IconVerticalSolidList"/>
    <dgm:cxn modelId="{360A9124-563A-481F-A5A0-A49E075DD391}" type="presParOf" srcId="{4B74CBA7-4552-49AE-9CED-BE80908E9EEE}" destId="{83CD8CB9-3C35-480D-A2CE-33636F5BE72B}" srcOrd="2" destOrd="0" presId="urn:microsoft.com/office/officeart/2018/2/layout/IconVerticalSolidList"/>
    <dgm:cxn modelId="{EA86D718-D6A7-45B7-BD8D-5B86530B9C7E}" type="presParOf" srcId="{4B74CBA7-4552-49AE-9CED-BE80908E9EEE}" destId="{4ABF77BE-804B-4C0C-B3A1-8BC9AF83B367}" srcOrd="3" destOrd="0" presId="urn:microsoft.com/office/officeart/2018/2/layout/IconVerticalSolidList"/>
    <dgm:cxn modelId="{6AF13DE8-B2A9-448E-BD31-83FF783C127E}" type="presParOf" srcId="{E5F98A3B-7AFF-44E3-9C1E-AFA6B2A56FA4}" destId="{482DED36-1A59-413C-AB24-FD600ECEED73}" srcOrd="3" destOrd="0" presId="urn:microsoft.com/office/officeart/2018/2/layout/IconVerticalSolidList"/>
    <dgm:cxn modelId="{D83868C4-22CA-4061-BCE2-DF9CE240CD9A}" type="presParOf" srcId="{E5F98A3B-7AFF-44E3-9C1E-AFA6B2A56FA4}" destId="{B0453D7A-97F3-4DB0-B72B-3F7DE95C0D8E}" srcOrd="4" destOrd="0" presId="urn:microsoft.com/office/officeart/2018/2/layout/IconVerticalSolidList"/>
    <dgm:cxn modelId="{ABD74785-5DF6-4452-96D6-AC190289D9F0}" type="presParOf" srcId="{B0453D7A-97F3-4DB0-B72B-3F7DE95C0D8E}" destId="{42D30772-95E4-4813-999B-7773C91B030A}" srcOrd="0" destOrd="0" presId="urn:microsoft.com/office/officeart/2018/2/layout/IconVerticalSolidList"/>
    <dgm:cxn modelId="{B71174D2-2798-4FA9-AF36-B0AD2089BD34}" type="presParOf" srcId="{B0453D7A-97F3-4DB0-B72B-3F7DE95C0D8E}" destId="{B22018C5-D3FA-4D2F-A985-1735EB0A03A5}" srcOrd="1" destOrd="0" presId="urn:microsoft.com/office/officeart/2018/2/layout/IconVerticalSolidList"/>
    <dgm:cxn modelId="{1E311D66-0F52-467A-B9FF-628D93C1CA75}" type="presParOf" srcId="{B0453D7A-97F3-4DB0-B72B-3F7DE95C0D8E}" destId="{ECDAE8F3-DCE8-45BC-9954-C8CB5A1636C2}" srcOrd="2" destOrd="0" presId="urn:microsoft.com/office/officeart/2018/2/layout/IconVerticalSolidList"/>
    <dgm:cxn modelId="{FD8301B7-DD9F-448C-81D1-056E1124C497}" type="presParOf" srcId="{B0453D7A-97F3-4DB0-B72B-3F7DE95C0D8E}" destId="{711575FA-08F5-4596-882C-E48F1D5E9652}" srcOrd="3" destOrd="0" presId="urn:microsoft.com/office/officeart/2018/2/layout/IconVerticalSolidList"/>
    <dgm:cxn modelId="{4D4A6FA0-60ED-4B6E-A6F0-B1D4CA95FC71}" type="presParOf" srcId="{E5F98A3B-7AFF-44E3-9C1E-AFA6B2A56FA4}" destId="{B30AA689-9797-4EFD-857D-CF9CE3880473}" srcOrd="5" destOrd="0" presId="urn:microsoft.com/office/officeart/2018/2/layout/IconVerticalSolidList"/>
    <dgm:cxn modelId="{343CC9D7-4193-48E3-AD2E-9B28C50050F0}" type="presParOf" srcId="{E5F98A3B-7AFF-44E3-9C1E-AFA6B2A56FA4}" destId="{DF104ED7-3CE9-4334-8772-5CA0B2D3F322}" srcOrd="6" destOrd="0" presId="urn:microsoft.com/office/officeart/2018/2/layout/IconVerticalSolidList"/>
    <dgm:cxn modelId="{DD5758EF-B75B-4C83-8D26-F249F25738A4}" type="presParOf" srcId="{DF104ED7-3CE9-4334-8772-5CA0B2D3F322}" destId="{F24F3F4D-BBB3-4A64-B375-B158039C92F4}" srcOrd="0" destOrd="0" presId="urn:microsoft.com/office/officeart/2018/2/layout/IconVerticalSolidList"/>
    <dgm:cxn modelId="{9A7D46D7-F5C2-48A3-924A-22D42FE9E53D}" type="presParOf" srcId="{DF104ED7-3CE9-4334-8772-5CA0B2D3F322}" destId="{D14CB0BE-23F2-42D2-9447-0EC22FF1779B}" srcOrd="1" destOrd="0" presId="urn:microsoft.com/office/officeart/2018/2/layout/IconVerticalSolidList"/>
    <dgm:cxn modelId="{49C8DDC2-ED5C-401B-AA22-4504EB6954DC}" type="presParOf" srcId="{DF104ED7-3CE9-4334-8772-5CA0B2D3F322}" destId="{37A923BB-21DD-4B14-A93E-C12A2DFE2AD3}" srcOrd="2" destOrd="0" presId="urn:microsoft.com/office/officeart/2018/2/layout/IconVerticalSolidList"/>
    <dgm:cxn modelId="{460512A6-604A-41A8-8021-7BCD22C211A3}" type="presParOf" srcId="{DF104ED7-3CE9-4334-8772-5CA0B2D3F322}" destId="{9E8F91B0-BB8D-44B2-81A5-787A5D494A9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67802C-89B2-4B36-A856-E89A1DB703DA}"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B6E7162-520B-4487-9FD3-40759D189B05}">
      <dgm:prSet custT="1"/>
      <dgm:spPr/>
      <dgm:t>
        <a:bodyPr/>
        <a:lstStyle/>
        <a:p>
          <a:r>
            <a:rPr lang="es-MX" sz="1600" b="1" i="0" baseline="0" dirty="0">
              <a:latin typeface="Arial" panose="020B0604020202020204" pitchFamily="34" charset="0"/>
              <a:cs typeface="Arial" panose="020B0604020202020204" pitchFamily="34" charset="0"/>
            </a:rPr>
            <a:t>Magnitud:</a:t>
          </a:r>
          <a:r>
            <a:rPr lang="es-MX" sz="1600" b="0" i="0" baseline="0" dirty="0">
              <a:latin typeface="Arial" panose="020B0604020202020204" pitchFamily="34" charset="0"/>
              <a:cs typeface="Arial" panose="020B0604020202020204" pitchFamily="34" charset="0"/>
            </a:rPr>
            <a:t> Propiedad de un fenómeno, cuerpo o sustancia, que puede expresarse cuantitativamente mediante un número y una referencia (unidad de medida). Ejemplos de magnitudes incluyen la masa, la longitud, el tiempo, la temperatura, entre otras.</a:t>
          </a:r>
          <a:endParaRPr lang="en-US" sz="1600" dirty="0">
            <a:latin typeface="Arial" panose="020B0604020202020204" pitchFamily="34" charset="0"/>
            <a:cs typeface="Arial" panose="020B0604020202020204" pitchFamily="34" charset="0"/>
          </a:endParaRPr>
        </a:p>
      </dgm:t>
    </dgm:pt>
    <dgm:pt modelId="{1C0C785F-4D5C-4BB1-9672-2A987843E529}" type="parTrans" cxnId="{3055F803-1CE8-4DD8-8FC5-FF9645E331CD}">
      <dgm:prSet/>
      <dgm:spPr/>
      <dgm:t>
        <a:bodyPr/>
        <a:lstStyle/>
        <a:p>
          <a:endParaRPr lang="en-US"/>
        </a:p>
      </dgm:t>
    </dgm:pt>
    <dgm:pt modelId="{D0F485C6-57B7-44FA-ABD9-6B68FD2CB083}" type="sibTrans" cxnId="{3055F803-1CE8-4DD8-8FC5-FF9645E331CD}">
      <dgm:prSet/>
      <dgm:spPr/>
      <dgm:t>
        <a:bodyPr/>
        <a:lstStyle/>
        <a:p>
          <a:endParaRPr lang="en-US"/>
        </a:p>
      </dgm:t>
    </dgm:pt>
    <dgm:pt modelId="{9EE5A06D-43CB-4FD6-8225-B2B2C11B78B8}">
      <dgm:prSet custT="1"/>
      <dgm:spPr/>
      <dgm:t>
        <a:bodyPr/>
        <a:lstStyle/>
        <a:p>
          <a:r>
            <a:rPr lang="es-MX" sz="1600" b="1" i="0" baseline="0" dirty="0">
              <a:latin typeface="Arial" panose="020B0604020202020204" pitchFamily="34" charset="0"/>
              <a:cs typeface="Arial" panose="020B0604020202020204" pitchFamily="34" charset="0"/>
            </a:rPr>
            <a:t>Ejemplo en la industria:</a:t>
          </a:r>
          <a:r>
            <a:rPr lang="es-MX" sz="1600" b="0" i="0" baseline="0" dirty="0">
              <a:latin typeface="Arial" panose="020B0604020202020204" pitchFamily="34" charset="0"/>
              <a:cs typeface="Arial" panose="020B0604020202020204" pitchFamily="34" charset="0"/>
            </a:rPr>
            <a:t> En la fabricación de componentes eléctricos, la resistencia (una magnitud) se mide en ohmios (la unidad).</a:t>
          </a:r>
          <a:endParaRPr lang="en-US" sz="1600" dirty="0">
            <a:latin typeface="Arial" panose="020B0604020202020204" pitchFamily="34" charset="0"/>
            <a:cs typeface="Arial" panose="020B0604020202020204" pitchFamily="34" charset="0"/>
          </a:endParaRPr>
        </a:p>
      </dgm:t>
    </dgm:pt>
    <dgm:pt modelId="{F930F092-7DB5-43B7-A501-697650704F6E}" type="parTrans" cxnId="{49827967-8CB8-4C2A-AB95-45CF9061204B}">
      <dgm:prSet/>
      <dgm:spPr/>
      <dgm:t>
        <a:bodyPr/>
        <a:lstStyle/>
        <a:p>
          <a:endParaRPr lang="en-US"/>
        </a:p>
      </dgm:t>
    </dgm:pt>
    <dgm:pt modelId="{0F9D8335-FC59-4D58-8A57-33B70F8B3E31}" type="sibTrans" cxnId="{49827967-8CB8-4C2A-AB95-45CF9061204B}">
      <dgm:prSet/>
      <dgm:spPr/>
      <dgm:t>
        <a:bodyPr/>
        <a:lstStyle/>
        <a:p>
          <a:endParaRPr lang="en-US"/>
        </a:p>
      </dgm:t>
    </dgm:pt>
    <dgm:pt modelId="{0FF41C07-29E9-46BC-B569-C239D44AD9CD}" type="pres">
      <dgm:prSet presAssocID="{7867802C-89B2-4B36-A856-E89A1DB703DA}" presName="linear" presStyleCnt="0">
        <dgm:presLayoutVars>
          <dgm:animLvl val="lvl"/>
          <dgm:resizeHandles val="exact"/>
        </dgm:presLayoutVars>
      </dgm:prSet>
      <dgm:spPr/>
      <dgm:t>
        <a:bodyPr/>
        <a:lstStyle/>
        <a:p>
          <a:endParaRPr lang="es-ES"/>
        </a:p>
      </dgm:t>
    </dgm:pt>
    <dgm:pt modelId="{DF0FA19F-9C1C-40D9-93F9-44EDC8075439}" type="pres">
      <dgm:prSet presAssocID="{0B6E7162-520B-4487-9FD3-40759D189B05}" presName="parentText" presStyleLbl="node1" presStyleIdx="0" presStyleCnt="2">
        <dgm:presLayoutVars>
          <dgm:chMax val="0"/>
          <dgm:bulletEnabled val="1"/>
        </dgm:presLayoutVars>
      </dgm:prSet>
      <dgm:spPr/>
      <dgm:t>
        <a:bodyPr/>
        <a:lstStyle/>
        <a:p>
          <a:endParaRPr lang="es-ES"/>
        </a:p>
      </dgm:t>
    </dgm:pt>
    <dgm:pt modelId="{CA542FA6-43C8-45D1-BCCD-EA903D89319A}" type="pres">
      <dgm:prSet presAssocID="{D0F485C6-57B7-44FA-ABD9-6B68FD2CB083}" presName="spacer" presStyleCnt="0"/>
      <dgm:spPr/>
    </dgm:pt>
    <dgm:pt modelId="{F9C8449B-54E3-448C-A728-DF86AB72644F}" type="pres">
      <dgm:prSet presAssocID="{9EE5A06D-43CB-4FD6-8225-B2B2C11B78B8}" presName="parentText" presStyleLbl="node1" presStyleIdx="1" presStyleCnt="2">
        <dgm:presLayoutVars>
          <dgm:chMax val="0"/>
          <dgm:bulletEnabled val="1"/>
        </dgm:presLayoutVars>
      </dgm:prSet>
      <dgm:spPr/>
      <dgm:t>
        <a:bodyPr/>
        <a:lstStyle/>
        <a:p>
          <a:endParaRPr lang="es-ES"/>
        </a:p>
      </dgm:t>
    </dgm:pt>
  </dgm:ptLst>
  <dgm:cxnLst>
    <dgm:cxn modelId="{0924DF69-8F35-456A-8446-B7660AFA1D0D}" type="presOf" srcId="{7867802C-89B2-4B36-A856-E89A1DB703DA}" destId="{0FF41C07-29E9-46BC-B569-C239D44AD9CD}" srcOrd="0" destOrd="0" presId="urn:microsoft.com/office/officeart/2005/8/layout/vList2"/>
    <dgm:cxn modelId="{A162CBF5-3AAF-48C5-A434-03080765ADFE}" type="presOf" srcId="{0B6E7162-520B-4487-9FD3-40759D189B05}" destId="{DF0FA19F-9C1C-40D9-93F9-44EDC8075439}" srcOrd="0" destOrd="0" presId="urn:microsoft.com/office/officeart/2005/8/layout/vList2"/>
    <dgm:cxn modelId="{3055F803-1CE8-4DD8-8FC5-FF9645E331CD}" srcId="{7867802C-89B2-4B36-A856-E89A1DB703DA}" destId="{0B6E7162-520B-4487-9FD3-40759D189B05}" srcOrd="0" destOrd="0" parTransId="{1C0C785F-4D5C-4BB1-9672-2A987843E529}" sibTransId="{D0F485C6-57B7-44FA-ABD9-6B68FD2CB083}"/>
    <dgm:cxn modelId="{49827967-8CB8-4C2A-AB95-45CF9061204B}" srcId="{7867802C-89B2-4B36-A856-E89A1DB703DA}" destId="{9EE5A06D-43CB-4FD6-8225-B2B2C11B78B8}" srcOrd="1" destOrd="0" parTransId="{F930F092-7DB5-43B7-A501-697650704F6E}" sibTransId="{0F9D8335-FC59-4D58-8A57-33B70F8B3E31}"/>
    <dgm:cxn modelId="{466875ED-6BAE-4C96-A827-108956CE05A0}" type="presOf" srcId="{9EE5A06D-43CB-4FD6-8225-B2B2C11B78B8}" destId="{F9C8449B-54E3-448C-A728-DF86AB72644F}" srcOrd="0" destOrd="0" presId="urn:microsoft.com/office/officeart/2005/8/layout/vList2"/>
    <dgm:cxn modelId="{A2F053C3-1592-4388-B8C1-A705489B5E45}" type="presParOf" srcId="{0FF41C07-29E9-46BC-B569-C239D44AD9CD}" destId="{DF0FA19F-9C1C-40D9-93F9-44EDC8075439}" srcOrd="0" destOrd="0" presId="urn:microsoft.com/office/officeart/2005/8/layout/vList2"/>
    <dgm:cxn modelId="{E2721211-E5B3-48C4-9A30-84B632F0F709}" type="presParOf" srcId="{0FF41C07-29E9-46BC-B569-C239D44AD9CD}" destId="{CA542FA6-43C8-45D1-BCCD-EA903D89319A}" srcOrd="1" destOrd="0" presId="urn:microsoft.com/office/officeart/2005/8/layout/vList2"/>
    <dgm:cxn modelId="{85317110-8120-46B4-85BC-D69013162552}" type="presParOf" srcId="{0FF41C07-29E9-46BC-B569-C239D44AD9CD}" destId="{F9C8449B-54E3-448C-A728-DF86AB72644F}"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BE3F87-92FF-49A4-90AF-7767C974B60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081235F-97BC-4706-90A9-3AC5D0A4A3D7}">
      <dgm:prSet custT="1"/>
      <dgm:spPr/>
      <dgm:t>
        <a:bodyPr/>
        <a:lstStyle/>
        <a:p>
          <a:r>
            <a:rPr lang="es-MX" sz="1800" b="1" i="0" baseline="0" dirty="0">
              <a:latin typeface="Arial" panose="020B0604020202020204" pitchFamily="34" charset="0"/>
              <a:cs typeface="Arial" panose="020B0604020202020204" pitchFamily="34" charset="0"/>
            </a:rPr>
            <a:t>Exactitud:</a:t>
          </a:r>
          <a:r>
            <a:rPr lang="es-MX" sz="1800" b="0" i="0" baseline="0" dirty="0">
              <a:latin typeface="Arial" panose="020B0604020202020204" pitchFamily="34" charset="0"/>
              <a:cs typeface="Arial" panose="020B0604020202020204" pitchFamily="34" charset="0"/>
            </a:rPr>
            <a:t> Es el grado de concordancia entre el valor medido y el valor verdadero o de referencia de la magnitud. La exactitud se relaciona con cuán cerca está la medición de la realidad.</a:t>
          </a:r>
          <a:endParaRPr lang="en-US" sz="1800" dirty="0">
            <a:latin typeface="Arial" panose="020B0604020202020204" pitchFamily="34" charset="0"/>
            <a:cs typeface="Arial" panose="020B0604020202020204" pitchFamily="34" charset="0"/>
          </a:endParaRPr>
        </a:p>
      </dgm:t>
    </dgm:pt>
    <dgm:pt modelId="{4F401710-47E3-4106-9863-33C751C41DCF}" type="parTrans" cxnId="{AD5EDBF2-2E27-47DB-A9F6-30AA2BBCF0AC}">
      <dgm:prSet/>
      <dgm:spPr/>
      <dgm:t>
        <a:bodyPr/>
        <a:lstStyle/>
        <a:p>
          <a:endParaRPr lang="en-US"/>
        </a:p>
      </dgm:t>
    </dgm:pt>
    <dgm:pt modelId="{D4DE6D1A-DAF7-4702-A339-A25CD9FC6399}" type="sibTrans" cxnId="{AD5EDBF2-2E27-47DB-A9F6-30AA2BBCF0AC}">
      <dgm:prSet/>
      <dgm:spPr/>
      <dgm:t>
        <a:bodyPr/>
        <a:lstStyle/>
        <a:p>
          <a:endParaRPr lang="en-US"/>
        </a:p>
      </dgm:t>
    </dgm:pt>
    <dgm:pt modelId="{FED13FB0-F642-43C6-8EC4-232FCDCD3428}">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Un termómetro calibrado que mide la temperatura de un horno industrial con una exactitud de ±0.1 °C.</a:t>
          </a:r>
          <a:endParaRPr lang="en-US" sz="1800" dirty="0">
            <a:latin typeface="Arial" panose="020B0604020202020204" pitchFamily="34" charset="0"/>
            <a:cs typeface="Arial" panose="020B0604020202020204" pitchFamily="34" charset="0"/>
          </a:endParaRPr>
        </a:p>
      </dgm:t>
    </dgm:pt>
    <dgm:pt modelId="{B417BF49-B508-40A5-8F57-A3D9A472263E}" type="parTrans" cxnId="{DA16BB6F-390A-4500-A7BC-C67DA2D0EC40}">
      <dgm:prSet/>
      <dgm:spPr/>
      <dgm:t>
        <a:bodyPr/>
        <a:lstStyle/>
        <a:p>
          <a:endParaRPr lang="en-US"/>
        </a:p>
      </dgm:t>
    </dgm:pt>
    <dgm:pt modelId="{A4EC7BCA-4E54-4865-98F5-033F87D4BA96}" type="sibTrans" cxnId="{DA16BB6F-390A-4500-A7BC-C67DA2D0EC40}">
      <dgm:prSet/>
      <dgm:spPr/>
      <dgm:t>
        <a:bodyPr/>
        <a:lstStyle/>
        <a:p>
          <a:endParaRPr lang="en-US"/>
        </a:p>
      </dgm:t>
    </dgm:pt>
    <dgm:pt modelId="{B71B20F1-7703-4AB2-968D-0E56A99F9A3B}" type="pres">
      <dgm:prSet presAssocID="{98BE3F87-92FF-49A4-90AF-7767C974B60B}" presName="linear" presStyleCnt="0">
        <dgm:presLayoutVars>
          <dgm:animLvl val="lvl"/>
          <dgm:resizeHandles val="exact"/>
        </dgm:presLayoutVars>
      </dgm:prSet>
      <dgm:spPr/>
      <dgm:t>
        <a:bodyPr/>
        <a:lstStyle/>
        <a:p>
          <a:endParaRPr lang="es-ES"/>
        </a:p>
      </dgm:t>
    </dgm:pt>
    <dgm:pt modelId="{F2BCD23F-3187-4D8D-B63F-ADD58F870041}" type="pres">
      <dgm:prSet presAssocID="{9081235F-97BC-4706-90A9-3AC5D0A4A3D7}" presName="parentText" presStyleLbl="node1" presStyleIdx="0" presStyleCnt="2">
        <dgm:presLayoutVars>
          <dgm:chMax val="0"/>
          <dgm:bulletEnabled val="1"/>
        </dgm:presLayoutVars>
      </dgm:prSet>
      <dgm:spPr/>
      <dgm:t>
        <a:bodyPr/>
        <a:lstStyle/>
        <a:p>
          <a:endParaRPr lang="es-ES"/>
        </a:p>
      </dgm:t>
    </dgm:pt>
    <dgm:pt modelId="{86E2050E-8483-4423-8717-B04E0E241D36}" type="pres">
      <dgm:prSet presAssocID="{D4DE6D1A-DAF7-4702-A339-A25CD9FC6399}" presName="spacer" presStyleCnt="0"/>
      <dgm:spPr/>
    </dgm:pt>
    <dgm:pt modelId="{02E642E0-7DF7-4E85-8281-C21CF31ECC24}" type="pres">
      <dgm:prSet presAssocID="{FED13FB0-F642-43C6-8EC4-232FCDCD3428}" presName="parentText" presStyleLbl="node1" presStyleIdx="1" presStyleCnt="2">
        <dgm:presLayoutVars>
          <dgm:chMax val="0"/>
          <dgm:bulletEnabled val="1"/>
        </dgm:presLayoutVars>
      </dgm:prSet>
      <dgm:spPr/>
      <dgm:t>
        <a:bodyPr/>
        <a:lstStyle/>
        <a:p>
          <a:endParaRPr lang="es-ES"/>
        </a:p>
      </dgm:t>
    </dgm:pt>
  </dgm:ptLst>
  <dgm:cxnLst>
    <dgm:cxn modelId="{DA16BB6F-390A-4500-A7BC-C67DA2D0EC40}" srcId="{98BE3F87-92FF-49A4-90AF-7767C974B60B}" destId="{FED13FB0-F642-43C6-8EC4-232FCDCD3428}" srcOrd="1" destOrd="0" parTransId="{B417BF49-B508-40A5-8F57-A3D9A472263E}" sibTransId="{A4EC7BCA-4E54-4865-98F5-033F87D4BA96}"/>
    <dgm:cxn modelId="{AD5EDBF2-2E27-47DB-A9F6-30AA2BBCF0AC}" srcId="{98BE3F87-92FF-49A4-90AF-7767C974B60B}" destId="{9081235F-97BC-4706-90A9-3AC5D0A4A3D7}" srcOrd="0" destOrd="0" parTransId="{4F401710-47E3-4106-9863-33C751C41DCF}" sibTransId="{D4DE6D1A-DAF7-4702-A339-A25CD9FC6399}"/>
    <dgm:cxn modelId="{44D59C0F-82B4-4A68-A364-AADF368434D3}" type="presOf" srcId="{9081235F-97BC-4706-90A9-3AC5D0A4A3D7}" destId="{F2BCD23F-3187-4D8D-B63F-ADD58F870041}" srcOrd="0" destOrd="0" presId="urn:microsoft.com/office/officeart/2005/8/layout/vList2"/>
    <dgm:cxn modelId="{98F58992-9BA3-4027-8F0B-2EFA72D60268}" type="presOf" srcId="{98BE3F87-92FF-49A4-90AF-7767C974B60B}" destId="{B71B20F1-7703-4AB2-968D-0E56A99F9A3B}" srcOrd="0" destOrd="0" presId="urn:microsoft.com/office/officeart/2005/8/layout/vList2"/>
    <dgm:cxn modelId="{ED3115A1-5044-4BC3-8110-B08E1466ECBE}" type="presOf" srcId="{FED13FB0-F642-43C6-8EC4-232FCDCD3428}" destId="{02E642E0-7DF7-4E85-8281-C21CF31ECC24}" srcOrd="0" destOrd="0" presId="urn:microsoft.com/office/officeart/2005/8/layout/vList2"/>
    <dgm:cxn modelId="{67DFF62B-7423-4FF9-A4DE-D3B48EA5194B}" type="presParOf" srcId="{B71B20F1-7703-4AB2-968D-0E56A99F9A3B}" destId="{F2BCD23F-3187-4D8D-B63F-ADD58F870041}" srcOrd="0" destOrd="0" presId="urn:microsoft.com/office/officeart/2005/8/layout/vList2"/>
    <dgm:cxn modelId="{2B6C32F5-5195-4A71-A988-18B2DEAD27FB}" type="presParOf" srcId="{B71B20F1-7703-4AB2-968D-0E56A99F9A3B}" destId="{86E2050E-8483-4423-8717-B04E0E241D36}" srcOrd="1" destOrd="0" presId="urn:microsoft.com/office/officeart/2005/8/layout/vList2"/>
    <dgm:cxn modelId="{CCF6796C-A89D-461C-80C7-7D290667C796}" type="presParOf" srcId="{B71B20F1-7703-4AB2-968D-0E56A99F9A3B}" destId="{02E642E0-7DF7-4E85-8281-C21CF31ECC24}"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F903189-627E-48AA-83BD-4873EF9EF8A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D4627281-25ED-432A-A9B1-6673BC20A757}">
      <dgm:prSet custT="1"/>
      <dgm:spPr/>
      <dgm:t>
        <a:bodyPr/>
        <a:lstStyle/>
        <a:p>
          <a:r>
            <a:rPr lang="es-MX" sz="1800" b="1" i="0" baseline="0" dirty="0">
              <a:latin typeface="Arial" panose="020B0604020202020204" pitchFamily="34" charset="0"/>
              <a:cs typeface="Arial" panose="020B0604020202020204" pitchFamily="34" charset="0"/>
            </a:rPr>
            <a:t>Incertidumbre de la Medición:</a:t>
          </a:r>
          <a:r>
            <a:rPr lang="es-MX" sz="1800" b="0" i="0" baseline="0" dirty="0">
              <a:latin typeface="Arial" panose="020B0604020202020204" pitchFamily="34" charset="0"/>
              <a:cs typeface="Arial" panose="020B0604020202020204" pitchFamily="34" charset="0"/>
            </a:rPr>
            <a:t> Es un parámetro no negativo que caracteriza la dispersión de los valores atribuidos a una magnitud, basado en la información usada. La incertidumbre refleja el grado de duda sobre el resultado de una medición.</a:t>
          </a:r>
          <a:endParaRPr lang="en-US" sz="1800" dirty="0">
            <a:latin typeface="Arial" panose="020B0604020202020204" pitchFamily="34" charset="0"/>
            <a:cs typeface="Arial" panose="020B0604020202020204" pitchFamily="34" charset="0"/>
          </a:endParaRPr>
        </a:p>
      </dgm:t>
    </dgm:pt>
    <dgm:pt modelId="{C413A1D0-D56C-4EEF-920A-5DBFE61C3138}" type="parTrans" cxnId="{508E1D77-EEC3-4F51-8119-1A119E18EAD4}">
      <dgm:prSet/>
      <dgm:spPr/>
      <dgm:t>
        <a:bodyPr/>
        <a:lstStyle/>
        <a:p>
          <a:endParaRPr lang="en-US"/>
        </a:p>
      </dgm:t>
    </dgm:pt>
    <dgm:pt modelId="{BD901492-F11E-46A7-895C-6AFD21BEDCDF}" type="sibTrans" cxnId="{508E1D77-EEC3-4F51-8119-1A119E18EAD4}">
      <dgm:prSet/>
      <dgm:spPr/>
      <dgm:t>
        <a:bodyPr/>
        <a:lstStyle/>
        <a:p>
          <a:endParaRPr lang="en-US"/>
        </a:p>
      </dgm:t>
    </dgm:pt>
    <dgm:pt modelId="{CEF3493B-4930-427D-BA30-45F54EE1DE1E}">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Al medir la longitud de una pieza con un micrómetro, se puede reportar que la medición tiene una incertidumbre de ±0.002 mm, lo que indica el rango en el que podría encontrarse el valor verdadero de la longitud.</a:t>
          </a:r>
          <a:endParaRPr lang="en-US" sz="1800" dirty="0">
            <a:latin typeface="Arial" panose="020B0604020202020204" pitchFamily="34" charset="0"/>
            <a:cs typeface="Arial" panose="020B0604020202020204" pitchFamily="34" charset="0"/>
          </a:endParaRPr>
        </a:p>
      </dgm:t>
    </dgm:pt>
    <dgm:pt modelId="{3203DC3D-E7A6-41DB-8266-710D8E16E80F}" type="parTrans" cxnId="{63366ABA-F407-498A-AEA0-D738A776637B}">
      <dgm:prSet/>
      <dgm:spPr/>
      <dgm:t>
        <a:bodyPr/>
        <a:lstStyle/>
        <a:p>
          <a:endParaRPr lang="en-US"/>
        </a:p>
      </dgm:t>
    </dgm:pt>
    <dgm:pt modelId="{0063F432-6C10-4670-8503-F547FD93D3A2}" type="sibTrans" cxnId="{63366ABA-F407-498A-AEA0-D738A776637B}">
      <dgm:prSet/>
      <dgm:spPr/>
      <dgm:t>
        <a:bodyPr/>
        <a:lstStyle/>
        <a:p>
          <a:endParaRPr lang="en-US"/>
        </a:p>
      </dgm:t>
    </dgm:pt>
    <dgm:pt modelId="{02014EA2-6C68-4209-8D47-BBAD74A7E349}" type="pres">
      <dgm:prSet presAssocID="{4F903189-627E-48AA-83BD-4873EF9EF8A8}" presName="linear" presStyleCnt="0">
        <dgm:presLayoutVars>
          <dgm:animLvl val="lvl"/>
          <dgm:resizeHandles val="exact"/>
        </dgm:presLayoutVars>
      </dgm:prSet>
      <dgm:spPr/>
      <dgm:t>
        <a:bodyPr/>
        <a:lstStyle/>
        <a:p>
          <a:endParaRPr lang="es-ES"/>
        </a:p>
      </dgm:t>
    </dgm:pt>
    <dgm:pt modelId="{4A221CCD-6712-457E-904F-000777F44181}" type="pres">
      <dgm:prSet presAssocID="{D4627281-25ED-432A-A9B1-6673BC20A757}" presName="parentText" presStyleLbl="node1" presStyleIdx="0" presStyleCnt="2">
        <dgm:presLayoutVars>
          <dgm:chMax val="0"/>
          <dgm:bulletEnabled val="1"/>
        </dgm:presLayoutVars>
      </dgm:prSet>
      <dgm:spPr/>
      <dgm:t>
        <a:bodyPr/>
        <a:lstStyle/>
        <a:p>
          <a:endParaRPr lang="es-ES"/>
        </a:p>
      </dgm:t>
    </dgm:pt>
    <dgm:pt modelId="{7E0AFD8F-6A94-4608-A52A-BA1A91D967C2}" type="pres">
      <dgm:prSet presAssocID="{BD901492-F11E-46A7-895C-6AFD21BEDCDF}" presName="spacer" presStyleCnt="0"/>
      <dgm:spPr/>
    </dgm:pt>
    <dgm:pt modelId="{6361BD58-DFAF-4AFE-A65D-A669FF5B8AE1}" type="pres">
      <dgm:prSet presAssocID="{CEF3493B-4930-427D-BA30-45F54EE1DE1E}" presName="parentText" presStyleLbl="node1" presStyleIdx="1" presStyleCnt="2">
        <dgm:presLayoutVars>
          <dgm:chMax val="0"/>
          <dgm:bulletEnabled val="1"/>
        </dgm:presLayoutVars>
      </dgm:prSet>
      <dgm:spPr/>
      <dgm:t>
        <a:bodyPr/>
        <a:lstStyle/>
        <a:p>
          <a:endParaRPr lang="es-ES"/>
        </a:p>
      </dgm:t>
    </dgm:pt>
  </dgm:ptLst>
  <dgm:cxnLst>
    <dgm:cxn modelId="{A1909DBF-06DB-49BE-8B13-66CACAEAD9E3}" type="presOf" srcId="{CEF3493B-4930-427D-BA30-45F54EE1DE1E}" destId="{6361BD58-DFAF-4AFE-A65D-A669FF5B8AE1}" srcOrd="0" destOrd="0" presId="urn:microsoft.com/office/officeart/2005/8/layout/vList2"/>
    <dgm:cxn modelId="{508E1D77-EEC3-4F51-8119-1A119E18EAD4}" srcId="{4F903189-627E-48AA-83BD-4873EF9EF8A8}" destId="{D4627281-25ED-432A-A9B1-6673BC20A757}" srcOrd="0" destOrd="0" parTransId="{C413A1D0-D56C-4EEF-920A-5DBFE61C3138}" sibTransId="{BD901492-F11E-46A7-895C-6AFD21BEDCDF}"/>
    <dgm:cxn modelId="{94816952-2640-415C-84A5-17B8C110620A}" type="presOf" srcId="{4F903189-627E-48AA-83BD-4873EF9EF8A8}" destId="{02014EA2-6C68-4209-8D47-BBAD74A7E349}" srcOrd="0" destOrd="0" presId="urn:microsoft.com/office/officeart/2005/8/layout/vList2"/>
    <dgm:cxn modelId="{63366ABA-F407-498A-AEA0-D738A776637B}" srcId="{4F903189-627E-48AA-83BD-4873EF9EF8A8}" destId="{CEF3493B-4930-427D-BA30-45F54EE1DE1E}" srcOrd="1" destOrd="0" parTransId="{3203DC3D-E7A6-41DB-8266-710D8E16E80F}" sibTransId="{0063F432-6C10-4670-8503-F547FD93D3A2}"/>
    <dgm:cxn modelId="{11F224C2-9743-449C-ACC1-5F782FBD5EA5}" type="presOf" srcId="{D4627281-25ED-432A-A9B1-6673BC20A757}" destId="{4A221CCD-6712-457E-904F-000777F44181}" srcOrd="0" destOrd="0" presId="urn:microsoft.com/office/officeart/2005/8/layout/vList2"/>
    <dgm:cxn modelId="{9FC902BA-A896-4051-96AD-490B2C5A742A}" type="presParOf" srcId="{02014EA2-6C68-4209-8D47-BBAD74A7E349}" destId="{4A221CCD-6712-457E-904F-000777F44181}" srcOrd="0" destOrd="0" presId="urn:microsoft.com/office/officeart/2005/8/layout/vList2"/>
    <dgm:cxn modelId="{F29FF3CD-6EE3-4280-9910-2F80AEF11B3B}" type="presParOf" srcId="{02014EA2-6C68-4209-8D47-BBAD74A7E349}" destId="{7E0AFD8F-6A94-4608-A52A-BA1A91D967C2}" srcOrd="1" destOrd="0" presId="urn:microsoft.com/office/officeart/2005/8/layout/vList2"/>
    <dgm:cxn modelId="{967895C1-64AC-48D2-B70A-2B000F422D48}" type="presParOf" srcId="{02014EA2-6C68-4209-8D47-BBAD74A7E349}" destId="{6361BD58-DFAF-4AFE-A65D-A669FF5B8AE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FD629F-C85B-486C-A27C-A45328AA4B8C}"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5C5A76A0-D9AF-42B6-B7CF-20D487E2A57E}">
      <dgm:prSet custT="1"/>
      <dgm:spPr/>
      <dgm:t>
        <a:bodyPr/>
        <a:lstStyle/>
        <a:p>
          <a:r>
            <a:rPr lang="es-MX" sz="1800" b="1" i="0" baseline="0" dirty="0">
              <a:latin typeface="Arial" panose="020B0604020202020204" pitchFamily="34" charset="0"/>
              <a:cs typeface="Arial" panose="020B0604020202020204" pitchFamily="34" charset="0"/>
            </a:rPr>
            <a:t>Verificación:</a:t>
          </a:r>
          <a:r>
            <a:rPr lang="es-MX" sz="1800" b="0" i="0" baseline="0" dirty="0">
              <a:latin typeface="Arial" panose="020B0604020202020204" pitchFamily="34" charset="0"/>
              <a:cs typeface="Arial" panose="020B0604020202020204" pitchFamily="34" charset="0"/>
            </a:rPr>
            <a:t> Es la confirmación mediante la presentación de evidencia objetiva de que se han cumplido los requisitos específicos para un uso previsto. En metrología, la verificación es un proceso que asegura que un instrumento de medición cumple con los requisitos establecidos.</a:t>
          </a:r>
          <a:endParaRPr lang="en-US" sz="1800" dirty="0">
            <a:latin typeface="Arial" panose="020B0604020202020204" pitchFamily="34" charset="0"/>
            <a:cs typeface="Arial" panose="020B0604020202020204" pitchFamily="34" charset="0"/>
          </a:endParaRPr>
        </a:p>
      </dgm:t>
    </dgm:pt>
    <dgm:pt modelId="{C5604ACE-7DC0-41FE-AAF6-B18BAAE0D9B5}" type="parTrans" cxnId="{679B6A94-0380-4A2D-8E34-BC6AF1D24414}">
      <dgm:prSet/>
      <dgm:spPr/>
      <dgm:t>
        <a:bodyPr/>
        <a:lstStyle/>
        <a:p>
          <a:endParaRPr lang="en-US"/>
        </a:p>
      </dgm:t>
    </dgm:pt>
    <dgm:pt modelId="{F3DC6336-4A71-406F-B187-28130CF8A843}" type="sibTrans" cxnId="{679B6A94-0380-4A2D-8E34-BC6AF1D24414}">
      <dgm:prSet/>
      <dgm:spPr/>
      <dgm:t>
        <a:bodyPr/>
        <a:lstStyle/>
        <a:p>
          <a:endParaRPr lang="en-US"/>
        </a:p>
      </dgm:t>
    </dgm:pt>
    <dgm:pt modelId="{4F9D7003-B44A-404E-8897-BD2FDBDCDE33}">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La verificación periódica de un manómetro en una planta química para asegurar que sus lecturas siguen siendo confiables y dentro de las tolerancias aceptables.</a:t>
          </a:r>
          <a:endParaRPr lang="en-US" sz="1800" dirty="0">
            <a:latin typeface="Arial" panose="020B0604020202020204" pitchFamily="34" charset="0"/>
            <a:cs typeface="Arial" panose="020B0604020202020204" pitchFamily="34" charset="0"/>
          </a:endParaRPr>
        </a:p>
      </dgm:t>
    </dgm:pt>
    <dgm:pt modelId="{0E5CF2AA-72BE-494C-8C85-59CAF885893C}" type="parTrans" cxnId="{DC3E1F98-5295-4B44-BBB4-633FFB56C196}">
      <dgm:prSet/>
      <dgm:spPr/>
      <dgm:t>
        <a:bodyPr/>
        <a:lstStyle/>
        <a:p>
          <a:endParaRPr lang="en-US"/>
        </a:p>
      </dgm:t>
    </dgm:pt>
    <dgm:pt modelId="{601BC8C6-8E49-4E30-8815-F806584198D3}" type="sibTrans" cxnId="{DC3E1F98-5295-4B44-BBB4-633FFB56C196}">
      <dgm:prSet/>
      <dgm:spPr/>
      <dgm:t>
        <a:bodyPr/>
        <a:lstStyle/>
        <a:p>
          <a:endParaRPr lang="en-US"/>
        </a:p>
      </dgm:t>
    </dgm:pt>
    <dgm:pt modelId="{0C48BE3D-ADC8-4435-A703-1201D228EE34}" type="pres">
      <dgm:prSet presAssocID="{C7FD629F-C85B-486C-A27C-A45328AA4B8C}" presName="hierChild1" presStyleCnt="0">
        <dgm:presLayoutVars>
          <dgm:chPref val="1"/>
          <dgm:dir/>
          <dgm:animOne val="branch"/>
          <dgm:animLvl val="lvl"/>
          <dgm:resizeHandles/>
        </dgm:presLayoutVars>
      </dgm:prSet>
      <dgm:spPr/>
      <dgm:t>
        <a:bodyPr/>
        <a:lstStyle/>
        <a:p>
          <a:endParaRPr lang="es-ES"/>
        </a:p>
      </dgm:t>
    </dgm:pt>
    <dgm:pt modelId="{412A5D19-B865-45E9-AD61-0A2E16A9AB24}" type="pres">
      <dgm:prSet presAssocID="{5C5A76A0-D9AF-42B6-B7CF-20D487E2A57E}" presName="hierRoot1" presStyleCnt="0"/>
      <dgm:spPr/>
    </dgm:pt>
    <dgm:pt modelId="{ABE310CB-39F8-4628-A9BA-4EEDDD38FE39}" type="pres">
      <dgm:prSet presAssocID="{5C5A76A0-D9AF-42B6-B7CF-20D487E2A57E}" presName="composite" presStyleCnt="0"/>
      <dgm:spPr/>
    </dgm:pt>
    <dgm:pt modelId="{527812CE-5187-4615-BAC7-A5187CD4DAB9}" type="pres">
      <dgm:prSet presAssocID="{5C5A76A0-D9AF-42B6-B7CF-20D487E2A57E}" presName="background" presStyleLbl="node0" presStyleIdx="0" presStyleCnt="2"/>
      <dgm:spPr/>
    </dgm:pt>
    <dgm:pt modelId="{C67FCA53-B892-4A54-9528-5F0FCC4F0DAF}" type="pres">
      <dgm:prSet presAssocID="{5C5A76A0-D9AF-42B6-B7CF-20D487E2A57E}" presName="text" presStyleLbl="fgAcc0" presStyleIdx="0" presStyleCnt="2">
        <dgm:presLayoutVars>
          <dgm:chPref val="3"/>
        </dgm:presLayoutVars>
      </dgm:prSet>
      <dgm:spPr/>
      <dgm:t>
        <a:bodyPr/>
        <a:lstStyle/>
        <a:p>
          <a:endParaRPr lang="es-ES"/>
        </a:p>
      </dgm:t>
    </dgm:pt>
    <dgm:pt modelId="{50D54B49-1C1A-4670-8CC1-91BD6198AEE1}" type="pres">
      <dgm:prSet presAssocID="{5C5A76A0-D9AF-42B6-B7CF-20D487E2A57E}" presName="hierChild2" presStyleCnt="0"/>
      <dgm:spPr/>
    </dgm:pt>
    <dgm:pt modelId="{F441ED4F-DD5A-4395-A5E6-6DF83E4CF66B}" type="pres">
      <dgm:prSet presAssocID="{4F9D7003-B44A-404E-8897-BD2FDBDCDE33}" presName="hierRoot1" presStyleCnt="0"/>
      <dgm:spPr/>
    </dgm:pt>
    <dgm:pt modelId="{740C210F-3E97-4210-B9D3-7F0931F7DC39}" type="pres">
      <dgm:prSet presAssocID="{4F9D7003-B44A-404E-8897-BD2FDBDCDE33}" presName="composite" presStyleCnt="0"/>
      <dgm:spPr/>
    </dgm:pt>
    <dgm:pt modelId="{E7E39F2A-DB5B-4600-839A-F2DB57B1CCA9}" type="pres">
      <dgm:prSet presAssocID="{4F9D7003-B44A-404E-8897-BD2FDBDCDE33}" presName="background" presStyleLbl="node0" presStyleIdx="1" presStyleCnt="2"/>
      <dgm:spPr/>
    </dgm:pt>
    <dgm:pt modelId="{B22A2D73-0D9D-41F4-8194-F2AE50376C78}" type="pres">
      <dgm:prSet presAssocID="{4F9D7003-B44A-404E-8897-BD2FDBDCDE33}" presName="text" presStyleLbl="fgAcc0" presStyleIdx="1" presStyleCnt="2">
        <dgm:presLayoutVars>
          <dgm:chPref val="3"/>
        </dgm:presLayoutVars>
      </dgm:prSet>
      <dgm:spPr/>
      <dgm:t>
        <a:bodyPr/>
        <a:lstStyle/>
        <a:p>
          <a:endParaRPr lang="es-ES"/>
        </a:p>
      </dgm:t>
    </dgm:pt>
    <dgm:pt modelId="{230B931B-E0C3-44DA-8754-0EA85F8985DB}" type="pres">
      <dgm:prSet presAssocID="{4F9D7003-B44A-404E-8897-BD2FDBDCDE33}" presName="hierChild2" presStyleCnt="0"/>
      <dgm:spPr/>
    </dgm:pt>
  </dgm:ptLst>
  <dgm:cxnLst>
    <dgm:cxn modelId="{4E9F201C-48EE-4375-9496-B02AB2CCF99A}" type="presOf" srcId="{C7FD629F-C85B-486C-A27C-A45328AA4B8C}" destId="{0C48BE3D-ADC8-4435-A703-1201D228EE34}" srcOrd="0" destOrd="0" presId="urn:microsoft.com/office/officeart/2005/8/layout/hierarchy1"/>
    <dgm:cxn modelId="{00C2D338-99D1-4E66-9A3E-CE4B7C77CCCD}" type="presOf" srcId="{5C5A76A0-D9AF-42B6-B7CF-20D487E2A57E}" destId="{C67FCA53-B892-4A54-9528-5F0FCC4F0DAF}" srcOrd="0" destOrd="0" presId="urn:microsoft.com/office/officeart/2005/8/layout/hierarchy1"/>
    <dgm:cxn modelId="{523E4A6F-EF48-419A-BE69-EB9E2E4E24FD}" type="presOf" srcId="{4F9D7003-B44A-404E-8897-BD2FDBDCDE33}" destId="{B22A2D73-0D9D-41F4-8194-F2AE50376C78}" srcOrd="0" destOrd="0" presId="urn:microsoft.com/office/officeart/2005/8/layout/hierarchy1"/>
    <dgm:cxn modelId="{679B6A94-0380-4A2D-8E34-BC6AF1D24414}" srcId="{C7FD629F-C85B-486C-A27C-A45328AA4B8C}" destId="{5C5A76A0-D9AF-42B6-B7CF-20D487E2A57E}" srcOrd="0" destOrd="0" parTransId="{C5604ACE-7DC0-41FE-AAF6-B18BAAE0D9B5}" sibTransId="{F3DC6336-4A71-406F-B187-28130CF8A843}"/>
    <dgm:cxn modelId="{DC3E1F98-5295-4B44-BBB4-633FFB56C196}" srcId="{C7FD629F-C85B-486C-A27C-A45328AA4B8C}" destId="{4F9D7003-B44A-404E-8897-BD2FDBDCDE33}" srcOrd="1" destOrd="0" parTransId="{0E5CF2AA-72BE-494C-8C85-59CAF885893C}" sibTransId="{601BC8C6-8E49-4E30-8815-F806584198D3}"/>
    <dgm:cxn modelId="{380A3B0F-D7E2-45B7-BA35-FD6A5DE7AB52}" type="presParOf" srcId="{0C48BE3D-ADC8-4435-A703-1201D228EE34}" destId="{412A5D19-B865-45E9-AD61-0A2E16A9AB24}" srcOrd="0" destOrd="0" presId="urn:microsoft.com/office/officeart/2005/8/layout/hierarchy1"/>
    <dgm:cxn modelId="{885D2FBD-BE06-4495-BE3D-0FB380A9D977}" type="presParOf" srcId="{412A5D19-B865-45E9-AD61-0A2E16A9AB24}" destId="{ABE310CB-39F8-4628-A9BA-4EEDDD38FE39}" srcOrd="0" destOrd="0" presId="urn:microsoft.com/office/officeart/2005/8/layout/hierarchy1"/>
    <dgm:cxn modelId="{F9057301-3508-4F9B-9933-92711D9CCE31}" type="presParOf" srcId="{ABE310CB-39F8-4628-A9BA-4EEDDD38FE39}" destId="{527812CE-5187-4615-BAC7-A5187CD4DAB9}" srcOrd="0" destOrd="0" presId="urn:microsoft.com/office/officeart/2005/8/layout/hierarchy1"/>
    <dgm:cxn modelId="{C7B0F8E3-E923-412B-8C77-B08D137CC60B}" type="presParOf" srcId="{ABE310CB-39F8-4628-A9BA-4EEDDD38FE39}" destId="{C67FCA53-B892-4A54-9528-5F0FCC4F0DAF}" srcOrd="1" destOrd="0" presId="urn:microsoft.com/office/officeart/2005/8/layout/hierarchy1"/>
    <dgm:cxn modelId="{946F9930-45A8-49B4-BCAD-4602D9E7B5C9}" type="presParOf" srcId="{412A5D19-B865-45E9-AD61-0A2E16A9AB24}" destId="{50D54B49-1C1A-4670-8CC1-91BD6198AEE1}" srcOrd="1" destOrd="0" presId="urn:microsoft.com/office/officeart/2005/8/layout/hierarchy1"/>
    <dgm:cxn modelId="{2DE996EB-0201-430C-90FF-F8505D54241A}" type="presParOf" srcId="{0C48BE3D-ADC8-4435-A703-1201D228EE34}" destId="{F441ED4F-DD5A-4395-A5E6-6DF83E4CF66B}" srcOrd="1" destOrd="0" presId="urn:microsoft.com/office/officeart/2005/8/layout/hierarchy1"/>
    <dgm:cxn modelId="{61458C8E-92D7-4816-9308-0BEC1205378C}" type="presParOf" srcId="{F441ED4F-DD5A-4395-A5E6-6DF83E4CF66B}" destId="{740C210F-3E97-4210-B9D3-7F0931F7DC39}" srcOrd="0" destOrd="0" presId="urn:microsoft.com/office/officeart/2005/8/layout/hierarchy1"/>
    <dgm:cxn modelId="{3C2E134B-D90B-4B35-AC08-54D3C43C03CA}" type="presParOf" srcId="{740C210F-3E97-4210-B9D3-7F0931F7DC39}" destId="{E7E39F2A-DB5B-4600-839A-F2DB57B1CCA9}" srcOrd="0" destOrd="0" presId="urn:microsoft.com/office/officeart/2005/8/layout/hierarchy1"/>
    <dgm:cxn modelId="{2AF00B3B-0AA8-46ED-8434-68DF16262DFA}" type="presParOf" srcId="{740C210F-3E97-4210-B9D3-7F0931F7DC39}" destId="{B22A2D73-0D9D-41F4-8194-F2AE50376C78}" srcOrd="1" destOrd="0" presId="urn:microsoft.com/office/officeart/2005/8/layout/hierarchy1"/>
    <dgm:cxn modelId="{E325B96E-2E63-4652-AE31-D23263000625}" type="presParOf" srcId="{F441ED4F-DD5A-4395-A5E6-6DF83E4CF66B}" destId="{230B931B-E0C3-44DA-8754-0EA85F8985D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120C006-B86A-4677-AF51-7DAA029BFE1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271A025-1122-46C2-ABC6-5E9C342CEBAF}">
      <dgm:prSet custT="1"/>
      <dgm:spPr/>
      <dgm:t>
        <a:bodyPr/>
        <a:lstStyle/>
        <a:p>
          <a:r>
            <a:rPr lang="es-MX" sz="1600" b="1" i="0" baseline="0" dirty="0">
              <a:latin typeface="Arial" panose="020B0604020202020204" pitchFamily="34" charset="0"/>
              <a:cs typeface="Arial" panose="020B0604020202020204" pitchFamily="34" charset="0"/>
            </a:rPr>
            <a:t>Error de Medición:</a:t>
          </a:r>
          <a:r>
            <a:rPr lang="es-MX" sz="1600" b="0" i="0" baseline="0" dirty="0">
              <a:latin typeface="Arial" panose="020B0604020202020204" pitchFamily="34" charset="0"/>
              <a:cs typeface="Arial" panose="020B0604020202020204" pitchFamily="34" charset="0"/>
            </a:rPr>
            <a:t> Diferencia entre el valor medido y el valor verdadero de la magnitud. El error puede ser aleatorio (variación natural de las mediciones) o sistemático (debido a un sesgo en el equipo de medición).</a:t>
          </a:r>
          <a:endParaRPr lang="en-US" sz="1600" dirty="0">
            <a:latin typeface="Arial" panose="020B0604020202020204" pitchFamily="34" charset="0"/>
            <a:cs typeface="Arial" panose="020B0604020202020204" pitchFamily="34" charset="0"/>
          </a:endParaRPr>
        </a:p>
      </dgm:t>
    </dgm:pt>
    <dgm:pt modelId="{67908360-67D7-4616-8817-1E1DC039D211}" type="parTrans" cxnId="{B35DA91D-B716-4949-9768-72E4BBE26D30}">
      <dgm:prSet/>
      <dgm:spPr/>
      <dgm:t>
        <a:bodyPr/>
        <a:lstStyle/>
        <a:p>
          <a:endParaRPr lang="en-US"/>
        </a:p>
      </dgm:t>
    </dgm:pt>
    <dgm:pt modelId="{DC1656A9-3A38-42F0-B90C-1813543E718D}" type="sibTrans" cxnId="{B35DA91D-B716-4949-9768-72E4BBE26D30}">
      <dgm:prSet/>
      <dgm:spPr/>
      <dgm:t>
        <a:bodyPr/>
        <a:lstStyle/>
        <a:p>
          <a:endParaRPr lang="en-US"/>
        </a:p>
      </dgm:t>
    </dgm:pt>
    <dgm:pt modelId="{82F360E1-5A5B-4FED-B365-791D86F79B03}">
      <dgm:prSet custT="1"/>
      <dgm:spPr/>
      <dgm:t>
        <a:bodyPr/>
        <a:lstStyle/>
        <a:p>
          <a:r>
            <a:rPr lang="es-MX" sz="1600" b="1" i="0" baseline="0" dirty="0">
              <a:latin typeface="Arial" panose="020B0604020202020204" pitchFamily="34" charset="0"/>
              <a:cs typeface="Arial" panose="020B0604020202020204" pitchFamily="34" charset="0"/>
            </a:rPr>
            <a:t>Ejemplo en la industria:</a:t>
          </a:r>
          <a:r>
            <a:rPr lang="es-MX" sz="1600" b="0" i="0" baseline="0" dirty="0">
              <a:latin typeface="Arial" panose="020B0604020202020204" pitchFamily="34" charset="0"/>
              <a:cs typeface="Arial" panose="020B0604020202020204" pitchFamily="34" charset="0"/>
            </a:rPr>
            <a:t> Si un medidor de presión tiene un sesgo de +2 psi en todas sus lecturas, eso se considera un error sistemático.</a:t>
          </a:r>
          <a:endParaRPr lang="en-US" sz="1600" dirty="0">
            <a:latin typeface="Arial" panose="020B0604020202020204" pitchFamily="34" charset="0"/>
            <a:cs typeface="Arial" panose="020B0604020202020204" pitchFamily="34" charset="0"/>
          </a:endParaRPr>
        </a:p>
      </dgm:t>
    </dgm:pt>
    <dgm:pt modelId="{79A46652-AA8B-4154-A591-58B877B4B95A}" type="parTrans" cxnId="{2FC06EB0-0397-49E1-A202-34E385A75CAD}">
      <dgm:prSet/>
      <dgm:spPr/>
      <dgm:t>
        <a:bodyPr/>
        <a:lstStyle/>
        <a:p>
          <a:endParaRPr lang="en-US"/>
        </a:p>
      </dgm:t>
    </dgm:pt>
    <dgm:pt modelId="{245B1A3F-EAEB-45E2-BFD7-C05D5CDD279A}" type="sibTrans" cxnId="{2FC06EB0-0397-49E1-A202-34E385A75CAD}">
      <dgm:prSet/>
      <dgm:spPr/>
      <dgm:t>
        <a:bodyPr/>
        <a:lstStyle/>
        <a:p>
          <a:endParaRPr lang="en-US"/>
        </a:p>
      </dgm:t>
    </dgm:pt>
    <dgm:pt modelId="{912A4B47-E8C3-4295-ACDF-4CCE2B16E95C}" type="pres">
      <dgm:prSet presAssocID="{1120C006-B86A-4677-AF51-7DAA029BFE17}" presName="linear" presStyleCnt="0">
        <dgm:presLayoutVars>
          <dgm:animLvl val="lvl"/>
          <dgm:resizeHandles val="exact"/>
        </dgm:presLayoutVars>
      </dgm:prSet>
      <dgm:spPr/>
      <dgm:t>
        <a:bodyPr/>
        <a:lstStyle/>
        <a:p>
          <a:endParaRPr lang="es-ES"/>
        </a:p>
      </dgm:t>
    </dgm:pt>
    <dgm:pt modelId="{A5885044-0258-4163-92D5-189E9AA77C02}" type="pres">
      <dgm:prSet presAssocID="{E271A025-1122-46C2-ABC6-5E9C342CEBAF}" presName="parentText" presStyleLbl="node1" presStyleIdx="0" presStyleCnt="2">
        <dgm:presLayoutVars>
          <dgm:chMax val="0"/>
          <dgm:bulletEnabled val="1"/>
        </dgm:presLayoutVars>
      </dgm:prSet>
      <dgm:spPr/>
      <dgm:t>
        <a:bodyPr/>
        <a:lstStyle/>
        <a:p>
          <a:endParaRPr lang="es-ES"/>
        </a:p>
      </dgm:t>
    </dgm:pt>
    <dgm:pt modelId="{C5F468E8-2699-4E45-A92A-F3173F5A3386}" type="pres">
      <dgm:prSet presAssocID="{DC1656A9-3A38-42F0-B90C-1813543E718D}" presName="spacer" presStyleCnt="0"/>
      <dgm:spPr/>
    </dgm:pt>
    <dgm:pt modelId="{F1328C77-0C12-403A-B49A-532EF7844A66}" type="pres">
      <dgm:prSet presAssocID="{82F360E1-5A5B-4FED-B365-791D86F79B03}" presName="parentText" presStyleLbl="node1" presStyleIdx="1" presStyleCnt="2">
        <dgm:presLayoutVars>
          <dgm:chMax val="0"/>
          <dgm:bulletEnabled val="1"/>
        </dgm:presLayoutVars>
      </dgm:prSet>
      <dgm:spPr/>
      <dgm:t>
        <a:bodyPr/>
        <a:lstStyle/>
        <a:p>
          <a:endParaRPr lang="es-ES"/>
        </a:p>
      </dgm:t>
    </dgm:pt>
  </dgm:ptLst>
  <dgm:cxnLst>
    <dgm:cxn modelId="{CA6220B1-AD3D-403E-AD9C-ED0A6B19420B}" type="presOf" srcId="{1120C006-B86A-4677-AF51-7DAA029BFE17}" destId="{912A4B47-E8C3-4295-ACDF-4CCE2B16E95C}" srcOrd="0" destOrd="0" presId="urn:microsoft.com/office/officeart/2005/8/layout/vList2"/>
    <dgm:cxn modelId="{2FC06EB0-0397-49E1-A202-34E385A75CAD}" srcId="{1120C006-B86A-4677-AF51-7DAA029BFE17}" destId="{82F360E1-5A5B-4FED-B365-791D86F79B03}" srcOrd="1" destOrd="0" parTransId="{79A46652-AA8B-4154-A591-58B877B4B95A}" sibTransId="{245B1A3F-EAEB-45E2-BFD7-C05D5CDD279A}"/>
    <dgm:cxn modelId="{E56B24C2-7C59-47E0-AA83-5920E7F950CB}" type="presOf" srcId="{E271A025-1122-46C2-ABC6-5E9C342CEBAF}" destId="{A5885044-0258-4163-92D5-189E9AA77C02}" srcOrd="0" destOrd="0" presId="urn:microsoft.com/office/officeart/2005/8/layout/vList2"/>
    <dgm:cxn modelId="{B35DA91D-B716-4949-9768-72E4BBE26D30}" srcId="{1120C006-B86A-4677-AF51-7DAA029BFE17}" destId="{E271A025-1122-46C2-ABC6-5E9C342CEBAF}" srcOrd="0" destOrd="0" parTransId="{67908360-67D7-4616-8817-1E1DC039D211}" sibTransId="{DC1656A9-3A38-42F0-B90C-1813543E718D}"/>
    <dgm:cxn modelId="{AAAA2A23-9C31-48F7-8F90-EEBB2653D9D2}" type="presOf" srcId="{82F360E1-5A5B-4FED-B365-791D86F79B03}" destId="{F1328C77-0C12-403A-B49A-532EF7844A66}" srcOrd="0" destOrd="0" presId="urn:microsoft.com/office/officeart/2005/8/layout/vList2"/>
    <dgm:cxn modelId="{C5C39C88-4A01-47F3-9BCA-48E7E688DC7A}" type="presParOf" srcId="{912A4B47-E8C3-4295-ACDF-4CCE2B16E95C}" destId="{A5885044-0258-4163-92D5-189E9AA77C02}" srcOrd="0" destOrd="0" presId="urn:microsoft.com/office/officeart/2005/8/layout/vList2"/>
    <dgm:cxn modelId="{A338B425-44A1-4076-810B-368968EEA1CC}" type="presParOf" srcId="{912A4B47-E8C3-4295-ACDF-4CCE2B16E95C}" destId="{C5F468E8-2699-4E45-A92A-F3173F5A3386}" srcOrd="1" destOrd="0" presId="urn:microsoft.com/office/officeart/2005/8/layout/vList2"/>
    <dgm:cxn modelId="{3A2FC95B-916F-416D-AC2E-5090758D4E07}" type="presParOf" srcId="{912A4B47-E8C3-4295-ACDF-4CCE2B16E95C}" destId="{F1328C77-0C12-403A-B49A-532EF7844A6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AF97D2B-6796-44C4-9205-021A3F01ACE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6E1BF2D-2010-4252-A5D3-35C44BF8ACCE}">
      <dgm:prSet custT="1"/>
      <dgm:spPr/>
      <dgm:t>
        <a:bodyPr/>
        <a:lstStyle/>
        <a:p>
          <a:r>
            <a:rPr lang="es-MX" sz="1600" b="1" i="0" baseline="0" dirty="0">
              <a:latin typeface="Arial" panose="020B0604020202020204" pitchFamily="34" charset="0"/>
              <a:cs typeface="Arial" panose="020B0604020202020204" pitchFamily="34" charset="0"/>
            </a:rPr>
            <a:t>Repetibilidad:</a:t>
          </a:r>
          <a:r>
            <a:rPr lang="es-MX" sz="1600" b="0" i="0" baseline="0" dirty="0">
              <a:latin typeface="Arial" panose="020B0604020202020204" pitchFamily="34" charset="0"/>
              <a:cs typeface="Arial" panose="020B0604020202020204" pitchFamily="34" charset="0"/>
            </a:rPr>
            <a:t> La capacidad de un equipo de medición para dar los mismos resultados bajo las mismas condiciones.</a:t>
          </a:r>
          <a:endParaRPr lang="en-US" sz="1600" dirty="0">
            <a:latin typeface="Arial" panose="020B0604020202020204" pitchFamily="34" charset="0"/>
            <a:cs typeface="Arial" panose="020B0604020202020204" pitchFamily="34" charset="0"/>
          </a:endParaRPr>
        </a:p>
      </dgm:t>
    </dgm:pt>
    <dgm:pt modelId="{0E5FF3A2-0B47-4392-8889-5E3068F66A74}" type="parTrans" cxnId="{0E3AA38B-BEDB-49E0-9679-3767DCD7B461}">
      <dgm:prSet/>
      <dgm:spPr/>
      <dgm:t>
        <a:bodyPr/>
        <a:lstStyle/>
        <a:p>
          <a:endParaRPr lang="en-US"/>
        </a:p>
      </dgm:t>
    </dgm:pt>
    <dgm:pt modelId="{96A7964A-2075-4370-9B9B-88E33719CC2D}" type="sibTrans" cxnId="{0E3AA38B-BEDB-49E0-9679-3767DCD7B461}">
      <dgm:prSet/>
      <dgm:spPr/>
      <dgm:t>
        <a:bodyPr/>
        <a:lstStyle/>
        <a:p>
          <a:endParaRPr lang="en-US"/>
        </a:p>
      </dgm:t>
    </dgm:pt>
    <dgm:pt modelId="{CC279C68-C206-46AD-B489-D3A487972905}">
      <dgm:prSet custT="1"/>
      <dgm:spPr/>
      <dgm:t>
        <a:bodyPr/>
        <a:lstStyle/>
        <a:p>
          <a:r>
            <a:rPr lang="es-MX" sz="1600" b="1" i="0" baseline="0" dirty="0">
              <a:latin typeface="Arial" panose="020B0604020202020204" pitchFamily="34" charset="0"/>
              <a:cs typeface="Arial" panose="020B0604020202020204" pitchFamily="34" charset="0"/>
            </a:rPr>
            <a:t>Reproducibilidad:</a:t>
          </a:r>
          <a:r>
            <a:rPr lang="es-MX" sz="1600" b="0" i="0" baseline="0" dirty="0">
              <a:latin typeface="Arial" panose="020B0604020202020204" pitchFamily="34" charset="0"/>
              <a:cs typeface="Arial" panose="020B0604020202020204" pitchFamily="34" charset="0"/>
            </a:rPr>
            <a:t> La capacidad de obtener resultados consistentes utilizando diferentes equipos, operadores o condiciones.</a:t>
          </a:r>
          <a:endParaRPr lang="en-US" sz="1600" dirty="0">
            <a:latin typeface="Arial" panose="020B0604020202020204" pitchFamily="34" charset="0"/>
            <a:cs typeface="Arial" panose="020B0604020202020204" pitchFamily="34" charset="0"/>
          </a:endParaRPr>
        </a:p>
      </dgm:t>
    </dgm:pt>
    <dgm:pt modelId="{92ADEE58-27A9-4D1B-8786-586CF0564E17}" type="parTrans" cxnId="{D18AD6BC-30A7-4CF1-8192-2EF3AE338013}">
      <dgm:prSet/>
      <dgm:spPr/>
      <dgm:t>
        <a:bodyPr/>
        <a:lstStyle/>
        <a:p>
          <a:endParaRPr lang="en-US"/>
        </a:p>
      </dgm:t>
    </dgm:pt>
    <dgm:pt modelId="{4D90AC4E-2D8A-4F50-9934-B0A7AF61D444}" type="sibTrans" cxnId="{D18AD6BC-30A7-4CF1-8192-2EF3AE338013}">
      <dgm:prSet/>
      <dgm:spPr/>
      <dgm:t>
        <a:bodyPr/>
        <a:lstStyle/>
        <a:p>
          <a:endParaRPr lang="en-US"/>
        </a:p>
      </dgm:t>
    </dgm:pt>
    <dgm:pt modelId="{2A79B3E8-EE33-4E65-A1F9-8D0EE09D6076}">
      <dgm:prSet custT="1"/>
      <dgm:spPr/>
      <dgm:t>
        <a:bodyPr/>
        <a:lstStyle/>
        <a:p>
          <a:r>
            <a:rPr lang="es-MX" sz="1600" b="1" i="0" baseline="0" dirty="0">
              <a:latin typeface="Arial" panose="020B0604020202020204" pitchFamily="34" charset="0"/>
              <a:cs typeface="Arial" panose="020B0604020202020204" pitchFamily="34" charset="0"/>
            </a:rPr>
            <a:t>Ejemplo en la industria:</a:t>
          </a:r>
          <a:r>
            <a:rPr lang="es-MX" sz="1600" b="0" i="0" baseline="0" dirty="0">
              <a:latin typeface="Arial" panose="020B0604020202020204" pitchFamily="34" charset="0"/>
              <a:cs typeface="Arial" panose="020B0604020202020204" pitchFamily="34" charset="0"/>
            </a:rPr>
            <a:t> Un proceso de inspección de calidad donde varios operadores, utilizando diferentes equipos, miden el mismo lote de piezas y obtienen resultados coherentes.</a:t>
          </a:r>
          <a:endParaRPr lang="en-US" sz="1600" dirty="0">
            <a:latin typeface="Arial" panose="020B0604020202020204" pitchFamily="34" charset="0"/>
            <a:cs typeface="Arial" panose="020B0604020202020204" pitchFamily="34" charset="0"/>
          </a:endParaRPr>
        </a:p>
      </dgm:t>
    </dgm:pt>
    <dgm:pt modelId="{3929FDE2-F4A4-4CFA-A2E7-50706C07B38F}" type="parTrans" cxnId="{A484D299-E301-46D7-AA11-21B18C6525F9}">
      <dgm:prSet/>
      <dgm:spPr/>
      <dgm:t>
        <a:bodyPr/>
        <a:lstStyle/>
        <a:p>
          <a:endParaRPr lang="en-US"/>
        </a:p>
      </dgm:t>
    </dgm:pt>
    <dgm:pt modelId="{C393D379-1672-438B-8D6C-0F09F6B6CB25}" type="sibTrans" cxnId="{A484D299-E301-46D7-AA11-21B18C6525F9}">
      <dgm:prSet/>
      <dgm:spPr/>
      <dgm:t>
        <a:bodyPr/>
        <a:lstStyle/>
        <a:p>
          <a:endParaRPr lang="en-US"/>
        </a:p>
      </dgm:t>
    </dgm:pt>
    <dgm:pt modelId="{DE46854C-34EE-4476-A205-FADB2A349296}" type="pres">
      <dgm:prSet presAssocID="{CAF97D2B-6796-44C4-9205-021A3F01ACEF}" presName="linear" presStyleCnt="0">
        <dgm:presLayoutVars>
          <dgm:animLvl val="lvl"/>
          <dgm:resizeHandles val="exact"/>
        </dgm:presLayoutVars>
      </dgm:prSet>
      <dgm:spPr/>
      <dgm:t>
        <a:bodyPr/>
        <a:lstStyle/>
        <a:p>
          <a:endParaRPr lang="es-ES"/>
        </a:p>
      </dgm:t>
    </dgm:pt>
    <dgm:pt modelId="{82B1E236-5322-48E6-9E96-9885AAFFD91C}" type="pres">
      <dgm:prSet presAssocID="{E6E1BF2D-2010-4252-A5D3-35C44BF8ACCE}" presName="parentText" presStyleLbl="node1" presStyleIdx="0" presStyleCnt="3">
        <dgm:presLayoutVars>
          <dgm:chMax val="0"/>
          <dgm:bulletEnabled val="1"/>
        </dgm:presLayoutVars>
      </dgm:prSet>
      <dgm:spPr/>
      <dgm:t>
        <a:bodyPr/>
        <a:lstStyle/>
        <a:p>
          <a:endParaRPr lang="es-ES"/>
        </a:p>
      </dgm:t>
    </dgm:pt>
    <dgm:pt modelId="{6745F661-CEB7-4800-916F-AC9AC0BCE640}" type="pres">
      <dgm:prSet presAssocID="{96A7964A-2075-4370-9B9B-88E33719CC2D}" presName="spacer" presStyleCnt="0"/>
      <dgm:spPr/>
    </dgm:pt>
    <dgm:pt modelId="{B1434EB2-81F8-4FA1-8D4F-3A77EB743F11}" type="pres">
      <dgm:prSet presAssocID="{CC279C68-C206-46AD-B489-D3A487972905}" presName="parentText" presStyleLbl="node1" presStyleIdx="1" presStyleCnt="3">
        <dgm:presLayoutVars>
          <dgm:chMax val="0"/>
          <dgm:bulletEnabled val="1"/>
        </dgm:presLayoutVars>
      </dgm:prSet>
      <dgm:spPr/>
      <dgm:t>
        <a:bodyPr/>
        <a:lstStyle/>
        <a:p>
          <a:endParaRPr lang="es-ES"/>
        </a:p>
      </dgm:t>
    </dgm:pt>
    <dgm:pt modelId="{007FD4C2-CF7B-468D-8407-109E41FD27E3}" type="pres">
      <dgm:prSet presAssocID="{4D90AC4E-2D8A-4F50-9934-B0A7AF61D444}" presName="spacer" presStyleCnt="0"/>
      <dgm:spPr/>
    </dgm:pt>
    <dgm:pt modelId="{F6B16AA8-EB1C-4231-BA13-B0DAF2A87A04}" type="pres">
      <dgm:prSet presAssocID="{2A79B3E8-EE33-4E65-A1F9-8D0EE09D6076}" presName="parentText" presStyleLbl="node1" presStyleIdx="2" presStyleCnt="3">
        <dgm:presLayoutVars>
          <dgm:chMax val="0"/>
          <dgm:bulletEnabled val="1"/>
        </dgm:presLayoutVars>
      </dgm:prSet>
      <dgm:spPr/>
      <dgm:t>
        <a:bodyPr/>
        <a:lstStyle/>
        <a:p>
          <a:endParaRPr lang="es-ES"/>
        </a:p>
      </dgm:t>
    </dgm:pt>
  </dgm:ptLst>
  <dgm:cxnLst>
    <dgm:cxn modelId="{A484D299-E301-46D7-AA11-21B18C6525F9}" srcId="{CAF97D2B-6796-44C4-9205-021A3F01ACEF}" destId="{2A79B3E8-EE33-4E65-A1F9-8D0EE09D6076}" srcOrd="2" destOrd="0" parTransId="{3929FDE2-F4A4-4CFA-A2E7-50706C07B38F}" sibTransId="{C393D379-1672-438B-8D6C-0F09F6B6CB25}"/>
    <dgm:cxn modelId="{0D06D258-A143-487A-892C-A63F162DD193}" type="presOf" srcId="{CAF97D2B-6796-44C4-9205-021A3F01ACEF}" destId="{DE46854C-34EE-4476-A205-FADB2A349296}" srcOrd="0" destOrd="0" presId="urn:microsoft.com/office/officeart/2005/8/layout/vList2"/>
    <dgm:cxn modelId="{6AB11209-1EC1-4CE4-82FD-DE0B8AEBF280}" type="presOf" srcId="{2A79B3E8-EE33-4E65-A1F9-8D0EE09D6076}" destId="{F6B16AA8-EB1C-4231-BA13-B0DAF2A87A04}" srcOrd="0" destOrd="0" presId="urn:microsoft.com/office/officeart/2005/8/layout/vList2"/>
    <dgm:cxn modelId="{D18AD6BC-30A7-4CF1-8192-2EF3AE338013}" srcId="{CAF97D2B-6796-44C4-9205-021A3F01ACEF}" destId="{CC279C68-C206-46AD-B489-D3A487972905}" srcOrd="1" destOrd="0" parTransId="{92ADEE58-27A9-4D1B-8786-586CF0564E17}" sibTransId="{4D90AC4E-2D8A-4F50-9934-B0A7AF61D444}"/>
    <dgm:cxn modelId="{0E3AA38B-BEDB-49E0-9679-3767DCD7B461}" srcId="{CAF97D2B-6796-44C4-9205-021A3F01ACEF}" destId="{E6E1BF2D-2010-4252-A5D3-35C44BF8ACCE}" srcOrd="0" destOrd="0" parTransId="{0E5FF3A2-0B47-4392-8889-5E3068F66A74}" sibTransId="{96A7964A-2075-4370-9B9B-88E33719CC2D}"/>
    <dgm:cxn modelId="{95915C34-6362-49AA-9246-4B2C7B56C34D}" type="presOf" srcId="{CC279C68-C206-46AD-B489-D3A487972905}" destId="{B1434EB2-81F8-4FA1-8D4F-3A77EB743F11}" srcOrd="0" destOrd="0" presId="urn:microsoft.com/office/officeart/2005/8/layout/vList2"/>
    <dgm:cxn modelId="{2C3A4E11-449C-4822-9FDF-D584D007E24E}" type="presOf" srcId="{E6E1BF2D-2010-4252-A5D3-35C44BF8ACCE}" destId="{82B1E236-5322-48E6-9E96-9885AAFFD91C}" srcOrd="0" destOrd="0" presId="urn:microsoft.com/office/officeart/2005/8/layout/vList2"/>
    <dgm:cxn modelId="{173F2B9D-1655-4A43-99C2-77CDF9BD6F1A}" type="presParOf" srcId="{DE46854C-34EE-4476-A205-FADB2A349296}" destId="{82B1E236-5322-48E6-9E96-9885AAFFD91C}" srcOrd="0" destOrd="0" presId="urn:microsoft.com/office/officeart/2005/8/layout/vList2"/>
    <dgm:cxn modelId="{22AB42D5-1EAB-4498-84E8-561D09A06A3E}" type="presParOf" srcId="{DE46854C-34EE-4476-A205-FADB2A349296}" destId="{6745F661-CEB7-4800-916F-AC9AC0BCE640}" srcOrd="1" destOrd="0" presId="urn:microsoft.com/office/officeart/2005/8/layout/vList2"/>
    <dgm:cxn modelId="{C5ABE239-23F1-4275-8582-652D8E33C8C2}" type="presParOf" srcId="{DE46854C-34EE-4476-A205-FADB2A349296}" destId="{B1434EB2-81F8-4FA1-8D4F-3A77EB743F11}" srcOrd="2" destOrd="0" presId="urn:microsoft.com/office/officeart/2005/8/layout/vList2"/>
    <dgm:cxn modelId="{5A2DB5D6-AA5D-4D26-9E2A-69DD2DA154ED}" type="presParOf" srcId="{DE46854C-34EE-4476-A205-FADB2A349296}" destId="{007FD4C2-CF7B-468D-8407-109E41FD27E3}" srcOrd="3" destOrd="0" presId="urn:microsoft.com/office/officeart/2005/8/layout/vList2"/>
    <dgm:cxn modelId="{D9391935-A96F-41C7-AB0C-3B9E96E240FB}" type="presParOf" srcId="{DE46854C-34EE-4476-A205-FADB2A349296}" destId="{F6B16AA8-EB1C-4231-BA13-B0DAF2A87A0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29F831-9C4C-405F-97FB-199559DBFAFB}"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44678634-1810-469B-B30B-5D61CE42BC89}">
      <dgm:prSet custT="1"/>
      <dgm:spPr/>
      <dgm:t>
        <a:bodyPr/>
        <a:lstStyle/>
        <a:p>
          <a:r>
            <a:rPr lang="es-MX" sz="1600" b="0" i="0" baseline="0" dirty="0">
              <a:latin typeface="Arial" panose="020B0604020202020204" pitchFamily="34" charset="0"/>
              <a:cs typeface="Arial" panose="020B0604020202020204" pitchFamily="34" charset="0"/>
            </a:rPr>
            <a:t>La </a:t>
          </a:r>
          <a:r>
            <a:rPr lang="es-MX" sz="1600" b="1" i="0" baseline="0" dirty="0">
              <a:latin typeface="Arial" panose="020B0604020202020204" pitchFamily="34" charset="0"/>
              <a:cs typeface="Arial" panose="020B0604020202020204" pitchFamily="34" charset="0"/>
            </a:rPr>
            <a:t>incertidumbre de medición</a:t>
          </a:r>
          <a:r>
            <a:rPr lang="es-MX" sz="1600" b="0" i="0" baseline="0" dirty="0">
              <a:latin typeface="Arial" panose="020B0604020202020204" pitchFamily="34" charset="0"/>
              <a:cs typeface="Arial" panose="020B0604020202020204" pitchFamily="34" charset="0"/>
            </a:rPr>
            <a:t> es una medida de la dispersión de los valores atribuidos a una magnitud, basada en la información utilizada. Refleja el grado de duda que existe sobre el resultado de la medición, considerando todos los factores que podrían influir en ella, como el equipo, el operador o el entorno.</a:t>
          </a:r>
          <a:endParaRPr lang="en-US" sz="1600" dirty="0">
            <a:latin typeface="Arial" panose="020B0604020202020204" pitchFamily="34" charset="0"/>
            <a:cs typeface="Arial" panose="020B0604020202020204" pitchFamily="34" charset="0"/>
          </a:endParaRPr>
        </a:p>
      </dgm:t>
    </dgm:pt>
    <dgm:pt modelId="{E1FAE173-862F-438E-A1DF-A97D54389015}" type="parTrans" cxnId="{7ED3EE76-A931-446F-BEE1-12F2BAF4F0FE}">
      <dgm:prSet/>
      <dgm:spPr/>
      <dgm:t>
        <a:bodyPr/>
        <a:lstStyle/>
        <a:p>
          <a:endParaRPr lang="en-US"/>
        </a:p>
      </dgm:t>
    </dgm:pt>
    <dgm:pt modelId="{1B6F0434-8FFA-48B7-8D3A-4AB2C9511F3B}" type="sibTrans" cxnId="{7ED3EE76-A931-446F-BEE1-12F2BAF4F0FE}">
      <dgm:prSet/>
      <dgm:spPr/>
      <dgm:t>
        <a:bodyPr/>
        <a:lstStyle/>
        <a:p>
          <a:endParaRPr lang="en-US"/>
        </a:p>
      </dgm:t>
    </dgm:pt>
    <dgm:pt modelId="{A46B8A53-0462-46CA-BDC0-30114B2A4771}">
      <dgm:prSet custT="1"/>
      <dgm:spPr/>
      <dgm:t>
        <a:bodyPr/>
        <a:lstStyle/>
        <a:p>
          <a:r>
            <a:rPr lang="es-MX" sz="1600" b="1" i="0" baseline="0" dirty="0">
              <a:latin typeface="Arial" panose="020B0604020202020204" pitchFamily="34" charset="0"/>
              <a:cs typeface="Arial" panose="020B0604020202020204" pitchFamily="34" charset="0"/>
            </a:rPr>
            <a:t>Ejemplo en la industria:</a:t>
          </a:r>
          <a:r>
            <a:rPr lang="es-MX" sz="1600" b="0" i="0" baseline="0" dirty="0">
              <a:latin typeface="Arial" panose="020B0604020202020204" pitchFamily="34" charset="0"/>
              <a:cs typeface="Arial" panose="020B0604020202020204" pitchFamily="34" charset="0"/>
            </a:rPr>
            <a:t> En un laboratorio de calibración, al medir la longitud de una pieza con un micrómetro, se podría estimar una incertidumbre de ±0.005 mm, lo que indica el rango dentro del cual se encuentra el valor verdadero.</a:t>
          </a:r>
          <a:endParaRPr lang="en-US" sz="1600" dirty="0">
            <a:latin typeface="Arial" panose="020B0604020202020204" pitchFamily="34" charset="0"/>
            <a:cs typeface="Arial" panose="020B0604020202020204" pitchFamily="34" charset="0"/>
          </a:endParaRPr>
        </a:p>
      </dgm:t>
    </dgm:pt>
    <dgm:pt modelId="{F8FBA402-9264-41D1-A461-DEF13094FF6D}" type="parTrans" cxnId="{E73D1BF5-D323-4A03-BAA4-5C62E986954D}">
      <dgm:prSet/>
      <dgm:spPr/>
      <dgm:t>
        <a:bodyPr/>
        <a:lstStyle/>
        <a:p>
          <a:endParaRPr lang="en-US"/>
        </a:p>
      </dgm:t>
    </dgm:pt>
    <dgm:pt modelId="{F4FF5E91-2E73-4C26-9CE4-6DD8965B091C}" type="sibTrans" cxnId="{E73D1BF5-D323-4A03-BAA4-5C62E986954D}">
      <dgm:prSet/>
      <dgm:spPr/>
      <dgm:t>
        <a:bodyPr/>
        <a:lstStyle/>
        <a:p>
          <a:endParaRPr lang="en-US"/>
        </a:p>
      </dgm:t>
    </dgm:pt>
    <dgm:pt modelId="{E8A07FD6-2EDE-4BD3-852B-C65ED41D7AD1}" type="pres">
      <dgm:prSet presAssocID="{D429F831-9C4C-405F-97FB-199559DBFAFB}" presName="root" presStyleCnt="0">
        <dgm:presLayoutVars>
          <dgm:dir/>
          <dgm:resizeHandles val="exact"/>
        </dgm:presLayoutVars>
      </dgm:prSet>
      <dgm:spPr/>
      <dgm:t>
        <a:bodyPr/>
        <a:lstStyle/>
        <a:p>
          <a:endParaRPr lang="es-ES"/>
        </a:p>
      </dgm:t>
    </dgm:pt>
    <dgm:pt modelId="{051E4CAE-7A17-4B97-AD60-78487432D91E}" type="pres">
      <dgm:prSet presAssocID="{44678634-1810-469B-B30B-5D61CE42BC89}" presName="compNode" presStyleCnt="0"/>
      <dgm:spPr/>
    </dgm:pt>
    <dgm:pt modelId="{6CABCB75-C114-4A68-9F1F-FFA8CF0ACCC9}" type="pres">
      <dgm:prSet presAssocID="{44678634-1810-469B-B30B-5D61CE42BC89}" presName="bgRect" presStyleLbl="bgShp" presStyleIdx="0" presStyleCnt="2"/>
      <dgm:spPr/>
    </dgm:pt>
    <dgm:pt modelId="{EE0BB4D3-0D49-423A-B0CF-3C1F3662796A}" type="pres">
      <dgm:prSet presAssocID="{44678634-1810-469B-B30B-5D61CE42BC8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Regla"/>
        </a:ext>
      </dgm:extLst>
    </dgm:pt>
    <dgm:pt modelId="{4CF0FB15-3260-4E74-A4EC-D29F67DF990A}" type="pres">
      <dgm:prSet presAssocID="{44678634-1810-469B-B30B-5D61CE42BC89}" presName="spaceRect" presStyleCnt="0"/>
      <dgm:spPr/>
    </dgm:pt>
    <dgm:pt modelId="{65ABD90B-336C-4FAE-9E15-E9B03864D094}" type="pres">
      <dgm:prSet presAssocID="{44678634-1810-469B-B30B-5D61CE42BC89}" presName="parTx" presStyleLbl="revTx" presStyleIdx="0" presStyleCnt="2">
        <dgm:presLayoutVars>
          <dgm:chMax val="0"/>
          <dgm:chPref val="0"/>
        </dgm:presLayoutVars>
      </dgm:prSet>
      <dgm:spPr/>
      <dgm:t>
        <a:bodyPr/>
        <a:lstStyle/>
        <a:p>
          <a:endParaRPr lang="es-ES"/>
        </a:p>
      </dgm:t>
    </dgm:pt>
    <dgm:pt modelId="{BFB46F32-85BD-4C63-A55A-3B3DB67CFD9D}" type="pres">
      <dgm:prSet presAssocID="{1B6F0434-8FFA-48B7-8D3A-4AB2C9511F3B}" presName="sibTrans" presStyleCnt="0"/>
      <dgm:spPr/>
    </dgm:pt>
    <dgm:pt modelId="{D47FAC1F-52E5-4CE3-968A-D9ABCF441ABA}" type="pres">
      <dgm:prSet presAssocID="{A46B8A53-0462-46CA-BDC0-30114B2A4771}" presName="compNode" presStyleCnt="0"/>
      <dgm:spPr/>
    </dgm:pt>
    <dgm:pt modelId="{B591D7CB-4E0C-426E-B78D-AB925FBD6246}" type="pres">
      <dgm:prSet presAssocID="{A46B8A53-0462-46CA-BDC0-30114B2A4771}" presName="bgRect" presStyleLbl="bgShp" presStyleIdx="1" presStyleCnt="2"/>
      <dgm:spPr/>
    </dgm:pt>
    <dgm:pt modelId="{5CBBCC6B-1903-482D-9C67-E7AD55BA99BD}" type="pres">
      <dgm:prSet presAssocID="{A46B8A53-0462-46CA-BDC0-30114B2A477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Test tubes"/>
        </a:ext>
      </dgm:extLst>
    </dgm:pt>
    <dgm:pt modelId="{5E6905AE-D1BE-4BB5-B4B4-BC4CBF39A102}" type="pres">
      <dgm:prSet presAssocID="{A46B8A53-0462-46CA-BDC0-30114B2A4771}" presName="spaceRect" presStyleCnt="0"/>
      <dgm:spPr/>
    </dgm:pt>
    <dgm:pt modelId="{4D84F935-57DF-4407-B7A5-938FE1125817}" type="pres">
      <dgm:prSet presAssocID="{A46B8A53-0462-46CA-BDC0-30114B2A4771}" presName="parTx" presStyleLbl="revTx" presStyleIdx="1" presStyleCnt="2">
        <dgm:presLayoutVars>
          <dgm:chMax val="0"/>
          <dgm:chPref val="0"/>
        </dgm:presLayoutVars>
      </dgm:prSet>
      <dgm:spPr/>
      <dgm:t>
        <a:bodyPr/>
        <a:lstStyle/>
        <a:p>
          <a:endParaRPr lang="es-ES"/>
        </a:p>
      </dgm:t>
    </dgm:pt>
  </dgm:ptLst>
  <dgm:cxnLst>
    <dgm:cxn modelId="{E73D1BF5-D323-4A03-BAA4-5C62E986954D}" srcId="{D429F831-9C4C-405F-97FB-199559DBFAFB}" destId="{A46B8A53-0462-46CA-BDC0-30114B2A4771}" srcOrd="1" destOrd="0" parTransId="{F8FBA402-9264-41D1-A461-DEF13094FF6D}" sibTransId="{F4FF5E91-2E73-4C26-9CE4-6DD8965B091C}"/>
    <dgm:cxn modelId="{3BBFA73A-21A8-4066-B512-F25DC7A03C32}" type="presOf" srcId="{A46B8A53-0462-46CA-BDC0-30114B2A4771}" destId="{4D84F935-57DF-4407-B7A5-938FE1125817}" srcOrd="0" destOrd="0" presId="urn:microsoft.com/office/officeart/2018/2/layout/IconVerticalSolidList"/>
    <dgm:cxn modelId="{E1C4E44F-B24A-4748-B618-9D5304BB1680}" type="presOf" srcId="{D429F831-9C4C-405F-97FB-199559DBFAFB}" destId="{E8A07FD6-2EDE-4BD3-852B-C65ED41D7AD1}" srcOrd="0" destOrd="0" presId="urn:microsoft.com/office/officeart/2018/2/layout/IconVerticalSolidList"/>
    <dgm:cxn modelId="{97836E4D-1848-4B74-ABA9-C9C4E873D648}" type="presOf" srcId="{44678634-1810-469B-B30B-5D61CE42BC89}" destId="{65ABD90B-336C-4FAE-9E15-E9B03864D094}" srcOrd="0" destOrd="0" presId="urn:microsoft.com/office/officeart/2018/2/layout/IconVerticalSolidList"/>
    <dgm:cxn modelId="{7ED3EE76-A931-446F-BEE1-12F2BAF4F0FE}" srcId="{D429F831-9C4C-405F-97FB-199559DBFAFB}" destId="{44678634-1810-469B-B30B-5D61CE42BC89}" srcOrd="0" destOrd="0" parTransId="{E1FAE173-862F-438E-A1DF-A97D54389015}" sibTransId="{1B6F0434-8FFA-48B7-8D3A-4AB2C9511F3B}"/>
    <dgm:cxn modelId="{5D436B51-3022-42B3-9A49-23CBB05627DC}" type="presParOf" srcId="{E8A07FD6-2EDE-4BD3-852B-C65ED41D7AD1}" destId="{051E4CAE-7A17-4B97-AD60-78487432D91E}" srcOrd="0" destOrd="0" presId="urn:microsoft.com/office/officeart/2018/2/layout/IconVerticalSolidList"/>
    <dgm:cxn modelId="{181DAD7E-FBB8-4C74-8A84-781A7B1576BA}" type="presParOf" srcId="{051E4CAE-7A17-4B97-AD60-78487432D91E}" destId="{6CABCB75-C114-4A68-9F1F-FFA8CF0ACCC9}" srcOrd="0" destOrd="0" presId="urn:microsoft.com/office/officeart/2018/2/layout/IconVerticalSolidList"/>
    <dgm:cxn modelId="{6C3C47D5-5A3B-4CC5-87A4-8D4AB3D81854}" type="presParOf" srcId="{051E4CAE-7A17-4B97-AD60-78487432D91E}" destId="{EE0BB4D3-0D49-423A-B0CF-3C1F3662796A}" srcOrd="1" destOrd="0" presId="urn:microsoft.com/office/officeart/2018/2/layout/IconVerticalSolidList"/>
    <dgm:cxn modelId="{5FF66352-672D-4F1F-9F9E-B3955A2300DF}" type="presParOf" srcId="{051E4CAE-7A17-4B97-AD60-78487432D91E}" destId="{4CF0FB15-3260-4E74-A4EC-D29F67DF990A}" srcOrd="2" destOrd="0" presId="urn:microsoft.com/office/officeart/2018/2/layout/IconVerticalSolidList"/>
    <dgm:cxn modelId="{6A3C1B93-0A0D-43B4-8202-5346788DDE9A}" type="presParOf" srcId="{051E4CAE-7A17-4B97-AD60-78487432D91E}" destId="{65ABD90B-336C-4FAE-9E15-E9B03864D094}" srcOrd="3" destOrd="0" presId="urn:microsoft.com/office/officeart/2018/2/layout/IconVerticalSolidList"/>
    <dgm:cxn modelId="{17778551-DE10-4918-8E10-2A7CC6CA80D6}" type="presParOf" srcId="{E8A07FD6-2EDE-4BD3-852B-C65ED41D7AD1}" destId="{BFB46F32-85BD-4C63-A55A-3B3DB67CFD9D}" srcOrd="1" destOrd="0" presId="urn:microsoft.com/office/officeart/2018/2/layout/IconVerticalSolidList"/>
    <dgm:cxn modelId="{A883C6F7-034E-434D-844D-5F29A10401FD}" type="presParOf" srcId="{E8A07FD6-2EDE-4BD3-852B-C65ED41D7AD1}" destId="{D47FAC1F-52E5-4CE3-968A-D9ABCF441ABA}" srcOrd="2" destOrd="0" presId="urn:microsoft.com/office/officeart/2018/2/layout/IconVerticalSolidList"/>
    <dgm:cxn modelId="{0283C290-CA13-4AA8-94B5-FF290514C48B}" type="presParOf" srcId="{D47FAC1F-52E5-4CE3-968A-D9ABCF441ABA}" destId="{B591D7CB-4E0C-426E-B78D-AB925FBD6246}" srcOrd="0" destOrd="0" presId="urn:microsoft.com/office/officeart/2018/2/layout/IconVerticalSolidList"/>
    <dgm:cxn modelId="{0753588E-C4B1-478F-A4ED-B0080288B0FB}" type="presParOf" srcId="{D47FAC1F-52E5-4CE3-968A-D9ABCF441ABA}" destId="{5CBBCC6B-1903-482D-9C67-E7AD55BA99BD}" srcOrd="1" destOrd="0" presId="urn:microsoft.com/office/officeart/2018/2/layout/IconVerticalSolidList"/>
    <dgm:cxn modelId="{C4E9CC04-5BEF-446A-9621-D1F29D1EB163}" type="presParOf" srcId="{D47FAC1F-52E5-4CE3-968A-D9ABCF441ABA}" destId="{5E6905AE-D1BE-4BB5-B4B4-BC4CBF39A102}" srcOrd="2" destOrd="0" presId="urn:microsoft.com/office/officeart/2018/2/layout/IconVerticalSolidList"/>
    <dgm:cxn modelId="{A482694B-D075-4A64-B4A4-D6BAB89457D6}" type="presParOf" srcId="{D47FAC1F-52E5-4CE3-968A-D9ABCF441ABA}" destId="{4D84F935-57DF-4407-B7A5-938FE112581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BBC7F9F-BE03-435A-B32F-401262620EE7}"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B0EABB00-D2FE-475A-BB2C-E3E0F75BF869}">
      <dgm:prSet custT="1"/>
      <dgm:spPr/>
      <dgm:t>
        <a:bodyPr/>
        <a:lstStyle/>
        <a:p>
          <a:r>
            <a:rPr lang="es-MX" sz="1800" b="0" i="0" baseline="0" dirty="0">
              <a:latin typeface="Arial" panose="020B0604020202020204" pitchFamily="34" charset="0"/>
              <a:cs typeface="Arial" panose="020B0604020202020204" pitchFamily="34" charset="0"/>
            </a:rPr>
            <a:t>Antes de realizar cualquier medición, es importante planificar el proceso de medición. Esto incluye la definición de los objetivos, la elección del instrumento adecuado y la preparación de las condiciones de </a:t>
          </a:r>
          <a:r>
            <a:rPr lang="es-MX" sz="1800" b="0" i="0" baseline="0" dirty="0" smtClean="0">
              <a:latin typeface="Arial" panose="020B0604020202020204" pitchFamily="34" charset="0"/>
              <a:cs typeface="Arial" panose="020B0604020202020204" pitchFamily="34" charset="0"/>
            </a:rPr>
            <a:t>medición.</a:t>
          </a:r>
          <a:endParaRPr lang="en-US" sz="2400" dirty="0"/>
        </a:p>
      </dgm:t>
    </dgm:pt>
    <dgm:pt modelId="{5B5AF6AF-A54F-4897-B982-6F609A15EAD4}" type="parTrans" cxnId="{C0452DC9-35B2-42F8-B6EC-1D5A70B9177F}">
      <dgm:prSet/>
      <dgm:spPr/>
      <dgm:t>
        <a:bodyPr/>
        <a:lstStyle/>
        <a:p>
          <a:endParaRPr lang="en-US"/>
        </a:p>
      </dgm:t>
    </dgm:pt>
    <dgm:pt modelId="{20E2A043-B6DA-4EFE-9542-496235F7746D}" type="sibTrans" cxnId="{C0452DC9-35B2-42F8-B6EC-1D5A70B9177F}">
      <dgm:prSet/>
      <dgm:spPr/>
      <dgm:t>
        <a:bodyPr/>
        <a:lstStyle/>
        <a:p>
          <a:endParaRPr lang="en-US"/>
        </a:p>
      </dgm:t>
    </dgm:pt>
    <dgm:pt modelId="{0F4AB4C1-14AD-430A-A318-C8F8D72AE6B0}">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En la fabricación de piezas aeronáuticas, es necesario planificar cuidadosamente las mediciones de tolerancias dimensionales debido a las estrictas especificaciones de calidad.</a:t>
          </a:r>
          <a:endParaRPr lang="en-US" sz="1800" dirty="0">
            <a:latin typeface="Arial" panose="020B0604020202020204" pitchFamily="34" charset="0"/>
            <a:cs typeface="Arial" panose="020B0604020202020204" pitchFamily="34" charset="0"/>
          </a:endParaRPr>
        </a:p>
      </dgm:t>
    </dgm:pt>
    <dgm:pt modelId="{BAB8FEB2-DAAD-4B34-9FAC-433817BB67BA}" type="parTrans" cxnId="{5863DE1D-A361-4961-B914-7535B4F1AF2E}">
      <dgm:prSet/>
      <dgm:spPr/>
      <dgm:t>
        <a:bodyPr/>
        <a:lstStyle/>
        <a:p>
          <a:endParaRPr lang="en-US"/>
        </a:p>
      </dgm:t>
    </dgm:pt>
    <dgm:pt modelId="{0E090819-9DD0-447B-834B-9B733684DC7C}" type="sibTrans" cxnId="{5863DE1D-A361-4961-B914-7535B4F1AF2E}">
      <dgm:prSet/>
      <dgm:spPr/>
      <dgm:t>
        <a:bodyPr/>
        <a:lstStyle/>
        <a:p>
          <a:endParaRPr lang="en-US"/>
        </a:p>
      </dgm:t>
    </dgm:pt>
    <dgm:pt modelId="{17712771-8815-4D52-B055-8D9756545D99}" type="pres">
      <dgm:prSet presAssocID="{ABBC7F9F-BE03-435A-B32F-401262620EE7}" presName="hierChild1" presStyleCnt="0">
        <dgm:presLayoutVars>
          <dgm:chPref val="1"/>
          <dgm:dir/>
          <dgm:animOne val="branch"/>
          <dgm:animLvl val="lvl"/>
          <dgm:resizeHandles/>
        </dgm:presLayoutVars>
      </dgm:prSet>
      <dgm:spPr/>
      <dgm:t>
        <a:bodyPr/>
        <a:lstStyle/>
        <a:p>
          <a:endParaRPr lang="es-ES"/>
        </a:p>
      </dgm:t>
    </dgm:pt>
    <dgm:pt modelId="{589440A4-C680-4960-8FC2-FCADE3D1AD03}" type="pres">
      <dgm:prSet presAssocID="{B0EABB00-D2FE-475A-BB2C-E3E0F75BF869}" presName="hierRoot1" presStyleCnt="0"/>
      <dgm:spPr/>
    </dgm:pt>
    <dgm:pt modelId="{83E6ACD0-80FD-4714-B47A-E3B7640BF76D}" type="pres">
      <dgm:prSet presAssocID="{B0EABB00-D2FE-475A-BB2C-E3E0F75BF869}" presName="composite" presStyleCnt="0"/>
      <dgm:spPr/>
    </dgm:pt>
    <dgm:pt modelId="{F7499063-2DCF-4122-9B79-EF66B44845E8}" type="pres">
      <dgm:prSet presAssocID="{B0EABB00-D2FE-475A-BB2C-E3E0F75BF869}" presName="background" presStyleLbl="node0" presStyleIdx="0" presStyleCnt="2"/>
      <dgm:spPr/>
    </dgm:pt>
    <dgm:pt modelId="{A477A1AD-CBA8-44B3-A717-A92C99184E91}" type="pres">
      <dgm:prSet presAssocID="{B0EABB00-D2FE-475A-BB2C-E3E0F75BF869}" presName="text" presStyleLbl="fgAcc0" presStyleIdx="0" presStyleCnt="2">
        <dgm:presLayoutVars>
          <dgm:chPref val="3"/>
        </dgm:presLayoutVars>
      </dgm:prSet>
      <dgm:spPr/>
      <dgm:t>
        <a:bodyPr/>
        <a:lstStyle/>
        <a:p>
          <a:endParaRPr lang="es-ES"/>
        </a:p>
      </dgm:t>
    </dgm:pt>
    <dgm:pt modelId="{B8C08A5A-BE87-438B-8A75-DC943F1EC9E4}" type="pres">
      <dgm:prSet presAssocID="{B0EABB00-D2FE-475A-BB2C-E3E0F75BF869}" presName="hierChild2" presStyleCnt="0"/>
      <dgm:spPr/>
    </dgm:pt>
    <dgm:pt modelId="{CF3DC290-BFF6-4D3F-BA04-86F9CFDBED2B}" type="pres">
      <dgm:prSet presAssocID="{0F4AB4C1-14AD-430A-A318-C8F8D72AE6B0}" presName="hierRoot1" presStyleCnt="0"/>
      <dgm:spPr/>
    </dgm:pt>
    <dgm:pt modelId="{9EAC10CB-76CE-4738-A2A8-A68162E580A3}" type="pres">
      <dgm:prSet presAssocID="{0F4AB4C1-14AD-430A-A318-C8F8D72AE6B0}" presName="composite" presStyleCnt="0"/>
      <dgm:spPr/>
    </dgm:pt>
    <dgm:pt modelId="{A2B0CD74-F84A-405A-AB78-E6BF5F7A624B}" type="pres">
      <dgm:prSet presAssocID="{0F4AB4C1-14AD-430A-A318-C8F8D72AE6B0}" presName="background" presStyleLbl="node0" presStyleIdx="1" presStyleCnt="2"/>
      <dgm:spPr/>
    </dgm:pt>
    <dgm:pt modelId="{89514233-FCA2-4C84-916F-DDAB5BBEB00D}" type="pres">
      <dgm:prSet presAssocID="{0F4AB4C1-14AD-430A-A318-C8F8D72AE6B0}" presName="text" presStyleLbl="fgAcc0" presStyleIdx="1" presStyleCnt="2">
        <dgm:presLayoutVars>
          <dgm:chPref val="3"/>
        </dgm:presLayoutVars>
      </dgm:prSet>
      <dgm:spPr/>
      <dgm:t>
        <a:bodyPr/>
        <a:lstStyle/>
        <a:p>
          <a:endParaRPr lang="es-ES"/>
        </a:p>
      </dgm:t>
    </dgm:pt>
    <dgm:pt modelId="{6C206097-13AF-4257-AA3F-4869824A32A8}" type="pres">
      <dgm:prSet presAssocID="{0F4AB4C1-14AD-430A-A318-C8F8D72AE6B0}" presName="hierChild2" presStyleCnt="0"/>
      <dgm:spPr/>
    </dgm:pt>
  </dgm:ptLst>
  <dgm:cxnLst>
    <dgm:cxn modelId="{C0452DC9-35B2-42F8-B6EC-1D5A70B9177F}" srcId="{ABBC7F9F-BE03-435A-B32F-401262620EE7}" destId="{B0EABB00-D2FE-475A-BB2C-E3E0F75BF869}" srcOrd="0" destOrd="0" parTransId="{5B5AF6AF-A54F-4897-B982-6F609A15EAD4}" sibTransId="{20E2A043-B6DA-4EFE-9542-496235F7746D}"/>
    <dgm:cxn modelId="{8C5965F2-3FC3-436D-8EAF-0D5C193B73DF}" type="presOf" srcId="{ABBC7F9F-BE03-435A-B32F-401262620EE7}" destId="{17712771-8815-4D52-B055-8D9756545D99}" srcOrd="0" destOrd="0" presId="urn:microsoft.com/office/officeart/2005/8/layout/hierarchy1"/>
    <dgm:cxn modelId="{875FFE22-63B7-4A61-9ADE-0151DDC8F49C}" type="presOf" srcId="{0F4AB4C1-14AD-430A-A318-C8F8D72AE6B0}" destId="{89514233-FCA2-4C84-916F-DDAB5BBEB00D}" srcOrd="0" destOrd="0" presId="urn:microsoft.com/office/officeart/2005/8/layout/hierarchy1"/>
    <dgm:cxn modelId="{99AE784B-DF31-4D8D-B178-0BE61C94EBE1}" type="presOf" srcId="{B0EABB00-D2FE-475A-BB2C-E3E0F75BF869}" destId="{A477A1AD-CBA8-44B3-A717-A92C99184E91}" srcOrd="0" destOrd="0" presId="urn:microsoft.com/office/officeart/2005/8/layout/hierarchy1"/>
    <dgm:cxn modelId="{5863DE1D-A361-4961-B914-7535B4F1AF2E}" srcId="{ABBC7F9F-BE03-435A-B32F-401262620EE7}" destId="{0F4AB4C1-14AD-430A-A318-C8F8D72AE6B0}" srcOrd="1" destOrd="0" parTransId="{BAB8FEB2-DAAD-4B34-9FAC-433817BB67BA}" sibTransId="{0E090819-9DD0-447B-834B-9B733684DC7C}"/>
    <dgm:cxn modelId="{8F4EB097-A50A-476D-B46E-396F1563F7B3}" type="presParOf" srcId="{17712771-8815-4D52-B055-8D9756545D99}" destId="{589440A4-C680-4960-8FC2-FCADE3D1AD03}" srcOrd="0" destOrd="0" presId="urn:microsoft.com/office/officeart/2005/8/layout/hierarchy1"/>
    <dgm:cxn modelId="{6BF27310-7F1C-4487-9544-55A2DC6126D0}" type="presParOf" srcId="{589440A4-C680-4960-8FC2-FCADE3D1AD03}" destId="{83E6ACD0-80FD-4714-B47A-E3B7640BF76D}" srcOrd="0" destOrd="0" presId="urn:microsoft.com/office/officeart/2005/8/layout/hierarchy1"/>
    <dgm:cxn modelId="{9A848758-CE60-472F-AD00-6692128BF959}" type="presParOf" srcId="{83E6ACD0-80FD-4714-B47A-E3B7640BF76D}" destId="{F7499063-2DCF-4122-9B79-EF66B44845E8}" srcOrd="0" destOrd="0" presId="urn:microsoft.com/office/officeart/2005/8/layout/hierarchy1"/>
    <dgm:cxn modelId="{723FB5C4-A221-45BE-940B-03CC74A87149}" type="presParOf" srcId="{83E6ACD0-80FD-4714-B47A-E3B7640BF76D}" destId="{A477A1AD-CBA8-44B3-A717-A92C99184E91}" srcOrd="1" destOrd="0" presId="urn:microsoft.com/office/officeart/2005/8/layout/hierarchy1"/>
    <dgm:cxn modelId="{6C5B8064-A90E-41C6-A927-632963ABB62D}" type="presParOf" srcId="{589440A4-C680-4960-8FC2-FCADE3D1AD03}" destId="{B8C08A5A-BE87-438B-8A75-DC943F1EC9E4}" srcOrd="1" destOrd="0" presId="urn:microsoft.com/office/officeart/2005/8/layout/hierarchy1"/>
    <dgm:cxn modelId="{5926F536-2A43-4CB8-9C69-300FA57A2069}" type="presParOf" srcId="{17712771-8815-4D52-B055-8D9756545D99}" destId="{CF3DC290-BFF6-4D3F-BA04-86F9CFDBED2B}" srcOrd="1" destOrd="0" presId="urn:microsoft.com/office/officeart/2005/8/layout/hierarchy1"/>
    <dgm:cxn modelId="{95B282E4-C055-4A59-88AC-C7E11BC06EB6}" type="presParOf" srcId="{CF3DC290-BFF6-4D3F-BA04-86F9CFDBED2B}" destId="{9EAC10CB-76CE-4738-A2A8-A68162E580A3}" srcOrd="0" destOrd="0" presId="urn:microsoft.com/office/officeart/2005/8/layout/hierarchy1"/>
    <dgm:cxn modelId="{4C189D3A-6116-41E6-AC22-9A8307B42FDC}" type="presParOf" srcId="{9EAC10CB-76CE-4738-A2A8-A68162E580A3}" destId="{A2B0CD74-F84A-405A-AB78-E6BF5F7A624B}" srcOrd="0" destOrd="0" presId="urn:microsoft.com/office/officeart/2005/8/layout/hierarchy1"/>
    <dgm:cxn modelId="{03F73D7C-DC1F-4B90-98DA-8EB2C0024BAF}" type="presParOf" srcId="{9EAC10CB-76CE-4738-A2A8-A68162E580A3}" destId="{89514233-FCA2-4C84-916F-DDAB5BBEB00D}" srcOrd="1" destOrd="0" presId="urn:microsoft.com/office/officeart/2005/8/layout/hierarchy1"/>
    <dgm:cxn modelId="{3405C484-82FE-4364-BFA3-74D181A04EDC}" type="presParOf" srcId="{CF3DC290-BFF6-4D3F-BA04-86F9CFDBED2B}" destId="{6C206097-13AF-4257-AA3F-4869824A32A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A6FE5F6-CDA4-478D-BB80-048FD798EE92}"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0D2685E3-B9A5-43B0-A24D-A60CEC6259F8}">
      <dgm:prSet custT="1"/>
      <dgm:spPr/>
      <dgm:t>
        <a:bodyPr/>
        <a:lstStyle/>
        <a:p>
          <a:r>
            <a:rPr lang="es-MX" sz="1800" b="0" i="0" baseline="0" dirty="0">
              <a:latin typeface="Arial" panose="020B0604020202020204" pitchFamily="34" charset="0"/>
              <a:cs typeface="Arial" panose="020B0604020202020204" pitchFamily="34" charset="0"/>
            </a:rPr>
            <a:t>La </a:t>
          </a:r>
          <a:r>
            <a:rPr lang="es-MX" sz="1800" b="1" i="0" baseline="0" dirty="0">
              <a:latin typeface="Arial" panose="020B0604020202020204" pitchFamily="34" charset="0"/>
              <a:cs typeface="Arial" panose="020B0604020202020204" pitchFamily="34" charset="0"/>
            </a:rPr>
            <a:t>ejecución</a:t>
          </a:r>
          <a:r>
            <a:rPr lang="es-MX" sz="1800" b="0" i="0" baseline="0" dirty="0">
              <a:latin typeface="Arial" panose="020B0604020202020204" pitchFamily="34" charset="0"/>
              <a:cs typeface="Arial" panose="020B0604020202020204" pitchFamily="34" charset="0"/>
            </a:rPr>
            <a:t> implica la realización de la medición de acuerdo con los procedimientos establecidos. Esto incluye el uso de equipos calibrados, la observación de las condiciones ambientales y la minimización de los factores que puedan introducir errores.</a:t>
          </a:r>
          <a:endParaRPr lang="en-US" sz="1800" dirty="0">
            <a:latin typeface="Arial" panose="020B0604020202020204" pitchFamily="34" charset="0"/>
            <a:cs typeface="Arial" panose="020B0604020202020204" pitchFamily="34" charset="0"/>
          </a:endParaRPr>
        </a:p>
      </dgm:t>
    </dgm:pt>
    <dgm:pt modelId="{50FEEA16-D3B2-43C0-BAA8-CAC879406C81}" type="parTrans" cxnId="{1CDF8181-8172-4A2D-8163-11046A55C703}">
      <dgm:prSet/>
      <dgm:spPr/>
      <dgm:t>
        <a:bodyPr/>
        <a:lstStyle/>
        <a:p>
          <a:endParaRPr lang="en-US"/>
        </a:p>
      </dgm:t>
    </dgm:pt>
    <dgm:pt modelId="{417B8AE6-A5F6-4958-BB6B-A4727CF1C3D6}" type="sibTrans" cxnId="{1CDF8181-8172-4A2D-8163-11046A55C703}">
      <dgm:prSet/>
      <dgm:spPr/>
      <dgm:t>
        <a:bodyPr/>
        <a:lstStyle/>
        <a:p>
          <a:endParaRPr lang="en-US"/>
        </a:p>
      </dgm:t>
    </dgm:pt>
    <dgm:pt modelId="{D8719DC1-D8D6-4A59-A861-F1B05054D5B6}">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Medición de la presión de una tubería bajo condiciones controladas de temperatura en una planta petroquímica.</a:t>
          </a:r>
          <a:endParaRPr lang="en-US" sz="1800" dirty="0">
            <a:latin typeface="Arial" panose="020B0604020202020204" pitchFamily="34" charset="0"/>
            <a:cs typeface="Arial" panose="020B0604020202020204" pitchFamily="34" charset="0"/>
          </a:endParaRPr>
        </a:p>
      </dgm:t>
    </dgm:pt>
    <dgm:pt modelId="{82E03A49-49AE-40C7-B70E-6E182D45CD3C}" type="parTrans" cxnId="{6400D5F2-71FB-4DEE-87AF-BB93C6E92B12}">
      <dgm:prSet/>
      <dgm:spPr/>
      <dgm:t>
        <a:bodyPr/>
        <a:lstStyle/>
        <a:p>
          <a:endParaRPr lang="en-US"/>
        </a:p>
      </dgm:t>
    </dgm:pt>
    <dgm:pt modelId="{EFCB82B5-1807-4D80-94A5-B1BB8E31AD3E}" type="sibTrans" cxnId="{6400D5F2-71FB-4DEE-87AF-BB93C6E92B12}">
      <dgm:prSet/>
      <dgm:spPr/>
      <dgm:t>
        <a:bodyPr/>
        <a:lstStyle/>
        <a:p>
          <a:endParaRPr lang="en-US"/>
        </a:p>
      </dgm:t>
    </dgm:pt>
    <dgm:pt modelId="{8F9A97FE-F8B1-4701-BD8B-53B650E9AC03}" type="pres">
      <dgm:prSet presAssocID="{0A6FE5F6-CDA4-478D-BB80-048FD798EE92}" presName="hierChild1" presStyleCnt="0">
        <dgm:presLayoutVars>
          <dgm:chPref val="1"/>
          <dgm:dir/>
          <dgm:animOne val="branch"/>
          <dgm:animLvl val="lvl"/>
          <dgm:resizeHandles/>
        </dgm:presLayoutVars>
      </dgm:prSet>
      <dgm:spPr/>
      <dgm:t>
        <a:bodyPr/>
        <a:lstStyle/>
        <a:p>
          <a:endParaRPr lang="es-ES"/>
        </a:p>
      </dgm:t>
    </dgm:pt>
    <dgm:pt modelId="{C8AB0B95-595B-4F70-AE7C-B6E979D584C5}" type="pres">
      <dgm:prSet presAssocID="{0D2685E3-B9A5-43B0-A24D-A60CEC6259F8}" presName="hierRoot1" presStyleCnt="0"/>
      <dgm:spPr/>
    </dgm:pt>
    <dgm:pt modelId="{1480A6F0-2F38-46C1-B251-8FA919236CC7}" type="pres">
      <dgm:prSet presAssocID="{0D2685E3-B9A5-43B0-A24D-A60CEC6259F8}" presName="composite" presStyleCnt="0"/>
      <dgm:spPr/>
    </dgm:pt>
    <dgm:pt modelId="{32EA0A04-06AD-4710-BAE8-BDE86805547F}" type="pres">
      <dgm:prSet presAssocID="{0D2685E3-B9A5-43B0-A24D-A60CEC6259F8}" presName="background" presStyleLbl="node0" presStyleIdx="0" presStyleCnt="2"/>
      <dgm:spPr/>
    </dgm:pt>
    <dgm:pt modelId="{81D7687E-C335-4229-8D83-909B69D1141E}" type="pres">
      <dgm:prSet presAssocID="{0D2685E3-B9A5-43B0-A24D-A60CEC6259F8}" presName="text" presStyleLbl="fgAcc0" presStyleIdx="0" presStyleCnt="2">
        <dgm:presLayoutVars>
          <dgm:chPref val="3"/>
        </dgm:presLayoutVars>
      </dgm:prSet>
      <dgm:spPr/>
      <dgm:t>
        <a:bodyPr/>
        <a:lstStyle/>
        <a:p>
          <a:endParaRPr lang="es-ES"/>
        </a:p>
      </dgm:t>
    </dgm:pt>
    <dgm:pt modelId="{63293E6B-5A16-49C8-A4CF-D785C4267715}" type="pres">
      <dgm:prSet presAssocID="{0D2685E3-B9A5-43B0-A24D-A60CEC6259F8}" presName="hierChild2" presStyleCnt="0"/>
      <dgm:spPr/>
    </dgm:pt>
    <dgm:pt modelId="{6694913C-863D-44C6-82B4-78A41787671D}" type="pres">
      <dgm:prSet presAssocID="{D8719DC1-D8D6-4A59-A861-F1B05054D5B6}" presName="hierRoot1" presStyleCnt="0"/>
      <dgm:spPr/>
    </dgm:pt>
    <dgm:pt modelId="{F0FA778B-6B2E-4773-94EA-7040289A48E6}" type="pres">
      <dgm:prSet presAssocID="{D8719DC1-D8D6-4A59-A861-F1B05054D5B6}" presName="composite" presStyleCnt="0"/>
      <dgm:spPr/>
    </dgm:pt>
    <dgm:pt modelId="{4B509554-D779-4D8B-BF0B-8F628CEA68A1}" type="pres">
      <dgm:prSet presAssocID="{D8719DC1-D8D6-4A59-A861-F1B05054D5B6}" presName="background" presStyleLbl="node0" presStyleIdx="1" presStyleCnt="2"/>
      <dgm:spPr/>
    </dgm:pt>
    <dgm:pt modelId="{556F3FD0-19CD-4BE5-BC69-CAEE9C301AB0}" type="pres">
      <dgm:prSet presAssocID="{D8719DC1-D8D6-4A59-A861-F1B05054D5B6}" presName="text" presStyleLbl="fgAcc0" presStyleIdx="1" presStyleCnt="2">
        <dgm:presLayoutVars>
          <dgm:chPref val="3"/>
        </dgm:presLayoutVars>
      </dgm:prSet>
      <dgm:spPr/>
      <dgm:t>
        <a:bodyPr/>
        <a:lstStyle/>
        <a:p>
          <a:endParaRPr lang="es-ES"/>
        </a:p>
      </dgm:t>
    </dgm:pt>
    <dgm:pt modelId="{5DB18492-91F8-48DB-A882-8EA519CD1E15}" type="pres">
      <dgm:prSet presAssocID="{D8719DC1-D8D6-4A59-A861-F1B05054D5B6}" presName="hierChild2" presStyleCnt="0"/>
      <dgm:spPr/>
    </dgm:pt>
  </dgm:ptLst>
  <dgm:cxnLst>
    <dgm:cxn modelId="{BCEE3B82-5889-4210-82FF-0EA16497B6D5}" type="presOf" srcId="{D8719DC1-D8D6-4A59-A861-F1B05054D5B6}" destId="{556F3FD0-19CD-4BE5-BC69-CAEE9C301AB0}" srcOrd="0" destOrd="0" presId="urn:microsoft.com/office/officeart/2005/8/layout/hierarchy1"/>
    <dgm:cxn modelId="{0E7FD94C-667D-4C7D-8E09-F44074537422}" type="presOf" srcId="{0D2685E3-B9A5-43B0-A24D-A60CEC6259F8}" destId="{81D7687E-C335-4229-8D83-909B69D1141E}" srcOrd="0" destOrd="0" presId="urn:microsoft.com/office/officeart/2005/8/layout/hierarchy1"/>
    <dgm:cxn modelId="{6400D5F2-71FB-4DEE-87AF-BB93C6E92B12}" srcId="{0A6FE5F6-CDA4-478D-BB80-048FD798EE92}" destId="{D8719DC1-D8D6-4A59-A861-F1B05054D5B6}" srcOrd="1" destOrd="0" parTransId="{82E03A49-49AE-40C7-B70E-6E182D45CD3C}" sibTransId="{EFCB82B5-1807-4D80-94A5-B1BB8E31AD3E}"/>
    <dgm:cxn modelId="{113183D2-E0F0-4554-BF2E-449D6CA8BC6B}" type="presOf" srcId="{0A6FE5F6-CDA4-478D-BB80-048FD798EE92}" destId="{8F9A97FE-F8B1-4701-BD8B-53B650E9AC03}" srcOrd="0" destOrd="0" presId="urn:microsoft.com/office/officeart/2005/8/layout/hierarchy1"/>
    <dgm:cxn modelId="{1CDF8181-8172-4A2D-8163-11046A55C703}" srcId="{0A6FE5F6-CDA4-478D-BB80-048FD798EE92}" destId="{0D2685E3-B9A5-43B0-A24D-A60CEC6259F8}" srcOrd="0" destOrd="0" parTransId="{50FEEA16-D3B2-43C0-BAA8-CAC879406C81}" sibTransId="{417B8AE6-A5F6-4958-BB6B-A4727CF1C3D6}"/>
    <dgm:cxn modelId="{63453270-9FD9-49A9-A9BE-133E3D9F22BE}" type="presParOf" srcId="{8F9A97FE-F8B1-4701-BD8B-53B650E9AC03}" destId="{C8AB0B95-595B-4F70-AE7C-B6E979D584C5}" srcOrd="0" destOrd="0" presId="urn:microsoft.com/office/officeart/2005/8/layout/hierarchy1"/>
    <dgm:cxn modelId="{117F4E94-DC73-4E41-8017-0C56629D99D4}" type="presParOf" srcId="{C8AB0B95-595B-4F70-AE7C-B6E979D584C5}" destId="{1480A6F0-2F38-46C1-B251-8FA919236CC7}" srcOrd="0" destOrd="0" presId="urn:microsoft.com/office/officeart/2005/8/layout/hierarchy1"/>
    <dgm:cxn modelId="{E537CEB9-1580-4242-836B-ED0FBFAC26D2}" type="presParOf" srcId="{1480A6F0-2F38-46C1-B251-8FA919236CC7}" destId="{32EA0A04-06AD-4710-BAE8-BDE86805547F}" srcOrd="0" destOrd="0" presId="urn:microsoft.com/office/officeart/2005/8/layout/hierarchy1"/>
    <dgm:cxn modelId="{F001B514-2A57-4146-8DA0-5B72FB755AF5}" type="presParOf" srcId="{1480A6F0-2F38-46C1-B251-8FA919236CC7}" destId="{81D7687E-C335-4229-8D83-909B69D1141E}" srcOrd="1" destOrd="0" presId="urn:microsoft.com/office/officeart/2005/8/layout/hierarchy1"/>
    <dgm:cxn modelId="{D46CC939-AE53-4C5E-B13D-3A0B7032F42E}" type="presParOf" srcId="{C8AB0B95-595B-4F70-AE7C-B6E979D584C5}" destId="{63293E6B-5A16-49C8-A4CF-D785C4267715}" srcOrd="1" destOrd="0" presId="urn:microsoft.com/office/officeart/2005/8/layout/hierarchy1"/>
    <dgm:cxn modelId="{A5573AF8-5495-4751-B6C6-BC13D3F43BE2}" type="presParOf" srcId="{8F9A97FE-F8B1-4701-BD8B-53B650E9AC03}" destId="{6694913C-863D-44C6-82B4-78A41787671D}" srcOrd="1" destOrd="0" presId="urn:microsoft.com/office/officeart/2005/8/layout/hierarchy1"/>
    <dgm:cxn modelId="{F29A8DA6-652A-4022-9609-D107ECD72E3A}" type="presParOf" srcId="{6694913C-863D-44C6-82B4-78A41787671D}" destId="{F0FA778B-6B2E-4773-94EA-7040289A48E6}" srcOrd="0" destOrd="0" presId="urn:microsoft.com/office/officeart/2005/8/layout/hierarchy1"/>
    <dgm:cxn modelId="{04BF0ED2-1B9B-4332-BADF-3AFCAD75B03D}" type="presParOf" srcId="{F0FA778B-6B2E-4773-94EA-7040289A48E6}" destId="{4B509554-D779-4D8B-BF0B-8F628CEA68A1}" srcOrd="0" destOrd="0" presId="urn:microsoft.com/office/officeart/2005/8/layout/hierarchy1"/>
    <dgm:cxn modelId="{D5B4E69C-1C69-4427-803F-AA461DF3A7B8}" type="presParOf" srcId="{F0FA778B-6B2E-4773-94EA-7040289A48E6}" destId="{556F3FD0-19CD-4BE5-BC69-CAEE9C301AB0}" srcOrd="1" destOrd="0" presId="urn:microsoft.com/office/officeart/2005/8/layout/hierarchy1"/>
    <dgm:cxn modelId="{BE6C696F-CE5E-4F26-8371-12BEE58D24C1}" type="presParOf" srcId="{6694913C-863D-44C6-82B4-78A41787671D}" destId="{5DB18492-91F8-48DB-A882-8EA519CD1E1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BDDD220-0780-47B0-880D-4B244AF6FCA4}"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80CBA28A-FF73-4B8E-8985-C3F4EAB1F11A}">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Evaluación de los resultados de las mediciones de una máquina de corte CNC para asegurar que las piezas producidas cumplen con las tolerancias especificadas.</a:t>
          </a:r>
          <a:endParaRPr lang="en-US" sz="1800" dirty="0">
            <a:latin typeface="Arial" panose="020B0604020202020204" pitchFamily="34" charset="0"/>
            <a:cs typeface="Arial" panose="020B0604020202020204" pitchFamily="34" charset="0"/>
          </a:endParaRPr>
        </a:p>
      </dgm:t>
    </dgm:pt>
    <dgm:pt modelId="{8D91EE41-177B-4EE8-8F09-EC441F747473}" type="parTrans" cxnId="{22DBDB6A-B566-4B14-B6E4-A262A3A281B8}">
      <dgm:prSet/>
      <dgm:spPr/>
      <dgm:t>
        <a:bodyPr/>
        <a:lstStyle/>
        <a:p>
          <a:endParaRPr lang="en-US"/>
        </a:p>
      </dgm:t>
    </dgm:pt>
    <dgm:pt modelId="{74B37948-B66C-43DA-8FDC-E664B8C89BB7}" type="sibTrans" cxnId="{22DBDB6A-B566-4B14-B6E4-A262A3A281B8}">
      <dgm:prSet/>
      <dgm:spPr/>
      <dgm:t>
        <a:bodyPr/>
        <a:lstStyle/>
        <a:p>
          <a:endParaRPr lang="en-US"/>
        </a:p>
      </dgm:t>
    </dgm:pt>
    <dgm:pt modelId="{AFD203F0-85A6-4C92-87BE-61F25C55F5D3}">
      <dgm:prSet custT="1"/>
      <dgm:spPr/>
      <dgm:t>
        <a:bodyPr/>
        <a:lstStyle/>
        <a:p>
          <a:r>
            <a:rPr lang="es-MX" sz="1800" b="0" i="0" baseline="0" dirty="0">
              <a:latin typeface="Arial" panose="020B0604020202020204" pitchFamily="34" charset="0"/>
              <a:cs typeface="Arial" panose="020B0604020202020204" pitchFamily="34" charset="0"/>
            </a:rPr>
            <a:t>Una vez obtenidos los resultados de la medición, es necesario evaluarlos para asegurar que cumplen con los requisitos de precisión y exactitud. Además, se deben realizar los cálculos necesarios para estimar la incertidumbre de la medición</a:t>
          </a:r>
          <a:r>
            <a:rPr lang="es-MX" sz="1900" b="0" i="0" baseline="0" dirty="0"/>
            <a:t>.</a:t>
          </a:r>
          <a:endParaRPr lang="en-US" sz="1900" dirty="0"/>
        </a:p>
      </dgm:t>
    </dgm:pt>
    <dgm:pt modelId="{478AB320-E8CD-4E26-AD83-4A6BE1F663F1}" type="sibTrans" cxnId="{795D1FF4-5C11-47B7-8E65-5AB67A72811B}">
      <dgm:prSet/>
      <dgm:spPr/>
      <dgm:t>
        <a:bodyPr/>
        <a:lstStyle/>
        <a:p>
          <a:endParaRPr lang="en-US"/>
        </a:p>
      </dgm:t>
    </dgm:pt>
    <dgm:pt modelId="{5BA7C46D-3CF6-4724-96FB-4514E0CFA95A}" type="parTrans" cxnId="{795D1FF4-5C11-47B7-8E65-5AB67A72811B}">
      <dgm:prSet/>
      <dgm:spPr/>
      <dgm:t>
        <a:bodyPr/>
        <a:lstStyle/>
        <a:p>
          <a:endParaRPr lang="en-US"/>
        </a:p>
      </dgm:t>
    </dgm:pt>
    <dgm:pt modelId="{BA974CEA-EA29-41C6-89C9-3F18C3799CC5}" type="pres">
      <dgm:prSet presAssocID="{FBDDD220-0780-47B0-880D-4B244AF6FCA4}" presName="hierChild1" presStyleCnt="0">
        <dgm:presLayoutVars>
          <dgm:chPref val="1"/>
          <dgm:dir/>
          <dgm:animOne val="branch"/>
          <dgm:animLvl val="lvl"/>
          <dgm:resizeHandles/>
        </dgm:presLayoutVars>
      </dgm:prSet>
      <dgm:spPr/>
      <dgm:t>
        <a:bodyPr/>
        <a:lstStyle/>
        <a:p>
          <a:endParaRPr lang="es-ES"/>
        </a:p>
      </dgm:t>
    </dgm:pt>
    <dgm:pt modelId="{356F8F20-9CD5-4A1F-B384-9C6AB03F7E01}" type="pres">
      <dgm:prSet presAssocID="{AFD203F0-85A6-4C92-87BE-61F25C55F5D3}" presName="hierRoot1" presStyleCnt="0"/>
      <dgm:spPr/>
    </dgm:pt>
    <dgm:pt modelId="{2F7F58D9-C52E-43EA-B9F3-F9D5B50DE852}" type="pres">
      <dgm:prSet presAssocID="{AFD203F0-85A6-4C92-87BE-61F25C55F5D3}" presName="composite" presStyleCnt="0"/>
      <dgm:spPr/>
    </dgm:pt>
    <dgm:pt modelId="{35E03F77-C492-4CE0-B025-42DAC7D64B7B}" type="pres">
      <dgm:prSet presAssocID="{AFD203F0-85A6-4C92-87BE-61F25C55F5D3}" presName="background" presStyleLbl="node0" presStyleIdx="0" presStyleCnt="2"/>
      <dgm:spPr/>
    </dgm:pt>
    <dgm:pt modelId="{44EEDC7D-314C-47C1-A90D-3F700EE7BE20}" type="pres">
      <dgm:prSet presAssocID="{AFD203F0-85A6-4C92-87BE-61F25C55F5D3}" presName="text" presStyleLbl="fgAcc0" presStyleIdx="0" presStyleCnt="2">
        <dgm:presLayoutVars>
          <dgm:chPref val="3"/>
        </dgm:presLayoutVars>
      </dgm:prSet>
      <dgm:spPr/>
      <dgm:t>
        <a:bodyPr/>
        <a:lstStyle/>
        <a:p>
          <a:endParaRPr lang="es-ES"/>
        </a:p>
      </dgm:t>
    </dgm:pt>
    <dgm:pt modelId="{3977D80A-587F-4CBD-9095-5AEDD360C3D9}" type="pres">
      <dgm:prSet presAssocID="{AFD203F0-85A6-4C92-87BE-61F25C55F5D3}" presName="hierChild2" presStyleCnt="0"/>
      <dgm:spPr/>
    </dgm:pt>
    <dgm:pt modelId="{042E7B31-2D56-4B3F-9373-98684ABF664C}" type="pres">
      <dgm:prSet presAssocID="{80CBA28A-FF73-4B8E-8985-C3F4EAB1F11A}" presName="hierRoot1" presStyleCnt="0"/>
      <dgm:spPr/>
    </dgm:pt>
    <dgm:pt modelId="{0A9AF64A-021D-4E96-B269-DB7343383AA2}" type="pres">
      <dgm:prSet presAssocID="{80CBA28A-FF73-4B8E-8985-C3F4EAB1F11A}" presName="composite" presStyleCnt="0"/>
      <dgm:spPr/>
    </dgm:pt>
    <dgm:pt modelId="{F79BA097-3727-4A6E-AB67-81045DE590D9}" type="pres">
      <dgm:prSet presAssocID="{80CBA28A-FF73-4B8E-8985-C3F4EAB1F11A}" presName="background" presStyleLbl="node0" presStyleIdx="1" presStyleCnt="2"/>
      <dgm:spPr/>
    </dgm:pt>
    <dgm:pt modelId="{AAC6D7C5-04CD-4557-B8D4-FCB38FA5D84F}" type="pres">
      <dgm:prSet presAssocID="{80CBA28A-FF73-4B8E-8985-C3F4EAB1F11A}" presName="text" presStyleLbl="fgAcc0" presStyleIdx="1" presStyleCnt="2">
        <dgm:presLayoutVars>
          <dgm:chPref val="3"/>
        </dgm:presLayoutVars>
      </dgm:prSet>
      <dgm:spPr/>
      <dgm:t>
        <a:bodyPr/>
        <a:lstStyle/>
        <a:p>
          <a:endParaRPr lang="es-ES"/>
        </a:p>
      </dgm:t>
    </dgm:pt>
    <dgm:pt modelId="{8B38141D-C030-44B4-B1D0-A19347DB8D7F}" type="pres">
      <dgm:prSet presAssocID="{80CBA28A-FF73-4B8E-8985-C3F4EAB1F11A}" presName="hierChild2" presStyleCnt="0"/>
      <dgm:spPr/>
    </dgm:pt>
  </dgm:ptLst>
  <dgm:cxnLst>
    <dgm:cxn modelId="{D97132A5-72FD-46F5-AE9A-0C3810456153}" type="presOf" srcId="{FBDDD220-0780-47B0-880D-4B244AF6FCA4}" destId="{BA974CEA-EA29-41C6-89C9-3F18C3799CC5}" srcOrd="0" destOrd="0" presId="urn:microsoft.com/office/officeart/2005/8/layout/hierarchy1"/>
    <dgm:cxn modelId="{22DBDB6A-B566-4B14-B6E4-A262A3A281B8}" srcId="{FBDDD220-0780-47B0-880D-4B244AF6FCA4}" destId="{80CBA28A-FF73-4B8E-8985-C3F4EAB1F11A}" srcOrd="1" destOrd="0" parTransId="{8D91EE41-177B-4EE8-8F09-EC441F747473}" sibTransId="{74B37948-B66C-43DA-8FDC-E664B8C89BB7}"/>
    <dgm:cxn modelId="{C53171DF-D768-4054-8134-1115B09347C3}" type="presOf" srcId="{AFD203F0-85A6-4C92-87BE-61F25C55F5D3}" destId="{44EEDC7D-314C-47C1-A90D-3F700EE7BE20}" srcOrd="0" destOrd="0" presId="urn:microsoft.com/office/officeart/2005/8/layout/hierarchy1"/>
    <dgm:cxn modelId="{028C6225-9772-40F7-B3DE-EA0F74932CEA}" type="presOf" srcId="{80CBA28A-FF73-4B8E-8985-C3F4EAB1F11A}" destId="{AAC6D7C5-04CD-4557-B8D4-FCB38FA5D84F}" srcOrd="0" destOrd="0" presId="urn:microsoft.com/office/officeart/2005/8/layout/hierarchy1"/>
    <dgm:cxn modelId="{795D1FF4-5C11-47B7-8E65-5AB67A72811B}" srcId="{FBDDD220-0780-47B0-880D-4B244AF6FCA4}" destId="{AFD203F0-85A6-4C92-87BE-61F25C55F5D3}" srcOrd="0" destOrd="0" parTransId="{5BA7C46D-3CF6-4724-96FB-4514E0CFA95A}" sibTransId="{478AB320-E8CD-4E26-AD83-4A6BE1F663F1}"/>
    <dgm:cxn modelId="{5CCE68FE-4284-4A64-804A-FAC4B38ADED7}" type="presParOf" srcId="{BA974CEA-EA29-41C6-89C9-3F18C3799CC5}" destId="{356F8F20-9CD5-4A1F-B384-9C6AB03F7E01}" srcOrd="0" destOrd="0" presId="urn:microsoft.com/office/officeart/2005/8/layout/hierarchy1"/>
    <dgm:cxn modelId="{BB75FCE6-B9B2-4723-824F-79A5BE4D209D}" type="presParOf" srcId="{356F8F20-9CD5-4A1F-B384-9C6AB03F7E01}" destId="{2F7F58D9-C52E-43EA-B9F3-F9D5B50DE852}" srcOrd="0" destOrd="0" presId="urn:microsoft.com/office/officeart/2005/8/layout/hierarchy1"/>
    <dgm:cxn modelId="{A7EECF96-25FF-415F-93C3-4D107ADC2807}" type="presParOf" srcId="{2F7F58D9-C52E-43EA-B9F3-F9D5B50DE852}" destId="{35E03F77-C492-4CE0-B025-42DAC7D64B7B}" srcOrd="0" destOrd="0" presId="urn:microsoft.com/office/officeart/2005/8/layout/hierarchy1"/>
    <dgm:cxn modelId="{037A8A86-4754-419A-9643-4AAC4A971AC2}" type="presParOf" srcId="{2F7F58D9-C52E-43EA-B9F3-F9D5B50DE852}" destId="{44EEDC7D-314C-47C1-A90D-3F700EE7BE20}" srcOrd="1" destOrd="0" presId="urn:microsoft.com/office/officeart/2005/8/layout/hierarchy1"/>
    <dgm:cxn modelId="{31187260-511F-4DEB-8515-35D33FF62531}" type="presParOf" srcId="{356F8F20-9CD5-4A1F-B384-9C6AB03F7E01}" destId="{3977D80A-587F-4CBD-9095-5AEDD360C3D9}" srcOrd="1" destOrd="0" presId="urn:microsoft.com/office/officeart/2005/8/layout/hierarchy1"/>
    <dgm:cxn modelId="{A533E0C9-2375-447C-B95B-19A1DE083AFF}" type="presParOf" srcId="{BA974CEA-EA29-41C6-89C9-3F18C3799CC5}" destId="{042E7B31-2D56-4B3F-9373-98684ABF664C}" srcOrd="1" destOrd="0" presId="urn:microsoft.com/office/officeart/2005/8/layout/hierarchy1"/>
    <dgm:cxn modelId="{970E49D6-F436-4B5E-8C93-5E964C81C59B}" type="presParOf" srcId="{042E7B31-2D56-4B3F-9373-98684ABF664C}" destId="{0A9AF64A-021D-4E96-B269-DB7343383AA2}" srcOrd="0" destOrd="0" presId="urn:microsoft.com/office/officeart/2005/8/layout/hierarchy1"/>
    <dgm:cxn modelId="{A90EB217-FF37-48C8-A4CE-B10FE3512484}" type="presParOf" srcId="{0A9AF64A-021D-4E96-B269-DB7343383AA2}" destId="{F79BA097-3727-4A6E-AB67-81045DE590D9}" srcOrd="0" destOrd="0" presId="urn:microsoft.com/office/officeart/2005/8/layout/hierarchy1"/>
    <dgm:cxn modelId="{573D20DA-5292-49C7-B618-DCC3725B6A4F}" type="presParOf" srcId="{0A9AF64A-021D-4E96-B269-DB7343383AA2}" destId="{AAC6D7C5-04CD-4557-B8D4-FCB38FA5D84F}" srcOrd="1" destOrd="0" presId="urn:microsoft.com/office/officeart/2005/8/layout/hierarchy1"/>
    <dgm:cxn modelId="{F9562DA9-A13F-4F2E-B3DD-A49DF8AAE961}" type="presParOf" srcId="{042E7B31-2D56-4B3F-9373-98684ABF664C}" destId="{8B38141D-C030-44B4-B1D0-A19347DB8D7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B606731-8348-4EE4-AF64-C3AA7815A1D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9240162-F7D0-48F6-8E15-152D84BAA30B}">
      <dgm:prSet custT="1"/>
      <dgm:spPr/>
      <dgm:t>
        <a:bodyPr/>
        <a:lstStyle/>
        <a:p>
          <a:r>
            <a:rPr lang="es-MX" sz="1600" b="0" i="0" baseline="0" dirty="0">
              <a:latin typeface="Arial" panose="020B0604020202020204" pitchFamily="34" charset="0"/>
              <a:cs typeface="Arial" panose="020B0604020202020204" pitchFamily="34" charset="0"/>
            </a:rPr>
            <a:t>El uso de </a:t>
          </a:r>
          <a:r>
            <a:rPr lang="es-MX" sz="1600" b="1" i="0" baseline="0" dirty="0">
              <a:latin typeface="Arial" panose="020B0604020202020204" pitchFamily="34" charset="0"/>
              <a:cs typeface="Arial" panose="020B0604020202020204" pitchFamily="34" charset="0"/>
            </a:rPr>
            <a:t>buenas prácticas</a:t>
          </a:r>
          <a:r>
            <a:rPr lang="es-MX" sz="1600" b="0" i="0" baseline="0" dirty="0">
              <a:latin typeface="Arial" panose="020B0604020202020204" pitchFamily="34" charset="0"/>
              <a:cs typeface="Arial" panose="020B0604020202020204" pitchFamily="34" charset="0"/>
            </a:rPr>
            <a:t> es esencial para mejorar la confiabilidad de las mediciones en la industria. Algunas de las más relevantes incluyen:</a:t>
          </a:r>
          <a:endParaRPr lang="en-US" sz="1600" dirty="0">
            <a:latin typeface="Arial" panose="020B0604020202020204" pitchFamily="34" charset="0"/>
            <a:cs typeface="Arial" panose="020B0604020202020204" pitchFamily="34" charset="0"/>
          </a:endParaRPr>
        </a:p>
      </dgm:t>
    </dgm:pt>
    <dgm:pt modelId="{B472C107-C51E-41F1-976A-F9C2AE1A829A}" type="parTrans" cxnId="{95781BB0-3CC2-44BC-A0C4-CD7A564DD7DB}">
      <dgm:prSet/>
      <dgm:spPr/>
      <dgm:t>
        <a:bodyPr/>
        <a:lstStyle/>
        <a:p>
          <a:endParaRPr lang="en-US"/>
        </a:p>
      </dgm:t>
    </dgm:pt>
    <dgm:pt modelId="{FA8B3932-C93D-4A65-AC91-342BA60A5B55}" type="sibTrans" cxnId="{95781BB0-3CC2-44BC-A0C4-CD7A564DD7DB}">
      <dgm:prSet/>
      <dgm:spPr/>
      <dgm:t>
        <a:bodyPr/>
        <a:lstStyle/>
        <a:p>
          <a:endParaRPr lang="en-US"/>
        </a:p>
      </dgm:t>
    </dgm:pt>
    <dgm:pt modelId="{39B1DDE4-D00A-43F6-85A3-C8068A0520C9}">
      <dgm:prSet custT="1"/>
      <dgm:spPr/>
      <dgm:t>
        <a:bodyPr/>
        <a:lstStyle/>
        <a:p>
          <a:r>
            <a:rPr lang="es-MX" sz="1600" b="1" i="0" baseline="0" dirty="0">
              <a:latin typeface="Arial" panose="020B0604020202020204" pitchFamily="34" charset="0"/>
              <a:cs typeface="Arial" panose="020B0604020202020204" pitchFamily="34" charset="0"/>
            </a:rPr>
            <a:t>Uso adecuado de los equipos de medición:</a:t>
          </a:r>
          <a:r>
            <a:rPr lang="es-MX" sz="1600" b="0" i="0" baseline="0" dirty="0">
              <a:latin typeface="Arial" panose="020B0604020202020204" pitchFamily="34" charset="0"/>
              <a:cs typeface="Arial" panose="020B0604020202020204" pitchFamily="34" charset="0"/>
            </a:rPr>
            <a:t> Seleccionar el equipo adecuado para cada medición y asegurarse de que está calibrado correctamente.</a:t>
          </a:r>
          <a:endParaRPr lang="en-US" sz="1600" dirty="0">
            <a:latin typeface="Arial" panose="020B0604020202020204" pitchFamily="34" charset="0"/>
            <a:cs typeface="Arial" panose="020B0604020202020204" pitchFamily="34" charset="0"/>
          </a:endParaRPr>
        </a:p>
      </dgm:t>
    </dgm:pt>
    <dgm:pt modelId="{7FF20A76-9821-493C-8A5D-C55F58D3640F}" type="parTrans" cxnId="{35C4DB23-E749-4C06-AFDE-591C95E5F8B8}">
      <dgm:prSet/>
      <dgm:spPr/>
      <dgm:t>
        <a:bodyPr/>
        <a:lstStyle/>
        <a:p>
          <a:endParaRPr lang="en-US"/>
        </a:p>
      </dgm:t>
    </dgm:pt>
    <dgm:pt modelId="{4A3D7224-5E84-4354-BF7B-CFB170C21202}" type="sibTrans" cxnId="{35C4DB23-E749-4C06-AFDE-591C95E5F8B8}">
      <dgm:prSet/>
      <dgm:spPr/>
      <dgm:t>
        <a:bodyPr/>
        <a:lstStyle/>
        <a:p>
          <a:endParaRPr lang="en-US"/>
        </a:p>
      </dgm:t>
    </dgm:pt>
    <dgm:pt modelId="{61BE4FA5-1FE3-4E9E-B666-8DAE52687742}">
      <dgm:prSet custT="1"/>
      <dgm:spPr/>
      <dgm:t>
        <a:bodyPr/>
        <a:lstStyle/>
        <a:p>
          <a:r>
            <a:rPr lang="es-MX" sz="1600" b="1" i="0" baseline="0" dirty="0">
              <a:latin typeface="Arial" panose="020B0604020202020204" pitchFamily="34" charset="0"/>
              <a:cs typeface="Arial" panose="020B0604020202020204" pitchFamily="34" charset="0"/>
            </a:rPr>
            <a:t>Condiciones ambientales controladas:</a:t>
          </a:r>
          <a:r>
            <a:rPr lang="es-MX" sz="1600" b="0" i="0" baseline="0" dirty="0">
              <a:latin typeface="Arial" panose="020B0604020202020204" pitchFamily="34" charset="0"/>
              <a:cs typeface="Arial" panose="020B0604020202020204" pitchFamily="34" charset="0"/>
            </a:rPr>
            <a:t> Las mediciones deben realizarse en condiciones estables de temperatura, humedad y presión, ya que estos factores pueden afectar los resultados.</a:t>
          </a:r>
          <a:endParaRPr lang="en-US" sz="1600" dirty="0">
            <a:latin typeface="Arial" panose="020B0604020202020204" pitchFamily="34" charset="0"/>
            <a:cs typeface="Arial" panose="020B0604020202020204" pitchFamily="34" charset="0"/>
          </a:endParaRPr>
        </a:p>
      </dgm:t>
    </dgm:pt>
    <dgm:pt modelId="{9C988040-8D66-4AA6-B68F-E526D784FEDB}" type="parTrans" cxnId="{4BC70890-E6C8-4E46-BEBD-8074FD827C3C}">
      <dgm:prSet/>
      <dgm:spPr/>
      <dgm:t>
        <a:bodyPr/>
        <a:lstStyle/>
        <a:p>
          <a:endParaRPr lang="en-US"/>
        </a:p>
      </dgm:t>
    </dgm:pt>
    <dgm:pt modelId="{E8EAC461-A275-40E0-AED8-16C9F98A156C}" type="sibTrans" cxnId="{4BC70890-E6C8-4E46-BEBD-8074FD827C3C}">
      <dgm:prSet/>
      <dgm:spPr/>
      <dgm:t>
        <a:bodyPr/>
        <a:lstStyle/>
        <a:p>
          <a:endParaRPr lang="en-US"/>
        </a:p>
      </dgm:t>
    </dgm:pt>
    <dgm:pt modelId="{3165E8CE-7081-4B2B-A586-80F032843824}">
      <dgm:prSet/>
      <dgm:spPr/>
      <dgm:t>
        <a:bodyPr/>
        <a:lstStyle/>
        <a:p>
          <a:r>
            <a:rPr lang="es-MX" b="1" i="0" baseline="0"/>
            <a:t>Mantenimiento preventivo de los instrumentos:</a:t>
          </a:r>
          <a:r>
            <a:rPr lang="es-MX" b="0" i="0" baseline="0"/>
            <a:t> Es importante realizar un mantenimiento regular de los equipos de medición para evitar errores y prolongar su vida útil.</a:t>
          </a:r>
          <a:endParaRPr lang="en-US"/>
        </a:p>
      </dgm:t>
    </dgm:pt>
    <dgm:pt modelId="{B5724D1A-87FD-4963-80CC-DCCD20BE5101}" type="parTrans" cxnId="{F084B534-3A5F-459F-8CC6-5FF1CE8B08F3}">
      <dgm:prSet/>
      <dgm:spPr/>
      <dgm:t>
        <a:bodyPr/>
        <a:lstStyle/>
        <a:p>
          <a:endParaRPr lang="en-US"/>
        </a:p>
      </dgm:t>
    </dgm:pt>
    <dgm:pt modelId="{092EB85F-829F-400B-B639-9628A64217BD}" type="sibTrans" cxnId="{F084B534-3A5F-459F-8CC6-5FF1CE8B08F3}">
      <dgm:prSet/>
      <dgm:spPr/>
      <dgm:t>
        <a:bodyPr/>
        <a:lstStyle/>
        <a:p>
          <a:endParaRPr lang="en-US"/>
        </a:p>
      </dgm:t>
    </dgm:pt>
    <dgm:pt modelId="{7E24F11F-546B-432B-8FA0-7FF42C4F4ABA}">
      <dgm:prSet custT="1"/>
      <dgm:spPr/>
      <dgm:t>
        <a:bodyPr/>
        <a:lstStyle/>
        <a:p>
          <a:r>
            <a:rPr lang="es-MX" sz="1400" b="1" i="0" baseline="0" dirty="0">
              <a:latin typeface="Arial" panose="020B0604020202020204" pitchFamily="34" charset="0"/>
              <a:cs typeface="Arial" panose="020B0604020202020204" pitchFamily="34" charset="0"/>
            </a:rPr>
            <a:t>Capacitación del personal:</a:t>
          </a:r>
          <a:r>
            <a:rPr lang="es-MX" sz="1400" b="0" i="0" baseline="0" dirty="0">
              <a:latin typeface="Arial" panose="020B0604020202020204" pitchFamily="34" charset="0"/>
              <a:cs typeface="Arial" panose="020B0604020202020204" pitchFamily="34" charset="0"/>
            </a:rPr>
            <a:t> El personal que realiza las mediciones debe estar capacitado adecuadamente en el uso de los equipos y en la interpretación de los resultados.</a:t>
          </a:r>
          <a:endParaRPr lang="en-US" sz="1400" dirty="0">
            <a:latin typeface="Arial" panose="020B0604020202020204" pitchFamily="34" charset="0"/>
            <a:cs typeface="Arial" panose="020B0604020202020204" pitchFamily="34" charset="0"/>
          </a:endParaRPr>
        </a:p>
      </dgm:t>
    </dgm:pt>
    <dgm:pt modelId="{B2631794-8C2C-4F93-9D2B-2D1F4A6D0178}" type="parTrans" cxnId="{483E46C7-D825-49F2-8D60-21AB8B36A132}">
      <dgm:prSet/>
      <dgm:spPr/>
      <dgm:t>
        <a:bodyPr/>
        <a:lstStyle/>
        <a:p>
          <a:endParaRPr lang="en-US"/>
        </a:p>
      </dgm:t>
    </dgm:pt>
    <dgm:pt modelId="{0DF43AEE-DBB1-494C-90A3-C90D75A2608B}" type="sibTrans" cxnId="{483E46C7-D825-49F2-8D60-21AB8B36A132}">
      <dgm:prSet/>
      <dgm:spPr/>
      <dgm:t>
        <a:bodyPr/>
        <a:lstStyle/>
        <a:p>
          <a:endParaRPr lang="en-US"/>
        </a:p>
      </dgm:t>
    </dgm:pt>
    <dgm:pt modelId="{D80660FC-0FAC-454F-B18C-52D1BCB1AF23}" type="pres">
      <dgm:prSet presAssocID="{5B606731-8348-4EE4-AF64-C3AA7815A1D3}" presName="root" presStyleCnt="0">
        <dgm:presLayoutVars>
          <dgm:dir/>
          <dgm:resizeHandles val="exact"/>
        </dgm:presLayoutVars>
      </dgm:prSet>
      <dgm:spPr/>
      <dgm:t>
        <a:bodyPr/>
        <a:lstStyle/>
        <a:p>
          <a:endParaRPr lang="es-ES"/>
        </a:p>
      </dgm:t>
    </dgm:pt>
    <dgm:pt modelId="{4081392C-69C6-4ED9-942B-177F12085165}" type="pres">
      <dgm:prSet presAssocID="{69240162-F7D0-48F6-8E15-152D84BAA30B}" presName="compNode" presStyleCnt="0"/>
      <dgm:spPr/>
    </dgm:pt>
    <dgm:pt modelId="{E6616FE4-CFB4-4817-B5A0-ECF367EA17B0}" type="pres">
      <dgm:prSet presAssocID="{69240162-F7D0-48F6-8E15-152D84BAA30B}" presName="bgRect" presStyleLbl="bgShp" presStyleIdx="0" presStyleCnt="5"/>
      <dgm:spPr/>
    </dgm:pt>
    <dgm:pt modelId="{B15B494A-3239-483C-B162-8BFA82E736F5}" type="pres">
      <dgm:prSet presAssocID="{69240162-F7D0-48F6-8E15-152D84BAA30B}" presName="iconRect" presStyleLbl="node1" presStyleIdx="0" presStyleCnt="5"/>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Apretón de manos"/>
        </a:ext>
      </dgm:extLst>
    </dgm:pt>
    <dgm:pt modelId="{A6A55895-F493-4D1A-BAF2-1E50D737D442}" type="pres">
      <dgm:prSet presAssocID="{69240162-F7D0-48F6-8E15-152D84BAA30B}" presName="spaceRect" presStyleCnt="0"/>
      <dgm:spPr/>
    </dgm:pt>
    <dgm:pt modelId="{1E6E68CB-6CFF-44BB-A4A8-A4CC204D776A}" type="pres">
      <dgm:prSet presAssocID="{69240162-F7D0-48F6-8E15-152D84BAA30B}" presName="parTx" presStyleLbl="revTx" presStyleIdx="0" presStyleCnt="5">
        <dgm:presLayoutVars>
          <dgm:chMax val="0"/>
          <dgm:chPref val="0"/>
        </dgm:presLayoutVars>
      </dgm:prSet>
      <dgm:spPr/>
      <dgm:t>
        <a:bodyPr/>
        <a:lstStyle/>
        <a:p>
          <a:endParaRPr lang="es-ES"/>
        </a:p>
      </dgm:t>
    </dgm:pt>
    <dgm:pt modelId="{59F052A7-7F3F-40E1-884A-08EEAD442C58}" type="pres">
      <dgm:prSet presAssocID="{FA8B3932-C93D-4A65-AC91-342BA60A5B55}" presName="sibTrans" presStyleCnt="0"/>
      <dgm:spPr/>
    </dgm:pt>
    <dgm:pt modelId="{63E4C9C7-9357-4BF3-B214-AC2E85AE19B6}" type="pres">
      <dgm:prSet presAssocID="{39B1DDE4-D00A-43F6-85A3-C8068A0520C9}" presName="compNode" presStyleCnt="0"/>
      <dgm:spPr/>
    </dgm:pt>
    <dgm:pt modelId="{7831C845-E601-41BD-B769-7FDF99552696}" type="pres">
      <dgm:prSet presAssocID="{39B1DDE4-D00A-43F6-85A3-C8068A0520C9}" presName="bgRect" presStyleLbl="bgShp" presStyleIdx="1" presStyleCnt="5"/>
      <dgm:spPr/>
    </dgm:pt>
    <dgm:pt modelId="{5D969147-1F46-4F68-8F72-1B138CD3A69B}" type="pres">
      <dgm:prSet presAssocID="{39B1DDE4-D00A-43F6-85A3-C8068A0520C9}" presName="iconRect" presStyleLbl="node1" presStyleIdx="1" presStyleCnt="5"/>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Marca de verificación"/>
        </a:ext>
      </dgm:extLst>
    </dgm:pt>
    <dgm:pt modelId="{5064DC50-C6AC-4A80-8466-6E73A805E948}" type="pres">
      <dgm:prSet presAssocID="{39B1DDE4-D00A-43F6-85A3-C8068A0520C9}" presName="spaceRect" presStyleCnt="0"/>
      <dgm:spPr/>
    </dgm:pt>
    <dgm:pt modelId="{A9EB64DA-80F2-4105-932E-65C7DEB992F7}" type="pres">
      <dgm:prSet presAssocID="{39B1DDE4-D00A-43F6-85A3-C8068A0520C9}" presName="parTx" presStyleLbl="revTx" presStyleIdx="1" presStyleCnt="5">
        <dgm:presLayoutVars>
          <dgm:chMax val="0"/>
          <dgm:chPref val="0"/>
        </dgm:presLayoutVars>
      </dgm:prSet>
      <dgm:spPr/>
      <dgm:t>
        <a:bodyPr/>
        <a:lstStyle/>
        <a:p>
          <a:endParaRPr lang="es-ES"/>
        </a:p>
      </dgm:t>
    </dgm:pt>
    <dgm:pt modelId="{6FF11E61-C60C-4A64-816B-89CD39C77FE5}" type="pres">
      <dgm:prSet presAssocID="{4A3D7224-5E84-4354-BF7B-CFB170C21202}" presName="sibTrans" presStyleCnt="0"/>
      <dgm:spPr/>
    </dgm:pt>
    <dgm:pt modelId="{1A36F1F3-4565-4F34-AD1F-499AF59999CB}" type="pres">
      <dgm:prSet presAssocID="{61BE4FA5-1FE3-4E9E-B666-8DAE52687742}" presName="compNode" presStyleCnt="0"/>
      <dgm:spPr/>
    </dgm:pt>
    <dgm:pt modelId="{1E1430B8-B82F-4346-98A4-121B0A333F20}" type="pres">
      <dgm:prSet presAssocID="{61BE4FA5-1FE3-4E9E-B666-8DAE52687742}" presName="bgRect" presStyleLbl="bgShp" presStyleIdx="2" presStyleCnt="5"/>
      <dgm:spPr/>
    </dgm:pt>
    <dgm:pt modelId="{4AABC252-124F-4852-A6B0-68EF3E2D9555}" type="pres">
      <dgm:prSet presAssocID="{61BE4FA5-1FE3-4E9E-B666-8DAE52687742}" presName="iconRect" presStyleLbl="node1" presStyleIdx="2" presStyleCnt="5"/>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s-ES"/>
        </a:p>
      </dgm:t>
      <dgm:extLst>
        <a:ext uri="{E40237B7-FDA0-4F09-8148-C483321AD2D9}">
          <dgm14:cNvPr xmlns:dgm14="http://schemas.microsoft.com/office/drawing/2010/diagram" id="0" name="" descr="Termómetro"/>
        </a:ext>
      </dgm:extLst>
    </dgm:pt>
    <dgm:pt modelId="{18BB6174-9407-4109-A1A9-D40E96FAD1B1}" type="pres">
      <dgm:prSet presAssocID="{61BE4FA5-1FE3-4E9E-B666-8DAE52687742}" presName="spaceRect" presStyleCnt="0"/>
      <dgm:spPr/>
    </dgm:pt>
    <dgm:pt modelId="{1485CD47-4366-4C9E-8113-771E3F60896F}" type="pres">
      <dgm:prSet presAssocID="{61BE4FA5-1FE3-4E9E-B666-8DAE52687742}" presName="parTx" presStyleLbl="revTx" presStyleIdx="2" presStyleCnt="5">
        <dgm:presLayoutVars>
          <dgm:chMax val="0"/>
          <dgm:chPref val="0"/>
        </dgm:presLayoutVars>
      </dgm:prSet>
      <dgm:spPr/>
      <dgm:t>
        <a:bodyPr/>
        <a:lstStyle/>
        <a:p>
          <a:endParaRPr lang="es-ES"/>
        </a:p>
      </dgm:t>
    </dgm:pt>
    <dgm:pt modelId="{886DC8E6-CD2D-4140-BAF3-4F41130FFECF}" type="pres">
      <dgm:prSet presAssocID="{E8EAC461-A275-40E0-AED8-16C9F98A156C}" presName="sibTrans" presStyleCnt="0"/>
      <dgm:spPr/>
    </dgm:pt>
    <dgm:pt modelId="{73D1AF76-6F20-4C7B-871D-D8DDC26E71B1}" type="pres">
      <dgm:prSet presAssocID="{3165E8CE-7081-4B2B-A586-80F032843824}" presName="compNode" presStyleCnt="0"/>
      <dgm:spPr/>
    </dgm:pt>
    <dgm:pt modelId="{DA638CAE-BB12-41D3-999C-E4B6A655F686}" type="pres">
      <dgm:prSet presAssocID="{3165E8CE-7081-4B2B-A586-80F032843824}" presName="bgRect" presStyleLbl="bgShp" presStyleIdx="3" presStyleCnt="5"/>
      <dgm:spPr/>
    </dgm:pt>
    <dgm:pt modelId="{213B7908-4FAC-4C48-B0BC-513CE209FF49}" type="pres">
      <dgm:prSet presAssocID="{3165E8CE-7081-4B2B-A586-80F032843824}" presName="iconRect" presStyleLbl="node1" presStyleIdx="3" presStyleCnt="5"/>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s-ES"/>
        </a:p>
      </dgm:t>
      <dgm:extLst>
        <a:ext uri="{E40237B7-FDA0-4F09-8148-C483321AD2D9}">
          <dgm14:cNvPr xmlns:dgm14="http://schemas.microsoft.com/office/drawing/2010/diagram" id="0" name="" descr="Herramientas"/>
        </a:ext>
      </dgm:extLst>
    </dgm:pt>
    <dgm:pt modelId="{F325FD26-D673-490B-8962-E207C3202E9A}" type="pres">
      <dgm:prSet presAssocID="{3165E8CE-7081-4B2B-A586-80F032843824}" presName="spaceRect" presStyleCnt="0"/>
      <dgm:spPr/>
    </dgm:pt>
    <dgm:pt modelId="{DF6EA048-2B44-4062-9D1C-8A94BFC3C853}" type="pres">
      <dgm:prSet presAssocID="{3165E8CE-7081-4B2B-A586-80F032843824}" presName="parTx" presStyleLbl="revTx" presStyleIdx="3" presStyleCnt="5">
        <dgm:presLayoutVars>
          <dgm:chMax val="0"/>
          <dgm:chPref val="0"/>
        </dgm:presLayoutVars>
      </dgm:prSet>
      <dgm:spPr/>
      <dgm:t>
        <a:bodyPr/>
        <a:lstStyle/>
        <a:p>
          <a:endParaRPr lang="es-ES"/>
        </a:p>
      </dgm:t>
    </dgm:pt>
    <dgm:pt modelId="{8A3E9A95-C714-4520-8A2B-A0322E109A81}" type="pres">
      <dgm:prSet presAssocID="{092EB85F-829F-400B-B639-9628A64217BD}" presName="sibTrans" presStyleCnt="0"/>
      <dgm:spPr/>
    </dgm:pt>
    <dgm:pt modelId="{CFE8AF81-A4F8-4006-A527-0821BCFD5E6C}" type="pres">
      <dgm:prSet presAssocID="{7E24F11F-546B-432B-8FA0-7FF42C4F4ABA}" presName="compNode" presStyleCnt="0"/>
      <dgm:spPr/>
    </dgm:pt>
    <dgm:pt modelId="{B61E8416-09B3-4F55-B6E3-0B60B1491720}" type="pres">
      <dgm:prSet presAssocID="{7E24F11F-546B-432B-8FA0-7FF42C4F4ABA}" presName="bgRect" presStyleLbl="bgShp" presStyleIdx="4" presStyleCnt="5"/>
      <dgm:spPr/>
    </dgm:pt>
    <dgm:pt modelId="{DAB272F8-BA3D-4082-B6C5-7782C4125BFF}" type="pres">
      <dgm:prSet presAssocID="{7E24F11F-546B-432B-8FA0-7FF42C4F4ABA}" presName="iconRect" presStyleLbl="node1" presStyleIdx="4" presStyleCnt="5"/>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a:noFill/>
        </a:ln>
      </dgm:spPr>
      <dgm:t>
        <a:bodyPr/>
        <a:lstStyle/>
        <a:p>
          <a:endParaRPr lang="es-ES"/>
        </a:p>
      </dgm:t>
      <dgm:extLst>
        <a:ext uri="{E40237B7-FDA0-4F09-8148-C483321AD2D9}">
          <dgm14:cNvPr xmlns:dgm14="http://schemas.microsoft.com/office/drawing/2010/diagram" id="0" name="" descr="Presentation with Checklist"/>
        </a:ext>
      </dgm:extLst>
    </dgm:pt>
    <dgm:pt modelId="{FADC8BF8-ECF2-4A59-85FC-4B1EFC7EEDD9}" type="pres">
      <dgm:prSet presAssocID="{7E24F11F-546B-432B-8FA0-7FF42C4F4ABA}" presName="spaceRect" presStyleCnt="0"/>
      <dgm:spPr/>
    </dgm:pt>
    <dgm:pt modelId="{26AF2972-9964-4968-946A-69FF7B20BC2F}" type="pres">
      <dgm:prSet presAssocID="{7E24F11F-546B-432B-8FA0-7FF42C4F4ABA}" presName="parTx" presStyleLbl="revTx" presStyleIdx="4" presStyleCnt="5">
        <dgm:presLayoutVars>
          <dgm:chMax val="0"/>
          <dgm:chPref val="0"/>
        </dgm:presLayoutVars>
      </dgm:prSet>
      <dgm:spPr/>
      <dgm:t>
        <a:bodyPr/>
        <a:lstStyle/>
        <a:p>
          <a:endParaRPr lang="es-ES"/>
        </a:p>
      </dgm:t>
    </dgm:pt>
  </dgm:ptLst>
  <dgm:cxnLst>
    <dgm:cxn modelId="{35C4DB23-E749-4C06-AFDE-591C95E5F8B8}" srcId="{5B606731-8348-4EE4-AF64-C3AA7815A1D3}" destId="{39B1DDE4-D00A-43F6-85A3-C8068A0520C9}" srcOrd="1" destOrd="0" parTransId="{7FF20A76-9821-493C-8A5D-C55F58D3640F}" sibTransId="{4A3D7224-5E84-4354-BF7B-CFB170C21202}"/>
    <dgm:cxn modelId="{0361444A-0D75-4322-981C-78886B316B46}" type="presOf" srcId="{3165E8CE-7081-4B2B-A586-80F032843824}" destId="{DF6EA048-2B44-4062-9D1C-8A94BFC3C853}" srcOrd="0" destOrd="0" presId="urn:microsoft.com/office/officeart/2018/2/layout/IconVerticalSolidList"/>
    <dgm:cxn modelId="{95781BB0-3CC2-44BC-A0C4-CD7A564DD7DB}" srcId="{5B606731-8348-4EE4-AF64-C3AA7815A1D3}" destId="{69240162-F7D0-48F6-8E15-152D84BAA30B}" srcOrd="0" destOrd="0" parTransId="{B472C107-C51E-41F1-976A-F9C2AE1A829A}" sibTransId="{FA8B3932-C93D-4A65-AC91-342BA60A5B55}"/>
    <dgm:cxn modelId="{F084B534-3A5F-459F-8CC6-5FF1CE8B08F3}" srcId="{5B606731-8348-4EE4-AF64-C3AA7815A1D3}" destId="{3165E8CE-7081-4B2B-A586-80F032843824}" srcOrd="3" destOrd="0" parTransId="{B5724D1A-87FD-4963-80CC-DCCD20BE5101}" sibTransId="{092EB85F-829F-400B-B639-9628A64217BD}"/>
    <dgm:cxn modelId="{1C8F9F20-C872-446B-ADD7-6507B098DB6E}" type="presOf" srcId="{39B1DDE4-D00A-43F6-85A3-C8068A0520C9}" destId="{A9EB64DA-80F2-4105-932E-65C7DEB992F7}" srcOrd="0" destOrd="0" presId="urn:microsoft.com/office/officeart/2018/2/layout/IconVerticalSolidList"/>
    <dgm:cxn modelId="{33203EFB-2ABC-4BED-B683-30F90EBAB239}" type="presOf" srcId="{7E24F11F-546B-432B-8FA0-7FF42C4F4ABA}" destId="{26AF2972-9964-4968-946A-69FF7B20BC2F}" srcOrd="0" destOrd="0" presId="urn:microsoft.com/office/officeart/2018/2/layout/IconVerticalSolidList"/>
    <dgm:cxn modelId="{4BC70890-E6C8-4E46-BEBD-8074FD827C3C}" srcId="{5B606731-8348-4EE4-AF64-C3AA7815A1D3}" destId="{61BE4FA5-1FE3-4E9E-B666-8DAE52687742}" srcOrd="2" destOrd="0" parTransId="{9C988040-8D66-4AA6-B68F-E526D784FEDB}" sibTransId="{E8EAC461-A275-40E0-AED8-16C9F98A156C}"/>
    <dgm:cxn modelId="{D557917C-4332-4D6E-9FF8-DDF17227B0E3}" type="presOf" srcId="{61BE4FA5-1FE3-4E9E-B666-8DAE52687742}" destId="{1485CD47-4366-4C9E-8113-771E3F60896F}" srcOrd="0" destOrd="0" presId="urn:microsoft.com/office/officeart/2018/2/layout/IconVerticalSolidList"/>
    <dgm:cxn modelId="{2A4BA737-C04E-404A-9203-48A10A87054B}" type="presOf" srcId="{69240162-F7D0-48F6-8E15-152D84BAA30B}" destId="{1E6E68CB-6CFF-44BB-A4A8-A4CC204D776A}" srcOrd="0" destOrd="0" presId="urn:microsoft.com/office/officeart/2018/2/layout/IconVerticalSolidList"/>
    <dgm:cxn modelId="{483E46C7-D825-49F2-8D60-21AB8B36A132}" srcId="{5B606731-8348-4EE4-AF64-C3AA7815A1D3}" destId="{7E24F11F-546B-432B-8FA0-7FF42C4F4ABA}" srcOrd="4" destOrd="0" parTransId="{B2631794-8C2C-4F93-9D2B-2D1F4A6D0178}" sibTransId="{0DF43AEE-DBB1-494C-90A3-C90D75A2608B}"/>
    <dgm:cxn modelId="{8CD9DF5C-2DF7-48D9-9EC7-05C6336A7E36}" type="presOf" srcId="{5B606731-8348-4EE4-AF64-C3AA7815A1D3}" destId="{D80660FC-0FAC-454F-B18C-52D1BCB1AF23}" srcOrd="0" destOrd="0" presId="urn:microsoft.com/office/officeart/2018/2/layout/IconVerticalSolidList"/>
    <dgm:cxn modelId="{39169583-F94F-4B35-BA0A-3AF8D6EAABF7}" type="presParOf" srcId="{D80660FC-0FAC-454F-B18C-52D1BCB1AF23}" destId="{4081392C-69C6-4ED9-942B-177F12085165}" srcOrd="0" destOrd="0" presId="urn:microsoft.com/office/officeart/2018/2/layout/IconVerticalSolidList"/>
    <dgm:cxn modelId="{525E1F0E-605E-4666-9677-BDCA3C0B242D}" type="presParOf" srcId="{4081392C-69C6-4ED9-942B-177F12085165}" destId="{E6616FE4-CFB4-4817-B5A0-ECF367EA17B0}" srcOrd="0" destOrd="0" presId="urn:microsoft.com/office/officeart/2018/2/layout/IconVerticalSolidList"/>
    <dgm:cxn modelId="{06C20386-B39D-479D-9233-1F15E171A73E}" type="presParOf" srcId="{4081392C-69C6-4ED9-942B-177F12085165}" destId="{B15B494A-3239-483C-B162-8BFA82E736F5}" srcOrd="1" destOrd="0" presId="urn:microsoft.com/office/officeart/2018/2/layout/IconVerticalSolidList"/>
    <dgm:cxn modelId="{CCBB1AFE-C305-46B0-849F-5995E5EDD666}" type="presParOf" srcId="{4081392C-69C6-4ED9-942B-177F12085165}" destId="{A6A55895-F493-4D1A-BAF2-1E50D737D442}" srcOrd="2" destOrd="0" presId="urn:microsoft.com/office/officeart/2018/2/layout/IconVerticalSolidList"/>
    <dgm:cxn modelId="{00C86CFA-EA2F-4BD8-B2FB-FC2C9EFC52BF}" type="presParOf" srcId="{4081392C-69C6-4ED9-942B-177F12085165}" destId="{1E6E68CB-6CFF-44BB-A4A8-A4CC204D776A}" srcOrd="3" destOrd="0" presId="urn:microsoft.com/office/officeart/2018/2/layout/IconVerticalSolidList"/>
    <dgm:cxn modelId="{B9C7104D-A915-4F6C-9C03-D575B2A335F6}" type="presParOf" srcId="{D80660FC-0FAC-454F-B18C-52D1BCB1AF23}" destId="{59F052A7-7F3F-40E1-884A-08EEAD442C58}" srcOrd="1" destOrd="0" presId="urn:microsoft.com/office/officeart/2018/2/layout/IconVerticalSolidList"/>
    <dgm:cxn modelId="{BF02BFAC-3AF2-4C49-8DC8-BBD401C918E7}" type="presParOf" srcId="{D80660FC-0FAC-454F-B18C-52D1BCB1AF23}" destId="{63E4C9C7-9357-4BF3-B214-AC2E85AE19B6}" srcOrd="2" destOrd="0" presId="urn:microsoft.com/office/officeart/2018/2/layout/IconVerticalSolidList"/>
    <dgm:cxn modelId="{D42072EC-1E2C-483D-BD4D-4FF8D9CE833E}" type="presParOf" srcId="{63E4C9C7-9357-4BF3-B214-AC2E85AE19B6}" destId="{7831C845-E601-41BD-B769-7FDF99552696}" srcOrd="0" destOrd="0" presId="urn:microsoft.com/office/officeart/2018/2/layout/IconVerticalSolidList"/>
    <dgm:cxn modelId="{C2548CFF-19EE-4362-8441-CB3D4CD5ABD1}" type="presParOf" srcId="{63E4C9C7-9357-4BF3-B214-AC2E85AE19B6}" destId="{5D969147-1F46-4F68-8F72-1B138CD3A69B}" srcOrd="1" destOrd="0" presId="urn:microsoft.com/office/officeart/2018/2/layout/IconVerticalSolidList"/>
    <dgm:cxn modelId="{E0989A16-9EF9-478D-B9EB-5B5512FA85C5}" type="presParOf" srcId="{63E4C9C7-9357-4BF3-B214-AC2E85AE19B6}" destId="{5064DC50-C6AC-4A80-8466-6E73A805E948}" srcOrd="2" destOrd="0" presId="urn:microsoft.com/office/officeart/2018/2/layout/IconVerticalSolidList"/>
    <dgm:cxn modelId="{D2188708-B10E-4308-98EE-2B8A4FF63BC0}" type="presParOf" srcId="{63E4C9C7-9357-4BF3-B214-AC2E85AE19B6}" destId="{A9EB64DA-80F2-4105-932E-65C7DEB992F7}" srcOrd="3" destOrd="0" presId="urn:microsoft.com/office/officeart/2018/2/layout/IconVerticalSolidList"/>
    <dgm:cxn modelId="{4FD217ED-66E8-43B5-83B0-67602938E830}" type="presParOf" srcId="{D80660FC-0FAC-454F-B18C-52D1BCB1AF23}" destId="{6FF11E61-C60C-4A64-816B-89CD39C77FE5}" srcOrd="3" destOrd="0" presId="urn:microsoft.com/office/officeart/2018/2/layout/IconVerticalSolidList"/>
    <dgm:cxn modelId="{5E9E4BC6-22FC-4B2E-BA59-7424228757BE}" type="presParOf" srcId="{D80660FC-0FAC-454F-B18C-52D1BCB1AF23}" destId="{1A36F1F3-4565-4F34-AD1F-499AF59999CB}" srcOrd="4" destOrd="0" presId="urn:microsoft.com/office/officeart/2018/2/layout/IconVerticalSolidList"/>
    <dgm:cxn modelId="{CF56E349-5850-40DC-828D-0E19F7AF3ECE}" type="presParOf" srcId="{1A36F1F3-4565-4F34-AD1F-499AF59999CB}" destId="{1E1430B8-B82F-4346-98A4-121B0A333F20}" srcOrd="0" destOrd="0" presId="urn:microsoft.com/office/officeart/2018/2/layout/IconVerticalSolidList"/>
    <dgm:cxn modelId="{413D3EFF-4385-4DD0-948D-E00CE70F8EB5}" type="presParOf" srcId="{1A36F1F3-4565-4F34-AD1F-499AF59999CB}" destId="{4AABC252-124F-4852-A6B0-68EF3E2D9555}" srcOrd="1" destOrd="0" presId="urn:microsoft.com/office/officeart/2018/2/layout/IconVerticalSolidList"/>
    <dgm:cxn modelId="{DCD2BB42-761D-4AF1-B917-918A4D457462}" type="presParOf" srcId="{1A36F1F3-4565-4F34-AD1F-499AF59999CB}" destId="{18BB6174-9407-4109-A1A9-D40E96FAD1B1}" srcOrd="2" destOrd="0" presId="urn:microsoft.com/office/officeart/2018/2/layout/IconVerticalSolidList"/>
    <dgm:cxn modelId="{2B09D7E4-0FC5-4C67-95A3-6625C91C3C0A}" type="presParOf" srcId="{1A36F1F3-4565-4F34-AD1F-499AF59999CB}" destId="{1485CD47-4366-4C9E-8113-771E3F60896F}" srcOrd="3" destOrd="0" presId="urn:microsoft.com/office/officeart/2018/2/layout/IconVerticalSolidList"/>
    <dgm:cxn modelId="{BA8BA37E-CF89-492B-9617-A89572A4DC79}" type="presParOf" srcId="{D80660FC-0FAC-454F-B18C-52D1BCB1AF23}" destId="{886DC8E6-CD2D-4140-BAF3-4F41130FFECF}" srcOrd="5" destOrd="0" presId="urn:microsoft.com/office/officeart/2018/2/layout/IconVerticalSolidList"/>
    <dgm:cxn modelId="{C63D48DD-8186-4ADE-A5D5-D16019457443}" type="presParOf" srcId="{D80660FC-0FAC-454F-B18C-52D1BCB1AF23}" destId="{73D1AF76-6F20-4C7B-871D-D8DDC26E71B1}" srcOrd="6" destOrd="0" presId="urn:microsoft.com/office/officeart/2018/2/layout/IconVerticalSolidList"/>
    <dgm:cxn modelId="{EFEDFA47-7024-4F9F-A7C4-9C1410C144D9}" type="presParOf" srcId="{73D1AF76-6F20-4C7B-871D-D8DDC26E71B1}" destId="{DA638CAE-BB12-41D3-999C-E4B6A655F686}" srcOrd="0" destOrd="0" presId="urn:microsoft.com/office/officeart/2018/2/layout/IconVerticalSolidList"/>
    <dgm:cxn modelId="{D499D425-24F3-4AD8-96C6-0FD410C0E66F}" type="presParOf" srcId="{73D1AF76-6F20-4C7B-871D-D8DDC26E71B1}" destId="{213B7908-4FAC-4C48-B0BC-513CE209FF49}" srcOrd="1" destOrd="0" presId="urn:microsoft.com/office/officeart/2018/2/layout/IconVerticalSolidList"/>
    <dgm:cxn modelId="{E86E7F0D-5328-49C2-B808-B793CF776BE5}" type="presParOf" srcId="{73D1AF76-6F20-4C7B-871D-D8DDC26E71B1}" destId="{F325FD26-D673-490B-8962-E207C3202E9A}" srcOrd="2" destOrd="0" presId="urn:microsoft.com/office/officeart/2018/2/layout/IconVerticalSolidList"/>
    <dgm:cxn modelId="{E464638B-649C-45A4-B41A-F0FB17B27883}" type="presParOf" srcId="{73D1AF76-6F20-4C7B-871D-D8DDC26E71B1}" destId="{DF6EA048-2B44-4062-9D1C-8A94BFC3C853}" srcOrd="3" destOrd="0" presId="urn:microsoft.com/office/officeart/2018/2/layout/IconVerticalSolidList"/>
    <dgm:cxn modelId="{40E43787-3A37-4D15-B25A-F3C32FCEF2C6}" type="presParOf" srcId="{D80660FC-0FAC-454F-B18C-52D1BCB1AF23}" destId="{8A3E9A95-C714-4520-8A2B-A0322E109A81}" srcOrd="7" destOrd="0" presId="urn:microsoft.com/office/officeart/2018/2/layout/IconVerticalSolidList"/>
    <dgm:cxn modelId="{11BBB1B0-32EC-456D-9360-370B4F45CDA0}" type="presParOf" srcId="{D80660FC-0FAC-454F-B18C-52D1BCB1AF23}" destId="{CFE8AF81-A4F8-4006-A527-0821BCFD5E6C}" srcOrd="8" destOrd="0" presId="urn:microsoft.com/office/officeart/2018/2/layout/IconVerticalSolidList"/>
    <dgm:cxn modelId="{47CC050B-206B-4ABB-9010-BA8F48BD5EF0}" type="presParOf" srcId="{CFE8AF81-A4F8-4006-A527-0821BCFD5E6C}" destId="{B61E8416-09B3-4F55-B6E3-0B60B1491720}" srcOrd="0" destOrd="0" presId="urn:microsoft.com/office/officeart/2018/2/layout/IconVerticalSolidList"/>
    <dgm:cxn modelId="{72B31DAA-41D7-4674-A649-33E0F2AC5059}" type="presParOf" srcId="{CFE8AF81-A4F8-4006-A527-0821BCFD5E6C}" destId="{DAB272F8-BA3D-4082-B6C5-7782C4125BFF}" srcOrd="1" destOrd="0" presId="urn:microsoft.com/office/officeart/2018/2/layout/IconVerticalSolidList"/>
    <dgm:cxn modelId="{D6BB9222-28F7-4C12-9EB3-58E8A303497E}" type="presParOf" srcId="{CFE8AF81-A4F8-4006-A527-0821BCFD5E6C}" destId="{FADC8BF8-ECF2-4A59-85FC-4B1EFC7EEDD9}" srcOrd="2" destOrd="0" presId="urn:microsoft.com/office/officeart/2018/2/layout/IconVerticalSolidList"/>
    <dgm:cxn modelId="{C2F5F12C-42E6-4C87-90DE-704069FC2508}" type="presParOf" srcId="{CFE8AF81-A4F8-4006-A527-0821BCFD5E6C}" destId="{26AF2972-9964-4968-946A-69FF7B20BC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A69BBD0-A09A-426E-8E7B-B5D373933FE1}" type="doc">
      <dgm:prSet loTypeId="urn:microsoft.com/office/officeart/2008/layout/LinedList" loCatId="list" qsTypeId="urn:microsoft.com/office/officeart/2005/8/quickstyle/simple4" qsCatId="simple" csTypeId="urn:microsoft.com/office/officeart/2005/8/colors/accent6_2" csCatId="accent6" phldr="1"/>
      <dgm:spPr/>
      <dgm:t>
        <a:bodyPr/>
        <a:lstStyle/>
        <a:p>
          <a:endParaRPr lang="en-US"/>
        </a:p>
      </dgm:t>
    </dgm:pt>
    <dgm:pt modelId="{1FC61A55-EDD6-4308-9E3B-17B7D346155F}">
      <dgm:prSet custT="1"/>
      <dgm:spPr/>
      <dgm:t>
        <a:bodyPr/>
        <a:lstStyle/>
        <a:p>
          <a:r>
            <a:rPr lang="es-CL" sz="2000" b="1" i="0" baseline="0" dirty="0">
              <a:latin typeface="Arial" panose="020B0604020202020204" pitchFamily="34" charset="0"/>
              <a:cs typeface="Arial" panose="020B0604020202020204" pitchFamily="34" charset="0"/>
            </a:rPr>
            <a:t>Conclusión:</a:t>
          </a:r>
          <a:endParaRPr lang="en-US" sz="2000" b="1" dirty="0">
            <a:latin typeface="Arial" panose="020B0604020202020204" pitchFamily="34" charset="0"/>
            <a:cs typeface="Arial" panose="020B0604020202020204" pitchFamily="34" charset="0"/>
          </a:endParaRPr>
        </a:p>
      </dgm:t>
    </dgm:pt>
    <dgm:pt modelId="{EFC542E5-5A15-4F90-9587-CA4C945A4DC4}" type="parTrans" cxnId="{C3B0A164-4C3B-4AB4-B0F0-FBB8CA903844}">
      <dgm:prSet/>
      <dgm:spPr/>
      <dgm:t>
        <a:bodyPr/>
        <a:lstStyle/>
        <a:p>
          <a:endParaRPr lang="en-US" sz="1600"/>
        </a:p>
      </dgm:t>
    </dgm:pt>
    <dgm:pt modelId="{0955B0EC-FCFB-49C4-9544-8CF567EF7698}" type="sibTrans" cxnId="{C3B0A164-4C3B-4AB4-B0F0-FBB8CA903844}">
      <dgm:prSet/>
      <dgm:spPr/>
      <dgm:t>
        <a:bodyPr/>
        <a:lstStyle/>
        <a:p>
          <a:endParaRPr lang="en-US" sz="1600"/>
        </a:p>
      </dgm:t>
    </dgm:pt>
    <dgm:pt modelId="{B7B1C077-EE9A-438C-BA05-C926AFC00EF4}">
      <dgm:prSet custT="1"/>
      <dgm:spPr/>
      <dgm:t>
        <a:bodyPr/>
        <a:lstStyle/>
        <a:p>
          <a:r>
            <a:rPr lang="es-MX" sz="1600" b="0" i="0" baseline="0" dirty="0">
              <a:latin typeface="Arial" panose="020B0604020202020204" pitchFamily="34" charset="0"/>
              <a:cs typeface="Arial" panose="020B0604020202020204" pitchFamily="34" charset="0"/>
            </a:rPr>
            <a:t>La </a:t>
          </a:r>
          <a:r>
            <a:rPr lang="es-MX" sz="1600" b="1" i="0" baseline="0" dirty="0">
              <a:latin typeface="Arial" panose="020B0604020202020204" pitchFamily="34" charset="0"/>
              <a:cs typeface="Arial" panose="020B0604020202020204" pitchFamily="34" charset="0"/>
            </a:rPr>
            <a:t>metrología industrial</a:t>
          </a:r>
          <a:r>
            <a:rPr lang="es-MX" sz="1600" b="0" i="0" baseline="0" dirty="0">
              <a:latin typeface="Arial" panose="020B0604020202020204" pitchFamily="34" charset="0"/>
              <a:cs typeface="Arial" panose="020B0604020202020204" pitchFamily="34" charset="0"/>
            </a:rPr>
            <a:t> es un componente crítico para garantizar la calidad y consistencia de los productos en sectores industriales. </a:t>
          </a:r>
          <a:endParaRPr lang="es-MX" sz="1600" b="0" i="0" baseline="0" dirty="0" smtClean="0">
            <a:latin typeface="Arial" panose="020B0604020202020204" pitchFamily="34" charset="0"/>
            <a:cs typeface="Arial" panose="020B0604020202020204" pitchFamily="34" charset="0"/>
          </a:endParaRPr>
        </a:p>
        <a:p>
          <a:endParaRPr lang="es-MX" sz="1600" b="0" i="0" baseline="0" dirty="0">
            <a:latin typeface="Arial" panose="020B0604020202020204" pitchFamily="34" charset="0"/>
            <a:cs typeface="Arial" panose="020B0604020202020204" pitchFamily="34" charset="0"/>
          </a:endParaRPr>
        </a:p>
        <a:p>
          <a:r>
            <a:rPr lang="es-MX" sz="1600" b="0" i="0" baseline="0" dirty="0">
              <a:latin typeface="Arial" panose="020B0604020202020204" pitchFamily="34" charset="0"/>
              <a:cs typeface="Arial" panose="020B0604020202020204" pitchFamily="34" charset="0"/>
            </a:rPr>
            <a:t>Los conceptos fundamentales, como la exactitud, la precisión, la calibración, la incertidumbre y la trazabilidad, son esenciales para asegurar que las mediciones realizadas en los procesos productivos sean confiables y comparables a nivel internacional. </a:t>
          </a:r>
          <a:endParaRPr lang="es-MX" sz="1600" b="0" i="0" baseline="0" dirty="0" smtClean="0">
            <a:latin typeface="Arial" panose="020B0604020202020204" pitchFamily="34" charset="0"/>
            <a:cs typeface="Arial" panose="020B0604020202020204" pitchFamily="34" charset="0"/>
          </a:endParaRPr>
        </a:p>
        <a:p>
          <a:endParaRPr lang="es-MX" sz="1600" b="0" i="0" baseline="0" dirty="0">
            <a:latin typeface="Arial" panose="020B0604020202020204" pitchFamily="34" charset="0"/>
            <a:cs typeface="Arial" panose="020B0604020202020204" pitchFamily="34" charset="0"/>
          </a:endParaRPr>
        </a:p>
        <a:p>
          <a:r>
            <a:rPr lang="es-MX" sz="1600" b="0" i="0" baseline="0" dirty="0">
              <a:latin typeface="Arial" panose="020B0604020202020204" pitchFamily="34" charset="0"/>
              <a:cs typeface="Arial" panose="020B0604020202020204" pitchFamily="34" charset="0"/>
            </a:rPr>
            <a:t>A través del uso adecuado de instrumentos de medición y la aplicación de buenas prácticas, las empresas pueden mejorar la eficiencia de sus procesos, reducir los costos de producción y asegurar la conformidad con los estándares de calidad.</a:t>
          </a:r>
          <a:endParaRPr lang="en-US" sz="1600" dirty="0">
            <a:latin typeface="Arial" panose="020B0604020202020204" pitchFamily="34" charset="0"/>
            <a:cs typeface="Arial" panose="020B0604020202020204" pitchFamily="34" charset="0"/>
          </a:endParaRPr>
        </a:p>
      </dgm:t>
    </dgm:pt>
    <dgm:pt modelId="{90172558-A80B-4872-979F-4664F5DAFF10}" type="parTrans" cxnId="{C88C241A-2D39-48E6-9A5E-CE59F845FBA6}">
      <dgm:prSet/>
      <dgm:spPr/>
      <dgm:t>
        <a:bodyPr/>
        <a:lstStyle/>
        <a:p>
          <a:endParaRPr lang="en-US" sz="1600"/>
        </a:p>
      </dgm:t>
    </dgm:pt>
    <dgm:pt modelId="{E6178230-2148-499D-AD42-7CFF3088445D}" type="sibTrans" cxnId="{C88C241A-2D39-48E6-9A5E-CE59F845FBA6}">
      <dgm:prSet/>
      <dgm:spPr/>
      <dgm:t>
        <a:bodyPr/>
        <a:lstStyle/>
        <a:p>
          <a:endParaRPr lang="en-US" sz="1600"/>
        </a:p>
      </dgm:t>
    </dgm:pt>
    <dgm:pt modelId="{0374F91B-873A-428F-9362-AAAF53F4DB96}" type="pres">
      <dgm:prSet presAssocID="{5A69BBD0-A09A-426E-8E7B-B5D373933FE1}" presName="vert0" presStyleCnt="0">
        <dgm:presLayoutVars>
          <dgm:dir/>
          <dgm:animOne val="branch"/>
          <dgm:animLvl val="lvl"/>
        </dgm:presLayoutVars>
      </dgm:prSet>
      <dgm:spPr/>
      <dgm:t>
        <a:bodyPr/>
        <a:lstStyle/>
        <a:p>
          <a:endParaRPr lang="es-ES"/>
        </a:p>
      </dgm:t>
    </dgm:pt>
    <dgm:pt modelId="{31B539C6-FEC5-4963-A9E1-596E4FFF7319}" type="pres">
      <dgm:prSet presAssocID="{1FC61A55-EDD6-4308-9E3B-17B7D346155F}" presName="thickLine" presStyleLbl="alignNode1" presStyleIdx="0" presStyleCnt="2"/>
      <dgm:spPr/>
    </dgm:pt>
    <dgm:pt modelId="{D11998A7-E689-437B-BF54-508F79EB3C07}" type="pres">
      <dgm:prSet presAssocID="{1FC61A55-EDD6-4308-9E3B-17B7D346155F}" presName="horz1" presStyleCnt="0"/>
      <dgm:spPr/>
    </dgm:pt>
    <dgm:pt modelId="{8A99E188-B5AB-4C8F-92A2-694E08B08F90}" type="pres">
      <dgm:prSet presAssocID="{1FC61A55-EDD6-4308-9E3B-17B7D346155F}" presName="tx1" presStyleLbl="revTx" presStyleIdx="0" presStyleCnt="2"/>
      <dgm:spPr/>
      <dgm:t>
        <a:bodyPr/>
        <a:lstStyle/>
        <a:p>
          <a:endParaRPr lang="es-ES"/>
        </a:p>
      </dgm:t>
    </dgm:pt>
    <dgm:pt modelId="{26F7C2A5-B34F-4366-BD5D-B4CFF672DDB5}" type="pres">
      <dgm:prSet presAssocID="{1FC61A55-EDD6-4308-9E3B-17B7D346155F}" presName="vert1" presStyleCnt="0"/>
      <dgm:spPr/>
    </dgm:pt>
    <dgm:pt modelId="{DB7A1264-2D34-47DC-B3A0-38CDE5BF05C5}" type="pres">
      <dgm:prSet presAssocID="{B7B1C077-EE9A-438C-BA05-C926AFC00EF4}" presName="thickLine" presStyleLbl="alignNode1" presStyleIdx="1" presStyleCnt="2"/>
      <dgm:spPr/>
    </dgm:pt>
    <dgm:pt modelId="{206B68DA-9561-4F45-BC77-0FB1D934C176}" type="pres">
      <dgm:prSet presAssocID="{B7B1C077-EE9A-438C-BA05-C926AFC00EF4}" presName="horz1" presStyleCnt="0"/>
      <dgm:spPr/>
    </dgm:pt>
    <dgm:pt modelId="{CD5855D7-7E4C-48D3-B337-D904FC7FD775}" type="pres">
      <dgm:prSet presAssocID="{B7B1C077-EE9A-438C-BA05-C926AFC00EF4}" presName="tx1" presStyleLbl="revTx" presStyleIdx="1" presStyleCnt="2" custScaleY="602672"/>
      <dgm:spPr/>
      <dgm:t>
        <a:bodyPr/>
        <a:lstStyle/>
        <a:p>
          <a:endParaRPr lang="es-ES"/>
        </a:p>
      </dgm:t>
    </dgm:pt>
    <dgm:pt modelId="{6048A47C-CA47-4D22-8D28-D5070122D7A9}" type="pres">
      <dgm:prSet presAssocID="{B7B1C077-EE9A-438C-BA05-C926AFC00EF4}" presName="vert1" presStyleCnt="0"/>
      <dgm:spPr/>
    </dgm:pt>
  </dgm:ptLst>
  <dgm:cxnLst>
    <dgm:cxn modelId="{7930457A-5617-47BD-BA57-F3EDD9E152B8}" type="presOf" srcId="{5A69BBD0-A09A-426E-8E7B-B5D373933FE1}" destId="{0374F91B-873A-428F-9362-AAAF53F4DB96}" srcOrd="0" destOrd="0" presId="urn:microsoft.com/office/officeart/2008/layout/LinedList"/>
    <dgm:cxn modelId="{C88C241A-2D39-48E6-9A5E-CE59F845FBA6}" srcId="{5A69BBD0-A09A-426E-8E7B-B5D373933FE1}" destId="{B7B1C077-EE9A-438C-BA05-C926AFC00EF4}" srcOrd="1" destOrd="0" parTransId="{90172558-A80B-4872-979F-4664F5DAFF10}" sibTransId="{E6178230-2148-499D-AD42-7CFF3088445D}"/>
    <dgm:cxn modelId="{548E0BAB-6FDE-4AE3-9930-99F1BA7B201A}" type="presOf" srcId="{1FC61A55-EDD6-4308-9E3B-17B7D346155F}" destId="{8A99E188-B5AB-4C8F-92A2-694E08B08F90}" srcOrd="0" destOrd="0" presId="urn:microsoft.com/office/officeart/2008/layout/LinedList"/>
    <dgm:cxn modelId="{4FDA8641-06CE-4381-8A3B-3DCC9F6F9418}" type="presOf" srcId="{B7B1C077-EE9A-438C-BA05-C926AFC00EF4}" destId="{CD5855D7-7E4C-48D3-B337-D904FC7FD775}" srcOrd="0" destOrd="0" presId="urn:microsoft.com/office/officeart/2008/layout/LinedList"/>
    <dgm:cxn modelId="{C3B0A164-4C3B-4AB4-B0F0-FBB8CA903844}" srcId="{5A69BBD0-A09A-426E-8E7B-B5D373933FE1}" destId="{1FC61A55-EDD6-4308-9E3B-17B7D346155F}" srcOrd="0" destOrd="0" parTransId="{EFC542E5-5A15-4F90-9587-CA4C945A4DC4}" sibTransId="{0955B0EC-FCFB-49C4-9544-8CF567EF7698}"/>
    <dgm:cxn modelId="{49BFEA8D-5AA1-4062-A125-E3DDF3881EB4}" type="presParOf" srcId="{0374F91B-873A-428F-9362-AAAF53F4DB96}" destId="{31B539C6-FEC5-4963-A9E1-596E4FFF7319}" srcOrd="0" destOrd="0" presId="urn:microsoft.com/office/officeart/2008/layout/LinedList"/>
    <dgm:cxn modelId="{3EF081BA-2860-4AC7-88A8-7FAC38C656F6}" type="presParOf" srcId="{0374F91B-873A-428F-9362-AAAF53F4DB96}" destId="{D11998A7-E689-437B-BF54-508F79EB3C07}" srcOrd="1" destOrd="0" presId="urn:microsoft.com/office/officeart/2008/layout/LinedList"/>
    <dgm:cxn modelId="{3AA187BF-4C6C-4BC4-B29D-00AD6EA515AF}" type="presParOf" srcId="{D11998A7-E689-437B-BF54-508F79EB3C07}" destId="{8A99E188-B5AB-4C8F-92A2-694E08B08F90}" srcOrd="0" destOrd="0" presId="urn:microsoft.com/office/officeart/2008/layout/LinedList"/>
    <dgm:cxn modelId="{4C565A15-65BA-41DC-83CA-04BC6A78B954}" type="presParOf" srcId="{D11998A7-E689-437B-BF54-508F79EB3C07}" destId="{26F7C2A5-B34F-4366-BD5D-B4CFF672DDB5}" srcOrd="1" destOrd="0" presId="urn:microsoft.com/office/officeart/2008/layout/LinedList"/>
    <dgm:cxn modelId="{644232F8-D0EE-4C49-BF8A-646ADA3AE533}" type="presParOf" srcId="{0374F91B-873A-428F-9362-AAAF53F4DB96}" destId="{DB7A1264-2D34-47DC-B3A0-38CDE5BF05C5}" srcOrd="2" destOrd="0" presId="urn:microsoft.com/office/officeart/2008/layout/LinedList"/>
    <dgm:cxn modelId="{D08B2362-EFCB-4C3F-B38B-5EE696725778}" type="presParOf" srcId="{0374F91B-873A-428F-9362-AAAF53F4DB96}" destId="{206B68DA-9561-4F45-BC77-0FB1D934C176}" srcOrd="3" destOrd="0" presId="urn:microsoft.com/office/officeart/2008/layout/LinedList"/>
    <dgm:cxn modelId="{16DB7D26-B151-4347-98E2-6B4983F9EBFE}" type="presParOf" srcId="{206B68DA-9561-4F45-BC77-0FB1D934C176}" destId="{CD5855D7-7E4C-48D3-B337-D904FC7FD775}" srcOrd="0" destOrd="0" presId="urn:microsoft.com/office/officeart/2008/layout/LinedList"/>
    <dgm:cxn modelId="{4FCB10D5-90C1-4CB6-B964-2E04E861A0CB}" type="presParOf" srcId="{206B68DA-9561-4F45-BC77-0FB1D934C176}" destId="{6048A47C-CA47-4D22-8D28-D5070122D7A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625CA7B-AF70-466B-9455-9EF05023F96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EE7CDC18-08D5-448B-BBB3-7B145ACCDF89}">
      <dgm:prSet custT="1"/>
      <dgm:spPr/>
      <dgm:t>
        <a:bodyPr/>
        <a:lstStyle/>
        <a:p>
          <a:r>
            <a:rPr lang="en-US" sz="1600" b="0" i="0" baseline="0" dirty="0">
              <a:latin typeface="Arial" panose="020B0604020202020204" pitchFamily="34" charset="0"/>
              <a:cs typeface="Arial" panose="020B0604020202020204" pitchFamily="34" charset="0"/>
            </a:rPr>
            <a:t>La </a:t>
          </a:r>
          <a:r>
            <a:rPr lang="en-US" sz="1600" b="1" i="0" baseline="0" dirty="0" err="1">
              <a:latin typeface="Arial" panose="020B0604020202020204" pitchFamily="34" charset="0"/>
              <a:cs typeface="Arial" panose="020B0604020202020204" pitchFamily="34" charset="0"/>
            </a:rPr>
            <a:t>Organización</a:t>
          </a:r>
          <a:r>
            <a:rPr lang="en-US" sz="1600" b="1" i="0" baseline="0" dirty="0">
              <a:latin typeface="Arial" panose="020B0604020202020204" pitchFamily="34" charset="0"/>
              <a:cs typeface="Arial" panose="020B0604020202020204" pitchFamily="34" charset="0"/>
            </a:rPr>
            <a:t> </a:t>
          </a:r>
          <a:r>
            <a:rPr lang="en-US" sz="1600" b="1" i="0" baseline="0" dirty="0" err="1">
              <a:latin typeface="Arial" panose="020B0604020202020204" pitchFamily="34" charset="0"/>
              <a:cs typeface="Arial" panose="020B0604020202020204" pitchFamily="34" charset="0"/>
            </a:rPr>
            <a:t>Internacional</a:t>
          </a:r>
          <a:r>
            <a:rPr lang="en-US" sz="1600" b="1" i="0" baseline="0" dirty="0">
              <a:latin typeface="Arial" panose="020B0604020202020204" pitchFamily="34" charset="0"/>
              <a:cs typeface="Arial" panose="020B0604020202020204" pitchFamily="34" charset="0"/>
            </a:rPr>
            <a:t> de </a:t>
          </a:r>
          <a:r>
            <a:rPr lang="en-US" sz="1600" b="1" i="0" baseline="0" dirty="0" err="1">
              <a:latin typeface="Arial" panose="020B0604020202020204" pitchFamily="34" charset="0"/>
              <a:cs typeface="Arial" panose="020B0604020202020204" pitchFamily="34" charset="0"/>
            </a:rPr>
            <a:t>Normalización</a:t>
          </a:r>
          <a:r>
            <a:rPr lang="en-US" sz="1600" b="1" i="0" baseline="0" dirty="0">
              <a:latin typeface="Arial" panose="020B0604020202020204" pitchFamily="34" charset="0"/>
              <a:cs typeface="Arial" panose="020B0604020202020204" pitchFamily="34" charset="0"/>
            </a:rPr>
            <a:t> (ISO)</a:t>
          </a:r>
          <a:r>
            <a:rPr lang="en-US" sz="1600" b="0" i="0" baseline="0" dirty="0">
              <a:latin typeface="Arial" panose="020B0604020202020204" pitchFamily="34" charset="0"/>
              <a:cs typeface="Arial" panose="020B0604020202020204" pitchFamily="34" charset="0"/>
            </a:rPr>
            <a:t> </a:t>
          </a:r>
          <a:r>
            <a:rPr lang="en-US" sz="1600" b="0" i="0" baseline="0" dirty="0" err="1">
              <a:latin typeface="Arial" panose="020B0604020202020204" pitchFamily="34" charset="0"/>
              <a:cs typeface="Arial" panose="020B0604020202020204" pitchFamily="34" charset="0"/>
            </a:rPr>
            <a:t>es</a:t>
          </a:r>
          <a:r>
            <a:rPr lang="en-US" sz="1600" b="0" i="0" baseline="0" dirty="0">
              <a:latin typeface="Arial" panose="020B0604020202020204" pitchFamily="34" charset="0"/>
              <a:cs typeface="Arial" panose="020B0604020202020204" pitchFamily="34" charset="0"/>
            </a:rPr>
            <a:t> </a:t>
          </a:r>
          <a:r>
            <a:rPr lang="en-US" sz="1600" b="0" i="0" baseline="0" dirty="0" err="1">
              <a:latin typeface="Arial" panose="020B0604020202020204" pitchFamily="34" charset="0"/>
              <a:cs typeface="Arial" panose="020B0604020202020204" pitchFamily="34" charset="0"/>
            </a:rPr>
            <a:t>otro</a:t>
          </a:r>
          <a:r>
            <a:rPr lang="en-US" sz="1600" b="0" i="0" baseline="0" dirty="0">
              <a:latin typeface="Arial" panose="020B0604020202020204" pitchFamily="34" charset="0"/>
              <a:cs typeface="Arial" panose="020B0604020202020204" pitchFamily="34" charset="0"/>
            </a:rPr>
            <a:t> </a:t>
          </a:r>
          <a:r>
            <a:rPr lang="en-US" sz="1600" b="0" i="0" baseline="0" dirty="0" err="1">
              <a:latin typeface="Arial" panose="020B0604020202020204" pitchFamily="34" charset="0"/>
              <a:cs typeface="Arial" panose="020B0604020202020204" pitchFamily="34" charset="0"/>
            </a:rPr>
            <a:t>organismo</a:t>
          </a:r>
          <a:r>
            <a:rPr lang="en-US" sz="1600" b="0" i="0" baseline="0" dirty="0">
              <a:latin typeface="Arial" panose="020B0604020202020204" pitchFamily="34" charset="0"/>
              <a:cs typeface="Arial" panose="020B0604020202020204" pitchFamily="34" charset="0"/>
            </a:rPr>
            <a:t> clave </a:t>
          </a:r>
          <a:r>
            <a:rPr lang="en-US" sz="1600" b="0" i="0" baseline="0" dirty="0" err="1">
              <a:latin typeface="Arial" panose="020B0604020202020204" pitchFamily="34" charset="0"/>
              <a:cs typeface="Arial" panose="020B0604020202020204" pitchFamily="34" charset="0"/>
            </a:rPr>
            <a:t>en</a:t>
          </a:r>
          <a:r>
            <a:rPr lang="en-US" sz="1600" b="0" i="0" baseline="0" dirty="0">
              <a:latin typeface="Arial" panose="020B0604020202020204" pitchFamily="34" charset="0"/>
              <a:cs typeface="Arial" panose="020B0604020202020204" pitchFamily="34" charset="0"/>
            </a:rPr>
            <a:t> la </a:t>
          </a:r>
          <a:r>
            <a:rPr lang="en-US" sz="1600" b="0" i="0" baseline="0" dirty="0" err="1">
              <a:latin typeface="Arial" panose="020B0604020202020204" pitchFamily="34" charset="0"/>
              <a:cs typeface="Arial" panose="020B0604020202020204" pitchFamily="34" charset="0"/>
            </a:rPr>
            <a:t>infraestructura</a:t>
          </a:r>
          <a:r>
            <a:rPr lang="en-US" sz="1600" b="0" i="0" baseline="0" dirty="0">
              <a:latin typeface="Arial" panose="020B0604020202020204" pitchFamily="34" charset="0"/>
              <a:cs typeface="Arial" panose="020B0604020202020204" pitchFamily="34" charset="0"/>
            </a:rPr>
            <a:t> </a:t>
          </a:r>
          <a:r>
            <a:rPr lang="en-US" sz="1600" b="0" i="0" baseline="0" dirty="0" err="1">
              <a:latin typeface="Arial" panose="020B0604020202020204" pitchFamily="34" charset="0"/>
              <a:cs typeface="Arial" panose="020B0604020202020204" pitchFamily="34" charset="0"/>
            </a:rPr>
            <a:t>metrológica</a:t>
          </a:r>
          <a:r>
            <a:rPr lang="en-US" sz="1600" b="0" i="0" baseline="0" dirty="0">
              <a:latin typeface="Arial" panose="020B0604020202020204" pitchFamily="34" charset="0"/>
              <a:cs typeface="Arial" panose="020B0604020202020204" pitchFamily="34" charset="0"/>
            </a:rPr>
            <a:t> </a:t>
          </a:r>
          <a:r>
            <a:rPr lang="en-US" sz="1600" b="0" i="0" baseline="0" dirty="0" err="1">
              <a:latin typeface="Arial" panose="020B0604020202020204" pitchFamily="34" charset="0"/>
              <a:cs typeface="Arial" panose="020B0604020202020204" pitchFamily="34" charset="0"/>
            </a:rPr>
            <a:t>internacional</a:t>
          </a:r>
          <a:r>
            <a:rPr lang="en-US" sz="1600" b="0" i="0" baseline="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dgm:t>
    </dgm:pt>
    <dgm:pt modelId="{AE57D00C-8DDE-4BC0-8B84-B5087F201205}" type="parTrans" cxnId="{E53C2B78-1FB3-4DA3-86C3-04E4C6ADAE6D}">
      <dgm:prSet/>
      <dgm:spPr/>
      <dgm:t>
        <a:bodyPr/>
        <a:lstStyle/>
        <a:p>
          <a:endParaRPr lang="en-US" sz="1600">
            <a:latin typeface="Arial" panose="020B0604020202020204" pitchFamily="34" charset="0"/>
            <a:cs typeface="Arial" panose="020B0604020202020204" pitchFamily="34" charset="0"/>
          </a:endParaRPr>
        </a:p>
      </dgm:t>
    </dgm:pt>
    <dgm:pt modelId="{6EB810A9-8BC9-42A0-B788-A51C36BEEAC7}" type="sibTrans" cxnId="{E53C2B78-1FB3-4DA3-86C3-04E4C6ADAE6D}">
      <dgm:prSet/>
      <dgm:spPr/>
      <dgm:t>
        <a:bodyPr/>
        <a:lstStyle/>
        <a:p>
          <a:endParaRPr lang="en-US" sz="1600">
            <a:latin typeface="Arial" panose="020B0604020202020204" pitchFamily="34" charset="0"/>
            <a:cs typeface="Arial" panose="020B0604020202020204" pitchFamily="34" charset="0"/>
          </a:endParaRPr>
        </a:p>
      </dgm:t>
    </dgm:pt>
    <dgm:pt modelId="{E42D321C-ECF0-4C56-AC12-6EDC60C0C5AC}">
      <dgm:prSet custT="1"/>
      <dgm:spPr/>
      <dgm:t>
        <a:bodyPr/>
        <a:lstStyle/>
        <a:p>
          <a:r>
            <a:rPr lang="en-US" sz="1600" b="0" i="0" baseline="0">
              <a:latin typeface="Arial" panose="020B0604020202020204" pitchFamily="34" charset="0"/>
              <a:cs typeface="Arial" panose="020B0604020202020204" pitchFamily="34" charset="0"/>
            </a:rPr>
            <a:t>Aunque su enfoque no está exclusivamente en la metrología, muchas de sus normas están directamente relacionadas con la calidad de las mediciones industriales. </a:t>
          </a:r>
          <a:endParaRPr lang="en-US" sz="1600">
            <a:latin typeface="Arial" panose="020B0604020202020204" pitchFamily="34" charset="0"/>
            <a:cs typeface="Arial" panose="020B0604020202020204" pitchFamily="34" charset="0"/>
          </a:endParaRPr>
        </a:p>
      </dgm:t>
    </dgm:pt>
    <dgm:pt modelId="{D2C397EF-927A-48E4-852C-B125BF4CB3AD}" type="parTrans" cxnId="{C0419ED3-3CEC-4E49-B382-8E46FD7DB168}">
      <dgm:prSet/>
      <dgm:spPr/>
      <dgm:t>
        <a:bodyPr/>
        <a:lstStyle/>
        <a:p>
          <a:endParaRPr lang="en-US" sz="1600">
            <a:latin typeface="Arial" panose="020B0604020202020204" pitchFamily="34" charset="0"/>
            <a:cs typeface="Arial" panose="020B0604020202020204" pitchFamily="34" charset="0"/>
          </a:endParaRPr>
        </a:p>
      </dgm:t>
    </dgm:pt>
    <dgm:pt modelId="{A8D87729-6B4F-4470-BAC9-AEDB2BD4A31D}" type="sibTrans" cxnId="{C0419ED3-3CEC-4E49-B382-8E46FD7DB168}">
      <dgm:prSet/>
      <dgm:spPr/>
      <dgm:t>
        <a:bodyPr/>
        <a:lstStyle/>
        <a:p>
          <a:endParaRPr lang="en-US" sz="1600">
            <a:latin typeface="Arial" panose="020B0604020202020204" pitchFamily="34" charset="0"/>
            <a:cs typeface="Arial" panose="020B0604020202020204" pitchFamily="34" charset="0"/>
          </a:endParaRPr>
        </a:p>
      </dgm:t>
    </dgm:pt>
    <dgm:pt modelId="{13A85FE8-9E8F-4D15-A819-846559E8CE9A}">
      <dgm:prSet custT="1"/>
      <dgm:spPr/>
      <dgm:t>
        <a:bodyPr/>
        <a:lstStyle/>
        <a:p>
          <a:r>
            <a:rPr lang="en-US" sz="1600" b="0" i="0" baseline="0">
              <a:latin typeface="Arial" panose="020B0604020202020204" pitchFamily="34" charset="0"/>
              <a:cs typeface="Arial" panose="020B0604020202020204" pitchFamily="34" charset="0"/>
            </a:rPr>
            <a:t>Una de las más importantes es la </a:t>
          </a:r>
          <a:r>
            <a:rPr lang="en-US" sz="1600" b="1" i="0" baseline="0">
              <a:latin typeface="Arial" panose="020B0604020202020204" pitchFamily="34" charset="0"/>
              <a:cs typeface="Arial" panose="020B0604020202020204" pitchFamily="34" charset="0"/>
            </a:rPr>
            <a:t>ISO/IEC 17025</a:t>
          </a:r>
          <a:r>
            <a:rPr lang="en-US" sz="1600" b="0" i="0" baseline="0">
              <a:latin typeface="Arial" panose="020B0604020202020204" pitchFamily="34" charset="0"/>
              <a:cs typeface="Arial" panose="020B0604020202020204" pitchFamily="34" charset="0"/>
            </a:rPr>
            <a:t>, que establece los requisitos para la competencia de los laboratorios de ensayo y calibración.</a:t>
          </a:r>
          <a:endParaRPr lang="en-US" sz="1600">
            <a:latin typeface="Arial" panose="020B0604020202020204" pitchFamily="34" charset="0"/>
            <a:cs typeface="Arial" panose="020B0604020202020204" pitchFamily="34" charset="0"/>
          </a:endParaRPr>
        </a:p>
      </dgm:t>
    </dgm:pt>
    <dgm:pt modelId="{F8C3BA1D-22E0-4384-857B-BBA4DF581F93}" type="parTrans" cxnId="{B57BDDE9-CC57-4A4B-93EE-583367E95300}">
      <dgm:prSet/>
      <dgm:spPr/>
      <dgm:t>
        <a:bodyPr/>
        <a:lstStyle/>
        <a:p>
          <a:endParaRPr lang="en-US" sz="1600">
            <a:latin typeface="Arial" panose="020B0604020202020204" pitchFamily="34" charset="0"/>
            <a:cs typeface="Arial" panose="020B0604020202020204" pitchFamily="34" charset="0"/>
          </a:endParaRPr>
        </a:p>
      </dgm:t>
    </dgm:pt>
    <dgm:pt modelId="{B28692F3-32AD-4EEC-AD8C-10E6C8EA5D5A}" type="sibTrans" cxnId="{B57BDDE9-CC57-4A4B-93EE-583367E95300}">
      <dgm:prSet/>
      <dgm:spPr/>
      <dgm:t>
        <a:bodyPr/>
        <a:lstStyle/>
        <a:p>
          <a:endParaRPr lang="en-US" sz="1600">
            <a:latin typeface="Arial" panose="020B0604020202020204" pitchFamily="34" charset="0"/>
            <a:cs typeface="Arial" panose="020B0604020202020204" pitchFamily="34" charset="0"/>
          </a:endParaRPr>
        </a:p>
      </dgm:t>
    </dgm:pt>
    <dgm:pt modelId="{59AC0796-DDF7-4B2C-A665-1D2BD5462377}">
      <dgm:prSet custT="1"/>
      <dgm:spPr/>
      <dgm:t>
        <a:bodyPr/>
        <a:lstStyle/>
        <a:p>
          <a:r>
            <a:rPr lang="en-US" sz="1600" b="0" i="0" baseline="0">
              <a:latin typeface="Arial" panose="020B0604020202020204" pitchFamily="34" charset="0"/>
              <a:cs typeface="Arial" panose="020B0604020202020204" pitchFamily="34" charset="0"/>
            </a:rPr>
            <a:t>La ISO también colabora con el BIPM y otros organismos metrológicos para garantizar que las normas internacionales sean coherentes con las mejores prácticas metrológicas.</a:t>
          </a:r>
          <a:endParaRPr lang="en-US" sz="1600">
            <a:latin typeface="Arial" panose="020B0604020202020204" pitchFamily="34" charset="0"/>
            <a:cs typeface="Arial" panose="020B0604020202020204" pitchFamily="34" charset="0"/>
          </a:endParaRPr>
        </a:p>
      </dgm:t>
    </dgm:pt>
    <dgm:pt modelId="{0CDB9D87-D702-4B2F-8ED8-B0452075FB05}" type="parTrans" cxnId="{3FC8900B-0FEE-4982-A8ED-83C3E712AAEC}">
      <dgm:prSet/>
      <dgm:spPr/>
      <dgm:t>
        <a:bodyPr/>
        <a:lstStyle/>
        <a:p>
          <a:endParaRPr lang="en-US" sz="1600">
            <a:latin typeface="Arial" panose="020B0604020202020204" pitchFamily="34" charset="0"/>
            <a:cs typeface="Arial" panose="020B0604020202020204" pitchFamily="34" charset="0"/>
          </a:endParaRPr>
        </a:p>
      </dgm:t>
    </dgm:pt>
    <dgm:pt modelId="{E160CFA6-F5FB-4D6B-BC0A-755D986D2FBD}" type="sibTrans" cxnId="{3FC8900B-0FEE-4982-A8ED-83C3E712AAEC}">
      <dgm:prSet/>
      <dgm:spPr/>
      <dgm:t>
        <a:bodyPr/>
        <a:lstStyle/>
        <a:p>
          <a:endParaRPr lang="en-US" sz="1600">
            <a:latin typeface="Arial" panose="020B0604020202020204" pitchFamily="34" charset="0"/>
            <a:cs typeface="Arial" panose="020B0604020202020204" pitchFamily="34" charset="0"/>
          </a:endParaRPr>
        </a:p>
      </dgm:t>
    </dgm:pt>
    <dgm:pt modelId="{6177388D-8789-4329-B35C-F1E313A8CAED}" type="pres">
      <dgm:prSet presAssocID="{A625CA7B-AF70-466B-9455-9EF05023F96E}" presName="linear" presStyleCnt="0">
        <dgm:presLayoutVars>
          <dgm:animLvl val="lvl"/>
          <dgm:resizeHandles val="exact"/>
        </dgm:presLayoutVars>
      </dgm:prSet>
      <dgm:spPr/>
      <dgm:t>
        <a:bodyPr/>
        <a:lstStyle/>
        <a:p>
          <a:endParaRPr lang="es-ES"/>
        </a:p>
      </dgm:t>
    </dgm:pt>
    <dgm:pt modelId="{2114BDFB-768E-467A-900F-D57CF1D960FF}" type="pres">
      <dgm:prSet presAssocID="{EE7CDC18-08D5-448B-BBB3-7B145ACCDF89}" presName="parentText" presStyleLbl="node1" presStyleIdx="0" presStyleCnt="4">
        <dgm:presLayoutVars>
          <dgm:chMax val="0"/>
          <dgm:bulletEnabled val="1"/>
        </dgm:presLayoutVars>
      </dgm:prSet>
      <dgm:spPr/>
      <dgm:t>
        <a:bodyPr/>
        <a:lstStyle/>
        <a:p>
          <a:endParaRPr lang="es-ES"/>
        </a:p>
      </dgm:t>
    </dgm:pt>
    <dgm:pt modelId="{98C2A25E-22E4-457E-8979-FC7A3ED311C1}" type="pres">
      <dgm:prSet presAssocID="{6EB810A9-8BC9-42A0-B788-A51C36BEEAC7}" presName="spacer" presStyleCnt="0"/>
      <dgm:spPr/>
    </dgm:pt>
    <dgm:pt modelId="{E5401634-BE40-474E-96D3-3B8372770942}" type="pres">
      <dgm:prSet presAssocID="{E42D321C-ECF0-4C56-AC12-6EDC60C0C5AC}" presName="parentText" presStyleLbl="node1" presStyleIdx="1" presStyleCnt="4">
        <dgm:presLayoutVars>
          <dgm:chMax val="0"/>
          <dgm:bulletEnabled val="1"/>
        </dgm:presLayoutVars>
      </dgm:prSet>
      <dgm:spPr/>
      <dgm:t>
        <a:bodyPr/>
        <a:lstStyle/>
        <a:p>
          <a:endParaRPr lang="es-ES"/>
        </a:p>
      </dgm:t>
    </dgm:pt>
    <dgm:pt modelId="{485EBCDC-2FA8-42BA-8B06-B988259D2F74}" type="pres">
      <dgm:prSet presAssocID="{A8D87729-6B4F-4470-BAC9-AEDB2BD4A31D}" presName="spacer" presStyleCnt="0"/>
      <dgm:spPr/>
    </dgm:pt>
    <dgm:pt modelId="{04B8FD01-0F33-467A-A49A-93D6A80AE7FF}" type="pres">
      <dgm:prSet presAssocID="{13A85FE8-9E8F-4D15-A819-846559E8CE9A}" presName="parentText" presStyleLbl="node1" presStyleIdx="2" presStyleCnt="4">
        <dgm:presLayoutVars>
          <dgm:chMax val="0"/>
          <dgm:bulletEnabled val="1"/>
        </dgm:presLayoutVars>
      </dgm:prSet>
      <dgm:spPr/>
      <dgm:t>
        <a:bodyPr/>
        <a:lstStyle/>
        <a:p>
          <a:endParaRPr lang="es-ES"/>
        </a:p>
      </dgm:t>
    </dgm:pt>
    <dgm:pt modelId="{24E42A83-7442-4548-A8AE-12ADB592B9CA}" type="pres">
      <dgm:prSet presAssocID="{B28692F3-32AD-4EEC-AD8C-10E6C8EA5D5A}" presName="spacer" presStyleCnt="0"/>
      <dgm:spPr/>
    </dgm:pt>
    <dgm:pt modelId="{CC2870F1-486D-463B-A029-6FFB892B00AB}" type="pres">
      <dgm:prSet presAssocID="{59AC0796-DDF7-4B2C-A665-1D2BD5462377}" presName="parentText" presStyleLbl="node1" presStyleIdx="3" presStyleCnt="4">
        <dgm:presLayoutVars>
          <dgm:chMax val="0"/>
          <dgm:bulletEnabled val="1"/>
        </dgm:presLayoutVars>
      </dgm:prSet>
      <dgm:spPr/>
      <dgm:t>
        <a:bodyPr/>
        <a:lstStyle/>
        <a:p>
          <a:endParaRPr lang="es-ES"/>
        </a:p>
      </dgm:t>
    </dgm:pt>
  </dgm:ptLst>
  <dgm:cxnLst>
    <dgm:cxn modelId="{8374C9B9-2FFD-4FC7-85B3-4F5032829116}" type="presOf" srcId="{13A85FE8-9E8F-4D15-A819-846559E8CE9A}" destId="{04B8FD01-0F33-467A-A49A-93D6A80AE7FF}" srcOrd="0" destOrd="0" presId="urn:microsoft.com/office/officeart/2005/8/layout/vList2"/>
    <dgm:cxn modelId="{E2F16E66-3414-405D-86F7-A7B80D6B1006}" type="presOf" srcId="{59AC0796-DDF7-4B2C-A665-1D2BD5462377}" destId="{CC2870F1-486D-463B-A029-6FFB892B00AB}" srcOrd="0" destOrd="0" presId="urn:microsoft.com/office/officeart/2005/8/layout/vList2"/>
    <dgm:cxn modelId="{9D0E7008-8FB5-482A-A146-C019B9691F09}" type="presOf" srcId="{A625CA7B-AF70-466B-9455-9EF05023F96E}" destId="{6177388D-8789-4329-B35C-F1E313A8CAED}" srcOrd="0" destOrd="0" presId="urn:microsoft.com/office/officeart/2005/8/layout/vList2"/>
    <dgm:cxn modelId="{E53C2B78-1FB3-4DA3-86C3-04E4C6ADAE6D}" srcId="{A625CA7B-AF70-466B-9455-9EF05023F96E}" destId="{EE7CDC18-08D5-448B-BBB3-7B145ACCDF89}" srcOrd="0" destOrd="0" parTransId="{AE57D00C-8DDE-4BC0-8B84-B5087F201205}" sibTransId="{6EB810A9-8BC9-42A0-B788-A51C36BEEAC7}"/>
    <dgm:cxn modelId="{3FC8900B-0FEE-4982-A8ED-83C3E712AAEC}" srcId="{A625CA7B-AF70-466B-9455-9EF05023F96E}" destId="{59AC0796-DDF7-4B2C-A665-1D2BD5462377}" srcOrd="3" destOrd="0" parTransId="{0CDB9D87-D702-4B2F-8ED8-B0452075FB05}" sibTransId="{E160CFA6-F5FB-4D6B-BC0A-755D986D2FBD}"/>
    <dgm:cxn modelId="{C0419ED3-3CEC-4E49-B382-8E46FD7DB168}" srcId="{A625CA7B-AF70-466B-9455-9EF05023F96E}" destId="{E42D321C-ECF0-4C56-AC12-6EDC60C0C5AC}" srcOrd="1" destOrd="0" parTransId="{D2C397EF-927A-48E4-852C-B125BF4CB3AD}" sibTransId="{A8D87729-6B4F-4470-BAC9-AEDB2BD4A31D}"/>
    <dgm:cxn modelId="{F895CD29-DA8C-4217-943A-60CECE2DAEFD}" type="presOf" srcId="{E42D321C-ECF0-4C56-AC12-6EDC60C0C5AC}" destId="{E5401634-BE40-474E-96D3-3B8372770942}" srcOrd="0" destOrd="0" presId="urn:microsoft.com/office/officeart/2005/8/layout/vList2"/>
    <dgm:cxn modelId="{EEF7AC5B-EFC6-42A0-8176-7832CA468DC2}" type="presOf" srcId="{EE7CDC18-08D5-448B-BBB3-7B145ACCDF89}" destId="{2114BDFB-768E-467A-900F-D57CF1D960FF}" srcOrd="0" destOrd="0" presId="urn:microsoft.com/office/officeart/2005/8/layout/vList2"/>
    <dgm:cxn modelId="{B57BDDE9-CC57-4A4B-93EE-583367E95300}" srcId="{A625CA7B-AF70-466B-9455-9EF05023F96E}" destId="{13A85FE8-9E8F-4D15-A819-846559E8CE9A}" srcOrd="2" destOrd="0" parTransId="{F8C3BA1D-22E0-4384-857B-BBA4DF581F93}" sibTransId="{B28692F3-32AD-4EEC-AD8C-10E6C8EA5D5A}"/>
    <dgm:cxn modelId="{F0490A79-07EB-48FE-9465-BD9EF2A8F4A8}" type="presParOf" srcId="{6177388D-8789-4329-B35C-F1E313A8CAED}" destId="{2114BDFB-768E-467A-900F-D57CF1D960FF}" srcOrd="0" destOrd="0" presId="urn:microsoft.com/office/officeart/2005/8/layout/vList2"/>
    <dgm:cxn modelId="{A77B8B2C-46D5-41A8-9D3F-219B58FC2604}" type="presParOf" srcId="{6177388D-8789-4329-B35C-F1E313A8CAED}" destId="{98C2A25E-22E4-457E-8979-FC7A3ED311C1}" srcOrd="1" destOrd="0" presId="urn:microsoft.com/office/officeart/2005/8/layout/vList2"/>
    <dgm:cxn modelId="{95A48B7E-E358-4477-92EE-3C9E1CFD299B}" type="presParOf" srcId="{6177388D-8789-4329-B35C-F1E313A8CAED}" destId="{E5401634-BE40-474E-96D3-3B8372770942}" srcOrd="2" destOrd="0" presId="urn:microsoft.com/office/officeart/2005/8/layout/vList2"/>
    <dgm:cxn modelId="{69AE9345-D534-461E-A84C-CF50968E2126}" type="presParOf" srcId="{6177388D-8789-4329-B35C-F1E313A8CAED}" destId="{485EBCDC-2FA8-42BA-8B06-B988259D2F74}" srcOrd="3" destOrd="0" presId="urn:microsoft.com/office/officeart/2005/8/layout/vList2"/>
    <dgm:cxn modelId="{AAF01274-0A5C-4D4E-B677-C3586B3776F2}" type="presParOf" srcId="{6177388D-8789-4329-B35C-F1E313A8CAED}" destId="{04B8FD01-0F33-467A-A49A-93D6A80AE7FF}" srcOrd="4" destOrd="0" presId="urn:microsoft.com/office/officeart/2005/8/layout/vList2"/>
    <dgm:cxn modelId="{93A03C2B-2529-440A-90D2-3BC809A3917A}" type="presParOf" srcId="{6177388D-8789-4329-B35C-F1E313A8CAED}" destId="{24E42A83-7442-4548-A8AE-12ADB592B9CA}" srcOrd="5" destOrd="0" presId="urn:microsoft.com/office/officeart/2005/8/layout/vList2"/>
    <dgm:cxn modelId="{9E9FB150-8CAE-4E7A-BD43-03F082B2B529}" type="presParOf" srcId="{6177388D-8789-4329-B35C-F1E313A8CAED}" destId="{CC2870F1-486D-463B-A029-6FFB892B00A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3688C5C-5BCF-4C2F-9920-9BD87B75AA07}" type="doc">
      <dgm:prSet loTypeId="urn:microsoft.com/office/officeart/2018/2/layout/IconVerticalSolidList" loCatId="icon" qsTypeId="urn:microsoft.com/office/officeart/2005/8/quickstyle/simple1" qsCatId="simple" csTypeId="urn:microsoft.com/office/officeart/2018/5/colors/Iconchunking_neutralicontext_accent0_3" csCatId="mainScheme" phldr="1"/>
      <dgm:spPr/>
      <dgm:t>
        <a:bodyPr/>
        <a:lstStyle/>
        <a:p>
          <a:endParaRPr lang="en-US"/>
        </a:p>
      </dgm:t>
    </dgm:pt>
    <dgm:pt modelId="{A1EE4DC9-772A-457D-A81A-ABAE4B1D5DFA}">
      <dgm:prSet custT="1"/>
      <dgm:spPr/>
      <dgm:t>
        <a:bodyPr/>
        <a:lstStyle/>
        <a:p>
          <a:r>
            <a:rPr lang="es-MX" sz="1600" b="0" i="0" baseline="0" dirty="0">
              <a:latin typeface="Arial" panose="020B0604020202020204" pitchFamily="34" charset="0"/>
              <a:cs typeface="Arial" panose="020B0604020202020204" pitchFamily="34" charset="0"/>
            </a:rPr>
            <a:t>La </a:t>
          </a:r>
          <a:r>
            <a:rPr lang="es-MX" sz="1600" b="1" i="0" baseline="0" dirty="0">
              <a:latin typeface="Arial" panose="020B0604020202020204" pitchFamily="34" charset="0"/>
              <a:cs typeface="Arial" panose="020B0604020202020204" pitchFamily="34" charset="0"/>
            </a:rPr>
            <a:t>Organización Internacional de Metrología Legal (OIML)</a:t>
          </a:r>
          <a:r>
            <a:rPr lang="es-MX" sz="1600" b="0" i="0" baseline="0" dirty="0">
              <a:latin typeface="Arial" panose="020B0604020202020204" pitchFamily="34" charset="0"/>
              <a:cs typeface="Arial" panose="020B0604020202020204" pitchFamily="34" charset="0"/>
            </a:rPr>
            <a:t> fue creada en 1955 y tiene como objetivo armonizar las regulaciones metrológicas que afectan al comercio y la protección del consumidor. La OIML elabora recomendaciones internacionales para la metrología legal, que cubren desde la certificación de instrumentos de medición hasta los requisitos para transacciones comerciales que involucran mediciones (como las balanzas comerciales, surtidores de gasolina, etc.).</a:t>
          </a:r>
          <a:endParaRPr lang="en-US" sz="1600" dirty="0">
            <a:latin typeface="Arial" panose="020B0604020202020204" pitchFamily="34" charset="0"/>
            <a:cs typeface="Arial" panose="020B0604020202020204" pitchFamily="34" charset="0"/>
          </a:endParaRPr>
        </a:p>
      </dgm:t>
    </dgm:pt>
    <dgm:pt modelId="{0DF1845A-B67B-48F7-AFBC-B9746ADBB904}" type="parTrans" cxnId="{C42BC320-E5D6-43AE-B81E-DF05F7876EA4}">
      <dgm:prSet/>
      <dgm:spPr/>
      <dgm:t>
        <a:bodyPr/>
        <a:lstStyle/>
        <a:p>
          <a:endParaRPr lang="en-US" sz="2400"/>
        </a:p>
      </dgm:t>
    </dgm:pt>
    <dgm:pt modelId="{F229C943-0C89-4C5C-A174-F5C390CA1134}" type="sibTrans" cxnId="{C42BC320-E5D6-43AE-B81E-DF05F7876EA4}">
      <dgm:prSet/>
      <dgm:spPr/>
      <dgm:t>
        <a:bodyPr/>
        <a:lstStyle/>
        <a:p>
          <a:endParaRPr lang="en-US"/>
        </a:p>
      </dgm:t>
    </dgm:pt>
    <dgm:pt modelId="{A376B4C2-A3B3-452D-8952-1094F0A49106}">
      <dgm:prSet custT="1"/>
      <dgm:spPr/>
      <dgm:t>
        <a:bodyPr/>
        <a:lstStyle/>
        <a:p>
          <a:r>
            <a:rPr lang="es-MX" sz="1600" b="0" i="0" baseline="0" dirty="0">
              <a:latin typeface="Arial" panose="020B0604020202020204" pitchFamily="34" charset="0"/>
              <a:cs typeface="Arial" panose="020B0604020202020204" pitchFamily="34" charset="0"/>
            </a:rPr>
            <a:t>Las recomendaciones de la OIML son adoptadas por muchos países para regular la metrología legal y garantizar que los instrumentos de medición utilizados en transacciones comerciales cumplan con los estándares internacionales.</a:t>
          </a:r>
          <a:endParaRPr lang="en-US" sz="1600" dirty="0">
            <a:latin typeface="Arial" panose="020B0604020202020204" pitchFamily="34" charset="0"/>
            <a:cs typeface="Arial" panose="020B0604020202020204" pitchFamily="34" charset="0"/>
          </a:endParaRPr>
        </a:p>
      </dgm:t>
    </dgm:pt>
    <dgm:pt modelId="{F13287D5-D251-4A21-A420-CB3214FEE640}" type="parTrans" cxnId="{0F3F6EE2-C3D6-4589-B337-6A093A71C92D}">
      <dgm:prSet/>
      <dgm:spPr/>
      <dgm:t>
        <a:bodyPr/>
        <a:lstStyle/>
        <a:p>
          <a:endParaRPr lang="en-US" sz="2400"/>
        </a:p>
      </dgm:t>
    </dgm:pt>
    <dgm:pt modelId="{32AB0452-DCB7-46B5-8575-7FBD676DD450}" type="sibTrans" cxnId="{0F3F6EE2-C3D6-4589-B337-6A093A71C92D}">
      <dgm:prSet/>
      <dgm:spPr/>
      <dgm:t>
        <a:bodyPr/>
        <a:lstStyle/>
        <a:p>
          <a:endParaRPr lang="en-US"/>
        </a:p>
      </dgm:t>
    </dgm:pt>
    <dgm:pt modelId="{85A65C30-F5E1-43D7-80F3-7874586C0876}" type="pres">
      <dgm:prSet presAssocID="{53688C5C-5BCF-4C2F-9920-9BD87B75AA07}" presName="root" presStyleCnt="0">
        <dgm:presLayoutVars>
          <dgm:dir/>
          <dgm:resizeHandles val="exact"/>
        </dgm:presLayoutVars>
      </dgm:prSet>
      <dgm:spPr/>
      <dgm:t>
        <a:bodyPr/>
        <a:lstStyle/>
        <a:p>
          <a:endParaRPr lang="es-ES"/>
        </a:p>
      </dgm:t>
    </dgm:pt>
    <dgm:pt modelId="{8DA35D64-FAA1-434C-8D19-3DB1FB4EBACE}" type="pres">
      <dgm:prSet presAssocID="{A1EE4DC9-772A-457D-A81A-ABAE4B1D5DFA}" presName="compNode" presStyleCnt="0"/>
      <dgm:spPr/>
    </dgm:pt>
    <dgm:pt modelId="{5405EEB7-6ED4-4AF9-A950-A658826A3F36}" type="pres">
      <dgm:prSet presAssocID="{A1EE4DC9-772A-457D-A81A-ABAE4B1D5DFA}" presName="bgRect" presStyleLbl="bgShp" presStyleIdx="0" presStyleCnt="2"/>
      <dgm:spPr/>
    </dgm:pt>
    <dgm:pt modelId="{B82D480F-17EE-44B8-B217-086FB82D4047}" type="pres">
      <dgm:prSet presAssocID="{A1EE4DC9-772A-457D-A81A-ABAE4B1D5DFA}" presName="iconRect" presStyleLbl="node1" presStyleIdx="0" presStyleCnt="2"/>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Jerarquía"/>
        </a:ext>
      </dgm:extLst>
    </dgm:pt>
    <dgm:pt modelId="{62359EE1-5D4F-492C-AA6E-C44D1DB82A5C}" type="pres">
      <dgm:prSet presAssocID="{A1EE4DC9-772A-457D-A81A-ABAE4B1D5DFA}" presName="spaceRect" presStyleCnt="0"/>
      <dgm:spPr/>
    </dgm:pt>
    <dgm:pt modelId="{9E84DB22-CEBB-413F-AA95-51FF5F633996}" type="pres">
      <dgm:prSet presAssocID="{A1EE4DC9-772A-457D-A81A-ABAE4B1D5DFA}" presName="parTx" presStyleLbl="revTx" presStyleIdx="0" presStyleCnt="2">
        <dgm:presLayoutVars>
          <dgm:chMax val="0"/>
          <dgm:chPref val="0"/>
        </dgm:presLayoutVars>
      </dgm:prSet>
      <dgm:spPr/>
      <dgm:t>
        <a:bodyPr/>
        <a:lstStyle/>
        <a:p>
          <a:endParaRPr lang="es-ES"/>
        </a:p>
      </dgm:t>
    </dgm:pt>
    <dgm:pt modelId="{7DC70F88-9177-4789-833F-58B74D55ADFB}" type="pres">
      <dgm:prSet presAssocID="{F229C943-0C89-4C5C-A174-F5C390CA1134}" presName="sibTrans" presStyleCnt="0"/>
      <dgm:spPr/>
    </dgm:pt>
    <dgm:pt modelId="{7748EE72-2ADF-4A16-B3E3-E4D1D5992F4E}" type="pres">
      <dgm:prSet presAssocID="{A376B4C2-A3B3-452D-8952-1094F0A49106}" presName="compNode" presStyleCnt="0"/>
      <dgm:spPr/>
    </dgm:pt>
    <dgm:pt modelId="{26AB6FC1-4A49-477E-B393-A5A9D10E3D19}" type="pres">
      <dgm:prSet presAssocID="{A376B4C2-A3B3-452D-8952-1094F0A49106}" presName="bgRect" presStyleLbl="bgShp" presStyleIdx="1" presStyleCnt="2"/>
      <dgm:spPr/>
    </dgm:pt>
    <dgm:pt modelId="{45E83282-1B45-4CC3-8B09-9074C22BABFB}" type="pres">
      <dgm:prSet presAssocID="{A376B4C2-A3B3-452D-8952-1094F0A4910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Martillo de juez"/>
        </a:ext>
      </dgm:extLst>
    </dgm:pt>
    <dgm:pt modelId="{A3165ABC-CA92-44D2-87E4-58FEEE988B01}" type="pres">
      <dgm:prSet presAssocID="{A376B4C2-A3B3-452D-8952-1094F0A49106}" presName="spaceRect" presStyleCnt="0"/>
      <dgm:spPr/>
    </dgm:pt>
    <dgm:pt modelId="{618D61B2-F888-4195-BC3A-9B7A366F9988}" type="pres">
      <dgm:prSet presAssocID="{A376B4C2-A3B3-452D-8952-1094F0A49106}" presName="parTx" presStyleLbl="revTx" presStyleIdx="1" presStyleCnt="2">
        <dgm:presLayoutVars>
          <dgm:chMax val="0"/>
          <dgm:chPref val="0"/>
        </dgm:presLayoutVars>
      </dgm:prSet>
      <dgm:spPr/>
      <dgm:t>
        <a:bodyPr/>
        <a:lstStyle/>
        <a:p>
          <a:endParaRPr lang="es-ES"/>
        </a:p>
      </dgm:t>
    </dgm:pt>
  </dgm:ptLst>
  <dgm:cxnLst>
    <dgm:cxn modelId="{0F3F6EE2-C3D6-4589-B337-6A093A71C92D}" srcId="{53688C5C-5BCF-4C2F-9920-9BD87B75AA07}" destId="{A376B4C2-A3B3-452D-8952-1094F0A49106}" srcOrd="1" destOrd="0" parTransId="{F13287D5-D251-4A21-A420-CB3214FEE640}" sibTransId="{32AB0452-DCB7-46B5-8575-7FBD676DD450}"/>
    <dgm:cxn modelId="{C42BC320-E5D6-43AE-B81E-DF05F7876EA4}" srcId="{53688C5C-5BCF-4C2F-9920-9BD87B75AA07}" destId="{A1EE4DC9-772A-457D-A81A-ABAE4B1D5DFA}" srcOrd="0" destOrd="0" parTransId="{0DF1845A-B67B-48F7-AFBC-B9746ADBB904}" sibTransId="{F229C943-0C89-4C5C-A174-F5C390CA1134}"/>
    <dgm:cxn modelId="{BE57CF5D-6C52-49B9-AD2E-48D5F09D9DA5}" type="presOf" srcId="{A1EE4DC9-772A-457D-A81A-ABAE4B1D5DFA}" destId="{9E84DB22-CEBB-413F-AA95-51FF5F633996}" srcOrd="0" destOrd="0" presId="urn:microsoft.com/office/officeart/2018/2/layout/IconVerticalSolidList"/>
    <dgm:cxn modelId="{589D5051-A63B-4182-B90C-D01854C5832B}" type="presOf" srcId="{53688C5C-5BCF-4C2F-9920-9BD87B75AA07}" destId="{85A65C30-F5E1-43D7-80F3-7874586C0876}" srcOrd="0" destOrd="0" presId="urn:microsoft.com/office/officeart/2018/2/layout/IconVerticalSolidList"/>
    <dgm:cxn modelId="{6419ECAB-1CA4-4BBD-8614-A6EC0A929921}" type="presOf" srcId="{A376B4C2-A3B3-452D-8952-1094F0A49106}" destId="{618D61B2-F888-4195-BC3A-9B7A366F9988}" srcOrd="0" destOrd="0" presId="urn:microsoft.com/office/officeart/2018/2/layout/IconVerticalSolidList"/>
    <dgm:cxn modelId="{2730C14C-8B66-4FDA-AB01-49EBE5187999}" type="presParOf" srcId="{85A65C30-F5E1-43D7-80F3-7874586C0876}" destId="{8DA35D64-FAA1-434C-8D19-3DB1FB4EBACE}" srcOrd="0" destOrd="0" presId="urn:microsoft.com/office/officeart/2018/2/layout/IconVerticalSolidList"/>
    <dgm:cxn modelId="{DC92AACE-03A3-45AA-AA4A-2F87A6DBF163}" type="presParOf" srcId="{8DA35D64-FAA1-434C-8D19-3DB1FB4EBACE}" destId="{5405EEB7-6ED4-4AF9-A950-A658826A3F36}" srcOrd="0" destOrd="0" presId="urn:microsoft.com/office/officeart/2018/2/layout/IconVerticalSolidList"/>
    <dgm:cxn modelId="{7649770E-3E32-4A3E-9F1F-9DFFFE0167E3}" type="presParOf" srcId="{8DA35D64-FAA1-434C-8D19-3DB1FB4EBACE}" destId="{B82D480F-17EE-44B8-B217-086FB82D4047}" srcOrd="1" destOrd="0" presId="urn:microsoft.com/office/officeart/2018/2/layout/IconVerticalSolidList"/>
    <dgm:cxn modelId="{439A97CD-AF40-42BD-A6E3-34F93BCBA306}" type="presParOf" srcId="{8DA35D64-FAA1-434C-8D19-3DB1FB4EBACE}" destId="{62359EE1-5D4F-492C-AA6E-C44D1DB82A5C}" srcOrd="2" destOrd="0" presId="urn:microsoft.com/office/officeart/2018/2/layout/IconVerticalSolidList"/>
    <dgm:cxn modelId="{87A26DE9-9E94-4AE6-A68C-DCCEF42F9E4F}" type="presParOf" srcId="{8DA35D64-FAA1-434C-8D19-3DB1FB4EBACE}" destId="{9E84DB22-CEBB-413F-AA95-51FF5F633996}" srcOrd="3" destOrd="0" presId="urn:microsoft.com/office/officeart/2018/2/layout/IconVerticalSolidList"/>
    <dgm:cxn modelId="{A2A42FC9-A579-4307-ADE3-2F0D99C6CE51}" type="presParOf" srcId="{85A65C30-F5E1-43D7-80F3-7874586C0876}" destId="{7DC70F88-9177-4789-833F-58B74D55ADFB}" srcOrd="1" destOrd="0" presId="urn:microsoft.com/office/officeart/2018/2/layout/IconVerticalSolidList"/>
    <dgm:cxn modelId="{8437EE42-5947-4783-8F87-010F25835FCE}" type="presParOf" srcId="{85A65C30-F5E1-43D7-80F3-7874586C0876}" destId="{7748EE72-2ADF-4A16-B3E3-E4D1D5992F4E}" srcOrd="2" destOrd="0" presId="urn:microsoft.com/office/officeart/2018/2/layout/IconVerticalSolidList"/>
    <dgm:cxn modelId="{A4161133-7EC0-45A8-B51E-CE329E39DB3D}" type="presParOf" srcId="{7748EE72-2ADF-4A16-B3E3-E4D1D5992F4E}" destId="{26AB6FC1-4A49-477E-B393-A5A9D10E3D19}" srcOrd="0" destOrd="0" presId="urn:microsoft.com/office/officeart/2018/2/layout/IconVerticalSolidList"/>
    <dgm:cxn modelId="{5CCF447E-C478-4082-BD14-98C293313F03}" type="presParOf" srcId="{7748EE72-2ADF-4A16-B3E3-E4D1D5992F4E}" destId="{45E83282-1B45-4CC3-8B09-9074C22BABFB}" srcOrd="1" destOrd="0" presId="urn:microsoft.com/office/officeart/2018/2/layout/IconVerticalSolidList"/>
    <dgm:cxn modelId="{6349A3BD-0A89-443E-B29D-E3E56B40D4B4}" type="presParOf" srcId="{7748EE72-2ADF-4A16-B3E3-E4D1D5992F4E}" destId="{A3165ABC-CA92-44D2-87E4-58FEEE988B01}" srcOrd="2" destOrd="0" presId="urn:microsoft.com/office/officeart/2018/2/layout/IconVerticalSolidList"/>
    <dgm:cxn modelId="{790F88CE-0771-4435-B753-F28CCF35D761}" type="presParOf" srcId="{7748EE72-2ADF-4A16-B3E3-E4D1D5992F4E}" destId="{618D61B2-F888-4195-BC3A-9B7A366F998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230ADF4-4C6C-461B-859D-C0D6850B91B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6D88055-F293-40C1-B664-C21F918D308C}">
      <dgm:prSet custT="1"/>
      <dgm:spPr/>
      <dgm:t>
        <a:bodyPr/>
        <a:lstStyle/>
        <a:p>
          <a:r>
            <a:rPr lang="es-MX" sz="1400" b="0" i="0" baseline="0" dirty="0">
              <a:latin typeface="Arial" panose="020B0604020202020204" pitchFamily="34" charset="0"/>
              <a:cs typeface="Arial" panose="020B0604020202020204" pitchFamily="34" charset="0"/>
            </a:rPr>
            <a:t>La </a:t>
          </a:r>
          <a:r>
            <a:rPr lang="es-MX" sz="1400" b="1" i="0" baseline="0" dirty="0">
              <a:latin typeface="Arial" panose="020B0604020202020204" pitchFamily="34" charset="0"/>
              <a:cs typeface="Arial" panose="020B0604020202020204" pitchFamily="34" charset="0"/>
            </a:rPr>
            <a:t>International </a:t>
          </a:r>
          <a:r>
            <a:rPr lang="es-MX" sz="1400" b="1" i="0" baseline="0" dirty="0" err="1">
              <a:latin typeface="Arial" panose="020B0604020202020204" pitchFamily="34" charset="0"/>
              <a:cs typeface="Arial" panose="020B0604020202020204" pitchFamily="34" charset="0"/>
            </a:rPr>
            <a:t>Laboratory</a:t>
          </a:r>
          <a:r>
            <a:rPr lang="es-MX" sz="1400" b="1" i="0" baseline="0" dirty="0">
              <a:latin typeface="Arial" panose="020B0604020202020204" pitchFamily="34" charset="0"/>
              <a:cs typeface="Arial" panose="020B0604020202020204" pitchFamily="34" charset="0"/>
            </a:rPr>
            <a:t> </a:t>
          </a:r>
          <a:r>
            <a:rPr lang="es-MX" sz="1400" b="1" i="0" baseline="0" dirty="0" err="1">
              <a:latin typeface="Arial" panose="020B0604020202020204" pitchFamily="34" charset="0"/>
              <a:cs typeface="Arial" panose="020B0604020202020204" pitchFamily="34" charset="0"/>
            </a:rPr>
            <a:t>Accreditation</a:t>
          </a:r>
          <a:r>
            <a:rPr lang="es-MX" sz="1400" b="1" i="0" baseline="0" dirty="0">
              <a:latin typeface="Arial" panose="020B0604020202020204" pitchFamily="34" charset="0"/>
              <a:cs typeface="Arial" panose="020B0604020202020204" pitchFamily="34" charset="0"/>
            </a:rPr>
            <a:t> </a:t>
          </a:r>
          <a:r>
            <a:rPr lang="es-MX" sz="1400" b="1" i="0" baseline="0" dirty="0" err="1">
              <a:latin typeface="Arial" panose="020B0604020202020204" pitchFamily="34" charset="0"/>
              <a:cs typeface="Arial" panose="020B0604020202020204" pitchFamily="34" charset="0"/>
            </a:rPr>
            <a:t>Cooperation</a:t>
          </a:r>
          <a:r>
            <a:rPr lang="es-MX" sz="1400" b="1" i="0" baseline="0" dirty="0">
              <a:latin typeface="Arial" panose="020B0604020202020204" pitchFamily="34" charset="0"/>
              <a:cs typeface="Arial" panose="020B0604020202020204" pitchFamily="34" charset="0"/>
            </a:rPr>
            <a:t> (ILAC)</a:t>
          </a:r>
          <a:r>
            <a:rPr lang="es-MX" sz="1400" b="0" i="0" baseline="0" dirty="0">
              <a:latin typeface="Arial" panose="020B0604020202020204" pitchFamily="34" charset="0"/>
              <a:cs typeface="Arial" panose="020B0604020202020204" pitchFamily="34" charset="0"/>
            </a:rPr>
            <a:t> es una red internacional de organismos de acreditación de laboratorios. ILAC coordina la acreditación de laboratorios de ensayo y calibración en todo el mundo, lo que garantiza que los resultados de las mediciones y calibraciones realizadas en laboratorios acreditados sean reconocidos internacionalmente.</a:t>
          </a:r>
          <a:endParaRPr lang="en-US" sz="1400" dirty="0">
            <a:latin typeface="Arial" panose="020B0604020202020204" pitchFamily="34" charset="0"/>
            <a:cs typeface="Arial" panose="020B0604020202020204" pitchFamily="34" charset="0"/>
          </a:endParaRPr>
        </a:p>
      </dgm:t>
    </dgm:pt>
    <dgm:pt modelId="{C1E6792C-A788-4C94-828E-54E1C7160B61}" type="parTrans" cxnId="{6161F12C-BFE9-44E5-AC73-98C4CA2B4659}">
      <dgm:prSet/>
      <dgm:spPr/>
      <dgm:t>
        <a:bodyPr/>
        <a:lstStyle/>
        <a:p>
          <a:endParaRPr lang="en-US" sz="1800">
            <a:latin typeface="Arial" panose="020B0604020202020204" pitchFamily="34" charset="0"/>
            <a:cs typeface="Arial" panose="020B0604020202020204" pitchFamily="34" charset="0"/>
          </a:endParaRPr>
        </a:p>
      </dgm:t>
    </dgm:pt>
    <dgm:pt modelId="{552C6BE0-87E7-4976-9569-48C50DE298A4}" type="sibTrans" cxnId="{6161F12C-BFE9-44E5-AC73-98C4CA2B4659}">
      <dgm:prSet/>
      <dgm:spPr/>
      <dgm:t>
        <a:bodyPr/>
        <a:lstStyle/>
        <a:p>
          <a:endParaRPr lang="en-US" sz="1800">
            <a:latin typeface="Arial" panose="020B0604020202020204" pitchFamily="34" charset="0"/>
            <a:cs typeface="Arial" panose="020B0604020202020204" pitchFamily="34" charset="0"/>
          </a:endParaRPr>
        </a:p>
      </dgm:t>
    </dgm:pt>
    <dgm:pt modelId="{E68FA600-1628-4652-A4B4-02BD9FFAAA45}">
      <dgm:prSet custT="1"/>
      <dgm:spPr/>
      <dgm:t>
        <a:bodyPr/>
        <a:lstStyle/>
        <a:p>
          <a:r>
            <a:rPr lang="es-CL" sz="1400" b="1" i="0" baseline="0" dirty="0">
              <a:latin typeface="Arial" panose="020B0604020202020204" pitchFamily="34" charset="0"/>
              <a:cs typeface="Arial" panose="020B0604020202020204" pitchFamily="34" charset="0"/>
            </a:rPr>
            <a:t>Función en la metrología:</a:t>
          </a:r>
          <a:endParaRPr lang="en-US" sz="1400" b="1" dirty="0">
            <a:latin typeface="Arial" panose="020B0604020202020204" pitchFamily="34" charset="0"/>
            <a:cs typeface="Arial" panose="020B0604020202020204" pitchFamily="34" charset="0"/>
          </a:endParaRPr>
        </a:p>
      </dgm:t>
    </dgm:pt>
    <dgm:pt modelId="{B4520FB8-3343-4C44-894B-3255C4D3E81A}" type="parTrans" cxnId="{27D6704D-C081-4622-AB88-45B5FE854713}">
      <dgm:prSet/>
      <dgm:spPr/>
      <dgm:t>
        <a:bodyPr/>
        <a:lstStyle/>
        <a:p>
          <a:endParaRPr lang="en-US" sz="1800">
            <a:latin typeface="Arial" panose="020B0604020202020204" pitchFamily="34" charset="0"/>
            <a:cs typeface="Arial" panose="020B0604020202020204" pitchFamily="34" charset="0"/>
          </a:endParaRPr>
        </a:p>
      </dgm:t>
    </dgm:pt>
    <dgm:pt modelId="{1597316C-C85A-4685-9993-691229E0815F}" type="sibTrans" cxnId="{27D6704D-C081-4622-AB88-45B5FE854713}">
      <dgm:prSet/>
      <dgm:spPr/>
      <dgm:t>
        <a:bodyPr/>
        <a:lstStyle/>
        <a:p>
          <a:endParaRPr lang="en-US" sz="1800">
            <a:latin typeface="Arial" panose="020B0604020202020204" pitchFamily="34" charset="0"/>
            <a:cs typeface="Arial" panose="020B0604020202020204" pitchFamily="34" charset="0"/>
          </a:endParaRPr>
        </a:p>
      </dgm:t>
    </dgm:pt>
    <dgm:pt modelId="{624BE91F-6E0F-4B18-95BB-6AC896447A4E}">
      <dgm:prSet custT="1"/>
      <dgm:spPr/>
      <dgm:t>
        <a:bodyPr/>
        <a:lstStyle/>
        <a:p>
          <a:r>
            <a:rPr lang="es-MX" sz="1400" b="0" i="0" baseline="0">
              <a:latin typeface="Arial" panose="020B0604020202020204" pitchFamily="34" charset="0"/>
              <a:cs typeface="Arial" panose="020B0604020202020204" pitchFamily="34" charset="0"/>
            </a:rPr>
            <a:t>Proporcionar un marco global para la acreditación de laboratorios según normas internacionales, como la </a:t>
          </a:r>
          <a:r>
            <a:rPr lang="es-MX" sz="1400" b="1" i="0" baseline="0">
              <a:latin typeface="Arial" panose="020B0604020202020204" pitchFamily="34" charset="0"/>
              <a:cs typeface="Arial" panose="020B0604020202020204" pitchFamily="34" charset="0"/>
            </a:rPr>
            <a:t>ISO/IEC 17025</a:t>
          </a:r>
          <a:r>
            <a:rPr lang="es-MX" sz="1400" b="0" i="0" baseline="0">
              <a:latin typeface="Arial" panose="020B0604020202020204" pitchFamily="34" charset="0"/>
              <a:cs typeface="Arial" panose="020B0604020202020204" pitchFamily="34" charset="0"/>
            </a:rPr>
            <a:t>.</a:t>
          </a:r>
          <a:endParaRPr lang="en-US" sz="1400">
            <a:latin typeface="Arial" panose="020B0604020202020204" pitchFamily="34" charset="0"/>
            <a:cs typeface="Arial" panose="020B0604020202020204" pitchFamily="34" charset="0"/>
          </a:endParaRPr>
        </a:p>
      </dgm:t>
    </dgm:pt>
    <dgm:pt modelId="{AAC9398F-5A7D-4E5A-9622-44F843545471}" type="parTrans" cxnId="{7D53C901-519D-4B80-9B33-DA32BE6A5E1B}">
      <dgm:prSet/>
      <dgm:spPr/>
      <dgm:t>
        <a:bodyPr/>
        <a:lstStyle/>
        <a:p>
          <a:endParaRPr lang="en-US" sz="1800">
            <a:latin typeface="Arial" panose="020B0604020202020204" pitchFamily="34" charset="0"/>
            <a:cs typeface="Arial" panose="020B0604020202020204" pitchFamily="34" charset="0"/>
          </a:endParaRPr>
        </a:p>
      </dgm:t>
    </dgm:pt>
    <dgm:pt modelId="{389299AE-E050-404A-932E-1B1FCDB7751D}" type="sibTrans" cxnId="{7D53C901-519D-4B80-9B33-DA32BE6A5E1B}">
      <dgm:prSet/>
      <dgm:spPr/>
      <dgm:t>
        <a:bodyPr/>
        <a:lstStyle/>
        <a:p>
          <a:endParaRPr lang="en-US" sz="1800">
            <a:latin typeface="Arial" panose="020B0604020202020204" pitchFamily="34" charset="0"/>
            <a:cs typeface="Arial" panose="020B0604020202020204" pitchFamily="34" charset="0"/>
          </a:endParaRPr>
        </a:p>
      </dgm:t>
    </dgm:pt>
    <dgm:pt modelId="{5DF1D0D0-29A9-4AE0-A59C-EFB908180DC1}">
      <dgm:prSet custT="1"/>
      <dgm:spPr/>
      <dgm:t>
        <a:bodyPr/>
        <a:lstStyle/>
        <a:p>
          <a:r>
            <a:rPr lang="es-MX" sz="1400" b="0" i="0" baseline="0">
              <a:latin typeface="Arial" panose="020B0604020202020204" pitchFamily="34" charset="0"/>
              <a:cs typeface="Arial" panose="020B0604020202020204" pitchFamily="34" charset="0"/>
            </a:rPr>
            <a:t>Facilitar la comparabilidad de los resultados de mediciones y calibraciones entre diferentes países.</a:t>
          </a:r>
          <a:endParaRPr lang="en-US" sz="1400">
            <a:latin typeface="Arial" panose="020B0604020202020204" pitchFamily="34" charset="0"/>
            <a:cs typeface="Arial" panose="020B0604020202020204" pitchFamily="34" charset="0"/>
          </a:endParaRPr>
        </a:p>
      </dgm:t>
    </dgm:pt>
    <dgm:pt modelId="{613FFF7F-9398-4023-8B99-A8334051FE89}" type="parTrans" cxnId="{D2A316F2-88C9-4483-969F-E98924F23BAB}">
      <dgm:prSet/>
      <dgm:spPr/>
      <dgm:t>
        <a:bodyPr/>
        <a:lstStyle/>
        <a:p>
          <a:endParaRPr lang="en-US" sz="1800">
            <a:latin typeface="Arial" panose="020B0604020202020204" pitchFamily="34" charset="0"/>
            <a:cs typeface="Arial" panose="020B0604020202020204" pitchFamily="34" charset="0"/>
          </a:endParaRPr>
        </a:p>
      </dgm:t>
    </dgm:pt>
    <dgm:pt modelId="{76CC3AC5-82A9-4773-90AC-3CCF60096F49}" type="sibTrans" cxnId="{D2A316F2-88C9-4483-969F-E98924F23BAB}">
      <dgm:prSet/>
      <dgm:spPr/>
      <dgm:t>
        <a:bodyPr/>
        <a:lstStyle/>
        <a:p>
          <a:endParaRPr lang="en-US" sz="1800">
            <a:latin typeface="Arial" panose="020B0604020202020204" pitchFamily="34" charset="0"/>
            <a:cs typeface="Arial" panose="020B0604020202020204" pitchFamily="34" charset="0"/>
          </a:endParaRPr>
        </a:p>
      </dgm:t>
    </dgm:pt>
    <dgm:pt modelId="{4FD68463-4583-4EE4-8214-AB48832A32F0}" type="pres">
      <dgm:prSet presAssocID="{0230ADF4-4C6C-461B-859D-C0D6850B91B8}" presName="root" presStyleCnt="0">
        <dgm:presLayoutVars>
          <dgm:dir/>
          <dgm:resizeHandles val="exact"/>
        </dgm:presLayoutVars>
      </dgm:prSet>
      <dgm:spPr/>
      <dgm:t>
        <a:bodyPr/>
        <a:lstStyle/>
        <a:p>
          <a:endParaRPr lang="es-ES"/>
        </a:p>
      </dgm:t>
    </dgm:pt>
    <dgm:pt modelId="{12DE8338-EA4E-41B3-8887-E26891BA0D9C}" type="pres">
      <dgm:prSet presAssocID="{C6D88055-F293-40C1-B664-C21F918D308C}" presName="compNode" presStyleCnt="0"/>
      <dgm:spPr/>
    </dgm:pt>
    <dgm:pt modelId="{7062CB41-7002-4ADA-8239-A1493033B9E6}" type="pres">
      <dgm:prSet presAssocID="{C6D88055-F293-40C1-B664-C21F918D308C}" presName="bgRect" presStyleLbl="bgShp" presStyleIdx="0" presStyleCnt="4"/>
      <dgm:spPr/>
    </dgm:pt>
    <dgm:pt modelId="{2F695761-5678-40AB-BE17-21C097DEE752}" type="pres">
      <dgm:prSet presAssocID="{C6D88055-F293-40C1-B664-C21F918D308C}" presName="iconRect" presStyleLbl="node1" presStyleIdx="0" presStyleCnt="4"/>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Marca de verificación"/>
        </a:ext>
      </dgm:extLst>
    </dgm:pt>
    <dgm:pt modelId="{65DF6640-3F1A-4283-9CD7-B85ACB345777}" type="pres">
      <dgm:prSet presAssocID="{C6D88055-F293-40C1-B664-C21F918D308C}" presName="spaceRect" presStyleCnt="0"/>
      <dgm:spPr/>
    </dgm:pt>
    <dgm:pt modelId="{8A0D7531-E497-445A-B978-2506A162E962}" type="pres">
      <dgm:prSet presAssocID="{C6D88055-F293-40C1-B664-C21F918D308C}" presName="parTx" presStyleLbl="revTx" presStyleIdx="0" presStyleCnt="4">
        <dgm:presLayoutVars>
          <dgm:chMax val="0"/>
          <dgm:chPref val="0"/>
        </dgm:presLayoutVars>
      </dgm:prSet>
      <dgm:spPr/>
      <dgm:t>
        <a:bodyPr/>
        <a:lstStyle/>
        <a:p>
          <a:endParaRPr lang="es-ES"/>
        </a:p>
      </dgm:t>
    </dgm:pt>
    <dgm:pt modelId="{540455B9-8897-4081-84DC-68229B738D61}" type="pres">
      <dgm:prSet presAssocID="{552C6BE0-87E7-4976-9569-48C50DE298A4}" presName="sibTrans" presStyleCnt="0"/>
      <dgm:spPr/>
    </dgm:pt>
    <dgm:pt modelId="{822411D7-4431-4134-8F89-6A61DC458BE5}" type="pres">
      <dgm:prSet presAssocID="{E68FA600-1628-4652-A4B4-02BD9FFAAA45}" presName="compNode" presStyleCnt="0"/>
      <dgm:spPr/>
    </dgm:pt>
    <dgm:pt modelId="{04F6162A-0EFC-4CA6-B37B-E73EC055E7F2}" type="pres">
      <dgm:prSet presAssocID="{E68FA600-1628-4652-A4B4-02BD9FFAAA45}" presName="bgRect" presStyleLbl="bgShp" presStyleIdx="1" presStyleCnt="4"/>
      <dgm:spPr/>
    </dgm:pt>
    <dgm:pt modelId="{8929CE3D-71F9-4FA4-BC5E-4454C9E4663B}" type="pres">
      <dgm:prSet presAssocID="{E68FA600-1628-4652-A4B4-02BD9FFAAA45}" presName="iconRect" presStyleLbl="node1" presStyleIdx="1" presStyleCnt="4"/>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Autobús"/>
        </a:ext>
      </dgm:extLst>
    </dgm:pt>
    <dgm:pt modelId="{E32BCCC8-7243-407A-AE42-65DD0C7DAB17}" type="pres">
      <dgm:prSet presAssocID="{E68FA600-1628-4652-A4B4-02BD9FFAAA45}" presName="spaceRect" presStyleCnt="0"/>
      <dgm:spPr/>
    </dgm:pt>
    <dgm:pt modelId="{E55BCF36-DEEA-42D2-97CF-01C017B8DC1A}" type="pres">
      <dgm:prSet presAssocID="{E68FA600-1628-4652-A4B4-02BD9FFAAA45}" presName="parTx" presStyleLbl="revTx" presStyleIdx="1" presStyleCnt="4">
        <dgm:presLayoutVars>
          <dgm:chMax val="0"/>
          <dgm:chPref val="0"/>
        </dgm:presLayoutVars>
      </dgm:prSet>
      <dgm:spPr/>
      <dgm:t>
        <a:bodyPr/>
        <a:lstStyle/>
        <a:p>
          <a:endParaRPr lang="es-ES"/>
        </a:p>
      </dgm:t>
    </dgm:pt>
    <dgm:pt modelId="{7A1BC0D9-4AD3-4321-8BFE-703FB0C859A6}" type="pres">
      <dgm:prSet presAssocID="{1597316C-C85A-4685-9993-691229E0815F}" presName="sibTrans" presStyleCnt="0"/>
      <dgm:spPr/>
    </dgm:pt>
    <dgm:pt modelId="{70039974-29E1-4B64-B3C8-0329662DC47D}" type="pres">
      <dgm:prSet presAssocID="{624BE91F-6E0F-4B18-95BB-6AC896447A4E}" presName="compNode" presStyleCnt="0"/>
      <dgm:spPr/>
    </dgm:pt>
    <dgm:pt modelId="{4D86EB1E-3784-4368-8AEA-2D1DA7A79095}" type="pres">
      <dgm:prSet presAssocID="{624BE91F-6E0F-4B18-95BB-6AC896447A4E}" presName="bgRect" presStyleLbl="bgShp" presStyleIdx="2" presStyleCnt="4"/>
      <dgm:spPr/>
    </dgm:pt>
    <dgm:pt modelId="{0A571591-6AAF-417C-830D-070679F0BCFC}" type="pres">
      <dgm:prSet presAssocID="{624BE91F-6E0F-4B18-95BB-6AC896447A4E}" presName="iconRect" presStyleLbl="node1" presStyleIdx="2" presStyleCnt="4"/>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s-ES"/>
        </a:p>
      </dgm:t>
      <dgm:extLst>
        <a:ext uri="{E40237B7-FDA0-4F09-8148-C483321AD2D9}">
          <dgm14:cNvPr xmlns:dgm14="http://schemas.microsoft.com/office/drawing/2010/diagram" id="0" name="" descr="Microscopio"/>
        </a:ext>
      </dgm:extLst>
    </dgm:pt>
    <dgm:pt modelId="{2BBF534D-B0BD-496E-8AA3-B22155D246A1}" type="pres">
      <dgm:prSet presAssocID="{624BE91F-6E0F-4B18-95BB-6AC896447A4E}" presName="spaceRect" presStyleCnt="0"/>
      <dgm:spPr/>
    </dgm:pt>
    <dgm:pt modelId="{F760F38E-BB2A-43D5-8F2E-951E3B739471}" type="pres">
      <dgm:prSet presAssocID="{624BE91F-6E0F-4B18-95BB-6AC896447A4E}" presName="parTx" presStyleLbl="revTx" presStyleIdx="2" presStyleCnt="4">
        <dgm:presLayoutVars>
          <dgm:chMax val="0"/>
          <dgm:chPref val="0"/>
        </dgm:presLayoutVars>
      </dgm:prSet>
      <dgm:spPr/>
      <dgm:t>
        <a:bodyPr/>
        <a:lstStyle/>
        <a:p>
          <a:endParaRPr lang="es-ES"/>
        </a:p>
      </dgm:t>
    </dgm:pt>
    <dgm:pt modelId="{DB9CABFB-3295-4FB1-A957-3470A882B1E4}" type="pres">
      <dgm:prSet presAssocID="{389299AE-E050-404A-932E-1B1FCDB7751D}" presName="sibTrans" presStyleCnt="0"/>
      <dgm:spPr/>
    </dgm:pt>
    <dgm:pt modelId="{16BC3575-A0F6-4F5E-BB5F-0E6FD959CF3A}" type="pres">
      <dgm:prSet presAssocID="{5DF1D0D0-29A9-4AE0-A59C-EFB908180DC1}" presName="compNode" presStyleCnt="0"/>
      <dgm:spPr/>
    </dgm:pt>
    <dgm:pt modelId="{E405FC9C-30B9-4762-86CE-B000599C8B6E}" type="pres">
      <dgm:prSet presAssocID="{5DF1D0D0-29A9-4AE0-A59C-EFB908180DC1}" presName="bgRect" presStyleLbl="bgShp" presStyleIdx="3" presStyleCnt="4"/>
      <dgm:spPr/>
    </dgm:pt>
    <dgm:pt modelId="{D53721F9-34D2-4613-8211-63FCC6C5CF32}" type="pres">
      <dgm:prSet presAssocID="{5DF1D0D0-29A9-4AE0-A59C-EFB908180DC1}" presName="iconRect" presStyleLbl="node1" presStyleIdx="3" presStyleCnt="4"/>
      <dgm:spPr>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a:noFill/>
        </a:ln>
      </dgm:spPr>
      <dgm:t>
        <a:bodyPr/>
        <a:lstStyle/>
        <a:p>
          <a:endParaRPr lang="es-ES"/>
        </a:p>
      </dgm:t>
      <dgm:extLst>
        <a:ext uri="{E40237B7-FDA0-4F09-8148-C483321AD2D9}">
          <dgm14:cNvPr xmlns:dgm14="http://schemas.microsoft.com/office/drawing/2010/diagram" id="0" name="" descr="Estadísticas"/>
        </a:ext>
      </dgm:extLst>
    </dgm:pt>
    <dgm:pt modelId="{D7B7B5B2-1157-47CD-9FBA-D14CDC4A40E9}" type="pres">
      <dgm:prSet presAssocID="{5DF1D0D0-29A9-4AE0-A59C-EFB908180DC1}" presName="spaceRect" presStyleCnt="0"/>
      <dgm:spPr/>
    </dgm:pt>
    <dgm:pt modelId="{E92F478D-A746-43E9-A072-6A478B9CD967}" type="pres">
      <dgm:prSet presAssocID="{5DF1D0D0-29A9-4AE0-A59C-EFB908180DC1}" presName="parTx" presStyleLbl="revTx" presStyleIdx="3" presStyleCnt="4">
        <dgm:presLayoutVars>
          <dgm:chMax val="0"/>
          <dgm:chPref val="0"/>
        </dgm:presLayoutVars>
      </dgm:prSet>
      <dgm:spPr/>
      <dgm:t>
        <a:bodyPr/>
        <a:lstStyle/>
        <a:p>
          <a:endParaRPr lang="es-ES"/>
        </a:p>
      </dgm:t>
    </dgm:pt>
  </dgm:ptLst>
  <dgm:cxnLst>
    <dgm:cxn modelId="{5AF8DE2C-2E11-45B1-A6EE-D884F8CAF331}" type="presOf" srcId="{624BE91F-6E0F-4B18-95BB-6AC896447A4E}" destId="{F760F38E-BB2A-43D5-8F2E-951E3B739471}" srcOrd="0" destOrd="0" presId="urn:microsoft.com/office/officeart/2018/2/layout/IconVerticalSolidList"/>
    <dgm:cxn modelId="{7D53C901-519D-4B80-9B33-DA32BE6A5E1B}" srcId="{0230ADF4-4C6C-461B-859D-C0D6850B91B8}" destId="{624BE91F-6E0F-4B18-95BB-6AC896447A4E}" srcOrd="2" destOrd="0" parTransId="{AAC9398F-5A7D-4E5A-9622-44F843545471}" sibTransId="{389299AE-E050-404A-932E-1B1FCDB7751D}"/>
    <dgm:cxn modelId="{27D6704D-C081-4622-AB88-45B5FE854713}" srcId="{0230ADF4-4C6C-461B-859D-C0D6850B91B8}" destId="{E68FA600-1628-4652-A4B4-02BD9FFAAA45}" srcOrd="1" destOrd="0" parTransId="{B4520FB8-3343-4C44-894B-3255C4D3E81A}" sibTransId="{1597316C-C85A-4685-9993-691229E0815F}"/>
    <dgm:cxn modelId="{3B7229C7-B79B-4E65-85D5-BCC45EA7DC1D}" type="presOf" srcId="{C6D88055-F293-40C1-B664-C21F918D308C}" destId="{8A0D7531-E497-445A-B978-2506A162E962}" srcOrd="0" destOrd="0" presId="urn:microsoft.com/office/officeart/2018/2/layout/IconVerticalSolidList"/>
    <dgm:cxn modelId="{531FF1B9-AE2C-4DFF-8A8C-9AFCB8A783BD}" type="presOf" srcId="{0230ADF4-4C6C-461B-859D-C0D6850B91B8}" destId="{4FD68463-4583-4EE4-8214-AB48832A32F0}" srcOrd="0" destOrd="0" presId="urn:microsoft.com/office/officeart/2018/2/layout/IconVerticalSolidList"/>
    <dgm:cxn modelId="{D2A316F2-88C9-4483-969F-E98924F23BAB}" srcId="{0230ADF4-4C6C-461B-859D-C0D6850B91B8}" destId="{5DF1D0D0-29A9-4AE0-A59C-EFB908180DC1}" srcOrd="3" destOrd="0" parTransId="{613FFF7F-9398-4023-8B99-A8334051FE89}" sibTransId="{76CC3AC5-82A9-4773-90AC-3CCF60096F49}"/>
    <dgm:cxn modelId="{6161F12C-BFE9-44E5-AC73-98C4CA2B4659}" srcId="{0230ADF4-4C6C-461B-859D-C0D6850B91B8}" destId="{C6D88055-F293-40C1-B664-C21F918D308C}" srcOrd="0" destOrd="0" parTransId="{C1E6792C-A788-4C94-828E-54E1C7160B61}" sibTransId="{552C6BE0-87E7-4976-9569-48C50DE298A4}"/>
    <dgm:cxn modelId="{DD0624AF-EF91-4A0B-8431-1B5A826E2B52}" type="presOf" srcId="{5DF1D0D0-29A9-4AE0-A59C-EFB908180DC1}" destId="{E92F478D-A746-43E9-A072-6A478B9CD967}" srcOrd="0" destOrd="0" presId="urn:microsoft.com/office/officeart/2018/2/layout/IconVerticalSolidList"/>
    <dgm:cxn modelId="{4D254889-AF3C-45D2-9CA3-141B1B8FD302}" type="presOf" srcId="{E68FA600-1628-4652-A4B4-02BD9FFAAA45}" destId="{E55BCF36-DEEA-42D2-97CF-01C017B8DC1A}" srcOrd="0" destOrd="0" presId="urn:microsoft.com/office/officeart/2018/2/layout/IconVerticalSolidList"/>
    <dgm:cxn modelId="{147044E0-11CE-495F-9BBC-713441D5017A}" type="presParOf" srcId="{4FD68463-4583-4EE4-8214-AB48832A32F0}" destId="{12DE8338-EA4E-41B3-8887-E26891BA0D9C}" srcOrd="0" destOrd="0" presId="urn:microsoft.com/office/officeart/2018/2/layout/IconVerticalSolidList"/>
    <dgm:cxn modelId="{A6716B2D-8939-47BF-83E2-51B5DFD79281}" type="presParOf" srcId="{12DE8338-EA4E-41B3-8887-E26891BA0D9C}" destId="{7062CB41-7002-4ADA-8239-A1493033B9E6}" srcOrd="0" destOrd="0" presId="urn:microsoft.com/office/officeart/2018/2/layout/IconVerticalSolidList"/>
    <dgm:cxn modelId="{B606DDE8-AFF7-43CA-9E25-FA90E3C50810}" type="presParOf" srcId="{12DE8338-EA4E-41B3-8887-E26891BA0D9C}" destId="{2F695761-5678-40AB-BE17-21C097DEE752}" srcOrd="1" destOrd="0" presId="urn:microsoft.com/office/officeart/2018/2/layout/IconVerticalSolidList"/>
    <dgm:cxn modelId="{73714E76-3761-43DA-81B6-072032B6BE93}" type="presParOf" srcId="{12DE8338-EA4E-41B3-8887-E26891BA0D9C}" destId="{65DF6640-3F1A-4283-9CD7-B85ACB345777}" srcOrd="2" destOrd="0" presId="urn:microsoft.com/office/officeart/2018/2/layout/IconVerticalSolidList"/>
    <dgm:cxn modelId="{CCC0A8B6-4767-4077-9F7B-9D7094543B27}" type="presParOf" srcId="{12DE8338-EA4E-41B3-8887-E26891BA0D9C}" destId="{8A0D7531-E497-445A-B978-2506A162E962}" srcOrd="3" destOrd="0" presId="urn:microsoft.com/office/officeart/2018/2/layout/IconVerticalSolidList"/>
    <dgm:cxn modelId="{1C3C555D-0758-4DC0-94AF-E7B832A05DAB}" type="presParOf" srcId="{4FD68463-4583-4EE4-8214-AB48832A32F0}" destId="{540455B9-8897-4081-84DC-68229B738D61}" srcOrd="1" destOrd="0" presId="urn:microsoft.com/office/officeart/2018/2/layout/IconVerticalSolidList"/>
    <dgm:cxn modelId="{7A30D1C9-9C80-423B-B357-128C8AD2AA04}" type="presParOf" srcId="{4FD68463-4583-4EE4-8214-AB48832A32F0}" destId="{822411D7-4431-4134-8F89-6A61DC458BE5}" srcOrd="2" destOrd="0" presId="urn:microsoft.com/office/officeart/2018/2/layout/IconVerticalSolidList"/>
    <dgm:cxn modelId="{962C2380-3F23-4F7D-AF51-D10A531A3CF2}" type="presParOf" srcId="{822411D7-4431-4134-8F89-6A61DC458BE5}" destId="{04F6162A-0EFC-4CA6-B37B-E73EC055E7F2}" srcOrd="0" destOrd="0" presId="urn:microsoft.com/office/officeart/2018/2/layout/IconVerticalSolidList"/>
    <dgm:cxn modelId="{C3FE38C6-3584-4D5E-B6A9-DF564BA4BA68}" type="presParOf" srcId="{822411D7-4431-4134-8F89-6A61DC458BE5}" destId="{8929CE3D-71F9-4FA4-BC5E-4454C9E4663B}" srcOrd="1" destOrd="0" presId="urn:microsoft.com/office/officeart/2018/2/layout/IconVerticalSolidList"/>
    <dgm:cxn modelId="{6E5753C6-A9E0-44C4-93AA-BB608DE1EA2A}" type="presParOf" srcId="{822411D7-4431-4134-8F89-6A61DC458BE5}" destId="{E32BCCC8-7243-407A-AE42-65DD0C7DAB17}" srcOrd="2" destOrd="0" presId="urn:microsoft.com/office/officeart/2018/2/layout/IconVerticalSolidList"/>
    <dgm:cxn modelId="{C6D655A6-93FA-447A-890C-B77446918ADF}" type="presParOf" srcId="{822411D7-4431-4134-8F89-6A61DC458BE5}" destId="{E55BCF36-DEEA-42D2-97CF-01C017B8DC1A}" srcOrd="3" destOrd="0" presId="urn:microsoft.com/office/officeart/2018/2/layout/IconVerticalSolidList"/>
    <dgm:cxn modelId="{6C5CD894-190B-4D9D-8FF7-B542F57F6EA5}" type="presParOf" srcId="{4FD68463-4583-4EE4-8214-AB48832A32F0}" destId="{7A1BC0D9-4AD3-4321-8BFE-703FB0C859A6}" srcOrd="3" destOrd="0" presId="urn:microsoft.com/office/officeart/2018/2/layout/IconVerticalSolidList"/>
    <dgm:cxn modelId="{B4BE498D-D64C-45D3-8962-4FDB87603229}" type="presParOf" srcId="{4FD68463-4583-4EE4-8214-AB48832A32F0}" destId="{70039974-29E1-4B64-B3C8-0329662DC47D}" srcOrd="4" destOrd="0" presId="urn:microsoft.com/office/officeart/2018/2/layout/IconVerticalSolidList"/>
    <dgm:cxn modelId="{F78D7229-CF0D-4660-AD40-B93B058D1BB5}" type="presParOf" srcId="{70039974-29E1-4B64-B3C8-0329662DC47D}" destId="{4D86EB1E-3784-4368-8AEA-2D1DA7A79095}" srcOrd="0" destOrd="0" presId="urn:microsoft.com/office/officeart/2018/2/layout/IconVerticalSolidList"/>
    <dgm:cxn modelId="{E821E274-38B9-424F-81A6-13CC21185434}" type="presParOf" srcId="{70039974-29E1-4B64-B3C8-0329662DC47D}" destId="{0A571591-6AAF-417C-830D-070679F0BCFC}" srcOrd="1" destOrd="0" presId="urn:microsoft.com/office/officeart/2018/2/layout/IconVerticalSolidList"/>
    <dgm:cxn modelId="{B7FAA9F3-325F-4009-8EFF-E71CD5A5BED4}" type="presParOf" srcId="{70039974-29E1-4B64-B3C8-0329662DC47D}" destId="{2BBF534D-B0BD-496E-8AA3-B22155D246A1}" srcOrd="2" destOrd="0" presId="urn:microsoft.com/office/officeart/2018/2/layout/IconVerticalSolidList"/>
    <dgm:cxn modelId="{72B92821-431F-422C-B282-D17657E6A6E0}" type="presParOf" srcId="{70039974-29E1-4B64-B3C8-0329662DC47D}" destId="{F760F38E-BB2A-43D5-8F2E-951E3B739471}" srcOrd="3" destOrd="0" presId="urn:microsoft.com/office/officeart/2018/2/layout/IconVerticalSolidList"/>
    <dgm:cxn modelId="{E1067944-1F9F-4A5C-8D08-BB57964A0A96}" type="presParOf" srcId="{4FD68463-4583-4EE4-8214-AB48832A32F0}" destId="{DB9CABFB-3295-4FB1-A957-3470A882B1E4}" srcOrd="5" destOrd="0" presId="urn:microsoft.com/office/officeart/2018/2/layout/IconVerticalSolidList"/>
    <dgm:cxn modelId="{594032E2-C5C8-4948-8D7D-EF982871BEFA}" type="presParOf" srcId="{4FD68463-4583-4EE4-8214-AB48832A32F0}" destId="{16BC3575-A0F6-4F5E-BB5F-0E6FD959CF3A}" srcOrd="6" destOrd="0" presId="urn:microsoft.com/office/officeart/2018/2/layout/IconVerticalSolidList"/>
    <dgm:cxn modelId="{23C807D9-D254-4B4A-BA93-09D80CFEF5F2}" type="presParOf" srcId="{16BC3575-A0F6-4F5E-BB5F-0E6FD959CF3A}" destId="{E405FC9C-30B9-4762-86CE-B000599C8B6E}" srcOrd="0" destOrd="0" presId="urn:microsoft.com/office/officeart/2018/2/layout/IconVerticalSolidList"/>
    <dgm:cxn modelId="{98343610-475D-46EA-A8C1-610522AB044D}" type="presParOf" srcId="{16BC3575-A0F6-4F5E-BB5F-0E6FD959CF3A}" destId="{D53721F9-34D2-4613-8211-63FCC6C5CF32}" srcOrd="1" destOrd="0" presId="urn:microsoft.com/office/officeart/2018/2/layout/IconVerticalSolidList"/>
    <dgm:cxn modelId="{8D1148D7-7698-407C-B5E4-A9CDCDDC7450}" type="presParOf" srcId="{16BC3575-A0F6-4F5E-BB5F-0E6FD959CF3A}" destId="{D7B7B5B2-1157-47CD-9FBA-D14CDC4A40E9}" srcOrd="2" destOrd="0" presId="urn:microsoft.com/office/officeart/2018/2/layout/IconVerticalSolidList"/>
    <dgm:cxn modelId="{A7388206-B0C9-48DB-8B8B-9D05E75493F9}" type="presParOf" srcId="{16BC3575-A0F6-4F5E-BB5F-0E6FD959CF3A}" destId="{E92F478D-A746-43E9-A072-6A478B9CD96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3FE968E-6616-458F-9ED7-17D7B5506ED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D6E2D3E-FACD-4638-89D4-989FA929E203}">
      <dgm:prSet custT="1"/>
      <dgm:spPr/>
      <dgm:t>
        <a:bodyPr/>
        <a:lstStyle/>
        <a:p>
          <a:r>
            <a:rPr lang="es-MX" sz="1800" b="0" i="0" baseline="0" dirty="0">
              <a:latin typeface="Arial" panose="020B0604020202020204" pitchFamily="34" charset="0"/>
              <a:cs typeface="Arial" panose="020B0604020202020204" pitchFamily="34" charset="0"/>
            </a:rPr>
            <a:t>La </a:t>
          </a:r>
          <a:r>
            <a:rPr lang="es-MX" sz="1800" b="1" i="0" baseline="0" dirty="0">
              <a:latin typeface="Arial" panose="020B0604020202020204" pitchFamily="34" charset="0"/>
              <a:cs typeface="Arial" panose="020B0604020202020204" pitchFamily="34" charset="0"/>
            </a:rPr>
            <a:t>Superintendencia de Electricidad y Combustibles (SEC)</a:t>
          </a:r>
          <a:r>
            <a:rPr lang="es-MX" sz="1800" b="0" i="0" baseline="0" dirty="0">
              <a:latin typeface="Arial" panose="020B0604020202020204" pitchFamily="34" charset="0"/>
              <a:cs typeface="Arial" panose="020B0604020202020204" pitchFamily="34" charset="0"/>
            </a:rPr>
            <a:t> tiene un papel importante en la regulación y supervisión de las mediciones en sectores clave como la electricidad, el gas y los combustibles. La SEC asegura que los instrumentos de medición utilizados en estos sectores sean exactos y cumplan con las normativas internacionales.</a:t>
          </a:r>
          <a:endParaRPr lang="en-US" sz="1800" dirty="0">
            <a:latin typeface="Arial" panose="020B0604020202020204" pitchFamily="34" charset="0"/>
            <a:cs typeface="Arial" panose="020B0604020202020204" pitchFamily="34" charset="0"/>
          </a:endParaRPr>
        </a:p>
      </dgm:t>
    </dgm:pt>
    <dgm:pt modelId="{DFC9EC8F-D287-4991-B8A0-5C3B5E8DB395}" type="parTrans" cxnId="{B2A369C2-4C17-43D0-8518-2D0D25206807}">
      <dgm:prSet/>
      <dgm:spPr/>
      <dgm:t>
        <a:bodyPr/>
        <a:lstStyle/>
        <a:p>
          <a:endParaRPr lang="en-US" sz="1600">
            <a:latin typeface="Arial" panose="020B0604020202020204" pitchFamily="34" charset="0"/>
            <a:cs typeface="Arial" panose="020B0604020202020204" pitchFamily="34" charset="0"/>
          </a:endParaRPr>
        </a:p>
      </dgm:t>
    </dgm:pt>
    <dgm:pt modelId="{19E2E0D0-E884-44AC-88A3-C3E744C83637}" type="sibTrans" cxnId="{B2A369C2-4C17-43D0-8518-2D0D25206807}">
      <dgm:prSet/>
      <dgm:spPr/>
      <dgm:t>
        <a:bodyPr/>
        <a:lstStyle/>
        <a:p>
          <a:endParaRPr lang="en-US" sz="1600">
            <a:latin typeface="Arial" panose="020B0604020202020204" pitchFamily="34" charset="0"/>
            <a:cs typeface="Arial" panose="020B0604020202020204" pitchFamily="34" charset="0"/>
          </a:endParaRPr>
        </a:p>
      </dgm:t>
    </dgm:pt>
    <dgm:pt modelId="{2F769D1E-BE15-4E5E-8824-6B9390D5A533}">
      <dgm:prSet custT="1"/>
      <dgm:spPr/>
      <dgm:t>
        <a:bodyPr/>
        <a:lstStyle/>
        <a:p>
          <a:r>
            <a:rPr lang="es-MX" sz="1800" b="1" i="0" baseline="0" dirty="0">
              <a:latin typeface="Arial" panose="020B0604020202020204" pitchFamily="34" charset="0"/>
              <a:cs typeface="Arial" panose="020B0604020202020204" pitchFamily="34" charset="0"/>
            </a:rPr>
            <a:t>Ejemplo en la industria:</a:t>
          </a:r>
          <a:r>
            <a:rPr lang="es-MX" sz="1800" b="0" i="0" baseline="0" dirty="0">
              <a:latin typeface="Arial" panose="020B0604020202020204" pitchFamily="34" charset="0"/>
              <a:cs typeface="Arial" panose="020B0604020202020204" pitchFamily="34" charset="0"/>
            </a:rPr>
            <a:t> La SEC verifica y controla los medidores de electricidad y gas que se utilizan en las transacciones comerciales entre empresas y consumidores.</a:t>
          </a:r>
          <a:endParaRPr lang="en-US" sz="1800" dirty="0">
            <a:latin typeface="Arial" panose="020B0604020202020204" pitchFamily="34" charset="0"/>
            <a:cs typeface="Arial" panose="020B0604020202020204" pitchFamily="34" charset="0"/>
          </a:endParaRPr>
        </a:p>
      </dgm:t>
    </dgm:pt>
    <dgm:pt modelId="{8008557E-A378-4C63-BD8C-9988BF58078B}" type="parTrans" cxnId="{F39FE227-3202-44B3-B43F-ECFA81FB1078}">
      <dgm:prSet/>
      <dgm:spPr/>
      <dgm:t>
        <a:bodyPr/>
        <a:lstStyle/>
        <a:p>
          <a:endParaRPr lang="en-US" sz="1600">
            <a:latin typeface="Arial" panose="020B0604020202020204" pitchFamily="34" charset="0"/>
            <a:cs typeface="Arial" panose="020B0604020202020204" pitchFamily="34" charset="0"/>
          </a:endParaRPr>
        </a:p>
      </dgm:t>
    </dgm:pt>
    <dgm:pt modelId="{B3D58A4B-BA67-40D0-B028-7A43B7CE0F68}" type="sibTrans" cxnId="{F39FE227-3202-44B3-B43F-ECFA81FB1078}">
      <dgm:prSet/>
      <dgm:spPr/>
      <dgm:t>
        <a:bodyPr/>
        <a:lstStyle/>
        <a:p>
          <a:endParaRPr lang="en-US" sz="1600">
            <a:latin typeface="Arial" panose="020B0604020202020204" pitchFamily="34" charset="0"/>
            <a:cs typeface="Arial" panose="020B0604020202020204" pitchFamily="34" charset="0"/>
          </a:endParaRPr>
        </a:p>
      </dgm:t>
    </dgm:pt>
    <dgm:pt modelId="{2C9CF89F-0564-4FCC-86EE-341B6EB6094C}" type="pres">
      <dgm:prSet presAssocID="{63FE968E-6616-458F-9ED7-17D7B5506ED4}" presName="root" presStyleCnt="0">
        <dgm:presLayoutVars>
          <dgm:dir/>
          <dgm:resizeHandles val="exact"/>
        </dgm:presLayoutVars>
      </dgm:prSet>
      <dgm:spPr/>
      <dgm:t>
        <a:bodyPr/>
        <a:lstStyle/>
        <a:p>
          <a:endParaRPr lang="es-ES"/>
        </a:p>
      </dgm:t>
    </dgm:pt>
    <dgm:pt modelId="{5A821AB1-57F1-4EF2-8FD8-66B9A606F4A6}" type="pres">
      <dgm:prSet presAssocID="{ED6E2D3E-FACD-4638-89D4-989FA929E203}" presName="compNode" presStyleCnt="0"/>
      <dgm:spPr/>
    </dgm:pt>
    <dgm:pt modelId="{FB486BD6-087C-44C3-8528-5C2CD2A1C952}" type="pres">
      <dgm:prSet presAssocID="{ED6E2D3E-FACD-4638-89D4-989FA929E203}" presName="bgRect" presStyleLbl="bgShp" presStyleIdx="0" presStyleCnt="2"/>
      <dgm:spPr/>
    </dgm:pt>
    <dgm:pt modelId="{B92CFDFC-2B08-44FE-8A6F-12E003F59CA8}" type="pres">
      <dgm:prSet presAssocID="{ED6E2D3E-FACD-4638-89D4-989FA929E20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Molino"/>
        </a:ext>
      </dgm:extLst>
    </dgm:pt>
    <dgm:pt modelId="{DFD8130E-D865-46EF-A20D-A0B9DAE3CDA1}" type="pres">
      <dgm:prSet presAssocID="{ED6E2D3E-FACD-4638-89D4-989FA929E203}" presName="spaceRect" presStyleCnt="0"/>
      <dgm:spPr/>
    </dgm:pt>
    <dgm:pt modelId="{D1C760AD-A701-4007-B0D7-41211106C58F}" type="pres">
      <dgm:prSet presAssocID="{ED6E2D3E-FACD-4638-89D4-989FA929E203}" presName="parTx" presStyleLbl="revTx" presStyleIdx="0" presStyleCnt="2">
        <dgm:presLayoutVars>
          <dgm:chMax val="0"/>
          <dgm:chPref val="0"/>
        </dgm:presLayoutVars>
      </dgm:prSet>
      <dgm:spPr/>
      <dgm:t>
        <a:bodyPr/>
        <a:lstStyle/>
        <a:p>
          <a:endParaRPr lang="es-ES"/>
        </a:p>
      </dgm:t>
    </dgm:pt>
    <dgm:pt modelId="{055B1C15-E998-40AB-8072-B5BF9E514959}" type="pres">
      <dgm:prSet presAssocID="{19E2E0D0-E884-44AC-88A3-C3E744C83637}" presName="sibTrans" presStyleCnt="0"/>
      <dgm:spPr/>
    </dgm:pt>
    <dgm:pt modelId="{AE41305B-FCDD-44FF-A01C-408101EF040B}" type="pres">
      <dgm:prSet presAssocID="{2F769D1E-BE15-4E5E-8824-6B9390D5A533}" presName="compNode" presStyleCnt="0"/>
      <dgm:spPr/>
    </dgm:pt>
    <dgm:pt modelId="{2626DE5B-3873-4DAE-8BA4-92AB1321459A}" type="pres">
      <dgm:prSet presAssocID="{2F769D1E-BE15-4E5E-8824-6B9390D5A533}" presName="bgRect" presStyleLbl="bgShp" presStyleIdx="1" presStyleCnt="2"/>
      <dgm:spPr/>
    </dgm:pt>
    <dgm:pt modelId="{075E9138-9DF4-4A6C-AD06-90C7AD5D1D51}" type="pres">
      <dgm:prSet presAssocID="{2F769D1E-BE15-4E5E-8824-6B9390D5A53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Electricista"/>
        </a:ext>
      </dgm:extLst>
    </dgm:pt>
    <dgm:pt modelId="{DBDECF9F-577C-41CF-A879-398CCE65D90E}" type="pres">
      <dgm:prSet presAssocID="{2F769D1E-BE15-4E5E-8824-6B9390D5A533}" presName="spaceRect" presStyleCnt="0"/>
      <dgm:spPr/>
    </dgm:pt>
    <dgm:pt modelId="{7CF57BF7-765F-40F5-9BCA-205457B421AC}" type="pres">
      <dgm:prSet presAssocID="{2F769D1E-BE15-4E5E-8824-6B9390D5A533}" presName="parTx" presStyleLbl="revTx" presStyleIdx="1" presStyleCnt="2">
        <dgm:presLayoutVars>
          <dgm:chMax val="0"/>
          <dgm:chPref val="0"/>
        </dgm:presLayoutVars>
      </dgm:prSet>
      <dgm:spPr/>
      <dgm:t>
        <a:bodyPr/>
        <a:lstStyle/>
        <a:p>
          <a:endParaRPr lang="es-ES"/>
        </a:p>
      </dgm:t>
    </dgm:pt>
  </dgm:ptLst>
  <dgm:cxnLst>
    <dgm:cxn modelId="{AD9AACDC-0305-4017-84BC-A4883DFA3F3C}" type="presOf" srcId="{ED6E2D3E-FACD-4638-89D4-989FA929E203}" destId="{D1C760AD-A701-4007-B0D7-41211106C58F}" srcOrd="0" destOrd="0" presId="urn:microsoft.com/office/officeart/2018/2/layout/IconVerticalSolidList"/>
    <dgm:cxn modelId="{0B89FF4D-1E4E-48D2-A18E-9E7DEF4C12EF}" type="presOf" srcId="{2F769D1E-BE15-4E5E-8824-6B9390D5A533}" destId="{7CF57BF7-765F-40F5-9BCA-205457B421AC}" srcOrd="0" destOrd="0" presId="urn:microsoft.com/office/officeart/2018/2/layout/IconVerticalSolidList"/>
    <dgm:cxn modelId="{B2A369C2-4C17-43D0-8518-2D0D25206807}" srcId="{63FE968E-6616-458F-9ED7-17D7B5506ED4}" destId="{ED6E2D3E-FACD-4638-89D4-989FA929E203}" srcOrd="0" destOrd="0" parTransId="{DFC9EC8F-D287-4991-B8A0-5C3B5E8DB395}" sibTransId="{19E2E0D0-E884-44AC-88A3-C3E744C83637}"/>
    <dgm:cxn modelId="{8FAE6323-BDB5-4DC0-8D3D-051BB31675B0}" type="presOf" srcId="{63FE968E-6616-458F-9ED7-17D7B5506ED4}" destId="{2C9CF89F-0564-4FCC-86EE-341B6EB6094C}" srcOrd="0" destOrd="0" presId="urn:microsoft.com/office/officeart/2018/2/layout/IconVerticalSolidList"/>
    <dgm:cxn modelId="{F39FE227-3202-44B3-B43F-ECFA81FB1078}" srcId="{63FE968E-6616-458F-9ED7-17D7B5506ED4}" destId="{2F769D1E-BE15-4E5E-8824-6B9390D5A533}" srcOrd="1" destOrd="0" parTransId="{8008557E-A378-4C63-BD8C-9988BF58078B}" sibTransId="{B3D58A4B-BA67-40D0-B028-7A43B7CE0F68}"/>
    <dgm:cxn modelId="{9EBC2578-AB16-4D7A-9187-62160F8C3C88}" type="presParOf" srcId="{2C9CF89F-0564-4FCC-86EE-341B6EB6094C}" destId="{5A821AB1-57F1-4EF2-8FD8-66B9A606F4A6}" srcOrd="0" destOrd="0" presId="urn:microsoft.com/office/officeart/2018/2/layout/IconVerticalSolidList"/>
    <dgm:cxn modelId="{93EE23C5-E32B-48D8-BBA5-894D7A89025B}" type="presParOf" srcId="{5A821AB1-57F1-4EF2-8FD8-66B9A606F4A6}" destId="{FB486BD6-087C-44C3-8528-5C2CD2A1C952}" srcOrd="0" destOrd="0" presId="urn:microsoft.com/office/officeart/2018/2/layout/IconVerticalSolidList"/>
    <dgm:cxn modelId="{42000ABD-4790-4E5C-993D-7D3A7AC26E0D}" type="presParOf" srcId="{5A821AB1-57F1-4EF2-8FD8-66B9A606F4A6}" destId="{B92CFDFC-2B08-44FE-8A6F-12E003F59CA8}" srcOrd="1" destOrd="0" presId="urn:microsoft.com/office/officeart/2018/2/layout/IconVerticalSolidList"/>
    <dgm:cxn modelId="{96E01872-CCEB-4D9E-9CFA-CAF6C1229842}" type="presParOf" srcId="{5A821AB1-57F1-4EF2-8FD8-66B9A606F4A6}" destId="{DFD8130E-D865-46EF-A20D-A0B9DAE3CDA1}" srcOrd="2" destOrd="0" presId="urn:microsoft.com/office/officeart/2018/2/layout/IconVerticalSolidList"/>
    <dgm:cxn modelId="{E9E7A97E-8C14-4BF0-BF47-227A42394429}" type="presParOf" srcId="{5A821AB1-57F1-4EF2-8FD8-66B9A606F4A6}" destId="{D1C760AD-A701-4007-B0D7-41211106C58F}" srcOrd="3" destOrd="0" presId="urn:microsoft.com/office/officeart/2018/2/layout/IconVerticalSolidList"/>
    <dgm:cxn modelId="{5A59A9C4-643F-46FD-A54E-0641BC4946BA}" type="presParOf" srcId="{2C9CF89F-0564-4FCC-86EE-341B6EB6094C}" destId="{055B1C15-E998-40AB-8072-B5BF9E514959}" srcOrd="1" destOrd="0" presId="urn:microsoft.com/office/officeart/2018/2/layout/IconVerticalSolidList"/>
    <dgm:cxn modelId="{3DB94100-80C6-4088-8721-B28D17E8C9C8}" type="presParOf" srcId="{2C9CF89F-0564-4FCC-86EE-341B6EB6094C}" destId="{AE41305B-FCDD-44FF-A01C-408101EF040B}" srcOrd="2" destOrd="0" presId="urn:microsoft.com/office/officeart/2018/2/layout/IconVerticalSolidList"/>
    <dgm:cxn modelId="{42042B65-6ED5-4874-9DAC-42A8F163C794}" type="presParOf" srcId="{AE41305B-FCDD-44FF-A01C-408101EF040B}" destId="{2626DE5B-3873-4DAE-8BA4-92AB1321459A}" srcOrd="0" destOrd="0" presId="urn:microsoft.com/office/officeart/2018/2/layout/IconVerticalSolidList"/>
    <dgm:cxn modelId="{DB5DB821-9FA7-4379-ACF2-DDCDCC9E42AB}" type="presParOf" srcId="{AE41305B-FCDD-44FF-A01C-408101EF040B}" destId="{075E9138-9DF4-4A6C-AD06-90C7AD5D1D51}" srcOrd="1" destOrd="0" presId="urn:microsoft.com/office/officeart/2018/2/layout/IconVerticalSolidList"/>
    <dgm:cxn modelId="{28036BD4-1277-44FB-853F-C6239AFAE37C}" type="presParOf" srcId="{AE41305B-FCDD-44FF-A01C-408101EF040B}" destId="{DBDECF9F-577C-41CF-A879-398CCE65D90E}" srcOrd="2" destOrd="0" presId="urn:microsoft.com/office/officeart/2018/2/layout/IconVerticalSolidList"/>
    <dgm:cxn modelId="{5823FEE0-2E0A-4187-B69D-6F0428D5BF3C}" type="presParOf" srcId="{AE41305B-FCDD-44FF-A01C-408101EF040B}" destId="{7CF57BF7-765F-40F5-9BCA-205457B421A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A587A9C-79E9-4481-9A61-8782E185CF4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5838719-58FD-46DA-9BBC-D436A4CCB32A}">
      <dgm:prSet custT="1"/>
      <dgm:spPr/>
      <dgm:t>
        <a:bodyPr/>
        <a:lstStyle/>
        <a:p>
          <a:r>
            <a:rPr lang="es-MX" sz="1600" b="0" i="0" baseline="0" dirty="0">
              <a:latin typeface="Arial" panose="020B0604020202020204" pitchFamily="34" charset="0"/>
              <a:cs typeface="Arial" panose="020B0604020202020204" pitchFamily="34" charset="0"/>
            </a:rPr>
            <a:t>La </a:t>
          </a:r>
          <a:r>
            <a:rPr lang="es-MX" sz="1600" b="1" i="0" baseline="0" dirty="0">
              <a:latin typeface="Arial" panose="020B0604020202020204" pitchFamily="34" charset="0"/>
              <a:cs typeface="Arial" panose="020B0604020202020204" pitchFamily="34" charset="0"/>
            </a:rPr>
            <a:t>Superintendencia de Medio Ambiente (SMA)</a:t>
          </a:r>
          <a:r>
            <a:rPr lang="es-MX" sz="1600" b="0" i="0" baseline="0" dirty="0">
              <a:latin typeface="Arial" panose="020B0604020202020204" pitchFamily="34" charset="0"/>
              <a:cs typeface="Arial" panose="020B0604020202020204" pitchFamily="34" charset="0"/>
            </a:rPr>
            <a:t> supervisa la medición de parámetros ambientales en Chile, como la calidad del aire, el agua y las emisiones industriales. La SMA colabora con laboratorios de metrología acreditados para garantizar que las mediciones ambientales sean precisas y trazables a estándares internacionales.</a:t>
          </a:r>
          <a:endParaRPr lang="en-US" sz="1600" dirty="0">
            <a:latin typeface="Arial" panose="020B0604020202020204" pitchFamily="34" charset="0"/>
            <a:cs typeface="Arial" panose="020B0604020202020204" pitchFamily="34" charset="0"/>
          </a:endParaRPr>
        </a:p>
      </dgm:t>
    </dgm:pt>
    <dgm:pt modelId="{6AA7A3EA-12DB-40DB-831E-71E16D88FB73}" type="parTrans" cxnId="{A787D358-D7DA-4DC7-A862-D14B99D72A8F}">
      <dgm:prSet/>
      <dgm:spPr/>
      <dgm:t>
        <a:bodyPr/>
        <a:lstStyle/>
        <a:p>
          <a:endParaRPr lang="en-US"/>
        </a:p>
      </dgm:t>
    </dgm:pt>
    <dgm:pt modelId="{A62C0B22-F31A-487F-8F70-C185ED5607DB}" type="sibTrans" cxnId="{A787D358-D7DA-4DC7-A862-D14B99D72A8F}">
      <dgm:prSet/>
      <dgm:spPr/>
      <dgm:t>
        <a:bodyPr/>
        <a:lstStyle/>
        <a:p>
          <a:endParaRPr lang="en-US"/>
        </a:p>
      </dgm:t>
    </dgm:pt>
    <dgm:pt modelId="{070FAA1F-1731-4756-BD0A-04321FFF51FD}">
      <dgm:prSet custT="1"/>
      <dgm:spPr/>
      <dgm:t>
        <a:bodyPr/>
        <a:lstStyle/>
        <a:p>
          <a:r>
            <a:rPr lang="es-MX" sz="1600" b="1" i="0" baseline="0" dirty="0">
              <a:latin typeface="Arial" panose="020B0604020202020204" pitchFamily="34" charset="0"/>
              <a:cs typeface="Arial" panose="020B0604020202020204" pitchFamily="34" charset="0"/>
            </a:rPr>
            <a:t>Ejemplo en la industria:</a:t>
          </a:r>
          <a:r>
            <a:rPr lang="es-MX" sz="1600" b="0" i="0" baseline="0" dirty="0">
              <a:latin typeface="Arial" panose="020B0604020202020204" pitchFamily="34" charset="0"/>
              <a:cs typeface="Arial" panose="020B0604020202020204" pitchFamily="34" charset="0"/>
            </a:rPr>
            <a:t> La medición de emisiones de gases contaminantes de las industrias debe cumplir con las normativas establecidas por la SMA y utilizar instrumentos calibrados y trazables.</a:t>
          </a:r>
          <a:endParaRPr lang="en-US" sz="1600" dirty="0">
            <a:latin typeface="Arial" panose="020B0604020202020204" pitchFamily="34" charset="0"/>
            <a:cs typeface="Arial" panose="020B0604020202020204" pitchFamily="34" charset="0"/>
          </a:endParaRPr>
        </a:p>
      </dgm:t>
    </dgm:pt>
    <dgm:pt modelId="{309A270C-C2B8-4945-9744-7AE5B85BA5BF}" type="parTrans" cxnId="{70ECCE17-7EAB-471D-9B01-2653041EEE41}">
      <dgm:prSet/>
      <dgm:spPr/>
      <dgm:t>
        <a:bodyPr/>
        <a:lstStyle/>
        <a:p>
          <a:endParaRPr lang="en-US"/>
        </a:p>
      </dgm:t>
    </dgm:pt>
    <dgm:pt modelId="{1B680C10-D9F3-49E2-95D5-4AC762164191}" type="sibTrans" cxnId="{70ECCE17-7EAB-471D-9B01-2653041EEE41}">
      <dgm:prSet/>
      <dgm:spPr/>
      <dgm:t>
        <a:bodyPr/>
        <a:lstStyle/>
        <a:p>
          <a:endParaRPr lang="en-US"/>
        </a:p>
      </dgm:t>
    </dgm:pt>
    <dgm:pt modelId="{E0463792-80B3-4B6F-AA30-4D49BCF0F058}" type="pres">
      <dgm:prSet presAssocID="{0A587A9C-79E9-4481-9A61-8782E185CF4E}" presName="root" presStyleCnt="0">
        <dgm:presLayoutVars>
          <dgm:dir/>
          <dgm:resizeHandles val="exact"/>
        </dgm:presLayoutVars>
      </dgm:prSet>
      <dgm:spPr/>
      <dgm:t>
        <a:bodyPr/>
        <a:lstStyle/>
        <a:p>
          <a:endParaRPr lang="es-ES"/>
        </a:p>
      </dgm:t>
    </dgm:pt>
    <dgm:pt modelId="{2026B801-9408-4639-ACE1-F209AC8BDBBD}" type="pres">
      <dgm:prSet presAssocID="{15838719-58FD-46DA-9BBC-D436A4CCB32A}" presName="compNode" presStyleCnt="0"/>
      <dgm:spPr/>
    </dgm:pt>
    <dgm:pt modelId="{D80D8409-CA86-4643-B0B1-75CE8EE7A5BF}" type="pres">
      <dgm:prSet presAssocID="{15838719-58FD-46DA-9BBC-D436A4CCB32A}" presName="bgRect" presStyleLbl="bgShp" presStyleIdx="0" presStyleCnt="2"/>
      <dgm:spPr/>
    </dgm:pt>
    <dgm:pt modelId="{5AC17ACE-81E7-42FE-BC67-4FFEBFB5416D}" type="pres">
      <dgm:prSet presAssocID="{15838719-58FD-46DA-9BBC-D436A4CCB32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s-ES"/>
        </a:p>
      </dgm:t>
      <dgm:extLst>
        <a:ext uri="{E40237B7-FDA0-4F09-8148-C483321AD2D9}">
          <dgm14:cNvPr xmlns:dgm14="http://schemas.microsoft.com/office/drawing/2010/diagram" id="0" name="" descr="Termómetro"/>
        </a:ext>
      </dgm:extLst>
    </dgm:pt>
    <dgm:pt modelId="{D378C565-48B9-421F-900E-3C8DD323B0C4}" type="pres">
      <dgm:prSet presAssocID="{15838719-58FD-46DA-9BBC-D436A4CCB32A}" presName="spaceRect" presStyleCnt="0"/>
      <dgm:spPr/>
    </dgm:pt>
    <dgm:pt modelId="{7858A339-A605-4079-8714-748B41122E02}" type="pres">
      <dgm:prSet presAssocID="{15838719-58FD-46DA-9BBC-D436A4CCB32A}" presName="parTx" presStyleLbl="revTx" presStyleIdx="0" presStyleCnt="2">
        <dgm:presLayoutVars>
          <dgm:chMax val="0"/>
          <dgm:chPref val="0"/>
        </dgm:presLayoutVars>
      </dgm:prSet>
      <dgm:spPr/>
      <dgm:t>
        <a:bodyPr/>
        <a:lstStyle/>
        <a:p>
          <a:endParaRPr lang="es-ES"/>
        </a:p>
      </dgm:t>
    </dgm:pt>
    <dgm:pt modelId="{1B0E5EAD-967E-470B-8A7D-4AD54052AD2C}" type="pres">
      <dgm:prSet presAssocID="{A62C0B22-F31A-487F-8F70-C185ED5607DB}" presName="sibTrans" presStyleCnt="0"/>
      <dgm:spPr/>
    </dgm:pt>
    <dgm:pt modelId="{E318FAD3-4631-4C1F-A25E-3F5D6D2D5A06}" type="pres">
      <dgm:prSet presAssocID="{070FAA1F-1731-4756-BD0A-04321FFF51FD}" presName="compNode" presStyleCnt="0"/>
      <dgm:spPr/>
    </dgm:pt>
    <dgm:pt modelId="{DA41718D-3B1F-4F15-9D25-BA5F6B830CCD}" type="pres">
      <dgm:prSet presAssocID="{070FAA1F-1731-4756-BD0A-04321FFF51FD}" presName="bgRect" presStyleLbl="bgShp" presStyleIdx="1" presStyleCnt="2"/>
      <dgm:spPr/>
    </dgm:pt>
    <dgm:pt modelId="{EF7CDAFE-AC56-4D46-BD9B-F0D66278F361}" type="pres">
      <dgm:prSet presAssocID="{070FAA1F-1731-4756-BD0A-04321FFF51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s-ES"/>
        </a:p>
      </dgm:t>
      <dgm:extLst>
        <a:ext uri="{E40237B7-FDA0-4F09-8148-C483321AD2D9}">
          <dgm14:cNvPr xmlns:dgm14="http://schemas.microsoft.com/office/drawing/2010/diagram" id="0" name="" descr="Molino"/>
        </a:ext>
      </dgm:extLst>
    </dgm:pt>
    <dgm:pt modelId="{DFA458B8-2D3D-44AD-91C9-360DE9035DE8}" type="pres">
      <dgm:prSet presAssocID="{070FAA1F-1731-4756-BD0A-04321FFF51FD}" presName="spaceRect" presStyleCnt="0"/>
      <dgm:spPr/>
    </dgm:pt>
    <dgm:pt modelId="{7CFAD5BF-5ABE-4627-8727-25FD288E34B8}" type="pres">
      <dgm:prSet presAssocID="{070FAA1F-1731-4756-BD0A-04321FFF51FD}" presName="parTx" presStyleLbl="revTx" presStyleIdx="1" presStyleCnt="2">
        <dgm:presLayoutVars>
          <dgm:chMax val="0"/>
          <dgm:chPref val="0"/>
        </dgm:presLayoutVars>
      </dgm:prSet>
      <dgm:spPr/>
      <dgm:t>
        <a:bodyPr/>
        <a:lstStyle/>
        <a:p>
          <a:endParaRPr lang="es-ES"/>
        </a:p>
      </dgm:t>
    </dgm:pt>
  </dgm:ptLst>
  <dgm:cxnLst>
    <dgm:cxn modelId="{5CB4FD21-BFC4-444B-8D9C-5D7BF2BEFD6F}" type="presOf" srcId="{15838719-58FD-46DA-9BBC-D436A4CCB32A}" destId="{7858A339-A605-4079-8714-748B41122E02}" srcOrd="0" destOrd="0" presId="urn:microsoft.com/office/officeart/2018/2/layout/IconVerticalSolidList"/>
    <dgm:cxn modelId="{A787D358-D7DA-4DC7-A862-D14B99D72A8F}" srcId="{0A587A9C-79E9-4481-9A61-8782E185CF4E}" destId="{15838719-58FD-46DA-9BBC-D436A4CCB32A}" srcOrd="0" destOrd="0" parTransId="{6AA7A3EA-12DB-40DB-831E-71E16D88FB73}" sibTransId="{A62C0B22-F31A-487F-8F70-C185ED5607DB}"/>
    <dgm:cxn modelId="{5039F457-B30C-4FC3-974A-78D707190427}" type="presOf" srcId="{0A587A9C-79E9-4481-9A61-8782E185CF4E}" destId="{E0463792-80B3-4B6F-AA30-4D49BCF0F058}" srcOrd="0" destOrd="0" presId="urn:microsoft.com/office/officeart/2018/2/layout/IconVerticalSolidList"/>
    <dgm:cxn modelId="{5904088F-091A-4420-8A4D-1CD92BC0793B}" type="presOf" srcId="{070FAA1F-1731-4756-BD0A-04321FFF51FD}" destId="{7CFAD5BF-5ABE-4627-8727-25FD288E34B8}" srcOrd="0" destOrd="0" presId="urn:microsoft.com/office/officeart/2018/2/layout/IconVerticalSolidList"/>
    <dgm:cxn modelId="{70ECCE17-7EAB-471D-9B01-2653041EEE41}" srcId="{0A587A9C-79E9-4481-9A61-8782E185CF4E}" destId="{070FAA1F-1731-4756-BD0A-04321FFF51FD}" srcOrd="1" destOrd="0" parTransId="{309A270C-C2B8-4945-9744-7AE5B85BA5BF}" sibTransId="{1B680C10-D9F3-49E2-95D5-4AC762164191}"/>
    <dgm:cxn modelId="{3CFC4AD7-120F-4F74-BBF2-5758DA170460}" type="presParOf" srcId="{E0463792-80B3-4B6F-AA30-4D49BCF0F058}" destId="{2026B801-9408-4639-ACE1-F209AC8BDBBD}" srcOrd="0" destOrd="0" presId="urn:microsoft.com/office/officeart/2018/2/layout/IconVerticalSolidList"/>
    <dgm:cxn modelId="{8D325390-1AF7-4880-83DB-4D2E5EC87CA4}" type="presParOf" srcId="{2026B801-9408-4639-ACE1-F209AC8BDBBD}" destId="{D80D8409-CA86-4643-B0B1-75CE8EE7A5BF}" srcOrd="0" destOrd="0" presId="urn:microsoft.com/office/officeart/2018/2/layout/IconVerticalSolidList"/>
    <dgm:cxn modelId="{27D5ED0E-ACB5-42BB-B152-5FD1F7DD5D7E}" type="presParOf" srcId="{2026B801-9408-4639-ACE1-F209AC8BDBBD}" destId="{5AC17ACE-81E7-42FE-BC67-4FFEBFB5416D}" srcOrd="1" destOrd="0" presId="urn:microsoft.com/office/officeart/2018/2/layout/IconVerticalSolidList"/>
    <dgm:cxn modelId="{0D6A8C31-323A-403A-9F0F-2529D75CD2D0}" type="presParOf" srcId="{2026B801-9408-4639-ACE1-F209AC8BDBBD}" destId="{D378C565-48B9-421F-900E-3C8DD323B0C4}" srcOrd="2" destOrd="0" presId="urn:microsoft.com/office/officeart/2018/2/layout/IconVerticalSolidList"/>
    <dgm:cxn modelId="{822DCA74-23A5-4FCE-91BF-209C4D0C8C7E}" type="presParOf" srcId="{2026B801-9408-4639-ACE1-F209AC8BDBBD}" destId="{7858A339-A605-4079-8714-748B41122E02}" srcOrd="3" destOrd="0" presId="urn:microsoft.com/office/officeart/2018/2/layout/IconVerticalSolidList"/>
    <dgm:cxn modelId="{F7B36DA5-3503-4C9C-ACF0-4D9E2CA13799}" type="presParOf" srcId="{E0463792-80B3-4B6F-AA30-4D49BCF0F058}" destId="{1B0E5EAD-967E-470B-8A7D-4AD54052AD2C}" srcOrd="1" destOrd="0" presId="urn:microsoft.com/office/officeart/2018/2/layout/IconVerticalSolidList"/>
    <dgm:cxn modelId="{0511BBCC-C183-47F8-946C-47E1B38C9E77}" type="presParOf" srcId="{E0463792-80B3-4B6F-AA30-4D49BCF0F058}" destId="{E318FAD3-4631-4C1F-A25E-3F5D6D2D5A06}" srcOrd="2" destOrd="0" presId="urn:microsoft.com/office/officeart/2018/2/layout/IconVerticalSolidList"/>
    <dgm:cxn modelId="{27BB0D48-72E9-40B4-B7C2-2684EA2B9457}" type="presParOf" srcId="{E318FAD3-4631-4C1F-A25E-3F5D6D2D5A06}" destId="{DA41718D-3B1F-4F15-9D25-BA5F6B830CCD}" srcOrd="0" destOrd="0" presId="urn:microsoft.com/office/officeart/2018/2/layout/IconVerticalSolidList"/>
    <dgm:cxn modelId="{C159ED24-B21C-4A05-994B-A5098BDD34EB}" type="presParOf" srcId="{E318FAD3-4631-4C1F-A25E-3F5D6D2D5A06}" destId="{EF7CDAFE-AC56-4D46-BD9B-F0D66278F361}" srcOrd="1" destOrd="0" presId="urn:microsoft.com/office/officeart/2018/2/layout/IconVerticalSolidList"/>
    <dgm:cxn modelId="{9394F978-9739-42B9-8A86-B0304038016E}" type="presParOf" srcId="{E318FAD3-4631-4C1F-A25E-3F5D6D2D5A06}" destId="{DFA458B8-2D3D-44AD-91C9-360DE9035DE8}" srcOrd="2" destOrd="0" presId="urn:microsoft.com/office/officeart/2018/2/layout/IconVerticalSolidList"/>
    <dgm:cxn modelId="{44F1E432-D3A9-4CC2-913E-BD11EE4606FF}" type="presParOf" srcId="{E318FAD3-4631-4C1F-A25E-3F5D6D2D5A06}" destId="{7CFAD5BF-5ABE-4627-8727-25FD288E34B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A170D-DEB7-4B70-9345-636ADE97A2FE}">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1D422C-BBB4-4938-9999-076C3BD86CD7}">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954495-5551-483B-A5A9-944D2874D161}">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lvl="0" algn="l" defTabSz="666750">
            <a:lnSpc>
              <a:spcPct val="90000"/>
            </a:lnSpc>
            <a:spcBef>
              <a:spcPct val="0"/>
            </a:spcBef>
            <a:spcAft>
              <a:spcPct val="35000"/>
            </a:spcAft>
          </a:pPr>
          <a:r>
            <a:rPr lang="es-MX" sz="1500" b="0" i="0" kern="1200" baseline="0" dirty="0">
              <a:latin typeface="Arial" panose="020B0604020202020204" pitchFamily="34" charset="0"/>
              <a:cs typeface="Arial" panose="020B0604020202020204" pitchFamily="34" charset="0"/>
            </a:rPr>
            <a:t>2.1. Evolución Lenta y Fragmentada Durante la Edad Media, la metrología avanzó lentamente, ya que los sistemas de medición seguían siendo regionales y dependían de la autoridad de los señores feudales o de los reinos. Sin embargo, las actividades comerciales entre regiones empezaron a exigir cierta uniformidad, aunque sin un sistema estándar ampliamente aceptado.</a:t>
          </a:r>
          <a:endParaRPr lang="en-US" sz="1500" kern="1200" dirty="0">
            <a:latin typeface="Arial" panose="020B0604020202020204" pitchFamily="34" charset="0"/>
            <a:cs typeface="Arial" panose="020B0604020202020204" pitchFamily="34" charset="0"/>
          </a:endParaRPr>
        </a:p>
      </dsp:txBody>
      <dsp:txXfrm>
        <a:off x="1437631" y="531"/>
        <a:ext cx="9077968" cy="1244702"/>
      </dsp:txXfrm>
    </dsp:sp>
    <dsp:sp modelId="{49B5AFD1-AC3C-407D-9DDC-6D59560A7D13}">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7FA710-089D-436B-8D8A-5FD9998D7EE8}">
      <dsp:nvSpPr>
        <dsp:cNvPr id="0" name=""/>
        <dsp:cNvSpPr/>
      </dsp:nvSpPr>
      <dsp:spPr>
        <a:xfrm>
          <a:off x="376522" y="1836468"/>
          <a:ext cx="684586" cy="684586"/>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34359A-B5FE-463A-BADB-0DB2CF99C5ED}">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lvl="0" algn="l" defTabSz="666750">
            <a:lnSpc>
              <a:spcPct val="90000"/>
            </a:lnSpc>
            <a:spcBef>
              <a:spcPct val="0"/>
            </a:spcBef>
            <a:spcAft>
              <a:spcPct val="35000"/>
            </a:spcAft>
          </a:pPr>
          <a:r>
            <a:rPr lang="es-MX" sz="1500" b="0" i="0" kern="1200" baseline="0" dirty="0">
              <a:latin typeface="Arial" panose="020B0604020202020204" pitchFamily="34" charset="0"/>
              <a:cs typeface="Arial" panose="020B0604020202020204" pitchFamily="34" charset="0"/>
            </a:rPr>
            <a:t>2.2. Aparición de los Primeros Gremios y Estándares Durante el Renacimiento, con el resurgimiento del comercio y el inicio de la Revolución Científica, se evidenció la necesidad de mayor precisión y consistencia en las mediciones. Los gremios artesanales y mercantiles comenzaron a establecer sus propios estándares de medición, pero estos aún eran limitados en su alcance.</a:t>
          </a:r>
          <a:endParaRPr lang="en-US" sz="1500" kern="1200" dirty="0">
            <a:latin typeface="Arial" panose="020B0604020202020204" pitchFamily="34" charset="0"/>
            <a:cs typeface="Arial" panose="020B0604020202020204" pitchFamily="34" charset="0"/>
          </a:endParaRPr>
        </a:p>
      </dsp:txBody>
      <dsp:txXfrm>
        <a:off x="1437631" y="1556410"/>
        <a:ext cx="9077968" cy="1244702"/>
      </dsp:txXfrm>
    </dsp:sp>
    <dsp:sp modelId="{872BB291-919F-4B74-9A2B-B077EBAF7B44}">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61C9FA-2F53-4E27-A05D-0CB8CB70C5B4}">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991A1C-CF58-46FF-AEFB-0347EDE29C5E}">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lvl="0" algn="l" defTabSz="666750">
            <a:lnSpc>
              <a:spcPct val="90000"/>
            </a:lnSpc>
            <a:spcBef>
              <a:spcPct val="0"/>
            </a:spcBef>
            <a:spcAft>
              <a:spcPct val="35000"/>
            </a:spcAft>
          </a:pPr>
          <a:r>
            <a:rPr lang="es-MX" sz="1500" b="0" i="0" kern="1200" baseline="0" dirty="0">
              <a:latin typeface="Arial" panose="020B0604020202020204" pitchFamily="34" charset="0"/>
              <a:cs typeface="Arial" panose="020B0604020202020204" pitchFamily="34" charset="0"/>
            </a:rPr>
            <a:t>El desarrollo de la ciencia en esta época, con figuras como Galileo Galilei e Isaac Newton, trajo consigo una mayor comprensión de la física y las matemáticas, sentando las bases para una metrología más científica y menos empírica.</a:t>
          </a:r>
          <a:endParaRPr lang="en-US" sz="1500" kern="1200" dirty="0">
            <a:latin typeface="Arial" panose="020B0604020202020204" pitchFamily="34" charset="0"/>
            <a:cs typeface="Arial" panose="020B0604020202020204" pitchFamily="34" charset="0"/>
          </a:endParaRPr>
        </a:p>
      </dsp:txBody>
      <dsp:txXfrm>
        <a:off x="1437631" y="3112289"/>
        <a:ext cx="9077968" cy="1244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7F9C1-E57D-4E66-9AF8-14DCC263EF06}">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1CF5AC-B816-46EA-A7CB-3AB837992F9A}">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98DB3D-72CE-40AD-9144-0C79D99C0428}">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lvl="0" algn="l" defTabSz="800100">
            <a:lnSpc>
              <a:spcPct val="90000"/>
            </a:lnSpc>
            <a:spcBef>
              <a:spcPct val="0"/>
            </a:spcBef>
            <a:spcAft>
              <a:spcPct val="35000"/>
            </a:spcAft>
          </a:pPr>
          <a:r>
            <a:rPr lang="es-MX" sz="1800" b="0" i="0" kern="1200" baseline="0" dirty="0">
              <a:latin typeface="Arial" panose="020B0604020202020204" pitchFamily="34" charset="0"/>
              <a:cs typeface="Arial" panose="020B0604020202020204" pitchFamily="34" charset="0"/>
            </a:rPr>
            <a:t>El </a:t>
          </a:r>
          <a:r>
            <a:rPr lang="es-MX" sz="1800" b="1" i="0" kern="1200" baseline="0" dirty="0">
              <a:latin typeface="Arial" panose="020B0604020202020204" pitchFamily="34" charset="0"/>
              <a:cs typeface="Arial" panose="020B0604020202020204" pitchFamily="34" charset="0"/>
            </a:rPr>
            <a:t>kelvin</a:t>
          </a:r>
          <a:r>
            <a:rPr lang="es-MX" sz="1800" b="0" i="0" kern="1200" baseline="0" dirty="0">
              <a:latin typeface="Arial" panose="020B0604020202020204" pitchFamily="34" charset="0"/>
              <a:cs typeface="Arial" panose="020B0604020202020204" pitchFamily="34" charset="0"/>
            </a:rPr>
            <a:t> es la unidad básica de temperatura en el SI y es fundamental para procesos industriales que dependen de la gestión precisa de la temperatura, como la manufactura de semiconductores y el procesamiento de alimentos.</a:t>
          </a:r>
          <a:endParaRPr lang="en-US" sz="1800" kern="1200" dirty="0">
            <a:latin typeface="Arial" panose="020B0604020202020204" pitchFamily="34" charset="0"/>
            <a:cs typeface="Arial" panose="020B0604020202020204" pitchFamily="34" charset="0"/>
          </a:endParaRPr>
        </a:p>
      </dsp:txBody>
      <dsp:txXfrm>
        <a:off x="1509882" y="708097"/>
        <a:ext cx="9005717" cy="1307257"/>
      </dsp:txXfrm>
    </dsp:sp>
    <dsp:sp modelId="{40C7208F-A1AA-4F33-BF7E-92A5F84609EA}">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4DA25C-8B2D-47F8-ABB7-11B3FE37D357}">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373007-B9FD-4ED8-9335-6BF92CFE94F5}">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lvl="0" algn="l" defTabSz="889000">
            <a:lnSpc>
              <a:spcPct val="90000"/>
            </a:lnSpc>
            <a:spcBef>
              <a:spcPct val="0"/>
            </a:spcBef>
            <a:spcAft>
              <a:spcPct val="35000"/>
            </a:spcAft>
          </a:pPr>
          <a:r>
            <a:rPr lang="es-MX" sz="2000" b="1" i="0" kern="1200" baseline="0" dirty="0">
              <a:latin typeface="Arial" panose="020B0604020202020204" pitchFamily="34" charset="0"/>
              <a:cs typeface="Arial" panose="020B0604020202020204" pitchFamily="34" charset="0"/>
            </a:rPr>
            <a:t>Definición actual:</a:t>
          </a:r>
          <a:r>
            <a:rPr lang="es-MX" sz="2000" b="0" i="0" kern="1200" baseline="0" dirty="0">
              <a:latin typeface="Arial" panose="020B0604020202020204" pitchFamily="34" charset="0"/>
              <a:cs typeface="Arial" panose="020B0604020202020204" pitchFamily="34" charset="0"/>
            </a:rPr>
            <a:t> Basado en la constante de </a:t>
          </a:r>
          <a:r>
            <a:rPr lang="es-MX" sz="2000" b="0" i="0" kern="1200" baseline="0" dirty="0" err="1">
              <a:latin typeface="Arial" panose="020B0604020202020204" pitchFamily="34" charset="0"/>
              <a:cs typeface="Arial" panose="020B0604020202020204" pitchFamily="34" charset="0"/>
            </a:rPr>
            <a:t>Boltzmann</a:t>
          </a:r>
          <a:r>
            <a:rPr lang="es-MX" sz="2000" b="0" i="0" kern="1200" baseline="0" dirty="0">
              <a:latin typeface="Arial" panose="020B0604020202020204" pitchFamily="34" charset="0"/>
              <a:cs typeface="Arial" panose="020B0604020202020204" pitchFamily="34" charset="0"/>
            </a:rPr>
            <a:t>, que relaciona la energía cinética promedio de las partículas con la temperatura.</a:t>
          </a:r>
          <a:endParaRPr lang="en-US" sz="2000" kern="1200" dirty="0">
            <a:latin typeface="Arial" panose="020B0604020202020204" pitchFamily="34" charset="0"/>
            <a:cs typeface="Arial" panose="020B0604020202020204" pitchFamily="34" charset="0"/>
          </a:endParaRPr>
        </a:p>
      </dsp:txBody>
      <dsp:txXfrm>
        <a:off x="1509882" y="2342169"/>
        <a:ext cx="9005717" cy="13072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576DE-69B4-4294-9A33-236B9552B718}">
      <dsp:nvSpPr>
        <dsp:cNvPr id="0" name=""/>
        <dsp:cNvSpPr/>
      </dsp:nvSpPr>
      <dsp:spPr>
        <a:xfrm>
          <a:off x="0" y="1808"/>
          <a:ext cx="105156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09F328-A0FB-4B37-AC7D-58AFA188264B}">
      <dsp:nvSpPr>
        <dsp:cNvPr id="0" name=""/>
        <dsp:cNvSpPr/>
      </dsp:nvSpPr>
      <dsp:spPr>
        <a:xfrm>
          <a:off x="277275" y="208046"/>
          <a:ext cx="504136" cy="504136"/>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F8EFD9-33F6-419D-A1B9-F353D5FFCB90}">
      <dsp:nvSpPr>
        <dsp:cNvPr id="0" name=""/>
        <dsp:cNvSpPr/>
      </dsp:nvSpPr>
      <dsp:spPr>
        <a:xfrm>
          <a:off x="1058686" y="180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lvl="0" algn="l" defTabSz="800100">
            <a:lnSpc>
              <a:spcPct val="90000"/>
            </a:lnSpc>
            <a:spcBef>
              <a:spcPct val="0"/>
            </a:spcBef>
            <a:spcAft>
              <a:spcPct val="35000"/>
            </a:spcAft>
          </a:pPr>
          <a:r>
            <a:rPr lang="en-US" sz="1800" b="1" i="0" kern="1200" baseline="0" dirty="0" err="1">
              <a:latin typeface="Arial" panose="020B0604020202020204" pitchFamily="34" charset="0"/>
              <a:cs typeface="Arial" panose="020B0604020202020204" pitchFamily="34" charset="0"/>
            </a:rPr>
            <a:t>Conclusión</a:t>
          </a:r>
          <a:r>
            <a:rPr lang="en-US" sz="1800" b="1" i="0" kern="1200" baseline="0" dirty="0">
              <a:latin typeface="Arial" panose="020B0604020202020204" pitchFamily="34" charset="0"/>
              <a:cs typeface="Arial" panose="020B0604020202020204" pitchFamily="34" charset="0"/>
            </a:rPr>
            <a:t>: </a:t>
          </a:r>
          <a:r>
            <a:rPr lang="en-US" sz="1800" b="1" i="0" kern="1200" baseline="0" dirty="0" err="1">
              <a:latin typeface="Arial" panose="020B0604020202020204" pitchFamily="34" charset="0"/>
              <a:cs typeface="Arial" panose="020B0604020202020204" pitchFamily="34" charset="0"/>
            </a:rPr>
            <a:t>Relevancia</a:t>
          </a:r>
          <a:r>
            <a:rPr lang="en-US" sz="1800" b="1" i="0" kern="1200" baseline="0" dirty="0">
              <a:latin typeface="Arial" panose="020B0604020202020204" pitchFamily="34" charset="0"/>
              <a:cs typeface="Arial" panose="020B0604020202020204" pitchFamily="34" charset="0"/>
            </a:rPr>
            <a:t> del SI </a:t>
          </a:r>
          <a:r>
            <a:rPr lang="en-US" sz="1800" b="1" i="0" kern="1200" baseline="0" dirty="0" err="1">
              <a:latin typeface="Arial" panose="020B0604020202020204" pitchFamily="34" charset="0"/>
              <a:cs typeface="Arial" panose="020B0604020202020204" pitchFamily="34" charset="0"/>
            </a:rPr>
            <a:t>en</a:t>
          </a:r>
          <a:r>
            <a:rPr lang="en-US" sz="1800" b="1" i="0" kern="1200" baseline="0" dirty="0">
              <a:latin typeface="Arial" panose="020B0604020202020204" pitchFamily="34" charset="0"/>
              <a:cs typeface="Arial" panose="020B0604020202020204" pitchFamily="34" charset="0"/>
            </a:rPr>
            <a:t> la </a:t>
          </a:r>
          <a:r>
            <a:rPr lang="en-US" sz="1800" b="1" i="0" kern="1200" baseline="0" dirty="0" err="1">
              <a:latin typeface="Arial" panose="020B0604020202020204" pitchFamily="34" charset="0"/>
              <a:cs typeface="Arial" panose="020B0604020202020204" pitchFamily="34" charset="0"/>
            </a:rPr>
            <a:t>Metrología</a:t>
          </a:r>
          <a:r>
            <a:rPr lang="en-US" sz="1800" b="1" i="0" kern="1200" baseline="0" dirty="0">
              <a:latin typeface="Arial" panose="020B0604020202020204" pitchFamily="34" charset="0"/>
              <a:cs typeface="Arial" panose="020B0604020202020204" pitchFamily="34" charset="0"/>
            </a:rPr>
            <a:t> Industrial</a:t>
          </a:r>
          <a:endParaRPr lang="en-US" sz="1800" kern="1200" dirty="0">
            <a:latin typeface="Arial" panose="020B0604020202020204" pitchFamily="34" charset="0"/>
            <a:cs typeface="Arial" panose="020B0604020202020204" pitchFamily="34" charset="0"/>
          </a:endParaRPr>
        </a:p>
      </dsp:txBody>
      <dsp:txXfrm>
        <a:off x="1058686" y="1808"/>
        <a:ext cx="9456913" cy="916611"/>
      </dsp:txXfrm>
    </dsp:sp>
    <dsp:sp modelId="{A60A6739-2734-44F6-BB85-03BD20A21914}">
      <dsp:nvSpPr>
        <dsp:cNvPr id="0" name=""/>
        <dsp:cNvSpPr/>
      </dsp:nvSpPr>
      <dsp:spPr>
        <a:xfrm>
          <a:off x="0" y="1147573"/>
          <a:ext cx="105156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190E41-E448-4D4F-B202-091CA765AD9A}">
      <dsp:nvSpPr>
        <dsp:cNvPr id="0" name=""/>
        <dsp:cNvSpPr/>
      </dsp:nvSpPr>
      <dsp:spPr>
        <a:xfrm>
          <a:off x="277275" y="1353811"/>
          <a:ext cx="504136" cy="504136"/>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BF77BE-804B-4C0C-B3A1-8BC9AF83B367}">
      <dsp:nvSpPr>
        <dsp:cNvPr id="0" name=""/>
        <dsp:cNvSpPr/>
      </dsp:nvSpPr>
      <dsp:spPr>
        <a:xfrm>
          <a:off x="1058686" y="114757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lvl="0" algn="l" defTabSz="800100">
            <a:lnSpc>
              <a:spcPct val="90000"/>
            </a:lnSpc>
            <a:spcBef>
              <a:spcPct val="0"/>
            </a:spcBef>
            <a:spcAft>
              <a:spcPct val="35000"/>
            </a:spcAft>
          </a:pPr>
          <a:r>
            <a:rPr lang="en-US" sz="1800" b="0" i="0" kern="1200" baseline="0" dirty="0">
              <a:latin typeface="Arial" panose="020B0604020202020204" pitchFamily="34" charset="0"/>
              <a:cs typeface="Arial" panose="020B0604020202020204" pitchFamily="34" charset="0"/>
            </a:rPr>
            <a:t>El </a:t>
          </a:r>
          <a:r>
            <a:rPr lang="en-US" sz="1800" b="1" i="0" kern="1200" baseline="0" dirty="0">
              <a:latin typeface="Arial" panose="020B0604020202020204" pitchFamily="34" charset="0"/>
              <a:cs typeface="Arial" panose="020B0604020202020204" pitchFamily="34" charset="0"/>
            </a:rPr>
            <a:t>Sistema </a:t>
          </a:r>
          <a:r>
            <a:rPr lang="en-US" sz="1800" b="1" i="0" kern="1200" baseline="0" dirty="0" err="1">
              <a:latin typeface="Arial" panose="020B0604020202020204" pitchFamily="34" charset="0"/>
              <a:cs typeface="Arial" panose="020B0604020202020204" pitchFamily="34" charset="0"/>
            </a:rPr>
            <a:t>Internacional</a:t>
          </a:r>
          <a:r>
            <a:rPr lang="en-US" sz="1800" b="1" i="0" kern="1200" baseline="0" dirty="0">
              <a:latin typeface="Arial" panose="020B0604020202020204" pitchFamily="34" charset="0"/>
              <a:cs typeface="Arial" panose="020B0604020202020204" pitchFamily="34" charset="0"/>
            </a:rPr>
            <a:t> de </a:t>
          </a:r>
          <a:r>
            <a:rPr lang="en-US" sz="1800" b="1" i="0" kern="1200" baseline="0" dirty="0" err="1">
              <a:latin typeface="Arial" panose="020B0604020202020204" pitchFamily="34" charset="0"/>
              <a:cs typeface="Arial" panose="020B0604020202020204" pitchFamily="34" charset="0"/>
            </a:rPr>
            <a:t>Unidades</a:t>
          </a:r>
          <a:r>
            <a:rPr lang="en-US" sz="1800" b="1" i="0" kern="1200" baseline="0" dirty="0">
              <a:latin typeface="Arial" panose="020B0604020202020204" pitchFamily="34" charset="0"/>
              <a:cs typeface="Arial" panose="020B0604020202020204" pitchFamily="34" charset="0"/>
            </a:rPr>
            <a:t> (SI)</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es</a:t>
          </a:r>
          <a:r>
            <a:rPr lang="en-US" sz="1800" b="0" i="0" kern="1200" baseline="0" dirty="0">
              <a:latin typeface="Arial" panose="020B0604020202020204" pitchFamily="34" charset="0"/>
              <a:cs typeface="Arial" panose="020B0604020202020204" pitchFamily="34" charset="0"/>
            </a:rPr>
            <a:t> el </a:t>
          </a:r>
          <a:r>
            <a:rPr lang="en-US" sz="1800" b="0" i="0" kern="1200" baseline="0" dirty="0" err="1">
              <a:latin typeface="Arial" panose="020B0604020202020204" pitchFamily="34" charset="0"/>
              <a:cs typeface="Arial" panose="020B0604020202020204" pitchFamily="34" charset="0"/>
            </a:rPr>
            <a:t>pilar</a:t>
          </a:r>
          <a:r>
            <a:rPr lang="en-US" sz="1800" b="0" i="0" kern="1200" baseline="0" dirty="0">
              <a:latin typeface="Arial" panose="020B0604020202020204" pitchFamily="34" charset="0"/>
              <a:cs typeface="Arial" panose="020B0604020202020204" pitchFamily="34" charset="0"/>
            </a:rPr>
            <a:t> fundamental </a:t>
          </a:r>
          <a:r>
            <a:rPr lang="en-US" sz="1800" b="0" i="0" kern="1200" baseline="0" dirty="0" err="1">
              <a:latin typeface="Arial" panose="020B0604020202020204" pitchFamily="34" charset="0"/>
              <a:cs typeface="Arial" panose="020B0604020202020204" pitchFamily="34" charset="0"/>
            </a:rPr>
            <a:t>sobre</a:t>
          </a:r>
          <a:r>
            <a:rPr lang="en-US" sz="1800" b="0" i="0" kern="1200" baseline="0" dirty="0">
              <a:latin typeface="Arial" panose="020B0604020202020204" pitchFamily="34" charset="0"/>
              <a:cs typeface="Arial" panose="020B0604020202020204" pitchFamily="34" charset="0"/>
            </a:rPr>
            <a:t> el que se </a:t>
          </a:r>
          <a:r>
            <a:rPr lang="en-US" sz="1800" b="0" i="0" kern="1200" baseline="0" dirty="0" err="1">
              <a:latin typeface="Arial" panose="020B0604020202020204" pitchFamily="34" charset="0"/>
              <a:cs typeface="Arial" panose="020B0604020202020204" pitchFamily="34" charset="0"/>
            </a:rPr>
            <a:t>basa</a:t>
          </a:r>
          <a:r>
            <a:rPr lang="en-US" sz="1800" b="0" i="0" kern="1200" baseline="0" dirty="0">
              <a:latin typeface="Arial" panose="020B0604020202020204" pitchFamily="34" charset="0"/>
              <a:cs typeface="Arial" panose="020B0604020202020204" pitchFamily="34" charset="0"/>
            </a:rPr>
            <a:t> la </a:t>
          </a:r>
          <a:r>
            <a:rPr lang="en-US" sz="1800" b="0" i="0" kern="1200" baseline="0" dirty="0" err="1">
              <a:latin typeface="Arial" panose="020B0604020202020204" pitchFamily="34" charset="0"/>
              <a:cs typeface="Arial" panose="020B0604020202020204" pitchFamily="34" charset="0"/>
            </a:rPr>
            <a:t>metrología</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moderna</a:t>
          </a:r>
          <a:r>
            <a:rPr lang="en-US" sz="1800" b="0" i="0" kern="1200" baseline="0" dirty="0">
              <a:latin typeface="Arial" panose="020B0604020202020204" pitchFamily="34" charset="0"/>
              <a:cs typeface="Arial" panose="020B0604020202020204" pitchFamily="34" charset="0"/>
            </a:rPr>
            <a:t>, y </a:t>
          </a:r>
          <a:r>
            <a:rPr lang="en-US" sz="1800" b="0" i="0" kern="1200" baseline="0" dirty="0" err="1">
              <a:latin typeface="Arial" panose="020B0604020202020204" pitchFamily="34" charset="0"/>
              <a:cs typeface="Arial" panose="020B0604020202020204" pitchFamily="34" charset="0"/>
            </a:rPr>
            <a:t>su</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importancia</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en</a:t>
          </a:r>
          <a:r>
            <a:rPr lang="en-US" sz="1800" b="0" i="0" kern="1200" baseline="0" dirty="0">
              <a:latin typeface="Arial" panose="020B0604020202020204" pitchFamily="34" charset="0"/>
              <a:cs typeface="Arial" panose="020B0604020202020204" pitchFamily="34" charset="0"/>
            </a:rPr>
            <a:t> la </a:t>
          </a:r>
          <a:r>
            <a:rPr lang="en-US" sz="1800" b="0" i="0" kern="1200" baseline="0" dirty="0" err="1">
              <a:latin typeface="Arial" panose="020B0604020202020204" pitchFamily="34" charset="0"/>
              <a:cs typeface="Arial" panose="020B0604020202020204" pitchFamily="34" charset="0"/>
            </a:rPr>
            <a:t>industria</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es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incuestionable</a:t>
          </a:r>
          <a:r>
            <a:rPr lang="en-US" sz="1800" b="0" i="0" kern="1200" baseline="0" dirty="0">
              <a:latin typeface="Arial" panose="020B0604020202020204" pitchFamily="34" charset="0"/>
              <a:cs typeface="Arial" panose="020B0604020202020204" pitchFamily="34" charset="0"/>
            </a:rPr>
            <a:t>.</a:t>
          </a:r>
          <a:endParaRPr lang="en-US" sz="1800" kern="1200" dirty="0">
            <a:latin typeface="Arial" panose="020B0604020202020204" pitchFamily="34" charset="0"/>
            <a:cs typeface="Arial" panose="020B0604020202020204" pitchFamily="34" charset="0"/>
          </a:endParaRPr>
        </a:p>
      </dsp:txBody>
      <dsp:txXfrm>
        <a:off x="1058686" y="1147573"/>
        <a:ext cx="9456913" cy="916611"/>
      </dsp:txXfrm>
    </dsp:sp>
    <dsp:sp modelId="{42D30772-95E4-4813-999B-7773C91B030A}">
      <dsp:nvSpPr>
        <dsp:cNvPr id="0" name=""/>
        <dsp:cNvSpPr/>
      </dsp:nvSpPr>
      <dsp:spPr>
        <a:xfrm>
          <a:off x="0" y="2293338"/>
          <a:ext cx="105156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2018C5-D3FA-4D2F-A985-1735EB0A03A5}">
      <dsp:nvSpPr>
        <dsp:cNvPr id="0" name=""/>
        <dsp:cNvSpPr/>
      </dsp:nvSpPr>
      <dsp:spPr>
        <a:xfrm>
          <a:off x="277275" y="2499576"/>
          <a:ext cx="504136" cy="5041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1575FA-08F5-4596-882C-E48F1D5E9652}">
      <dsp:nvSpPr>
        <dsp:cNvPr id="0" name=""/>
        <dsp:cNvSpPr/>
      </dsp:nvSpPr>
      <dsp:spPr>
        <a:xfrm>
          <a:off x="1058686" y="229333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lvl="0" algn="l" defTabSz="800100">
            <a:lnSpc>
              <a:spcPct val="90000"/>
            </a:lnSpc>
            <a:spcBef>
              <a:spcPct val="0"/>
            </a:spcBef>
            <a:spcAft>
              <a:spcPct val="35000"/>
            </a:spcAft>
          </a:pPr>
          <a:r>
            <a:rPr lang="en-US" sz="1800" b="0" i="0" kern="1200" baseline="0" dirty="0" err="1">
              <a:latin typeface="Arial" panose="020B0604020202020204" pitchFamily="34" charset="0"/>
              <a:cs typeface="Arial" panose="020B0604020202020204" pitchFamily="34" charset="0"/>
            </a:rPr>
            <a:t>Permite</a:t>
          </a:r>
          <a:r>
            <a:rPr lang="en-US" sz="1800" b="0" i="0" kern="1200" baseline="0" dirty="0">
              <a:latin typeface="Arial" panose="020B0604020202020204" pitchFamily="34" charset="0"/>
              <a:cs typeface="Arial" panose="020B0604020202020204" pitchFamily="34" charset="0"/>
            </a:rPr>
            <a:t> que las </a:t>
          </a:r>
          <a:r>
            <a:rPr lang="en-US" sz="1800" b="0" i="0" kern="1200" baseline="0" dirty="0" err="1">
              <a:latin typeface="Arial" panose="020B0604020202020204" pitchFamily="34" charset="0"/>
              <a:cs typeface="Arial" panose="020B0604020202020204" pitchFamily="34" charset="0"/>
            </a:rPr>
            <a:t>mediciones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sean</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comparables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precisas</a:t>
          </a:r>
          <a:r>
            <a:rPr lang="en-US" sz="1800" b="0" i="0" kern="1200" baseline="0" dirty="0">
              <a:latin typeface="Arial" panose="020B0604020202020204" pitchFamily="34" charset="0"/>
              <a:cs typeface="Arial" panose="020B0604020202020204" pitchFamily="34" charset="0"/>
            </a:rPr>
            <a:t> y </a:t>
          </a:r>
          <a:r>
            <a:rPr lang="en-US" sz="1800" b="0" i="0" kern="1200" baseline="0" dirty="0" err="1">
              <a:latin typeface="Arial" panose="020B0604020202020204" pitchFamily="34" charset="0"/>
              <a:cs typeface="Arial" panose="020B0604020202020204" pitchFamily="34" charset="0"/>
            </a:rPr>
            <a:t>confiables</a:t>
          </a:r>
          <a:r>
            <a:rPr lang="en-US" sz="1800" b="0" i="0" kern="1200" baseline="0" dirty="0">
              <a:latin typeface="Arial" panose="020B0604020202020204" pitchFamily="34" charset="0"/>
              <a:cs typeface="Arial" panose="020B0604020202020204" pitchFamily="34" charset="0"/>
            </a:rPr>
            <a:t> a </a:t>
          </a:r>
          <a:r>
            <a:rPr lang="en-US" sz="1800" b="0" i="0" kern="1200" baseline="0" dirty="0" err="1">
              <a:latin typeface="Arial" panose="020B0604020202020204" pitchFamily="34" charset="0"/>
              <a:cs typeface="Arial" panose="020B0604020202020204" pitchFamily="34" charset="0"/>
            </a:rPr>
            <a:t>nivel</a:t>
          </a:r>
          <a:r>
            <a:rPr lang="en-US" sz="1800" b="0" i="0" kern="1200" baseline="0" dirty="0">
              <a:latin typeface="Arial" panose="020B0604020202020204" pitchFamily="34" charset="0"/>
              <a:cs typeface="Arial" panose="020B0604020202020204" pitchFamily="34" charset="0"/>
            </a:rPr>
            <a:t> global, </a:t>
          </a:r>
          <a:r>
            <a:rPr lang="en-US" sz="1800" b="0" i="0" kern="1200" baseline="0" dirty="0" err="1">
              <a:latin typeface="Arial" panose="020B0604020202020204" pitchFamily="34" charset="0"/>
              <a:cs typeface="Arial" panose="020B0604020202020204" pitchFamily="34" charset="0"/>
            </a:rPr>
            <a:t>asegurando</a:t>
          </a:r>
          <a:r>
            <a:rPr lang="en-US" sz="1800" b="0" i="0" kern="1200" baseline="0" dirty="0">
              <a:latin typeface="Arial" panose="020B0604020202020204" pitchFamily="34" charset="0"/>
              <a:cs typeface="Arial" panose="020B0604020202020204" pitchFamily="34" charset="0"/>
            </a:rPr>
            <a:t> que </a:t>
          </a:r>
          <a:r>
            <a:rPr lang="en-US" sz="1800" b="0" i="0" kern="1200" baseline="0" dirty="0" err="1">
              <a:latin typeface="Arial" panose="020B0604020202020204" pitchFamily="34" charset="0"/>
              <a:cs typeface="Arial" panose="020B0604020202020204" pitchFamily="34" charset="0"/>
            </a:rPr>
            <a:t>los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productos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cumplan</a:t>
          </a:r>
          <a:r>
            <a:rPr lang="en-US" sz="1800" b="0" i="0" kern="1200" baseline="0" dirty="0">
              <a:latin typeface="Arial" panose="020B0604020202020204" pitchFamily="34" charset="0"/>
              <a:cs typeface="Arial" panose="020B0604020202020204" pitchFamily="34" charset="0"/>
            </a:rPr>
            <a:t> con </a:t>
          </a:r>
          <a:r>
            <a:rPr lang="en-US" sz="1800" b="0" i="0" kern="1200" baseline="0" dirty="0" err="1">
              <a:latin typeface="Arial" panose="020B0604020202020204" pitchFamily="34" charset="0"/>
              <a:cs typeface="Arial" panose="020B0604020202020204" pitchFamily="34" charset="0"/>
            </a:rPr>
            <a:t>los</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más</a:t>
          </a:r>
          <a:r>
            <a:rPr lang="en-US" sz="1800" b="0" i="0" kern="1200" baseline="0" dirty="0">
              <a:latin typeface="Arial" panose="020B0604020202020204" pitchFamily="34" charset="0"/>
              <a:cs typeface="Arial" panose="020B0604020202020204" pitchFamily="34" charset="0"/>
            </a:rPr>
            <a:t> altos </a:t>
          </a:r>
          <a:r>
            <a:rPr lang="en-US" sz="1800" b="0" i="0" kern="1200" baseline="0" dirty="0" err="1">
              <a:latin typeface="Arial" panose="020B0604020202020204" pitchFamily="34" charset="0"/>
              <a:cs typeface="Arial" panose="020B0604020202020204" pitchFamily="34" charset="0"/>
            </a:rPr>
            <a:t>estándares</a:t>
          </a:r>
          <a:r>
            <a:rPr lang="en-US" sz="1800" b="0" i="0" kern="1200" baseline="0" dirty="0">
              <a:latin typeface="Arial" panose="020B0604020202020204" pitchFamily="34" charset="0"/>
              <a:cs typeface="Arial" panose="020B0604020202020204" pitchFamily="34" charset="0"/>
            </a:rPr>
            <a:t> de </a:t>
          </a:r>
          <a:r>
            <a:rPr lang="en-US" sz="1800" b="0" i="0" kern="1200" baseline="0" dirty="0" err="1">
              <a:latin typeface="Arial" panose="020B0604020202020204" pitchFamily="34" charset="0"/>
              <a:cs typeface="Arial" panose="020B0604020202020204" pitchFamily="34" charset="0"/>
            </a:rPr>
            <a:t>calidad</a:t>
          </a:r>
          <a:r>
            <a:rPr lang="en-US" sz="1800" b="0" i="0" kern="1200" baseline="0" dirty="0">
              <a:latin typeface="Arial" panose="020B0604020202020204" pitchFamily="34" charset="0"/>
              <a:cs typeface="Arial" panose="020B0604020202020204" pitchFamily="34" charset="0"/>
            </a:rPr>
            <a:t> y </a:t>
          </a:r>
          <a:r>
            <a:rPr lang="en-US" sz="1800" b="0" i="0" kern="1200" baseline="0" dirty="0" err="1">
              <a:latin typeface="Arial" panose="020B0604020202020204" pitchFamily="34" charset="0"/>
              <a:cs typeface="Arial" panose="020B0604020202020204" pitchFamily="34" charset="0"/>
            </a:rPr>
            <a:t>seguridad</a:t>
          </a:r>
          <a:r>
            <a:rPr lang="en-US" sz="1800" b="0" i="0" kern="1200" baseline="0" dirty="0">
              <a:latin typeface="Arial" panose="020B0604020202020204" pitchFamily="34" charset="0"/>
              <a:cs typeface="Arial" panose="020B0604020202020204" pitchFamily="34" charset="0"/>
            </a:rPr>
            <a:t>. </a:t>
          </a:r>
          <a:endParaRPr lang="en-US" sz="1800" kern="1200" dirty="0">
            <a:latin typeface="Arial" panose="020B0604020202020204" pitchFamily="34" charset="0"/>
            <a:cs typeface="Arial" panose="020B0604020202020204" pitchFamily="34" charset="0"/>
          </a:endParaRPr>
        </a:p>
      </dsp:txBody>
      <dsp:txXfrm>
        <a:off x="1058686" y="2293338"/>
        <a:ext cx="9456913" cy="916611"/>
      </dsp:txXfrm>
    </dsp:sp>
    <dsp:sp modelId="{F24F3F4D-BBB3-4A64-B375-B158039C92F4}">
      <dsp:nvSpPr>
        <dsp:cNvPr id="0" name=""/>
        <dsp:cNvSpPr/>
      </dsp:nvSpPr>
      <dsp:spPr>
        <a:xfrm>
          <a:off x="0" y="3440912"/>
          <a:ext cx="105156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4CB0BE-23F2-42D2-9447-0EC22FF1779B}">
      <dsp:nvSpPr>
        <dsp:cNvPr id="0" name=""/>
        <dsp:cNvSpPr/>
      </dsp:nvSpPr>
      <dsp:spPr>
        <a:xfrm>
          <a:off x="277275" y="3645341"/>
          <a:ext cx="504136" cy="504136"/>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8F91B0-BB8D-44B2-81A5-787A5D494A95}">
      <dsp:nvSpPr>
        <dsp:cNvPr id="0" name=""/>
        <dsp:cNvSpPr/>
      </dsp:nvSpPr>
      <dsp:spPr>
        <a:xfrm>
          <a:off x="1058686" y="343910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lvl="0" algn="l" defTabSz="800100">
            <a:lnSpc>
              <a:spcPct val="90000"/>
            </a:lnSpc>
            <a:spcBef>
              <a:spcPct val="0"/>
            </a:spcBef>
            <a:spcAft>
              <a:spcPct val="35000"/>
            </a:spcAft>
          </a:pPr>
          <a:r>
            <a:rPr lang="en-US" sz="1800" b="0" i="0" kern="1200" baseline="0" dirty="0">
              <a:latin typeface="Arial" panose="020B0604020202020204" pitchFamily="34" charset="0"/>
              <a:cs typeface="Arial" panose="020B0604020202020204" pitchFamily="34" charset="0"/>
            </a:rPr>
            <a:t>La </a:t>
          </a:r>
          <a:r>
            <a:rPr lang="en-US" sz="1800" b="0" i="0" kern="1200" baseline="0" dirty="0" err="1">
              <a:latin typeface="Arial" panose="020B0604020202020204" pitchFamily="34" charset="0"/>
              <a:cs typeface="Arial" panose="020B0604020202020204" pitchFamily="34" charset="0"/>
            </a:rPr>
            <a:t>adopción</a:t>
          </a:r>
          <a:r>
            <a:rPr lang="en-US" sz="1800" b="0" i="0" kern="1200" baseline="0" dirty="0">
              <a:latin typeface="Arial" panose="020B0604020202020204" pitchFamily="34" charset="0"/>
              <a:cs typeface="Arial" panose="020B0604020202020204" pitchFamily="34" charset="0"/>
            </a:rPr>
            <a:t> del SI </a:t>
          </a:r>
          <a:r>
            <a:rPr lang="en-US" sz="1800" b="0" i="0" kern="1200" baseline="0" dirty="0" err="1">
              <a:latin typeface="Arial" panose="020B0604020202020204" pitchFamily="34" charset="0"/>
              <a:cs typeface="Arial" panose="020B0604020202020204" pitchFamily="34" charset="0"/>
            </a:rPr>
            <a:t>en</a:t>
          </a:r>
          <a:r>
            <a:rPr lang="en-US" sz="1800" b="0" i="0" kern="1200" baseline="0" dirty="0">
              <a:latin typeface="Arial" panose="020B0604020202020204" pitchFamily="34" charset="0"/>
              <a:cs typeface="Arial" panose="020B0604020202020204" pitchFamily="34" charset="0"/>
            </a:rPr>
            <a:t> la </a:t>
          </a:r>
          <a:r>
            <a:rPr lang="en-US" sz="1800" b="0" i="0" kern="1200" baseline="0" dirty="0" err="1">
              <a:latin typeface="Arial" panose="020B0604020202020204" pitchFamily="34" charset="0"/>
              <a:cs typeface="Arial" panose="020B0604020202020204" pitchFamily="34" charset="0"/>
            </a:rPr>
            <a:t>metrología</a:t>
          </a:r>
          <a:r>
            <a:rPr lang="en-US" sz="1800" b="0" i="0" kern="1200" baseline="0" dirty="0">
              <a:latin typeface="Arial" panose="020B0604020202020204" pitchFamily="34" charset="0"/>
              <a:cs typeface="Arial" panose="020B0604020202020204" pitchFamily="34" charset="0"/>
            </a:rPr>
            <a:t> industrial </a:t>
          </a:r>
          <a:r>
            <a:rPr lang="en-US" sz="1800" b="0" i="0" kern="1200" baseline="0" dirty="0" err="1">
              <a:latin typeface="Arial" panose="020B0604020202020204" pitchFamily="34" charset="0"/>
              <a:cs typeface="Arial" panose="020B0604020202020204" pitchFamily="34" charset="0"/>
            </a:rPr>
            <a:t>asegura</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una</a:t>
          </a:r>
          <a:r>
            <a:rPr lang="en-US" sz="1800" b="0" i="0" kern="1200" baseline="0" dirty="0">
              <a:latin typeface="Arial" panose="020B0604020202020204" pitchFamily="34" charset="0"/>
              <a:cs typeface="Arial" panose="020B0604020202020204" pitchFamily="34" charset="0"/>
            </a:rPr>
            <a:t> </a:t>
          </a:r>
          <a:r>
            <a:rPr lang="en-US" sz="1800" b="1" i="0" kern="1200" baseline="0" dirty="0" err="1">
              <a:latin typeface="Arial" panose="020B0604020202020204" pitchFamily="34" charset="0"/>
              <a:cs typeface="Arial" panose="020B0604020202020204" pitchFamily="34" charset="0"/>
            </a:rPr>
            <a:t>trazabilidad</a:t>
          </a:r>
          <a:r>
            <a:rPr lang="en-US" sz="1800" b="1" i="0" kern="1200" baseline="0" dirty="0">
              <a:latin typeface="Arial" panose="020B0604020202020204" pitchFamily="34" charset="0"/>
              <a:cs typeface="Arial" panose="020B0604020202020204" pitchFamily="34" charset="0"/>
            </a:rPr>
            <a:t> universal</a:t>
          </a:r>
          <a:r>
            <a:rPr lang="en-US" sz="1800" b="0" i="0" kern="1200" baseline="0" dirty="0">
              <a:latin typeface="Arial" panose="020B0604020202020204" pitchFamily="34" charset="0"/>
              <a:cs typeface="Arial" panose="020B0604020202020204" pitchFamily="34" charset="0"/>
            </a:rPr>
            <a:t> de las </a:t>
          </a:r>
          <a:r>
            <a:rPr lang="en-US" sz="1800" b="0" i="0" kern="1200" baseline="0" dirty="0" err="1">
              <a:latin typeface="Arial" panose="020B0604020202020204" pitchFamily="34" charset="0"/>
              <a:cs typeface="Arial" panose="020B0604020202020204" pitchFamily="34" charset="0"/>
            </a:rPr>
            <a:t>mediciones</a:t>
          </a:r>
          <a:r>
            <a:rPr lang="en-US" sz="1800" b="0" i="0" kern="1200" baseline="0" dirty="0">
              <a:latin typeface="Arial" panose="020B0604020202020204" pitchFamily="34" charset="0"/>
              <a:cs typeface="Arial" panose="020B0604020202020204" pitchFamily="34" charset="0"/>
            </a:rPr>
            <a:t>, lo que </a:t>
          </a:r>
          <a:r>
            <a:rPr lang="en-US" sz="1800" b="0" i="0" kern="1200" baseline="0" dirty="0" err="1">
              <a:latin typeface="Arial" panose="020B0604020202020204" pitchFamily="34" charset="0"/>
              <a:cs typeface="Arial" panose="020B0604020202020204" pitchFamily="34" charset="0"/>
            </a:rPr>
            <a:t>facilita</a:t>
          </a:r>
          <a:r>
            <a:rPr lang="en-US" sz="1800" b="0" i="0" kern="1200" baseline="0" dirty="0">
              <a:latin typeface="Arial" panose="020B0604020202020204" pitchFamily="34" charset="0"/>
              <a:cs typeface="Arial" panose="020B0604020202020204" pitchFamily="34" charset="0"/>
            </a:rPr>
            <a:t> el </a:t>
          </a:r>
          <a:r>
            <a:rPr lang="en-US" sz="1800" b="0" i="0" kern="1200" baseline="0" dirty="0" err="1">
              <a:latin typeface="Arial" panose="020B0604020202020204" pitchFamily="34" charset="0"/>
              <a:cs typeface="Arial" panose="020B0604020202020204" pitchFamily="34" charset="0"/>
            </a:rPr>
            <a:t>comercio</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internacional</a:t>
          </a:r>
          <a:r>
            <a:rPr lang="en-US" sz="1800" b="0" i="0" kern="1200" baseline="0" dirty="0">
              <a:latin typeface="Arial" panose="020B0604020202020204" pitchFamily="34" charset="0"/>
              <a:cs typeface="Arial" panose="020B0604020202020204" pitchFamily="34" charset="0"/>
            </a:rPr>
            <a:t>, la </a:t>
          </a:r>
          <a:r>
            <a:rPr lang="en-US" sz="1800" b="0" i="0" kern="1200" baseline="0" dirty="0" err="1">
              <a:latin typeface="Arial" panose="020B0604020202020204" pitchFamily="34" charset="0"/>
              <a:cs typeface="Arial" panose="020B0604020202020204" pitchFamily="34" charset="0"/>
            </a:rPr>
            <a:t>innovación</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tecnológica</a:t>
          </a:r>
          <a:r>
            <a:rPr lang="en-US" sz="1800" b="0" i="0" kern="1200" baseline="0" dirty="0">
              <a:latin typeface="Arial" panose="020B0604020202020204" pitchFamily="34" charset="0"/>
              <a:cs typeface="Arial" panose="020B0604020202020204" pitchFamily="34" charset="0"/>
            </a:rPr>
            <a:t> y el </a:t>
          </a:r>
          <a:r>
            <a:rPr lang="en-US" sz="1800" b="0" i="0" kern="1200" baseline="0" dirty="0" err="1">
              <a:latin typeface="Arial" panose="020B0604020202020204" pitchFamily="34" charset="0"/>
              <a:cs typeface="Arial" panose="020B0604020202020204" pitchFamily="34" charset="0"/>
            </a:rPr>
            <a:t>crecimiento</a:t>
          </a:r>
          <a:r>
            <a:rPr lang="en-US" sz="1800" b="0" i="0" kern="1200" baseline="0" dirty="0">
              <a:latin typeface="Arial" panose="020B0604020202020204" pitchFamily="34" charset="0"/>
              <a:cs typeface="Arial" panose="020B0604020202020204" pitchFamily="34" charset="0"/>
            </a:rPr>
            <a:t> </a:t>
          </a:r>
          <a:r>
            <a:rPr lang="en-US" sz="1800" b="0" i="0" kern="1200" baseline="0" dirty="0" err="1">
              <a:latin typeface="Arial" panose="020B0604020202020204" pitchFamily="34" charset="0"/>
              <a:cs typeface="Arial" panose="020B0604020202020204" pitchFamily="34" charset="0"/>
            </a:rPr>
            <a:t>sostenible</a:t>
          </a:r>
          <a:r>
            <a:rPr lang="en-US" sz="1800" b="0" i="0" kern="1200" baseline="0" dirty="0">
              <a:latin typeface="Arial" panose="020B0604020202020204" pitchFamily="34" charset="0"/>
              <a:cs typeface="Arial" panose="020B0604020202020204" pitchFamily="34" charset="0"/>
            </a:rPr>
            <a:t> de las </a:t>
          </a:r>
          <a:r>
            <a:rPr lang="en-US" sz="1800" b="0" i="0" kern="1200" baseline="0" dirty="0" err="1">
              <a:latin typeface="Arial" panose="020B0604020202020204" pitchFamily="34" charset="0"/>
              <a:cs typeface="Arial" panose="020B0604020202020204" pitchFamily="34" charset="0"/>
            </a:rPr>
            <a:t>industrias</a:t>
          </a:r>
          <a:r>
            <a:rPr lang="en-US" sz="1800" b="0" i="0" kern="1200" baseline="0" dirty="0">
              <a:latin typeface="Arial" panose="020B0604020202020204" pitchFamily="34" charset="0"/>
              <a:cs typeface="Arial" panose="020B0604020202020204" pitchFamily="34" charset="0"/>
            </a:rPr>
            <a:t>.</a:t>
          </a:r>
          <a:endParaRPr lang="en-US" sz="1800" kern="1200" dirty="0">
            <a:latin typeface="Arial" panose="020B0604020202020204" pitchFamily="34" charset="0"/>
            <a:cs typeface="Arial" panose="020B0604020202020204" pitchFamily="34" charset="0"/>
          </a:endParaRPr>
        </a:p>
      </dsp:txBody>
      <dsp:txXfrm>
        <a:off x="1058686" y="3439103"/>
        <a:ext cx="9456913" cy="9166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FA19F-9C1C-40D9-93F9-44EDC8075439}">
      <dsp:nvSpPr>
        <dsp:cNvPr id="0" name=""/>
        <dsp:cNvSpPr/>
      </dsp:nvSpPr>
      <dsp:spPr>
        <a:xfrm>
          <a:off x="0" y="542208"/>
          <a:ext cx="6798539" cy="12168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Magnitud:</a:t>
          </a:r>
          <a:r>
            <a:rPr lang="es-MX" sz="1600" b="0" i="0" kern="1200" baseline="0" dirty="0">
              <a:latin typeface="Arial" panose="020B0604020202020204" pitchFamily="34" charset="0"/>
              <a:cs typeface="Arial" panose="020B0604020202020204" pitchFamily="34" charset="0"/>
            </a:rPr>
            <a:t> Propiedad de un fenómeno, cuerpo o sustancia, que puede expresarse cuantitativamente mediante un número y una referencia (unidad de medida). Ejemplos de magnitudes incluyen la masa, la longitud, el tiempo, la temperatura, entre otras.</a:t>
          </a:r>
          <a:endParaRPr lang="en-US" sz="1600" kern="1200" dirty="0">
            <a:latin typeface="Arial" panose="020B0604020202020204" pitchFamily="34" charset="0"/>
            <a:cs typeface="Arial" panose="020B0604020202020204" pitchFamily="34" charset="0"/>
          </a:endParaRPr>
        </a:p>
      </dsp:txBody>
      <dsp:txXfrm>
        <a:off x="59399" y="601607"/>
        <a:ext cx="6679741" cy="1098002"/>
      </dsp:txXfrm>
    </dsp:sp>
    <dsp:sp modelId="{F9C8449B-54E3-448C-A728-DF86AB72644F}">
      <dsp:nvSpPr>
        <dsp:cNvPr id="0" name=""/>
        <dsp:cNvSpPr/>
      </dsp:nvSpPr>
      <dsp:spPr>
        <a:xfrm>
          <a:off x="0" y="1946208"/>
          <a:ext cx="6798539" cy="12168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Ejemplo en la industria:</a:t>
          </a:r>
          <a:r>
            <a:rPr lang="es-MX" sz="1600" b="0" i="0" kern="1200" baseline="0" dirty="0">
              <a:latin typeface="Arial" panose="020B0604020202020204" pitchFamily="34" charset="0"/>
              <a:cs typeface="Arial" panose="020B0604020202020204" pitchFamily="34" charset="0"/>
            </a:rPr>
            <a:t> En la fabricación de componentes eléctricos, la resistencia (una magnitud) se mide en ohmios (la unidad).</a:t>
          </a:r>
          <a:endParaRPr lang="en-US" sz="1600" kern="1200" dirty="0">
            <a:latin typeface="Arial" panose="020B0604020202020204" pitchFamily="34" charset="0"/>
            <a:cs typeface="Arial" panose="020B0604020202020204" pitchFamily="34" charset="0"/>
          </a:endParaRPr>
        </a:p>
      </dsp:txBody>
      <dsp:txXfrm>
        <a:off x="59399" y="2005607"/>
        <a:ext cx="6679741"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CD23F-3187-4D8D-B63F-ADD58F870041}">
      <dsp:nvSpPr>
        <dsp:cNvPr id="0" name=""/>
        <dsp:cNvSpPr/>
      </dsp:nvSpPr>
      <dsp:spPr>
        <a:xfrm>
          <a:off x="0" y="542208"/>
          <a:ext cx="6972982" cy="12168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Exactitud:</a:t>
          </a:r>
          <a:r>
            <a:rPr lang="es-MX" sz="1800" b="0" i="0" kern="1200" baseline="0" dirty="0">
              <a:latin typeface="Arial" panose="020B0604020202020204" pitchFamily="34" charset="0"/>
              <a:cs typeface="Arial" panose="020B0604020202020204" pitchFamily="34" charset="0"/>
            </a:rPr>
            <a:t> Es el grado de concordancia entre el valor medido y el valor verdadero o de referencia de la magnitud. La exactitud se relaciona con cuán cerca está la medición de la realidad.</a:t>
          </a:r>
          <a:endParaRPr lang="en-US" sz="1800" kern="1200" dirty="0">
            <a:latin typeface="Arial" panose="020B0604020202020204" pitchFamily="34" charset="0"/>
            <a:cs typeface="Arial" panose="020B0604020202020204" pitchFamily="34" charset="0"/>
          </a:endParaRPr>
        </a:p>
      </dsp:txBody>
      <dsp:txXfrm>
        <a:off x="59399" y="601607"/>
        <a:ext cx="6854184" cy="1098002"/>
      </dsp:txXfrm>
    </dsp:sp>
    <dsp:sp modelId="{02E642E0-7DF7-4E85-8281-C21CF31ECC24}">
      <dsp:nvSpPr>
        <dsp:cNvPr id="0" name=""/>
        <dsp:cNvSpPr/>
      </dsp:nvSpPr>
      <dsp:spPr>
        <a:xfrm>
          <a:off x="0" y="1946208"/>
          <a:ext cx="6972982" cy="12168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Un termómetro calibrado que mide la temperatura de un horno industrial con una exactitud de ±0.1 °C.</a:t>
          </a:r>
          <a:endParaRPr lang="en-US" sz="1800" kern="1200" dirty="0">
            <a:latin typeface="Arial" panose="020B0604020202020204" pitchFamily="34" charset="0"/>
            <a:cs typeface="Arial" panose="020B0604020202020204" pitchFamily="34" charset="0"/>
          </a:endParaRPr>
        </a:p>
      </dsp:txBody>
      <dsp:txXfrm>
        <a:off x="59399" y="2005607"/>
        <a:ext cx="6854184" cy="1098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221CCD-6712-457E-904F-000777F44181}">
      <dsp:nvSpPr>
        <dsp:cNvPr id="0" name=""/>
        <dsp:cNvSpPr/>
      </dsp:nvSpPr>
      <dsp:spPr>
        <a:xfrm>
          <a:off x="0" y="1416559"/>
          <a:ext cx="6666833" cy="1216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Incertidumbre de la Medición:</a:t>
          </a:r>
          <a:r>
            <a:rPr lang="es-MX" sz="1800" b="0" i="0" kern="1200" baseline="0" dirty="0">
              <a:latin typeface="Arial" panose="020B0604020202020204" pitchFamily="34" charset="0"/>
              <a:cs typeface="Arial" panose="020B0604020202020204" pitchFamily="34" charset="0"/>
            </a:rPr>
            <a:t> Es un parámetro no negativo que caracteriza la dispersión de los valores atribuidos a una magnitud, basado en la información usada. La incertidumbre refleja el grado de duda sobre el resultado de una medición.</a:t>
          </a:r>
          <a:endParaRPr lang="en-US" sz="1800" kern="1200" dirty="0">
            <a:latin typeface="Arial" panose="020B0604020202020204" pitchFamily="34" charset="0"/>
            <a:cs typeface="Arial" panose="020B0604020202020204" pitchFamily="34" charset="0"/>
          </a:endParaRPr>
        </a:p>
      </dsp:txBody>
      <dsp:txXfrm>
        <a:off x="59399" y="1475958"/>
        <a:ext cx="6548035" cy="1098002"/>
      </dsp:txXfrm>
    </dsp:sp>
    <dsp:sp modelId="{6361BD58-DFAF-4AFE-A65D-A669FF5B8AE1}">
      <dsp:nvSpPr>
        <dsp:cNvPr id="0" name=""/>
        <dsp:cNvSpPr/>
      </dsp:nvSpPr>
      <dsp:spPr>
        <a:xfrm>
          <a:off x="0" y="2820560"/>
          <a:ext cx="6666833" cy="12168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Al medir la longitud de una pieza con un micrómetro, se puede reportar que la medición tiene una incertidumbre de ±0.002 mm, lo que indica el rango en el que podría encontrarse el valor verdadero de la longitud.</a:t>
          </a:r>
          <a:endParaRPr lang="en-US" sz="1800" kern="1200" dirty="0">
            <a:latin typeface="Arial" panose="020B0604020202020204" pitchFamily="34" charset="0"/>
            <a:cs typeface="Arial" panose="020B0604020202020204" pitchFamily="34" charset="0"/>
          </a:endParaRPr>
        </a:p>
      </dsp:txBody>
      <dsp:txXfrm>
        <a:off x="59399" y="2879959"/>
        <a:ext cx="6548035" cy="1098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812CE-5187-4615-BAC7-A5187CD4DAB9}">
      <dsp:nvSpPr>
        <dsp:cNvPr id="0" name=""/>
        <dsp:cNvSpPr/>
      </dsp:nvSpPr>
      <dsp:spPr>
        <a:xfrm>
          <a:off x="1344" y="14673"/>
          <a:ext cx="4718231" cy="29960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7FCA53-B892-4A54-9528-5F0FCC4F0DAF}">
      <dsp:nvSpPr>
        <dsp:cNvPr id="0" name=""/>
        <dsp:cNvSpPr/>
      </dsp:nvSpPr>
      <dsp:spPr>
        <a:xfrm>
          <a:off x="525592" y="512709"/>
          <a:ext cx="4718231" cy="29960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Verificación:</a:t>
          </a:r>
          <a:r>
            <a:rPr lang="es-MX" sz="1800" b="0" i="0" kern="1200" baseline="0" dirty="0">
              <a:latin typeface="Arial" panose="020B0604020202020204" pitchFamily="34" charset="0"/>
              <a:cs typeface="Arial" panose="020B0604020202020204" pitchFamily="34" charset="0"/>
            </a:rPr>
            <a:t> Es la confirmación mediante la presentación de evidencia objetiva de que se han cumplido los requisitos específicos para un uso previsto. En metrología, la verificación es un proceso que asegura que un instrumento de medición cumple con los requisitos establecidos.</a:t>
          </a:r>
          <a:endParaRPr lang="en-US" sz="1800" kern="1200" dirty="0">
            <a:latin typeface="Arial" panose="020B0604020202020204" pitchFamily="34" charset="0"/>
            <a:cs typeface="Arial" panose="020B0604020202020204" pitchFamily="34" charset="0"/>
          </a:endParaRPr>
        </a:p>
      </dsp:txBody>
      <dsp:txXfrm>
        <a:off x="613344" y="600461"/>
        <a:ext cx="4542727" cy="2820573"/>
      </dsp:txXfrm>
    </dsp:sp>
    <dsp:sp modelId="{E7E39F2A-DB5B-4600-839A-F2DB57B1CCA9}">
      <dsp:nvSpPr>
        <dsp:cNvPr id="0" name=""/>
        <dsp:cNvSpPr/>
      </dsp:nvSpPr>
      <dsp:spPr>
        <a:xfrm>
          <a:off x="5768071" y="14673"/>
          <a:ext cx="4718231" cy="29960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2A2D73-0D9D-41F4-8194-F2AE50376C78}">
      <dsp:nvSpPr>
        <dsp:cNvPr id="0" name=""/>
        <dsp:cNvSpPr/>
      </dsp:nvSpPr>
      <dsp:spPr>
        <a:xfrm>
          <a:off x="6292319" y="512709"/>
          <a:ext cx="4718231" cy="29960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La verificación periódica de un manómetro en una planta química para asegurar que sus lecturas siguen siendo confiables y dentro de las tolerancias aceptables.</a:t>
          </a:r>
          <a:endParaRPr lang="en-US" sz="1800" kern="1200" dirty="0">
            <a:latin typeface="Arial" panose="020B0604020202020204" pitchFamily="34" charset="0"/>
            <a:cs typeface="Arial" panose="020B0604020202020204" pitchFamily="34" charset="0"/>
          </a:endParaRPr>
        </a:p>
      </dsp:txBody>
      <dsp:txXfrm>
        <a:off x="6380071" y="600461"/>
        <a:ext cx="4542727" cy="28205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85044-0258-4163-92D5-189E9AA77C02}">
      <dsp:nvSpPr>
        <dsp:cNvPr id="0" name=""/>
        <dsp:cNvSpPr/>
      </dsp:nvSpPr>
      <dsp:spPr>
        <a:xfrm>
          <a:off x="0" y="542208"/>
          <a:ext cx="6798539" cy="12168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Error de Medición:</a:t>
          </a:r>
          <a:r>
            <a:rPr lang="es-MX" sz="1600" b="0" i="0" kern="1200" baseline="0" dirty="0">
              <a:latin typeface="Arial" panose="020B0604020202020204" pitchFamily="34" charset="0"/>
              <a:cs typeface="Arial" panose="020B0604020202020204" pitchFamily="34" charset="0"/>
            </a:rPr>
            <a:t> Diferencia entre el valor medido y el valor verdadero de la magnitud. El error puede ser aleatorio (variación natural de las mediciones) o sistemático (debido a un sesgo en el equipo de medición).</a:t>
          </a:r>
          <a:endParaRPr lang="en-US" sz="1600" kern="1200" dirty="0">
            <a:latin typeface="Arial" panose="020B0604020202020204" pitchFamily="34" charset="0"/>
            <a:cs typeface="Arial" panose="020B0604020202020204" pitchFamily="34" charset="0"/>
          </a:endParaRPr>
        </a:p>
      </dsp:txBody>
      <dsp:txXfrm>
        <a:off x="59399" y="601607"/>
        <a:ext cx="6679741" cy="1098002"/>
      </dsp:txXfrm>
    </dsp:sp>
    <dsp:sp modelId="{F1328C77-0C12-403A-B49A-532EF7844A66}">
      <dsp:nvSpPr>
        <dsp:cNvPr id="0" name=""/>
        <dsp:cNvSpPr/>
      </dsp:nvSpPr>
      <dsp:spPr>
        <a:xfrm>
          <a:off x="0" y="1946208"/>
          <a:ext cx="6798539" cy="12168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Ejemplo en la industria:</a:t>
          </a:r>
          <a:r>
            <a:rPr lang="es-MX" sz="1600" b="0" i="0" kern="1200" baseline="0" dirty="0">
              <a:latin typeface="Arial" panose="020B0604020202020204" pitchFamily="34" charset="0"/>
              <a:cs typeface="Arial" panose="020B0604020202020204" pitchFamily="34" charset="0"/>
            </a:rPr>
            <a:t> Si un medidor de presión tiene un sesgo de +2 psi en todas sus lecturas, eso se considera un error sistemático.</a:t>
          </a:r>
          <a:endParaRPr lang="en-US" sz="1600" kern="1200" dirty="0">
            <a:latin typeface="Arial" panose="020B0604020202020204" pitchFamily="34" charset="0"/>
            <a:cs typeface="Arial" panose="020B0604020202020204" pitchFamily="34" charset="0"/>
          </a:endParaRPr>
        </a:p>
      </dsp:txBody>
      <dsp:txXfrm>
        <a:off x="59399" y="2005607"/>
        <a:ext cx="6679741" cy="10980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1E236-5322-48E6-9E96-9885AAFFD91C}">
      <dsp:nvSpPr>
        <dsp:cNvPr id="0" name=""/>
        <dsp:cNvSpPr/>
      </dsp:nvSpPr>
      <dsp:spPr>
        <a:xfrm>
          <a:off x="0" y="1993"/>
          <a:ext cx="6943723" cy="11419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Repetibilidad:</a:t>
          </a:r>
          <a:r>
            <a:rPr lang="es-MX" sz="1600" b="0" i="0" kern="1200" baseline="0" dirty="0">
              <a:latin typeface="Arial" panose="020B0604020202020204" pitchFamily="34" charset="0"/>
              <a:cs typeface="Arial" panose="020B0604020202020204" pitchFamily="34" charset="0"/>
            </a:rPr>
            <a:t> La capacidad de un equipo de medición para dar los mismos resultados bajo las mismas condiciones.</a:t>
          </a:r>
          <a:endParaRPr lang="en-US" sz="1600" kern="1200" dirty="0">
            <a:latin typeface="Arial" panose="020B0604020202020204" pitchFamily="34" charset="0"/>
            <a:cs typeface="Arial" panose="020B0604020202020204" pitchFamily="34" charset="0"/>
          </a:endParaRPr>
        </a:p>
      </dsp:txBody>
      <dsp:txXfrm>
        <a:off x="55744" y="57737"/>
        <a:ext cx="6832235" cy="1030432"/>
      </dsp:txXfrm>
    </dsp:sp>
    <dsp:sp modelId="{B1434EB2-81F8-4FA1-8D4F-3A77EB743F11}">
      <dsp:nvSpPr>
        <dsp:cNvPr id="0" name=""/>
        <dsp:cNvSpPr/>
      </dsp:nvSpPr>
      <dsp:spPr>
        <a:xfrm>
          <a:off x="0" y="1319594"/>
          <a:ext cx="6943723" cy="114192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Reproducibilidad:</a:t>
          </a:r>
          <a:r>
            <a:rPr lang="es-MX" sz="1600" b="0" i="0" kern="1200" baseline="0" dirty="0">
              <a:latin typeface="Arial" panose="020B0604020202020204" pitchFamily="34" charset="0"/>
              <a:cs typeface="Arial" panose="020B0604020202020204" pitchFamily="34" charset="0"/>
            </a:rPr>
            <a:t> La capacidad de obtener resultados consistentes utilizando diferentes equipos, operadores o condiciones.</a:t>
          </a:r>
          <a:endParaRPr lang="en-US" sz="1600" kern="1200" dirty="0">
            <a:latin typeface="Arial" panose="020B0604020202020204" pitchFamily="34" charset="0"/>
            <a:cs typeface="Arial" panose="020B0604020202020204" pitchFamily="34" charset="0"/>
          </a:endParaRPr>
        </a:p>
      </dsp:txBody>
      <dsp:txXfrm>
        <a:off x="55744" y="1375338"/>
        <a:ext cx="6832235" cy="1030432"/>
      </dsp:txXfrm>
    </dsp:sp>
    <dsp:sp modelId="{F6B16AA8-EB1C-4231-BA13-B0DAF2A87A04}">
      <dsp:nvSpPr>
        <dsp:cNvPr id="0" name=""/>
        <dsp:cNvSpPr/>
      </dsp:nvSpPr>
      <dsp:spPr>
        <a:xfrm>
          <a:off x="0" y="2637194"/>
          <a:ext cx="6943723" cy="114192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Ejemplo en la industria:</a:t>
          </a:r>
          <a:r>
            <a:rPr lang="es-MX" sz="1600" b="0" i="0" kern="1200" baseline="0" dirty="0">
              <a:latin typeface="Arial" panose="020B0604020202020204" pitchFamily="34" charset="0"/>
              <a:cs typeface="Arial" panose="020B0604020202020204" pitchFamily="34" charset="0"/>
            </a:rPr>
            <a:t> Un proceso de inspección de calidad donde varios operadores, utilizando diferentes equipos, miden el mismo lote de piezas y obtienen resultados coherentes.</a:t>
          </a:r>
          <a:endParaRPr lang="en-US" sz="1600" kern="1200" dirty="0">
            <a:latin typeface="Arial" panose="020B0604020202020204" pitchFamily="34" charset="0"/>
            <a:cs typeface="Arial" panose="020B0604020202020204" pitchFamily="34" charset="0"/>
          </a:endParaRPr>
        </a:p>
      </dsp:txBody>
      <dsp:txXfrm>
        <a:off x="55744" y="2692938"/>
        <a:ext cx="6832235" cy="103043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BCB75-C114-4A68-9F1F-FFA8CF0ACCC9}">
      <dsp:nvSpPr>
        <dsp:cNvPr id="0" name=""/>
        <dsp:cNvSpPr/>
      </dsp:nvSpPr>
      <dsp:spPr>
        <a:xfrm>
          <a:off x="0" y="902501"/>
          <a:ext cx="10515600" cy="16661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0BB4D3-0D49-423A-B0CF-3C1F3662796A}">
      <dsp:nvSpPr>
        <dsp:cNvPr id="0" name=""/>
        <dsp:cNvSpPr/>
      </dsp:nvSpPr>
      <dsp:spPr>
        <a:xfrm>
          <a:off x="504012" y="1277386"/>
          <a:ext cx="916386" cy="9163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ABD90B-336C-4FAE-9E15-E9B03864D094}">
      <dsp:nvSpPr>
        <dsp:cNvPr id="0" name=""/>
        <dsp:cNvSpPr/>
      </dsp:nvSpPr>
      <dsp:spPr>
        <a:xfrm>
          <a:off x="1924411" y="902501"/>
          <a:ext cx="8591188" cy="1666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335" tIns="176335" rIns="176335" bIns="176335" numCol="1" spcCol="1270" anchor="ctr"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La </a:t>
          </a:r>
          <a:r>
            <a:rPr lang="es-MX" sz="1600" b="1" i="0" kern="1200" baseline="0" dirty="0">
              <a:latin typeface="Arial" panose="020B0604020202020204" pitchFamily="34" charset="0"/>
              <a:cs typeface="Arial" panose="020B0604020202020204" pitchFamily="34" charset="0"/>
            </a:rPr>
            <a:t>incertidumbre de medición</a:t>
          </a:r>
          <a:r>
            <a:rPr lang="es-MX" sz="1600" b="0" i="0" kern="1200" baseline="0" dirty="0">
              <a:latin typeface="Arial" panose="020B0604020202020204" pitchFamily="34" charset="0"/>
              <a:cs typeface="Arial" panose="020B0604020202020204" pitchFamily="34" charset="0"/>
            </a:rPr>
            <a:t> es una medida de la dispersión de los valores atribuidos a una magnitud, basada en la información utilizada. Refleja el grado de duda que existe sobre el resultado de la medición, considerando todos los factores que podrían influir en ella, como el equipo, el operador o el entorno.</a:t>
          </a:r>
          <a:endParaRPr lang="en-US" sz="1600" kern="1200" dirty="0">
            <a:latin typeface="Arial" panose="020B0604020202020204" pitchFamily="34" charset="0"/>
            <a:cs typeface="Arial" panose="020B0604020202020204" pitchFamily="34" charset="0"/>
          </a:endParaRPr>
        </a:p>
      </dsp:txBody>
      <dsp:txXfrm>
        <a:off x="1924411" y="902501"/>
        <a:ext cx="8591188" cy="1666156"/>
      </dsp:txXfrm>
    </dsp:sp>
    <dsp:sp modelId="{B591D7CB-4E0C-426E-B78D-AB925FBD6246}">
      <dsp:nvSpPr>
        <dsp:cNvPr id="0" name=""/>
        <dsp:cNvSpPr/>
      </dsp:nvSpPr>
      <dsp:spPr>
        <a:xfrm>
          <a:off x="0" y="2985197"/>
          <a:ext cx="10515600" cy="1666156"/>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BBCC6B-1903-482D-9C67-E7AD55BA99BD}">
      <dsp:nvSpPr>
        <dsp:cNvPr id="0" name=""/>
        <dsp:cNvSpPr/>
      </dsp:nvSpPr>
      <dsp:spPr>
        <a:xfrm>
          <a:off x="504012" y="3360082"/>
          <a:ext cx="916386" cy="9163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84F935-57DF-4407-B7A5-938FE1125817}">
      <dsp:nvSpPr>
        <dsp:cNvPr id="0" name=""/>
        <dsp:cNvSpPr/>
      </dsp:nvSpPr>
      <dsp:spPr>
        <a:xfrm>
          <a:off x="1924411" y="2985197"/>
          <a:ext cx="8591188" cy="1666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335" tIns="176335" rIns="176335" bIns="176335"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Ejemplo en la industria:</a:t>
          </a:r>
          <a:r>
            <a:rPr lang="es-MX" sz="1600" b="0" i="0" kern="1200" baseline="0" dirty="0">
              <a:latin typeface="Arial" panose="020B0604020202020204" pitchFamily="34" charset="0"/>
              <a:cs typeface="Arial" panose="020B0604020202020204" pitchFamily="34" charset="0"/>
            </a:rPr>
            <a:t> En un laboratorio de calibración, al medir la longitud de una pieza con un micrómetro, se podría estimar una incertidumbre de ±0.005 mm, lo que indica el rango dentro del cual se encuentra el valor verdadero.</a:t>
          </a:r>
          <a:endParaRPr lang="en-US" sz="1600" kern="1200" dirty="0">
            <a:latin typeface="Arial" panose="020B0604020202020204" pitchFamily="34" charset="0"/>
            <a:cs typeface="Arial" panose="020B0604020202020204" pitchFamily="34" charset="0"/>
          </a:endParaRPr>
        </a:p>
      </dsp:txBody>
      <dsp:txXfrm>
        <a:off x="1924411" y="2985197"/>
        <a:ext cx="8591188" cy="16661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99063-2DCF-4122-9B79-EF66B44845E8}">
      <dsp:nvSpPr>
        <dsp:cNvPr id="0" name=""/>
        <dsp:cNvSpPr/>
      </dsp:nvSpPr>
      <dsp:spPr>
        <a:xfrm>
          <a:off x="1344" y="71744"/>
          <a:ext cx="4718231" cy="29960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77A1AD-CBA8-44B3-A717-A92C99184E91}">
      <dsp:nvSpPr>
        <dsp:cNvPr id="0" name=""/>
        <dsp:cNvSpPr/>
      </dsp:nvSpPr>
      <dsp:spPr>
        <a:xfrm>
          <a:off x="525592" y="569780"/>
          <a:ext cx="4718231" cy="29960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0" i="0" kern="1200" baseline="0" dirty="0">
              <a:latin typeface="Arial" panose="020B0604020202020204" pitchFamily="34" charset="0"/>
              <a:cs typeface="Arial" panose="020B0604020202020204" pitchFamily="34" charset="0"/>
            </a:rPr>
            <a:t>Antes de realizar cualquier medición, es importante planificar el proceso de medición. Esto incluye la definición de los objetivos, la elección del instrumento adecuado y la preparación de las condiciones de </a:t>
          </a:r>
          <a:r>
            <a:rPr lang="es-MX" sz="1800" b="0" i="0" kern="1200" baseline="0" dirty="0" smtClean="0">
              <a:latin typeface="Arial" panose="020B0604020202020204" pitchFamily="34" charset="0"/>
              <a:cs typeface="Arial" panose="020B0604020202020204" pitchFamily="34" charset="0"/>
            </a:rPr>
            <a:t>medición.</a:t>
          </a:r>
          <a:endParaRPr lang="en-US" sz="2400" kern="1200" dirty="0"/>
        </a:p>
      </dsp:txBody>
      <dsp:txXfrm>
        <a:off x="613344" y="657532"/>
        <a:ext cx="4542727" cy="2820573"/>
      </dsp:txXfrm>
    </dsp:sp>
    <dsp:sp modelId="{A2B0CD74-F84A-405A-AB78-E6BF5F7A624B}">
      <dsp:nvSpPr>
        <dsp:cNvPr id="0" name=""/>
        <dsp:cNvSpPr/>
      </dsp:nvSpPr>
      <dsp:spPr>
        <a:xfrm>
          <a:off x="5768071" y="71744"/>
          <a:ext cx="4718231" cy="299607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14233-FCA2-4C84-916F-DDAB5BBEB00D}">
      <dsp:nvSpPr>
        <dsp:cNvPr id="0" name=""/>
        <dsp:cNvSpPr/>
      </dsp:nvSpPr>
      <dsp:spPr>
        <a:xfrm>
          <a:off x="6292319" y="569780"/>
          <a:ext cx="4718231" cy="299607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En la fabricación de piezas aeronáuticas, es necesario planificar cuidadosamente las mediciones de tolerancias dimensionales debido a las estrictas especificaciones de calidad.</a:t>
          </a:r>
          <a:endParaRPr lang="en-US" sz="1800" kern="1200" dirty="0">
            <a:latin typeface="Arial" panose="020B0604020202020204" pitchFamily="34" charset="0"/>
            <a:cs typeface="Arial" panose="020B0604020202020204" pitchFamily="34" charset="0"/>
          </a:endParaRPr>
        </a:p>
      </dsp:txBody>
      <dsp:txXfrm>
        <a:off x="6380071" y="657532"/>
        <a:ext cx="4542727" cy="282057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A0A04-06AD-4710-BAE8-BDE86805547F}">
      <dsp:nvSpPr>
        <dsp:cNvPr id="0" name=""/>
        <dsp:cNvSpPr/>
      </dsp:nvSpPr>
      <dsp:spPr>
        <a:xfrm>
          <a:off x="1372" y="628355"/>
          <a:ext cx="4817090" cy="305885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D7687E-C335-4229-8D83-909B69D1141E}">
      <dsp:nvSpPr>
        <dsp:cNvPr id="0" name=""/>
        <dsp:cNvSpPr/>
      </dsp:nvSpPr>
      <dsp:spPr>
        <a:xfrm>
          <a:off x="536604" y="1136826"/>
          <a:ext cx="4817090" cy="305885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0" i="0" kern="1200" baseline="0" dirty="0">
              <a:latin typeface="Arial" panose="020B0604020202020204" pitchFamily="34" charset="0"/>
              <a:cs typeface="Arial" panose="020B0604020202020204" pitchFamily="34" charset="0"/>
            </a:rPr>
            <a:t>La </a:t>
          </a:r>
          <a:r>
            <a:rPr lang="es-MX" sz="1800" b="1" i="0" kern="1200" baseline="0" dirty="0">
              <a:latin typeface="Arial" panose="020B0604020202020204" pitchFamily="34" charset="0"/>
              <a:cs typeface="Arial" panose="020B0604020202020204" pitchFamily="34" charset="0"/>
            </a:rPr>
            <a:t>ejecución</a:t>
          </a:r>
          <a:r>
            <a:rPr lang="es-MX" sz="1800" b="0" i="0" kern="1200" baseline="0" dirty="0">
              <a:latin typeface="Arial" panose="020B0604020202020204" pitchFamily="34" charset="0"/>
              <a:cs typeface="Arial" panose="020B0604020202020204" pitchFamily="34" charset="0"/>
            </a:rPr>
            <a:t> implica la realización de la medición de acuerdo con los procedimientos establecidos. Esto incluye el uso de equipos calibrados, la observación de las condiciones ambientales y la minimización de los factores que puedan introducir errores.</a:t>
          </a:r>
          <a:endParaRPr lang="en-US" sz="1800" kern="1200" dirty="0">
            <a:latin typeface="Arial" panose="020B0604020202020204" pitchFamily="34" charset="0"/>
            <a:cs typeface="Arial" panose="020B0604020202020204" pitchFamily="34" charset="0"/>
          </a:endParaRPr>
        </a:p>
      </dsp:txBody>
      <dsp:txXfrm>
        <a:off x="626195" y="1226417"/>
        <a:ext cx="4637908" cy="2879670"/>
      </dsp:txXfrm>
    </dsp:sp>
    <dsp:sp modelId="{4B509554-D779-4D8B-BF0B-8F628CEA68A1}">
      <dsp:nvSpPr>
        <dsp:cNvPr id="0" name=""/>
        <dsp:cNvSpPr/>
      </dsp:nvSpPr>
      <dsp:spPr>
        <a:xfrm>
          <a:off x="5888927" y="628355"/>
          <a:ext cx="4817090" cy="305885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6F3FD0-19CD-4BE5-BC69-CAEE9C301AB0}">
      <dsp:nvSpPr>
        <dsp:cNvPr id="0" name=""/>
        <dsp:cNvSpPr/>
      </dsp:nvSpPr>
      <dsp:spPr>
        <a:xfrm>
          <a:off x="6424159" y="1136826"/>
          <a:ext cx="4817090" cy="305885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Medición de la presión de una tubería bajo condiciones controladas de temperatura en una planta petroquímica.</a:t>
          </a:r>
          <a:endParaRPr lang="en-US" sz="1800" kern="1200" dirty="0">
            <a:latin typeface="Arial" panose="020B0604020202020204" pitchFamily="34" charset="0"/>
            <a:cs typeface="Arial" panose="020B0604020202020204" pitchFamily="34" charset="0"/>
          </a:endParaRPr>
        </a:p>
      </dsp:txBody>
      <dsp:txXfrm>
        <a:off x="6513750" y="1226417"/>
        <a:ext cx="4637908" cy="28796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03F77-C492-4CE0-B025-42DAC7D64B7B}">
      <dsp:nvSpPr>
        <dsp:cNvPr id="0" name=""/>
        <dsp:cNvSpPr/>
      </dsp:nvSpPr>
      <dsp:spPr>
        <a:xfrm>
          <a:off x="1170" y="1772898"/>
          <a:ext cx="4108338" cy="26087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EEDC7D-314C-47C1-A90D-3F700EE7BE20}">
      <dsp:nvSpPr>
        <dsp:cNvPr id="0" name=""/>
        <dsp:cNvSpPr/>
      </dsp:nvSpPr>
      <dsp:spPr>
        <a:xfrm>
          <a:off x="457652" y="2206556"/>
          <a:ext cx="4108338" cy="260879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0" i="0" kern="1200" baseline="0" dirty="0">
              <a:latin typeface="Arial" panose="020B0604020202020204" pitchFamily="34" charset="0"/>
              <a:cs typeface="Arial" panose="020B0604020202020204" pitchFamily="34" charset="0"/>
            </a:rPr>
            <a:t>Una vez obtenidos los resultados de la medición, es necesario evaluarlos para asegurar que cumplen con los requisitos de precisión y exactitud. Además, se deben realizar los cálculos necesarios para estimar la incertidumbre de la medición</a:t>
          </a:r>
          <a:r>
            <a:rPr lang="es-MX" sz="1900" b="0" i="0" kern="1200" baseline="0" dirty="0"/>
            <a:t>.</a:t>
          </a:r>
          <a:endParaRPr lang="en-US" sz="1900" kern="1200" dirty="0"/>
        </a:p>
      </dsp:txBody>
      <dsp:txXfrm>
        <a:off x="534061" y="2282965"/>
        <a:ext cx="3955520" cy="2455976"/>
      </dsp:txXfrm>
    </dsp:sp>
    <dsp:sp modelId="{F79BA097-3727-4A6E-AB67-81045DE590D9}">
      <dsp:nvSpPr>
        <dsp:cNvPr id="0" name=""/>
        <dsp:cNvSpPr/>
      </dsp:nvSpPr>
      <dsp:spPr>
        <a:xfrm>
          <a:off x="5022473" y="1772898"/>
          <a:ext cx="4108338" cy="26087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C6D7C5-04CD-4557-B8D4-FCB38FA5D84F}">
      <dsp:nvSpPr>
        <dsp:cNvPr id="0" name=""/>
        <dsp:cNvSpPr/>
      </dsp:nvSpPr>
      <dsp:spPr>
        <a:xfrm>
          <a:off x="5478955" y="2206556"/>
          <a:ext cx="4108338" cy="260879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Evaluación de los resultados de las mediciones de una máquina de corte CNC para asegurar que las piezas producidas cumplen con las tolerancias especificadas.</a:t>
          </a:r>
          <a:endParaRPr lang="en-US" sz="1800" kern="1200" dirty="0">
            <a:latin typeface="Arial" panose="020B0604020202020204" pitchFamily="34" charset="0"/>
            <a:cs typeface="Arial" panose="020B0604020202020204" pitchFamily="34" charset="0"/>
          </a:endParaRPr>
        </a:p>
      </dsp:txBody>
      <dsp:txXfrm>
        <a:off x="5555364" y="2282965"/>
        <a:ext cx="3955520" cy="24559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16FE4-CFB4-4817-B5A0-ECF367EA17B0}">
      <dsp:nvSpPr>
        <dsp:cNvPr id="0" name=""/>
        <dsp:cNvSpPr/>
      </dsp:nvSpPr>
      <dsp:spPr>
        <a:xfrm>
          <a:off x="0" y="3404"/>
          <a:ext cx="10515600" cy="7251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5B494A-3239-483C-B162-8BFA82E736F5}">
      <dsp:nvSpPr>
        <dsp:cNvPr id="0" name=""/>
        <dsp:cNvSpPr/>
      </dsp:nvSpPr>
      <dsp:spPr>
        <a:xfrm>
          <a:off x="219348" y="166556"/>
          <a:ext cx="398815" cy="398815"/>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6E68CB-6CFF-44BB-A4A8-A4CC204D776A}">
      <dsp:nvSpPr>
        <dsp:cNvPr id="0" name=""/>
        <dsp:cNvSpPr/>
      </dsp:nvSpPr>
      <dsp:spPr>
        <a:xfrm>
          <a:off x="837512" y="3404"/>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El uso de </a:t>
          </a:r>
          <a:r>
            <a:rPr lang="es-MX" sz="1600" b="1" i="0" kern="1200" baseline="0" dirty="0">
              <a:latin typeface="Arial" panose="020B0604020202020204" pitchFamily="34" charset="0"/>
              <a:cs typeface="Arial" panose="020B0604020202020204" pitchFamily="34" charset="0"/>
            </a:rPr>
            <a:t>buenas prácticas</a:t>
          </a:r>
          <a:r>
            <a:rPr lang="es-MX" sz="1600" b="0" i="0" kern="1200" baseline="0" dirty="0">
              <a:latin typeface="Arial" panose="020B0604020202020204" pitchFamily="34" charset="0"/>
              <a:cs typeface="Arial" panose="020B0604020202020204" pitchFamily="34" charset="0"/>
            </a:rPr>
            <a:t> es esencial para mejorar la confiabilidad de las mediciones en la industria. Algunas de las más relevantes incluyen:</a:t>
          </a:r>
          <a:endParaRPr lang="en-US" sz="1600" kern="1200" dirty="0">
            <a:latin typeface="Arial" panose="020B0604020202020204" pitchFamily="34" charset="0"/>
            <a:cs typeface="Arial" panose="020B0604020202020204" pitchFamily="34" charset="0"/>
          </a:endParaRPr>
        </a:p>
      </dsp:txBody>
      <dsp:txXfrm>
        <a:off x="837512" y="3404"/>
        <a:ext cx="9678087" cy="725119"/>
      </dsp:txXfrm>
    </dsp:sp>
    <dsp:sp modelId="{7831C845-E601-41BD-B769-7FDF99552696}">
      <dsp:nvSpPr>
        <dsp:cNvPr id="0" name=""/>
        <dsp:cNvSpPr/>
      </dsp:nvSpPr>
      <dsp:spPr>
        <a:xfrm>
          <a:off x="0" y="909803"/>
          <a:ext cx="10515600" cy="7251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969147-1F46-4F68-8F72-1B138CD3A69B}">
      <dsp:nvSpPr>
        <dsp:cNvPr id="0" name=""/>
        <dsp:cNvSpPr/>
      </dsp:nvSpPr>
      <dsp:spPr>
        <a:xfrm>
          <a:off x="219348" y="1072955"/>
          <a:ext cx="398815" cy="398815"/>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EB64DA-80F2-4105-932E-65C7DEB992F7}">
      <dsp:nvSpPr>
        <dsp:cNvPr id="0" name=""/>
        <dsp:cNvSpPr/>
      </dsp:nvSpPr>
      <dsp:spPr>
        <a:xfrm>
          <a:off x="837512" y="909803"/>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Uso adecuado de los equipos de medición:</a:t>
          </a:r>
          <a:r>
            <a:rPr lang="es-MX" sz="1600" b="0" i="0" kern="1200" baseline="0" dirty="0">
              <a:latin typeface="Arial" panose="020B0604020202020204" pitchFamily="34" charset="0"/>
              <a:cs typeface="Arial" panose="020B0604020202020204" pitchFamily="34" charset="0"/>
            </a:rPr>
            <a:t> Seleccionar el equipo adecuado para cada medición y asegurarse de que está calibrado correctamente.</a:t>
          </a:r>
          <a:endParaRPr lang="en-US" sz="1600" kern="1200" dirty="0">
            <a:latin typeface="Arial" panose="020B0604020202020204" pitchFamily="34" charset="0"/>
            <a:cs typeface="Arial" panose="020B0604020202020204" pitchFamily="34" charset="0"/>
          </a:endParaRPr>
        </a:p>
      </dsp:txBody>
      <dsp:txXfrm>
        <a:off x="837512" y="909803"/>
        <a:ext cx="9678087" cy="725119"/>
      </dsp:txXfrm>
    </dsp:sp>
    <dsp:sp modelId="{1E1430B8-B82F-4346-98A4-121B0A333F20}">
      <dsp:nvSpPr>
        <dsp:cNvPr id="0" name=""/>
        <dsp:cNvSpPr/>
      </dsp:nvSpPr>
      <dsp:spPr>
        <a:xfrm>
          <a:off x="0" y="1816202"/>
          <a:ext cx="10515600" cy="7251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ABC252-124F-4852-A6B0-68EF3E2D9555}">
      <dsp:nvSpPr>
        <dsp:cNvPr id="0" name=""/>
        <dsp:cNvSpPr/>
      </dsp:nvSpPr>
      <dsp:spPr>
        <a:xfrm>
          <a:off x="219348" y="1979354"/>
          <a:ext cx="398815" cy="398815"/>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85CD47-4366-4C9E-8113-771E3F60896F}">
      <dsp:nvSpPr>
        <dsp:cNvPr id="0" name=""/>
        <dsp:cNvSpPr/>
      </dsp:nvSpPr>
      <dsp:spPr>
        <a:xfrm>
          <a:off x="837512" y="1816202"/>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Condiciones ambientales controladas:</a:t>
          </a:r>
          <a:r>
            <a:rPr lang="es-MX" sz="1600" b="0" i="0" kern="1200" baseline="0" dirty="0">
              <a:latin typeface="Arial" panose="020B0604020202020204" pitchFamily="34" charset="0"/>
              <a:cs typeface="Arial" panose="020B0604020202020204" pitchFamily="34" charset="0"/>
            </a:rPr>
            <a:t> Las mediciones deben realizarse en condiciones estables de temperatura, humedad y presión, ya que estos factores pueden afectar los resultados.</a:t>
          </a:r>
          <a:endParaRPr lang="en-US" sz="1600" kern="1200" dirty="0">
            <a:latin typeface="Arial" panose="020B0604020202020204" pitchFamily="34" charset="0"/>
            <a:cs typeface="Arial" panose="020B0604020202020204" pitchFamily="34" charset="0"/>
          </a:endParaRPr>
        </a:p>
      </dsp:txBody>
      <dsp:txXfrm>
        <a:off x="837512" y="1816202"/>
        <a:ext cx="9678087" cy="725119"/>
      </dsp:txXfrm>
    </dsp:sp>
    <dsp:sp modelId="{DA638CAE-BB12-41D3-999C-E4B6A655F686}">
      <dsp:nvSpPr>
        <dsp:cNvPr id="0" name=""/>
        <dsp:cNvSpPr/>
      </dsp:nvSpPr>
      <dsp:spPr>
        <a:xfrm>
          <a:off x="0" y="2722601"/>
          <a:ext cx="10515600" cy="72511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3B7908-4FAC-4C48-B0BC-513CE209FF49}">
      <dsp:nvSpPr>
        <dsp:cNvPr id="0" name=""/>
        <dsp:cNvSpPr/>
      </dsp:nvSpPr>
      <dsp:spPr>
        <a:xfrm>
          <a:off x="219348" y="2885753"/>
          <a:ext cx="398815" cy="398815"/>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6EA048-2B44-4062-9D1C-8A94BFC3C853}">
      <dsp:nvSpPr>
        <dsp:cNvPr id="0" name=""/>
        <dsp:cNvSpPr/>
      </dsp:nvSpPr>
      <dsp:spPr>
        <a:xfrm>
          <a:off x="837512" y="2722601"/>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lvl="0" algn="l" defTabSz="622300">
            <a:lnSpc>
              <a:spcPct val="90000"/>
            </a:lnSpc>
            <a:spcBef>
              <a:spcPct val="0"/>
            </a:spcBef>
            <a:spcAft>
              <a:spcPct val="35000"/>
            </a:spcAft>
          </a:pPr>
          <a:r>
            <a:rPr lang="es-MX" sz="1400" b="1" i="0" kern="1200" baseline="0"/>
            <a:t>Mantenimiento preventivo de los instrumentos:</a:t>
          </a:r>
          <a:r>
            <a:rPr lang="es-MX" sz="1400" b="0" i="0" kern="1200" baseline="0"/>
            <a:t> Es importante realizar un mantenimiento regular de los equipos de medición para evitar errores y prolongar su vida útil.</a:t>
          </a:r>
          <a:endParaRPr lang="en-US" sz="1400" kern="1200"/>
        </a:p>
      </dsp:txBody>
      <dsp:txXfrm>
        <a:off x="837512" y="2722601"/>
        <a:ext cx="9678087" cy="725119"/>
      </dsp:txXfrm>
    </dsp:sp>
    <dsp:sp modelId="{B61E8416-09B3-4F55-B6E3-0B60B1491720}">
      <dsp:nvSpPr>
        <dsp:cNvPr id="0" name=""/>
        <dsp:cNvSpPr/>
      </dsp:nvSpPr>
      <dsp:spPr>
        <a:xfrm>
          <a:off x="0" y="3629000"/>
          <a:ext cx="10515600" cy="72511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B272F8-BA3D-4082-B6C5-7782C4125BFF}">
      <dsp:nvSpPr>
        <dsp:cNvPr id="0" name=""/>
        <dsp:cNvSpPr/>
      </dsp:nvSpPr>
      <dsp:spPr>
        <a:xfrm>
          <a:off x="219348" y="3792152"/>
          <a:ext cx="398815" cy="398815"/>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AF2972-9964-4968-946A-69FF7B20BC2F}">
      <dsp:nvSpPr>
        <dsp:cNvPr id="0" name=""/>
        <dsp:cNvSpPr/>
      </dsp:nvSpPr>
      <dsp:spPr>
        <a:xfrm>
          <a:off x="837512" y="3629000"/>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lvl="0" algn="l" defTabSz="622300">
            <a:lnSpc>
              <a:spcPct val="90000"/>
            </a:lnSpc>
            <a:spcBef>
              <a:spcPct val="0"/>
            </a:spcBef>
            <a:spcAft>
              <a:spcPct val="35000"/>
            </a:spcAft>
          </a:pPr>
          <a:r>
            <a:rPr lang="es-MX" sz="1400" b="1" i="0" kern="1200" baseline="0" dirty="0">
              <a:latin typeface="Arial" panose="020B0604020202020204" pitchFamily="34" charset="0"/>
              <a:cs typeface="Arial" panose="020B0604020202020204" pitchFamily="34" charset="0"/>
            </a:rPr>
            <a:t>Capacitación del personal:</a:t>
          </a:r>
          <a:r>
            <a:rPr lang="es-MX" sz="1400" b="0" i="0" kern="1200" baseline="0" dirty="0">
              <a:latin typeface="Arial" panose="020B0604020202020204" pitchFamily="34" charset="0"/>
              <a:cs typeface="Arial" panose="020B0604020202020204" pitchFamily="34" charset="0"/>
            </a:rPr>
            <a:t> El personal que realiza las mediciones debe estar capacitado adecuadamente en el uso de los equipos y en la interpretación de los resultados.</a:t>
          </a:r>
          <a:endParaRPr lang="en-US" sz="1400" kern="1200" dirty="0">
            <a:latin typeface="Arial" panose="020B0604020202020204" pitchFamily="34" charset="0"/>
            <a:cs typeface="Arial" panose="020B0604020202020204" pitchFamily="34" charset="0"/>
          </a:endParaRPr>
        </a:p>
      </dsp:txBody>
      <dsp:txXfrm>
        <a:off x="837512" y="3629000"/>
        <a:ext cx="9678087" cy="72511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B539C6-FEC5-4963-A9E1-596E4FFF7319}">
      <dsp:nvSpPr>
        <dsp:cNvPr id="0" name=""/>
        <dsp:cNvSpPr/>
      </dsp:nvSpPr>
      <dsp:spPr>
        <a:xfrm>
          <a:off x="0" y="4028"/>
          <a:ext cx="8278788"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A99E188-B5AB-4C8F-92A2-694E08B08F90}">
      <dsp:nvSpPr>
        <dsp:cNvPr id="0" name=""/>
        <dsp:cNvSpPr/>
      </dsp:nvSpPr>
      <dsp:spPr>
        <a:xfrm>
          <a:off x="0" y="4028"/>
          <a:ext cx="8278788" cy="727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es-CL" sz="2000" b="1" i="0" kern="1200" baseline="0" dirty="0">
              <a:latin typeface="Arial" panose="020B0604020202020204" pitchFamily="34" charset="0"/>
              <a:cs typeface="Arial" panose="020B0604020202020204" pitchFamily="34" charset="0"/>
            </a:rPr>
            <a:t>Conclusión:</a:t>
          </a:r>
          <a:endParaRPr lang="en-US" sz="2000" b="1" kern="1200" dirty="0">
            <a:latin typeface="Arial" panose="020B0604020202020204" pitchFamily="34" charset="0"/>
            <a:cs typeface="Arial" panose="020B0604020202020204" pitchFamily="34" charset="0"/>
          </a:endParaRPr>
        </a:p>
      </dsp:txBody>
      <dsp:txXfrm>
        <a:off x="0" y="4028"/>
        <a:ext cx="8278788" cy="727063"/>
      </dsp:txXfrm>
    </dsp:sp>
    <dsp:sp modelId="{DB7A1264-2D34-47DC-B3A0-38CDE5BF05C5}">
      <dsp:nvSpPr>
        <dsp:cNvPr id="0" name=""/>
        <dsp:cNvSpPr/>
      </dsp:nvSpPr>
      <dsp:spPr>
        <a:xfrm>
          <a:off x="0" y="731091"/>
          <a:ext cx="8278788"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D5855D7-7E4C-48D3-B337-D904FC7FD775}">
      <dsp:nvSpPr>
        <dsp:cNvPr id="0" name=""/>
        <dsp:cNvSpPr/>
      </dsp:nvSpPr>
      <dsp:spPr>
        <a:xfrm>
          <a:off x="0" y="731091"/>
          <a:ext cx="8270703" cy="4381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La </a:t>
          </a:r>
          <a:r>
            <a:rPr lang="es-MX" sz="1600" b="1" i="0" kern="1200" baseline="0" dirty="0">
              <a:latin typeface="Arial" panose="020B0604020202020204" pitchFamily="34" charset="0"/>
              <a:cs typeface="Arial" panose="020B0604020202020204" pitchFamily="34" charset="0"/>
            </a:rPr>
            <a:t>metrología industrial</a:t>
          </a:r>
          <a:r>
            <a:rPr lang="es-MX" sz="1600" b="0" i="0" kern="1200" baseline="0" dirty="0">
              <a:latin typeface="Arial" panose="020B0604020202020204" pitchFamily="34" charset="0"/>
              <a:cs typeface="Arial" panose="020B0604020202020204" pitchFamily="34" charset="0"/>
            </a:rPr>
            <a:t> es un componente crítico para garantizar la calidad y consistencia de los productos en sectores industriales. </a:t>
          </a:r>
          <a:endParaRPr lang="es-MX" sz="1600" b="0" i="0" kern="1200" baseline="0" dirty="0" smtClean="0">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endParaRPr lang="es-MX" sz="1600" b="0" i="0" kern="1200" baseline="0" dirty="0">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Los conceptos fundamentales, como la exactitud, la precisión, la calibración, la incertidumbre y la trazabilidad, son esenciales para asegurar que las mediciones realizadas en los procesos productivos sean confiables y comparables a nivel internacional. </a:t>
          </a:r>
          <a:endParaRPr lang="es-MX" sz="1600" b="0" i="0" kern="1200" baseline="0" dirty="0" smtClean="0">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endParaRPr lang="es-MX" sz="1600" b="0" i="0" kern="1200" baseline="0" dirty="0">
            <a:latin typeface="Arial" panose="020B0604020202020204" pitchFamily="34" charset="0"/>
            <a:cs typeface="Arial" panose="020B0604020202020204" pitchFamily="34" charset="0"/>
          </a:endParaRPr>
        </a:p>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A través del uso adecuado de instrumentos de medición y la aplicación de buenas prácticas, las empresas pueden mejorar la eficiencia de sus procesos, reducir los costos de producción y asegurar la conformidad con los estándares de calidad.</a:t>
          </a:r>
          <a:endParaRPr lang="en-US" sz="1600" kern="1200" dirty="0">
            <a:latin typeface="Arial" panose="020B0604020202020204" pitchFamily="34" charset="0"/>
            <a:cs typeface="Arial" panose="020B0604020202020204" pitchFamily="34" charset="0"/>
          </a:endParaRPr>
        </a:p>
      </dsp:txBody>
      <dsp:txXfrm>
        <a:off x="0" y="731091"/>
        <a:ext cx="8270703" cy="43818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4BDFB-768E-467A-900F-D57CF1D960FF}">
      <dsp:nvSpPr>
        <dsp:cNvPr id="0" name=""/>
        <dsp:cNvSpPr/>
      </dsp:nvSpPr>
      <dsp:spPr>
        <a:xfrm>
          <a:off x="0" y="10069"/>
          <a:ext cx="5115491" cy="11044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baseline="0" dirty="0">
              <a:latin typeface="Arial" panose="020B0604020202020204" pitchFamily="34" charset="0"/>
              <a:cs typeface="Arial" panose="020B0604020202020204" pitchFamily="34" charset="0"/>
            </a:rPr>
            <a:t>La </a:t>
          </a:r>
          <a:r>
            <a:rPr lang="en-US" sz="1600" b="1" i="0" kern="1200" baseline="0" dirty="0" err="1">
              <a:latin typeface="Arial" panose="020B0604020202020204" pitchFamily="34" charset="0"/>
              <a:cs typeface="Arial" panose="020B0604020202020204" pitchFamily="34" charset="0"/>
            </a:rPr>
            <a:t>Organización</a:t>
          </a:r>
          <a:r>
            <a:rPr lang="en-US" sz="1600" b="1" i="0" kern="1200" baseline="0" dirty="0">
              <a:latin typeface="Arial" panose="020B0604020202020204" pitchFamily="34" charset="0"/>
              <a:cs typeface="Arial" panose="020B0604020202020204" pitchFamily="34" charset="0"/>
            </a:rPr>
            <a:t> </a:t>
          </a:r>
          <a:r>
            <a:rPr lang="en-US" sz="1600" b="1" i="0" kern="1200" baseline="0" dirty="0" err="1">
              <a:latin typeface="Arial" panose="020B0604020202020204" pitchFamily="34" charset="0"/>
              <a:cs typeface="Arial" panose="020B0604020202020204" pitchFamily="34" charset="0"/>
            </a:rPr>
            <a:t>Internacional</a:t>
          </a:r>
          <a:r>
            <a:rPr lang="en-US" sz="1600" b="1" i="0" kern="1200" baseline="0" dirty="0">
              <a:latin typeface="Arial" panose="020B0604020202020204" pitchFamily="34" charset="0"/>
              <a:cs typeface="Arial" panose="020B0604020202020204" pitchFamily="34" charset="0"/>
            </a:rPr>
            <a:t> de </a:t>
          </a:r>
          <a:r>
            <a:rPr lang="en-US" sz="1600" b="1" i="0" kern="1200" baseline="0" dirty="0" err="1">
              <a:latin typeface="Arial" panose="020B0604020202020204" pitchFamily="34" charset="0"/>
              <a:cs typeface="Arial" panose="020B0604020202020204" pitchFamily="34" charset="0"/>
            </a:rPr>
            <a:t>Normalización</a:t>
          </a:r>
          <a:r>
            <a:rPr lang="en-US" sz="1600" b="1" i="0" kern="1200" baseline="0" dirty="0">
              <a:latin typeface="Arial" panose="020B0604020202020204" pitchFamily="34" charset="0"/>
              <a:cs typeface="Arial" panose="020B0604020202020204" pitchFamily="34" charset="0"/>
            </a:rPr>
            <a:t> (ISO)</a:t>
          </a:r>
          <a:r>
            <a:rPr lang="en-US" sz="1600" b="0" i="0" kern="1200" baseline="0" dirty="0">
              <a:latin typeface="Arial" panose="020B0604020202020204" pitchFamily="34" charset="0"/>
              <a:cs typeface="Arial" panose="020B0604020202020204" pitchFamily="34" charset="0"/>
            </a:rPr>
            <a:t> </a:t>
          </a:r>
          <a:r>
            <a:rPr lang="en-US" sz="1600" b="0" i="0" kern="1200" baseline="0" dirty="0" err="1">
              <a:latin typeface="Arial" panose="020B0604020202020204" pitchFamily="34" charset="0"/>
              <a:cs typeface="Arial" panose="020B0604020202020204" pitchFamily="34" charset="0"/>
            </a:rPr>
            <a:t>es</a:t>
          </a:r>
          <a:r>
            <a:rPr lang="en-US" sz="1600" b="0" i="0" kern="1200" baseline="0" dirty="0">
              <a:latin typeface="Arial" panose="020B0604020202020204" pitchFamily="34" charset="0"/>
              <a:cs typeface="Arial" panose="020B0604020202020204" pitchFamily="34" charset="0"/>
            </a:rPr>
            <a:t> </a:t>
          </a:r>
          <a:r>
            <a:rPr lang="en-US" sz="1600" b="0" i="0" kern="1200" baseline="0" dirty="0" err="1">
              <a:latin typeface="Arial" panose="020B0604020202020204" pitchFamily="34" charset="0"/>
              <a:cs typeface="Arial" panose="020B0604020202020204" pitchFamily="34" charset="0"/>
            </a:rPr>
            <a:t>otro</a:t>
          </a:r>
          <a:r>
            <a:rPr lang="en-US" sz="1600" b="0" i="0" kern="1200" baseline="0" dirty="0">
              <a:latin typeface="Arial" panose="020B0604020202020204" pitchFamily="34" charset="0"/>
              <a:cs typeface="Arial" panose="020B0604020202020204" pitchFamily="34" charset="0"/>
            </a:rPr>
            <a:t> </a:t>
          </a:r>
          <a:r>
            <a:rPr lang="en-US" sz="1600" b="0" i="0" kern="1200" baseline="0" dirty="0" err="1">
              <a:latin typeface="Arial" panose="020B0604020202020204" pitchFamily="34" charset="0"/>
              <a:cs typeface="Arial" panose="020B0604020202020204" pitchFamily="34" charset="0"/>
            </a:rPr>
            <a:t>organismo</a:t>
          </a:r>
          <a:r>
            <a:rPr lang="en-US" sz="1600" b="0" i="0" kern="1200" baseline="0" dirty="0">
              <a:latin typeface="Arial" panose="020B0604020202020204" pitchFamily="34" charset="0"/>
              <a:cs typeface="Arial" panose="020B0604020202020204" pitchFamily="34" charset="0"/>
            </a:rPr>
            <a:t> clave </a:t>
          </a:r>
          <a:r>
            <a:rPr lang="en-US" sz="1600" b="0" i="0" kern="1200" baseline="0" dirty="0" err="1">
              <a:latin typeface="Arial" panose="020B0604020202020204" pitchFamily="34" charset="0"/>
              <a:cs typeface="Arial" panose="020B0604020202020204" pitchFamily="34" charset="0"/>
            </a:rPr>
            <a:t>en</a:t>
          </a:r>
          <a:r>
            <a:rPr lang="en-US" sz="1600" b="0" i="0" kern="1200" baseline="0" dirty="0">
              <a:latin typeface="Arial" panose="020B0604020202020204" pitchFamily="34" charset="0"/>
              <a:cs typeface="Arial" panose="020B0604020202020204" pitchFamily="34" charset="0"/>
            </a:rPr>
            <a:t> la </a:t>
          </a:r>
          <a:r>
            <a:rPr lang="en-US" sz="1600" b="0" i="0" kern="1200" baseline="0" dirty="0" err="1">
              <a:latin typeface="Arial" panose="020B0604020202020204" pitchFamily="34" charset="0"/>
              <a:cs typeface="Arial" panose="020B0604020202020204" pitchFamily="34" charset="0"/>
            </a:rPr>
            <a:t>infraestructura</a:t>
          </a:r>
          <a:r>
            <a:rPr lang="en-US" sz="1600" b="0" i="0" kern="1200" baseline="0" dirty="0">
              <a:latin typeface="Arial" panose="020B0604020202020204" pitchFamily="34" charset="0"/>
              <a:cs typeface="Arial" panose="020B0604020202020204" pitchFamily="34" charset="0"/>
            </a:rPr>
            <a:t> </a:t>
          </a:r>
          <a:r>
            <a:rPr lang="en-US" sz="1600" b="0" i="0" kern="1200" baseline="0" dirty="0" err="1">
              <a:latin typeface="Arial" panose="020B0604020202020204" pitchFamily="34" charset="0"/>
              <a:cs typeface="Arial" panose="020B0604020202020204" pitchFamily="34" charset="0"/>
            </a:rPr>
            <a:t>metrológica</a:t>
          </a:r>
          <a:r>
            <a:rPr lang="en-US" sz="1600" b="0" i="0" kern="1200" baseline="0" dirty="0">
              <a:latin typeface="Arial" panose="020B0604020202020204" pitchFamily="34" charset="0"/>
              <a:cs typeface="Arial" panose="020B0604020202020204" pitchFamily="34" charset="0"/>
            </a:rPr>
            <a:t> </a:t>
          </a:r>
          <a:r>
            <a:rPr lang="en-US" sz="1600" b="0" i="0" kern="1200" baseline="0" dirty="0" err="1">
              <a:latin typeface="Arial" panose="020B0604020202020204" pitchFamily="34" charset="0"/>
              <a:cs typeface="Arial" panose="020B0604020202020204" pitchFamily="34" charset="0"/>
            </a:rPr>
            <a:t>internacional</a:t>
          </a:r>
          <a:r>
            <a:rPr lang="en-US" sz="1600" b="0" i="0" kern="1200" baseline="0" dirty="0">
              <a:latin typeface="Arial" panose="020B0604020202020204" pitchFamily="34" charset="0"/>
              <a:cs typeface="Arial" panose="020B0604020202020204" pitchFamily="34" charset="0"/>
            </a:rPr>
            <a:t>. </a:t>
          </a:r>
          <a:endParaRPr lang="en-US" sz="1600" kern="1200" dirty="0">
            <a:latin typeface="Arial" panose="020B0604020202020204" pitchFamily="34" charset="0"/>
            <a:cs typeface="Arial" panose="020B0604020202020204" pitchFamily="34" charset="0"/>
          </a:endParaRPr>
        </a:p>
      </dsp:txBody>
      <dsp:txXfrm>
        <a:off x="53916" y="63985"/>
        <a:ext cx="5007659" cy="996648"/>
      </dsp:txXfrm>
    </dsp:sp>
    <dsp:sp modelId="{E5401634-BE40-474E-96D3-3B8372770942}">
      <dsp:nvSpPr>
        <dsp:cNvPr id="0" name=""/>
        <dsp:cNvSpPr/>
      </dsp:nvSpPr>
      <dsp:spPr>
        <a:xfrm>
          <a:off x="0" y="1284469"/>
          <a:ext cx="5115491" cy="1104480"/>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baseline="0">
              <a:latin typeface="Arial" panose="020B0604020202020204" pitchFamily="34" charset="0"/>
              <a:cs typeface="Arial" panose="020B0604020202020204" pitchFamily="34" charset="0"/>
            </a:rPr>
            <a:t>Aunque su enfoque no está exclusivamente en la metrología, muchas de sus normas están directamente relacionadas con la calidad de las mediciones industriales. </a:t>
          </a:r>
          <a:endParaRPr lang="en-US" sz="1600" kern="1200">
            <a:latin typeface="Arial" panose="020B0604020202020204" pitchFamily="34" charset="0"/>
            <a:cs typeface="Arial" panose="020B0604020202020204" pitchFamily="34" charset="0"/>
          </a:endParaRPr>
        </a:p>
      </dsp:txBody>
      <dsp:txXfrm>
        <a:off x="53916" y="1338385"/>
        <a:ext cx="5007659" cy="996648"/>
      </dsp:txXfrm>
    </dsp:sp>
    <dsp:sp modelId="{04B8FD01-0F33-467A-A49A-93D6A80AE7FF}">
      <dsp:nvSpPr>
        <dsp:cNvPr id="0" name=""/>
        <dsp:cNvSpPr/>
      </dsp:nvSpPr>
      <dsp:spPr>
        <a:xfrm>
          <a:off x="0" y="2558869"/>
          <a:ext cx="5115491" cy="1104480"/>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baseline="0">
              <a:latin typeface="Arial" panose="020B0604020202020204" pitchFamily="34" charset="0"/>
              <a:cs typeface="Arial" panose="020B0604020202020204" pitchFamily="34" charset="0"/>
            </a:rPr>
            <a:t>Una de las más importantes es la </a:t>
          </a:r>
          <a:r>
            <a:rPr lang="en-US" sz="1600" b="1" i="0" kern="1200" baseline="0">
              <a:latin typeface="Arial" panose="020B0604020202020204" pitchFamily="34" charset="0"/>
              <a:cs typeface="Arial" panose="020B0604020202020204" pitchFamily="34" charset="0"/>
            </a:rPr>
            <a:t>ISO/IEC 17025</a:t>
          </a:r>
          <a:r>
            <a:rPr lang="en-US" sz="1600" b="0" i="0" kern="1200" baseline="0">
              <a:latin typeface="Arial" panose="020B0604020202020204" pitchFamily="34" charset="0"/>
              <a:cs typeface="Arial" panose="020B0604020202020204" pitchFamily="34" charset="0"/>
            </a:rPr>
            <a:t>, que establece los requisitos para la competencia de los laboratorios de ensayo y calibración.</a:t>
          </a:r>
          <a:endParaRPr lang="en-US" sz="1600" kern="1200">
            <a:latin typeface="Arial" panose="020B0604020202020204" pitchFamily="34" charset="0"/>
            <a:cs typeface="Arial" panose="020B0604020202020204" pitchFamily="34" charset="0"/>
          </a:endParaRPr>
        </a:p>
      </dsp:txBody>
      <dsp:txXfrm>
        <a:off x="53916" y="2612785"/>
        <a:ext cx="5007659" cy="996648"/>
      </dsp:txXfrm>
    </dsp:sp>
    <dsp:sp modelId="{CC2870F1-486D-463B-A029-6FFB892B00AB}">
      <dsp:nvSpPr>
        <dsp:cNvPr id="0" name=""/>
        <dsp:cNvSpPr/>
      </dsp:nvSpPr>
      <dsp:spPr>
        <a:xfrm>
          <a:off x="0" y="3833268"/>
          <a:ext cx="5115491" cy="110448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0" i="0" kern="1200" baseline="0">
              <a:latin typeface="Arial" panose="020B0604020202020204" pitchFamily="34" charset="0"/>
              <a:cs typeface="Arial" panose="020B0604020202020204" pitchFamily="34" charset="0"/>
            </a:rPr>
            <a:t>La ISO también colabora con el BIPM y otros organismos metrológicos para garantizar que las normas internacionales sean coherentes con las mejores prácticas metrológicas.</a:t>
          </a:r>
          <a:endParaRPr lang="en-US" sz="1600" kern="1200">
            <a:latin typeface="Arial" panose="020B0604020202020204" pitchFamily="34" charset="0"/>
            <a:cs typeface="Arial" panose="020B0604020202020204" pitchFamily="34" charset="0"/>
          </a:endParaRPr>
        </a:p>
      </dsp:txBody>
      <dsp:txXfrm>
        <a:off x="53916" y="3887184"/>
        <a:ext cx="5007659" cy="99664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5EEB7-6ED4-4AF9-A950-A658826A3F36}">
      <dsp:nvSpPr>
        <dsp:cNvPr id="0" name=""/>
        <dsp:cNvSpPr/>
      </dsp:nvSpPr>
      <dsp:spPr>
        <a:xfrm>
          <a:off x="0" y="1041347"/>
          <a:ext cx="11350751" cy="1922488"/>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D480F-17EE-44B8-B217-086FB82D4047}">
      <dsp:nvSpPr>
        <dsp:cNvPr id="0" name=""/>
        <dsp:cNvSpPr/>
      </dsp:nvSpPr>
      <dsp:spPr>
        <a:xfrm>
          <a:off x="581552" y="1473907"/>
          <a:ext cx="1057368" cy="1057368"/>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84DB22-CEBB-413F-AA95-51FF5F633996}">
      <dsp:nvSpPr>
        <dsp:cNvPr id="0" name=""/>
        <dsp:cNvSpPr/>
      </dsp:nvSpPr>
      <dsp:spPr>
        <a:xfrm>
          <a:off x="2220474" y="1041347"/>
          <a:ext cx="9130276" cy="19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463" tIns="203463" rIns="203463" bIns="203463" numCol="1" spcCol="1270" anchor="ctr"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La </a:t>
          </a:r>
          <a:r>
            <a:rPr lang="es-MX" sz="1600" b="1" i="0" kern="1200" baseline="0" dirty="0">
              <a:latin typeface="Arial" panose="020B0604020202020204" pitchFamily="34" charset="0"/>
              <a:cs typeface="Arial" panose="020B0604020202020204" pitchFamily="34" charset="0"/>
            </a:rPr>
            <a:t>Organización Internacional de Metrología Legal (OIML)</a:t>
          </a:r>
          <a:r>
            <a:rPr lang="es-MX" sz="1600" b="0" i="0" kern="1200" baseline="0" dirty="0">
              <a:latin typeface="Arial" panose="020B0604020202020204" pitchFamily="34" charset="0"/>
              <a:cs typeface="Arial" panose="020B0604020202020204" pitchFamily="34" charset="0"/>
            </a:rPr>
            <a:t> fue creada en 1955 y tiene como objetivo armonizar las regulaciones metrológicas que afectan al comercio y la protección del consumidor. La OIML elabora recomendaciones internacionales para la metrología legal, que cubren desde la certificación de instrumentos de medición hasta los requisitos para transacciones comerciales que involucran mediciones (como las balanzas comerciales, surtidores de gasolina, etc.).</a:t>
          </a:r>
          <a:endParaRPr lang="en-US" sz="1600" kern="1200" dirty="0">
            <a:latin typeface="Arial" panose="020B0604020202020204" pitchFamily="34" charset="0"/>
            <a:cs typeface="Arial" panose="020B0604020202020204" pitchFamily="34" charset="0"/>
          </a:endParaRPr>
        </a:p>
      </dsp:txBody>
      <dsp:txXfrm>
        <a:off x="2220474" y="1041347"/>
        <a:ext cx="9130276" cy="1922488"/>
      </dsp:txXfrm>
    </dsp:sp>
    <dsp:sp modelId="{26AB6FC1-4A49-477E-B393-A5A9D10E3D19}">
      <dsp:nvSpPr>
        <dsp:cNvPr id="0" name=""/>
        <dsp:cNvSpPr/>
      </dsp:nvSpPr>
      <dsp:spPr>
        <a:xfrm>
          <a:off x="0" y="3444458"/>
          <a:ext cx="11350751" cy="1922488"/>
        </a:xfrm>
        <a:prstGeom prst="roundRect">
          <a:avLst>
            <a:gd name="adj" fmla="val 1000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E83282-1B45-4CC3-8B09-9074C22BABFB}">
      <dsp:nvSpPr>
        <dsp:cNvPr id="0" name=""/>
        <dsp:cNvSpPr/>
      </dsp:nvSpPr>
      <dsp:spPr>
        <a:xfrm>
          <a:off x="581552" y="3877018"/>
          <a:ext cx="1057368" cy="10573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8D61B2-F888-4195-BC3A-9B7A366F9988}">
      <dsp:nvSpPr>
        <dsp:cNvPr id="0" name=""/>
        <dsp:cNvSpPr/>
      </dsp:nvSpPr>
      <dsp:spPr>
        <a:xfrm>
          <a:off x="2220474" y="3444458"/>
          <a:ext cx="9130276" cy="19224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463" tIns="203463" rIns="203463" bIns="203463" numCol="1" spcCol="1270" anchor="ctr"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Las recomendaciones de la OIML son adoptadas por muchos países para regular la metrología legal y garantizar que los instrumentos de medición utilizados en transacciones comerciales cumplan con los estándares internacionales.</a:t>
          </a:r>
          <a:endParaRPr lang="en-US" sz="1600" kern="1200" dirty="0">
            <a:latin typeface="Arial" panose="020B0604020202020204" pitchFamily="34" charset="0"/>
            <a:cs typeface="Arial" panose="020B0604020202020204" pitchFamily="34" charset="0"/>
          </a:endParaRPr>
        </a:p>
      </dsp:txBody>
      <dsp:txXfrm>
        <a:off x="2220474" y="3444458"/>
        <a:ext cx="9130276" cy="192248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2CB41-7002-4ADA-8239-A1493033B9E6}">
      <dsp:nvSpPr>
        <dsp:cNvPr id="0" name=""/>
        <dsp:cNvSpPr/>
      </dsp:nvSpPr>
      <dsp:spPr>
        <a:xfrm>
          <a:off x="0" y="3934"/>
          <a:ext cx="10515600" cy="88796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695761-5678-40AB-BE17-21C097DEE752}">
      <dsp:nvSpPr>
        <dsp:cNvPr id="0" name=""/>
        <dsp:cNvSpPr/>
      </dsp:nvSpPr>
      <dsp:spPr>
        <a:xfrm>
          <a:off x="268610" y="203727"/>
          <a:ext cx="488859" cy="488382"/>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0D7531-E497-445A-B978-2506A162E962}">
      <dsp:nvSpPr>
        <dsp:cNvPr id="0" name=""/>
        <dsp:cNvSpPr/>
      </dsp:nvSpPr>
      <dsp:spPr>
        <a:xfrm>
          <a:off x="1026080" y="3934"/>
          <a:ext cx="9473717"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lvl="0" algn="l" defTabSz="622300">
            <a:lnSpc>
              <a:spcPct val="90000"/>
            </a:lnSpc>
            <a:spcBef>
              <a:spcPct val="0"/>
            </a:spcBef>
            <a:spcAft>
              <a:spcPct val="35000"/>
            </a:spcAft>
          </a:pPr>
          <a:r>
            <a:rPr lang="es-MX" sz="1400" b="0" i="0" kern="1200" baseline="0" dirty="0">
              <a:latin typeface="Arial" panose="020B0604020202020204" pitchFamily="34" charset="0"/>
              <a:cs typeface="Arial" panose="020B0604020202020204" pitchFamily="34" charset="0"/>
            </a:rPr>
            <a:t>La </a:t>
          </a:r>
          <a:r>
            <a:rPr lang="es-MX" sz="1400" b="1" i="0" kern="1200" baseline="0" dirty="0">
              <a:latin typeface="Arial" panose="020B0604020202020204" pitchFamily="34" charset="0"/>
              <a:cs typeface="Arial" panose="020B0604020202020204" pitchFamily="34" charset="0"/>
            </a:rPr>
            <a:t>International </a:t>
          </a:r>
          <a:r>
            <a:rPr lang="es-MX" sz="1400" b="1" i="0" kern="1200" baseline="0" dirty="0" err="1">
              <a:latin typeface="Arial" panose="020B0604020202020204" pitchFamily="34" charset="0"/>
              <a:cs typeface="Arial" panose="020B0604020202020204" pitchFamily="34" charset="0"/>
            </a:rPr>
            <a:t>Laboratory</a:t>
          </a:r>
          <a:r>
            <a:rPr lang="es-MX" sz="1400" b="1" i="0" kern="1200" baseline="0" dirty="0">
              <a:latin typeface="Arial" panose="020B0604020202020204" pitchFamily="34" charset="0"/>
              <a:cs typeface="Arial" panose="020B0604020202020204" pitchFamily="34" charset="0"/>
            </a:rPr>
            <a:t> </a:t>
          </a:r>
          <a:r>
            <a:rPr lang="es-MX" sz="1400" b="1" i="0" kern="1200" baseline="0" dirty="0" err="1">
              <a:latin typeface="Arial" panose="020B0604020202020204" pitchFamily="34" charset="0"/>
              <a:cs typeface="Arial" panose="020B0604020202020204" pitchFamily="34" charset="0"/>
            </a:rPr>
            <a:t>Accreditation</a:t>
          </a:r>
          <a:r>
            <a:rPr lang="es-MX" sz="1400" b="1" i="0" kern="1200" baseline="0" dirty="0">
              <a:latin typeface="Arial" panose="020B0604020202020204" pitchFamily="34" charset="0"/>
              <a:cs typeface="Arial" panose="020B0604020202020204" pitchFamily="34" charset="0"/>
            </a:rPr>
            <a:t> </a:t>
          </a:r>
          <a:r>
            <a:rPr lang="es-MX" sz="1400" b="1" i="0" kern="1200" baseline="0" dirty="0" err="1">
              <a:latin typeface="Arial" panose="020B0604020202020204" pitchFamily="34" charset="0"/>
              <a:cs typeface="Arial" panose="020B0604020202020204" pitchFamily="34" charset="0"/>
            </a:rPr>
            <a:t>Cooperation</a:t>
          </a:r>
          <a:r>
            <a:rPr lang="es-MX" sz="1400" b="1" i="0" kern="1200" baseline="0" dirty="0">
              <a:latin typeface="Arial" panose="020B0604020202020204" pitchFamily="34" charset="0"/>
              <a:cs typeface="Arial" panose="020B0604020202020204" pitchFamily="34" charset="0"/>
            </a:rPr>
            <a:t> (ILAC)</a:t>
          </a:r>
          <a:r>
            <a:rPr lang="es-MX" sz="1400" b="0" i="0" kern="1200" baseline="0" dirty="0">
              <a:latin typeface="Arial" panose="020B0604020202020204" pitchFamily="34" charset="0"/>
              <a:cs typeface="Arial" panose="020B0604020202020204" pitchFamily="34" charset="0"/>
            </a:rPr>
            <a:t> es una red internacional de organismos de acreditación de laboratorios. ILAC coordina la acreditación de laboratorios de ensayo y calibración en todo el mundo, lo que garantiza que los resultados de las mediciones y calibraciones realizadas en laboratorios acreditados sean reconocidos internacionalmente.</a:t>
          </a:r>
          <a:endParaRPr lang="en-US" sz="1400" kern="1200" dirty="0">
            <a:latin typeface="Arial" panose="020B0604020202020204" pitchFamily="34" charset="0"/>
            <a:cs typeface="Arial" panose="020B0604020202020204" pitchFamily="34" charset="0"/>
          </a:endParaRPr>
        </a:p>
      </dsp:txBody>
      <dsp:txXfrm>
        <a:off x="1026080" y="3934"/>
        <a:ext cx="9473717" cy="915716"/>
      </dsp:txXfrm>
    </dsp:sp>
    <dsp:sp modelId="{04F6162A-0EFC-4CA6-B37B-E73EC055E7F2}">
      <dsp:nvSpPr>
        <dsp:cNvPr id="0" name=""/>
        <dsp:cNvSpPr/>
      </dsp:nvSpPr>
      <dsp:spPr>
        <a:xfrm>
          <a:off x="0" y="1148580"/>
          <a:ext cx="10515600" cy="88796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29CE3D-71F9-4FA4-BC5E-4454C9E4663B}">
      <dsp:nvSpPr>
        <dsp:cNvPr id="0" name=""/>
        <dsp:cNvSpPr/>
      </dsp:nvSpPr>
      <dsp:spPr>
        <a:xfrm>
          <a:off x="268610" y="1348373"/>
          <a:ext cx="488859" cy="488382"/>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5BCF36-DEEA-42D2-97CF-01C017B8DC1A}">
      <dsp:nvSpPr>
        <dsp:cNvPr id="0" name=""/>
        <dsp:cNvSpPr/>
      </dsp:nvSpPr>
      <dsp:spPr>
        <a:xfrm>
          <a:off x="1026080" y="1148580"/>
          <a:ext cx="9473717"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lvl="0" algn="l" defTabSz="622300">
            <a:lnSpc>
              <a:spcPct val="90000"/>
            </a:lnSpc>
            <a:spcBef>
              <a:spcPct val="0"/>
            </a:spcBef>
            <a:spcAft>
              <a:spcPct val="35000"/>
            </a:spcAft>
          </a:pPr>
          <a:r>
            <a:rPr lang="es-CL" sz="1400" b="1" i="0" kern="1200" baseline="0" dirty="0">
              <a:latin typeface="Arial" panose="020B0604020202020204" pitchFamily="34" charset="0"/>
              <a:cs typeface="Arial" panose="020B0604020202020204" pitchFamily="34" charset="0"/>
            </a:rPr>
            <a:t>Función en la metrología:</a:t>
          </a:r>
          <a:endParaRPr lang="en-US" sz="1400" b="1" kern="1200" dirty="0">
            <a:latin typeface="Arial" panose="020B0604020202020204" pitchFamily="34" charset="0"/>
            <a:cs typeface="Arial" panose="020B0604020202020204" pitchFamily="34" charset="0"/>
          </a:endParaRPr>
        </a:p>
      </dsp:txBody>
      <dsp:txXfrm>
        <a:off x="1026080" y="1148580"/>
        <a:ext cx="9473717" cy="915716"/>
      </dsp:txXfrm>
    </dsp:sp>
    <dsp:sp modelId="{4D86EB1E-3784-4368-8AEA-2D1DA7A79095}">
      <dsp:nvSpPr>
        <dsp:cNvPr id="0" name=""/>
        <dsp:cNvSpPr/>
      </dsp:nvSpPr>
      <dsp:spPr>
        <a:xfrm>
          <a:off x="0" y="2293226"/>
          <a:ext cx="10515600" cy="88796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571591-6AAF-417C-830D-070679F0BCFC}">
      <dsp:nvSpPr>
        <dsp:cNvPr id="0" name=""/>
        <dsp:cNvSpPr/>
      </dsp:nvSpPr>
      <dsp:spPr>
        <a:xfrm>
          <a:off x="268610" y="2493019"/>
          <a:ext cx="488859" cy="488382"/>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60F38E-BB2A-43D5-8F2E-951E3B739471}">
      <dsp:nvSpPr>
        <dsp:cNvPr id="0" name=""/>
        <dsp:cNvSpPr/>
      </dsp:nvSpPr>
      <dsp:spPr>
        <a:xfrm>
          <a:off x="1026080" y="2293226"/>
          <a:ext cx="9473717"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lvl="0" algn="l" defTabSz="622300">
            <a:lnSpc>
              <a:spcPct val="90000"/>
            </a:lnSpc>
            <a:spcBef>
              <a:spcPct val="0"/>
            </a:spcBef>
            <a:spcAft>
              <a:spcPct val="35000"/>
            </a:spcAft>
          </a:pPr>
          <a:r>
            <a:rPr lang="es-MX" sz="1400" b="0" i="0" kern="1200" baseline="0">
              <a:latin typeface="Arial" panose="020B0604020202020204" pitchFamily="34" charset="0"/>
              <a:cs typeface="Arial" panose="020B0604020202020204" pitchFamily="34" charset="0"/>
            </a:rPr>
            <a:t>Proporcionar un marco global para la acreditación de laboratorios según normas internacionales, como la </a:t>
          </a:r>
          <a:r>
            <a:rPr lang="es-MX" sz="1400" b="1" i="0" kern="1200" baseline="0">
              <a:latin typeface="Arial" panose="020B0604020202020204" pitchFamily="34" charset="0"/>
              <a:cs typeface="Arial" panose="020B0604020202020204" pitchFamily="34" charset="0"/>
            </a:rPr>
            <a:t>ISO/IEC 17025</a:t>
          </a:r>
          <a:r>
            <a:rPr lang="es-MX" sz="1400" b="0" i="0" kern="1200" baseline="0">
              <a:latin typeface="Arial" panose="020B0604020202020204" pitchFamily="34" charset="0"/>
              <a:cs typeface="Arial" panose="020B0604020202020204" pitchFamily="34" charset="0"/>
            </a:rPr>
            <a:t>.</a:t>
          </a:r>
          <a:endParaRPr lang="en-US" sz="1400" kern="1200">
            <a:latin typeface="Arial" panose="020B0604020202020204" pitchFamily="34" charset="0"/>
            <a:cs typeface="Arial" panose="020B0604020202020204" pitchFamily="34" charset="0"/>
          </a:endParaRPr>
        </a:p>
      </dsp:txBody>
      <dsp:txXfrm>
        <a:off x="1026080" y="2293226"/>
        <a:ext cx="9473717" cy="915716"/>
      </dsp:txXfrm>
    </dsp:sp>
    <dsp:sp modelId="{E405FC9C-30B9-4762-86CE-B000599C8B6E}">
      <dsp:nvSpPr>
        <dsp:cNvPr id="0" name=""/>
        <dsp:cNvSpPr/>
      </dsp:nvSpPr>
      <dsp:spPr>
        <a:xfrm>
          <a:off x="0" y="3437872"/>
          <a:ext cx="10515600" cy="88796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3721F9-34D2-4613-8211-63FCC6C5CF32}">
      <dsp:nvSpPr>
        <dsp:cNvPr id="0" name=""/>
        <dsp:cNvSpPr/>
      </dsp:nvSpPr>
      <dsp:spPr>
        <a:xfrm>
          <a:off x="268610" y="3637665"/>
          <a:ext cx="488859" cy="488382"/>
        </a:xfrm>
        <a:prstGeom prst="rect">
          <a:avLst/>
        </a:prstGeom>
        <a:blipFill>
          <a:blip xmlns:r="http://schemas.openxmlformats.org/officeDocument/2006/relationships" r:embed="rId7" cstate="hqprint">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2F478D-A746-43E9-A072-6A478B9CD967}">
      <dsp:nvSpPr>
        <dsp:cNvPr id="0" name=""/>
        <dsp:cNvSpPr/>
      </dsp:nvSpPr>
      <dsp:spPr>
        <a:xfrm>
          <a:off x="1026080" y="3437872"/>
          <a:ext cx="9473717" cy="9157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913" tIns="96913" rIns="96913" bIns="96913" numCol="1" spcCol="1270" anchor="ctr" anchorCtr="0">
          <a:noAutofit/>
        </a:bodyPr>
        <a:lstStyle/>
        <a:p>
          <a:pPr lvl="0" algn="l" defTabSz="622300">
            <a:lnSpc>
              <a:spcPct val="90000"/>
            </a:lnSpc>
            <a:spcBef>
              <a:spcPct val="0"/>
            </a:spcBef>
            <a:spcAft>
              <a:spcPct val="35000"/>
            </a:spcAft>
          </a:pPr>
          <a:r>
            <a:rPr lang="es-MX" sz="1400" b="0" i="0" kern="1200" baseline="0">
              <a:latin typeface="Arial" panose="020B0604020202020204" pitchFamily="34" charset="0"/>
              <a:cs typeface="Arial" panose="020B0604020202020204" pitchFamily="34" charset="0"/>
            </a:rPr>
            <a:t>Facilitar la comparabilidad de los resultados de mediciones y calibraciones entre diferentes países.</a:t>
          </a:r>
          <a:endParaRPr lang="en-US" sz="1400" kern="1200">
            <a:latin typeface="Arial" panose="020B0604020202020204" pitchFamily="34" charset="0"/>
            <a:cs typeface="Arial" panose="020B0604020202020204" pitchFamily="34" charset="0"/>
          </a:endParaRPr>
        </a:p>
      </dsp:txBody>
      <dsp:txXfrm>
        <a:off x="1026080" y="3437872"/>
        <a:ext cx="9473717" cy="91571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86BD6-087C-44C3-8528-5C2CD2A1C952}">
      <dsp:nvSpPr>
        <dsp:cNvPr id="0" name=""/>
        <dsp:cNvSpPr/>
      </dsp:nvSpPr>
      <dsp:spPr>
        <a:xfrm>
          <a:off x="0" y="890321"/>
          <a:ext cx="10515600" cy="164367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2CFDFC-2B08-44FE-8A6F-12E003F59CA8}">
      <dsp:nvSpPr>
        <dsp:cNvPr id="0" name=""/>
        <dsp:cNvSpPr/>
      </dsp:nvSpPr>
      <dsp:spPr>
        <a:xfrm>
          <a:off x="497210" y="1260147"/>
          <a:ext cx="904019" cy="9040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C760AD-A701-4007-B0D7-41211106C58F}">
      <dsp:nvSpPr>
        <dsp:cNvPr id="0" name=""/>
        <dsp:cNvSpPr/>
      </dsp:nvSpPr>
      <dsp:spPr>
        <a:xfrm>
          <a:off x="1898440" y="890321"/>
          <a:ext cx="8617159" cy="1643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955" tIns="173955" rIns="173955" bIns="173955" numCol="1" spcCol="1270" anchor="ctr" anchorCtr="0">
          <a:noAutofit/>
        </a:bodyPr>
        <a:lstStyle/>
        <a:p>
          <a:pPr lvl="0" algn="l" defTabSz="800100">
            <a:lnSpc>
              <a:spcPct val="90000"/>
            </a:lnSpc>
            <a:spcBef>
              <a:spcPct val="0"/>
            </a:spcBef>
            <a:spcAft>
              <a:spcPct val="35000"/>
            </a:spcAft>
          </a:pPr>
          <a:r>
            <a:rPr lang="es-MX" sz="1800" b="0" i="0" kern="1200" baseline="0" dirty="0">
              <a:latin typeface="Arial" panose="020B0604020202020204" pitchFamily="34" charset="0"/>
              <a:cs typeface="Arial" panose="020B0604020202020204" pitchFamily="34" charset="0"/>
            </a:rPr>
            <a:t>La </a:t>
          </a:r>
          <a:r>
            <a:rPr lang="es-MX" sz="1800" b="1" i="0" kern="1200" baseline="0" dirty="0">
              <a:latin typeface="Arial" panose="020B0604020202020204" pitchFamily="34" charset="0"/>
              <a:cs typeface="Arial" panose="020B0604020202020204" pitchFamily="34" charset="0"/>
            </a:rPr>
            <a:t>Superintendencia de Electricidad y Combustibles (SEC)</a:t>
          </a:r>
          <a:r>
            <a:rPr lang="es-MX" sz="1800" b="0" i="0" kern="1200" baseline="0" dirty="0">
              <a:latin typeface="Arial" panose="020B0604020202020204" pitchFamily="34" charset="0"/>
              <a:cs typeface="Arial" panose="020B0604020202020204" pitchFamily="34" charset="0"/>
            </a:rPr>
            <a:t> tiene un papel importante en la regulación y supervisión de las mediciones en sectores clave como la electricidad, el gas y los combustibles. La SEC asegura que los instrumentos de medición utilizados en estos sectores sean exactos y cumplan con las normativas internacionales.</a:t>
          </a:r>
          <a:endParaRPr lang="en-US" sz="1800" kern="1200" dirty="0">
            <a:latin typeface="Arial" panose="020B0604020202020204" pitchFamily="34" charset="0"/>
            <a:cs typeface="Arial" panose="020B0604020202020204" pitchFamily="34" charset="0"/>
          </a:endParaRPr>
        </a:p>
      </dsp:txBody>
      <dsp:txXfrm>
        <a:off x="1898440" y="890321"/>
        <a:ext cx="8617159" cy="1643671"/>
      </dsp:txXfrm>
    </dsp:sp>
    <dsp:sp modelId="{2626DE5B-3873-4DAE-8BA4-92AB1321459A}">
      <dsp:nvSpPr>
        <dsp:cNvPr id="0" name=""/>
        <dsp:cNvSpPr/>
      </dsp:nvSpPr>
      <dsp:spPr>
        <a:xfrm>
          <a:off x="0" y="2944910"/>
          <a:ext cx="10515600" cy="164367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5E9138-9DF4-4A6C-AD06-90C7AD5D1D51}">
      <dsp:nvSpPr>
        <dsp:cNvPr id="0" name=""/>
        <dsp:cNvSpPr/>
      </dsp:nvSpPr>
      <dsp:spPr>
        <a:xfrm>
          <a:off x="497210" y="3314736"/>
          <a:ext cx="904019" cy="9040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F57BF7-765F-40F5-9BCA-205457B421AC}">
      <dsp:nvSpPr>
        <dsp:cNvPr id="0" name=""/>
        <dsp:cNvSpPr/>
      </dsp:nvSpPr>
      <dsp:spPr>
        <a:xfrm>
          <a:off x="1898440" y="2944910"/>
          <a:ext cx="8617159" cy="16436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955" tIns="173955" rIns="173955" bIns="173955" numCol="1" spcCol="1270" anchor="ctr" anchorCtr="0">
          <a:noAutofit/>
        </a:bodyPr>
        <a:lstStyle/>
        <a:p>
          <a:pPr lvl="0" algn="l" defTabSz="800100">
            <a:lnSpc>
              <a:spcPct val="90000"/>
            </a:lnSpc>
            <a:spcBef>
              <a:spcPct val="0"/>
            </a:spcBef>
            <a:spcAft>
              <a:spcPct val="35000"/>
            </a:spcAft>
          </a:pPr>
          <a:r>
            <a:rPr lang="es-MX" sz="1800" b="1" i="0" kern="1200" baseline="0" dirty="0">
              <a:latin typeface="Arial" panose="020B0604020202020204" pitchFamily="34" charset="0"/>
              <a:cs typeface="Arial" panose="020B0604020202020204" pitchFamily="34" charset="0"/>
            </a:rPr>
            <a:t>Ejemplo en la industria:</a:t>
          </a:r>
          <a:r>
            <a:rPr lang="es-MX" sz="1800" b="0" i="0" kern="1200" baseline="0" dirty="0">
              <a:latin typeface="Arial" panose="020B0604020202020204" pitchFamily="34" charset="0"/>
              <a:cs typeface="Arial" panose="020B0604020202020204" pitchFamily="34" charset="0"/>
            </a:rPr>
            <a:t> La SEC verifica y controla los medidores de electricidad y gas que se utilizan en las transacciones comerciales entre empresas y consumidores.</a:t>
          </a:r>
          <a:endParaRPr lang="en-US" sz="1800" kern="1200" dirty="0">
            <a:latin typeface="Arial" panose="020B0604020202020204" pitchFamily="34" charset="0"/>
            <a:cs typeface="Arial" panose="020B0604020202020204" pitchFamily="34" charset="0"/>
          </a:endParaRPr>
        </a:p>
      </dsp:txBody>
      <dsp:txXfrm>
        <a:off x="1898440" y="2944910"/>
        <a:ext cx="8617159" cy="164367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D8409-CA86-4643-B0B1-75CE8EE7A5BF}">
      <dsp:nvSpPr>
        <dsp:cNvPr id="0" name=""/>
        <dsp:cNvSpPr/>
      </dsp:nvSpPr>
      <dsp:spPr>
        <a:xfrm>
          <a:off x="0" y="982886"/>
          <a:ext cx="10515600" cy="18145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C17ACE-81E7-42FE-BC67-4FFEBFB5416D}">
      <dsp:nvSpPr>
        <dsp:cNvPr id="0" name=""/>
        <dsp:cNvSpPr/>
      </dsp:nvSpPr>
      <dsp:spPr>
        <a:xfrm>
          <a:off x="548904" y="1391162"/>
          <a:ext cx="998007" cy="9980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58A339-A605-4079-8714-748B41122E02}">
      <dsp:nvSpPr>
        <dsp:cNvPr id="0" name=""/>
        <dsp:cNvSpPr/>
      </dsp:nvSpPr>
      <dsp:spPr>
        <a:xfrm>
          <a:off x="2095815" y="982886"/>
          <a:ext cx="8419784" cy="1814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41" tIns="192041" rIns="192041" bIns="192041" numCol="1" spcCol="1270" anchor="ctr" anchorCtr="0">
          <a:noAutofit/>
        </a:bodyPr>
        <a:lstStyle/>
        <a:p>
          <a:pPr lvl="0" algn="l" defTabSz="711200">
            <a:lnSpc>
              <a:spcPct val="90000"/>
            </a:lnSpc>
            <a:spcBef>
              <a:spcPct val="0"/>
            </a:spcBef>
            <a:spcAft>
              <a:spcPct val="35000"/>
            </a:spcAft>
          </a:pPr>
          <a:r>
            <a:rPr lang="es-MX" sz="1600" b="0" i="0" kern="1200" baseline="0" dirty="0">
              <a:latin typeface="Arial" panose="020B0604020202020204" pitchFamily="34" charset="0"/>
              <a:cs typeface="Arial" panose="020B0604020202020204" pitchFamily="34" charset="0"/>
            </a:rPr>
            <a:t>La </a:t>
          </a:r>
          <a:r>
            <a:rPr lang="es-MX" sz="1600" b="1" i="0" kern="1200" baseline="0" dirty="0">
              <a:latin typeface="Arial" panose="020B0604020202020204" pitchFamily="34" charset="0"/>
              <a:cs typeface="Arial" panose="020B0604020202020204" pitchFamily="34" charset="0"/>
            </a:rPr>
            <a:t>Superintendencia de Medio Ambiente (SMA)</a:t>
          </a:r>
          <a:r>
            <a:rPr lang="es-MX" sz="1600" b="0" i="0" kern="1200" baseline="0" dirty="0">
              <a:latin typeface="Arial" panose="020B0604020202020204" pitchFamily="34" charset="0"/>
              <a:cs typeface="Arial" panose="020B0604020202020204" pitchFamily="34" charset="0"/>
            </a:rPr>
            <a:t> supervisa la medición de parámetros ambientales en Chile, como la calidad del aire, el agua y las emisiones industriales. La SMA colabora con laboratorios de metrología acreditados para garantizar que las mediciones ambientales sean precisas y trazables a estándares internacionales.</a:t>
          </a:r>
          <a:endParaRPr lang="en-US" sz="1600" kern="1200" dirty="0">
            <a:latin typeface="Arial" panose="020B0604020202020204" pitchFamily="34" charset="0"/>
            <a:cs typeface="Arial" panose="020B0604020202020204" pitchFamily="34" charset="0"/>
          </a:endParaRPr>
        </a:p>
      </dsp:txBody>
      <dsp:txXfrm>
        <a:off x="2095815" y="982886"/>
        <a:ext cx="8419784" cy="1814559"/>
      </dsp:txXfrm>
    </dsp:sp>
    <dsp:sp modelId="{DA41718D-3B1F-4F15-9D25-BA5F6B830CCD}">
      <dsp:nvSpPr>
        <dsp:cNvPr id="0" name=""/>
        <dsp:cNvSpPr/>
      </dsp:nvSpPr>
      <dsp:spPr>
        <a:xfrm>
          <a:off x="0" y="3251085"/>
          <a:ext cx="10515600" cy="181455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7CDAFE-AC56-4D46-BD9B-F0D66278F361}">
      <dsp:nvSpPr>
        <dsp:cNvPr id="0" name=""/>
        <dsp:cNvSpPr/>
      </dsp:nvSpPr>
      <dsp:spPr>
        <a:xfrm>
          <a:off x="548904" y="3659361"/>
          <a:ext cx="998007" cy="9980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FAD5BF-5ABE-4627-8727-25FD288E34B8}">
      <dsp:nvSpPr>
        <dsp:cNvPr id="0" name=""/>
        <dsp:cNvSpPr/>
      </dsp:nvSpPr>
      <dsp:spPr>
        <a:xfrm>
          <a:off x="2095815" y="3251085"/>
          <a:ext cx="8419784" cy="1814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41" tIns="192041" rIns="192041" bIns="192041" numCol="1" spcCol="1270" anchor="ctr" anchorCtr="0">
          <a:noAutofit/>
        </a:bodyPr>
        <a:lstStyle/>
        <a:p>
          <a:pPr lvl="0" algn="l" defTabSz="711200">
            <a:lnSpc>
              <a:spcPct val="90000"/>
            </a:lnSpc>
            <a:spcBef>
              <a:spcPct val="0"/>
            </a:spcBef>
            <a:spcAft>
              <a:spcPct val="35000"/>
            </a:spcAft>
          </a:pPr>
          <a:r>
            <a:rPr lang="es-MX" sz="1600" b="1" i="0" kern="1200" baseline="0" dirty="0">
              <a:latin typeface="Arial" panose="020B0604020202020204" pitchFamily="34" charset="0"/>
              <a:cs typeface="Arial" panose="020B0604020202020204" pitchFamily="34" charset="0"/>
            </a:rPr>
            <a:t>Ejemplo en la industria:</a:t>
          </a:r>
          <a:r>
            <a:rPr lang="es-MX" sz="1600" b="0" i="0" kern="1200" baseline="0" dirty="0">
              <a:latin typeface="Arial" panose="020B0604020202020204" pitchFamily="34" charset="0"/>
              <a:cs typeface="Arial" panose="020B0604020202020204" pitchFamily="34" charset="0"/>
            </a:rPr>
            <a:t> La medición de emisiones de gases contaminantes de las industrias debe cumplir con las normativas establecidas por la SMA y utilizar instrumentos calibrados y trazables.</a:t>
          </a:r>
          <a:endParaRPr lang="en-US" sz="1600" kern="1200" dirty="0">
            <a:latin typeface="Arial" panose="020B0604020202020204" pitchFamily="34" charset="0"/>
            <a:cs typeface="Arial" panose="020B0604020202020204" pitchFamily="34" charset="0"/>
          </a:endParaRPr>
        </a:p>
      </dsp:txBody>
      <dsp:txXfrm>
        <a:off x="2095815" y="3251085"/>
        <a:ext cx="8419784" cy="181455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27852-6283-4519-BC16-3B49AC34965F}" type="datetimeFigureOut">
              <a:rPr lang="es-CL" smtClean="0"/>
              <a:t>25-09-2024</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F8A7F-4224-445F-8DAB-F464A38CB140}" type="slidenum">
              <a:rPr lang="es-CL" smtClean="0"/>
              <a:t>‹Nº›</a:t>
            </a:fld>
            <a:endParaRPr lang="es-CL"/>
          </a:p>
        </p:txBody>
      </p:sp>
    </p:spTree>
    <p:extLst>
      <p:ext uri="{BB962C8B-B14F-4D97-AF65-F5344CB8AC3E}">
        <p14:creationId xmlns:p14="http://schemas.microsoft.com/office/powerpoint/2010/main" val="1067795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DD7F8A7F-4224-445F-8DAB-F464A38CB140}" type="slidenum">
              <a:rPr lang="es-CL" smtClean="0"/>
              <a:t>74</a:t>
            </a:fld>
            <a:endParaRPr lang="es-CL"/>
          </a:p>
        </p:txBody>
      </p:sp>
    </p:spTree>
    <p:extLst>
      <p:ext uri="{BB962C8B-B14F-4D97-AF65-F5344CB8AC3E}">
        <p14:creationId xmlns:p14="http://schemas.microsoft.com/office/powerpoint/2010/main" val="3606363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DD7F8A7F-4224-445F-8DAB-F464A38CB140}" type="slidenum">
              <a:rPr lang="es-CL" smtClean="0"/>
              <a:t>103</a:t>
            </a:fld>
            <a:endParaRPr lang="es-CL"/>
          </a:p>
        </p:txBody>
      </p:sp>
    </p:spTree>
    <p:extLst>
      <p:ext uri="{BB962C8B-B14F-4D97-AF65-F5344CB8AC3E}">
        <p14:creationId xmlns:p14="http://schemas.microsoft.com/office/powerpoint/2010/main" val="2719140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D55E4D-4440-4639-1BEA-BF7E89185B6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0A59F925-1BC2-8B34-1C79-96280FE0AA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28FAF11A-0F05-FC2C-F7D7-BBC9F864C1AB}"/>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89F7C583-710D-DD1C-9AB5-152124E08C0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5E4D1EB-E39A-A2A0-623F-365B19D1F7D9}"/>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153067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1B4F3C-42F7-AF1B-2807-2D3745304827}"/>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9B036B8-6C4A-F343-BAF8-9B6D59BE671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358AF3AC-73C7-E7C5-4ABE-96EC1B6606C1}"/>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F2D018DB-D663-0AAD-20F0-13B7144D039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D769FEDA-1AD7-DEC1-527E-508840DABD4A}"/>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2008445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D82871-5A77-AC8D-98E4-595CFCFC781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4F87354F-B9DD-0B6C-9DFB-7B6487330F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4A99BC-E2A9-1F18-3E9A-89FA20AF9D40}"/>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81970A60-BFE1-E7AE-042B-6849D6325DC7}"/>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3993640-AAE9-C663-280E-DD194514156C}"/>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2260840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F9706-F0DE-CAFF-FD39-7A4ABBEF4172}"/>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1C1096E3-01A2-5692-6241-ECA20698519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D8E0AF42-897C-2BBC-4ECC-34D83D014EF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7D1522C-95F4-3795-D5E0-2912CD7752ED}"/>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6" name="Marcador de pie de página 5">
            <a:extLst>
              <a:ext uri="{FF2B5EF4-FFF2-40B4-BE49-F238E27FC236}">
                <a16:creationId xmlns:a16="http://schemas.microsoft.com/office/drawing/2014/main" id="{2E51D166-6045-25BA-627C-90C05DCF02E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FB36BA2-2CA7-0268-E236-94DC1CFFAD1F}"/>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2712905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C1277F-1D15-03A5-F4A1-8609D669421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4F28A92-D257-99F3-E290-201CCC7843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54A913C-8B7C-E6EE-924B-AE999BCFAF6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51FCB805-7756-B77F-DD83-66E3F5E7A3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23C8C6-A829-C3B8-559B-C95C6B5567B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EF9AD2F6-8027-2FF6-BBEA-93790F8845ED}"/>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8" name="Marcador de pie de página 7">
            <a:extLst>
              <a:ext uri="{FF2B5EF4-FFF2-40B4-BE49-F238E27FC236}">
                <a16:creationId xmlns:a16="http://schemas.microsoft.com/office/drawing/2014/main" id="{7CD13258-38A7-2C8F-FBFA-32A0EA401AE5}"/>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A0CA14C4-5A86-05D7-4123-A15F5E4517DA}"/>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685840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44CE73-8A8C-CF23-1FFC-42BF4FDA8B0F}"/>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7784F24C-9618-3738-90C1-1CBD7E4D3E80}"/>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4" name="Marcador de pie de página 3">
            <a:extLst>
              <a:ext uri="{FF2B5EF4-FFF2-40B4-BE49-F238E27FC236}">
                <a16:creationId xmlns:a16="http://schemas.microsoft.com/office/drawing/2014/main" id="{DFB6AC06-D4E1-D22F-26A8-52ED94566624}"/>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DFEDB4E1-18A3-3F97-65F0-A57705B899B3}"/>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1558370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8BF42BE-859E-4646-A8D0-83E45183E3AE}"/>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3" name="Marcador de pie de página 2">
            <a:extLst>
              <a:ext uri="{FF2B5EF4-FFF2-40B4-BE49-F238E27FC236}">
                <a16:creationId xmlns:a16="http://schemas.microsoft.com/office/drawing/2014/main" id="{A40671AC-091F-562D-6069-F038D59A874B}"/>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CDB1C4C0-BA88-A7DD-689C-F7788D663512}"/>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2322257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42A52-1D31-722E-4B6D-F4A6F5CA19F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02A29CFD-D1B5-8735-888A-A55C7B7AFF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16712F8D-9958-1290-7C21-895B902B4A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28CCC48-23B3-73E4-4F6E-09215DF9B899}"/>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6" name="Marcador de pie de página 5">
            <a:extLst>
              <a:ext uri="{FF2B5EF4-FFF2-40B4-BE49-F238E27FC236}">
                <a16:creationId xmlns:a16="http://schemas.microsoft.com/office/drawing/2014/main" id="{10E10B7E-7E90-D2B0-2804-2F53FF2F787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4170ED6-59BE-E8EA-51D6-74F11E3E4BD5}"/>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1898847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0A4756-4C2E-CAC8-443C-390221D57CD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05C36405-D16F-127D-092D-45D496569E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L"/>
          </a:p>
        </p:txBody>
      </p:sp>
      <p:sp>
        <p:nvSpPr>
          <p:cNvPr id="4" name="Marcador de texto 3">
            <a:extLst>
              <a:ext uri="{FF2B5EF4-FFF2-40B4-BE49-F238E27FC236}">
                <a16:creationId xmlns:a16="http://schemas.microsoft.com/office/drawing/2014/main" id="{F1645502-A4AF-5C58-FACF-B98720D807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36AE89C-4FB6-0710-5D46-3B2BA5FCC315}"/>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6" name="Marcador de pie de página 5">
            <a:extLst>
              <a:ext uri="{FF2B5EF4-FFF2-40B4-BE49-F238E27FC236}">
                <a16:creationId xmlns:a16="http://schemas.microsoft.com/office/drawing/2014/main" id="{9A0C83CE-AB17-A6CA-DC80-E7E5303375A8}"/>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5EAD35C8-5A7C-F07D-48D1-B66DD14E4BA8}"/>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3391512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95FF36-3AC5-F73F-79DA-5232EBA122C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C937E111-5068-0D14-969B-B5C57710965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74B8BD8-AB47-DBF3-2975-97599DD55185}"/>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DC971C6F-2D93-27EE-0251-1F9B561A3614}"/>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C5F60C77-A194-F3AB-5024-115773E6343F}"/>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1179350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8432678-B2BE-1DDF-53A3-B60D5221080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2EEC96E1-876E-F677-AE21-CE5C0E6C0EA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6EC259A-5D6A-1AD8-E478-10E4E3C4312B}"/>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04B20548-4DC6-6F62-BCB8-7635E175F95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153E28B-B91E-10E1-9D92-D806E91649F1}"/>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1945607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ítulo y tex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987479-2EAA-69C7-7B62-8A39C9BA771C}"/>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EE3917EC-E249-97A9-A379-1B5A98219721}"/>
              </a:ext>
            </a:extLst>
          </p:cNvPr>
          <p:cNvSpPr>
            <a:spLocks noGrp="1"/>
          </p:cNvSpPr>
          <p:nvPr>
            <p:ph type="body"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F55C73F-CD41-835C-B7C6-9214ECD9ACCC}"/>
              </a:ext>
            </a:extLst>
          </p:cNvPr>
          <p:cNvSpPr>
            <a:spLocks noGrp="1"/>
          </p:cNvSpPr>
          <p:nvPr>
            <p:ph type="dt" sz="half" idx="10"/>
          </p:nvPr>
        </p:nvSpPr>
        <p:spPr/>
        <p:txBody>
          <a:body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70DF407E-261D-E225-361D-C9FC0913DC1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98B8B4A-0590-5754-4B73-AA2004C02EA1}"/>
              </a:ext>
            </a:extLst>
          </p:cNvPr>
          <p:cNvSpPr>
            <a:spLocks noGrp="1"/>
          </p:cNvSpPr>
          <p:nvPr>
            <p:ph type="sldNum" sz="quarter" idx="12"/>
          </p:nvPr>
        </p:nvSpPr>
        <p:spPr/>
        <p:txBody>
          <a:bodyPr/>
          <a:lstStyle/>
          <a:p>
            <a:fld id="{08F88799-E657-4029-85E0-FD9663E4748D}" type="slidenum">
              <a:rPr lang="es-CL" smtClean="0"/>
              <a:t>‹Nº›</a:t>
            </a:fld>
            <a:endParaRPr lang="es-CL"/>
          </a:p>
        </p:txBody>
      </p:sp>
    </p:spTree>
    <p:extLst>
      <p:ext uri="{BB962C8B-B14F-4D97-AF65-F5344CB8AC3E}">
        <p14:creationId xmlns:p14="http://schemas.microsoft.com/office/powerpoint/2010/main" val="540630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189532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313858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2851927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5458641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853167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530225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211836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31365314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604085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5003303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42164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F05410E-388A-983F-C515-263168A849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ED0B594-9299-EA5D-16A7-C1D8E7233A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A9473FD-4889-B5C7-65C1-FEF8123E9D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5CB822-8EE0-441C-B5CC-6C5ED62893B5}" type="datetimeFigureOut">
              <a:rPr lang="es-CL" smtClean="0"/>
              <a:t>25-09-2024</a:t>
            </a:fld>
            <a:endParaRPr lang="es-CL"/>
          </a:p>
        </p:txBody>
      </p:sp>
      <p:sp>
        <p:nvSpPr>
          <p:cNvPr id="5" name="Marcador de pie de página 4">
            <a:extLst>
              <a:ext uri="{FF2B5EF4-FFF2-40B4-BE49-F238E27FC236}">
                <a16:creationId xmlns:a16="http://schemas.microsoft.com/office/drawing/2014/main" id="{81B13D36-DEE9-886E-44A6-262D12A089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D1061312-EC05-6830-7099-EACD58B413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F88799-E657-4029-85E0-FD9663E4748D}" type="slidenum">
              <a:rPr lang="es-CL" smtClean="0"/>
              <a:t>‹Nº›</a:t>
            </a:fld>
            <a:endParaRPr lang="es-CL"/>
          </a:p>
        </p:txBody>
      </p:sp>
    </p:spTree>
    <p:extLst>
      <p:ext uri="{BB962C8B-B14F-4D97-AF65-F5344CB8AC3E}">
        <p14:creationId xmlns:p14="http://schemas.microsoft.com/office/powerpoint/2010/main" val="207801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9/25/2024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‹Nº›</a:t>
            </a:fld>
            <a:endParaRPr lang="en-US"/>
          </a:p>
        </p:txBody>
      </p:sp>
    </p:spTree>
    <p:extLst>
      <p:ext uri="{BB962C8B-B14F-4D97-AF65-F5344CB8AC3E}">
        <p14:creationId xmlns:p14="http://schemas.microsoft.com/office/powerpoint/2010/main" val="26555852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7.jpeg"/><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8.jpeg"/><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40.jpeg"/><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41.jpeg"/><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56.jpeg"/><Relationship Id="rId1" Type="http://schemas.openxmlformats.org/officeDocument/2006/relationships/slideLayout" Target="../slideLayouts/slideLayout1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63.jpeg"/><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1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1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1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1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9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76.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5107844" y="-365658"/>
            <a:ext cx="10117560" cy="8343964"/>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 xmlns:asvg="http://schemas.microsoft.com/office/drawing/2016/SVG/main" r:embed="rId3"/>
                </a:ext>
              </a:extLst>
            </a:blip>
            <a:stretch>
              <a:fillRect/>
            </a:stretch>
          </a:blipFill>
        </p:spPr>
        <p:txBody>
          <a:bodyPr/>
          <a:lstStyle/>
          <a:p>
            <a:pPr defTabSz="609630"/>
            <a:endParaRPr lang="es-CL" sz="1200">
              <a:solidFill>
                <a:prstClr val="black"/>
              </a:solidFill>
              <a:latin typeface="Calibri"/>
            </a:endParaRPr>
          </a:p>
        </p:txBody>
      </p:sp>
      <p:grpSp>
        <p:nvGrpSpPr>
          <p:cNvPr id="3" name="Group 3"/>
          <p:cNvGrpSpPr/>
          <p:nvPr/>
        </p:nvGrpSpPr>
        <p:grpSpPr>
          <a:xfrm>
            <a:off x="0" y="0"/>
            <a:ext cx="127993" cy="6858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txBody>
            <a:bodyPr/>
            <a:lstStyle/>
            <a:p>
              <a:pPr defTabSz="609630"/>
              <a:endParaRPr lang="es-CL" sz="1200">
                <a:solidFill>
                  <a:prstClr val="black"/>
                </a:solidFill>
                <a:latin typeface="Calibri"/>
              </a:endParaRPr>
            </a:p>
          </p:txBody>
        </p:sp>
        <p:sp>
          <p:nvSpPr>
            <p:cNvPr id="5" name="TextBox 5"/>
            <p:cNvSpPr txBox="1"/>
            <p:nvPr/>
          </p:nvSpPr>
          <p:spPr>
            <a:xfrm>
              <a:off x="0" y="-38100"/>
              <a:ext cx="50565" cy="2747433"/>
            </a:xfrm>
            <a:prstGeom prst="rect">
              <a:avLst/>
            </a:prstGeom>
          </p:spPr>
          <p:txBody>
            <a:bodyPr lIns="33867" tIns="33867" rIns="33867" bIns="33867" rtlCol="0" anchor="ctr"/>
            <a:lstStyle/>
            <a:p>
              <a:pPr algn="ctr" defTabSz="609630">
                <a:lnSpc>
                  <a:spcPts val="1400"/>
                </a:lnSpc>
              </a:pPr>
              <a:endParaRPr sz="1200">
                <a:solidFill>
                  <a:prstClr val="black"/>
                </a:solidFill>
                <a:latin typeface="Calibri"/>
              </a:endParaRPr>
            </a:p>
          </p:txBody>
        </p:sp>
      </p:grpSp>
      <p:sp>
        <p:nvSpPr>
          <p:cNvPr id="6" name="Freeform 6"/>
          <p:cNvSpPr/>
          <p:nvPr/>
        </p:nvSpPr>
        <p:spPr>
          <a:xfrm>
            <a:off x="1921353" y="1933397"/>
            <a:ext cx="3275615" cy="1872927"/>
          </a:xfrm>
          <a:custGeom>
            <a:avLst/>
            <a:gdLst/>
            <a:ahLst/>
            <a:cxnLst/>
            <a:rect l="l" t="t" r="r" b="b"/>
            <a:pathLst>
              <a:path w="4913423" h="2809390">
                <a:moveTo>
                  <a:pt x="0" y="0"/>
                </a:moveTo>
                <a:lnTo>
                  <a:pt x="4913423" y="0"/>
                </a:lnTo>
                <a:lnTo>
                  <a:pt x="4913423" y="2809390"/>
                </a:lnTo>
                <a:lnTo>
                  <a:pt x="0" y="2809390"/>
                </a:lnTo>
                <a:lnTo>
                  <a:pt x="0" y="0"/>
                </a:lnTo>
                <a:close/>
              </a:path>
            </a:pathLst>
          </a:custGeom>
          <a:blipFill>
            <a:blip r:embed="rId4"/>
            <a:stretch>
              <a:fillRect/>
            </a:stretch>
          </a:blipFill>
        </p:spPr>
        <p:txBody>
          <a:bodyPr/>
          <a:lstStyle/>
          <a:p>
            <a:pPr defTabSz="609630"/>
            <a:endParaRPr lang="es-CL" sz="1200">
              <a:solidFill>
                <a:prstClr val="black"/>
              </a:solidFill>
              <a:latin typeface="Calibr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órmulas químicas escritas en papel">
            <a:extLst>
              <a:ext uri="{FF2B5EF4-FFF2-40B4-BE49-F238E27FC236}">
                <a16:creationId xmlns:a16="http://schemas.microsoft.com/office/drawing/2014/main" id="{940FD07E-EFBB-644A-687E-D4A8227577DA}"/>
              </a:ext>
            </a:extLst>
          </p:cNvPr>
          <p:cNvPicPr>
            <a:picLocks noChangeAspect="1"/>
          </p:cNvPicPr>
          <p:nvPr/>
        </p:nvPicPr>
        <p:blipFill>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812E690-8EFB-E3B6-D74B-64CDF4F2308C}"/>
              </a:ext>
            </a:extLst>
          </p:cNvPr>
          <p:cNvSpPr>
            <a:spLocks noGrp="1"/>
          </p:cNvSpPr>
          <p:nvPr>
            <p:ph type="title"/>
          </p:nvPr>
        </p:nvSpPr>
        <p:spPr>
          <a:xfrm>
            <a:off x="1063752" y="2207602"/>
            <a:ext cx="10058400" cy="169272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b">
            <a:normAutofit/>
          </a:bodyPr>
          <a:lstStyle/>
          <a:p>
            <a:pPr marR="0" algn="ctr"/>
            <a:r>
              <a:rPr lang="en-US" sz="5200" b="0" i="0" u="none" strike="noStrike" baseline="0" dirty="0">
                <a:solidFill>
                  <a:srgbClr val="FFFFFF"/>
                </a:solidFill>
                <a:latin typeface="Arial" panose="020B0604020202020204" pitchFamily="34" charset="0"/>
                <a:cs typeface="Arial" panose="020B0604020202020204" pitchFamily="34" charset="0"/>
              </a:rPr>
              <a:t>MÓDULO 1: </a:t>
            </a:r>
            <a:r>
              <a:rPr lang="en-US" sz="5200" b="0" i="0" u="none" strike="noStrike" baseline="0" dirty="0" smtClean="0">
                <a:solidFill>
                  <a:srgbClr val="FFFFFF"/>
                </a:solidFill>
                <a:latin typeface="Arial" panose="020B0604020202020204" pitchFamily="34" charset="0"/>
                <a:cs typeface="Arial" panose="020B0604020202020204" pitchFamily="34" charset="0"/>
              </a:rPr>
              <a:t>METROLOGÍA</a:t>
            </a:r>
            <a:endParaRPr lang="en-US" sz="5200" b="0" i="0" u="none" strike="noStrike" baseline="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9767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uberías sobre el mar">
            <a:extLst>
              <a:ext uri="{FF2B5EF4-FFF2-40B4-BE49-F238E27FC236}">
                <a16:creationId xmlns:a16="http://schemas.microsoft.com/office/drawing/2014/main" id="{007A29D4-D55A-F2DE-1CBB-766FDFFE685F}"/>
              </a:ext>
            </a:extLst>
          </p:cNvPr>
          <p:cNvPicPr>
            <a:picLocks noChangeAspect="1"/>
          </p:cNvPicPr>
          <p:nvPr/>
        </p:nvPicPr>
        <p:blipFill>
          <a:blip r:embed="rId2">
            <a:alphaModFix amt="50000"/>
          </a:blip>
          <a:srcRect t="20192" b="4808"/>
          <a:stretch/>
        </p:blipFill>
        <p:spPr>
          <a:xfrm>
            <a:off x="20" y="1"/>
            <a:ext cx="12191980" cy="6857999"/>
          </a:xfrm>
          <a:prstGeom prst="rect">
            <a:avLst/>
          </a:prstGeom>
        </p:spPr>
      </p:pic>
      <p:sp>
        <p:nvSpPr>
          <p:cNvPr id="2" name="Título 1">
            <a:extLst>
              <a:ext uri="{FF2B5EF4-FFF2-40B4-BE49-F238E27FC236}">
                <a16:creationId xmlns:a16="http://schemas.microsoft.com/office/drawing/2014/main" id="{F0704130-1A8B-52C4-A100-2FC588DF255F}"/>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marR="0" algn="ctr"/>
            <a:r>
              <a:rPr lang="en-US" sz="6000" i="0" u="none" strike="noStrike" baseline="0" dirty="0" err="1">
                <a:solidFill>
                  <a:srgbClr val="FFFFFF"/>
                </a:solidFill>
                <a:latin typeface="Arial" panose="020B0604020202020204" pitchFamily="34" charset="0"/>
                <a:cs typeface="Arial" panose="020B0604020202020204" pitchFamily="34" charset="0"/>
              </a:rPr>
              <a:t>Evolución</a:t>
            </a:r>
            <a:r>
              <a:rPr lang="en-US" sz="6000" i="0" u="none" strike="noStrike" baseline="0" dirty="0">
                <a:solidFill>
                  <a:srgbClr val="FFFFFF"/>
                </a:solidFill>
                <a:latin typeface="Arial" panose="020B0604020202020204" pitchFamily="34" charset="0"/>
                <a:cs typeface="Arial" panose="020B0604020202020204" pitchFamily="34" charset="0"/>
              </a:rPr>
              <a:t> de la </a:t>
            </a:r>
            <a:r>
              <a:rPr lang="en-US" sz="6000" i="0" u="none" strike="noStrike" baseline="0" dirty="0" err="1">
                <a:solidFill>
                  <a:srgbClr val="FFFFFF"/>
                </a:solidFill>
                <a:latin typeface="Arial" panose="020B0604020202020204" pitchFamily="34" charset="0"/>
                <a:cs typeface="Arial" panose="020B0604020202020204" pitchFamily="34" charset="0"/>
              </a:rPr>
              <a:t>Metrología</a:t>
            </a:r>
            <a:r>
              <a:rPr lang="en-US" sz="6000" i="0" u="none" strike="noStrike" baseline="0" dirty="0">
                <a:solidFill>
                  <a:srgbClr val="FFFFFF"/>
                </a:solidFill>
                <a:latin typeface="Arial" panose="020B0604020202020204" pitchFamily="34" charset="0"/>
                <a:cs typeface="Arial" panose="020B0604020202020204" pitchFamily="34" charset="0"/>
              </a:rPr>
              <a:t> y </a:t>
            </a:r>
            <a:r>
              <a:rPr lang="en-US" sz="6000" i="0" u="none" strike="noStrike" baseline="0" dirty="0" err="1">
                <a:solidFill>
                  <a:srgbClr val="FFFFFF"/>
                </a:solidFill>
                <a:latin typeface="Arial" panose="020B0604020202020204" pitchFamily="34" charset="0"/>
                <a:cs typeface="Arial" panose="020B0604020202020204" pitchFamily="34" charset="0"/>
              </a:rPr>
              <a:t>su</a:t>
            </a:r>
            <a:r>
              <a:rPr lang="en-US" sz="6000" i="0" u="none" strike="noStrike" baseline="0" dirty="0">
                <a:solidFill>
                  <a:srgbClr val="FFFFFF"/>
                </a:solidFill>
                <a:latin typeface="Arial" panose="020B0604020202020204" pitchFamily="34" charset="0"/>
                <a:cs typeface="Arial" panose="020B0604020202020204" pitchFamily="34" charset="0"/>
              </a:rPr>
              <a:t> </a:t>
            </a:r>
            <a:r>
              <a:rPr lang="en-US" sz="6000" i="0" u="none" strike="noStrike" baseline="0" dirty="0" err="1">
                <a:solidFill>
                  <a:srgbClr val="FFFFFF"/>
                </a:solidFill>
                <a:latin typeface="Arial" panose="020B0604020202020204" pitchFamily="34" charset="0"/>
                <a:cs typeface="Arial" panose="020B0604020202020204" pitchFamily="34" charset="0"/>
              </a:rPr>
              <a:t>relación</a:t>
            </a:r>
            <a:r>
              <a:rPr lang="en-US" sz="6000" i="0" u="none" strike="noStrike" baseline="0" dirty="0">
                <a:solidFill>
                  <a:srgbClr val="FFFFFF"/>
                </a:solidFill>
                <a:latin typeface="Arial" panose="020B0604020202020204" pitchFamily="34" charset="0"/>
                <a:cs typeface="Arial" panose="020B0604020202020204" pitchFamily="34" charset="0"/>
              </a:rPr>
              <a:t> con el </a:t>
            </a:r>
            <a:r>
              <a:rPr lang="en-US" sz="6000" dirty="0" err="1">
                <a:solidFill>
                  <a:srgbClr val="FFFFFF"/>
                </a:solidFill>
                <a:latin typeface="Arial" panose="020B0604020202020204" pitchFamily="34" charset="0"/>
                <a:cs typeface="Arial" panose="020B0604020202020204" pitchFamily="34" charset="0"/>
              </a:rPr>
              <a:t>a</a:t>
            </a:r>
            <a:r>
              <a:rPr lang="en-US" sz="6000" i="0" u="none" strike="noStrike" baseline="0" dirty="0" err="1">
                <a:solidFill>
                  <a:srgbClr val="FFFFFF"/>
                </a:solidFill>
                <a:latin typeface="Arial" panose="020B0604020202020204" pitchFamily="34" charset="0"/>
                <a:cs typeface="Arial" panose="020B0604020202020204" pitchFamily="34" charset="0"/>
              </a:rPr>
              <a:t>vance</a:t>
            </a:r>
            <a:r>
              <a:rPr lang="en-US" sz="6000" i="0" u="none" strike="noStrike" baseline="0" dirty="0">
                <a:solidFill>
                  <a:srgbClr val="FFFFFF"/>
                </a:solidFill>
                <a:latin typeface="Arial" panose="020B0604020202020204" pitchFamily="34" charset="0"/>
                <a:cs typeface="Arial" panose="020B0604020202020204" pitchFamily="34" charset="0"/>
              </a:rPr>
              <a:t> </a:t>
            </a:r>
            <a:r>
              <a:rPr lang="en-US" sz="6000" dirty="0">
                <a:solidFill>
                  <a:srgbClr val="FFFFFF"/>
                </a:solidFill>
                <a:latin typeface="Arial" panose="020B0604020202020204" pitchFamily="34" charset="0"/>
                <a:cs typeface="Arial" panose="020B0604020202020204" pitchFamily="34" charset="0"/>
              </a:rPr>
              <a:t>i</a:t>
            </a:r>
            <a:r>
              <a:rPr lang="en-US" sz="6000" i="0" u="none" strike="noStrike" baseline="0" dirty="0">
                <a:solidFill>
                  <a:srgbClr val="FFFFFF"/>
                </a:solidFill>
                <a:latin typeface="Arial" panose="020B0604020202020204" pitchFamily="34" charset="0"/>
                <a:cs typeface="Arial" panose="020B0604020202020204" pitchFamily="34" charset="0"/>
              </a:rPr>
              <a:t>ndustrial</a:t>
            </a:r>
          </a:p>
        </p:txBody>
      </p:sp>
    </p:spTree>
    <p:extLst>
      <p:ext uri="{BB962C8B-B14F-4D97-AF65-F5344CB8AC3E}">
        <p14:creationId xmlns:p14="http://schemas.microsoft.com/office/powerpoint/2010/main" val="11563603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rimer plano de una regla de madera blanca y amarilla">
            <a:extLst>
              <a:ext uri="{FF2B5EF4-FFF2-40B4-BE49-F238E27FC236}">
                <a16:creationId xmlns:a16="http://schemas.microsoft.com/office/drawing/2014/main" id="{1B324848-FDD3-82BC-EF0B-DBA76A4594BE}"/>
              </a:ext>
            </a:extLst>
          </p:cNvPr>
          <p:cNvPicPr>
            <a:picLocks noChangeAspect="1"/>
          </p:cNvPicPr>
          <p:nvPr/>
        </p:nvPicPr>
        <p:blipFill>
          <a:blip r:embed="rId2"/>
          <a:srcRect l="13503" r="2733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A71B36F-AD08-90D3-B9EC-D69148F1569E}"/>
              </a:ext>
            </a:extLst>
          </p:cNvPr>
          <p:cNvSpPr>
            <a:spLocks noGrp="1"/>
          </p:cNvSpPr>
          <p:nvPr>
            <p:ph type="title"/>
          </p:nvPr>
        </p:nvSpPr>
        <p:spPr>
          <a:xfrm>
            <a:off x="6115317" y="405685"/>
            <a:ext cx="5464968" cy="1559301"/>
          </a:xfrm>
        </p:spPr>
        <p:txBody>
          <a:bodyPr vert="horz" lIns="91440" tIns="45720" rIns="91440" bIns="45720" rtlCol="0" anchor="ctr">
            <a:normAutofit fontScale="90000"/>
          </a:bodyPr>
          <a:lstStyle/>
          <a:p>
            <a:pPr marR="0"/>
            <a:r>
              <a:rPr lang="en-US" sz="4000" b="0" i="0" u="none" strike="noStrike" baseline="0" dirty="0">
                <a:latin typeface="Arial" panose="020B0604020202020204" pitchFamily="34" charset="0"/>
                <a:cs typeface="Arial" panose="020B0604020202020204" pitchFamily="34" charset="0"/>
              </a:rPr>
              <a:t>1. </a:t>
            </a:r>
            <a:r>
              <a:rPr lang="en-US" sz="4000" b="0" i="0" u="none" strike="noStrike" baseline="0" dirty="0" err="1">
                <a:latin typeface="Arial" panose="020B0604020202020204" pitchFamily="34" charset="0"/>
                <a:cs typeface="Arial" panose="020B0604020202020204" pitchFamily="34" charset="0"/>
              </a:rPr>
              <a:t>Definición</a:t>
            </a:r>
            <a:r>
              <a:rPr lang="en-US" sz="4000" b="0" i="0" u="none" strike="noStrike" baseline="0" dirty="0">
                <a:latin typeface="Arial" panose="020B0604020202020204" pitchFamily="34" charset="0"/>
                <a:cs typeface="Arial" panose="020B0604020202020204" pitchFamily="34" charset="0"/>
              </a:rPr>
              <a:t> y </a:t>
            </a:r>
            <a:r>
              <a:rPr lang="en-US" sz="4000" b="0" i="0" u="none" strike="noStrike" baseline="0" dirty="0" err="1">
                <a:latin typeface="Arial" panose="020B0604020202020204" pitchFamily="34" charset="0"/>
                <a:cs typeface="Arial" panose="020B0604020202020204" pitchFamily="34" charset="0"/>
              </a:rPr>
              <a:t>orígenes</a:t>
            </a:r>
            <a:r>
              <a:rPr lang="en-US" sz="4000" b="0" i="0" u="none" strike="noStrike" baseline="0" dirty="0">
                <a:latin typeface="Arial" panose="020B0604020202020204" pitchFamily="34" charset="0"/>
                <a:cs typeface="Arial" panose="020B0604020202020204" pitchFamily="34" charset="0"/>
              </a:rPr>
              <a:t> de la </a:t>
            </a:r>
            <a:r>
              <a:rPr lang="en-US" sz="4000" b="0" i="0" u="none" strike="noStrike" baseline="0" dirty="0" err="1">
                <a:latin typeface="Arial" panose="020B0604020202020204" pitchFamily="34" charset="0"/>
                <a:cs typeface="Arial" panose="020B0604020202020204" pitchFamily="34" charset="0"/>
              </a:rPr>
              <a:t>Metrología</a:t>
            </a:r>
            <a:endParaRPr lang="en-US" sz="4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628B241F-5E35-1DB7-FB47-0CA5D672F780}"/>
              </a:ext>
            </a:extLst>
          </p:cNvPr>
          <p:cNvSpPr>
            <a:spLocks noGrp="1"/>
          </p:cNvSpPr>
          <p:nvPr>
            <p:ph type="body" idx="1"/>
          </p:nvPr>
        </p:nvSpPr>
        <p:spPr>
          <a:xfrm>
            <a:off x="6115317" y="2743200"/>
            <a:ext cx="5247340" cy="3496878"/>
          </a:xfrm>
        </p:spPr>
        <p:txBody>
          <a:bodyPr vert="horz" lIns="91440" tIns="45720" rIns="91440" bIns="45720" rtlCol="0" anchor="ctr">
            <a:normAutofit fontScale="92500" lnSpcReduction="10000"/>
          </a:bodyPr>
          <a:lstStyle/>
          <a:p>
            <a:pPr marR="0" lvl="0"/>
            <a:r>
              <a:rPr lang="en-US" sz="1900" b="0" i="0" u="none" strike="noStrike" baseline="0" dirty="0">
                <a:latin typeface="Arial" panose="020B0604020202020204" pitchFamily="34" charset="0"/>
                <a:cs typeface="Arial" panose="020B0604020202020204" pitchFamily="34" charset="0"/>
              </a:rPr>
              <a:t>La </a:t>
            </a:r>
            <a:r>
              <a:rPr lang="en-US" sz="1900" b="1" i="0" u="none" strike="noStrike" baseline="0" dirty="0" err="1">
                <a:latin typeface="Arial" panose="020B0604020202020204" pitchFamily="34" charset="0"/>
                <a:cs typeface="Arial" panose="020B0604020202020204" pitchFamily="34" charset="0"/>
              </a:rPr>
              <a:t>metrología</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es</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ciencia</a:t>
            </a:r>
            <a:r>
              <a:rPr lang="en-US" sz="1900" b="0" i="0" u="none" strike="noStrike" baseline="0" dirty="0">
                <a:latin typeface="Arial" panose="020B0604020202020204" pitchFamily="34" charset="0"/>
                <a:cs typeface="Arial" panose="020B0604020202020204" pitchFamily="34" charset="0"/>
              </a:rPr>
              <a:t> que </a:t>
            </a:r>
            <a:r>
              <a:rPr lang="en-US" sz="1900" b="0" i="0" u="none" strike="noStrike" baseline="0" dirty="0" err="1">
                <a:latin typeface="Arial" panose="020B0604020202020204" pitchFamily="34" charset="0"/>
                <a:cs typeface="Arial" panose="020B0604020202020204" pitchFamily="34" charset="0"/>
              </a:rPr>
              <a:t>estudia</a:t>
            </a:r>
            <a:r>
              <a:rPr lang="en-US" sz="1900" b="0" i="0" u="none" strike="noStrike" baseline="0" dirty="0">
                <a:latin typeface="Arial" panose="020B0604020202020204" pitchFamily="34" charset="0"/>
                <a:cs typeface="Arial" panose="020B0604020202020204" pitchFamily="34" charset="0"/>
              </a:rPr>
              <a:t> las </a:t>
            </a:r>
            <a:r>
              <a:rPr lang="en-US" sz="1900" b="0" i="0" u="none" strike="noStrike" baseline="0" dirty="0" err="1">
                <a:latin typeface="Arial" panose="020B0604020202020204" pitchFamily="34" charset="0"/>
                <a:cs typeface="Arial" panose="020B0604020202020204" pitchFamily="34" charset="0"/>
              </a:rPr>
              <a:t>mediciones</a:t>
            </a:r>
            <a:r>
              <a:rPr lang="en-US" sz="1900" b="0" i="0" u="none" strike="noStrike" baseline="0" dirty="0">
                <a:latin typeface="Arial" panose="020B0604020202020204" pitchFamily="34" charset="0"/>
                <a:cs typeface="Arial" panose="020B0604020202020204" pitchFamily="34" charset="0"/>
              </a:rPr>
              <a:t> y </a:t>
            </a:r>
            <a:r>
              <a:rPr lang="en-US" sz="1900" b="0" i="0" u="none" strike="noStrike" baseline="0" dirty="0" err="1">
                <a:latin typeface="Arial" panose="020B0604020202020204" pitchFamily="34" charset="0"/>
                <a:cs typeface="Arial" panose="020B0604020202020204" pitchFamily="34" charset="0"/>
              </a:rPr>
              <a:t>sus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aplicaciones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incluyendo</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todos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los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aspectos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teóricos</a:t>
            </a:r>
            <a:r>
              <a:rPr lang="en-US" sz="1900" b="0" i="0" u="none" strike="noStrike" baseline="0" dirty="0">
                <a:latin typeface="Arial" panose="020B0604020202020204" pitchFamily="34" charset="0"/>
                <a:cs typeface="Arial" panose="020B0604020202020204" pitchFamily="34" charset="0"/>
              </a:rPr>
              <a:t> y </a:t>
            </a:r>
            <a:r>
              <a:rPr lang="en-US" sz="1900" b="0" i="0" u="none" strike="noStrike" baseline="0" dirty="0" err="1">
                <a:latin typeface="Arial" panose="020B0604020202020204" pitchFamily="34" charset="0"/>
                <a:cs typeface="Arial" panose="020B0604020202020204" pitchFamily="34" charset="0"/>
              </a:rPr>
              <a:t>prácticos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relacionados</a:t>
            </a:r>
            <a:r>
              <a:rPr lang="en-US" sz="1900" b="0" i="0" u="none" strike="noStrike" baseline="0" dirty="0">
                <a:latin typeface="Arial" panose="020B0604020202020204" pitchFamily="34" charset="0"/>
                <a:cs typeface="Arial" panose="020B0604020202020204" pitchFamily="34" charset="0"/>
              </a:rPr>
              <a:t> con las </a:t>
            </a:r>
            <a:r>
              <a:rPr lang="en-US" sz="1900" b="0" i="0" u="none" strike="noStrike" baseline="0" dirty="0" err="1">
                <a:latin typeface="Arial" panose="020B0604020202020204" pitchFamily="34" charset="0"/>
                <a:cs typeface="Arial" panose="020B0604020202020204" pitchFamily="34" charset="0"/>
              </a:rPr>
              <a:t>mediciones</a:t>
            </a:r>
            <a:r>
              <a:rPr lang="en-US" sz="1900" b="0" i="0" u="none" strike="noStrike" baseline="0" dirty="0">
                <a:latin typeface="Arial" panose="020B0604020202020204" pitchFamily="34" charset="0"/>
                <a:cs typeface="Arial" panose="020B0604020202020204" pitchFamily="34" charset="0"/>
              </a:rPr>
              <a:t>. </a:t>
            </a:r>
            <a:endParaRPr lang="en-US" sz="1900" b="0" i="0" u="none" strike="noStrike" baseline="0" dirty="0" smtClean="0">
              <a:latin typeface="Arial" panose="020B0604020202020204" pitchFamily="34" charset="0"/>
              <a:cs typeface="Arial" panose="020B0604020202020204" pitchFamily="34" charset="0"/>
            </a:endParaRPr>
          </a:p>
          <a:p>
            <a:pPr marR="0" lvl="0"/>
            <a:r>
              <a:rPr lang="en-US" sz="1900" b="0" i="0" u="none" strike="noStrike" baseline="0" dirty="0" err="1" smtClean="0">
                <a:latin typeface="Arial" panose="020B0604020202020204" pitchFamily="34" charset="0"/>
                <a:cs typeface="Arial" panose="020B0604020202020204" pitchFamily="34" charset="0"/>
              </a:rPr>
              <a:t>Desde</a:t>
            </a:r>
            <a:r>
              <a:rPr lang="en-US" sz="1900" b="0" i="0" u="none" strike="noStrike" baseline="0" dirty="0" smtClean="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tiempos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remotos</a:t>
            </a:r>
            <a:r>
              <a:rPr lang="en-US" sz="1900" b="0" i="0" u="none" strike="noStrike" baseline="0" dirty="0">
                <a:latin typeface="Arial" panose="020B0604020202020204" pitchFamily="34" charset="0"/>
                <a:cs typeface="Arial" panose="020B0604020202020204" pitchFamily="34" charset="0"/>
              </a:rPr>
              <a:t>, las </a:t>
            </a:r>
            <a:r>
              <a:rPr lang="en-US" sz="1900" b="0" i="0" u="none" strike="noStrike" baseline="0" dirty="0" err="1">
                <a:latin typeface="Arial" panose="020B0604020202020204" pitchFamily="34" charset="0"/>
                <a:cs typeface="Arial" panose="020B0604020202020204" pitchFamily="34" charset="0"/>
              </a:rPr>
              <a:t>civilizaciones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han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dependido</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mediciones</a:t>
            </a:r>
            <a:r>
              <a:rPr lang="en-US" sz="1900" b="0" i="0" u="none" strike="noStrike" baseline="0" dirty="0">
                <a:latin typeface="Arial" panose="020B0604020202020204" pitchFamily="34" charset="0"/>
                <a:cs typeface="Arial" panose="020B0604020202020204" pitchFamily="34" charset="0"/>
              </a:rPr>
              <a:t> para </a:t>
            </a:r>
            <a:r>
              <a:rPr lang="en-US" sz="1900" b="0" i="0" u="none" strike="noStrike" baseline="0" dirty="0" err="1">
                <a:latin typeface="Arial" panose="020B0604020202020204" pitchFamily="34" charset="0"/>
                <a:cs typeface="Arial" panose="020B0604020202020204" pitchFamily="34" charset="0"/>
              </a:rPr>
              <a:t>facilitar</a:t>
            </a:r>
            <a:r>
              <a:rPr lang="en-US" sz="1900" b="0" i="0" u="none" strike="noStrike" baseline="0" dirty="0">
                <a:latin typeface="Arial" panose="020B0604020202020204" pitchFamily="34" charset="0"/>
                <a:cs typeface="Arial" panose="020B0604020202020204" pitchFamily="34" charset="0"/>
              </a:rPr>
              <a:t> el </a:t>
            </a:r>
            <a:r>
              <a:rPr lang="en-US" sz="1900" b="0" i="0" u="none" strike="noStrike" baseline="0" dirty="0" err="1">
                <a:latin typeface="Arial" panose="020B0604020202020204" pitchFamily="34" charset="0"/>
                <a:cs typeface="Arial" panose="020B0604020202020204" pitchFamily="34" charset="0"/>
              </a:rPr>
              <a:t>comercio</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construcción</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agricultura</a:t>
            </a:r>
            <a:r>
              <a:rPr lang="en-US" sz="1900" b="0" i="0" u="none" strike="noStrike" baseline="0" dirty="0">
                <a:latin typeface="Arial" panose="020B0604020202020204" pitchFamily="34" charset="0"/>
                <a:cs typeface="Arial" panose="020B0604020202020204" pitchFamily="34" charset="0"/>
              </a:rPr>
              <a:t> y </a:t>
            </a:r>
            <a:r>
              <a:rPr lang="en-US" sz="1900" b="0" i="0" u="none" strike="noStrike" baseline="0" dirty="0" err="1">
                <a:latin typeface="Arial" panose="020B0604020202020204" pitchFamily="34" charset="0"/>
                <a:cs typeface="Arial" panose="020B0604020202020204" pitchFamily="34" charset="0"/>
              </a:rPr>
              <a:t>otras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actividades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fundamentales</a:t>
            </a:r>
            <a:r>
              <a:rPr lang="en-US" sz="1900" b="0" i="0" u="none" strike="noStrike" baseline="0" dirty="0">
                <a:latin typeface="Arial" panose="020B0604020202020204" pitchFamily="34" charset="0"/>
                <a:cs typeface="Arial" panose="020B0604020202020204" pitchFamily="34" charset="0"/>
              </a:rPr>
              <a:t> para </a:t>
            </a:r>
            <a:r>
              <a:rPr lang="en-US" sz="1900" b="0" i="0" u="none" strike="noStrike" baseline="0" dirty="0" err="1">
                <a:latin typeface="Arial" panose="020B0604020202020204" pitchFamily="34" charset="0"/>
                <a:cs typeface="Arial" panose="020B0604020202020204" pitchFamily="34" charset="0"/>
              </a:rPr>
              <a:t>su</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supervivencia</a:t>
            </a:r>
            <a:r>
              <a:rPr lang="en-US" sz="1900" b="0" i="0" u="none" strike="noStrike" baseline="0" dirty="0">
                <a:latin typeface="Arial" panose="020B0604020202020204" pitchFamily="34" charset="0"/>
                <a:cs typeface="Arial" panose="020B0604020202020204" pitchFamily="34" charset="0"/>
              </a:rPr>
              <a:t>. </a:t>
            </a:r>
            <a:endParaRPr lang="en-US" sz="1900" b="0" i="0" u="none" strike="noStrike" baseline="0" dirty="0" smtClean="0">
              <a:latin typeface="Arial" panose="020B0604020202020204" pitchFamily="34" charset="0"/>
              <a:cs typeface="Arial" panose="020B0604020202020204" pitchFamily="34" charset="0"/>
            </a:endParaRPr>
          </a:p>
          <a:p>
            <a:pPr marR="0" lvl="0"/>
            <a:r>
              <a:rPr lang="en-US" sz="1900" b="0" i="0" u="none" strike="noStrike" baseline="0" dirty="0" smtClean="0">
                <a:latin typeface="Arial" panose="020B0604020202020204" pitchFamily="34" charset="0"/>
                <a:cs typeface="Arial" panose="020B0604020202020204" pitchFamily="34" charset="0"/>
              </a:rPr>
              <a:t>Sin </a:t>
            </a:r>
            <a:r>
              <a:rPr lang="en-US" sz="1900" b="0" i="0" u="none" strike="noStrike" baseline="0" dirty="0">
                <a:latin typeface="Arial" panose="020B0604020202020204" pitchFamily="34" charset="0"/>
                <a:cs typeface="Arial" panose="020B0604020202020204" pitchFamily="34" charset="0"/>
              </a:rPr>
              <a:t>embargo, a lo largo de la </a:t>
            </a:r>
            <a:r>
              <a:rPr lang="en-US" sz="1900" b="0" i="0" u="none" strike="noStrike" baseline="0" dirty="0" err="1">
                <a:latin typeface="Arial" panose="020B0604020202020204" pitchFamily="34" charset="0"/>
                <a:cs typeface="Arial" panose="020B0604020202020204" pitchFamily="34" charset="0"/>
              </a:rPr>
              <a:t>historia</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los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sistemas</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medición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variaban</a:t>
            </a:r>
            <a:r>
              <a:rPr lang="en-US" sz="1900" b="0" i="0" u="none" strike="noStrike" baseline="0" dirty="0">
                <a:latin typeface="Arial" panose="020B0604020202020204" pitchFamily="34" charset="0"/>
                <a:cs typeface="Arial" panose="020B0604020202020204" pitchFamily="34" charset="0"/>
              </a:rPr>
              <a:t> de un </a:t>
            </a:r>
            <a:r>
              <a:rPr lang="en-US" sz="1900" b="0" i="0" u="none" strike="noStrike" baseline="0" dirty="0" err="1">
                <a:latin typeface="Arial" panose="020B0604020202020204" pitchFamily="34" charset="0"/>
                <a:cs typeface="Arial" panose="020B0604020202020204" pitchFamily="34" charset="0"/>
              </a:rPr>
              <a:t>lugar</a:t>
            </a:r>
            <a:r>
              <a:rPr lang="en-US" sz="1900" b="0" i="0" u="none" strike="noStrike" baseline="0" dirty="0">
                <a:latin typeface="Arial" panose="020B0604020202020204" pitchFamily="34" charset="0"/>
                <a:cs typeface="Arial" panose="020B0604020202020204" pitchFamily="34" charset="0"/>
              </a:rPr>
              <a:t> a </a:t>
            </a:r>
            <a:r>
              <a:rPr lang="en-US" sz="1900" b="0" i="0" u="none" strike="noStrike" baseline="0" dirty="0" err="1">
                <a:latin typeface="Arial" panose="020B0604020202020204" pitchFamily="34" charset="0"/>
                <a:cs typeface="Arial" panose="020B0604020202020204" pitchFamily="34" charset="0"/>
              </a:rPr>
              <a:t>otro</a:t>
            </a:r>
            <a:r>
              <a:rPr lang="en-US" sz="1900" b="0" i="0" u="none" strike="noStrike" baseline="0" dirty="0">
                <a:latin typeface="Arial" panose="020B0604020202020204" pitchFamily="34" charset="0"/>
                <a:cs typeface="Arial" panose="020B0604020202020204" pitchFamily="34" charset="0"/>
              </a:rPr>
              <a:t>, lo que </a:t>
            </a:r>
            <a:r>
              <a:rPr lang="en-US" sz="1900" b="0" i="0" u="none" strike="noStrike" baseline="0" dirty="0" err="1">
                <a:latin typeface="Arial" panose="020B0604020202020204" pitchFamily="34" charset="0"/>
                <a:cs typeface="Arial" panose="020B0604020202020204" pitchFamily="34" charset="0"/>
              </a:rPr>
              <a:t>dificultaba</a:t>
            </a:r>
            <a:r>
              <a:rPr lang="en-US" sz="1900" b="0" i="0" u="none" strike="noStrike" baseline="0" dirty="0">
                <a:latin typeface="Arial" panose="020B0604020202020204" pitchFamily="34" charset="0"/>
                <a:cs typeface="Arial" panose="020B0604020202020204" pitchFamily="34" charset="0"/>
              </a:rPr>
              <a:t> el </a:t>
            </a:r>
            <a:r>
              <a:rPr lang="en-US" sz="1900" b="0" i="0" u="none" strike="noStrike" baseline="0" dirty="0" err="1">
                <a:latin typeface="Arial" panose="020B0604020202020204" pitchFamily="34" charset="0"/>
                <a:cs typeface="Arial" panose="020B0604020202020204" pitchFamily="34" charset="0"/>
              </a:rPr>
              <a:t>intercambio</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bienes</a:t>
            </a:r>
            <a:r>
              <a:rPr lang="en-US" sz="1900" b="0" i="0" u="none" strike="noStrike" baseline="0" dirty="0">
                <a:latin typeface="Arial" panose="020B0604020202020204" pitchFamily="34" charset="0"/>
                <a:cs typeface="Arial" panose="020B0604020202020204" pitchFamily="34" charset="0"/>
              </a:rPr>
              <a:t> y </a:t>
            </a:r>
            <a:r>
              <a:rPr lang="en-US" sz="1900" b="0" i="0" u="none" strike="noStrike" baseline="0" dirty="0" err="1">
                <a:latin typeface="Arial" panose="020B0604020202020204" pitchFamily="34" charset="0"/>
                <a:cs typeface="Arial" panose="020B0604020202020204" pitchFamily="34" charset="0"/>
              </a:rPr>
              <a:t>servicios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así</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como</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estandarización</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procesos</a:t>
            </a:r>
            <a:r>
              <a:rPr lang="en-US" sz="19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36664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B9ADD11-D43B-A79A-5044-3094583E6B19}"/>
              </a:ext>
            </a:extLst>
          </p:cNvPr>
          <p:cNvSpPr>
            <a:spLocks noGrp="1"/>
          </p:cNvSpPr>
          <p:nvPr>
            <p:ph type="title"/>
          </p:nvPr>
        </p:nvSpPr>
        <p:spPr>
          <a:xfrm>
            <a:off x="761800" y="762001"/>
            <a:ext cx="5334197" cy="1708242"/>
          </a:xfrm>
        </p:spPr>
        <p:txBody>
          <a:bodyPr vert="horz" lIns="91440" tIns="45720" rIns="91440" bIns="45720" rtlCol="0" anchor="ctr">
            <a:normAutofit/>
          </a:bodyPr>
          <a:lstStyle/>
          <a:p>
            <a:pPr marR="0"/>
            <a:r>
              <a:rPr lang="en-US" sz="3700" b="0" i="0" u="none" strike="noStrike" baseline="0" dirty="0">
                <a:latin typeface="Arial" panose="020B0604020202020204" pitchFamily="34" charset="0"/>
                <a:cs typeface="Arial" panose="020B0604020202020204" pitchFamily="34" charset="0"/>
              </a:rPr>
              <a:t>Las </a:t>
            </a:r>
            <a:r>
              <a:rPr lang="en-US" sz="3700" b="0" i="0" u="none" strike="noStrike" baseline="0" dirty="0" err="1">
                <a:latin typeface="Arial" panose="020B0604020202020204" pitchFamily="34" charset="0"/>
                <a:cs typeface="Arial" panose="020B0604020202020204" pitchFamily="34" charset="0"/>
              </a:rPr>
              <a:t>primeras</a:t>
            </a:r>
            <a:r>
              <a:rPr lang="en-US" sz="3700" b="0" i="0" u="none" strike="noStrike" baseline="0" dirty="0">
                <a:latin typeface="Arial" panose="020B0604020202020204" pitchFamily="34" charset="0"/>
                <a:cs typeface="Arial" panose="020B0604020202020204" pitchFamily="34" charset="0"/>
              </a:rPr>
              <a:t> </a:t>
            </a:r>
            <a:r>
              <a:rPr lang="en-US" sz="3700" dirty="0" err="1">
                <a:latin typeface="Arial" panose="020B0604020202020204" pitchFamily="34" charset="0"/>
                <a:cs typeface="Arial" panose="020B0604020202020204" pitchFamily="34" charset="0"/>
              </a:rPr>
              <a:t>c</a:t>
            </a:r>
            <a:r>
              <a:rPr lang="en-US" sz="3700" b="0" i="0" u="none" strike="noStrike" baseline="0" dirty="0" err="1">
                <a:latin typeface="Arial" panose="020B0604020202020204" pitchFamily="34" charset="0"/>
                <a:cs typeface="Arial" panose="020B0604020202020204" pitchFamily="34" charset="0"/>
              </a:rPr>
              <a:t>ivilizaciones</a:t>
            </a:r>
            <a:r>
              <a:rPr lang="en-US" sz="3700" b="0" i="0" u="none" strike="noStrike" baseline="0" dirty="0">
                <a:latin typeface="Arial" panose="020B0604020202020204" pitchFamily="34" charset="0"/>
                <a:cs typeface="Arial" panose="020B0604020202020204" pitchFamily="34" charset="0"/>
              </a:rPr>
              <a:t> y las </a:t>
            </a:r>
            <a:r>
              <a:rPr lang="en-US" sz="3700" b="0" i="0" u="none" strike="noStrike" baseline="0" dirty="0" err="1">
                <a:latin typeface="Arial" panose="020B0604020202020204" pitchFamily="34" charset="0"/>
                <a:cs typeface="Arial" panose="020B0604020202020204" pitchFamily="34" charset="0"/>
              </a:rPr>
              <a:t>primeras</a:t>
            </a:r>
            <a:r>
              <a:rPr lang="en-US" sz="3700" b="0" i="0" u="none" strike="noStrike" baseline="0" dirty="0">
                <a:latin typeface="Arial" panose="020B0604020202020204" pitchFamily="34" charset="0"/>
                <a:cs typeface="Arial" panose="020B0604020202020204" pitchFamily="34" charset="0"/>
              </a:rPr>
              <a:t> </a:t>
            </a:r>
            <a:r>
              <a:rPr lang="en-US" sz="3700" dirty="0" err="1">
                <a:latin typeface="Arial" panose="020B0604020202020204" pitchFamily="34" charset="0"/>
                <a:cs typeface="Arial" panose="020B0604020202020204" pitchFamily="34" charset="0"/>
              </a:rPr>
              <a:t>m</a:t>
            </a:r>
            <a:r>
              <a:rPr lang="en-US" sz="3700" b="0" i="0" u="none" strike="noStrike" baseline="0" dirty="0" err="1">
                <a:latin typeface="Arial" panose="020B0604020202020204" pitchFamily="34" charset="0"/>
                <a:cs typeface="Arial" panose="020B0604020202020204" pitchFamily="34" charset="0"/>
              </a:rPr>
              <a:t>edidas</a:t>
            </a:r>
            <a:r>
              <a:rPr lang="en-US" sz="3700" b="0" i="0" u="none" strike="noStrike" baseline="0" dirty="0">
                <a:latin typeface="Arial" panose="020B0604020202020204" pitchFamily="34" charset="0"/>
                <a:cs typeface="Arial" panose="020B0604020202020204" pitchFamily="34" charset="0"/>
              </a:rPr>
              <a:t> </a:t>
            </a:r>
          </a:p>
        </p:txBody>
      </p:sp>
      <p:sp>
        <p:nvSpPr>
          <p:cNvPr id="3" name="Marcador de texto 2">
            <a:extLst>
              <a:ext uri="{FF2B5EF4-FFF2-40B4-BE49-F238E27FC236}">
                <a16:creationId xmlns:a16="http://schemas.microsoft.com/office/drawing/2014/main" id="{48F3C371-1DCF-C659-F635-FC563C90837A}"/>
              </a:ext>
            </a:extLst>
          </p:cNvPr>
          <p:cNvSpPr>
            <a:spLocks noGrp="1"/>
          </p:cNvSpPr>
          <p:nvPr>
            <p:ph type="body" idx="1"/>
          </p:nvPr>
        </p:nvSpPr>
        <p:spPr>
          <a:xfrm>
            <a:off x="761800" y="2470244"/>
            <a:ext cx="5334197" cy="3769835"/>
          </a:xfrm>
        </p:spPr>
        <p:txBody>
          <a:bodyPr vert="horz" lIns="91440" tIns="45720" rIns="91440" bIns="45720" rtlCol="0" anchor="ctr">
            <a:normAutofit lnSpcReduction="10000"/>
          </a:bodyPr>
          <a:lstStyle/>
          <a:p>
            <a:pPr marR="0" lvl="0"/>
            <a:r>
              <a:rPr lang="en-US" sz="1600" b="0" i="0" u="none" strike="noStrike" baseline="0" dirty="0">
                <a:latin typeface="Arial" panose="020B0604020202020204" pitchFamily="34" charset="0"/>
                <a:cs typeface="Arial" panose="020B0604020202020204" pitchFamily="34" charset="0"/>
              </a:rPr>
              <a:t>Los </a:t>
            </a:r>
            <a:r>
              <a:rPr lang="en-US" sz="1600" b="0" i="0" u="none" strike="noStrike" baseline="0" dirty="0" err="1">
                <a:latin typeface="Arial" panose="020B0604020202020204" pitchFamily="34" charset="0"/>
                <a:cs typeface="Arial" panose="020B0604020202020204" pitchFamily="34" charset="0"/>
              </a:rPr>
              <a:t>primeros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sistemas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fueron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creados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grandes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civilizaciones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antiguas</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Egipto</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Utilizaba</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codo</a:t>
            </a:r>
            <a:r>
              <a:rPr lang="en-US" sz="1600" b="0" i="0" u="none" strike="noStrike" baseline="0" dirty="0">
                <a:latin typeface="Arial" panose="020B0604020202020204" pitchFamily="34" charset="0"/>
                <a:cs typeface="Arial" panose="020B0604020202020204" pitchFamily="34" charset="0"/>
              </a:rPr>
              <a:t> real para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distancias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aproximadamente</a:t>
            </a:r>
            <a:r>
              <a:rPr lang="en-US" sz="1600" b="0" i="0" u="none" strike="noStrike" baseline="0" dirty="0">
                <a:latin typeface="Arial" panose="020B0604020202020204" pitchFamily="34" charset="0"/>
                <a:cs typeface="Arial" panose="020B0604020202020204" pitchFamily="34" charset="0"/>
              </a:rPr>
              <a:t> 52 cm. Este </a:t>
            </a:r>
            <a:r>
              <a:rPr lang="en-US" sz="1600" b="0" i="0" u="none" strike="noStrike" baseline="0" dirty="0" err="1">
                <a:latin typeface="Arial" panose="020B0604020202020204" pitchFamily="34" charset="0"/>
                <a:cs typeface="Arial" panose="020B0604020202020204" pitchFamily="34" charset="0"/>
              </a:rPr>
              <a:t>sistema</a:t>
            </a:r>
            <a:r>
              <a:rPr lang="en-US" sz="1600" b="0" i="0" u="none" strike="noStrike" baseline="0" dirty="0">
                <a:latin typeface="Arial" panose="020B0604020202020204" pitchFamily="34" charset="0"/>
                <a:cs typeface="Arial" panose="020B0604020202020204" pitchFamily="34" charset="0"/>
              </a:rPr>
              <a:t> era fundamental para la </a:t>
            </a:r>
            <a:r>
              <a:rPr lang="en-US" sz="1600" b="0" i="0" u="none" strike="noStrike" baseline="0" dirty="0" err="1">
                <a:latin typeface="Arial" panose="020B0604020202020204" pitchFamily="34" charset="0"/>
                <a:cs typeface="Arial" panose="020B0604020202020204" pitchFamily="34" charset="0"/>
              </a:rPr>
              <a:t>construcción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pirámides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obras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hidráulicas</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a:latin typeface="Arial" panose="020B0604020202020204" pitchFamily="34" charset="0"/>
                <a:cs typeface="Arial" panose="020B0604020202020204" pitchFamily="34" charset="0"/>
              </a:rPr>
              <a:t>Mesopotamia: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Establecieron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unidad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volumen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conocida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el "mina", un </a:t>
            </a:r>
            <a:r>
              <a:rPr lang="en-US" sz="1600" b="0" i="0" u="none" strike="noStrike" baseline="0" dirty="0" err="1">
                <a:latin typeface="Arial" panose="020B0604020202020204" pitchFamily="34" charset="0"/>
                <a:cs typeface="Arial" panose="020B0604020202020204" pitchFamily="34" charset="0"/>
              </a:rPr>
              <a:t>estándar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basado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el peso del </a:t>
            </a:r>
            <a:r>
              <a:rPr lang="en-US" sz="1600" b="0" i="0" u="none" strike="noStrike" baseline="0" dirty="0" err="1">
                <a:latin typeface="Arial" panose="020B0604020202020204" pitchFamily="34" charset="0"/>
                <a:cs typeface="Arial" panose="020B0604020202020204" pitchFamily="34" charset="0"/>
              </a:rPr>
              <a:t>agua</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a:latin typeface="Arial" panose="020B0604020202020204" pitchFamily="34" charset="0"/>
                <a:cs typeface="Arial" panose="020B0604020202020204" pitchFamily="34" charset="0"/>
              </a:rPr>
              <a:t>Roma y </a:t>
            </a:r>
            <a:r>
              <a:rPr lang="en-US" sz="1600" b="1" i="0" u="none" strike="noStrike" baseline="0" dirty="0" err="1">
                <a:latin typeface="Arial" panose="020B0604020202020204" pitchFamily="34" charset="0"/>
                <a:cs typeface="Arial" panose="020B0604020202020204" pitchFamily="34" charset="0"/>
              </a:rPr>
              <a:t>Grecia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Introdujeron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sistemas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más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complejos</a:t>
            </a:r>
            <a:r>
              <a:rPr lang="en-US" sz="1600" b="0" i="0" u="none" strike="noStrike" baseline="0" dirty="0">
                <a:latin typeface="Arial" panose="020B0604020202020204" pitchFamily="34" charset="0"/>
                <a:cs typeface="Arial" panose="020B0604020202020204" pitchFamily="34" charset="0"/>
              </a:rPr>
              <a:t> de pesos y </a:t>
            </a:r>
            <a:r>
              <a:rPr lang="en-US" sz="1600" b="0" i="0" u="none" strike="noStrike" baseline="0" dirty="0" err="1">
                <a:latin typeface="Arial" panose="020B0604020202020204" pitchFamily="34" charset="0"/>
                <a:cs typeface="Arial" panose="020B0604020202020204" pitchFamily="34" charset="0"/>
              </a:rPr>
              <a:t>medidas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esenciales</a:t>
            </a:r>
            <a:r>
              <a:rPr lang="en-US" sz="1600" b="0" i="0" u="none" strike="noStrike" baseline="0" dirty="0">
                <a:latin typeface="Arial" panose="020B0604020202020204" pitchFamily="34" charset="0"/>
                <a:cs typeface="Arial" panose="020B0604020202020204" pitchFamily="34" charset="0"/>
              </a:rPr>
              <a:t> para la </a:t>
            </a:r>
            <a:r>
              <a:rPr lang="en-US" sz="1600" b="0" i="0" u="none" strike="noStrike" baseline="0" dirty="0" err="1">
                <a:latin typeface="Arial" panose="020B0604020202020204" pitchFamily="34" charset="0"/>
                <a:cs typeface="Arial" panose="020B0604020202020204" pitchFamily="34" charset="0"/>
              </a:rPr>
              <a:t>administración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sus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vastos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imperios</a:t>
            </a:r>
            <a:r>
              <a:rPr lang="en-US" sz="1600" b="0" i="0" u="none" strike="noStrike" baseline="0" dirty="0">
                <a:latin typeface="Arial" panose="020B0604020202020204" pitchFamily="34" charset="0"/>
                <a:cs typeface="Arial" panose="020B0604020202020204" pitchFamily="34" charset="0"/>
              </a:rPr>
              <a:t> y el </a:t>
            </a:r>
            <a:r>
              <a:rPr lang="en-US" sz="1600" b="0" i="0" u="none" strike="noStrike" baseline="0" dirty="0" err="1">
                <a:latin typeface="Arial" panose="020B0604020202020204" pitchFamily="34" charset="0"/>
                <a:cs typeface="Arial" panose="020B0604020202020204" pitchFamily="34" charset="0"/>
              </a:rPr>
              <a:t>comercio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a:t>
            </a:r>
          </a:p>
          <a:p>
            <a:pPr marR="0" lvl="0"/>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etapa</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medidas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eran</a:t>
            </a:r>
            <a:r>
              <a:rPr lang="en-US" sz="1600" b="0" i="0" u="none" strike="noStrike" baseline="0" dirty="0">
                <a:latin typeface="Arial" panose="020B0604020202020204" pitchFamily="34" charset="0"/>
                <a:cs typeface="Arial" panose="020B0604020202020204" pitchFamily="34" charset="0"/>
              </a:rPr>
              <a:t> locales, </a:t>
            </a:r>
            <a:r>
              <a:rPr lang="en-US" sz="1600" b="0" i="0" u="none" strike="noStrike" baseline="0" dirty="0" err="1">
                <a:latin typeface="Arial" panose="020B0604020202020204" pitchFamily="34" charset="0"/>
                <a:cs typeface="Arial" panose="020B0604020202020204" pitchFamily="34" charset="0"/>
              </a:rPr>
              <a:t>empíricas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basadas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partes</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cuerpo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humano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pies, </a:t>
            </a:r>
            <a:r>
              <a:rPr lang="en-US" sz="1600" b="0" i="0" u="none" strike="noStrike" baseline="0" dirty="0" err="1">
                <a:latin typeface="Arial" panose="020B0604020202020204" pitchFamily="34" charset="0"/>
                <a:cs typeface="Arial" panose="020B0604020202020204" pitchFamily="34" charset="0"/>
              </a:rPr>
              <a:t>manos</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brazos</a:t>
            </a:r>
            <a:r>
              <a:rPr lang="en-US" sz="1600" b="0" i="0" u="none" strike="noStrike" baseline="0" dirty="0">
                <a:latin typeface="Arial" panose="020B0604020202020204" pitchFamily="34" charset="0"/>
                <a:cs typeface="Arial" panose="020B0604020202020204" pitchFamily="34" charset="0"/>
              </a:rPr>
              <a:t>, lo que </a:t>
            </a:r>
            <a:r>
              <a:rPr lang="en-US" sz="1600" b="0" i="0" u="none" strike="noStrike" baseline="0" dirty="0" err="1">
                <a:latin typeface="Arial" panose="020B0604020202020204" pitchFamily="34" charset="0"/>
                <a:cs typeface="Arial" panose="020B0604020202020204" pitchFamily="34" charset="0"/>
              </a:rPr>
              <a:t>generaba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inconsistencias</a:t>
            </a:r>
            <a:r>
              <a:rPr lang="en-US" sz="1600" b="0" i="0" u="none" strike="noStrike" baseline="0" dirty="0">
                <a:latin typeface="Arial" panose="020B0604020202020204" pitchFamily="34" charset="0"/>
                <a:cs typeface="Arial" panose="020B0604020202020204" pitchFamily="34" charset="0"/>
              </a:rPr>
              <a:t>.</a:t>
            </a:r>
          </a:p>
        </p:txBody>
      </p:sp>
      <p:pic>
        <p:nvPicPr>
          <p:cNvPr id="5" name="Picture 4" descr="Primer plano de una pirámide">
            <a:extLst>
              <a:ext uri="{FF2B5EF4-FFF2-40B4-BE49-F238E27FC236}">
                <a16:creationId xmlns:a16="http://schemas.microsoft.com/office/drawing/2014/main" id="{39D4FEA4-22F2-94EF-C17F-48F2F5DCC59E}"/>
              </a:ext>
            </a:extLst>
          </p:cNvPr>
          <p:cNvPicPr>
            <a:picLocks noChangeAspect="1"/>
          </p:cNvPicPr>
          <p:nvPr/>
        </p:nvPicPr>
        <p:blipFill>
          <a:blip r:embed="rId2"/>
          <a:srcRect l="27855" r="2030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22605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973F8A1-7F92-812C-B336-C8F6F4F7FFCC}"/>
              </a:ext>
            </a:extLst>
          </p:cNvPr>
          <p:cNvSpPr>
            <a:spLocks noGrp="1"/>
          </p:cNvSpPr>
          <p:nvPr>
            <p:ph type="title"/>
          </p:nvPr>
        </p:nvSpPr>
        <p:spPr>
          <a:xfrm>
            <a:off x="841248" y="256032"/>
            <a:ext cx="10506456" cy="1014984"/>
          </a:xfrm>
        </p:spPr>
        <p:txBody>
          <a:bodyPr vert="horz" lIns="91440" tIns="45720" rIns="91440" bIns="45720" rtlCol="0" anchor="b">
            <a:normAutofit/>
          </a:bodyPr>
          <a:lstStyle/>
          <a:p>
            <a:pPr marR="0"/>
            <a:r>
              <a:rPr lang="en-US" sz="3600" b="0" i="0" u="none" strike="noStrike" kern="1200" baseline="0" dirty="0">
                <a:solidFill>
                  <a:schemeClr val="tx1"/>
                </a:solidFill>
                <a:latin typeface="Arial" panose="020B0604020202020204" pitchFamily="34" charset="0"/>
                <a:cs typeface="Arial" panose="020B0604020202020204" pitchFamily="34" charset="0"/>
              </a:rPr>
              <a:t>2. </a:t>
            </a:r>
            <a:r>
              <a:rPr lang="en-US" sz="3600" b="0" i="0" u="none" strike="noStrike" kern="1200" baseline="0" dirty="0" err="1">
                <a:solidFill>
                  <a:schemeClr val="tx1"/>
                </a:solidFill>
                <a:latin typeface="Arial" panose="020B0604020202020204" pitchFamily="34" charset="0"/>
                <a:cs typeface="Arial" panose="020B0604020202020204" pitchFamily="34" charset="0"/>
              </a:rPr>
              <a:t>Metrología</a:t>
            </a:r>
            <a:r>
              <a:rPr lang="en-US" sz="3600" b="0" i="0" u="none" strike="noStrike" kern="1200" baseline="0" dirty="0">
                <a:solidFill>
                  <a:schemeClr val="tx1"/>
                </a:solidFill>
                <a:latin typeface="Arial" panose="020B0604020202020204" pitchFamily="34" charset="0"/>
                <a:cs typeface="Arial" panose="020B0604020202020204" pitchFamily="34" charset="0"/>
              </a:rPr>
              <a:t> </a:t>
            </a:r>
            <a:r>
              <a:rPr lang="en-US" sz="3600" b="0" i="0" u="none" strike="noStrike" kern="1200" baseline="0" dirty="0" err="1">
                <a:solidFill>
                  <a:schemeClr val="tx1"/>
                </a:solidFill>
                <a:latin typeface="Arial" panose="020B0604020202020204" pitchFamily="34" charset="0"/>
                <a:cs typeface="Arial" panose="020B0604020202020204" pitchFamily="34" charset="0"/>
              </a:rPr>
              <a:t>en</a:t>
            </a:r>
            <a:r>
              <a:rPr lang="en-US" sz="3600" b="0" i="0" u="none" strike="noStrike" kern="1200" baseline="0" dirty="0">
                <a:solidFill>
                  <a:schemeClr val="tx1"/>
                </a:solidFill>
                <a:latin typeface="Arial" panose="020B0604020202020204" pitchFamily="34" charset="0"/>
                <a:cs typeface="Arial" panose="020B0604020202020204" pitchFamily="34" charset="0"/>
              </a:rPr>
              <a:t> la </a:t>
            </a:r>
            <a:r>
              <a:rPr lang="en-US" sz="3600" b="0" i="0" u="none" strike="noStrike" kern="1200" baseline="0" dirty="0" err="1">
                <a:solidFill>
                  <a:schemeClr val="tx1"/>
                </a:solidFill>
                <a:latin typeface="Arial" panose="020B0604020202020204" pitchFamily="34" charset="0"/>
                <a:cs typeface="Arial" panose="020B0604020202020204" pitchFamily="34" charset="0"/>
              </a:rPr>
              <a:t>Edad</a:t>
            </a:r>
            <a:r>
              <a:rPr lang="en-US" sz="3600" b="0" i="0" u="none" strike="noStrike" kern="1200" baseline="0" dirty="0">
                <a:solidFill>
                  <a:schemeClr val="tx1"/>
                </a:solidFill>
                <a:latin typeface="Arial" panose="020B0604020202020204" pitchFamily="34" charset="0"/>
                <a:cs typeface="Arial" panose="020B0604020202020204" pitchFamily="34" charset="0"/>
              </a:rPr>
              <a:t> Media y el </a:t>
            </a:r>
            <a:r>
              <a:rPr lang="en-US" sz="3600" b="0" i="0" u="none" strike="noStrike" kern="1200" baseline="0" dirty="0" err="1">
                <a:solidFill>
                  <a:schemeClr val="tx1"/>
                </a:solidFill>
                <a:latin typeface="Arial" panose="020B0604020202020204" pitchFamily="34" charset="0"/>
                <a:cs typeface="Arial" panose="020B0604020202020204" pitchFamily="34" charset="0"/>
              </a:rPr>
              <a:t>Renacimiento</a:t>
            </a:r>
            <a:endParaRPr lang="en-US" sz="3600" b="0" i="0" u="none" strike="noStrike" kern="1200" baseline="0"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id="{2D3BDEB5-BE35-BB75-5162-CA6710974DEC}"/>
              </a:ext>
            </a:extLst>
          </p:cNvPr>
          <p:cNvGraphicFramePr/>
          <p:nvPr>
            <p:extLst>
              <p:ext uri="{D42A27DB-BD31-4B8C-83A1-F6EECF244321}">
                <p14:modId xmlns:p14="http://schemas.microsoft.com/office/powerpoint/2010/main" val="2552003662"/>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711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5778FC-FD99-DCCA-C721-9C237C42C2EE}"/>
              </a:ext>
            </a:extLst>
          </p:cNvPr>
          <p:cNvSpPr>
            <a:spLocks noGrp="1"/>
          </p:cNvSpPr>
          <p:nvPr>
            <p:ph type="title"/>
          </p:nvPr>
        </p:nvSpPr>
        <p:spPr>
          <a:xfrm>
            <a:off x="761800" y="762001"/>
            <a:ext cx="5595038" cy="1708242"/>
          </a:xfrm>
        </p:spPr>
        <p:txBody>
          <a:bodyPr vert="horz" lIns="91440" tIns="45720" rIns="91440" bIns="45720" rtlCol="0" anchor="ctr">
            <a:normAutofit/>
          </a:bodyPr>
          <a:lstStyle/>
          <a:p>
            <a:pPr marR="0"/>
            <a:r>
              <a:rPr lang="en-US" sz="3000" b="0" i="0" u="none" strike="noStrike" baseline="0" dirty="0">
                <a:latin typeface="Arial" panose="020B0604020202020204" pitchFamily="34" charset="0"/>
                <a:cs typeface="Arial" panose="020B0604020202020204" pitchFamily="34" charset="0"/>
              </a:rPr>
              <a:t>3. </a:t>
            </a:r>
            <a:r>
              <a:rPr lang="en-US" sz="3000" b="0" i="0" u="none" strike="noStrike" baseline="0" dirty="0" err="1">
                <a:latin typeface="Arial" panose="020B0604020202020204" pitchFamily="34" charset="0"/>
                <a:cs typeface="Arial" panose="020B0604020202020204" pitchFamily="34" charset="0"/>
              </a:rPr>
              <a:t>Revolución</a:t>
            </a:r>
            <a:r>
              <a:rPr lang="en-US" sz="3000" b="0" i="0" u="none" strike="noStrike" baseline="0" dirty="0">
                <a:latin typeface="Arial" panose="020B0604020202020204" pitchFamily="34" charset="0"/>
                <a:cs typeface="Arial" panose="020B0604020202020204" pitchFamily="34" charset="0"/>
              </a:rPr>
              <a:t> Industrial y la </a:t>
            </a:r>
            <a:r>
              <a:rPr lang="en-US" sz="3000" dirty="0" err="1">
                <a:latin typeface="Arial" panose="020B0604020202020204" pitchFamily="34" charset="0"/>
                <a:cs typeface="Arial" panose="020B0604020202020204" pitchFamily="34" charset="0"/>
              </a:rPr>
              <a:t>e</a:t>
            </a:r>
            <a:r>
              <a:rPr lang="en-US" sz="3000" b="0" i="0" u="none" strike="noStrike" baseline="0" dirty="0" err="1">
                <a:latin typeface="Arial" panose="020B0604020202020204" pitchFamily="34" charset="0"/>
                <a:cs typeface="Arial" panose="020B0604020202020204" pitchFamily="34" charset="0"/>
              </a:rPr>
              <a:t>standarización</a:t>
            </a:r>
            <a:r>
              <a:rPr lang="en-US" sz="3000" b="0" i="0" u="none" strike="noStrike" baseline="0" dirty="0">
                <a:latin typeface="Arial" panose="020B0604020202020204" pitchFamily="34" charset="0"/>
                <a:cs typeface="Arial" panose="020B0604020202020204" pitchFamily="34" charset="0"/>
              </a:rPr>
              <a:t> de las </a:t>
            </a:r>
            <a:r>
              <a:rPr lang="en-US" sz="3000" b="0" i="0" u="none" strike="noStrike" baseline="0" dirty="0" err="1">
                <a:latin typeface="Arial" panose="020B0604020202020204" pitchFamily="34" charset="0"/>
                <a:cs typeface="Arial" panose="020B0604020202020204" pitchFamily="34" charset="0"/>
              </a:rPr>
              <a:t>medidas</a:t>
            </a:r>
            <a:endParaRPr lang="en-US" sz="3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9298775C-B563-8702-240D-23F7CED9F012}"/>
              </a:ext>
            </a:extLst>
          </p:cNvPr>
          <p:cNvSpPr>
            <a:spLocks noGrp="1"/>
          </p:cNvSpPr>
          <p:nvPr>
            <p:ph type="body" idx="1"/>
          </p:nvPr>
        </p:nvSpPr>
        <p:spPr>
          <a:xfrm>
            <a:off x="761800" y="2470244"/>
            <a:ext cx="5334197" cy="3769835"/>
          </a:xfrm>
        </p:spPr>
        <p:txBody>
          <a:bodyPr vert="horz" lIns="91440" tIns="45720" rIns="91440" bIns="45720" rtlCol="0" anchor="ctr">
            <a:normAutofit fontScale="92500" lnSpcReduction="10000"/>
          </a:bodyPr>
          <a:lstStyle/>
          <a:p>
            <a:pPr marR="0" lvl="0"/>
            <a:r>
              <a:rPr lang="en-US" sz="1900" b="0" i="0" u="none" strike="noStrike" baseline="0" dirty="0">
                <a:latin typeface="Arial" panose="020B0604020202020204" pitchFamily="34" charset="0"/>
                <a:cs typeface="Arial" panose="020B0604020202020204" pitchFamily="34" charset="0"/>
              </a:rPr>
              <a:t>3.1. </a:t>
            </a:r>
            <a:r>
              <a:rPr lang="en-US" sz="1900" b="0" i="0" u="none" strike="noStrike" baseline="0" dirty="0" err="1">
                <a:latin typeface="Arial" panose="020B0604020202020204" pitchFamily="34" charset="0"/>
                <a:cs typeface="Arial" panose="020B0604020202020204" pitchFamily="34" charset="0"/>
              </a:rPr>
              <a:t>Impacto</a:t>
            </a:r>
            <a:r>
              <a:rPr lang="en-US" sz="1900" b="0" i="0" u="none" strike="noStrike" baseline="0" dirty="0">
                <a:latin typeface="Arial" panose="020B0604020202020204" pitchFamily="34" charset="0"/>
                <a:cs typeface="Arial" panose="020B0604020202020204" pitchFamily="34" charset="0"/>
              </a:rPr>
              <a:t> de la </a:t>
            </a:r>
            <a:r>
              <a:rPr lang="en-US" sz="1900" b="0" i="0" u="none" strike="noStrike" baseline="0" dirty="0" err="1">
                <a:latin typeface="Arial" panose="020B0604020202020204" pitchFamily="34" charset="0"/>
                <a:cs typeface="Arial" panose="020B0604020202020204" pitchFamily="34" charset="0"/>
              </a:rPr>
              <a:t>Revolución</a:t>
            </a:r>
            <a:r>
              <a:rPr lang="en-US" sz="1900" b="0" i="0" u="none" strike="noStrike" baseline="0" dirty="0">
                <a:latin typeface="Arial" panose="020B0604020202020204" pitchFamily="34" charset="0"/>
                <a:cs typeface="Arial" panose="020B0604020202020204" pitchFamily="34" charset="0"/>
              </a:rPr>
              <a:t> Industrial La </a:t>
            </a:r>
            <a:r>
              <a:rPr lang="en-US" sz="1900" b="0" i="0" u="none" strike="noStrike" baseline="0" dirty="0" err="1">
                <a:latin typeface="Arial" panose="020B0604020202020204" pitchFamily="34" charset="0"/>
                <a:cs typeface="Arial" panose="020B0604020202020204" pitchFamily="34" charset="0"/>
              </a:rPr>
              <a:t>Revolución</a:t>
            </a:r>
            <a:r>
              <a:rPr lang="en-US" sz="1900" b="0" i="0" u="none" strike="noStrike" baseline="0" dirty="0">
                <a:latin typeface="Arial" panose="020B0604020202020204" pitchFamily="34" charset="0"/>
                <a:cs typeface="Arial" panose="020B0604020202020204" pitchFamily="34" charset="0"/>
              </a:rPr>
              <a:t> Industrial (</a:t>
            </a:r>
            <a:r>
              <a:rPr lang="en-US" sz="1900" b="0" i="0" u="none" strike="noStrike" baseline="0" dirty="0" err="1">
                <a:latin typeface="Arial" panose="020B0604020202020204" pitchFamily="34" charset="0"/>
                <a:cs typeface="Arial" panose="020B0604020202020204" pitchFamily="34" charset="0"/>
              </a:rPr>
              <a:t>siglos</a:t>
            </a:r>
            <a:r>
              <a:rPr lang="en-US" sz="1900" b="0" i="0" u="none" strike="noStrike" baseline="0" dirty="0">
                <a:latin typeface="Arial" panose="020B0604020202020204" pitchFamily="34" charset="0"/>
                <a:cs typeface="Arial" panose="020B0604020202020204" pitchFamily="34" charset="0"/>
              </a:rPr>
              <a:t> XVIII-XIX) </a:t>
            </a:r>
            <a:r>
              <a:rPr lang="en-US" sz="1900" b="0" i="0" u="none" strike="noStrike" baseline="0" dirty="0" err="1">
                <a:latin typeface="Arial" panose="020B0604020202020204" pitchFamily="34" charset="0"/>
                <a:cs typeface="Arial" panose="020B0604020202020204" pitchFamily="34" charset="0"/>
              </a:rPr>
              <a:t>transformó</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radicalmente</a:t>
            </a:r>
            <a:r>
              <a:rPr lang="en-US" sz="1900" b="0" i="0" u="none" strike="noStrike" baseline="0" dirty="0">
                <a:latin typeface="Arial" panose="020B0604020202020204" pitchFamily="34" charset="0"/>
                <a:cs typeface="Arial" panose="020B0604020202020204" pitchFamily="34" charset="0"/>
              </a:rPr>
              <a:t> el </a:t>
            </a:r>
            <a:r>
              <a:rPr lang="en-US" sz="1900" b="0" i="0" u="none" strike="noStrike" baseline="0" dirty="0" err="1">
                <a:latin typeface="Arial" panose="020B0604020202020204" pitchFamily="34" charset="0"/>
                <a:cs typeface="Arial" panose="020B0604020202020204" pitchFamily="34" charset="0"/>
              </a:rPr>
              <a:t>mundo</a:t>
            </a:r>
            <a:r>
              <a:rPr lang="en-US" sz="1900" b="0" i="0" u="none" strike="noStrike" baseline="0" dirty="0">
                <a:latin typeface="Arial" panose="020B0604020202020204" pitchFamily="34" charset="0"/>
                <a:cs typeface="Arial" panose="020B0604020202020204" pitchFamily="34" charset="0"/>
              </a:rPr>
              <a:t> de la </a:t>
            </a:r>
            <a:r>
              <a:rPr lang="en-US" sz="1900" b="0" i="0" u="none" strike="noStrike" baseline="0" dirty="0" err="1">
                <a:latin typeface="Arial" panose="020B0604020202020204" pitchFamily="34" charset="0"/>
                <a:cs typeface="Arial" panose="020B0604020202020204" pitchFamily="34" charset="0"/>
              </a:rPr>
              <a:t>producción</a:t>
            </a:r>
            <a:r>
              <a:rPr lang="en-US" sz="1900" b="0" i="0" u="none" strike="noStrike" baseline="0" dirty="0">
                <a:latin typeface="Arial" panose="020B0604020202020204" pitchFamily="34" charset="0"/>
                <a:cs typeface="Arial" panose="020B0604020202020204" pitchFamily="34" charset="0"/>
              </a:rPr>
              <a:t>. </a:t>
            </a:r>
            <a:endParaRPr lang="en-US" sz="1900" b="0" i="0" u="none" strike="noStrike" baseline="0" dirty="0" smtClean="0">
              <a:latin typeface="Arial" panose="020B0604020202020204" pitchFamily="34" charset="0"/>
              <a:cs typeface="Arial" panose="020B0604020202020204" pitchFamily="34" charset="0"/>
            </a:endParaRPr>
          </a:p>
          <a:p>
            <a:pPr marR="0" lvl="0"/>
            <a:r>
              <a:rPr lang="en-US" sz="1900" b="0" i="0" u="none" strike="noStrike" baseline="0" dirty="0" smtClean="0">
                <a:latin typeface="Arial" panose="020B0604020202020204" pitchFamily="34" charset="0"/>
                <a:cs typeface="Arial" panose="020B0604020202020204" pitchFamily="34" charset="0"/>
              </a:rPr>
              <a:t>Con </a:t>
            </a:r>
            <a:r>
              <a:rPr lang="en-US" sz="1900" b="0" i="0" u="none" strike="noStrike" baseline="0" dirty="0">
                <a:latin typeface="Arial" panose="020B0604020202020204" pitchFamily="34" charset="0"/>
                <a:cs typeface="Arial" panose="020B0604020202020204" pitchFamily="34" charset="0"/>
              </a:rPr>
              <a:t>la </a:t>
            </a:r>
            <a:r>
              <a:rPr lang="en-US" sz="1900" b="0" i="0" u="none" strike="noStrike" baseline="0" dirty="0" err="1">
                <a:latin typeface="Arial" panose="020B0604020202020204" pitchFamily="34" charset="0"/>
                <a:cs typeface="Arial" panose="020B0604020202020204" pitchFamily="34" charset="0"/>
              </a:rPr>
              <a:t>mecanización</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procesos</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fabricación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en</a:t>
            </a:r>
            <a:r>
              <a:rPr lang="en-US" sz="1900" b="0" i="0" u="none" strike="noStrike" baseline="0" dirty="0">
                <a:latin typeface="Arial" panose="020B0604020202020204" pitchFamily="34" charset="0"/>
                <a:cs typeface="Arial" panose="020B0604020202020204" pitchFamily="34" charset="0"/>
              </a:rPr>
              <a:t> masa y el </a:t>
            </a:r>
            <a:r>
              <a:rPr lang="en-US" sz="1900" b="0" i="0" u="none" strike="noStrike" baseline="0" dirty="0" err="1">
                <a:latin typeface="Arial" panose="020B0604020202020204" pitchFamily="34" charset="0"/>
                <a:cs typeface="Arial" panose="020B0604020202020204" pitchFamily="34" charset="0"/>
              </a:rPr>
              <a:t>crecimiento</a:t>
            </a:r>
            <a:r>
              <a:rPr lang="en-US" sz="1900" b="0" i="0" u="none" strike="noStrike" baseline="0" dirty="0">
                <a:latin typeface="Arial" panose="020B0604020202020204" pitchFamily="34" charset="0"/>
                <a:cs typeface="Arial" panose="020B0604020202020204" pitchFamily="34" charset="0"/>
              </a:rPr>
              <a:t> de la </a:t>
            </a:r>
            <a:r>
              <a:rPr lang="en-US" sz="1900" b="0" i="0" u="none" strike="noStrike" baseline="0" dirty="0" err="1">
                <a:latin typeface="Arial" panose="020B0604020202020204" pitchFamily="34" charset="0"/>
                <a:cs typeface="Arial" panose="020B0604020202020204" pitchFamily="34" charset="0"/>
              </a:rPr>
              <a:t>industria</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necesidad</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precisión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en</a:t>
            </a:r>
            <a:r>
              <a:rPr lang="en-US" sz="1900" b="0" i="0" u="none" strike="noStrike" baseline="0" dirty="0">
                <a:latin typeface="Arial" panose="020B0604020202020204" pitchFamily="34" charset="0"/>
                <a:cs typeface="Arial" panose="020B0604020202020204" pitchFamily="34" charset="0"/>
              </a:rPr>
              <a:t> las </a:t>
            </a:r>
            <a:r>
              <a:rPr lang="en-US" sz="1900" b="0" i="0" u="none" strike="noStrike" baseline="0" dirty="0" err="1">
                <a:latin typeface="Arial" panose="020B0604020202020204" pitchFamily="34" charset="0"/>
                <a:cs typeface="Arial" panose="020B0604020202020204" pitchFamily="34" charset="0"/>
              </a:rPr>
              <a:t>mediciones</a:t>
            </a:r>
            <a:r>
              <a:rPr lang="en-US" sz="1900" b="0" i="0" u="none" strike="noStrike" baseline="0" dirty="0">
                <a:latin typeface="Arial" panose="020B0604020202020204" pitchFamily="34" charset="0"/>
                <a:cs typeface="Arial" panose="020B0604020202020204" pitchFamily="34" charset="0"/>
              </a:rPr>
              <a:t> se </a:t>
            </a:r>
            <a:r>
              <a:rPr lang="en-US" sz="1900" b="0" i="0" u="none" strike="noStrike" baseline="0" dirty="0" err="1">
                <a:latin typeface="Arial" panose="020B0604020202020204" pitchFamily="34" charset="0"/>
                <a:cs typeface="Arial" panose="020B0604020202020204" pitchFamily="34" charset="0"/>
              </a:rPr>
              <a:t>volvió</a:t>
            </a:r>
            <a:r>
              <a:rPr lang="en-US" sz="1900" b="0" i="0" u="none" strike="noStrike" baseline="0" dirty="0">
                <a:latin typeface="Arial" panose="020B0604020202020204" pitchFamily="34" charset="0"/>
                <a:cs typeface="Arial" panose="020B0604020202020204" pitchFamily="34" charset="0"/>
              </a:rPr>
              <a:t> fundamental. </a:t>
            </a:r>
            <a:endParaRPr lang="en-US" sz="1900" b="0" i="0" u="none" strike="noStrike" baseline="0" dirty="0" smtClean="0">
              <a:latin typeface="Arial" panose="020B0604020202020204" pitchFamily="34" charset="0"/>
              <a:cs typeface="Arial" panose="020B0604020202020204" pitchFamily="34" charset="0"/>
            </a:endParaRPr>
          </a:p>
          <a:p>
            <a:pPr marR="0" lvl="0"/>
            <a:r>
              <a:rPr lang="en-US" sz="1900" b="0" i="0" u="none" strike="noStrike" baseline="0" dirty="0" smtClean="0">
                <a:latin typeface="Arial" panose="020B0604020202020204" pitchFamily="34" charset="0"/>
                <a:cs typeface="Arial" panose="020B0604020202020204" pitchFamily="34" charset="0"/>
              </a:rPr>
              <a:t>Durante </a:t>
            </a:r>
            <a:r>
              <a:rPr lang="en-US" sz="1900" b="0" i="0" u="none" strike="noStrike" baseline="0" dirty="0" err="1">
                <a:latin typeface="Arial" panose="020B0604020202020204" pitchFamily="34" charset="0"/>
                <a:cs typeface="Arial" panose="020B0604020202020204" pitchFamily="34" charset="0"/>
              </a:rPr>
              <a:t>este</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período</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los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avances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en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maquinaria</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transporte</a:t>
            </a:r>
            <a:r>
              <a:rPr lang="en-US" sz="1900" b="0" i="0" u="none" strike="noStrike" baseline="0" dirty="0">
                <a:latin typeface="Arial" panose="020B0604020202020204" pitchFamily="34" charset="0"/>
                <a:cs typeface="Arial" panose="020B0604020202020204" pitchFamily="34" charset="0"/>
              </a:rPr>
              <a:t> y </a:t>
            </a:r>
            <a:r>
              <a:rPr lang="en-US" sz="1900" b="0" i="0" u="none" strike="noStrike" baseline="0" dirty="0" err="1">
                <a:latin typeface="Arial" panose="020B0604020202020204" pitchFamily="34" charset="0"/>
                <a:cs typeface="Arial" panose="020B0604020202020204" pitchFamily="34" charset="0"/>
              </a:rPr>
              <a:t>construcción</a:t>
            </a:r>
            <a:r>
              <a:rPr lang="en-US" sz="1900" b="0" i="0" u="none" strike="noStrike" baseline="0" dirty="0">
                <a:latin typeface="Arial" panose="020B0604020202020204" pitchFamily="34" charset="0"/>
                <a:cs typeface="Arial" panose="020B0604020202020204" pitchFamily="34" charset="0"/>
              </a:rPr>
              <a:t> no solo </a:t>
            </a:r>
            <a:r>
              <a:rPr lang="en-US" sz="1900" b="0" i="0" u="none" strike="noStrike" baseline="0" dirty="0" err="1">
                <a:latin typeface="Arial" panose="020B0604020202020204" pitchFamily="34" charset="0"/>
                <a:cs typeface="Arial" panose="020B0604020202020204" pitchFamily="34" charset="0"/>
              </a:rPr>
              <a:t>exigían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precisión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sino</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también</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reproducibilidad</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en</a:t>
            </a:r>
            <a:r>
              <a:rPr lang="en-US" sz="1900" b="0" i="0" u="none" strike="noStrike" baseline="0" dirty="0">
                <a:latin typeface="Arial" panose="020B0604020202020204" pitchFamily="34" charset="0"/>
                <a:cs typeface="Arial" panose="020B0604020202020204" pitchFamily="34" charset="0"/>
              </a:rPr>
              <a:t> las </a:t>
            </a:r>
            <a:r>
              <a:rPr lang="en-US" sz="1900" b="0" i="0" u="none" strike="noStrike" baseline="0" dirty="0" err="1">
                <a:latin typeface="Arial" panose="020B0604020202020204" pitchFamily="34" charset="0"/>
                <a:cs typeface="Arial" panose="020B0604020202020204" pitchFamily="34" charset="0"/>
              </a:rPr>
              <a:t>mediciones</a:t>
            </a:r>
            <a:r>
              <a:rPr lang="en-US" sz="1900" b="0" i="0" u="none" strike="noStrike" baseline="0" dirty="0">
                <a:latin typeface="Arial" panose="020B0604020202020204" pitchFamily="34" charset="0"/>
                <a:cs typeface="Arial" panose="020B0604020202020204" pitchFamily="34" charset="0"/>
              </a:rPr>
              <a:t> para </a:t>
            </a:r>
            <a:r>
              <a:rPr lang="en-US" sz="1900" b="0" i="0" u="none" strike="noStrike" baseline="0" dirty="0" err="1">
                <a:latin typeface="Arial" panose="020B0604020202020204" pitchFamily="34" charset="0"/>
                <a:cs typeface="Arial" panose="020B0604020202020204" pitchFamily="34" charset="0"/>
              </a:rPr>
              <a:t>garantizar</a:t>
            </a:r>
            <a:r>
              <a:rPr lang="en-US" sz="1900" b="0" i="0" u="none" strike="noStrike" baseline="0" dirty="0">
                <a:latin typeface="Arial" panose="020B0604020202020204" pitchFamily="34" charset="0"/>
                <a:cs typeface="Arial" panose="020B0604020202020204" pitchFamily="34" charset="0"/>
              </a:rPr>
              <a:t> la </a:t>
            </a:r>
            <a:r>
              <a:rPr lang="en-US" sz="1900" b="0" i="0" u="none" strike="noStrike" baseline="0" dirty="0" err="1">
                <a:latin typeface="Arial" panose="020B0604020202020204" pitchFamily="34" charset="0"/>
                <a:cs typeface="Arial" panose="020B0604020202020204" pitchFamily="34" charset="0"/>
              </a:rPr>
              <a:t>calidad</a:t>
            </a:r>
            <a:r>
              <a:rPr lang="en-US" sz="1900" b="0" i="0" u="none" strike="noStrike" baseline="0" dirty="0">
                <a:latin typeface="Arial" panose="020B0604020202020204" pitchFamily="34" charset="0"/>
                <a:cs typeface="Arial" panose="020B0604020202020204" pitchFamily="34" charset="0"/>
              </a:rPr>
              <a:t> de </a:t>
            </a:r>
            <a:r>
              <a:rPr lang="en-US" sz="1900" b="0" i="0" u="none" strike="noStrike" baseline="0" dirty="0" err="1">
                <a:latin typeface="Arial" panose="020B0604020202020204" pitchFamily="34" charset="0"/>
                <a:cs typeface="Arial" panose="020B0604020202020204" pitchFamily="34" charset="0"/>
              </a:rPr>
              <a:t>los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productos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fabricados</a:t>
            </a:r>
            <a:r>
              <a:rPr lang="en-US" sz="1900" b="0" i="0" u="none" strike="noStrike" baseline="0" dirty="0">
                <a:latin typeface="Arial" panose="020B0604020202020204" pitchFamily="34" charset="0"/>
                <a:cs typeface="Arial" panose="020B0604020202020204" pitchFamily="34" charset="0"/>
              </a:rPr>
              <a:t>.</a:t>
            </a:r>
          </a:p>
          <a:p>
            <a:pPr marR="0" lvl="0"/>
            <a:r>
              <a:rPr lang="en-US" sz="1900" dirty="0" err="1">
                <a:latin typeface="Arial" panose="020B0604020202020204" pitchFamily="34" charset="0"/>
                <a:cs typeface="Arial" panose="020B0604020202020204" pitchFamily="34" charset="0"/>
              </a:rPr>
              <a:t>M</a:t>
            </a:r>
            <a:r>
              <a:rPr lang="en-US" sz="1900" b="0" i="0" u="none" strike="noStrike" baseline="0" dirty="0" err="1">
                <a:latin typeface="Arial" panose="020B0604020202020204" pitchFamily="34" charset="0"/>
                <a:cs typeface="Arial" panose="020B0604020202020204" pitchFamily="34" charset="0"/>
              </a:rPr>
              <a:t>etrológicos</a:t>
            </a:r>
            <a:r>
              <a:rPr lang="en-US" sz="1900" b="0" i="0" u="none" strike="noStrike" baseline="0" dirty="0">
                <a:latin typeface="Arial" panose="020B0604020202020204" pitchFamily="34" charset="0"/>
                <a:cs typeface="Arial" panose="020B0604020202020204" pitchFamily="34" charset="0"/>
              </a:rPr>
              <a:t> </a:t>
            </a:r>
            <a:r>
              <a:rPr lang="en-US" sz="1900" b="0" i="0" u="none" strike="noStrike" baseline="0" dirty="0" err="1">
                <a:latin typeface="Arial" panose="020B0604020202020204" pitchFamily="34" charset="0"/>
                <a:cs typeface="Arial" panose="020B0604020202020204" pitchFamily="34" charset="0"/>
              </a:rPr>
              <a:t>globales</a:t>
            </a:r>
            <a:r>
              <a:rPr lang="en-US" sz="1900" b="0" i="0" u="none" strike="noStrike" baseline="0" dirty="0">
                <a:latin typeface="Arial" panose="020B0604020202020204" pitchFamily="34" charset="0"/>
                <a:cs typeface="Arial" panose="020B0604020202020204" pitchFamily="34" charset="0"/>
              </a:rPr>
              <a:t>.</a:t>
            </a:r>
          </a:p>
        </p:txBody>
      </p:sp>
      <p:pic>
        <p:nvPicPr>
          <p:cNvPr id="5" name="Picture 4" descr="Trabajadores en una planta de acero con máquina">
            <a:extLst>
              <a:ext uri="{FF2B5EF4-FFF2-40B4-BE49-F238E27FC236}">
                <a16:creationId xmlns:a16="http://schemas.microsoft.com/office/drawing/2014/main" id="{972CF164-8F80-AB6B-DFCD-E496C6E86A33}"/>
              </a:ext>
            </a:extLst>
          </p:cNvPr>
          <p:cNvPicPr>
            <a:picLocks noChangeAspect="1"/>
          </p:cNvPicPr>
          <p:nvPr/>
        </p:nvPicPr>
        <p:blipFill>
          <a:blip r:embed="rId2"/>
          <a:srcRect l="17621" r="24136"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93819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5778FC-FD99-DCCA-C721-9C237C42C2EE}"/>
              </a:ext>
            </a:extLst>
          </p:cNvPr>
          <p:cNvSpPr>
            <a:spLocks noGrp="1"/>
          </p:cNvSpPr>
          <p:nvPr>
            <p:ph type="title"/>
          </p:nvPr>
        </p:nvSpPr>
        <p:spPr>
          <a:xfrm>
            <a:off x="298938" y="1153572"/>
            <a:ext cx="3588296" cy="4461163"/>
          </a:xfrm>
        </p:spPr>
        <p:txBody>
          <a:bodyPr vert="horz" lIns="91440" tIns="45720" rIns="91440" bIns="45720" rtlCol="0" anchor="ctr">
            <a:normAutofit/>
          </a:bodyPr>
          <a:lstStyle/>
          <a:p>
            <a:pPr marR="0"/>
            <a:r>
              <a:rPr lang="en-US" sz="3700" b="0" i="0" u="none" strike="noStrike" kern="1200" baseline="0" dirty="0">
                <a:solidFill>
                  <a:srgbClr val="FFFFFF"/>
                </a:solidFill>
                <a:latin typeface="Arial" panose="020B0604020202020204" pitchFamily="34" charset="0"/>
                <a:cs typeface="Arial" panose="020B0604020202020204" pitchFamily="34" charset="0"/>
              </a:rPr>
              <a:t>3. </a:t>
            </a:r>
            <a:r>
              <a:rPr lang="en-US" sz="3700" b="0" i="0" u="none" strike="noStrike" kern="1200" baseline="0" dirty="0" err="1">
                <a:solidFill>
                  <a:srgbClr val="FFFFFF"/>
                </a:solidFill>
                <a:latin typeface="Arial" panose="020B0604020202020204" pitchFamily="34" charset="0"/>
                <a:cs typeface="Arial" panose="020B0604020202020204" pitchFamily="34" charset="0"/>
              </a:rPr>
              <a:t>Revolución</a:t>
            </a:r>
            <a:r>
              <a:rPr lang="en-US" sz="3700" b="0" i="0" u="none" strike="noStrike" kern="1200" baseline="0" dirty="0">
                <a:solidFill>
                  <a:srgbClr val="FFFFFF"/>
                </a:solidFill>
                <a:latin typeface="Arial" panose="020B0604020202020204" pitchFamily="34" charset="0"/>
                <a:cs typeface="Arial" panose="020B0604020202020204" pitchFamily="34" charset="0"/>
              </a:rPr>
              <a:t> Industrial y la </a:t>
            </a:r>
            <a:r>
              <a:rPr lang="en-US" sz="3700" kern="1200" dirty="0" err="1">
                <a:solidFill>
                  <a:srgbClr val="FFFFFF"/>
                </a:solidFill>
                <a:latin typeface="Arial" panose="020B0604020202020204" pitchFamily="34" charset="0"/>
                <a:cs typeface="Arial" panose="020B0604020202020204" pitchFamily="34" charset="0"/>
              </a:rPr>
              <a:t>e</a:t>
            </a:r>
            <a:r>
              <a:rPr lang="en-US" sz="3700" b="0" i="0" u="none" strike="noStrike" kern="1200" baseline="0" dirty="0" err="1">
                <a:solidFill>
                  <a:srgbClr val="FFFFFF"/>
                </a:solidFill>
                <a:latin typeface="Arial" panose="020B0604020202020204" pitchFamily="34" charset="0"/>
                <a:cs typeface="Arial" panose="020B0604020202020204" pitchFamily="34" charset="0"/>
              </a:rPr>
              <a:t>standarización</a:t>
            </a:r>
            <a:r>
              <a:rPr lang="en-US" sz="3700" b="0" i="0" u="none" strike="noStrike" kern="1200" baseline="0" dirty="0">
                <a:solidFill>
                  <a:srgbClr val="FFFFFF"/>
                </a:solidFill>
                <a:latin typeface="Arial" panose="020B0604020202020204" pitchFamily="34" charset="0"/>
                <a:cs typeface="Arial" panose="020B0604020202020204" pitchFamily="34" charset="0"/>
              </a:rPr>
              <a:t> de las </a:t>
            </a:r>
            <a:r>
              <a:rPr lang="en-US" sz="3700" b="0" i="0" u="none" strike="noStrike" kern="1200" baseline="0" dirty="0" err="1">
                <a:solidFill>
                  <a:srgbClr val="FFFFFF"/>
                </a:solidFill>
                <a:latin typeface="Arial" panose="020B0604020202020204" pitchFamily="34" charset="0"/>
                <a:cs typeface="Arial" panose="020B0604020202020204" pitchFamily="34" charset="0"/>
              </a:rPr>
              <a:t>medidas</a:t>
            </a:r>
            <a:endParaRPr lang="en-US" sz="3700" b="0" i="0" u="none" strike="noStrike" kern="1200" baseline="0" dirty="0">
              <a:solidFill>
                <a:srgbClr val="FFFFFF"/>
              </a:solidFill>
              <a:latin typeface="Arial" panose="020B0604020202020204" pitchFamily="34" charset="0"/>
              <a:cs typeface="Arial" panose="020B0604020202020204" pitchFamily="34" charset="0"/>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texto 2">
            <a:extLst>
              <a:ext uri="{FF2B5EF4-FFF2-40B4-BE49-F238E27FC236}">
                <a16:creationId xmlns:a16="http://schemas.microsoft.com/office/drawing/2014/main" id="{9298775C-B563-8702-240D-23F7CED9F012}"/>
              </a:ext>
            </a:extLst>
          </p:cNvPr>
          <p:cNvSpPr>
            <a:spLocks noGrp="1"/>
          </p:cNvSpPr>
          <p:nvPr>
            <p:ph type="body" idx="1"/>
          </p:nvPr>
        </p:nvSpPr>
        <p:spPr>
          <a:xfrm>
            <a:off x="4447308" y="591344"/>
            <a:ext cx="6906491" cy="5585619"/>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3.2. Un </a:t>
            </a:r>
            <a:r>
              <a:rPr lang="en-US" sz="1800" b="0" i="0" u="none" strike="noStrike" baseline="0" dirty="0" err="1">
                <a:latin typeface="Arial" panose="020B0604020202020204" pitchFamily="34" charset="0"/>
                <a:cs typeface="Arial" panose="020B0604020202020204" pitchFamily="34" charset="0"/>
              </a:rPr>
              <a:t>evento</a:t>
            </a:r>
            <a:r>
              <a:rPr lang="en-US" sz="1800" b="0" i="0" u="none" strike="noStrike" baseline="0" dirty="0">
                <a:latin typeface="Arial" panose="020B0604020202020204" pitchFamily="34" charset="0"/>
                <a:cs typeface="Arial" panose="020B0604020202020204" pitchFamily="34" charset="0"/>
              </a:rPr>
              <a:t> crucial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historia</a:t>
            </a:r>
            <a:r>
              <a:rPr lang="en-US" sz="1800" b="0" i="0" u="none" strike="noStrike" baseline="0" dirty="0">
                <a:latin typeface="Arial" panose="020B0604020202020204" pitchFamily="34" charset="0"/>
                <a:cs typeface="Arial" panose="020B0604020202020204" pitchFamily="34" charset="0"/>
              </a:rPr>
              <a:t> de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fue</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creación</a:t>
            </a:r>
            <a:r>
              <a:rPr lang="en-US" sz="1800" b="0" i="0" u="none" strike="noStrike" baseline="0" dirty="0">
                <a:latin typeface="Arial" panose="020B0604020202020204" pitchFamily="34" charset="0"/>
                <a:cs typeface="Arial" panose="020B0604020202020204" pitchFamily="34" charset="0"/>
              </a:rPr>
              <a:t> del </a:t>
            </a:r>
            <a:r>
              <a:rPr lang="en-US" sz="1800" b="1" i="0" u="none" strike="noStrike" baseline="0" dirty="0">
                <a:latin typeface="Arial" panose="020B0604020202020204" pitchFamily="34" charset="0"/>
                <a:cs typeface="Arial" panose="020B0604020202020204" pitchFamily="34" charset="0"/>
              </a:rPr>
              <a:t>Sistema </a:t>
            </a:r>
            <a:r>
              <a:rPr lang="en-US" sz="1800" b="1" i="0" u="none" strike="noStrike" baseline="0" dirty="0" err="1">
                <a:latin typeface="Arial" panose="020B0604020202020204" pitchFamily="34" charset="0"/>
                <a:cs typeface="Arial" panose="020B0604020202020204" pitchFamily="34" charset="0"/>
              </a:rPr>
              <a:t>Métrico</a:t>
            </a:r>
            <a:r>
              <a:rPr lang="en-US" sz="1800" b="1" i="0" u="none" strike="noStrike" baseline="0" dirty="0">
                <a:latin typeface="Arial" panose="020B0604020202020204" pitchFamily="34" charset="0"/>
                <a:cs typeface="Arial" panose="020B0604020202020204" pitchFamily="34" charset="0"/>
              </a:rPr>
              <a:t> Decimal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Francia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1795, </a:t>
            </a:r>
            <a:r>
              <a:rPr lang="en-US" sz="1800" b="0" i="0" u="none" strike="noStrike" baseline="0" dirty="0" err="1">
                <a:latin typeface="Arial" panose="020B0604020202020204" pitchFamily="34" charset="0"/>
                <a:cs typeface="Arial" panose="020B0604020202020204" pitchFamily="34" charset="0"/>
              </a:rPr>
              <a:t>tras</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Revolución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Francesa</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smtClean="0">
                <a:latin typeface="Arial" panose="020B0604020202020204" pitchFamily="34" charset="0"/>
                <a:cs typeface="Arial" panose="020B0604020202020204" pitchFamily="34" charset="0"/>
              </a:rPr>
              <a:t>Este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ofrecía</a:t>
            </a:r>
            <a:r>
              <a:rPr lang="en-US" sz="1800" b="0" i="0" u="none" strike="noStrike" baseline="0" dirty="0">
                <a:latin typeface="Arial" panose="020B0604020202020204" pitchFamily="34" charset="0"/>
                <a:cs typeface="Arial" panose="020B0604020202020204" pitchFamily="34" charset="0"/>
              </a:rPr>
              <a:t> un conjunto </a:t>
            </a:r>
            <a:r>
              <a:rPr lang="en-US" sz="1800" b="0" i="0" u="none" strike="noStrike" baseline="0" dirty="0" err="1">
                <a:latin typeface="Arial" panose="020B0604020202020204" pitchFamily="34" charset="0"/>
                <a:cs typeface="Arial" panose="020B0604020202020204" pitchFamily="34" charset="0"/>
              </a:rPr>
              <a:t>estandarizado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basado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metro y el </a:t>
            </a:r>
            <a:r>
              <a:rPr lang="en-US" sz="1800" b="0" i="0" u="none" strike="noStrike" baseline="0" dirty="0" err="1">
                <a:latin typeface="Arial" panose="020B0604020202020204" pitchFamily="34" charset="0"/>
                <a:cs typeface="Arial" panose="020B0604020202020204" pitchFamily="34" charset="0"/>
              </a:rPr>
              <a:t>kilogramo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definidos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originalmente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fenómenos</a:t>
            </a:r>
            <a:r>
              <a:rPr lang="en-US" sz="1800" b="0" i="0" u="none" strike="noStrike" baseline="0" dirty="0">
                <a:latin typeface="Arial" panose="020B0604020202020204" pitchFamily="34" charset="0"/>
                <a:cs typeface="Arial" panose="020B0604020202020204" pitchFamily="34" charset="0"/>
              </a:rPr>
              <a:t> naturales. </a:t>
            </a: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smtClean="0">
                <a:latin typeface="Arial" panose="020B0604020202020204" pitchFamily="34" charset="0"/>
                <a:cs typeface="Arial" panose="020B0604020202020204" pitchFamily="34" charset="0"/>
              </a:rPr>
              <a:t>Los </a:t>
            </a:r>
            <a:r>
              <a:rPr lang="en-US" sz="1800" b="0" i="0" u="none" strike="noStrike" baseline="0" dirty="0" err="1">
                <a:latin typeface="Arial" panose="020B0604020202020204" pitchFamily="34" charset="0"/>
                <a:cs typeface="Arial" panose="020B0604020202020204" pitchFamily="34" charset="0"/>
              </a:rPr>
              <a:t>principios</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métrico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revolucionaron</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comercio</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industria</a:t>
            </a:r>
            <a:r>
              <a:rPr lang="en-US" sz="1800" b="0" i="0" u="none" strike="noStrike" baseline="0" dirty="0">
                <a:latin typeface="Arial" panose="020B0604020202020204" pitchFamily="34" charset="0"/>
                <a:cs typeface="Arial" panose="020B0604020202020204" pitchFamily="34" charset="0"/>
              </a:rPr>
              <a:t> al </a:t>
            </a:r>
            <a:r>
              <a:rPr lang="en-US" sz="1800" b="0" i="0" u="none" strike="noStrike" baseline="0" dirty="0" err="1">
                <a:latin typeface="Arial" panose="020B0604020202020204" pitchFamily="34" charset="0"/>
                <a:cs typeface="Arial" panose="020B0604020202020204" pitchFamily="34" charset="0"/>
              </a:rPr>
              <a:t>introducir</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estándar</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podría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aplicarse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universalmente</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L="0" marR="0" lvl="0" indent="0">
              <a:buNone/>
            </a:pPr>
            <a:r>
              <a:rPr lang="en-US" sz="1800" b="1" i="0" u="none" strike="noStrike" baseline="0" dirty="0" err="1">
                <a:latin typeface="Arial" panose="020B0604020202020204" pitchFamily="34" charset="0"/>
                <a:cs typeface="Arial" panose="020B0604020202020204" pitchFamily="34" charset="0"/>
              </a:rPr>
              <a:t>Características</a:t>
            </a:r>
            <a:r>
              <a:rPr lang="en-US" sz="1800" b="1" i="0" u="none" strike="noStrike" baseline="0" dirty="0">
                <a:latin typeface="Arial" panose="020B0604020202020204" pitchFamily="34" charset="0"/>
                <a:cs typeface="Arial" panose="020B0604020202020204" pitchFamily="34" charset="0"/>
              </a:rPr>
              <a:t> del Sistema </a:t>
            </a:r>
            <a:r>
              <a:rPr lang="en-US" sz="1800" b="1" i="0" u="none" strike="noStrike" baseline="0" dirty="0" err="1">
                <a:latin typeface="Arial" panose="020B0604020202020204" pitchFamily="34" charset="0"/>
                <a:cs typeface="Arial" panose="020B0604020202020204" pitchFamily="34" charset="0"/>
              </a:rPr>
              <a:t>Métrico</a:t>
            </a:r>
            <a:r>
              <a:rPr lang="en-US" sz="1800" b="1" i="0" u="none" strike="noStrike" baseline="0" dirty="0">
                <a:latin typeface="Arial" panose="020B0604020202020204" pitchFamily="34" charset="0"/>
                <a:cs typeface="Arial" panose="020B0604020202020204" pitchFamily="34" charset="0"/>
              </a:rPr>
              <a:t> Decimal:</a:t>
            </a:r>
          </a:p>
          <a:p>
            <a:pPr marR="0" lvl="0"/>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basadas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factores</a:t>
            </a:r>
            <a:r>
              <a:rPr lang="en-US" sz="1800" b="0" i="0" u="none" strike="noStrike" baseline="0" dirty="0">
                <a:latin typeface="Arial" panose="020B0604020202020204" pitchFamily="34" charset="0"/>
                <a:cs typeface="Arial" panose="020B0604020202020204" pitchFamily="34" charset="0"/>
              </a:rPr>
              <a:t> de 10, </a:t>
            </a:r>
            <a:r>
              <a:rPr lang="en-US" sz="1800" b="0" i="0" u="none" strike="noStrike" baseline="0" dirty="0" err="1">
                <a:latin typeface="Arial" panose="020B0604020202020204" pitchFamily="34" charset="0"/>
                <a:cs typeface="Arial" panose="020B0604020202020204" pitchFamily="34" charset="0"/>
              </a:rPr>
              <a:t>facilitando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cálculos</a:t>
            </a:r>
            <a:r>
              <a:rPr lang="en-US" sz="1800" b="0" i="0" u="none" strike="noStrike" baseline="0" dirty="0">
                <a:latin typeface="Arial" panose="020B0604020202020204" pitchFamily="34" charset="0"/>
                <a:cs typeface="Arial" panose="020B0604020202020204" pitchFamily="34" charset="0"/>
              </a:rPr>
              <a:t>.</a:t>
            </a:r>
          </a:p>
          <a:p>
            <a:pPr marR="0" lvl="0"/>
            <a:r>
              <a:rPr lang="en-US" sz="1800" b="0" i="0" u="none" strike="noStrike" baseline="0" dirty="0" err="1">
                <a:latin typeface="Arial" panose="020B0604020202020204" pitchFamily="34" charset="0"/>
                <a:cs typeface="Arial" panose="020B0604020202020204" pitchFamily="34" charset="0"/>
              </a:rPr>
              <a:t>Definiciones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relacionadas</a:t>
            </a:r>
            <a:r>
              <a:rPr lang="en-US" sz="1800" b="0" i="0" u="none" strike="noStrike" baseline="0" dirty="0">
                <a:latin typeface="Arial" panose="020B0604020202020204" pitchFamily="34" charset="0"/>
                <a:cs typeface="Arial" panose="020B0604020202020204" pitchFamily="34" charset="0"/>
              </a:rPr>
              <a:t> con </a:t>
            </a:r>
            <a:r>
              <a:rPr lang="en-US" sz="1800" b="0" i="0" u="none" strike="noStrike" baseline="0" dirty="0" err="1">
                <a:latin typeface="Arial" panose="020B0604020202020204" pitchFamily="34" charset="0"/>
                <a:cs typeface="Arial" panose="020B0604020202020204" pitchFamily="34" charset="0"/>
              </a:rPr>
              <a:t>propiedades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constantes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longitud</a:t>
            </a:r>
            <a:r>
              <a:rPr lang="en-US" sz="1800" b="0" i="0" u="none" strike="noStrike" baseline="0" dirty="0">
                <a:latin typeface="Arial" panose="020B0604020202020204" pitchFamily="34" charset="0"/>
                <a:cs typeface="Arial" panose="020B0604020202020204" pitchFamily="34" charset="0"/>
              </a:rPr>
              <a:t> de un </a:t>
            </a:r>
            <a:r>
              <a:rPr lang="en-US" sz="1800" b="0" i="0" u="none" strike="noStrike" baseline="0" dirty="0" err="1">
                <a:latin typeface="Arial" panose="020B0604020202020204" pitchFamily="34" charset="0"/>
                <a:cs typeface="Arial" panose="020B0604020202020204" pitchFamily="34" charset="0"/>
              </a:rPr>
              <a:t>meridiano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terrestre</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el</a:t>
            </a:r>
            <a:r>
              <a:rPr lang="en-US" sz="1800" b="0" i="0" u="none" strike="noStrike" baseline="0" dirty="0">
                <a:latin typeface="Arial" panose="020B0604020202020204" pitchFamily="34" charset="0"/>
                <a:cs typeface="Arial" panose="020B0604020202020204" pitchFamily="34" charset="0"/>
              </a:rPr>
              <a:t> metro).</a:t>
            </a:r>
          </a:p>
          <a:p>
            <a:pPr marR="0" lvl="0"/>
            <a:r>
              <a:rPr lang="en-US" sz="1800" i="0" u="none" strike="noStrike" baseline="0" dirty="0" err="1">
                <a:latin typeface="Arial" panose="020B0604020202020204" pitchFamily="34" charset="0"/>
                <a:cs typeface="Arial" panose="020B0604020202020204" pitchFamily="34" charset="0"/>
              </a:rPr>
              <a:t>Unidades</a:t>
            </a:r>
            <a:r>
              <a:rPr lang="en-US" sz="1800" i="0" u="none" strike="noStrike" baseline="0" dirty="0">
                <a:latin typeface="Arial" panose="020B0604020202020204" pitchFamily="34" charset="0"/>
                <a:cs typeface="Arial" panose="020B0604020202020204" pitchFamily="34" charset="0"/>
              </a:rPr>
              <a:t> </a:t>
            </a:r>
            <a:r>
              <a:rPr lang="en-US" sz="1800" i="0" u="none" strike="noStrike" baseline="0" dirty="0" err="1">
                <a:latin typeface="Arial" panose="020B0604020202020204" pitchFamily="34" charset="0"/>
                <a:cs typeface="Arial" panose="020B0604020202020204" pitchFamily="34" charset="0"/>
              </a:rPr>
              <a:t>universales</a:t>
            </a:r>
            <a:r>
              <a:rPr lang="en-US" sz="180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aplicables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cualquier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lugar</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mundo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independientemente</a:t>
            </a:r>
            <a:r>
              <a:rPr lang="en-US" sz="1800" b="0" i="0" u="none" strike="noStrike" baseline="0" dirty="0">
                <a:latin typeface="Arial" panose="020B0604020202020204" pitchFamily="34" charset="0"/>
                <a:cs typeface="Arial" panose="020B0604020202020204" pitchFamily="34" charset="0"/>
              </a:rPr>
              <a:t> de la </a:t>
            </a:r>
            <a:r>
              <a:rPr lang="en-US" sz="1800" b="0" i="0" u="none" strike="noStrike" baseline="0" dirty="0" err="1">
                <a:latin typeface="Arial" panose="020B0604020202020204" pitchFamily="34" charset="0"/>
                <a:cs typeface="Arial" panose="020B0604020202020204" pitchFamily="34" charset="0"/>
              </a:rPr>
              <a:t>región</a:t>
            </a:r>
            <a:r>
              <a:rPr lang="en-US" sz="1800" b="0" i="0" u="none" strike="noStrike" baseline="0" dirty="0">
                <a:latin typeface="Arial" panose="020B0604020202020204" pitchFamily="34" charset="0"/>
                <a:cs typeface="Arial" panose="020B0604020202020204" pitchFamily="34" charset="0"/>
              </a:rPr>
              <a:t> o </a:t>
            </a:r>
            <a:r>
              <a:rPr lang="en-US" sz="1800" b="0" i="0" u="none" strike="noStrike" baseline="0" dirty="0" err="1">
                <a:latin typeface="Arial" panose="020B0604020202020204" pitchFamily="34" charset="0"/>
                <a:cs typeface="Arial" panose="020B0604020202020204" pitchFamily="34" charset="0"/>
              </a:rPr>
              <a:t>país</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64136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5778FC-FD99-DCCA-C721-9C237C42C2EE}"/>
              </a:ext>
            </a:extLst>
          </p:cNvPr>
          <p:cNvSpPr>
            <a:spLocks noGrp="1"/>
          </p:cNvSpPr>
          <p:nvPr>
            <p:ph type="title"/>
          </p:nvPr>
        </p:nvSpPr>
        <p:spPr>
          <a:xfrm>
            <a:off x="645065" y="1463040"/>
            <a:ext cx="4173120" cy="2690949"/>
          </a:xfrm>
        </p:spPr>
        <p:txBody>
          <a:bodyPr vert="horz" lIns="91440" tIns="45720" rIns="91440" bIns="45720" rtlCol="0" anchor="t">
            <a:normAutofit/>
          </a:bodyPr>
          <a:lstStyle/>
          <a:p>
            <a:pPr marR="0"/>
            <a:r>
              <a:rPr lang="en-US" sz="3000" b="0" i="0" u="none" strike="noStrike" kern="1200" baseline="0" dirty="0">
                <a:solidFill>
                  <a:schemeClr val="tx1"/>
                </a:solidFill>
                <a:latin typeface="Arial" panose="020B0604020202020204" pitchFamily="34" charset="0"/>
                <a:cs typeface="Arial" panose="020B0604020202020204" pitchFamily="34" charset="0"/>
              </a:rPr>
              <a:t>3. </a:t>
            </a:r>
            <a:r>
              <a:rPr lang="en-US" sz="3000" b="0" i="0" u="none" strike="noStrike" kern="1200" baseline="0" dirty="0" err="1">
                <a:solidFill>
                  <a:schemeClr val="tx1"/>
                </a:solidFill>
                <a:latin typeface="Arial" panose="020B0604020202020204" pitchFamily="34" charset="0"/>
                <a:cs typeface="Arial" panose="020B0604020202020204" pitchFamily="34" charset="0"/>
              </a:rPr>
              <a:t>Revolución</a:t>
            </a:r>
            <a:r>
              <a:rPr lang="en-US" sz="3000" b="0" i="0" u="none" strike="noStrike" kern="1200" baseline="0" dirty="0">
                <a:solidFill>
                  <a:schemeClr val="tx1"/>
                </a:solidFill>
                <a:latin typeface="Arial" panose="020B0604020202020204" pitchFamily="34" charset="0"/>
                <a:cs typeface="Arial" panose="020B0604020202020204" pitchFamily="34" charset="0"/>
              </a:rPr>
              <a:t> Industrial y la </a:t>
            </a:r>
            <a:r>
              <a:rPr lang="en-US" sz="3000" b="0" i="0" u="none" strike="noStrike" kern="1200" baseline="0" dirty="0" err="1">
                <a:solidFill>
                  <a:schemeClr val="tx1"/>
                </a:solidFill>
                <a:latin typeface="Arial" panose="020B0604020202020204" pitchFamily="34" charset="0"/>
                <a:cs typeface="Arial" panose="020B0604020202020204" pitchFamily="34" charset="0"/>
              </a:rPr>
              <a:t>estandarización</a:t>
            </a:r>
            <a:r>
              <a:rPr lang="en-US" sz="3000" b="0" i="0" u="none" strike="noStrike" kern="1200" baseline="0" dirty="0">
                <a:solidFill>
                  <a:schemeClr val="tx1"/>
                </a:solidFill>
                <a:latin typeface="Arial" panose="020B0604020202020204" pitchFamily="34" charset="0"/>
                <a:cs typeface="Arial" panose="020B0604020202020204" pitchFamily="34" charset="0"/>
              </a:rPr>
              <a:t> de las </a:t>
            </a:r>
            <a:r>
              <a:rPr lang="en-US" sz="3000" b="0" i="0" u="none" strike="noStrike" kern="1200" baseline="0" dirty="0" err="1">
                <a:solidFill>
                  <a:schemeClr val="tx1"/>
                </a:solidFill>
                <a:latin typeface="Arial" panose="020B0604020202020204" pitchFamily="34" charset="0"/>
                <a:cs typeface="Arial" panose="020B0604020202020204" pitchFamily="34" charset="0"/>
              </a:rPr>
              <a:t>medidas</a:t>
            </a:r>
            <a:endParaRPr lang="en-US" sz="3000" b="0" i="0" u="none" strike="noStrike" kern="1200" baseline="0" dirty="0">
              <a:solidFill>
                <a:schemeClr val="tx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B14B560F-9DD7-4302-A60B-EBD3EF59B07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id="{9298775C-B563-8702-240D-23F7CED9F012}"/>
              </a:ext>
            </a:extLst>
          </p:cNvPr>
          <p:cNvSpPr>
            <a:spLocks noGrp="1"/>
          </p:cNvSpPr>
          <p:nvPr>
            <p:ph type="body" idx="1"/>
          </p:nvPr>
        </p:nvSpPr>
        <p:spPr>
          <a:xfrm>
            <a:off x="5656218" y="1463039"/>
            <a:ext cx="5542387" cy="4300447"/>
          </a:xfrm>
        </p:spPr>
        <p:txBody>
          <a:bodyPr vert="horz" lIns="91440" tIns="45720" rIns="91440" bIns="45720" rtlCol="0" anchor="t">
            <a:normAutofit/>
          </a:bodyPr>
          <a:lstStyle/>
          <a:p>
            <a:pPr marR="0" lvl="0"/>
            <a:r>
              <a:rPr lang="en-US" sz="1800" b="0" i="0" u="none" strike="noStrike" baseline="0" dirty="0">
                <a:latin typeface="Arial" panose="020B0604020202020204" pitchFamily="34" charset="0"/>
                <a:cs typeface="Arial" panose="020B0604020202020204" pitchFamily="34" charset="0"/>
              </a:rPr>
              <a:t>3.3. </a:t>
            </a:r>
            <a:r>
              <a:rPr lang="en-US" sz="1800" b="0" i="0" u="none" strike="noStrike" baseline="0" dirty="0" err="1">
                <a:latin typeface="Arial" panose="020B0604020202020204" pitchFamily="34" charset="0"/>
                <a:cs typeface="Arial" panose="020B0604020202020204" pitchFamily="34" charset="0"/>
              </a:rPr>
              <a:t>Internacionalización</a:t>
            </a:r>
            <a:r>
              <a:rPr lang="en-US" sz="1800" b="0" i="0" u="none" strike="noStrike" baseline="0" dirty="0">
                <a:latin typeface="Arial" panose="020B0604020202020204" pitchFamily="34" charset="0"/>
                <a:cs typeface="Arial" panose="020B0604020202020204" pitchFamily="34" charset="0"/>
              </a:rPr>
              <a:t> del Sistema </a:t>
            </a:r>
            <a:r>
              <a:rPr lang="en-US" sz="1800" b="0" i="0" u="none" strike="noStrike" baseline="0" dirty="0" err="1">
                <a:latin typeface="Arial" panose="020B0604020202020204" pitchFamily="34" charset="0"/>
                <a:cs typeface="Arial" panose="020B0604020202020204" pitchFamily="34" charset="0"/>
              </a:rPr>
              <a:t>Métrico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1875, con la firma de la </a:t>
            </a:r>
            <a:r>
              <a:rPr lang="en-US" sz="1800" b="1" i="0" u="none" strike="noStrike" baseline="0" dirty="0" err="1">
                <a:latin typeface="Arial" panose="020B0604020202020204" pitchFamily="34" charset="0"/>
                <a:cs typeface="Arial" panose="020B0604020202020204" pitchFamily="34" charset="0"/>
              </a:rPr>
              <a:t>Convención</a:t>
            </a:r>
            <a:r>
              <a:rPr lang="en-US" sz="1800" b="1" i="0" u="none" strike="noStrike" baseline="0" dirty="0">
                <a:latin typeface="Arial" panose="020B0604020202020204" pitchFamily="34" charset="0"/>
                <a:cs typeface="Arial" panose="020B0604020202020204" pitchFamily="34" charset="0"/>
              </a:rPr>
              <a:t> del Metro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17 </a:t>
            </a:r>
            <a:r>
              <a:rPr lang="en-US" sz="1800" b="0" i="0" u="none" strike="noStrike" baseline="0" dirty="0" err="1">
                <a:latin typeface="Arial" panose="020B0604020202020204" pitchFamily="34" charset="0"/>
                <a:cs typeface="Arial" panose="020B0604020202020204" pitchFamily="34" charset="0"/>
              </a:rPr>
              <a:t>naciones</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estableció</a:t>
            </a:r>
            <a:r>
              <a:rPr lang="en-US" sz="1800" b="0" i="0" u="none" strike="noStrike" baseline="0" dirty="0">
                <a:latin typeface="Arial" panose="020B0604020202020204" pitchFamily="34" charset="0"/>
                <a:cs typeface="Arial" panose="020B0604020202020204" pitchFamily="34" charset="0"/>
              </a:rPr>
              <a:t> el </a:t>
            </a:r>
            <a:r>
              <a:rPr lang="en-US" sz="1800" b="1" i="0" u="none" strike="noStrike" baseline="0" dirty="0">
                <a:latin typeface="Arial" panose="020B0604020202020204" pitchFamily="34" charset="0"/>
                <a:cs typeface="Arial" panose="020B0604020202020204" pitchFamily="34" charset="0"/>
              </a:rPr>
              <a:t>Bureau International des </a:t>
            </a:r>
            <a:r>
              <a:rPr lang="en-US" sz="1800" b="1" i="0" u="none" strike="noStrike" baseline="0" dirty="0" err="1">
                <a:latin typeface="Arial" panose="020B0604020202020204" pitchFamily="34" charset="0"/>
                <a:cs typeface="Arial" panose="020B0604020202020204" pitchFamily="34" charset="0"/>
              </a:rPr>
              <a:t>Poids</a:t>
            </a:r>
            <a:r>
              <a:rPr lang="en-US" sz="1800" b="1" i="0" u="none" strike="noStrike" baseline="0" dirty="0">
                <a:latin typeface="Arial" panose="020B0604020202020204" pitchFamily="34" charset="0"/>
                <a:cs typeface="Arial" panose="020B0604020202020204" pitchFamily="34" charset="0"/>
              </a:rPr>
              <a:t> et </a:t>
            </a:r>
            <a:r>
              <a:rPr lang="en-US" sz="1800" b="1" i="0" u="none" strike="noStrike" baseline="0" dirty="0" err="1">
                <a:latin typeface="Arial" panose="020B0604020202020204" pitchFamily="34" charset="0"/>
                <a:cs typeface="Arial" panose="020B0604020202020204" pitchFamily="34" charset="0"/>
              </a:rPr>
              <a:t>Mesures</a:t>
            </a:r>
            <a:r>
              <a:rPr lang="en-US" sz="1800" b="1" i="0" u="none" strike="noStrike" baseline="0" dirty="0">
                <a:latin typeface="Arial" panose="020B0604020202020204" pitchFamily="34" charset="0"/>
                <a:cs typeface="Arial" panose="020B0604020202020204" pitchFamily="34" charset="0"/>
              </a:rPr>
              <a:t> (BIPM)</a:t>
            </a:r>
            <a:r>
              <a:rPr lang="en-US" sz="1800" b="0" i="0" u="none" strike="noStrike" baseline="0" dirty="0">
                <a:latin typeface="Arial" panose="020B0604020202020204" pitchFamily="34" charset="0"/>
                <a:cs typeface="Arial" panose="020B0604020202020204" pitchFamily="34" charset="0"/>
              </a:rPr>
              <a:t>, que se </a:t>
            </a:r>
            <a:r>
              <a:rPr lang="en-US" sz="1800" b="0" i="0" u="none" strike="noStrike" baseline="0" dirty="0" err="1">
                <a:latin typeface="Arial" panose="020B0604020202020204" pitchFamily="34" charset="0"/>
                <a:cs typeface="Arial" panose="020B0604020202020204" pitchFamily="34" charset="0"/>
              </a:rPr>
              <a:t>encargó</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mantener</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métrico</a:t>
            </a:r>
            <a:r>
              <a:rPr lang="en-US" sz="1800" b="0" i="0" u="none" strike="noStrike" baseline="0" dirty="0" smtClean="0">
                <a:latin typeface="Arial" panose="020B0604020202020204" pitchFamily="34" charset="0"/>
                <a:cs typeface="Arial" panose="020B0604020202020204" pitchFamily="34" charset="0"/>
              </a:rPr>
              <a:t>.</a:t>
            </a:r>
          </a:p>
          <a:p>
            <a:r>
              <a:rPr lang="en-US" sz="1800" b="0" i="0" u="none" strike="noStrike" baseline="0" dirty="0" err="1" smtClean="0">
                <a:latin typeface="Arial" panose="020B0604020202020204" pitchFamily="34" charset="0"/>
                <a:cs typeface="Arial" panose="020B0604020202020204" pitchFamily="34" charset="0"/>
              </a:rPr>
              <a:t>Esta</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fue</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primera</a:t>
            </a:r>
            <a:r>
              <a:rPr lang="en-US" sz="1800" b="0" i="0" u="none" strike="noStrike" baseline="0" dirty="0">
                <a:latin typeface="Arial" panose="020B0604020202020204" pitchFamily="34" charset="0"/>
                <a:cs typeface="Arial" panose="020B0604020202020204" pitchFamily="34" charset="0"/>
              </a:rPr>
              <a:t> gran </a:t>
            </a:r>
            <a:r>
              <a:rPr lang="en-US" sz="1800" b="0" i="0" u="none" strike="noStrike" baseline="0" dirty="0" err="1">
                <a:latin typeface="Arial" panose="020B0604020202020204" pitchFamily="34" charset="0"/>
                <a:cs typeface="Arial" panose="020B0604020202020204" pitchFamily="34" charset="0"/>
              </a:rPr>
              <a:t>estructura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internacional</a:t>
            </a:r>
            <a:r>
              <a:rPr lang="en-US" sz="1800" b="0" i="0" u="none" strike="noStrike" baseline="0" dirty="0">
                <a:latin typeface="Arial" panose="020B0604020202020204" pitchFamily="34" charset="0"/>
                <a:cs typeface="Arial" panose="020B0604020202020204" pitchFamily="34" charset="0"/>
              </a:rPr>
              <a:t> para la </a:t>
            </a:r>
            <a:r>
              <a:rPr lang="en-US" sz="1800" b="0" i="0" u="none" strike="noStrike" baseline="0" dirty="0" err="1">
                <a:latin typeface="Arial" panose="020B0604020202020204" pitchFamily="34" charset="0"/>
                <a:cs typeface="Arial" panose="020B0604020202020204" pitchFamily="34" charset="0"/>
              </a:rPr>
              <a:t>cooperación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sentó</a:t>
            </a:r>
            <a:r>
              <a:rPr lang="en-US" sz="1800" b="0" i="0" u="none" strike="noStrike" baseline="0" dirty="0">
                <a:latin typeface="Arial" panose="020B0604020202020204" pitchFamily="34" charset="0"/>
                <a:cs typeface="Arial" panose="020B0604020202020204" pitchFamily="34" charset="0"/>
              </a:rPr>
              <a:t> las bases para el </a:t>
            </a:r>
            <a:r>
              <a:rPr lang="en-US" sz="1800" b="0" i="0" u="none" strike="noStrike" baseline="0" dirty="0" err="1">
                <a:latin typeface="Arial" panose="020B0604020202020204" pitchFamily="34" charset="0"/>
                <a:cs typeface="Arial" panose="020B0604020202020204" pitchFamily="34" charset="0"/>
              </a:rPr>
              <a:t>desarrollo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futuro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sistemas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metrológicos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globales</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415727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4A7EA18-F3AC-98A2-CDEF-7128B184615A}"/>
              </a:ext>
            </a:extLst>
          </p:cNvPr>
          <p:cNvSpPr>
            <a:spLocks noGrp="1"/>
          </p:cNvSpPr>
          <p:nvPr>
            <p:ph type="title"/>
          </p:nvPr>
        </p:nvSpPr>
        <p:spPr>
          <a:xfrm>
            <a:off x="686834" y="1153572"/>
            <a:ext cx="3200400" cy="4461163"/>
          </a:xfrm>
        </p:spPr>
        <p:txBody>
          <a:bodyPr vert="horz" lIns="91440" tIns="45720" rIns="91440" bIns="45720" rtlCol="0" anchor="ctr">
            <a:normAutofit/>
          </a:bodyPr>
          <a:lstStyle/>
          <a:p>
            <a:pPr marR="0"/>
            <a:r>
              <a:rPr lang="en-US" sz="4000" b="0" i="0" u="none" strike="noStrike" kern="1200" baseline="0" dirty="0">
                <a:solidFill>
                  <a:srgbClr val="FFFFFF"/>
                </a:solidFill>
                <a:latin typeface="Arial" panose="020B0604020202020204" pitchFamily="34" charset="0"/>
                <a:cs typeface="Arial" panose="020B0604020202020204" pitchFamily="34" charset="0"/>
              </a:rPr>
              <a:t>4. </a:t>
            </a:r>
            <a:r>
              <a:rPr lang="en-US" sz="4000" b="0" i="0" u="none" strike="noStrike" kern="1200" baseline="0" dirty="0" err="1">
                <a:solidFill>
                  <a:srgbClr val="FFFFFF"/>
                </a:solidFill>
                <a:latin typeface="Arial" panose="020B0604020202020204" pitchFamily="34" charset="0"/>
                <a:cs typeface="Arial" panose="020B0604020202020204" pitchFamily="34" charset="0"/>
              </a:rPr>
              <a:t>Siglo</a:t>
            </a:r>
            <a:r>
              <a:rPr lang="en-US" sz="4000" b="0" i="0" u="none" strike="noStrike" kern="1200" baseline="0" dirty="0">
                <a:solidFill>
                  <a:srgbClr val="FFFFFF"/>
                </a:solidFill>
                <a:latin typeface="Arial" panose="020B0604020202020204" pitchFamily="34" charset="0"/>
                <a:cs typeface="Arial" panose="020B0604020202020204" pitchFamily="34" charset="0"/>
              </a:rPr>
              <a:t> XX: </a:t>
            </a:r>
            <a:r>
              <a:rPr lang="en-US" sz="40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4000" b="0" i="0" u="none" strike="noStrike" kern="1200" baseline="0" dirty="0">
                <a:solidFill>
                  <a:srgbClr val="FFFFFF"/>
                </a:solidFill>
                <a:latin typeface="Arial" panose="020B0604020202020204" pitchFamily="34" charset="0"/>
                <a:cs typeface="Arial" panose="020B0604020202020204" pitchFamily="34" charset="0"/>
              </a:rPr>
              <a:t> </a:t>
            </a:r>
            <a:r>
              <a:rPr lang="en-US" sz="4000" b="0" i="0" u="none" strike="noStrike" kern="1200" baseline="0" dirty="0" err="1">
                <a:solidFill>
                  <a:srgbClr val="FFFFFF"/>
                </a:solidFill>
                <a:latin typeface="Arial" panose="020B0604020202020204" pitchFamily="34" charset="0"/>
                <a:cs typeface="Arial" panose="020B0604020202020204" pitchFamily="34" charset="0"/>
              </a:rPr>
              <a:t>en</a:t>
            </a:r>
            <a:r>
              <a:rPr lang="en-US" sz="4000" b="0" i="0" u="none" strike="noStrike" kern="1200" baseline="0" dirty="0">
                <a:solidFill>
                  <a:srgbClr val="FFFFFF"/>
                </a:solidFill>
                <a:latin typeface="Arial" panose="020B0604020202020204" pitchFamily="34" charset="0"/>
                <a:cs typeface="Arial" panose="020B0604020202020204" pitchFamily="34" charset="0"/>
              </a:rPr>
              <a:t> la era </a:t>
            </a:r>
            <a:r>
              <a:rPr lang="en-US" sz="4000" kern="1200" dirty="0">
                <a:solidFill>
                  <a:srgbClr val="FFFFFF"/>
                </a:solidFill>
                <a:latin typeface="Arial" panose="020B0604020202020204" pitchFamily="34" charset="0"/>
                <a:cs typeface="Arial" panose="020B0604020202020204" pitchFamily="34" charset="0"/>
              </a:rPr>
              <a:t>i</a:t>
            </a:r>
            <a:r>
              <a:rPr lang="en-US" sz="4000" b="0" i="0" u="none" strike="noStrike" kern="1200" baseline="0" dirty="0">
                <a:solidFill>
                  <a:srgbClr val="FFFFFF"/>
                </a:solidFill>
                <a:latin typeface="Arial" panose="020B0604020202020204" pitchFamily="34" charset="0"/>
                <a:cs typeface="Arial" panose="020B0604020202020204" pitchFamily="34" charset="0"/>
              </a:rPr>
              <a:t>ndustrial y </a:t>
            </a:r>
            <a:r>
              <a:rPr lang="en-US" sz="4000" b="0" i="0" u="none" strike="noStrike" kern="1200" baseline="0" dirty="0" err="1">
                <a:solidFill>
                  <a:srgbClr val="FFFFFF"/>
                </a:solidFill>
                <a:latin typeface="Arial" panose="020B0604020202020204" pitchFamily="34" charset="0"/>
                <a:cs typeface="Arial" panose="020B0604020202020204" pitchFamily="34" charset="0"/>
              </a:rPr>
              <a:t>tecnológica</a:t>
            </a:r>
            <a:endParaRPr lang="en-US" sz="4000" b="0" i="0" u="none" strike="noStrike" kern="1200" baseline="0" dirty="0">
              <a:solidFill>
                <a:srgbClr val="FFFFFF"/>
              </a:solidFill>
              <a:latin typeface="Arial" panose="020B0604020202020204" pitchFamily="34" charset="0"/>
              <a:cs typeface="Arial" panose="020B0604020202020204" pitchFamily="34" charset="0"/>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texto 2">
            <a:extLst>
              <a:ext uri="{FF2B5EF4-FFF2-40B4-BE49-F238E27FC236}">
                <a16:creationId xmlns:a16="http://schemas.microsoft.com/office/drawing/2014/main" id="{C5D9EED3-5977-102F-D3DB-D290EB140B19}"/>
              </a:ext>
            </a:extLst>
          </p:cNvPr>
          <p:cNvSpPr>
            <a:spLocks noGrp="1"/>
          </p:cNvSpPr>
          <p:nvPr>
            <p:ph type="body" idx="1"/>
          </p:nvPr>
        </p:nvSpPr>
        <p:spPr>
          <a:xfrm>
            <a:off x="4447308" y="591344"/>
            <a:ext cx="6906491" cy="5585619"/>
          </a:xfrm>
        </p:spPr>
        <p:txBody>
          <a:bodyPr vert="horz" lIns="91440" tIns="45720" rIns="91440" bIns="45720" rtlCol="0" anchor="ctr">
            <a:normAutofit/>
          </a:bodyPr>
          <a:lstStyle/>
          <a:p>
            <a:pPr marL="0" marR="0" lvl="0"/>
            <a:endParaRPr lang="en-US" sz="1800" b="0" i="0" u="none" strike="noStrike" baseline="0" dirty="0"/>
          </a:p>
          <a:p>
            <a:pPr marL="0" indent="0">
              <a:spcBef>
                <a:spcPts val="800"/>
              </a:spcBef>
              <a:spcAft>
                <a:spcPts val="400"/>
              </a:spcAft>
              <a:buNone/>
            </a:pPr>
            <a:r>
              <a:rPr lang="en-US" sz="1800" b="1" dirty="0">
                <a:effectLst/>
                <a:latin typeface="Arial" panose="020B0604020202020204" pitchFamily="34" charset="0"/>
                <a:cs typeface="Arial" panose="020B0604020202020204" pitchFamily="34" charset="0"/>
              </a:rPr>
              <a:t>4.1. </a:t>
            </a:r>
            <a:r>
              <a:rPr lang="en-US" sz="1800" b="1" dirty="0" err="1">
                <a:effectLst/>
                <a:latin typeface="Arial" panose="020B0604020202020204" pitchFamily="34" charset="0"/>
                <a:cs typeface="Arial" panose="020B0604020202020204" pitchFamily="34" charset="0"/>
              </a:rPr>
              <a:t>Avances</a:t>
            </a:r>
            <a:r>
              <a:rPr lang="en-US" sz="1800" b="1" dirty="0">
                <a:effectLst/>
                <a:latin typeface="Arial" panose="020B0604020202020204" pitchFamily="34" charset="0"/>
                <a:cs typeface="Arial" panose="020B0604020202020204" pitchFamily="34" charset="0"/>
              </a:rPr>
              <a:t> </a:t>
            </a:r>
            <a:r>
              <a:rPr lang="en-US" sz="1800" b="1" dirty="0" err="1">
                <a:effectLst/>
                <a:latin typeface="Arial" panose="020B0604020202020204" pitchFamily="34" charset="0"/>
                <a:cs typeface="Arial" panose="020B0604020202020204" pitchFamily="34" charset="0"/>
              </a:rPr>
              <a:t>Tecnológicos</a:t>
            </a:r>
            <a:r>
              <a:rPr lang="en-US" sz="1800" b="1" dirty="0">
                <a:effectLst/>
                <a:latin typeface="Arial" panose="020B0604020202020204" pitchFamily="34" charset="0"/>
                <a:cs typeface="Arial" panose="020B0604020202020204" pitchFamily="34" charset="0"/>
              </a:rPr>
              <a:t> y </a:t>
            </a:r>
            <a:r>
              <a:rPr lang="en-US" sz="1800" b="1" dirty="0" err="1">
                <a:effectLst/>
                <a:latin typeface="Arial" panose="020B0604020202020204" pitchFamily="34" charset="0"/>
                <a:cs typeface="Arial" panose="020B0604020202020204" pitchFamily="34" charset="0"/>
              </a:rPr>
              <a:t>su</a:t>
            </a:r>
            <a:r>
              <a:rPr lang="en-US" sz="1800" b="1" dirty="0">
                <a:effectLst/>
                <a:latin typeface="Arial" panose="020B0604020202020204" pitchFamily="34" charset="0"/>
                <a:cs typeface="Arial" panose="020B0604020202020204" pitchFamily="34" charset="0"/>
              </a:rPr>
              <a:t> </a:t>
            </a:r>
            <a:r>
              <a:rPr lang="en-US" sz="1800" b="1" dirty="0" err="1">
                <a:effectLst/>
                <a:latin typeface="Arial" panose="020B0604020202020204" pitchFamily="34" charset="0"/>
                <a:cs typeface="Arial" panose="020B0604020202020204" pitchFamily="34" charset="0"/>
              </a:rPr>
              <a:t>Impacto</a:t>
            </a:r>
            <a:r>
              <a:rPr lang="en-US" sz="1800" b="1" dirty="0">
                <a:effectLst/>
                <a:latin typeface="Arial" panose="020B0604020202020204" pitchFamily="34" charset="0"/>
                <a:cs typeface="Arial" panose="020B0604020202020204" pitchFamily="34" charset="0"/>
              </a:rPr>
              <a:t> </a:t>
            </a:r>
            <a:r>
              <a:rPr lang="en-US" sz="1800" b="1" dirty="0" err="1">
                <a:effectLst/>
                <a:latin typeface="Arial" panose="020B0604020202020204" pitchFamily="34" charset="0"/>
                <a:cs typeface="Arial" panose="020B0604020202020204" pitchFamily="34" charset="0"/>
              </a:rPr>
              <a:t>en</a:t>
            </a:r>
            <a:r>
              <a:rPr lang="en-US" sz="1800" b="1" dirty="0">
                <a:effectLst/>
                <a:latin typeface="Arial" panose="020B0604020202020204" pitchFamily="34" charset="0"/>
                <a:cs typeface="Arial" panose="020B0604020202020204" pitchFamily="34" charset="0"/>
              </a:rPr>
              <a:t> la </a:t>
            </a:r>
            <a:r>
              <a:rPr lang="en-US" sz="1800" b="1" dirty="0" err="1">
                <a:effectLst/>
                <a:latin typeface="Arial" panose="020B0604020202020204" pitchFamily="34" charset="0"/>
                <a:cs typeface="Arial" panose="020B0604020202020204" pitchFamily="34" charset="0"/>
              </a:rPr>
              <a:t>Metrología</a:t>
            </a:r>
            <a:r>
              <a:rPr lang="en-US" sz="1800" b="1" dirty="0">
                <a:effectLst/>
                <a:latin typeface="Arial" panose="020B0604020202020204" pitchFamily="34" charset="0"/>
                <a:cs typeface="Arial" panose="020B0604020202020204" pitchFamily="34" charset="0"/>
              </a:rPr>
              <a:t> </a:t>
            </a:r>
          </a:p>
          <a:p>
            <a:pPr marL="0">
              <a:spcBef>
                <a:spcPts val="800"/>
              </a:spcBef>
              <a:spcAft>
                <a:spcPts val="400"/>
              </a:spcAft>
            </a:pPr>
            <a:r>
              <a:rPr lang="en-US" sz="1800" dirty="0">
                <a:effectLst/>
                <a:latin typeface="Arial" panose="020B0604020202020204" pitchFamily="34" charset="0"/>
                <a:cs typeface="Arial" panose="020B0604020202020204" pitchFamily="34" charset="0"/>
              </a:rPr>
              <a:t>El </a:t>
            </a:r>
            <a:r>
              <a:rPr lang="en-US" sz="1800" dirty="0" err="1">
                <a:effectLst/>
                <a:latin typeface="Arial" panose="020B0604020202020204" pitchFamily="34" charset="0"/>
                <a:cs typeface="Arial" panose="020B0604020202020204" pitchFamily="34" charset="0"/>
              </a:rPr>
              <a:t>siglo</a:t>
            </a:r>
            <a:r>
              <a:rPr lang="en-US" sz="1800" dirty="0">
                <a:effectLst/>
                <a:latin typeface="Arial" panose="020B0604020202020204" pitchFamily="34" charset="0"/>
                <a:cs typeface="Arial" panose="020B0604020202020204" pitchFamily="34" charset="0"/>
              </a:rPr>
              <a:t> XX </a:t>
            </a:r>
            <a:r>
              <a:rPr lang="en-US" sz="1800" dirty="0" err="1">
                <a:effectLst/>
                <a:latin typeface="Arial" panose="020B0604020202020204" pitchFamily="34" charset="0"/>
                <a:cs typeface="Arial" panose="020B0604020202020204" pitchFamily="34" charset="0"/>
              </a:rPr>
              <a:t>presenció</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una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expansión</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acelerada</a:t>
            </a:r>
            <a:r>
              <a:rPr lang="en-US" sz="1800" dirty="0">
                <a:effectLst/>
                <a:latin typeface="Arial" panose="020B0604020202020204" pitchFamily="34" charset="0"/>
                <a:cs typeface="Arial" panose="020B0604020202020204" pitchFamily="34" charset="0"/>
              </a:rPr>
              <a:t> de la </a:t>
            </a:r>
            <a:r>
              <a:rPr lang="en-US" sz="1800" dirty="0" err="1">
                <a:effectLst/>
                <a:latin typeface="Arial" panose="020B0604020202020204" pitchFamily="34" charset="0"/>
                <a:cs typeface="Arial" panose="020B0604020202020204" pitchFamily="34" charset="0"/>
              </a:rPr>
              <a:t>tecnología</a:t>
            </a:r>
            <a:r>
              <a:rPr lang="en-US" sz="1800" dirty="0">
                <a:effectLst/>
                <a:latin typeface="Arial" panose="020B0604020202020204" pitchFamily="34" charset="0"/>
                <a:cs typeface="Arial" panose="020B0604020202020204" pitchFamily="34" charset="0"/>
              </a:rPr>
              <a:t>, lo que </a:t>
            </a:r>
            <a:r>
              <a:rPr lang="en-US" sz="1800" dirty="0" err="1">
                <a:effectLst/>
                <a:latin typeface="Arial" panose="020B0604020202020204" pitchFamily="34" charset="0"/>
                <a:cs typeface="Arial" panose="020B0604020202020204" pitchFamily="34" charset="0"/>
              </a:rPr>
              <a:t>incrementó</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necesidad</a:t>
            </a:r>
            <a:r>
              <a:rPr lang="en-US" sz="1800" dirty="0">
                <a:effectLst/>
                <a:latin typeface="Arial" panose="020B0604020202020204" pitchFamily="34" charset="0"/>
                <a:cs typeface="Arial" panose="020B0604020202020204" pitchFamily="34" charset="0"/>
              </a:rPr>
              <a:t> de </a:t>
            </a:r>
            <a:r>
              <a:rPr lang="en-US" sz="1800" dirty="0" err="1">
                <a:effectLst/>
                <a:latin typeface="Arial" panose="020B0604020202020204" pitchFamily="34" charset="0"/>
                <a:cs typeface="Arial" panose="020B0604020202020204" pitchFamily="34" charset="0"/>
              </a:rPr>
              <a:t>mediciones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más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precisas</a:t>
            </a:r>
            <a:r>
              <a:rPr lang="en-US" sz="1800" dirty="0">
                <a:effectLst/>
                <a:latin typeface="Arial" panose="020B0604020202020204" pitchFamily="34" charset="0"/>
                <a:cs typeface="Arial" panose="020B0604020202020204" pitchFamily="34" charset="0"/>
              </a:rPr>
              <a:t>. Con el </a:t>
            </a:r>
            <a:r>
              <a:rPr lang="en-US" sz="1800" dirty="0" err="1">
                <a:effectLst/>
                <a:latin typeface="Arial" panose="020B0604020202020204" pitchFamily="34" charset="0"/>
                <a:cs typeface="Arial" panose="020B0604020202020204" pitchFamily="34" charset="0"/>
              </a:rPr>
              <a:t>desarrollo</a:t>
            </a:r>
            <a:r>
              <a:rPr lang="en-US" sz="1800" dirty="0">
                <a:effectLst/>
                <a:latin typeface="Arial" panose="020B0604020202020204" pitchFamily="34" charset="0"/>
                <a:cs typeface="Arial" panose="020B0604020202020204" pitchFamily="34" charset="0"/>
              </a:rPr>
              <a:t> de </a:t>
            </a:r>
            <a:r>
              <a:rPr lang="en-US" sz="1800" dirty="0" err="1">
                <a:effectLst/>
                <a:latin typeface="Arial" panose="020B0604020202020204" pitchFamily="34" charset="0"/>
                <a:cs typeface="Arial" panose="020B0604020202020204" pitchFamily="34" charset="0"/>
              </a:rPr>
              <a:t>nuevas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industrias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como</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electrónica</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química</a:t>
            </a:r>
            <a:r>
              <a:rPr lang="en-US" sz="1800" dirty="0">
                <a:effectLst/>
                <a:latin typeface="Arial" panose="020B0604020202020204" pitchFamily="34" charset="0"/>
                <a:cs typeface="Arial" panose="020B0604020202020204" pitchFamily="34" charset="0"/>
              </a:rPr>
              <a:t> y la </a:t>
            </a:r>
            <a:r>
              <a:rPr lang="en-US" sz="1800" dirty="0" err="1">
                <a:effectLst/>
                <a:latin typeface="Arial" panose="020B0604020202020204" pitchFamily="34" charset="0"/>
                <a:cs typeface="Arial" panose="020B0604020202020204" pitchFamily="34" charset="0"/>
              </a:rPr>
              <a:t>aviación</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exactitud</a:t>
            </a:r>
            <a:r>
              <a:rPr lang="en-US" sz="1800" dirty="0">
                <a:effectLst/>
                <a:latin typeface="Arial" panose="020B0604020202020204" pitchFamily="34" charset="0"/>
                <a:cs typeface="Arial" panose="020B0604020202020204" pitchFamily="34" charset="0"/>
              </a:rPr>
              <a:t> y la </a:t>
            </a:r>
            <a:r>
              <a:rPr lang="en-US" sz="1800" dirty="0" err="1">
                <a:effectLst/>
                <a:latin typeface="Arial" panose="020B0604020202020204" pitchFamily="34" charset="0"/>
                <a:cs typeface="Arial" panose="020B0604020202020204" pitchFamily="34" charset="0"/>
              </a:rPr>
              <a:t>trazabilidad</a:t>
            </a:r>
            <a:r>
              <a:rPr lang="en-US" sz="1800" dirty="0">
                <a:effectLst/>
                <a:latin typeface="Arial" panose="020B0604020202020204" pitchFamily="34" charset="0"/>
                <a:cs typeface="Arial" panose="020B0604020202020204" pitchFamily="34" charset="0"/>
              </a:rPr>
              <a:t> de las </a:t>
            </a:r>
            <a:r>
              <a:rPr lang="en-US" sz="1800" dirty="0" err="1">
                <a:effectLst/>
                <a:latin typeface="Arial" panose="020B0604020202020204" pitchFamily="34" charset="0"/>
                <a:cs typeface="Arial" panose="020B0604020202020204" pitchFamily="34" charset="0"/>
              </a:rPr>
              <a:t>mediciones</a:t>
            </a:r>
            <a:r>
              <a:rPr lang="en-US" sz="1800" dirty="0">
                <a:effectLst/>
                <a:latin typeface="Arial" panose="020B0604020202020204" pitchFamily="34" charset="0"/>
                <a:cs typeface="Arial" panose="020B0604020202020204" pitchFamily="34" charset="0"/>
              </a:rPr>
              <a:t> se </a:t>
            </a:r>
            <a:r>
              <a:rPr lang="en-US" sz="1800" dirty="0" err="1">
                <a:effectLst/>
                <a:latin typeface="Arial" panose="020B0604020202020204" pitchFamily="34" charset="0"/>
                <a:cs typeface="Arial" panose="020B0604020202020204" pitchFamily="34" charset="0"/>
              </a:rPr>
              <a:t>volvieron</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críticas</a:t>
            </a:r>
            <a:r>
              <a:rPr lang="en-US" sz="1800" dirty="0">
                <a:effectLst/>
                <a:latin typeface="Arial" panose="020B0604020202020204" pitchFamily="34" charset="0"/>
                <a:cs typeface="Arial" panose="020B0604020202020204" pitchFamily="34" charset="0"/>
              </a:rPr>
              <a:t>.</a:t>
            </a:r>
          </a:p>
          <a:p>
            <a:pPr marL="0">
              <a:spcBef>
                <a:spcPts val="800"/>
              </a:spcBef>
              <a:spcAft>
                <a:spcPts val="400"/>
              </a:spcAft>
            </a:pPr>
            <a:r>
              <a:rPr lang="en-US" sz="1800" b="1" dirty="0" err="1">
                <a:effectLst/>
                <a:latin typeface="Arial" panose="020B0604020202020204" pitchFamily="34" charset="0"/>
                <a:cs typeface="Arial" panose="020B0604020202020204" pitchFamily="34" charset="0"/>
              </a:rPr>
              <a:t>Ejemplos</a:t>
            </a:r>
            <a:r>
              <a:rPr lang="en-US" sz="1800" b="1" dirty="0">
                <a:effectLst/>
                <a:latin typeface="Arial" panose="020B0604020202020204" pitchFamily="34" charset="0"/>
                <a:cs typeface="Arial" panose="020B0604020202020204" pitchFamily="34" charset="0"/>
              </a:rPr>
              <a:t> de </a:t>
            </a:r>
            <a:r>
              <a:rPr lang="en-US" sz="1800" b="1" dirty="0" err="1">
                <a:effectLst/>
                <a:latin typeface="Arial" panose="020B0604020202020204" pitchFamily="34" charset="0"/>
                <a:cs typeface="Arial" panose="020B0604020202020204" pitchFamily="34" charset="0"/>
              </a:rPr>
              <a:t>aplicaciones</a:t>
            </a:r>
            <a:r>
              <a:rPr lang="en-US" sz="1800" b="1" dirty="0">
                <a:effectLst/>
                <a:latin typeface="Arial" panose="020B0604020202020204" pitchFamily="34" charset="0"/>
                <a:cs typeface="Arial" panose="020B0604020202020204" pitchFamily="34" charset="0"/>
              </a:rPr>
              <a:t> clave:</a:t>
            </a:r>
          </a:p>
          <a:p>
            <a:pPr>
              <a:spcBef>
                <a:spcPts val="800"/>
              </a:spcBef>
              <a:spcAft>
                <a:spcPts val="400"/>
              </a:spcAft>
            </a:pPr>
            <a:r>
              <a:rPr lang="en-US" sz="1800" dirty="0">
                <a:effectLst/>
                <a:latin typeface="Arial" panose="020B0604020202020204" pitchFamily="34" charset="0"/>
                <a:cs typeface="Arial" panose="020B0604020202020204" pitchFamily="34" charset="0"/>
              </a:rPr>
              <a:t>La </a:t>
            </a:r>
            <a:r>
              <a:rPr lang="en-US" sz="1800" dirty="0" err="1">
                <a:effectLst/>
                <a:latin typeface="Arial" panose="020B0604020202020204" pitchFamily="34" charset="0"/>
                <a:cs typeface="Arial" panose="020B0604020202020204" pitchFamily="34" charset="0"/>
              </a:rPr>
              <a:t>industria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aeroespacial</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demandaba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medidas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extremadamente</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precisas</a:t>
            </a:r>
            <a:r>
              <a:rPr lang="en-US" sz="1800" dirty="0">
                <a:effectLst/>
                <a:latin typeface="Arial" panose="020B0604020202020204" pitchFamily="34" charset="0"/>
                <a:cs typeface="Arial" panose="020B0604020202020204" pitchFamily="34" charset="0"/>
              </a:rPr>
              <a:t> para </a:t>
            </a:r>
            <a:r>
              <a:rPr lang="en-US" sz="1800" dirty="0" err="1">
                <a:effectLst/>
                <a:latin typeface="Arial" panose="020B0604020202020204" pitchFamily="34" charset="0"/>
                <a:cs typeface="Arial" panose="020B0604020202020204" pitchFamily="34" charset="0"/>
              </a:rPr>
              <a:t>garantizar</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seguridad</a:t>
            </a:r>
            <a:r>
              <a:rPr lang="en-US" sz="1800" dirty="0">
                <a:effectLst/>
                <a:latin typeface="Arial" panose="020B0604020202020204" pitchFamily="34" charset="0"/>
                <a:cs typeface="Arial" panose="020B0604020202020204" pitchFamily="34" charset="0"/>
              </a:rPr>
              <a:t> y </a:t>
            </a:r>
            <a:r>
              <a:rPr lang="en-US" sz="1800" dirty="0" err="1">
                <a:effectLst/>
                <a:latin typeface="Arial" panose="020B0604020202020204" pitchFamily="34" charset="0"/>
                <a:cs typeface="Arial" panose="020B0604020202020204" pitchFamily="34" charset="0"/>
              </a:rPr>
              <a:t>eficiencia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en</a:t>
            </a:r>
            <a:r>
              <a:rPr lang="en-US" sz="1800" dirty="0">
                <a:effectLst/>
                <a:latin typeface="Arial" panose="020B0604020202020204" pitchFamily="34" charset="0"/>
                <a:cs typeface="Arial" panose="020B0604020202020204" pitchFamily="34" charset="0"/>
              </a:rPr>
              <a:t> el </a:t>
            </a:r>
            <a:r>
              <a:rPr lang="en-US" sz="1800" dirty="0" err="1">
                <a:effectLst/>
                <a:latin typeface="Arial" panose="020B0604020202020204" pitchFamily="34" charset="0"/>
                <a:cs typeface="Arial" panose="020B0604020202020204" pitchFamily="34" charset="0"/>
              </a:rPr>
              <a:t>diseño</a:t>
            </a:r>
            <a:r>
              <a:rPr lang="en-US" sz="1800" dirty="0">
                <a:effectLst/>
                <a:latin typeface="Arial" panose="020B0604020202020204" pitchFamily="34" charset="0"/>
                <a:cs typeface="Arial" panose="020B0604020202020204" pitchFamily="34" charset="0"/>
              </a:rPr>
              <a:t> de </a:t>
            </a:r>
            <a:r>
              <a:rPr lang="en-US" sz="1800" dirty="0" err="1">
                <a:effectLst/>
                <a:latin typeface="Arial" panose="020B0604020202020204" pitchFamily="34" charset="0"/>
                <a:cs typeface="Arial" panose="020B0604020202020204" pitchFamily="34" charset="0"/>
              </a:rPr>
              <a:t>aviones</a:t>
            </a:r>
            <a:r>
              <a:rPr lang="en-US" sz="1800" dirty="0">
                <a:effectLst/>
                <a:latin typeface="Arial" panose="020B0604020202020204" pitchFamily="34" charset="0"/>
                <a:cs typeface="Arial" panose="020B0604020202020204" pitchFamily="34" charset="0"/>
              </a:rPr>
              <a:t> y naves </a:t>
            </a:r>
            <a:r>
              <a:rPr lang="en-US" sz="1800" dirty="0" err="1">
                <a:effectLst/>
                <a:latin typeface="Arial" panose="020B0604020202020204" pitchFamily="34" charset="0"/>
                <a:cs typeface="Arial" panose="020B0604020202020204" pitchFamily="34" charset="0"/>
              </a:rPr>
              <a:t>espaciales</a:t>
            </a:r>
            <a:r>
              <a:rPr lang="en-US" sz="1800" dirty="0">
                <a:effectLst/>
                <a:latin typeface="Arial" panose="020B0604020202020204" pitchFamily="34" charset="0"/>
                <a:cs typeface="Arial" panose="020B0604020202020204" pitchFamily="34" charset="0"/>
              </a:rPr>
              <a:t>.</a:t>
            </a:r>
          </a:p>
          <a:p>
            <a:pPr>
              <a:spcBef>
                <a:spcPts val="800"/>
              </a:spcBef>
              <a:spcAft>
                <a:spcPts val="400"/>
              </a:spcAft>
            </a:pPr>
            <a:r>
              <a:rPr lang="en-US" sz="1800" dirty="0">
                <a:effectLst/>
                <a:latin typeface="Arial" panose="020B0604020202020204" pitchFamily="34" charset="0"/>
                <a:cs typeface="Arial" panose="020B0604020202020204" pitchFamily="34" charset="0"/>
              </a:rPr>
              <a:t>La </a:t>
            </a:r>
            <a:r>
              <a:rPr lang="en-US" sz="1800" dirty="0" err="1">
                <a:effectLst/>
                <a:latin typeface="Arial" panose="020B0604020202020204" pitchFamily="34" charset="0"/>
                <a:cs typeface="Arial" panose="020B0604020202020204" pitchFamily="34" charset="0"/>
              </a:rPr>
              <a:t>industria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automotriz</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dependía</a:t>
            </a:r>
            <a:r>
              <a:rPr lang="en-US" sz="1800" dirty="0">
                <a:effectLst/>
                <a:latin typeface="Arial" panose="020B0604020202020204" pitchFamily="34" charset="0"/>
                <a:cs typeface="Arial" panose="020B0604020202020204" pitchFamily="34" charset="0"/>
              </a:rPr>
              <a:t> de </a:t>
            </a:r>
            <a:r>
              <a:rPr lang="en-US" sz="1800" dirty="0" err="1">
                <a:effectLst/>
                <a:latin typeface="Arial" panose="020B0604020202020204" pitchFamily="34" charset="0"/>
                <a:cs typeface="Arial" panose="020B0604020202020204" pitchFamily="34" charset="0"/>
              </a:rPr>
              <a:t>mediciones</a:t>
            </a:r>
            <a:r>
              <a:rPr lang="en-US" sz="1800" dirty="0">
                <a:effectLst/>
                <a:latin typeface="Arial" panose="020B0604020202020204" pitchFamily="34" charset="0"/>
                <a:cs typeface="Arial" panose="020B0604020202020204" pitchFamily="34" charset="0"/>
              </a:rPr>
              <a:t> exactas para la </a:t>
            </a:r>
            <a:r>
              <a:rPr lang="en-US" sz="1800" dirty="0" err="1">
                <a:effectLst/>
                <a:latin typeface="Arial" panose="020B0604020202020204" pitchFamily="34" charset="0"/>
                <a:cs typeface="Arial" panose="020B0604020202020204" pitchFamily="34" charset="0"/>
              </a:rPr>
              <a:t>producción</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en</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cadena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optimización</a:t>
            </a:r>
            <a:r>
              <a:rPr lang="en-US" sz="1800" dirty="0">
                <a:effectLst/>
                <a:latin typeface="Arial" panose="020B0604020202020204" pitchFamily="34" charset="0"/>
                <a:cs typeface="Arial" panose="020B0604020202020204" pitchFamily="34" charset="0"/>
              </a:rPr>
              <a:t> del </a:t>
            </a:r>
            <a:r>
              <a:rPr lang="en-US" sz="1800" dirty="0" err="1">
                <a:effectLst/>
                <a:latin typeface="Arial" panose="020B0604020202020204" pitchFamily="34" charset="0"/>
                <a:cs typeface="Arial" panose="020B0604020202020204" pitchFamily="34" charset="0"/>
              </a:rPr>
              <a:t>consumo</a:t>
            </a:r>
            <a:r>
              <a:rPr lang="en-US" sz="1800" dirty="0">
                <a:effectLst/>
                <a:latin typeface="Arial" panose="020B0604020202020204" pitchFamily="34" charset="0"/>
                <a:cs typeface="Arial" panose="020B0604020202020204" pitchFamily="34" charset="0"/>
              </a:rPr>
              <a:t> de combustible y </a:t>
            </a:r>
            <a:r>
              <a:rPr lang="en-US" sz="1800" dirty="0" err="1">
                <a:effectLst/>
                <a:latin typeface="Arial" panose="020B0604020202020204" pitchFamily="34" charset="0"/>
                <a:cs typeface="Arial" panose="020B0604020202020204" pitchFamily="34" charset="0"/>
              </a:rPr>
              <a:t>mejoras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en</a:t>
            </a:r>
            <a:r>
              <a:rPr lang="en-US" sz="1800" dirty="0">
                <a:effectLst/>
                <a:latin typeface="Arial" panose="020B0604020202020204" pitchFamily="34" charset="0"/>
                <a:cs typeface="Arial" panose="020B0604020202020204" pitchFamily="34" charset="0"/>
              </a:rPr>
              <a:t> la </a:t>
            </a:r>
            <a:r>
              <a:rPr lang="en-US" sz="1800" dirty="0" err="1">
                <a:effectLst/>
                <a:latin typeface="Arial" panose="020B0604020202020204" pitchFamily="34" charset="0"/>
                <a:cs typeface="Arial" panose="020B0604020202020204" pitchFamily="34" charset="0"/>
              </a:rPr>
              <a:t>seguridad</a:t>
            </a:r>
            <a:r>
              <a:rPr lang="en-US" sz="1800" dirty="0">
                <a:effectLst/>
                <a:latin typeface="Arial" panose="020B0604020202020204" pitchFamily="34" charset="0"/>
                <a:cs typeface="Arial" panose="020B0604020202020204" pitchFamily="34" charset="0"/>
              </a:rPr>
              <a:t> vehicular.</a:t>
            </a:r>
          </a:p>
          <a:p>
            <a:pPr>
              <a:spcBef>
                <a:spcPts val="800"/>
              </a:spcBef>
              <a:spcAft>
                <a:spcPts val="400"/>
              </a:spcAft>
            </a:pPr>
            <a:r>
              <a:rPr lang="en-US" sz="1800" dirty="0">
                <a:effectLst/>
                <a:latin typeface="Arial" panose="020B0604020202020204" pitchFamily="34" charset="0"/>
                <a:cs typeface="Arial" panose="020B0604020202020204" pitchFamily="34" charset="0"/>
              </a:rPr>
              <a:t>La </a:t>
            </a:r>
            <a:r>
              <a:rPr lang="en-US" sz="1800" dirty="0" err="1">
                <a:effectLst/>
                <a:latin typeface="Arial" panose="020B0604020202020204" pitchFamily="34" charset="0"/>
                <a:cs typeface="Arial" panose="020B0604020202020204" pitchFamily="34" charset="0"/>
              </a:rPr>
              <a:t>industria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química</a:t>
            </a:r>
            <a:r>
              <a:rPr lang="en-US" sz="1800" dirty="0">
                <a:effectLst/>
                <a:latin typeface="Arial" panose="020B0604020202020204" pitchFamily="34" charset="0"/>
                <a:cs typeface="Arial" panose="020B0604020202020204" pitchFamily="34" charset="0"/>
              </a:rPr>
              <a:t> y </a:t>
            </a:r>
            <a:r>
              <a:rPr lang="en-US" sz="1800" dirty="0" err="1">
                <a:effectLst/>
                <a:latin typeface="Arial" panose="020B0604020202020204" pitchFamily="34" charset="0"/>
                <a:cs typeface="Arial" panose="020B0604020202020204" pitchFamily="34" charset="0"/>
              </a:rPr>
              <a:t>farmacéutica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requirió</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una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alta</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precisión</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en</a:t>
            </a:r>
            <a:r>
              <a:rPr lang="en-US" sz="1800" dirty="0">
                <a:effectLst/>
                <a:latin typeface="Arial" panose="020B0604020202020204" pitchFamily="34" charset="0"/>
                <a:cs typeface="Arial" panose="020B0604020202020204" pitchFamily="34" charset="0"/>
              </a:rPr>
              <a:t> el control de </a:t>
            </a:r>
            <a:r>
              <a:rPr lang="en-US" sz="1800" dirty="0" err="1">
                <a:effectLst/>
                <a:latin typeface="Arial" panose="020B0604020202020204" pitchFamily="34" charset="0"/>
                <a:cs typeface="Arial" panose="020B0604020202020204" pitchFamily="34" charset="0"/>
              </a:rPr>
              <a:t>procesos</a:t>
            </a:r>
            <a:r>
              <a:rPr lang="en-US" sz="1800" dirty="0">
                <a:effectLst/>
                <a:latin typeface="Arial" panose="020B0604020202020204" pitchFamily="34" charset="0"/>
                <a:cs typeface="Arial" panose="020B0604020202020204" pitchFamily="34" charset="0"/>
              </a:rPr>
              <a:t> y </a:t>
            </a:r>
            <a:r>
              <a:rPr lang="en-US" sz="1800" dirty="0" err="1">
                <a:effectLst/>
                <a:latin typeface="Arial" panose="020B0604020202020204" pitchFamily="34" charset="0"/>
                <a:cs typeface="Arial" panose="020B0604020202020204" pitchFamily="34" charset="0"/>
              </a:rPr>
              <a:t>mediciones</a:t>
            </a:r>
            <a:r>
              <a:rPr lang="en-US" sz="1800" dirty="0">
                <a:effectLst/>
                <a:latin typeface="Arial" panose="020B0604020202020204" pitchFamily="34" charset="0"/>
                <a:cs typeface="Arial" panose="020B0604020202020204" pitchFamily="34" charset="0"/>
              </a:rPr>
              <a:t> </a:t>
            </a:r>
            <a:r>
              <a:rPr lang="en-US" sz="1800" dirty="0" err="1">
                <a:effectLst/>
                <a:latin typeface="Arial" panose="020B0604020202020204" pitchFamily="34" charset="0"/>
                <a:cs typeface="Arial" panose="020B0604020202020204" pitchFamily="34" charset="0"/>
              </a:rPr>
              <a:t>analíticas</a:t>
            </a:r>
            <a:r>
              <a:rPr lang="en-US" sz="1800" dirty="0">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66981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5B16301-FB18-48BA-A6DD-C37CAF6F9A1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texto 2">
            <a:extLst>
              <a:ext uri="{FF2B5EF4-FFF2-40B4-BE49-F238E27FC236}">
                <a16:creationId xmlns:a16="http://schemas.microsoft.com/office/drawing/2014/main" id="{C5D9EED3-5977-102F-D3DB-D290EB140B19}"/>
              </a:ext>
            </a:extLst>
          </p:cNvPr>
          <p:cNvSpPr>
            <a:spLocks noGrp="1"/>
          </p:cNvSpPr>
          <p:nvPr>
            <p:ph type="body" idx="1"/>
          </p:nvPr>
        </p:nvSpPr>
        <p:spPr>
          <a:xfrm>
            <a:off x="790030" y="329784"/>
            <a:ext cx="6031279" cy="5831173"/>
          </a:xfrm>
        </p:spPr>
        <p:txBody>
          <a:bodyPr vert="horz" lIns="91440" tIns="45720" rIns="91440" bIns="45720" rtlCol="0">
            <a:normAutofit/>
          </a:bodyPr>
          <a:lstStyle/>
          <a:p>
            <a:pPr marL="0" marR="0" lvl="0"/>
            <a:endParaRPr lang="en-US" sz="2400" b="0" i="0" u="none" strike="noStrike" baseline="0" dirty="0"/>
          </a:p>
          <a:p>
            <a:pPr marL="0" marR="0" lvl="0" indent="0">
              <a:buNone/>
            </a:pPr>
            <a:r>
              <a:rPr lang="en-US" b="1" i="0" u="none" strike="noStrike" baseline="0" dirty="0">
                <a:latin typeface="Arial" panose="020B0604020202020204" pitchFamily="34" charset="0"/>
                <a:cs typeface="Arial" panose="020B0604020202020204" pitchFamily="34" charset="0"/>
              </a:rPr>
              <a:t>4.2. </a:t>
            </a:r>
            <a:r>
              <a:rPr lang="en-US" b="1" i="0" u="none" strike="noStrike" baseline="0" dirty="0" err="1">
                <a:latin typeface="Arial" panose="020B0604020202020204" pitchFamily="34" charset="0"/>
                <a:cs typeface="Arial" panose="020B0604020202020204" pitchFamily="34" charset="0"/>
              </a:rPr>
              <a:t>Creación</a:t>
            </a:r>
            <a:r>
              <a:rPr lang="en-US" b="1" i="0" u="none" strike="noStrike" baseline="0" dirty="0">
                <a:latin typeface="Arial" panose="020B0604020202020204" pitchFamily="34" charset="0"/>
                <a:cs typeface="Arial" panose="020B0604020202020204" pitchFamily="34" charset="0"/>
              </a:rPr>
              <a:t> de </a:t>
            </a:r>
            <a:r>
              <a:rPr lang="en-US" b="1" dirty="0" err="1">
                <a:latin typeface="Arial" panose="020B0604020202020204" pitchFamily="34" charset="0"/>
                <a:cs typeface="Arial" panose="020B0604020202020204" pitchFamily="34" charset="0"/>
              </a:rPr>
              <a:t>n</a:t>
            </a:r>
            <a:r>
              <a:rPr lang="en-US" b="1" i="0" u="none" strike="noStrike" baseline="0" dirty="0" err="1">
                <a:latin typeface="Arial" panose="020B0604020202020204" pitchFamily="34" charset="0"/>
                <a:cs typeface="Arial" panose="020B0604020202020204" pitchFamily="34" charset="0"/>
              </a:rPr>
              <a:t>ormativas</a:t>
            </a:r>
            <a:r>
              <a:rPr lang="en-US" b="1" i="0" u="none" strike="noStrike" baseline="0"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i</a:t>
            </a:r>
            <a:r>
              <a:rPr lang="en-US" b="1" i="0" u="none" strike="noStrike" baseline="0" dirty="0" err="1">
                <a:latin typeface="Arial" panose="020B0604020202020204" pitchFamily="34" charset="0"/>
                <a:cs typeface="Arial" panose="020B0604020202020204" pitchFamily="34" charset="0"/>
              </a:rPr>
              <a:t>nternacionales</a:t>
            </a:r>
            <a:r>
              <a:rPr lang="en-US" b="1" i="0" u="none" strike="noStrike" baseline="0" dirty="0">
                <a:latin typeface="Arial" panose="020B0604020202020204" pitchFamily="34" charset="0"/>
                <a:cs typeface="Arial" panose="020B0604020202020204" pitchFamily="34" charset="0"/>
              </a:rPr>
              <a:t> </a:t>
            </a:r>
          </a:p>
          <a:p>
            <a:pPr marL="0" marR="0" lvl="0"/>
            <a:r>
              <a:rPr lang="en-US" sz="2000" b="0" i="0" u="none" strike="noStrike" baseline="0" dirty="0">
                <a:latin typeface="Arial" panose="020B0604020202020204" pitchFamily="34" charset="0"/>
                <a:cs typeface="Arial" panose="020B0604020202020204" pitchFamily="34" charset="0"/>
              </a:rPr>
              <a:t>A </a:t>
            </a:r>
            <a:r>
              <a:rPr lang="en-US" sz="2000" b="0" i="0" u="none" strike="noStrike" baseline="0" dirty="0" err="1">
                <a:latin typeface="Arial" panose="020B0604020202020204" pitchFamily="34" charset="0"/>
                <a:cs typeface="Arial" panose="020B0604020202020204" pitchFamily="34" charset="0"/>
              </a:rPr>
              <a:t>mediados</a:t>
            </a:r>
            <a:r>
              <a:rPr lang="en-US" sz="2000" b="0" i="0" u="none" strike="noStrike" baseline="0" dirty="0">
                <a:latin typeface="Arial" panose="020B0604020202020204" pitchFamily="34" charset="0"/>
                <a:cs typeface="Arial" panose="020B0604020202020204" pitchFamily="34" charset="0"/>
              </a:rPr>
              <a:t> del </a:t>
            </a:r>
            <a:r>
              <a:rPr lang="en-US" sz="2000" b="0" i="0" u="none" strike="noStrike" baseline="0" dirty="0" err="1">
                <a:latin typeface="Arial" panose="020B0604020202020204" pitchFamily="34" charset="0"/>
                <a:cs typeface="Arial" panose="020B0604020202020204" pitchFamily="34" charset="0"/>
              </a:rPr>
              <a:t>siglo</a:t>
            </a:r>
            <a:r>
              <a:rPr lang="en-US" sz="2000" b="0" i="0" u="none" strike="noStrike" baseline="0" dirty="0">
                <a:latin typeface="Arial" panose="020B0604020202020204" pitchFamily="34" charset="0"/>
                <a:cs typeface="Arial" panose="020B0604020202020204" pitchFamily="34" charset="0"/>
              </a:rPr>
              <a:t> XX, se </a:t>
            </a:r>
            <a:r>
              <a:rPr lang="en-US" sz="2000" b="0" i="0" u="none" strike="noStrike" baseline="0" dirty="0" err="1">
                <a:latin typeface="Arial" panose="020B0604020202020204" pitchFamily="34" charset="0"/>
                <a:cs typeface="Arial" panose="020B0604020202020204" pitchFamily="34" charset="0"/>
              </a:rPr>
              <a:t>establecieron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organismos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normativos</a:t>
            </a:r>
            <a:r>
              <a:rPr lang="en-US" sz="2000" b="0" i="0" u="none" strike="noStrike" baseline="0" dirty="0">
                <a:latin typeface="Arial" panose="020B0604020202020204" pitchFamily="34" charset="0"/>
                <a:cs typeface="Arial" panose="020B0604020202020204" pitchFamily="34" charset="0"/>
              </a:rPr>
              <a:t> y de </a:t>
            </a:r>
            <a:r>
              <a:rPr lang="en-US" sz="2000" b="0" i="0" u="none" strike="noStrike" baseline="0" dirty="0" err="1">
                <a:latin typeface="Arial" panose="020B0604020202020204" pitchFamily="34" charset="0"/>
                <a:cs typeface="Arial" panose="020B0604020202020204" pitchFamily="34" charset="0"/>
              </a:rPr>
              <a:t>estandarización</a:t>
            </a:r>
            <a:r>
              <a:rPr lang="en-US" sz="2000" b="0" i="0" u="none" strike="noStrike" baseline="0" dirty="0">
                <a:latin typeface="Arial" panose="020B0604020202020204" pitchFamily="34" charset="0"/>
                <a:cs typeface="Arial" panose="020B0604020202020204" pitchFamily="34" charset="0"/>
              </a:rPr>
              <a:t> para la </a:t>
            </a:r>
            <a:r>
              <a:rPr lang="en-US" sz="2000" b="0" i="0" u="none" strike="noStrike" baseline="0" dirty="0" err="1">
                <a:latin typeface="Arial" panose="020B0604020202020204" pitchFamily="34" charset="0"/>
                <a:cs typeface="Arial" panose="020B0604020202020204" pitchFamily="34" charset="0"/>
              </a:rPr>
              <a:t>medición</a:t>
            </a:r>
            <a:r>
              <a:rPr lang="en-US" sz="2000" b="0" i="0" u="none" strike="noStrike" baseline="0" dirty="0">
                <a:latin typeface="Arial" panose="020B0604020202020204" pitchFamily="34" charset="0"/>
                <a:cs typeface="Arial" panose="020B0604020202020204" pitchFamily="34" charset="0"/>
              </a:rPr>
              <a:t> y la </a:t>
            </a:r>
            <a:r>
              <a:rPr lang="en-US" sz="2000" b="0" i="0" u="none" strike="noStrike" baseline="0" dirty="0" err="1">
                <a:latin typeface="Arial" panose="020B0604020202020204" pitchFamily="34" charset="0"/>
                <a:cs typeface="Arial" panose="020B0604020202020204" pitchFamily="34" charset="0"/>
              </a:rPr>
              <a:t>calidad</a:t>
            </a:r>
            <a:r>
              <a:rPr lang="en-US" sz="2000" b="0" i="0" u="none" strike="noStrike" baseline="0" dirty="0">
                <a:latin typeface="Arial" panose="020B0604020202020204" pitchFamily="34" charset="0"/>
                <a:cs typeface="Arial" panose="020B0604020202020204" pitchFamily="34" charset="0"/>
              </a:rPr>
              <a:t>. </a:t>
            </a:r>
          </a:p>
          <a:p>
            <a:pPr marL="0" marR="0" lvl="0"/>
            <a:r>
              <a:rPr lang="en-US" sz="2000" b="0" i="0" u="none" strike="noStrike" baseline="0" dirty="0">
                <a:latin typeface="Arial" panose="020B0604020202020204" pitchFamily="34" charset="0"/>
                <a:cs typeface="Arial" panose="020B0604020202020204" pitchFamily="34" charset="0"/>
              </a:rPr>
              <a:t>Uno de </a:t>
            </a:r>
            <a:r>
              <a:rPr lang="en-US" sz="2000" b="0" i="0" u="none" strike="noStrike" baseline="0" dirty="0" err="1">
                <a:latin typeface="Arial" panose="020B0604020202020204" pitchFamily="34" charset="0"/>
                <a:cs typeface="Arial" panose="020B0604020202020204" pitchFamily="34" charset="0"/>
              </a:rPr>
              <a:t>los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más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importantes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fue</a:t>
            </a:r>
            <a:r>
              <a:rPr lang="en-US" sz="2000" b="0" i="0" u="none" strike="noStrike" baseline="0" dirty="0">
                <a:latin typeface="Arial" panose="020B0604020202020204" pitchFamily="34" charset="0"/>
                <a:cs typeface="Arial" panose="020B0604020202020204" pitchFamily="34" charset="0"/>
              </a:rPr>
              <a:t> la </a:t>
            </a:r>
            <a:r>
              <a:rPr lang="en-US" sz="2000" b="1" i="0" u="none" strike="noStrike" baseline="0" dirty="0" err="1">
                <a:latin typeface="Arial" panose="020B0604020202020204" pitchFamily="34" charset="0"/>
                <a:cs typeface="Arial" panose="020B0604020202020204" pitchFamily="34" charset="0"/>
              </a:rPr>
              <a:t>Organización</a:t>
            </a:r>
            <a:r>
              <a:rPr lang="en-US" sz="2000" b="1" i="0" u="none" strike="noStrike" baseline="0" dirty="0">
                <a:latin typeface="Arial" panose="020B0604020202020204" pitchFamily="34" charset="0"/>
                <a:cs typeface="Arial" panose="020B0604020202020204" pitchFamily="34" charset="0"/>
              </a:rPr>
              <a:t> Internacional de </a:t>
            </a:r>
            <a:r>
              <a:rPr lang="en-US" sz="2000" b="1" i="0" u="none" strike="noStrike" baseline="0" dirty="0" err="1">
                <a:latin typeface="Arial" panose="020B0604020202020204" pitchFamily="34" charset="0"/>
                <a:cs typeface="Arial" panose="020B0604020202020204" pitchFamily="34" charset="0"/>
              </a:rPr>
              <a:t>Normalización</a:t>
            </a:r>
            <a:r>
              <a:rPr lang="en-US" sz="2000" b="1" i="0" u="none" strike="noStrike" baseline="0" dirty="0">
                <a:latin typeface="Arial" panose="020B0604020202020204" pitchFamily="34" charset="0"/>
                <a:cs typeface="Arial" panose="020B0604020202020204" pitchFamily="34" charset="0"/>
              </a:rPr>
              <a:t> (ISO)</a:t>
            </a:r>
            <a:r>
              <a:rPr lang="en-US" sz="2000" b="0" i="0" u="none" strike="noStrike" baseline="0" dirty="0">
                <a:latin typeface="Arial" panose="020B0604020202020204" pitchFamily="34" charset="0"/>
                <a:cs typeface="Arial" panose="020B0604020202020204" pitchFamily="34" charset="0"/>
              </a:rPr>
              <a:t>, que </a:t>
            </a:r>
            <a:r>
              <a:rPr lang="en-US" sz="2000" b="0" i="0" u="none" strike="noStrike" baseline="0" dirty="0" err="1">
                <a:latin typeface="Arial" panose="020B0604020202020204" pitchFamily="34" charset="0"/>
                <a:cs typeface="Arial" panose="020B0604020202020204" pitchFamily="34" charset="0"/>
              </a:rPr>
              <a:t>desarrolló</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estándares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técnicos</a:t>
            </a:r>
            <a:r>
              <a:rPr lang="en-US" sz="2000" b="0" i="0" u="none" strike="noStrike" baseline="0" dirty="0">
                <a:latin typeface="Arial" panose="020B0604020202020204" pitchFamily="34" charset="0"/>
                <a:cs typeface="Arial" panose="020B0604020202020204" pitchFamily="34" charset="0"/>
              </a:rPr>
              <a:t> para </a:t>
            </a:r>
            <a:r>
              <a:rPr lang="en-US" sz="2000" b="0" i="0" u="none" strike="noStrike" baseline="0" dirty="0" err="1">
                <a:latin typeface="Arial" panose="020B0604020202020204" pitchFamily="34" charset="0"/>
                <a:cs typeface="Arial" panose="020B0604020202020204" pitchFamily="34" charset="0"/>
              </a:rPr>
              <a:t>asegurar</a:t>
            </a:r>
            <a:r>
              <a:rPr lang="en-US" sz="2000" b="0" i="0" u="none" strike="noStrike" baseline="0" dirty="0">
                <a:latin typeface="Arial" panose="020B0604020202020204" pitchFamily="34" charset="0"/>
                <a:cs typeface="Arial" panose="020B0604020202020204" pitchFamily="34" charset="0"/>
              </a:rPr>
              <a:t> la </a:t>
            </a:r>
            <a:r>
              <a:rPr lang="en-US" sz="2000" b="0" i="0" u="none" strike="noStrike" baseline="0" dirty="0" err="1">
                <a:latin typeface="Arial" panose="020B0604020202020204" pitchFamily="34" charset="0"/>
                <a:cs typeface="Arial" panose="020B0604020202020204" pitchFamily="34" charset="0"/>
              </a:rPr>
              <a:t>consistencia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las </a:t>
            </a:r>
            <a:r>
              <a:rPr lang="en-US" sz="2000" b="0" i="0" u="none" strike="noStrike" baseline="0" dirty="0" err="1">
                <a:latin typeface="Arial" panose="020B0604020202020204" pitchFamily="34" charset="0"/>
                <a:cs typeface="Arial" panose="020B0604020202020204" pitchFamily="34" charset="0"/>
              </a:rPr>
              <a:t>mediciones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industriales</a:t>
            </a:r>
            <a:r>
              <a:rPr lang="en-US" sz="2000" b="0" i="0" u="none" strike="noStrike" baseline="0" dirty="0">
                <a:latin typeface="Arial" panose="020B0604020202020204" pitchFamily="34" charset="0"/>
                <a:cs typeface="Arial" panose="020B0604020202020204" pitchFamily="34" charset="0"/>
              </a:rPr>
              <a:t> a </a:t>
            </a:r>
            <a:r>
              <a:rPr lang="en-US" sz="2000" b="0" i="0" u="none" strike="noStrike" baseline="0" dirty="0" err="1">
                <a:latin typeface="Arial" panose="020B0604020202020204" pitchFamily="34" charset="0"/>
                <a:cs typeface="Arial" panose="020B0604020202020204" pitchFamily="34" charset="0"/>
              </a:rPr>
              <a:t>nivel</a:t>
            </a:r>
            <a:r>
              <a:rPr lang="en-US" sz="2000" b="0" i="0" u="none" strike="noStrike" baseline="0" dirty="0">
                <a:latin typeface="Arial" panose="020B0604020202020204" pitchFamily="34" charset="0"/>
                <a:cs typeface="Arial" panose="020B0604020202020204" pitchFamily="34" charset="0"/>
              </a:rPr>
              <a:t> global. </a:t>
            </a:r>
          </a:p>
          <a:p>
            <a:pPr marL="0" marR="0" lvl="0"/>
            <a:r>
              <a:rPr lang="en-US" sz="2000" b="0" i="0" u="none" strike="noStrike" baseline="0" dirty="0">
                <a:latin typeface="Arial" panose="020B0604020202020204" pitchFamily="34" charset="0"/>
                <a:cs typeface="Arial" panose="020B0604020202020204" pitchFamily="34" charset="0"/>
              </a:rPr>
              <a:t>El </a:t>
            </a:r>
            <a:r>
              <a:rPr lang="en-US" sz="2000" b="0" i="0" u="none" strike="noStrike" baseline="0" dirty="0" err="1">
                <a:latin typeface="Arial" panose="020B0604020202020204" pitchFamily="34" charset="0"/>
                <a:cs typeface="Arial" panose="020B0604020202020204" pitchFamily="34" charset="0"/>
              </a:rPr>
              <a:t>más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relevante</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metrología</a:t>
            </a:r>
            <a:r>
              <a:rPr lang="en-US" sz="2000" b="0" i="0" u="none" strike="noStrike" baseline="0" dirty="0">
                <a:latin typeface="Arial" panose="020B0604020202020204" pitchFamily="34" charset="0"/>
                <a:cs typeface="Arial" panose="020B0604020202020204" pitchFamily="34" charset="0"/>
              </a:rPr>
              <a:t> es la norma </a:t>
            </a:r>
            <a:r>
              <a:rPr lang="en-US" sz="2000" b="1" i="0" u="none" strike="noStrike" baseline="0" dirty="0">
                <a:latin typeface="Arial" panose="020B0604020202020204" pitchFamily="34" charset="0"/>
                <a:cs typeface="Arial" panose="020B0604020202020204" pitchFamily="34" charset="0"/>
              </a:rPr>
              <a:t>ISO/IEC 17025</a:t>
            </a:r>
            <a:r>
              <a:rPr lang="en-US" sz="2000" b="0" i="0" u="none" strike="noStrike" baseline="0" dirty="0">
                <a:latin typeface="Arial" panose="020B0604020202020204" pitchFamily="34" charset="0"/>
                <a:cs typeface="Arial" panose="020B0604020202020204" pitchFamily="34" charset="0"/>
              </a:rPr>
              <a:t>, que </a:t>
            </a:r>
            <a:r>
              <a:rPr lang="en-US" sz="2000" b="0" i="0" u="none" strike="noStrike" baseline="0" dirty="0" err="1">
                <a:latin typeface="Arial" panose="020B0604020202020204" pitchFamily="34" charset="0"/>
                <a:cs typeface="Arial" panose="020B0604020202020204" pitchFamily="34" charset="0"/>
              </a:rPr>
              <a:t>regula</a:t>
            </a:r>
            <a:r>
              <a:rPr lang="en-US" sz="2000" b="0" i="0" u="none" strike="noStrike" baseline="0" dirty="0">
                <a:latin typeface="Arial" panose="020B0604020202020204" pitchFamily="34" charset="0"/>
                <a:cs typeface="Arial" panose="020B0604020202020204" pitchFamily="34" charset="0"/>
              </a:rPr>
              <a:t> la </a:t>
            </a:r>
            <a:r>
              <a:rPr lang="en-US" sz="2000" b="0" i="0" u="none" strike="noStrike" baseline="0" dirty="0" err="1">
                <a:latin typeface="Arial" panose="020B0604020202020204" pitchFamily="34" charset="0"/>
                <a:cs typeface="Arial" panose="020B0604020202020204" pitchFamily="34" charset="0"/>
              </a:rPr>
              <a:t>competencia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técnica</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los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laboratorios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ensayo</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calibración</a:t>
            </a:r>
            <a:r>
              <a:rPr lang="en-US" sz="2000" b="0" i="0" u="none" strike="noStrike" baseline="0" dirty="0">
                <a:latin typeface="Arial" panose="020B0604020202020204" pitchFamily="34" charset="0"/>
                <a:cs typeface="Arial" panose="020B0604020202020204" pitchFamily="34" charset="0"/>
              </a:rPr>
              <a:t>.</a:t>
            </a:r>
          </a:p>
        </p:txBody>
      </p:sp>
      <p:sp>
        <p:nvSpPr>
          <p:cNvPr id="12" name="Oval 11">
            <a:extLst>
              <a:ext uri="{FF2B5EF4-FFF2-40B4-BE49-F238E27FC236}">
                <a16:creationId xmlns:a16="http://schemas.microsoft.com/office/drawing/2014/main" id="{C3C0D90E-074A-4F52-9B11-B52BEF4BCBE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2467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93CA53D-ADED-7439-DEB0-C9D867B710E7}"/>
              </a:ext>
            </a:extLst>
          </p:cNvPr>
          <p:cNvPicPr>
            <a:picLocks noChangeAspect="1"/>
          </p:cNvPicPr>
          <p:nvPr/>
        </p:nvPicPr>
        <p:blipFill>
          <a:blip r:embed="rId2"/>
          <a:srcRect l="6767" r="58589"/>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D2A43F26-EA9B-D6B5-A188-72382F0FC98D}"/>
              </a:ext>
            </a:extLst>
          </p:cNvPr>
          <p:cNvSpPr>
            <a:spLocks noGrp="1"/>
          </p:cNvSpPr>
          <p:nvPr>
            <p:ph type="title"/>
          </p:nvPr>
        </p:nvSpPr>
        <p:spPr>
          <a:xfrm>
            <a:off x="1137034" y="609600"/>
            <a:ext cx="6831188" cy="1322887"/>
          </a:xfrm>
        </p:spPr>
        <p:txBody>
          <a:bodyPr vert="horz" lIns="91440" tIns="45720" rIns="91440" bIns="45720" rtlCol="0" anchor="ctr">
            <a:normAutofit fontScale="90000"/>
          </a:bodyPr>
          <a:lstStyle/>
          <a:p>
            <a:pPr marR="0"/>
            <a:r>
              <a:rPr lang="en-US" b="0" i="0" u="none" strike="noStrike" baseline="0" dirty="0">
                <a:latin typeface="Arial" panose="020B0604020202020204" pitchFamily="34" charset="0"/>
                <a:cs typeface="Arial" panose="020B0604020202020204" pitchFamily="34" charset="0"/>
              </a:rPr>
              <a:t>5. </a:t>
            </a:r>
            <a:r>
              <a:rPr lang="en-US" b="0" i="0" u="none" strike="noStrike" baseline="0" dirty="0" err="1">
                <a:latin typeface="Arial" panose="020B0604020202020204" pitchFamily="34" charset="0"/>
                <a:cs typeface="Arial" panose="020B0604020202020204" pitchFamily="34" charset="0"/>
              </a:rPr>
              <a:t>Siglo</a:t>
            </a:r>
            <a:r>
              <a:rPr lang="en-US" b="0" i="0" u="none" strike="noStrike" baseline="0" dirty="0">
                <a:latin typeface="Arial" panose="020B0604020202020204" pitchFamily="34" charset="0"/>
                <a:cs typeface="Arial" panose="020B0604020202020204" pitchFamily="34" charset="0"/>
              </a:rPr>
              <a:t> XXI: </a:t>
            </a:r>
            <a:r>
              <a:rPr lang="en-US" b="0" i="0" u="none" strike="noStrike" baseline="0" dirty="0" err="1">
                <a:latin typeface="Arial" panose="020B0604020202020204" pitchFamily="34" charset="0"/>
                <a:cs typeface="Arial" panose="020B0604020202020204" pitchFamily="34" charset="0"/>
              </a:rPr>
              <a:t>Metrología</a:t>
            </a:r>
            <a:r>
              <a:rPr lang="en-US" b="0" i="0" u="none" strike="noStrike" baseline="0" dirty="0">
                <a:latin typeface="Arial" panose="020B0604020202020204" pitchFamily="34" charset="0"/>
                <a:cs typeface="Arial" panose="020B0604020202020204" pitchFamily="34" charset="0"/>
              </a:rPr>
              <a:t> </a:t>
            </a:r>
            <a:r>
              <a:rPr lang="en-US" b="0" i="0" u="none" strike="noStrike" baseline="0" dirty="0" err="1">
                <a:latin typeface="Arial" panose="020B0604020202020204" pitchFamily="34" charset="0"/>
                <a:cs typeface="Arial" panose="020B0604020202020204" pitchFamily="34" charset="0"/>
              </a:rPr>
              <a:t>en</a:t>
            </a:r>
            <a:r>
              <a:rPr lang="en-US" b="0" i="0" u="none" strike="noStrike" baseline="0" dirty="0">
                <a:latin typeface="Arial" panose="020B0604020202020204" pitchFamily="34" charset="0"/>
                <a:cs typeface="Arial" panose="020B0604020202020204" pitchFamily="34" charset="0"/>
              </a:rPr>
              <a:t> la era </a:t>
            </a:r>
            <a:r>
              <a:rPr lang="en-US" dirty="0">
                <a:latin typeface="Arial" panose="020B0604020202020204" pitchFamily="34" charset="0"/>
                <a:cs typeface="Arial" panose="020B0604020202020204" pitchFamily="34" charset="0"/>
              </a:rPr>
              <a:t>d</a:t>
            </a:r>
            <a:r>
              <a:rPr lang="en-US" b="0" i="0" u="none" strike="noStrike" baseline="0" dirty="0">
                <a:latin typeface="Arial" panose="020B0604020202020204" pitchFamily="34" charset="0"/>
                <a:cs typeface="Arial" panose="020B0604020202020204" pitchFamily="34" charset="0"/>
              </a:rPr>
              <a:t>igital e </a:t>
            </a:r>
            <a:r>
              <a:rPr lang="en-US" b="0" i="0" u="none" strike="noStrike" baseline="0" dirty="0" err="1">
                <a:latin typeface="Arial" panose="020B0604020202020204" pitchFamily="34" charset="0"/>
                <a:cs typeface="Arial" panose="020B0604020202020204" pitchFamily="34" charset="0"/>
              </a:rPr>
              <a:t>Industria</a:t>
            </a:r>
            <a:r>
              <a:rPr lang="en-US" b="0" i="0" u="none" strike="noStrike" baseline="0" dirty="0">
                <a:latin typeface="Arial" panose="020B0604020202020204" pitchFamily="34" charset="0"/>
                <a:cs typeface="Arial" panose="020B0604020202020204" pitchFamily="34" charset="0"/>
              </a:rPr>
              <a:t> 4.0</a:t>
            </a:r>
          </a:p>
        </p:txBody>
      </p:sp>
      <p:sp>
        <p:nvSpPr>
          <p:cNvPr id="3" name="Marcador de texto 2">
            <a:extLst>
              <a:ext uri="{FF2B5EF4-FFF2-40B4-BE49-F238E27FC236}">
                <a16:creationId xmlns:a16="http://schemas.microsoft.com/office/drawing/2014/main" id="{8A9768F8-F932-C92F-2538-F1ABF6DBF527}"/>
              </a:ext>
            </a:extLst>
          </p:cNvPr>
          <p:cNvSpPr>
            <a:spLocks noGrp="1"/>
          </p:cNvSpPr>
          <p:nvPr>
            <p:ph type="body" idx="1"/>
          </p:nvPr>
        </p:nvSpPr>
        <p:spPr>
          <a:xfrm>
            <a:off x="1137035" y="2194102"/>
            <a:ext cx="6516216" cy="3908585"/>
          </a:xfrm>
        </p:spPr>
        <p:txBody>
          <a:bodyPr vert="horz" lIns="91440" tIns="45720" rIns="91440" bIns="45720" rtlCol="0">
            <a:noAutofit/>
          </a:bodyPr>
          <a:lstStyle/>
          <a:p>
            <a:pPr marL="0" marR="0" lvl="0" indent="0">
              <a:buNone/>
            </a:pPr>
            <a:r>
              <a:rPr lang="en-US" sz="1800" b="1" i="0" u="none" strike="noStrike" baseline="0" dirty="0">
                <a:latin typeface="Arial" panose="020B0604020202020204" pitchFamily="34" charset="0"/>
                <a:cs typeface="Arial" panose="020B0604020202020204" pitchFamily="34" charset="0"/>
              </a:rPr>
              <a:t>5.1. </a:t>
            </a:r>
            <a:r>
              <a:rPr lang="en-US" sz="1800" b="1" i="0" u="none" strike="noStrike" baseline="0" dirty="0" err="1">
                <a:latin typeface="Arial" panose="020B0604020202020204" pitchFamily="34" charset="0"/>
                <a:cs typeface="Arial" panose="020B0604020202020204" pitchFamily="34" charset="0"/>
              </a:rPr>
              <a:t>Metrología</a:t>
            </a:r>
            <a:r>
              <a:rPr lang="en-US" sz="1800" b="1" i="0" u="none" strike="noStrike" baseline="0" dirty="0">
                <a:latin typeface="Arial" panose="020B0604020202020204" pitchFamily="34" charset="0"/>
                <a:cs typeface="Arial" panose="020B0604020202020204" pitchFamily="34" charset="0"/>
              </a:rPr>
              <a:t> Digital </a:t>
            </a:r>
          </a:p>
          <a:p>
            <a:pPr marR="0" lvl="0"/>
            <a:r>
              <a:rPr lang="en-US" sz="1800" b="0" i="0" u="none" strike="noStrike" baseline="0" dirty="0">
                <a:latin typeface="Arial" panose="020B0604020202020204" pitchFamily="34" charset="0"/>
                <a:cs typeface="Arial" panose="020B0604020202020204" pitchFamily="34" charset="0"/>
              </a:rPr>
              <a:t>El </a:t>
            </a:r>
            <a:r>
              <a:rPr lang="en-US" sz="1800" b="0" i="0" u="none" strike="noStrike" baseline="0" dirty="0" err="1">
                <a:latin typeface="Arial" panose="020B0604020202020204" pitchFamily="34" charset="0"/>
                <a:cs typeface="Arial" panose="020B0604020202020204" pitchFamily="34" charset="0"/>
              </a:rPr>
              <a:t>siglo</a:t>
            </a:r>
            <a:r>
              <a:rPr lang="en-US" sz="1800" b="0" i="0" u="none" strike="noStrike" baseline="0" dirty="0">
                <a:latin typeface="Arial" panose="020B0604020202020204" pitchFamily="34" charset="0"/>
                <a:cs typeface="Arial" panose="020B0604020202020204" pitchFamily="34" charset="0"/>
              </a:rPr>
              <a:t> XXI ha visto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transformación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impulsada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la </a:t>
            </a:r>
            <a:r>
              <a:rPr lang="en-US" sz="1800" b="1" i="0" u="none" strike="noStrike" baseline="0" dirty="0" err="1">
                <a:latin typeface="Arial" panose="020B0604020202020204" pitchFamily="34" charset="0"/>
                <a:cs typeface="Arial" panose="020B0604020202020204" pitchFamily="34" charset="0"/>
              </a:rPr>
              <a:t>digitalización</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llegada</a:t>
            </a:r>
            <a:r>
              <a:rPr lang="en-US" sz="1800" b="0" i="0" u="none" strike="noStrike" baseline="0" dirty="0">
                <a:latin typeface="Arial" panose="020B0604020202020204" pitchFamily="34" charset="0"/>
                <a:cs typeface="Arial" panose="020B0604020202020204" pitchFamily="34" charset="0"/>
              </a:rPr>
              <a:t> de la </a:t>
            </a:r>
            <a:r>
              <a:rPr lang="en-US" sz="1800" b="1" i="0" u="none" strike="noStrike" baseline="0" dirty="0" err="1">
                <a:latin typeface="Arial" panose="020B0604020202020204" pitchFamily="34" charset="0"/>
                <a:cs typeface="Arial" panose="020B0604020202020204" pitchFamily="34" charset="0"/>
              </a:rPr>
              <a:t>Industria</a:t>
            </a:r>
            <a:r>
              <a:rPr lang="en-US" sz="1800" b="1" i="0" u="none" strike="noStrike" baseline="0" dirty="0">
                <a:latin typeface="Arial" panose="020B0604020202020204" pitchFamily="34" charset="0"/>
                <a:cs typeface="Arial" panose="020B0604020202020204" pitchFamily="34" charset="0"/>
              </a:rPr>
              <a:t> 4.0</a:t>
            </a:r>
            <a:r>
              <a:rPr lang="en-US" sz="1800" b="0" i="0" u="none" strike="noStrike" baseline="0" dirty="0">
                <a:latin typeface="Arial" panose="020B0604020202020204" pitchFamily="34" charset="0"/>
                <a:cs typeface="Arial" panose="020B0604020202020204" pitchFamily="34" charset="0"/>
              </a:rPr>
              <a:t>. Los </a:t>
            </a:r>
            <a:r>
              <a:rPr lang="en-US" sz="1800" b="0" i="0" u="none" strike="noStrike" baseline="0" dirty="0" err="1">
                <a:latin typeface="Arial" panose="020B0604020202020204" pitchFamily="34" charset="0"/>
                <a:cs typeface="Arial" panose="020B0604020202020204" pitchFamily="34" charset="0"/>
              </a:rPr>
              <a:t>avances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sensores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instrumentación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inteligente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tecnologías</a:t>
            </a:r>
            <a:r>
              <a:rPr lang="en-US" sz="1800" b="0" i="0" u="none" strike="noStrike" baseline="0" dirty="0">
                <a:latin typeface="Arial" panose="020B0604020202020204" pitchFamily="34" charset="0"/>
                <a:cs typeface="Arial" panose="020B0604020202020204" pitchFamily="34" charset="0"/>
              </a:rPr>
              <a:t> de redes y </a:t>
            </a:r>
            <a:r>
              <a:rPr lang="en-US" sz="1800" b="0" i="0" u="none" strike="noStrike" baseline="0" dirty="0" err="1">
                <a:latin typeface="Arial" panose="020B0604020202020204" pitchFamily="34" charset="0"/>
                <a:cs typeface="Arial" panose="020B0604020202020204" pitchFamily="34" charset="0"/>
              </a:rPr>
              <a:t>sistemas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procesamiento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datos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han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permitido</a:t>
            </a:r>
            <a:r>
              <a:rPr lang="en-US" sz="1800" b="0" i="0" u="none" strike="noStrike" baseline="0" dirty="0">
                <a:latin typeface="Arial" panose="020B0604020202020204" pitchFamily="34" charset="0"/>
                <a:cs typeface="Arial" panose="020B0604020202020204" pitchFamily="34" charset="0"/>
              </a:rPr>
              <a:t> que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integre</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manera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profunda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procesos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industriales</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0" i="0" u="none" strike="noStrike" baseline="0" dirty="0" err="1">
                <a:latin typeface="Arial" panose="020B0604020202020204" pitchFamily="34" charset="0"/>
                <a:cs typeface="Arial" panose="020B0604020202020204" pitchFamily="34" charset="0"/>
              </a:rPr>
              <a:t>Ahora</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no solo se </a:t>
            </a:r>
            <a:r>
              <a:rPr lang="en-US" sz="1800" b="0" i="0" u="none" strike="noStrike" baseline="0" dirty="0" err="1">
                <a:latin typeface="Arial" panose="020B0604020202020204" pitchFamily="34" charset="0"/>
                <a:cs typeface="Arial" panose="020B0604020202020204" pitchFamily="34" charset="0"/>
              </a:rPr>
              <a:t>realizan</a:t>
            </a:r>
            <a:r>
              <a:rPr lang="en-US" sz="1800" b="0" i="0" u="none" strike="noStrike" baseline="0" dirty="0">
                <a:latin typeface="Arial" panose="020B0604020202020204" pitchFamily="34" charset="0"/>
                <a:cs typeface="Arial" panose="020B0604020202020204" pitchFamily="34" charset="0"/>
              </a:rPr>
              <a:t> con mayor </a:t>
            </a:r>
            <a:r>
              <a:rPr lang="en-US" sz="1800" b="0" i="0" u="none" strike="noStrike" baseline="0" dirty="0" err="1">
                <a:latin typeface="Arial" panose="020B0604020202020204" pitchFamily="34" charset="0"/>
                <a:cs typeface="Arial" panose="020B0604020202020204" pitchFamily="34" charset="0"/>
              </a:rPr>
              <a:t>precisión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sino</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también</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recopilan</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analizan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tiempo</a:t>
            </a:r>
            <a:r>
              <a:rPr lang="en-US" sz="1800" b="0" i="0" u="none" strike="noStrike" baseline="0" dirty="0">
                <a:latin typeface="Arial" panose="020B0604020202020204" pitchFamily="34" charset="0"/>
                <a:cs typeface="Arial" panose="020B0604020202020204" pitchFamily="34" charset="0"/>
              </a:rPr>
              <a:t> real, lo que </a:t>
            </a:r>
            <a:r>
              <a:rPr lang="en-US" sz="1800" b="0" i="0" u="none" strike="noStrike" baseline="0" dirty="0" err="1">
                <a:latin typeface="Arial" panose="020B0604020202020204" pitchFamily="34" charset="0"/>
                <a:cs typeface="Arial" panose="020B0604020202020204" pitchFamily="34" charset="0"/>
              </a:rPr>
              <a:t>permite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ajustes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inmediatos</a:t>
            </a:r>
            <a:r>
              <a:rPr lang="en-US" sz="1800" b="0" i="0" u="none" strike="noStrike" baseline="0" dirty="0">
                <a:latin typeface="Arial" panose="020B0604020202020204" pitchFamily="34" charset="0"/>
                <a:cs typeface="Arial" panose="020B0604020202020204" pitchFamily="34" charset="0"/>
              </a:rPr>
              <a:t> y control de </a:t>
            </a:r>
            <a:r>
              <a:rPr lang="en-US" sz="1800" b="0" i="0" u="none" strike="noStrike" baseline="0" dirty="0" err="1">
                <a:latin typeface="Arial" panose="020B0604020202020204" pitchFamily="34" charset="0"/>
                <a:cs typeface="Arial" panose="020B0604020202020204" pitchFamily="34" charset="0"/>
              </a:rPr>
              <a:t>procesos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eficiente</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62756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áfico económico digital">
            <a:extLst>
              <a:ext uri="{FF2B5EF4-FFF2-40B4-BE49-F238E27FC236}">
                <a16:creationId xmlns:a16="http://schemas.microsoft.com/office/drawing/2014/main" id="{BC099A36-7BC6-838D-E724-1A204EF3FA4A}"/>
              </a:ext>
            </a:extLst>
          </p:cNvPr>
          <p:cNvPicPr>
            <a:picLocks noChangeAspect="1"/>
          </p:cNvPicPr>
          <p:nvPr/>
        </p:nvPicPr>
        <p:blipFill>
          <a:blip r:embed="rId2"/>
          <a:srcRect l="40321" r="25035"/>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D2A43F26-EA9B-D6B5-A188-72382F0FC98D}"/>
              </a:ext>
            </a:extLst>
          </p:cNvPr>
          <p:cNvSpPr>
            <a:spLocks noGrp="1"/>
          </p:cNvSpPr>
          <p:nvPr>
            <p:ph type="title"/>
          </p:nvPr>
        </p:nvSpPr>
        <p:spPr>
          <a:xfrm>
            <a:off x="1137034" y="609600"/>
            <a:ext cx="6831188" cy="1322887"/>
          </a:xfrm>
        </p:spPr>
        <p:txBody>
          <a:bodyPr vert="horz" lIns="91440" tIns="45720" rIns="91440" bIns="45720" rtlCol="0" anchor="ctr">
            <a:normAutofit fontScale="90000"/>
          </a:bodyPr>
          <a:lstStyle/>
          <a:p>
            <a:pPr marR="0"/>
            <a:r>
              <a:rPr lang="en-US" b="0" i="0" u="none" strike="noStrike" baseline="0" dirty="0">
                <a:latin typeface="Arial" panose="020B0604020202020204" pitchFamily="34" charset="0"/>
                <a:cs typeface="Arial" panose="020B0604020202020204" pitchFamily="34" charset="0"/>
              </a:rPr>
              <a:t>5. </a:t>
            </a:r>
            <a:r>
              <a:rPr lang="en-US" b="0" i="0" u="none" strike="noStrike" baseline="0" dirty="0" err="1">
                <a:latin typeface="Arial" panose="020B0604020202020204" pitchFamily="34" charset="0"/>
                <a:cs typeface="Arial" panose="020B0604020202020204" pitchFamily="34" charset="0"/>
              </a:rPr>
              <a:t>Siglo</a:t>
            </a:r>
            <a:r>
              <a:rPr lang="en-US" b="0" i="0" u="none" strike="noStrike" baseline="0" dirty="0">
                <a:latin typeface="Arial" panose="020B0604020202020204" pitchFamily="34" charset="0"/>
                <a:cs typeface="Arial" panose="020B0604020202020204" pitchFamily="34" charset="0"/>
              </a:rPr>
              <a:t> XXI: </a:t>
            </a:r>
            <a:r>
              <a:rPr lang="en-US" b="0" i="0" u="none" strike="noStrike" baseline="0" dirty="0" err="1">
                <a:latin typeface="Arial" panose="020B0604020202020204" pitchFamily="34" charset="0"/>
                <a:cs typeface="Arial" panose="020B0604020202020204" pitchFamily="34" charset="0"/>
              </a:rPr>
              <a:t>Metrología</a:t>
            </a:r>
            <a:r>
              <a:rPr lang="en-US" b="0" i="0" u="none" strike="noStrike" baseline="0" dirty="0">
                <a:latin typeface="Arial" panose="020B0604020202020204" pitchFamily="34" charset="0"/>
                <a:cs typeface="Arial" panose="020B0604020202020204" pitchFamily="34" charset="0"/>
              </a:rPr>
              <a:t> </a:t>
            </a:r>
            <a:r>
              <a:rPr lang="en-US" b="0" i="0" u="none" strike="noStrike" baseline="0" dirty="0" err="1">
                <a:latin typeface="Arial" panose="020B0604020202020204" pitchFamily="34" charset="0"/>
                <a:cs typeface="Arial" panose="020B0604020202020204" pitchFamily="34" charset="0"/>
              </a:rPr>
              <a:t>en</a:t>
            </a:r>
            <a:r>
              <a:rPr lang="en-US" b="0" i="0" u="none" strike="noStrike" baseline="0" dirty="0">
                <a:latin typeface="Arial" panose="020B0604020202020204" pitchFamily="34" charset="0"/>
                <a:cs typeface="Arial" panose="020B0604020202020204" pitchFamily="34" charset="0"/>
              </a:rPr>
              <a:t> la era </a:t>
            </a:r>
            <a:r>
              <a:rPr lang="en-US" dirty="0">
                <a:latin typeface="Arial" panose="020B0604020202020204" pitchFamily="34" charset="0"/>
                <a:cs typeface="Arial" panose="020B0604020202020204" pitchFamily="34" charset="0"/>
              </a:rPr>
              <a:t>d</a:t>
            </a:r>
            <a:r>
              <a:rPr lang="en-US" b="0" i="0" u="none" strike="noStrike" baseline="0" dirty="0">
                <a:latin typeface="Arial" panose="020B0604020202020204" pitchFamily="34" charset="0"/>
                <a:cs typeface="Arial" panose="020B0604020202020204" pitchFamily="34" charset="0"/>
              </a:rPr>
              <a:t>igital e </a:t>
            </a:r>
            <a:r>
              <a:rPr lang="en-US" b="0" i="0" u="none" strike="noStrike" baseline="0" dirty="0" err="1">
                <a:latin typeface="Arial" panose="020B0604020202020204" pitchFamily="34" charset="0"/>
                <a:cs typeface="Arial" panose="020B0604020202020204" pitchFamily="34" charset="0"/>
              </a:rPr>
              <a:t>Industria</a:t>
            </a:r>
            <a:r>
              <a:rPr lang="en-US" b="0" i="0" u="none" strike="noStrike" baseline="0" dirty="0">
                <a:latin typeface="Arial" panose="020B0604020202020204" pitchFamily="34" charset="0"/>
                <a:cs typeface="Arial" panose="020B0604020202020204" pitchFamily="34" charset="0"/>
              </a:rPr>
              <a:t> 4.0</a:t>
            </a:r>
          </a:p>
        </p:txBody>
      </p:sp>
      <p:sp>
        <p:nvSpPr>
          <p:cNvPr id="3" name="Marcador de texto 2">
            <a:extLst>
              <a:ext uri="{FF2B5EF4-FFF2-40B4-BE49-F238E27FC236}">
                <a16:creationId xmlns:a16="http://schemas.microsoft.com/office/drawing/2014/main" id="{8A9768F8-F932-C92F-2538-F1ABF6DBF527}"/>
              </a:ext>
            </a:extLst>
          </p:cNvPr>
          <p:cNvSpPr>
            <a:spLocks noGrp="1"/>
          </p:cNvSpPr>
          <p:nvPr>
            <p:ph type="body" idx="1"/>
          </p:nvPr>
        </p:nvSpPr>
        <p:spPr>
          <a:xfrm>
            <a:off x="1137035" y="2194102"/>
            <a:ext cx="6516216" cy="3908585"/>
          </a:xfrm>
        </p:spPr>
        <p:txBody>
          <a:bodyPr vert="horz" lIns="91440" tIns="45720" rIns="91440" bIns="45720" rtlCol="0">
            <a:normAutofit/>
          </a:bodyPr>
          <a:lstStyle/>
          <a:p>
            <a:pPr marL="0" marR="0" lvl="0" indent="0">
              <a:buNone/>
            </a:pPr>
            <a:r>
              <a:rPr lang="en-US" sz="1800" b="1" i="0" u="none" strike="noStrike" baseline="0" dirty="0" err="1">
                <a:latin typeface="Arial" panose="020B0604020202020204" pitchFamily="34" charset="0"/>
                <a:cs typeface="Arial" panose="020B0604020202020204" pitchFamily="34" charset="0"/>
              </a:rPr>
              <a:t>Características</a:t>
            </a:r>
            <a:r>
              <a:rPr lang="en-US" sz="1800" b="1" i="0" u="none" strike="noStrike" baseline="0" dirty="0">
                <a:latin typeface="Arial" panose="020B0604020202020204" pitchFamily="34" charset="0"/>
                <a:cs typeface="Arial" panose="020B0604020202020204" pitchFamily="34" charset="0"/>
              </a:rPr>
              <a:t> de la </a:t>
            </a:r>
            <a:r>
              <a:rPr lang="en-US" sz="1800" b="1" i="0" u="none" strike="noStrike" baseline="0" dirty="0" err="1">
                <a:latin typeface="Arial" panose="020B0604020202020204" pitchFamily="34" charset="0"/>
                <a:cs typeface="Arial" panose="020B0604020202020204" pitchFamily="34" charset="0"/>
              </a:rPr>
              <a:t>metrología</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en</a:t>
            </a:r>
            <a:r>
              <a:rPr lang="en-US" sz="1800" b="1" i="0" u="none" strike="noStrike" baseline="0" dirty="0">
                <a:latin typeface="Arial" panose="020B0604020202020204" pitchFamily="34" charset="0"/>
                <a:cs typeface="Arial" panose="020B0604020202020204" pitchFamily="34" charset="0"/>
              </a:rPr>
              <a:t> la era digital:</a:t>
            </a:r>
          </a:p>
          <a:p>
            <a:pPr marR="0" lvl="0"/>
            <a:r>
              <a:rPr lang="en-US" sz="1800" b="1" i="0" u="none" strike="noStrike" baseline="0" dirty="0" err="1">
                <a:latin typeface="Arial" panose="020B0604020202020204" pitchFamily="34" charset="0"/>
                <a:cs typeface="Arial" panose="020B0604020202020204" pitchFamily="34" charset="0"/>
              </a:rPr>
              <a:t>Sensores</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conectados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Permiten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recolección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masiva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datos</a:t>
            </a:r>
            <a:r>
              <a:rPr lang="en-US" sz="1800" b="0" i="0" u="none" strike="noStrike" baseline="0" dirty="0">
                <a:latin typeface="Arial" panose="020B0604020202020204" pitchFamily="34" charset="0"/>
                <a:cs typeface="Arial" panose="020B0604020202020204" pitchFamily="34" charset="0"/>
              </a:rPr>
              <a:t>.</a:t>
            </a:r>
          </a:p>
          <a:p>
            <a:pPr marR="0" lvl="0"/>
            <a:r>
              <a:rPr lang="en-US" sz="1800" b="1" i="0" u="none" strike="noStrike" baseline="0" dirty="0" err="1">
                <a:latin typeface="Arial" panose="020B0604020202020204" pitchFamily="34" charset="0"/>
                <a:cs typeface="Arial" panose="020B0604020202020204" pitchFamily="34" charset="0"/>
              </a:rPr>
              <a:t>Trazabilidad</a:t>
            </a:r>
            <a:r>
              <a:rPr lang="en-US" sz="1800" b="1" i="0" u="none" strike="noStrike" baseline="0" dirty="0">
                <a:latin typeface="Arial" panose="020B0604020202020204" pitchFamily="34" charset="0"/>
                <a:cs typeface="Arial" panose="020B0604020202020204" pitchFamily="34" charset="0"/>
              </a:rPr>
              <a:t> digital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está</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vinculada</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sistemas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trazabilidad</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registran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automáticamente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datos</a:t>
            </a:r>
            <a:r>
              <a:rPr lang="en-US" sz="1800" b="0" i="0" u="none" strike="noStrike" baseline="0" dirty="0">
                <a:latin typeface="Arial" panose="020B0604020202020204" pitchFamily="34" charset="0"/>
                <a:cs typeface="Arial" panose="020B0604020202020204" pitchFamily="34" charset="0"/>
              </a:rPr>
              <a:t>.</a:t>
            </a:r>
          </a:p>
          <a:p>
            <a:pPr marR="0" lvl="0"/>
            <a:r>
              <a:rPr lang="en-US" sz="1800" b="1" i="0" u="none" strike="noStrike" baseline="0" dirty="0" err="1">
                <a:latin typeface="Arial" panose="020B0604020202020204" pitchFamily="34" charset="0"/>
                <a:cs typeface="Arial" panose="020B0604020202020204" pitchFamily="34" charset="0"/>
              </a:rPr>
              <a:t>Análisis</a:t>
            </a:r>
            <a:r>
              <a:rPr lang="en-US" sz="1800" b="1" i="0" u="none" strike="noStrike" baseline="0" dirty="0">
                <a:latin typeface="Arial" panose="020B0604020202020204" pitchFamily="34" charset="0"/>
                <a:cs typeface="Arial" panose="020B0604020202020204" pitchFamily="34" charset="0"/>
              </a:rPr>
              <a:t> de Big Data</a:t>
            </a:r>
            <a:r>
              <a:rPr lang="en-US" sz="1800" b="0" i="0" u="none" strike="noStrike" baseline="0" dirty="0">
                <a:latin typeface="Arial" panose="020B0604020202020204" pitchFamily="34" charset="0"/>
                <a:cs typeface="Arial" panose="020B0604020202020204" pitchFamily="34" charset="0"/>
              </a:rPr>
              <a:t>: Los </a:t>
            </a:r>
            <a:r>
              <a:rPr lang="en-US" sz="1800" b="0" i="0" u="none" strike="noStrike" baseline="0" dirty="0" err="1">
                <a:latin typeface="Arial" panose="020B0604020202020204" pitchFamily="34" charset="0"/>
                <a:cs typeface="Arial" panose="020B0604020202020204" pitchFamily="34" charset="0"/>
              </a:rPr>
              <a:t>datos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procesan</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generar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información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predictiva</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optimiza</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producción</a:t>
            </a:r>
            <a:r>
              <a:rPr lang="en-US" sz="1800" b="0" i="0" u="none" strike="noStrike" baseline="0" dirty="0">
                <a:latin typeface="Arial" panose="020B0604020202020204" pitchFamily="34" charset="0"/>
                <a:cs typeface="Arial" panose="020B0604020202020204" pitchFamily="34" charset="0"/>
              </a:rPr>
              <a:t>.</a:t>
            </a:r>
          </a:p>
          <a:p>
            <a:pPr marR="0" lvl="0"/>
            <a:r>
              <a:rPr lang="en-US" sz="1800" b="1" i="0" u="none" strike="noStrike" baseline="0" dirty="0" err="1">
                <a:latin typeface="Arial" panose="020B0604020202020204" pitchFamily="34" charset="0"/>
                <a:cs typeface="Arial" panose="020B0604020202020204" pitchFamily="34" charset="0"/>
              </a:rPr>
              <a:t>Mejora</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en</a:t>
            </a:r>
            <a:r>
              <a:rPr lang="en-US" sz="1800" b="1" i="0" u="none" strike="noStrike" baseline="0" dirty="0">
                <a:latin typeface="Arial" panose="020B0604020202020204" pitchFamily="34" charset="0"/>
                <a:cs typeface="Arial" panose="020B0604020202020204" pitchFamily="34" charset="0"/>
              </a:rPr>
              <a:t> la </a:t>
            </a:r>
            <a:r>
              <a:rPr lang="en-US" sz="1800" b="1" i="0" u="none" strike="noStrike" baseline="0" dirty="0" err="1">
                <a:latin typeface="Arial" panose="020B0604020202020204" pitchFamily="34" charset="0"/>
                <a:cs typeface="Arial" panose="020B0604020202020204" pitchFamily="34" charset="0"/>
              </a:rPr>
              <a:t>interoperabilidad</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dispositivos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mediante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sistemas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comunicación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estándar</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24365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2148B94-829B-4D06-81FB-D8797E1EC8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D2A43F26-EA9B-D6B5-A188-72382F0FC98D}"/>
              </a:ext>
            </a:extLst>
          </p:cNvPr>
          <p:cNvSpPr>
            <a:spLocks noGrp="1"/>
          </p:cNvSpPr>
          <p:nvPr>
            <p:ph type="title"/>
          </p:nvPr>
        </p:nvSpPr>
        <p:spPr>
          <a:xfrm>
            <a:off x="1116987" y="552160"/>
            <a:ext cx="5847781" cy="1046671"/>
          </a:xfrm>
        </p:spPr>
        <p:txBody>
          <a:bodyPr vert="horz" lIns="91440" tIns="45720" rIns="91440" bIns="45720" rtlCol="0" anchor="ctr">
            <a:normAutofit/>
          </a:bodyPr>
          <a:lstStyle/>
          <a:p>
            <a:pPr marR="0"/>
            <a:r>
              <a:rPr lang="en-US" sz="2800" b="0" i="0" u="none" strike="noStrike" baseline="0" dirty="0">
                <a:latin typeface="Arial" panose="020B0604020202020204" pitchFamily="34" charset="0"/>
                <a:cs typeface="Arial" panose="020B0604020202020204" pitchFamily="34" charset="0"/>
              </a:rPr>
              <a:t>5. </a:t>
            </a:r>
            <a:r>
              <a:rPr lang="en-US" sz="2800" b="0" i="0" u="none" strike="noStrike" baseline="0" dirty="0" err="1">
                <a:latin typeface="Arial" panose="020B0604020202020204" pitchFamily="34" charset="0"/>
                <a:cs typeface="Arial" panose="020B0604020202020204" pitchFamily="34" charset="0"/>
              </a:rPr>
              <a:t>Siglo</a:t>
            </a:r>
            <a:r>
              <a:rPr lang="en-US" sz="2800" b="0" i="0" u="none" strike="noStrike" baseline="0" dirty="0">
                <a:latin typeface="Arial" panose="020B0604020202020204" pitchFamily="34" charset="0"/>
                <a:cs typeface="Arial" panose="020B0604020202020204" pitchFamily="34" charset="0"/>
              </a:rPr>
              <a:t> XXI: </a:t>
            </a:r>
            <a:r>
              <a:rPr lang="en-US" sz="2800" b="0" i="0" u="none" strike="noStrike" baseline="0" dirty="0" err="1">
                <a:latin typeface="Arial" panose="020B0604020202020204" pitchFamily="34" charset="0"/>
                <a:cs typeface="Arial" panose="020B0604020202020204" pitchFamily="34" charset="0"/>
              </a:rPr>
              <a:t>Metrología</a:t>
            </a:r>
            <a:r>
              <a:rPr lang="en-US" sz="2800" b="0" i="0" u="none" strike="noStrike" baseline="0" dirty="0">
                <a:latin typeface="Arial" panose="020B0604020202020204" pitchFamily="34" charset="0"/>
                <a:cs typeface="Arial" panose="020B0604020202020204" pitchFamily="34" charset="0"/>
              </a:rPr>
              <a:t> </a:t>
            </a:r>
            <a:r>
              <a:rPr lang="en-US" sz="2800" b="0" i="0" u="none" strike="noStrike" baseline="0" dirty="0" err="1">
                <a:latin typeface="Arial" panose="020B0604020202020204" pitchFamily="34" charset="0"/>
                <a:cs typeface="Arial" panose="020B0604020202020204" pitchFamily="34" charset="0"/>
              </a:rPr>
              <a:t>en</a:t>
            </a:r>
            <a:r>
              <a:rPr lang="en-US" sz="2800" b="0" i="0" u="none" strike="noStrike" baseline="0" dirty="0">
                <a:latin typeface="Arial" panose="020B0604020202020204" pitchFamily="34" charset="0"/>
                <a:cs typeface="Arial" panose="020B0604020202020204" pitchFamily="34" charset="0"/>
              </a:rPr>
              <a:t> la era </a:t>
            </a:r>
            <a:r>
              <a:rPr lang="en-US" sz="2800" dirty="0">
                <a:latin typeface="Arial" panose="020B0604020202020204" pitchFamily="34" charset="0"/>
                <a:cs typeface="Arial" panose="020B0604020202020204" pitchFamily="34" charset="0"/>
              </a:rPr>
              <a:t>d</a:t>
            </a:r>
            <a:r>
              <a:rPr lang="en-US" sz="2800" b="0" i="0" u="none" strike="noStrike" baseline="0" dirty="0">
                <a:latin typeface="Arial" panose="020B0604020202020204" pitchFamily="34" charset="0"/>
                <a:cs typeface="Arial" panose="020B0604020202020204" pitchFamily="34" charset="0"/>
              </a:rPr>
              <a:t>igital e </a:t>
            </a:r>
            <a:r>
              <a:rPr lang="en-US" sz="2800" b="0" i="0" u="none" strike="noStrike" baseline="0" dirty="0" err="1">
                <a:latin typeface="Arial" panose="020B0604020202020204" pitchFamily="34" charset="0"/>
                <a:cs typeface="Arial" panose="020B0604020202020204" pitchFamily="34" charset="0"/>
              </a:rPr>
              <a:t>Industria</a:t>
            </a:r>
            <a:r>
              <a:rPr lang="en-US" sz="2800" b="0" i="0" u="none" strike="noStrike" baseline="0" dirty="0">
                <a:latin typeface="Arial" panose="020B0604020202020204" pitchFamily="34" charset="0"/>
                <a:cs typeface="Arial" panose="020B0604020202020204" pitchFamily="34" charset="0"/>
              </a:rPr>
              <a:t> 4.0</a:t>
            </a:r>
          </a:p>
        </p:txBody>
      </p:sp>
      <p:sp>
        <p:nvSpPr>
          <p:cNvPr id="11" name="Rectangle 10">
            <a:extLst>
              <a:ext uri="{FF2B5EF4-FFF2-40B4-BE49-F238E27FC236}">
                <a16:creationId xmlns:a16="http://schemas.microsoft.com/office/drawing/2014/main" id="{CD84038B-4A56-439B-A184-79B2D450669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82603"/>
            <a:ext cx="79400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Marcador de texto 2">
            <a:extLst>
              <a:ext uri="{FF2B5EF4-FFF2-40B4-BE49-F238E27FC236}">
                <a16:creationId xmlns:a16="http://schemas.microsoft.com/office/drawing/2014/main" id="{8A9768F8-F932-C92F-2538-F1ABF6DBF527}"/>
              </a:ext>
            </a:extLst>
          </p:cNvPr>
          <p:cNvSpPr>
            <a:spLocks noGrp="1"/>
          </p:cNvSpPr>
          <p:nvPr>
            <p:ph type="body" idx="1"/>
          </p:nvPr>
        </p:nvSpPr>
        <p:spPr>
          <a:xfrm>
            <a:off x="1116988" y="2551558"/>
            <a:ext cx="6527996" cy="4055057"/>
          </a:xfrm>
        </p:spPr>
        <p:txBody>
          <a:bodyPr vert="horz" lIns="91440" tIns="45720" rIns="91440" bIns="45720" rtlCol="0" anchor="ctr">
            <a:normAutofit/>
          </a:bodyPr>
          <a:lstStyle/>
          <a:p>
            <a:pPr marL="0" marR="0" lvl="0" indent="0">
              <a:buNone/>
            </a:pPr>
            <a:r>
              <a:rPr lang="en-US" sz="1800" b="1" i="0" u="none" strike="noStrike" baseline="0" dirty="0">
                <a:latin typeface="Arial" panose="020B0604020202020204" pitchFamily="34" charset="0"/>
                <a:cs typeface="Arial" panose="020B0604020202020204" pitchFamily="34" charset="0"/>
              </a:rPr>
              <a:t>5.2. </a:t>
            </a:r>
            <a:r>
              <a:rPr lang="en-US" sz="1800" b="1" i="0" u="none" strike="noStrike" baseline="0" dirty="0" err="1">
                <a:latin typeface="Arial" panose="020B0604020202020204" pitchFamily="34" charset="0"/>
                <a:cs typeface="Arial" panose="020B0604020202020204" pitchFamily="34" charset="0"/>
              </a:rPr>
              <a:t>Retos</a:t>
            </a:r>
            <a:r>
              <a:rPr lang="en-US" sz="1800" b="1" i="0" u="none" strike="noStrike" baseline="0" dirty="0">
                <a:latin typeface="Arial" panose="020B0604020202020204" pitchFamily="34" charset="0"/>
                <a:cs typeface="Arial" panose="020B0604020202020204" pitchFamily="34" charset="0"/>
              </a:rPr>
              <a:t> de la </a:t>
            </a:r>
            <a:r>
              <a:rPr lang="en-US" sz="1800" b="1" i="0" u="none" strike="noStrike" baseline="0" dirty="0" err="1">
                <a:latin typeface="Arial" panose="020B0604020202020204" pitchFamily="34" charset="0"/>
                <a:cs typeface="Arial" panose="020B0604020202020204" pitchFamily="34" charset="0"/>
              </a:rPr>
              <a:t>Metrología</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moderna</a:t>
            </a:r>
            <a:r>
              <a:rPr lang="en-US" sz="1800" b="1" i="0" u="none" strike="noStrike" baseline="0" dirty="0">
                <a:latin typeface="Arial" panose="020B0604020202020204" pitchFamily="34" charset="0"/>
                <a:cs typeface="Arial" panose="020B0604020202020204" pitchFamily="34" charset="0"/>
              </a:rPr>
              <a:t> </a:t>
            </a:r>
          </a:p>
          <a:p>
            <a:pPr marR="0" lvl="0"/>
            <a:r>
              <a:rPr lang="en-US" sz="1800" b="0" i="0" u="none" strike="noStrike" baseline="0" dirty="0">
                <a:latin typeface="Arial" panose="020B0604020202020204" pitchFamily="34" charset="0"/>
                <a:cs typeface="Arial" panose="020B0604020202020204" pitchFamily="34" charset="0"/>
              </a:rPr>
              <a:t>Los </a:t>
            </a:r>
            <a:r>
              <a:rPr lang="en-US" sz="1800" b="0" i="0" u="none" strike="noStrike" baseline="0" dirty="0" err="1">
                <a:latin typeface="Arial" panose="020B0604020202020204" pitchFamily="34" charset="0"/>
                <a:cs typeface="Arial" panose="020B0604020202020204" pitchFamily="34" charset="0"/>
              </a:rPr>
              <a:t>avances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tecnológicos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también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han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traído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nuevos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desafíos</a:t>
            </a:r>
            <a:r>
              <a:rPr lang="en-US" sz="1800" b="0" i="0" u="none" strike="noStrike" baseline="0" dirty="0">
                <a:latin typeface="Arial" panose="020B0604020202020204" pitchFamily="34" charset="0"/>
                <a:cs typeface="Arial" panose="020B0604020202020204" pitchFamily="34" charset="0"/>
              </a:rPr>
              <a:t> para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industrial. </a:t>
            </a: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smtClean="0">
                <a:latin typeface="Arial" panose="020B0604020202020204" pitchFamily="34" charset="0"/>
                <a:cs typeface="Arial" panose="020B0604020202020204" pitchFamily="34" charset="0"/>
              </a:rPr>
              <a:t>La </a:t>
            </a:r>
            <a:r>
              <a:rPr lang="en-US" sz="1800" b="0" i="0" u="none" strike="noStrike" baseline="0" dirty="0" err="1">
                <a:latin typeface="Arial" panose="020B0604020202020204" pitchFamily="34" charset="0"/>
                <a:cs typeface="Arial" panose="020B0604020202020204" pitchFamily="34" charset="0"/>
              </a:rPr>
              <a:t>necesidad</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realizar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complejas</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escalas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nanométricas</a:t>
            </a:r>
            <a:r>
              <a:rPr lang="en-US" sz="1800" b="0" i="0" u="none" strike="noStrike" baseline="0" dirty="0">
                <a:latin typeface="Arial" panose="020B0604020202020204" pitchFamily="34" charset="0"/>
                <a:cs typeface="Arial" panose="020B0604020202020204" pitchFamily="34" charset="0"/>
              </a:rPr>
              <a:t> o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condiciones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extremas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altas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temperaturas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presiones</a:t>
            </a:r>
            <a:r>
              <a:rPr lang="en-US" sz="1800" b="0" i="0" u="none" strike="noStrike" baseline="0" dirty="0">
                <a:latin typeface="Arial" panose="020B0604020202020204" pitchFamily="34" charset="0"/>
                <a:cs typeface="Arial" panose="020B0604020202020204" pitchFamily="34" charset="0"/>
              </a:rPr>
              <a:t>, etc.), ha </a:t>
            </a:r>
            <a:r>
              <a:rPr lang="en-US" sz="1800" b="0" i="0" u="none" strike="noStrike" baseline="0" dirty="0" err="1">
                <a:latin typeface="Arial" panose="020B0604020202020204" pitchFamily="34" charset="0"/>
                <a:cs typeface="Arial" panose="020B0604020202020204" pitchFamily="34" charset="0"/>
              </a:rPr>
              <a:t>llevado</a:t>
            </a:r>
            <a:r>
              <a:rPr lang="en-US" sz="1800" b="0" i="0" u="none" strike="noStrike" baseline="0" dirty="0">
                <a:latin typeface="Arial" panose="020B0604020202020204" pitchFamily="34" charset="0"/>
                <a:cs typeface="Arial" panose="020B0604020202020204" pitchFamily="34" charset="0"/>
              </a:rPr>
              <a:t> al </a:t>
            </a:r>
            <a:r>
              <a:rPr lang="en-US" sz="1800" b="0" i="0" u="none" strike="noStrike" baseline="0" dirty="0" err="1">
                <a:latin typeface="Arial" panose="020B0604020202020204" pitchFamily="34" charset="0"/>
                <a:cs typeface="Arial" panose="020B0604020202020204" pitchFamily="34" charset="0"/>
              </a:rPr>
              <a:t>desarrollo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nuevas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técnicas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equipos</a:t>
            </a:r>
            <a:r>
              <a:rPr lang="en-US" sz="1800" b="0" i="0" u="none" strike="noStrike" baseline="0" dirty="0">
                <a:latin typeface="Arial" panose="020B0604020202020204" pitchFamily="34" charset="0"/>
                <a:cs typeface="Arial" panose="020B0604020202020204" pitchFamily="34" charset="0"/>
              </a:rPr>
              <a:t>. </a:t>
            </a:r>
          </a:p>
          <a:p>
            <a:pPr marR="0" lvl="0"/>
            <a:r>
              <a:rPr lang="en-US" sz="1800" b="0" i="0" u="none" strike="noStrike" baseline="0" dirty="0" err="1">
                <a:latin typeface="Arial" panose="020B0604020202020204" pitchFamily="34" charset="0"/>
                <a:cs typeface="Arial" panose="020B0604020202020204" pitchFamily="34" charset="0"/>
              </a:rPr>
              <a:t>Además</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empresas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deben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garantizar</a:t>
            </a:r>
            <a:r>
              <a:rPr lang="en-US" sz="1800" b="0" i="0" u="none" strike="noStrike" baseline="0" dirty="0">
                <a:latin typeface="Arial" panose="020B0604020202020204" pitchFamily="34" charset="0"/>
                <a:cs typeface="Arial" panose="020B0604020202020204" pitchFamily="34" charset="0"/>
              </a:rPr>
              <a:t> que sus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sean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trazables</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patrones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internacionales</a:t>
            </a:r>
            <a:r>
              <a:rPr lang="en-US" sz="1800" b="0" i="0" u="none" strike="noStrike" baseline="0" dirty="0">
                <a:latin typeface="Arial" panose="020B0604020202020204" pitchFamily="34" charset="0"/>
                <a:cs typeface="Arial" panose="020B0604020202020204" pitchFamily="34" charset="0"/>
              </a:rPr>
              <a:t>, lo que </a:t>
            </a:r>
            <a:r>
              <a:rPr lang="en-US" sz="1800" b="0" i="0" u="none" strike="noStrike" baseline="0" dirty="0" err="1">
                <a:latin typeface="Arial" panose="020B0604020202020204" pitchFamily="34" charset="0"/>
                <a:cs typeface="Arial" panose="020B0604020202020204" pitchFamily="34" charset="0"/>
              </a:rPr>
              <a:t>asegura</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compatibilidad</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comparabilidad</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todo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mundo</a:t>
            </a:r>
            <a:r>
              <a:rPr lang="en-US" sz="2000" b="0" i="0" u="none" strike="noStrike" baseline="0" dirty="0"/>
              <a:t>.</a:t>
            </a:r>
          </a:p>
          <a:p>
            <a:pPr marR="0" lvl="0"/>
            <a:endParaRPr lang="en-US" sz="2000" b="0" i="0" u="none" strike="noStrike" baseline="0" dirty="0"/>
          </a:p>
        </p:txBody>
      </p:sp>
      <p:pic>
        <p:nvPicPr>
          <p:cNvPr id="5" name="Picture 4" descr="Primer plano de una escalera mecánica">
            <a:extLst>
              <a:ext uri="{FF2B5EF4-FFF2-40B4-BE49-F238E27FC236}">
                <a16:creationId xmlns:a16="http://schemas.microsoft.com/office/drawing/2014/main" id="{B684BC00-B96C-4734-AA18-85445F2C3283}"/>
              </a:ext>
            </a:extLst>
          </p:cNvPr>
          <p:cNvPicPr>
            <a:picLocks noChangeAspect="1"/>
          </p:cNvPicPr>
          <p:nvPr/>
        </p:nvPicPr>
        <p:blipFill>
          <a:blip r:embed="rId2"/>
          <a:srcRect l="13308" r="46238" b="1"/>
          <a:stretch/>
        </p:blipFill>
        <p:spPr>
          <a:xfrm>
            <a:off x="7940040" y="10"/>
            <a:ext cx="4251960" cy="6857991"/>
          </a:xfrm>
          <a:prstGeom prst="rect">
            <a:avLst/>
          </a:prstGeom>
        </p:spPr>
      </p:pic>
      <p:sp>
        <p:nvSpPr>
          <p:cNvPr id="13" name="Rectangle 12">
            <a:extLst>
              <a:ext uri="{FF2B5EF4-FFF2-40B4-BE49-F238E27FC236}">
                <a16:creationId xmlns:a16="http://schemas.microsoft.com/office/drawing/2014/main" id="{4F96EE13-2C4D-4262-812E-DDE5FC35F0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8746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3816237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ilueta de puesta de sol de un andamio en un sitio en construcción">
            <a:extLst>
              <a:ext uri="{FF2B5EF4-FFF2-40B4-BE49-F238E27FC236}">
                <a16:creationId xmlns:a16="http://schemas.microsoft.com/office/drawing/2014/main" id="{2B512A13-AF76-A820-1BB0-5F4F334B7759}"/>
              </a:ext>
            </a:extLst>
          </p:cNvPr>
          <p:cNvPicPr>
            <a:picLocks noChangeAspect="1"/>
          </p:cNvPicPr>
          <p:nvPr/>
        </p:nvPicPr>
        <p:blipFill>
          <a:blip r:embed="rId2"/>
          <a:srcRect l="31372" r="27516"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D2A43F26-EA9B-D6B5-A188-72382F0FC98D}"/>
              </a:ext>
            </a:extLst>
          </p:cNvPr>
          <p:cNvSpPr>
            <a:spLocks noGrp="1"/>
          </p:cNvSpPr>
          <p:nvPr>
            <p:ph type="title"/>
          </p:nvPr>
        </p:nvSpPr>
        <p:spPr>
          <a:xfrm>
            <a:off x="1137034" y="609600"/>
            <a:ext cx="6831188" cy="1322887"/>
          </a:xfrm>
        </p:spPr>
        <p:txBody>
          <a:bodyPr vert="horz" lIns="91440" tIns="45720" rIns="91440" bIns="45720" rtlCol="0" anchor="ctr">
            <a:normAutofit fontScale="90000"/>
          </a:bodyPr>
          <a:lstStyle/>
          <a:p>
            <a:pPr marR="0"/>
            <a:r>
              <a:rPr lang="en-US" b="0" i="0" u="none" strike="noStrike" baseline="0" dirty="0">
                <a:latin typeface="Arial" panose="020B0604020202020204" pitchFamily="34" charset="0"/>
                <a:cs typeface="Arial" panose="020B0604020202020204" pitchFamily="34" charset="0"/>
              </a:rPr>
              <a:t>5. </a:t>
            </a:r>
            <a:r>
              <a:rPr lang="en-US" b="0" i="0" u="none" strike="noStrike" baseline="0" dirty="0" err="1">
                <a:latin typeface="Arial" panose="020B0604020202020204" pitchFamily="34" charset="0"/>
                <a:cs typeface="Arial" panose="020B0604020202020204" pitchFamily="34" charset="0"/>
              </a:rPr>
              <a:t>Siglo</a:t>
            </a:r>
            <a:r>
              <a:rPr lang="en-US" b="0" i="0" u="none" strike="noStrike" baseline="0" dirty="0">
                <a:latin typeface="Arial" panose="020B0604020202020204" pitchFamily="34" charset="0"/>
                <a:cs typeface="Arial" panose="020B0604020202020204" pitchFamily="34" charset="0"/>
              </a:rPr>
              <a:t> XXI: </a:t>
            </a:r>
            <a:r>
              <a:rPr lang="en-US" b="0" i="0" u="none" strike="noStrike" baseline="0" dirty="0" err="1">
                <a:latin typeface="Arial" panose="020B0604020202020204" pitchFamily="34" charset="0"/>
                <a:cs typeface="Arial" panose="020B0604020202020204" pitchFamily="34" charset="0"/>
              </a:rPr>
              <a:t>Metrología</a:t>
            </a:r>
            <a:r>
              <a:rPr lang="en-US" b="0" i="0" u="none" strike="noStrike" baseline="0" dirty="0">
                <a:latin typeface="Arial" panose="020B0604020202020204" pitchFamily="34" charset="0"/>
                <a:cs typeface="Arial" panose="020B0604020202020204" pitchFamily="34" charset="0"/>
              </a:rPr>
              <a:t> </a:t>
            </a:r>
            <a:r>
              <a:rPr lang="en-US" b="0" i="0" u="none" strike="noStrike" baseline="0" dirty="0" err="1">
                <a:latin typeface="Arial" panose="020B0604020202020204" pitchFamily="34" charset="0"/>
                <a:cs typeface="Arial" panose="020B0604020202020204" pitchFamily="34" charset="0"/>
              </a:rPr>
              <a:t>en</a:t>
            </a:r>
            <a:r>
              <a:rPr lang="en-US" b="0" i="0" u="none" strike="noStrike" baseline="0" dirty="0">
                <a:latin typeface="Arial" panose="020B0604020202020204" pitchFamily="34" charset="0"/>
                <a:cs typeface="Arial" panose="020B0604020202020204" pitchFamily="34" charset="0"/>
              </a:rPr>
              <a:t> la era </a:t>
            </a:r>
            <a:r>
              <a:rPr lang="en-US" dirty="0">
                <a:latin typeface="Arial" panose="020B0604020202020204" pitchFamily="34" charset="0"/>
                <a:cs typeface="Arial" panose="020B0604020202020204" pitchFamily="34" charset="0"/>
              </a:rPr>
              <a:t>d</a:t>
            </a:r>
            <a:r>
              <a:rPr lang="en-US" b="0" i="0" u="none" strike="noStrike" baseline="0" dirty="0">
                <a:latin typeface="Arial" panose="020B0604020202020204" pitchFamily="34" charset="0"/>
                <a:cs typeface="Arial" panose="020B0604020202020204" pitchFamily="34" charset="0"/>
              </a:rPr>
              <a:t>igital e </a:t>
            </a:r>
            <a:r>
              <a:rPr lang="en-US" b="0" i="0" u="none" strike="noStrike" baseline="0" dirty="0" err="1">
                <a:latin typeface="Arial" panose="020B0604020202020204" pitchFamily="34" charset="0"/>
                <a:cs typeface="Arial" panose="020B0604020202020204" pitchFamily="34" charset="0"/>
              </a:rPr>
              <a:t>Industria</a:t>
            </a:r>
            <a:r>
              <a:rPr lang="en-US" b="0" i="0" u="none" strike="noStrike" baseline="0" dirty="0">
                <a:latin typeface="Arial" panose="020B0604020202020204" pitchFamily="34" charset="0"/>
                <a:cs typeface="Arial" panose="020B0604020202020204" pitchFamily="34" charset="0"/>
              </a:rPr>
              <a:t> 4.0</a:t>
            </a:r>
          </a:p>
        </p:txBody>
      </p:sp>
      <p:sp>
        <p:nvSpPr>
          <p:cNvPr id="3" name="Marcador de texto 2">
            <a:extLst>
              <a:ext uri="{FF2B5EF4-FFF2-40B4-BE49-F238E27FC236}">
                <a16:creationId xmlns:a16="http://schemas.microsoft.com/office/drawing/2014/main" id="{8A9768F8-F932-C92F-2538-F1ABF6DBF527}"/>
              </a:ext>
            </a:extLst>
          </p:cNvPr>
          <p:cNvSpPr>
            <a:spLocks noGrp="1"/>
          </p:cNvSpPr>
          <p:nvPr>
            <p:ph type="body" idx="1"/>
          </p:nvPr>
        </p:nvSpPr>
        <p:spPr>
          <a:xfrm>
            <a:off x="1137035" y="2194102"/>
            <a:ext cx="6516216" cy="3908585"/>
          </a:xfrm>
        </p:spPr>
        <p:txBody>
          <a:bodyPr vert="horz" lIns="91440" tIns="45720" rIns="91440" bIns="45720" rtlCol="0">
            <a:normAutofit/>
          </a:bodyPr>
          <a:lstStyle/>
          <a:p>
            <a:pPr marL="0" marR="0" lvl="0" indent="0">
              <a:buNone/>
            </a:pPr>
            <a:r>
              <a:rPr lang="en-US" sz="1400" b="1" i="0" u="none" strike="noStrike" baseline="0" dirty="0" smtClean="0">
                <a:latin typeface="Arial" panose="020B0604020202020204" pitchFamily="34" charset="0"/>
                <a:cs typeface="Arial" panose="020B0604020202020204" pitchFamily="34" charset="0"/>
              </a:rPr>
              <a:t>La </a:t>
            </a:r>
            <a:r>
              <a:rPr lang="en-US" sz="1400" b="1" i="0" u="none" strike="noStrike" baseline="0" dirty="0" err="1">
                <a:latin typeface="Arial" panose="020B0604020202020204" pitchFamily="34" charset="0"/>
                <a:cs typeface="Arial" panose="020B0604020202020204" pitchFamily="34" charset="0"/>
              </a:rPr>
              <a:t>Metrología</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como</a:t>
            </a:r>
            <a:r>
              <a:rPr lang="en-US" sz="1400" b="1" i="0" u="none" strike="noStrike" baseline="0" dirty="0">
                <a:latin typeface="Arial" panose="020B0604020202020204" pitchFamily="34" charset="0"/>
                <a:cs typeface="Arial" panose="020B0604020202020204" pitchFamily="34" charset="0"/>
              </a:rPr>
              <a:t> pilar del </a:t>
            </a:r>
            <a:r>
              <a:rPr lang="en-US" sz="1400" b="1" dirty="0" err="1">
                <a:latin typeface="Arial" panose="020B0604020202020204" pitchFamily="34" charset="0"/>
                <a:cs typeface="Arial" panose="020B0604020202020204" pitchFamily="34" charset="0"/>
              </a:rPr>
              <a:t>a</a:t>
            </a:r>
            <a:r>
              <a:rPr lang="en-US" sz="1400" b="1" i="0" u="none" strike="noStrike" baseline="0" dirty="0" err="1">
                <a:latin typeface="Arial" panose="020B0604020202020204" pitchFamily="34" charset="0"/>
                <a:cs typeface="Arial" panose="020B0604020202020204" pitchFamily="34" charset="0"/>
              </a:rPr>
              <a:t>vance</a:t>
            </a:r>
            <a:r>
              <a:rPr lang="en-US" sz="1400" b="1" i="0" u="none" strike="noStrike" baseline="0"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i</a:t>
            </a:r>
            <a:r>
              <a:rPr lang="en-US" sz="1400" b="1" i="0" u="none" strike="noStrike" baseline="0" dirty="0">
                <a:latin typeface="Arial" panose="020B0604020202020204" pitchFamily="34" charset="0"/>
                <a:cs typeface="Arial" panose="020B0604020202020204" pitchFamily="34" charset="0"/>
              </a:rPr>
              <a:t>ndustrial</a:t>
            </a:r>
          </a:p>
          <a:p>
            <a:pPr marR="0" lvl="0"/>
            <a:r>
              <a:rPr lang="en-US" sz="1400" b="0" i="0" u="none" strike="noStrike" baseline="0" dirty="0">
                <a:latin typeface="Arial" panose="020B0604020202020204" pitchFamily="34" charset="0"/>
                <a:cs typeface="Arial" panose="020B0604020202020204" pitchFamily="34" charset="0"/>
              </a:rPr>
              <a:t>La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ha </a:t>
            </a:r>
            <a:r>
              <a:rPr lang="en-US" sz="1400" b="0" i="0" u="none" strike="noStrike" baseline="0" dirty="0" err="1">
                <a:latin typeface="Arial" panose="020B0604020202020204" pitchFamily="34" charset="0"/>
                <a:cs typeface="Arial" panose="020B0604020202020204" pitchFamily="34" charset="0"/>
              </a:rPr>
              <a:t>pasado</a:t>
            </a:r>
            <a:r>
              <a:rPr lang="en-US" sz="1400" b="0" i="0" u="none" strike="noStrike" baseline="0" dirty="0">
                <a:latin typeface="Arial" panose="020B0604020202020204" pitchFamily="34" charset="0"/>
                <a:cs typeface="Arial" panose="020B0604020202020204" pitchFamily="34" charset="0"/>
              </a:rPr>
              <a:t> de ser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necesidad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básica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civilizaciones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antiguas</a:t>
            </a:r>
            <a:r>
              <a:rPr lang="en-US" sz="1400" b="0" i="0" u="none" strike="noStrike" baseline="0" dirty="0">
                <a:latin typeface="Arial" panose="020B0604020202020204" pitchFamily="34" charset="0"/>
                <a:cs typeface="Arial" panose="020B0604020202020204" pitchFamily="34" charset="0"/>
              </a:rPr>
              <a:t> para el </a:t>
            </a:r>
            <a:r>
              <a:rPr lang="en-US" sz="1400" b="0" i="0" u="none" strike="noStrike" baseline="0" dirty="0" err="1">
                <a:latin typeface="Arial" panose="020B0604020202020204" pitchFamily="34" charset="0"/>
                <a:cs typeface="Arial" panose="020B0604020202020204" pitchFamily="34" charset="0"/>
              </a:rPr>
              <a:t>comercio</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construcción</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convertirse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disciplina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científica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esencial</a:t>
            </a:r>
            <a:r>
              <a:rPr lang="en-US" sz="1400" b="0" i="0" u="none" strike="noStrike" baseline="0" dirty="0">
                <a:latin typeface="Arial" panose="020B0604020202020204" pitchFamily="34" charset="0"/>
                <a:cs typeface="Arial" panose="020B0604020202020204" pitchFamily="34" charset="0"/>
              </a:rPr>
              <a:t> para la </a:t>
            </a:r>
            <a:r>
              <a:rPr lang="en-US" sz="1400" b="0" i="0" u="none" strike="noStrike" baseline="0" dirty="0" err="1">
                <a:latin typeface="Arial" panose="020B0604020202020204" pitchFamily="34" charset="0"/>
                <a:cs typeface="Arial" panose="020B0604020202020204" pitchFamily="34" charset="0"/>
              </a:rPr>
              <a:t>industria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moderna</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R="0" lvl="0"/>
            <a:r>
              <a:rPr lang="en-US" sz="1400" b="0" i="0" u="none" strike="noStrike" baseline="0" dirty="0" smtClean="0">
                <a:latin typeface="Arial" panose="020B0604020202020204" pitchFamily="34" charset="0"/>
                <a:cs typeface="Arial" panose="020B0604020202020204" pitchFamily="34" charset="0"/>
              </a:rPr>
              <a:t>Hoy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día, la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no solo </a:t>
            </a:r>
            <a:r>
              <a:rPr lang="en-US" sz="1400" b="0" i="0" u="none" strike="noStrike" baseline="0" dirty="0" err="1">
                <a:latin typeface="Arial" panose="020B0604020202020204" pitchFamily="34" charset="0"/>
                <a:cs typeface="Arial" panose="020B0604020202020204" pitchFamily="34" charset="0"/>
              </a:rPr>
              <a:t>garantiza</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precisión</a:t>
            </a:r>
            <a:r>
              <a:rPr lang="en-US" sz="1400" b="0" i="0" u="none" strike="noStrike" baseline="0" dirty="0">
                <a:latin typeface="Arial" panose="020B0604020202020204" pitchFamily="34" charset="0"/>
                <a:cs typeface="Arial" panose="020B0604020202020204" pitchFamily="34" charset="0"/>
              </a:rPr>
              <a:t> de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productivos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sino</a:t>
            </a:r>
            <a:r>
              <a:rPr lang="en-US" sz="1400" b="0" i="0" u="none" strike="noStrike" baseline="0" dirty="0">
                <a:latin typeface="Arial" panose="020B0604020202020204" pitchFamily="34" charset="0"/>
                <a:cs typeface="Arial" panose="020B0604020202020204" pitchFamily="34" charset="0"/>
              </a:rPr>
              <a:t> que </a:t>
            </a:r>
            <a:r>
              <a:rPr lang="en-US" sz="1400" b="0" i="0" u="none" strike="noStrike" baseline="0" dirty="0" err="1">
                <a:latin typeface="Arial" panose="020B0604020202020204" pitchFamily="34" charset="0"/>
                <a:cs typeface="Arial" panose="020B0604020202020204" pitchFamily="34" charset="0"/>
              </a:rPr>
              <a:t>también</a:t>
            </a:r>
            <a:r>
              <a:rPr lang="en-US" sz="1400" b="0" i="0" u="none" strike="noStrike" baseline="0" dirty="0">
                <a:latin typeface="Arial" panose="020B0604020202020204" pitchFamily="34" charset="0"/>
                <a:cs typeface="Arial" panose="020B0604020202020204" pitchFamily="34" charset="0"/>
              </a:rPr>
              <a:t> es un </a:t>
            </a:r>
            <a:r>
              <a:rPr lang="en-US" sz="1400" b="0" i="0" u="none" strike="noStrike" baseline="0" dirty="0" err="1">
                <a:latin typeface="Arial" panose="020B0604020202020204" pitchFamily="34" charset="0"/>
                <a:cs typeface="Arial" panose="020B0604020202020204" pitchFamily="34" charset="0"/>
              </a:rPr>
              <a:t>componente</a:t>
            </a:r>
            <a:r>
              <a:rPr lang="en-US" sz="1400" b="0" i="0" u="none" strike="noStrike" baseline="0" dirty="0">
                <a:latin typeface="Arial" panose="020B0604020202020204" pitchFamily="34" charset="0"/>
                <a:cs typeface="Arial" panose="020B0604020202020204" pitchFamily="34" charset="0"/>
              </a:rPr>
              <a:t> clave para la </a:t>
            </a:r>
            <a:r>
              <a:rPr lang="en-US" sz="1400" b="0" i="0" u="none" strike="noStrike" baseline="0" dirty="0" err="1">
                <a:latin typeface="Arial" panose="020B0604020202020204" pitchFamily="34" charset="0"/>
                <a:cs typeface="Arial" panose="020B0604020202020204" pitchFamily="34" charset="0"/>
              </a:rPr>
              <a:t>innovación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tecnológica</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fabricación</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seguridad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industrias</a:t>
            </a:r>
            <a:r>
              <a:rPr lang="en-US" sz="1400" b="0" i="0" u="none" strike="noStrike" baseline="0" dirty="0">
                <a:latin typeface="Arial" panose="020B0604020202020204" pitchFamily="34" charset="0"/>
                <a:cs typeface="Arial" panose="020B0604020202020204" pitchFamily="34" charset="0"/>
              </a:rPr>
              <a:t> tan </a:t>
            </a:r>
            <a:r>
              <a:rPr lang="en-US" sz="1400" b="0" i="0" u="none" strike="noStrike" baseline="0" dirty="0" err="1">
                <a:latin typeface="Arial" panose="020B0604020202020204" pitchFamily="34" charset="0"/>
                <a:cs typeface="Arial" panose="020B0604020202020204" pitchFamily="34" charset="0"/>
              </a:rPr>
              <a:t>diversas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aeroespacial</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farmacéutica</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manufactura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avanzada</a:t>
            </a:r>
            <a:r>
              <a:rPr lang="en-US" sz="1400" b="0" i="0" u="none" strike="noStrike" baseline="0" dirty="0">
                <a:latin typeface="Arial" panose="020B0604020202020204" pitchFamily="34" charset="0"/>
                <a:cs typeface="Arial" panose="020B0604020202020204" pitchFamily="34" charset="0"/>
              </a:rPr>
              <a:t>.</a:t>
            </a:r>
          </a:p>
          <a:p>
            <a:pPr marR="0" lvl="0"/>
            <a:r>
              <a:rPr lang="en-US" sz="1400" b="0" i="0" u="none" strike="noStrike" baseline="0" dirty="0">
                <a:latin typeface="Arial" panose="020B0604020202020204" pitchFamily="34" charset="0"/>
                <a:cs typeface="Arial" panose="020B0604020202020204" pitchFamily="34" charset="0"/>
              </a:rPr>
              <a:t>La </a:t>
            </a:r>
            <a:r>
              <a:rPr lang="en-US" sz="1400" b="1" i="0" u="none" strike="noStrike" baseline="0" dirty="0" err="1">
                <a:latin typeface="Arial" panose="020B0604020202020204" pitchFamily="34" charset="0"/>
                <a:cs typeface="Arial" panose="020B0604020202020204" pitchFamily="34" charset="0"/>
              </a:rPr>
              <a:t>integración</a:t>
            </a:r>
            <a:r>
              <a:rPr lang="en-US" sz="1400" b="1" i="0" u="none" strike="noStrike" baseline="0" dirty="0">
                <a:latin typeface="Arial" panose="020B0604020202020204" pitchFamily="34" charset="0"/>
                <a:cs typeface="Arial" panose="020B0604020202020204" pitchFamily="34" charset="0"/>
              </a:rPr>
              <a:t> de la </a:t>
            </a:r>
            <a:r>
              <a:rPr lang="en-US" sz="1400" b="1" i="0" u="none" strike="noStrike" baseline="0" dirty="0" err="1">
                <a:latin typeface="Arial" panose="020B0604020202020204" pitchFamily="34" charset="0"/>
                <a:cs typeface="Arial" panose="020B0604020202020204" pitchFamily="34" charset="0"/>
              </a:rPr>
              <a:t>metrología</a:t>
            </a:r>
            <a:r>
              <a:rPr lang="en-US" sz="1400" b="1" i="0" u="none" strike="noStrike" baseline="0" dirty="0">
                <a:latin typeface="Arial" panose="020B0604020202020204" pitchFamily="34" charset="0"/>
                <a:cs typeface="Arial" panose="020B0604020202020204" pitchFamily="34" charset="0"/>
              </a:rPr>
              <a:t> con la </a:t>
            </a:r>
            <a:r>
              <a:rPr lang="en-US" sz="1400" b="1" i="0" u="none" strike="noStrike" baseline="0" dirty="0" err="1">
                <a:latin typeface="Arial" panose="020B0604020202020204" pitchFamily="34" charset="0"/>
                <a:cs typeface="Arial" panose="020B0604020202020204" pitchFamily="34" charset="0"/>
              </a:rPr>
              <a:t>digitalización</a:t>
            </a:r>
            <a:r>
              <a:rPr lang="en-US" sz="1400" b="0" i="0" u="none" strike="noStrike" baseline="0" dirty="0">
                <a:latin typeface="Arial" panose="020B0604020202020204" pitchFamily="34" charset="0"/>
                <a:cs typeface="Arial" panose="020B0604020202020204" pitchFamily="34" charset="0"/>
              </a:rPr>
              <a:t> y las </a:t>
            </a:r>
            <a:r>
              <a:rPr lang="en-US" sz="1400" b="0" i="0" u="none" strike="noStrike" baseline="0" dirty="0" err="1">
                <a:latin typeface="Arial" panose="020B0604020202020204" pitchFamily="34" charset="0"/>
                <a:cs typeface="Arial" panose="020B0604020202020204" pitchFamily="34" charset="0"/>
              </a:rPr>
              <a:t>tecnologías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emergentes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el </a:t>
            </a:r>
            <a:r>
              <a:rPr lang="en-US" sz="1400" b="1" i="0" u="none" strike="noStrike" baseline="0" dirty="0">
                <a:latin typeface="Arial" panose="020B0604020202020204" pitchFamily="34" charset="0"/>
                <a:cs typeface="Arial" panose="020B0604020202020204" pitchFamily="34" charset="0"/>
              </a:rPr>
              <a:t>Internet de las </a:t>
            </a:r>
            <a:r>
              <a:rPr lang="en-US" sz="1400" b="1" i="0" u="none" strike="noStrike" baseline="0" dirty="0" err="1">
                <a:latin typeface="Arial" panose="020B0604020202020204" pitchFamily="34" charset="0"/>
                <a:cs typeface="Arial" panose="020B0604020202020204" pitchFamily="34" charset="0"/>
              </a:rPr>
              <a:t>Cosas</a:t>
            </a:r>
            <a:r>
              <a:rPr lang="en-US" sz="1400" b="1" i="0" u="none" strike="noStrike" baseline="0" dirty="0">
                <a:latin typeface="Arial" panose="020B0604020202020204" pitchFamily="34" charset="0"/>
                <a:cs typeface="Arial" panose="020B0604020202020204" pitchFamily="34" charset="0"/>
              </a:rPr>
              <a:t> (IoT)</a:t>
            </a:r>
            <a:r>
              <a:rPr lang="en-US" sz="1400" b="0" i="0" u="none" strike="noStrike" baseline="0" dirty="0">
                <a:latin typeface="Arial" panose="020B0604020202020204" pitchFamily="34" charset="0"/>
                <a:cs typeface="Arial" panose="020B0604020202020204" pitchFamily="34" charset="0"/>
              </a:rPr>
              <a:t> y el </a:t>
            </a:r>
            <a:r>
              <a:rPr lang="en-US" sz="1400" b="1" i="0" u="none" strike="noStrike" baseline="0" dirty="0">
                <a:latin typeface="Arial" panose="020B0604020202020204" pitchFamily="34" charset="0"/>
                <a:cs typeface="Arial" panose="020B0604020202020204" pitchFamily="34" charset="0"/>
              </a:rPr>
              <a:t>Big Data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está</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transformando</a:t>
            </a:r>
            <a:r>
              <a:rPr lang="en-US" sz="1400" b="0" i="0" u="none" strike="noStrike" baseline="0" dirty="0">
                <a:latin typeface="Arial" panose="020B0604020202020204" pitchFamily="34" charset="0"/>
                <a:cs typeface="Arial" panose="020B0604020202020204" pitchFamily="34" charset="0"/>
              </a:rPr>
              <a:t> la forma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que se </a:t>
            </a:r>
            <a:r>
              <a:rPr lang="en-US" sz="1400" b="0" i="0" u="none" strike="noStrike" baseline="0" dirty="0" err="1">
                <a:latin typeface="Arial" panose="020B0604020202020204" pitchFamily="34" charset="0"/>
                <a:cs typeface="Arial" panose="020B0604020202020204" pitchFamily="34" charset="0"/>
              </a:rPr>
              <a:t>gestiona</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producción</a:t>
            </a:r>
            <a:r>
              <a:rPr lang="en-US" sz="1400" b="0" i="0" u="none" strike="noStrike" baseline="0" dirty="0">
                <a:latin typeface="Arial" panose="020B0604020202020204" pitchFamily="34" charset="0"/>
                <a:cs typeface="Arial" panose="020B0604020202020204" pitchFamily="34" charset="0"/>
              </a:rPr>
              <a:t> industrial. </a:t>
            </a:r>
            <a:endParaRPr lang="en-US" sz="1400" b="0" i="0" u="none" strike="noStrike" baseline="0" dirty="0" smtClean="0">
              <a:latin typeface="Arial" panose="020B0604020202020204" pitchFamily="34" charset="0"/>
              <a:cs typeface="Arial" panose="020B0604020202020204" pitchFamily="34" charset="0"/>
            </a:endParaRPr>
          </a:p>
          <a:p>
            <a:pPr marR="0" lvl="0"/>
            <a:r>
              <a:rPr lang="en-US" sz="1400" b="0" i="0" u="none" strike="noStrike" baseline="0" dirty="0" err="1" smtClean="0">
                <a:latin typeface="Arial" panose="020B0604020202020204" pitchFamily="34" charset="0"/>
                <a:cs typeface="Arial" panose="020B0604020202020204" pitchFamily="34" charset="0"/>
              </a:rPr>
              <a:t>En</a:t>
            </a:r>
            <a:r>
              <a:rPr lang="en-US" sz="1400" b="0" i="0" u="none" strike="noStrike" baseline="0" dirty="0" smtClean="0">
                <a:latin typeface="Arial" panose="020B0604020202020204" pitchFamily="34" charset="0"/>
                <a:cs typeface="Arial" panose="020B0604020202020204" pitchFamily="34" charset="0"/>
              </a:rPr>
              <a:t> </a:t>
            </a:r>
            <a:r>
              <a:rPr lang="en-US" sz="1400" b="0" i="0" u="none" strike="noStrike" baseline="0" dirty="0">
                <a:latin typeface="Arial" panose="020B0604020202020204" pitchFamily="34" charset="0"/>
                <a:cs typeface="Arial" panose="020B0604020202020204" pitchFamily="34" charset="0"/>
              </a:rPr>
              <a:t>un </a:t>
            </a:r>
            <a:r>
              <a:rPr lang="en-US" sz="1400" b="0" i="0" u="none" strike="noStrike" baseline="0" dirty="0" err="1">
                <a:latin typeface="Arial" panose="020B0604020202020204" pitchFamily="34" charset="0"/>
                <a:cs typeface="Arial" panose="020B0604020202020204" pitchFamily="34" charset="0"/>
              </a:rPr>
              <a:t>futuro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próximo</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será</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aún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más</a:t>
            </a:r>
            <a:r>
              <a:rPr lang="en-US" sz="1400" b="0" i="0" u="none" strike="noStrike" baseline="0" dirty="0">
                <a:latin typeface="Arial" panose="020B0604020202020204" pitchFamily="34" charset="0"/>
                <a:cs typeface="Arial" panose="020B0604020202020204" pitchFamily="34" charset="0"/>
              </a:rPr>
              <a:t> fundamental para el </a:t>
            </a:r>
            <a:r>
              <a:rPr lang="en-US" sz="1400" b="0" i="0" u="none" strike="noStrike" baseline="0" dirty="0" err="1">
                <a:latin typeface="Arial" panose="020B0604020202020204" pitchFamily="34" charset="0"/>
                <a:cs typeface="Arial" panose="020B0604020202020204" pitchFamily="34" charset="0"/>
              </a:rPr>
              <a:t>desarrollo</a:t>
            </a:r>
            <a:r>
              <a:rPr lang="en-US" sz="1400" b="0" i="0" u="none" strike="noStrike" baseline="0" dirty="0">
                <a:latin typeface="Arial" panose="020B0604020202020204" pitchFamily="34" charset="0"/>
                <a:cs typeface="Arial" panose="020B0604020202020204" pitchFamily="34" charset="0"/>
              </a:rPr>
              <a:t> de la </a:t>
            </a:r>
            <a:r>
              <a:rPr lang="en-US" sz="1400" b="1" i="0" u="none" strike="noStrike" baseline="0" dirty="0" err="1">
                <a:latin typeface="Arial" panose="020B0604020202020204" pitchFamily="34" charset="0"/>
                <a:cs typeface="Arial" panose="020B0604020202020204" pitchFamily="34" charset="0"/>
              </a:rPr>
              <a:t>Industria</a:t>
            </a:r>
            <a:r>
              <a:rPr lang="en-US" sz="1400" b="1" i="0" u="none" strike="noStrike" baseline="0" dirty="0">
                <a:latin typeface="Arial" panose="020B0604020202020204" pitchFamily="34" charset="0"/>
                <a:cs typeface="Arial" panose="020B0604020202020204" pitchFamily="34" charset="0"/>
              </a:rPr>
              <a:t> 5.0</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donde</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interacción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humana</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inteligencia</a:t>
            </a:r>
            <a:r>
              <a:rPr lang="en-US" sz="1400" b="0" i="0" u="none" strike="noStrike" baseline="0" dirty="0">
                <a:latin typeface="Arial" panose="020B0604020202020204" pitchFamily="34" charset="0"/>
                <a:cs typeface="Arial" panose="020B0604020202020204" pitchFamily="34" charset="0"/>
              </a:rPr>
              <a:t> artificial </a:t>
            </a:r>
            <a:r>
              <a:rPr lang="en-US" sz="1400" b="0" i="0" u="none" strike="noStrike" baseline="0" dirty="0" err="1">
                <a:latin typeface="Arial" panose="020B0604020202020204" pitchFamily="34" charset="0"/>
                <a:cs typeface="Arial" panose="020B0604020202020204" pitchFamily="34" charset="0"/>
              </a:rPr>
              <a:t>trabajarán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conjunto para </a:t>
            </a:r>
            <a:r>
              <a:rPr lang="en-US" sz="1400" b="0" i="0" u="none" strike="noStrike" baseline="0" dirty="0" err="1">
                <a:latin typeface="Arial" panose="020B0604020202020204" pitchFamily="34" charset="0"/>
                <a:cs typeface="Arial" panose="020B0604020202020204" pitchFamily="34" charset="0"/>
              </a:rPr>
              <a:t>mejorar</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eficiencia</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industriales</a:t>
            </a:r>
            <a:r>
              <a:rPr lang="en-US" sz="14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09792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37FB2BB-31D3-26B6-6EB1-ECFFFC03FACF}"/>
              </a:ext>
            </a:extLst>
          </p:cNvPr>
          <p:cNvPicPr>
            <a:picLocks noChangeAspect="1"/>
          </p:cNvPicPr>
          <p:nvPr/>
        </p:nvPicPr>
        <p:blipFill>
          <a:blip r:embed="rId2">
            <a:alphaModFix amt="50000"/>
          </a:blip>
          <a:srcRect/>
          <a:stretch/>
        </p:blipFill>
        <p:spPr>
          <a:xfrm>
            <a:off x="20" y="1"/>
            <a:ext cx="12191980" cy="6857999"/>
          </a:xfrm>
          <a:prstGeom prst="rect">
            <a:avLst/>
          </a:prstGeom>
        </p:spPr>
      </p:pic>
      <p:sp>
        <p:nvSpPr>
          <p:cNvPr id="2" name="Título 1">
            <a:extLst>
              <a:ext uri="{FF2B5EF4-FFF2-40B4-BE49-F238E27FC236}">
                <a16:creationId xmlns:a16="http://schemas.microsoft.com/office/drawing/2014/main" id="{DF5D2601-9B96-B778-00FB-7CEF9EBCCCDE}"/>
              </a:ext>
            </a:extLst>
          </p:cNvPr>
          <p:cNvSpPr>
            <a:spLocks noGrp="1"/>
          </p:cNvSpPr>
          <p:nvPr>
            <p:ph type="title"/>
          </p:nvPr>
        </p:nvSpPr>
        <p:spPr>
          <a:xfrm>
            <a:off x="1524000" y="1122362"/>
            <a:ext cx="9144000" cy="2900518"/>
          </a:xfrm>
        </p:spPr>
        <p:txBody>
          <a:bodyPr vert="horz" lIns="91440" tIns="45720" rIns="91440" bIns="45720" rtlCol="0" anchor="b">
            <a:noAutofit/>
          </a:bodyPr>
          <a:lstStyle/>
          <a:p>
            <a:pPr marR="0" algn="ctr"/>
            <a:r>
              <a:rPr lang="en-US" sz="4800" i="0" u="none" strike="noStrike" baseline="0" dirty="0">
                <a:solidFill>
                  <a:srgbClr val="FFFFFF"/>
                </a:solidFill>
                <a:latin typeface="Arial" panose="020B0604020202020204" pitchFamily="34" charset="0"/>
                <a:cs typeface="Arial" panose="020B0604020202020204" pitchFamily="34" charset="0"/>
              </a:rPr>
              <a:t>El Sistema Internacional de </a:t>
            </a:r>
            <a:r>
              <a:rPr lang="en-US" sz="4800" i="0" u="none" strike="noStrike" baseline="0" dirty="0" err="1">
                <a:solidFill>
                  <a:srgbClr val="FFFFFF"/>
                </a:solidFill>
                <a:latin typeface="Arial" panose="020B0604020202020204" pitchFamily="34" charset="0"/>
                <a:cs typeface="Arial" panose="020B0604020202020204" pitchFamily="34" charset="0"/>
              </a:rPr>
              <a:t>Unidades</a:t>
            </a:r>
            <a:r>
              <a:rPr lang="en-US" sz="4800" i="0" u="none" strike="noStrike" baseline="0" dirty="0">
                <a:solidFill>
                  <a:srgbClr val="FFFFFF"/>
                </a:solidFill>
                <a:latin typeface="Arial" panose="020B0604020202020204" pitchFamily="34" charset="0"/>
                <a:cs typeface="Arial" panose="020B0604020202020204" pitchFamily="34" charset="0"/>
              </a:rPr>
              <a:t> (SI) </a:t>
            </a:r>
            <a:r>
              <a:rPr lang="en-US" sz="4800" i="0" u="none" strike="noStrike" baseline="0" dirty="0" err="1">
                <a:solidFill>
                  <a:srgbClr val="FFFFFF"/>
                </a:solidFill>
                <a:latin typeface="Arial" panose="020B0604020202020204" pitchFamily="34" charset="0"/>
                <a:cs typeface="Arial" panose="020B0604020202020204" pitchFamily="34" charset="0"/>
              </a:rPr>
              <a:t>en</a:t>
            </a:r>
            <a:r>
              <a:rPr lang="en-US" sz="4800" i="0" u="none" strike="noStrike" baseline="0" dirty="0">
                <a:solidFill>
                  <a:srgbClr val="FFFFFF"/>
                </a:solidFill>
                <a:latin typeface="Arial" panose="020B0604020202020204" pitchFamily="34" charset="0"/>
                <a:cs typeface="Arial" panose="020B0604020202020204" pitchFamily="34" charset="0"/>
              </a:rPr>
              <a:t> </a:t>
            </a:r>
            <a:r>
              <a:rPr lang="en-US" sz="4800" i="0" u="none" strike="noStrike" baseline="0" dirty="0" err="1">
                <a:solidFill>
                  <a:srgbClr val="FFFFFF"/>
                </a:solidFill>
                <a:latin typeface="Arial" panose="020B0604020202020204" pitchFamily="34" charset="0"/>
                <a:cs typeface="Arial" panose="020B0604020202020204" pitchFamily="34" charset="0"/>
              </a:rPr>
              <a:t>el</a:t>
            </a:r>
            <a:r>
              <a:rPr lang="en-US" sz="4800" i="0" u="none" strike="noStrike" baseline="0" dirty="0">
                <a:solidFill>
                  <a:srgbClr val="FFFFFF"/>
                </a:solidFill>
                <a:latin typeface="Arial" panose="020B0604020202020204" pitchFamily="34" charset="0"/>
                <a:cs typeface="Arial" panose="020B0604020202020204" pitchFamily="34" charset="0"/>
              </a:rPr>
              <a:t> </a:t>
            </a:r>
            <a:r>
              <a:rPr lang="en-US" sz="4800" dirty="0" err="1">
                <a:solidFill>
                  <a:srgbClr val="FFFFFF"/>
                </a:solidFill>
                <a:latin typeface="Arial" panose="020B0604020202020204" pitchFamily="34" charset="0"/>
                <a:cs typeface="Arial" panose="020B0604020202020204" pitchFamily="34" charset="0"/>
              </a:rPr>
              <a:t>c</a:t>
            </a:r>
            <a:r>
              <a:rPr lang="en-US" sz="4800" i="0" u="none" strike="noStrike" baseline="0" dirty="0" err="1">
                <a:solidFill>
                  <a:srgbClr val="FFFFFF"/>
                </a:solidFill>
                <a:latin typeface="Arial" panose="020B0604020202020204" pitchFamily="34" charset="0"/>
                <a:cs typeface="Arial" panose="020B0604020202020204" pitchFamily="34" charset="0"/>
              </a:rPr>
              <a:t>ontexto</a:t>
            </a:r>
            <a:r>
              <a:rPr lang="en-US" sz="4800" i="0" u="none" strike="noStrike" baseline="0" dirty="0">
                <a:solidFill>
                  <a:srgbClr val="FFFFFF"/>
                </a:solidFill>
                <a:latin typeface="Arial" panose="020B0604020202020204" pitchFamily="34" charset="0"/>
                <a:cs typeface="Arial" panose="020B0604020202020204" pitchFamily="34" charset="0"/>
              </a:rPr>
              <a:t> de la </a:t>
            </a:r>
            <a:r>
              <a:rPr lang="en-US" sz="4800" i="0" u="none" strike="noStrike" baseline="0" dirty="0" err="1">
                <a:solidFill>
                  <a:srgbClr val="FFFFFF"/>
                </a:solidFill>
                <a:latin typeface="Arial" panose="020B0604020202020204" pitchFamily="34" charset="0"/>
                <a:cs typeface="Arial" panose="020B0604020202020204" pitchFamily="34" charset="0"/>
              </a:rPr>
              <a:t>Metrología</a:t>
            </a:r>
            <a:r>
              <a:rPr lang="en-US" sz="4800" i="0" u="none" strike="noStrike" baseline="0" dirty="0">
                <a:solidFill>
                  <a:srgbClr val="FFFFFF"/>
                </a:solidFill>
                <a:latin typeface="Arial" panose="020B0604020202020204" pitchFamily="34" charset="0"/>
                <a:cs typeface="Arial" panose="020B0604020202020204" pitchFamily="34" charset="0"/>
              </a:rPr>
              <a:t> Industrial</a:t>
            </a:r>
          </a:p>
        </p:txBody>
      </p:sp>
    </p:spTree>
    <p:extLst>
      <p:ext uri="{BB962C8B-B14F-4D97-AF65-F5344CB8AC3E}">
        <p14:creationId xmlns:p14="http://schemas.microsoft.com/office/powerpoint/2010/main" val="4615275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A90C8A-F23B-5A3B-5E50-4863163AEDF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marR="0" algn="r"/>
            <a:r>
              <a:rPr lang="en-US" sz="3600" b="0" i="0" u="none" strike="noStrike" kern="1200" baseline="0" dirty="0">
                <a:solidFill>
                  <a:srgbClr val="FFFFFF"/>
                </a:solidFill>
                <a:latin typeface="Arial" panose="020B0604020202020204" pitchFamily="34" charset="0"/>
                <a:cs typeface="Arial" panose="020B0604020202020204" pitchFamily="34" charset="0"/>
              </a:rPr>
              <a:t>1. </a:t>
            </a:r>
            <a:r>
              <a:rPr lang="en-US" sz="3600" b="0" i="0" u="none" strike="noStrike" kern="1200" baseline="0" dirty="0" err="1">
                <a:solidFill>
                  <a:srgbClr val="FFFFFF"/>
                </a:solidFill>
                <a:latin typeface="Arial" panose="020B0604020202020204" pitchFamily="34" charset="0"/>
                <a:cs typeface="Arial" panose="020B0604020202020204" pitchFamily="34" charset="0"/>
              </a:rPr>
              <a:t>Introducción</a:t>
            </a:r>
            <a:r>
              <a:rPr lang="en-US" sz="3600" b="0" i="0" u="none" strike="noStrike" kern="1200" baseline="0" dirty="0">
                <a:solidFill>
                  <a:srgbClr val="FFFFFF"/>
                </a:solidFill>
                <a:latin typeface="Arial" panose="020B0604020202020204" pitchFamily="34" charset="0"/>
                <a:cs typeface="Arial" panose="020B0604020202020204" pitchFamily="34" charset="0"/>
              </a:rPr>
              <a:t> al Sistema </a:t>
            </a:r>
            <a:r>
              <a:rPr lang="en-US" sz="3600" b="0" i="0" u="none" strike="noStrike" kern="1200" baseline="0" dirty="0" err="1">
                <a:solidFill>
                  <a:srgbClr val="FFFFFF"/>
                </a:solidFill>
                <a:latin typeface="Arial" panose="020B0604020202020204" pitchFamily="34" charset="0"/>
                <a:cs typeface="Arial" panose="020B0604020202020204" pitchFamily="34" charset="0"/>
              </a:rPr>
              <a:t>Internacional</a:t>
            </a:r>
            <a:r>
              <a:rPr lang="en-US" sz="3600" b="0" i="0" u="none" strike="noStrike" kern="1200" baseline="0" dirty="0">
                <a:solidFill>
                  <a:srgbClr val="FFFFFF"/>
                </a:solidFill>
                <a:latin typeface="Arial" panose="020B0604020202020204" pitchFamily="34" charset="0"/>
                <a:cs typeface="Arial" panose="020B0604020202020204" pitchFamily="34" charset="0"/>
              </a:rPr>
              <a:t> de </a:t>
            </a:r>
            <a:r>
              <a:rPr lang="en-US" sz="3600" b="0" i="0" u="none" strike="noStrike" kern="1200" baseline="0" dirty="0" err="1">
                <a:solidFill>
                  <a:srgbClr val="FFFFFF"/>
                </a:solidFill>
                <a:latin typeface="Arial" panose="020B0604020202020204" pitchFamily="34" charset="0"/>
                <a:cs typeface="Arial" panose="020B0604020202020204" pitchFamily="34" charset="0"/>
              </a:rPr>
              <a:t>Unidades</a:t>
            </a:r>
            <a:r>
              <a:rPr lang="en-US" sz="3600" b="0" i="0" u="none" strike="noStrike" kern="1200" baseline="0" dirty="0">
                <a:solidFill>
                  <a:srgbClr val="FFFFFF"/>
                </a:solidFill>
                <a:latin typeface="Arial" panose="020B0604020202020204" pitchFamily="34" charset="0"/>
                <a:cs typeface="Arial" panose="020B0604020202020204" pitchFamily="34" charset="0"/>
              </a:rPr>
              <a:t> (SI)</a:t>
            </a:r>
          </a:p>
        </p:txBody>
      </p:sp>
      <p:sp>
        <p:nvSpPr>
          <p:cNvPr id="3" name="Marcador de texto 2">
            <a:extLst>
              <a:ext uri="{FF2B5EF4-FFF2-40B4-BE49-F238E27FC236}">
                <a16:creationId xmlns:a16="http://schemas.microsoft.com/office/drawing/2014/main" id="{AFE5145C-64B0-CCF7-8AAB-D2AEA446F590}"/>
              </a:ext>
            </a:extLst>
          </p:cNvPr>
          <p:cNvSpPr>
            <a:spLocks noGrp="1"/>
          </p:cNvSpPr>
          <p:nvPr>
            <p:ph type="body" idx="1"/>
          </p:nvPr>
        </p:nvSpPr>
        <p:spPr>
          <a:xfrm>
            <a:off x="4810259" y="649480"/>
            <a:ext cx="6555347" cy="5546047"/>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El </a:t>
            </a:r>
            <a:r>
              <a:rPr lang="en-US" sz="1800" b="1" i="0" u="none" strike="noStrike" baseline="0" dirty="0">
                <a:latin typeface="Arial" panose="020B0604020202020204" pitchFamily="34" charset="0"/>
                <a:cs typeface="Arial" panose="020B0604020202020204" pitchFamily="34" charset="0"/>
              </a:rPr>
              <a:t>Sistema Internacional de </a:t>
            </a:r>
            <a:r>
              <a:rPr lang="en-US" sz="1800" b="1" i="0" u="none" strike="noStrike" baseline="0" dirty="0" err="1">
                <a:latin typeface="Arial" panose="020B0604020202020204" pitchFamily="34" charset="0"/>
                <a:cs typeface="Arial" panose="020B0604020202020204" pitchFamily="34" charset="0"/>
              </a:rPr>
              <a:t>Unidades</a:t>
            </a:r>
            <a:r>
              <a:rPr lang="en-US" sz="1800" b="1" i="0" u="none" strike="noStrike" baseline="0" dirty="0">
                <a:latin typeface="Arial" panose="020B0604020202020204" pitchFamily="34" charset="0"/>
                <a:cs typeface="Arial" panose="020B0604020202020204" pitchFamily="34" charset="0"/>
              </a:rPr>
              <a:t> (SI)</a:t>
            </a:r>
            <a:r>
              <a:rPr lang="en-US" sz="1800" b="0" i="0" u="none" strike="noStrike" baseline="0" dirty="0">
                <a:latin typeface="Arial" panose="020B0604020202020204" pitchFamily="34" charset="0"/>
                <a:cs typeface="Arial" panose="020B0604020202020204" pitchFamily="34" charset="0"/>
              </a:rPr>
              <a:t> es el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ampliamente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adoptado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mundo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especialmente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industria</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ciencia</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ingeniería</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r>
              <a:rPr lang="en-US" sz="1800" b="0" i="0" u="none" strike="noStrike" baseline="0" dirty="0" smtClean="0">
                <a:latin typeface="Arial" panose="020B0604020202020204" pitchFamily="34" charset="0"/>
                <a:cs typeface="Arial" panose="020B0604020202020204" pitchFamily="34" charset="0"/>
              </a:rPr>
              <a:t> </a:t>
            </a:r>
          </a:p>
          <a:p>
            <a:pPr marR="0" lvl="0"/>
            <a:r>
              <a:rPr lang="en-US" sz="1800" b="0" i="0" u="none" strike="noStrike" baseline="0" dirty="0" err="1" smtClean="0">
                <a:latin typeface="Arial" panose="020B0604020202020204" pitchFamily="34" charset="0"/>
                <a:cs typeface="Arial" panose="020B0604020202020204" pitchFamily="34" charset="0"/>
              </a:rPr>
              <a:t>Establecido</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oficialmente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1960, el SI es la </a:t>
            </a:r>
            <a:r>
              <a:rPr lang="en-US" sz="1800" b="0" i="0" u="none" strike="noStrike" baseline="0" dirty="0" err="1">
                <a:latin typeface="Arial" panose="020B0604020202020204" pitchFamily="34" charset="0"/>
                <a:cs typeface="Arial" panose="020B0604020202020204" pitchFamily="34" charset="0"/>
              </a:rPr>
              <a:t>evolución</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métrico</a:t>
            </a:r>
            <a:r>
              <a:rPr lang="en-US" sz="1800" b="0" i="0" u="none" strike="noStrike" baseline="0" dirty="0">
                <a:latin typeface="Arial" panose="020B0604020202020204" pitchFamily="34" charset="0"/>
                <a:cs typeface="Arial" panose="020B0604020202020204" pitchFamily="34" charset="0"/>
              </a:rPr>
              <a:t> decimal y </a:t>
            </a:r>
            <a:r>
              <a:rPr lang="en-US" sz="1800" b="0" i="0" u="none" strike="noStrike" baseline="0" dirty="0" err="1">
                <a:latin typeface="Arial" panose="020B0604020202020204" pitchFamily="34" charset="0"/>
                <a:cs typeface="Arial" panose="020B0604020202020204" pitchFamily="34" charset="0"/>
              </a:rPr>
              <a:t>proporciona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base </a:t>
            </a:r>
            <a:r>
              <a:rPr lang="en-US" sz="1800" b="0" i="0" u="none" strike="noStrike" baseline="0" dirty="0" err="1">
                <a:latin typeface="Arial" panose="020B0604020202020204" pitchFamily="34" charset="0"/>
                <a:cs typeface="Arial" panose="020B0604020202020204" pitchFamily="34" charset="0"/>
              </a:rPr>
              <a:t>coherente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estandarizada</a:t>
            </a:r>
            <a:r>
              <a:rPr lang="en-US" sz="1800" b="0" i="0" u="none" strike="noStrike" baseline="0" dirty="0">
                <a:latin typeface="Arial" panose="020B0604020202020204" pitchFamily="34" charset="0"/>
                <a:cs typeface="Arial" panose="020B0604020202020204" pitchFamily="34" charset="0"/>
              </a:rPr>
              <a:t> y universal para </a:t>
            </a:r>
            <a:r>
              <a:rPr lang="en-US" sz="1800" b="0" i="0" u="none" strike="noStrike" baseline="0" dirty="0" err="1">
                <a:latin typeface="Arial" panose="020B0604020202020204" pitchFamily="34" charset="0"/>
                <a:cs typeface="Arial" panose="020B0604020202020204" pitchFamily="34" charset="0"/>
              </a:rPr>
              <a:t>todas</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físicas</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r>
              <a:rPr lang="en-US" sz="1800" b="0" i="0" u="none" strike="noStrike" baseline="0" dirty="0" smtClean="0">
                <a:latin typeface="Arial" panose="020B0604020202020204" pitchFamily="34" charset="0"/>
                <a:cs typeface="Arial" panose="020B0604020202020204" pitchFamily="34" charset="0"/>
              </a:rPr>
              <a:t> </a:t>
            </a:r>
          </a:p>
          <a:p>
            <a:pPr marR="0" lvl="0"/>
            <a:r>
              <a:rPr lang="en-US" sz="1800" b="0" i="0" u="none" strike="noStrike" baseline="0" dirty="0" smtClean="0">
                <a:latin typeface="Arial" panose="020B0604020202020204" pitchFamily="34" charset="0"/>
                <a:cs typeface="Arial" panose="020B0604020202020204" pitchFamily="34" charset="0"/>
              </a:rPr>
              <a:t>Su </a:t>
            </a:r>
            <a:r>
              <a:rPr lang="en-US" sz="1800" b="0" i="0" u="none" strike="noStrike" baseline="0" dirty="0" err="1">
                <a:latin typeface="Arial" panose="020B0604020202020204" pitchFamily="34" charset="0"/>
                <a:cs typeface="Arial" panose="020B0604020202020204" pitchFamily="34" charset="0"/>
              </a:rPr>
              <a:t>adopción</a:t>
            </a:r>
            <a:r>
              <a:rPr lang="en-US" sz="1800" b="0" i="0" u="none" strike="noStrike" baseline="0" dirty="0">
                <a:latin typeface="Arial" panose="020B0604020202020204" pitchFamily="34" charset="0"/>
                <a:cs typeface="Arial" panose="020B0604020202020204" pitchFamily="34" charset="0"/>
              </a:rPr>
              <a:t> ha </a:t>
            </a:r>
            <a:r>
              <a:rPr lang="en-US" sz="1800" b="0" i="0" u="none" strike="noStrike" baseline="0" dirty="0" err="1">
                <a:latin typeface="Arial" panose="020B0604020202020204" pitchFamily="34" charset="0"/>
                <a:cs typeface="Arial" panose="020B0604020202020204" pitchFamily="34" charset="0"/>
              </a:rPr>
              <a:t>permitido</a:t>
            </a:r>
            <a:r>
              <a:rPr lang="en-US" sz="1800" b="0" i="0" u="none" strike="noStrike" baseline="0" dirty="0">
                <a:latin typeface="Arial" panose="020B0604020202020204" pitchFamily="34" charset="0"/>
                <a:cs typeface="Arial" panose="020B0604020202020204" pitchFamily="34" charset="0"/>
              </a:rPr>
              <a:t> que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distintos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países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sectores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industriales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sean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comparables</a:t>
            </a:r>
            <a:r>
              <a:rPr lang="en-US" sz="1800" b="0" i="0" u="none" strike="noStrike" baseline="0" dirty="0">
                <a:latin typeface="Arial" panose="020B0604020202020204" pitchFamily="34" charset="0"/>
                <a:cs typeface="Arial" panose="020B0604020202020204" pitchFamily="34" charset="0"/>
              </a:rPr>
              <a:t>, exactas y </a:t>
            </a:r>
            <a:r>
              <a:rPr lang="en-US" sz="1800" b="0" i="0" u="none" strike="noStrike" baseline="0" dirty="0" err="1">
                <a:latin typeface="Arial" panose="020B0604020202020204" pitchFamily="34" charset="0"/>
                <a:cs typeface="Arial" panose="020B0604020202020204" pitchFamily="34" charset="0"/>
              </a:rPr>
              <a:t>consistentes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facilitando</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comercio</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investigación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científica</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producción</a:t>
            </a:r>
            <a:r>
              <a:rPr lang="en-US" sz="1800" b="0" i="0" u="none" strike="noStrike" baseline="0" dirty="0">
                <a:latin typeface="Arial" panose="020B0604020202020204" pitchFamily="34" charset="0"/>
                <a:cs typeface="Arial" panose="020B0604020202020204" pitchFamily="34" charset="0"/>
              </a:rPr>
              <a:t> industrial.</a:t>
            </a:r>
          </a:p>
        </p:txBody>
      </p:sp>
    </p:spTree>
    <p:extLst>
      <p:ext uri="{BB962C8B-B14F-4D97-AF65-F5344CB8AC3E}">
        <p14:creationId xmlns:p14="http://schemas.microsoft.com/office/powerpoint/2010/main" val="4176044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DA90C8A-F23B-5A3B-5E50-4863163AEDF5}"/>
              </a:ext>
            </a:extLst>
          </p:cNvPr>
          <p:cNvSpPr>
            <a:spLocks noGrp="1"/>
          </p:cNvSpPr>
          <p:nvPr>
            <p:ph type="title"/>
          </p:nvPr>
        </p:nvSpPr>
        <p:spPr>
          <a:xfrm>
            <a:off x="466722" y="586855"/>
            <a:ext cx="3201366" cy="3387497"/>
          </a:xfrm>
        </p:spPr>
        <p:txBody>
          <a:bodyPr vert="horz" lIns="91440" tIns="45720" rIns="91440" bIns="45720" rtlCol="0" anchor="b">
            <a:normAutofit/>
          </a:bodyPr>
          <a:lstStyle/>
          <a:p>
            <a:pPr marR="0" algn="r"/>
            <a:r>
              <a:rPr lang="en-US" sz="3600" b="0" i="0" u="none" strike="noStrike" kern="1200" baseline="0" dirty="0">
                <a:solidFill>
                  <a:srgbClr val="FFFFFF"/>
                </a:solidFill>
                <a:latin typeface="Arial" panose="020B0604020202020204" pitchFamily="34" charset="0"/>
                <a:cs typeface="Arial" panose="020B0604020202020204" pitchFamily="34" charset="0"/>
              </a:rPr>
              <a:t>1. </a:t>
            </a:r>
            <a:r>
              <a:rPr lang="en-US" sz="3600" b="0" i="0" u="none" strike="noStrike" kern="1200" baseline="0" dirty="0" err="1">
                <a:solidFill>
                  <a:srgbClr val="FFFFFF"/>
                </a:solidFill>
                <a:latin typeface="Arial" panose="020B0604020202020204" pitchFamily="34" charset="0"/>
                <a:cs typeface="Arial" panose="020B0604020202020204" pitchFamily="34" charset="0"/>
              </a:rPr>
              <a:t>Introducción</a:t>
            </a:r>
            <a:r>
              <a:rPr lang="en-US" sz="3600" b="0" i="0" u="none" strike="noStrike" kern="1200" baseline="0" dirty="0">
                <a:solidFill>
                  <a:srgbClr val="FFFFFF"/>
                </a:solidFill>
                <a:latin typeface="Arial" panose="020B0604020202020204" pitchFamily="34" charset="0"/>
                <a:cs typeface="Arial" panose="020B0604020202020204" pitchFamily="34" charset="0"/>
              </a:rPr>
              <a:t> al Sistema </a:t>
            </a:r>
            <a:r>
              <a:rPr lang="en-US" sz="3600" b="0" i="0" u="none" strike="noStrike" kern="1200" baseline="0" dirty="0" err="1">
                <a:solidFill>
                  <a:srgbClr val="FFFFFF"/>
                </a:solidFill>
                <a:latin typeface="Arial" panose="020B0604020202020204" pitchFamily="34" charset="0"/>
                <a:cs typeface="Arial" panose="020B0604020202020204" pitchFamily="34" charset="0"/>
              </a:rPr>
              <a:t>Internacional</a:t>
            </a:r>
            <a:r>
              <a:rPr lang="en-US" sz="3600" b="0" i="0" u="none" strike="noStrike" kern="1200" baseline="0" dirty="0">
                <a:solidFill>
                  <a:srgbClr val="FFFFFF"/>
                </a:solidFill>
                <a:latin typeface="Arial" panose="020B0604020202020204" pitchFamily="34" charset="0"/>
                <a:cs typeface="Arial" panose="020B0604020202020204" pitchFamily="34" charset="0"/>
              </a:rPr>
              <a:t> de </a:t>
            </a:r>
            <a:r>
              <a:rPr lang="en-US" sz="3600" b="0" i="0" u="none" strike="noStrike" kern="1200" baseline="0" dirty="0" err="1">
                <a:solidFill>
                  <a:srgbClr val="FFFFFF"/>
                </a:solidFill>
                <a:latin typeface="Arial" panose="020B0604020202020204" pitchFamily="34" charset="0"/>
                <a:cs typeface="Arial" panose="020B0604020202020204" pitchFamily="34" charset="0"/>
              </a:rPr>
              <a:t>Unidades</a:t>
            </a:r>
            <a:r>
              <a:rPr lang="en-US" sz="3600" b="0" i="0" u="none" strike="noStrike" kern="1200" baseline="0" dirty="0">
                <a:solidFill>
                  <a:srgbClr val="FFFFFF"/>
                </a:solidFill>
                <a:latin typeface="Arial" panose="020B0604020202020204" pitchFamily="34" charset="0"/>
                <a:cs typeface="Arial" panose="020B0604020202020204" pitchFamily="34" charset="0"/>
              </a:rPr>
              <a:t> (SI)</a:t>
            </a:r>
          </a:p>
        </p:txBody>
      </p:sp>
      <p:sp>
        <p:nvSpPr>
          <p:cNvPr id="3" name="Marcador de texto 2">
            <a:extLst>
              <a:ext uri="{FF2B5EF4-FFF2-40B4-BE49-F238E27FC236}">
                <a16:creationId xmlns:a16="http://schemas.microsoft.com/office/drawing/2014/main" id="{AFE5145C-64B0-CCF7-8AAB-D2AEA446F590}"/>
              </a:ext>
            </a:extLst>
          </p:cNvPr>
          <p:cNvSpPr>
            <a:spLocks noGrp="1"/>
          </p:cNvSpPr>
          <p:nvPr>
            <p:ph type="body" idx="1"/>
          </p:nvPr>
        </p:nvSpPr>
        <p:spPr>
          <a:xfrm>
            <a:off x="4810259" y="649480"/>
            <a:ext cx="6555347" cy="5546047"/>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El SI se </a:t>
            </a:r>
            <a:r>
              <a:rPr lang="en-US" sz="1800" b="0" i="0" u="none" strike="noStrike" baseline="0" dirty="0" err="1">
                <a:latin typeface="Arial" panose="020B0604020202020204" pitchFamily="34" charset="0"/>
                <a:cs typeface="Arial" panose="020B0604020202020204" pitchFamily="34" charset="0"/>
              </a:rPr>
              <a:t>basa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conjunto</a:t>
            </a:r>
            <a:r>
              <a:rPr lang="en-US" sz="1800" b="0" i="0" u="none" strike="noStrike" baseline="0" dirty="0">
                <a:latin typeface="Arial" panose="020B0604020202020204" pitchFamily="34" charset="0"/>
                <a:cs typeface="Arial" panose="020B0604020202020204" pitchFamily="34" charset="0"/>
              </a:rPr>
              <a:t> de </a:t>
            </a:r>
            <a:r>
              <a:rPr lang="en-US" sz="1800" b="1" i="0" u="none" strike="noStrike" baseline="0" dirty="0" err="1">
                <a:latin typeface="Arial" panose="020B0604020202020204" pitchFamily="34" charset="0"/>
                <a:cs typeface="Arial" panose="020B0604020202020204" pitchFamily="34" charset="0"/>
              </a:rPr>
              <a:t>siete</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unidades</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básicas</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están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definidas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fenómenos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universales</a:t>
            </a:r>
            <a:r>
              <a:rPr lang="en-US" sz="1800" b="0" i="0" u="none" strike="noStrike" baseline="0" dirty="0">
                <a:latin typeface="Arial" panose="020B0604020202020204" pitchFamily="34" charset="0"/>
                <a:cs typeface="Arial" panose="020B0604020202020204" pitchFamily="34" charset="0"/>
              </a:rPr>
              <a:t> o </a:t>
            </a:r>
            <a:r>
              <a:rPr lang="en-US" sz="1800" b="0" i="0" u="none" strike="noStrike" baseline="0" dirty="0" err="1">
                <a:latin typeface="Arial" panose="020B0604020202020204" pitchFamily="34" charset="0"/>
                <a:cs typeface="Arial" panose="020B0604020202020204" pitchFamily="34" charset="0"/>
              </a:rPr>
              <a:t>constantes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fundamentales</a:t>
            </a:r>
            <a:r>
              <a:rPr lang="en-US" sz="1800" b="0" i="0" u="none" strike="noStrike" baseline="0" dirty="0">
                <a:latin typeface="Arial" panose="020B0604020202020204" pitchFamily="34" charset="0"/>
                <a:cs typeface="Arial" panose="020B0604020202020204" pitchFamily="34" charset="0"/>
              </a:rPr>
              <a:t> de la </a:t>
            </a:r>
            <a:r>
              <a:rPr lang="en-US" sz="1800" b="0" i="0" u="none" strike="noStrike" baseline="0" dirty="0" err="1">
                <a:latin typeface="Arial" panose="020B0604020202020204" pitchFamily="34" charset="0"/>
                <a:cs typeface="Arial" panose="020B0604020202020204" pitchFamily="34" charset="0"/>
              </a:rPr>
              <a:t>naturaleza</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smtClean="0">
                <a:latin typeface="Arial" panose="020B0604020202020204" pitchFamily="34" charset="0"/>
                <a:cs typeface="Arial" panose="020B0604020202020204" pitchFamily="34" charset="0"/>
              </a:rPr>
              <a:t>A </a:t>
            </a:r>
            <a:r>
              <a:rPr lang="en-US" sz="1800" b="0" i="0" u="none" strike="noStrike" baseline="0" dirty="0" err="1">
                <a:latin typeface="Arial" panose="020B0604020202020204" pitchFamily="34" charset="0"/>
                <a:cs typeface="Arial" panose="020B0604020202020204" pitchFamily="34" charset="0"/>
              </a:rPr>
              <a:t>partir</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estas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derivan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muchas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otras</a:t>
            </a:r>
            <a:r>
              <a:rPr lang="en-US" sz="1800" b="0" i="0" u="none" strike="noStrike" baseline="0" dirty="0">
                <a:latin typeface="Arial" panose="020B0604020202020204" pitchFamily="34" charset="0"/>
                <a:cs typeface="Arial" panose="020B0604020202020204" pitchFamily="34" charset="0"/>
              </a:rPr>
              <a:t> que se </a:t>
            </a:r>
            <a:r>
              <a:rPr lang="en-US" sz="1800" b="0" i="0" u="none" strike="noStrike" baseline="0" dirty="0" err="1">
                <a:latin typeface="Arial" panose="020B0604020202020204" pitchFamily="34" charset="0"/>
                <a:cs typeface="Arial" panose="020B0604020202020204" pitchFamily="34" charset="0"/>
              </a:rPr>
              <a:t>utilizan</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medir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amplia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variedad</a:t>
            </a:r>
            <a:r>
              <a:rPr lang="en-US" sz="1800" b="0" i="0" u="none" strike="noStrike" baseline="0" dirty="0">
                <a:latin typeface="Arial" panose="020B0604020202020204" pitchFamily="34" charset="0"/>
                <a:cs typeface="Arial" panose="020B0604020202020204" pitchFamily="34" charset="0"/>
              </a:rPr>
              <a:t> de magnitudes </a:t>
            </a:r>
            <a:r>
              <a:rPr lang="en-US" sz="1800" b="0" i="0" u="none" strike="noStrike" baseline="0" dirty="0" err="1">
                <a:latin typeface="Arial" panose="020B0604020202020204" pitchFamily="34" charset="0"/>
                <a:cs typeface="Arial" panose="020B0604020202020204" pitchFamily="34" charset="0"/>
              </a:rPr>
              <a:t>físicas</a:t>
            </a:r>
            <a:r>
              <a:rPr lang="en-US" sz="1800" b="0" i="0" u="none" strike="noStrike" baseline="0" dirty="0">
                <a:latin typeface="Arial" panose="020B0604020202020204" pitchFamily="34" charset="0"/>
                <a:cs typeface="Arial" panose="020B0604020202020204" pitchFamily="34" charset="0"/>
              </a:rPr>
              <a:t>, lo que lo </a:t>
            </a:r>
            <a:r>
              <a:rPr lang="en-US" sz="1800" b="0" i="0" u="none" strike="noStrike" baseline="0" dirty="0" err="1">
                <a:latin typeface="Arial" panose="020B0604020202020204" pitchFamily="34" charset="0"/>
                <a:cs typeface="Arial" panose="020B0604020202020204" pitchFamily="34" charset="0"/>
              </a:rPr>
              <a:t>convierte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extremadamente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versátil</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aplicable</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todas</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áreas</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conocimiento</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industria</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902575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asas en una montaña">
            <a:extLst>
              <a:ext uri="{FF2B5EF4-FFF2-40B4-BE49-F238E27FC236}">
                <a16:creationId xmlns:a16="http://schemas.microsoft.com/office/drawing/2014/main" id="{0A298C1A-F9C2-397C-1FAB-7C7763FD4AD4}"/>
              </a:ext>
            </a:extLst>
          </p:cNvPr>
          <p:cNvPicPr>
            <a:picLocks noChangeAspect="1"/>
          </p:cNvPicPr>
          <p:nvPr/>
        </p:nvPicPr>
        <p:blipFill>
          <a:blip r:embed="rId2"/>
          <a:srcRect l="30459" r="28430"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5F3AA90C-3A1A-4685-A90F-B7931B99E7DF}"/>
              </a:ext>
            </a:extLst>
          </p:cNvPr>
          <p:cNvSpPr>
            <a:spLocks noGrp="1"/>
          </p:cNvSpPr>
          <p:nvPr>
            <p:ph type="title"/>
          </p:nvPr>
        </p:nvSpPr>
        <p:spPr>
          <a:xfrm>
            <a:off x="1137034" y="609600"/>
            <a:ext cx="6831188" cy="1322887"/>
          </a:xfrm>
        </p:spPr>
        <p:txBody>
          <a:bodyPr vert="horz" lIns="91440" tIns="45720" rIns="91440" bIns="45720" rtlCol="0" anchor="ctr">
            <a:normAutofit fontScale="90000"/>
          </a:bodyPr>
          <a:lstStyle/>
          <a:p>
            <a:pPr marR="0"/>
            <a:r>
              <a:rPr lang="en-US" sz="3700" b="0" i="0" u="none" strike="noStrike" baseline="0" dirty="0">
                <a:latin typeface="Arial" panose="020B0604020202020204" pitchFamily="34" charset="0"/>
                <a:cs typeface="Arial" panose="020B0604020202020204" pitchFamily="34" charset="0"/>
              </a:rPr>
              <a:t>2. </a:t>
            </a:r>
            <a:r>
              <a:rPr lang="en-US" sz="3700" b="0" i="0" u="none" strike="noStrike" baseline="0" dirty="0" err="1">
                <a:latin typeface="Arial" panose="020B0604020202020204" pitchFamily="34" charset="0"/>
                <a:cs typeface="Arial" panose="020B0604020202020204" pitchFamily="34" charset="0"/>
              </a:rPr>
              <a:t>Historia</a:t>
            </a:r>
            <a:r>
              <a:rPr lang="en-US" sz="3700" b="0" i="0" u="none" strike="noStrike" baseline="0" dirty="0">
                <a:latin typeface="Arial" panose="020B0604020202020204" pitchFamily="34" charset="0"/>
                <a:cs typeface="Arial" panose="020B0604020202020204" pitchFamily="34" charset="0"/>
              </a:rPr>
              <a:t> y </a:t>
            </a:r>
            <a:r>
              <a:rPr lang="en-US" sz="3700" dirty="0" err="1">
                <a:latin typeface="Arial" panose="020B0604020202020204" pitchFamily="34" charset="0"/>
                <a:cs typeface="Arial" panose="020B0604020202020204" pitchFamily="34" charset="0"/>
              </a:rPr>
              <a:t>d</a:t>
            </a:r>
            <a:r>
              <a:rPr lang="en-US" sz="3700" b="0" i="0" u="none" strike="noStrike" baseline="0" dirty="0" err="1">
                <a:latin typeface="Arial" panose="020B0604020202020204" pitchFamily="34" charset="0"/>
                <a:cs typeface="Arial" panose="020B0604020202020204" pitchFamily="34" charset="0"/>
              </a:rPr>
              <a:t>esarrollo</a:t>
            </a:r>
            <a:r>
              <a:rPr lang="en-US" sz="3700" b="0" i="0" u="none" strike="noStrike" baseline="0" dirty="0">
                <a:latin typeface="Arial" panose="020B0604020202020204" pitchFamily="34" charset="0"/>
                <a:cs typeface="Arial" panose="020B0604020202020204" pitchFamily="34" charset="0"/>
              </a:rPr>
              <a:t> del Sistema </a:t>
            </a:r>
            <a:r>
              <a:rPr lang="en-US" sz="3700" b="0" i="0" u="none" strike="noStrike" baseline="0" dirty="0" err="1">
                <a:latin typeface="Arial" panose="020B0604020202020204" pitchFamily="34" charset="0"/>
                <a:cs typeface="Arial" panose="020B0604020202020204" pitchFamily="34" charset="0"/>
              </a:rPr>
              <a:t>Internacional</a:t>
            </a:r>
            <a:r>
              <a:rPr lang="en-US" sz="3700" b="0" i="0" u="none" strike="noStrike" baseline="0" dirty="0">
                <a:latin typeface="Arial" panose="020B0604020202020204" pitchFamily="34" charset="0"/>
                <a:cs typeface="Arial" panose="020B0604020202020204" pitchFamily="34" charset="0"/>
              </a:rPr>
              <a:t> de </a:t>
            </a:r>
            <a:r>
              <a:rPr lang="en-US" sz="3700" b="0" i="0" u="none" strike="noStrike" baseline="0" dirty="0" err="1">
                <a:latin typeface="Arial" panose="020B0604020202020204" pitchFamily="34" charset="0"/>
                <a:cs typeface="Arial" panose="020B0604020202020204" pitchFamily="34" charset="0"/>
              </a:rPr>
              <a:t>Unidades</a:t>
            </a:r>
            <a:r>
              <a:rPr lang="en-US" sz="3700" b="0" i="0" u="none" strike="noStrike" baseline="0" dirty="0">
                <a:latin typeface="Arial" panose="020B0604020202020204" pitchFamily="34" charset="0"/>
                <a:cs typeface="Arial" panose="020B0604020202020204" pitchFamily="34" charset="0"/>
              </a:rPr>
              <a:t> (SI)</a:t>
            </a:r>
          </a:p>
        </p:txBody>
      </p:sp>
      <p:sp>
        <p:nvSpPr>
          <p:cNvPr id="3" name="Marcador de texto 2">
            <a:extLst>
              <a:ext uri="{FF2B5EF4-FFF2-40B4-BE49-F238E27FC236}">
                <a16:creationId xmlns:a16="http://schemas.microsoft.com/office/drawing/2014/main" id="{8AB1128D-A4C1-833F-ACC4-D68B07BE02EF}"/>
              </a:ext>
            </a:extLst>
          </p:cNvPr>
          <p:cNvSpPr>
            <a:spLocks noGrp="1"/>
          </p:cNvSpPr>
          <p:nvPr>
            <p:ph type="body" idx="1"/>
          </p:nvPr>
        </p:nvSpPr>
        <p:spPr>
          <a:xfrm>
            <a:off x="1137035" y="2194102"/>
            <a:ext cx="6516216" cy="3908585"/>
          </a:xfrm>
        </p:spPr>
        <p:txBody>
          <a:bodyPr vert="horz" lIns="91440" tIns="45720" rIns="91440" bIns="45720" rtlCol="0">
            <a:normAutofit/>
          </a:bodyPr>
          <a:lstStyle/>
          <a:p>
            <a:pPr marR="0" lvl="0"/>
            <a:r>
              <a:rPr lang="en-US" sz="1800" b="0" i="0" u="none" strike="noStrike" baseline="0" dirty="0">
                <a:latin typeface="Arial" panose="020B0604020202020204" pitchFamily="34" charset="0"/>
                <a:cs typeface="Arial" panose="020B0604020202020204" pitchFamily="34" charset="0"/>
              </a:rPr>
              <a:t>El SI </a:t>
            </a:r>
            <a:r>
              <a:rPr lang="en-US" sz="1800" b="0" i="0" u="none" strike="noStrike" baseline="0" dirty="0" err="1">
                <a:latin typeface="Arial" panose="020B0604020202020204" pitchFamily="34" charset="0"/>
                <a:cs typeface="Arial" panose="020B0604020202020204" pitchFamily="34" charset="0"/>
              </a:rPr>
              <a:t>tiene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sus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raíces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a:t>
            </a:r>
            <a:r>
              <a:rPr lang="en-US" sz="1800" b="1" i="0" u="none" strike="noStrike" baseline="0" dirty="0">
                <a:latin typeface="Arial" panose="020B0604020202020204" pitchFamily="34" charset="0"/>
                <a:cs typeface="Arial" panose="020B0604020202020204" pitchFamily="34" charset="0"/>
              </a:rPr>
              <a:t>Sistema </a:t>
            </a:r>
            <a:r>
              <a:rPr lang="en-US" sz="1800" b="1" i="0" u="none" strike="noStrike" baseline="0" dirty="0" err="1">
                <a:latin typeface="Arial" panose="020B0604020202020204" pitchFamily="34" charset="0"/>
                <a:cs typeface="Arial" panose="020B0604020202020204" pitchFamily="34" charset="0"/>
              </a:rPr>
              <a:t>Métrico</a:t>
            </a:r>
            <a:r>
              <a:rPr lang="en-US" sz="1800" b="1" i="0" u="none" strike="noStrike" baseline="0" dirty="0">
                <a:latin typeface="Arial" panose="020B0604020202020204" pitchFamily="34" charset="0"/>
                <a:cs typeface="Arial" panose="020B0604020202020204" pitchFamily="34" charset="0"/>
              </a:rPr>
              <a:t> Decimal</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fue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introducido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Francia</a:t>
            </a:r>
            <a:r>
              <a:rPr lang="en-US" sz="1800" b="0" i="0" u="none" strike="noStrike" baseline="0" dirty="0">
                <a:latin typeface="Arial" panose="020B0604020202020204" pitchFamily="34" charset="0"/>
                <a:cs typeface="Arial" panose="020B0604020202020204" pitchFamily="34" charset="0"/>
              </a:rPr>
              <a:t> a finales del </a:t>
            </a:r>
            <a:r>
              <a:rPr lang="en-US" sz="1800" b="0" i="0" u="none" strike="noStrike" baseline="0" dirty="0" err="1">
                <a:latin typeface="Arial" panose="020B0604020202020204" pitchFamily="34" charset="0"/>
                <a:cs typeface="Arial" panose="020B0604020202020204" pitchFamily="34" charset="0"/>
              </a:rPr>
              <a:t>siglo</a:t>
            </a:r>
            <a:r>
              <a:rPr lang="en-US" sz="1800" b="0" i="0" u="none" strike="noStrike" baseline="0" dirty="0">
                <a:latin typeface="Arial" panose="020B0604020202020204" pitchFamily="34" charset="0"/>
                <a:cs typeface="Arial" panose="020B0604020202020204" pitchFamily="34" charset="0"/>
              </a:rPr>
              <a:t> XVIII.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En</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época</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comercio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internacional</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revolución</a:t>
            </a:r>
            <a:r>
              <a:rPr lang="en-US" sz="1800" b="0" i="0" u="none" strike="noStrike" baseline="0" dirty="0">
                <a:latin typeface="Arial" panose="020B0604020202020204" pitchFamily="34" charset="0"/>
                <a:cs typeface="Arial" panose="020B0604020202020204" pitchFamily="34" charset="0"/>
              </a:rPr>
              <a:t> industrial </a:t>
            </a:r>
            <a:r>
              <a:rPr lang="en-US" sz="1800" b="0" i="0" u="none" strike="noStrike" baseline="0" dirty="0" err="1">
                <a:latin typeface="Arial" panose="020B0604020202020204" pitchFamily="34" charset="0"/>
                <a:cs typeface="Arial" panose="020B0604020202020204" pitchFamily="34" charset="0"/>
              </a:rPr>
              <a:t>estaban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pleno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auge</a:t>
            </a:r>
            <a:r>
              <a:rPr lang="en-US" sz="1800" b="0" i="0" u="none" strike="noStrike" baseline="0" dirty="0">
                <a:latin typeface="Arial" panose="020B0604020202020204" pitchFamily="34" charset="0"/>
                <a:cs typeface="Arial" panose="020B0604020202020204" pitchFamily="34" charset="0"/>
              </a:rPr>
              <a:t>, lo que </a:t>
            </a:r>
            <a:r>
              <a:rPr lang="en-US" sz="1800" b="0" i="0" u="none" strike="noStrike" baseline="0" dirty="0" err="1">
                <a:latin typeface="Arial" panose="020B0604020202020204" pitchFamily="34" charset="0"/>
                <a:cs typeface="Arial" panose="020B0604020202020204" pitchFamily="34" charset="0"/>
              </a:rPr>
              <a:t>destacó</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necesidad</a:t>
            </a:r>
            <a:r>
              <a:rPr lang="en-US" sz="1800" b="0" i="0" u="none" strike="noStrike" baseline="0" dirty="0">
                <a:latin typeface="Arial" panose="020B0604020202020204" pitchFamily="34" charset="0"/>
                <a:cs typeface="Arial" panose="020B0604020202020204" pitchFamily="34" charset="0"/>
              </a:rPr>
              <a:t> de un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uniforme</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estandarizado</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Anteriormente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país</a:t>
            </a:r>
            <a:r>
              <a:rPr lang="en-US" sz="1800" b="0" i="0" u="none" strike="noStrike" baseline="0" dirty="0">
                <a:latin typeface="Arial" panose="020B0604020202020204" pitchFamily="34" charset="0"/>
                <a:cs typeface="Arial" panose="020B0604020202020204" pitchFamily="34" charset="0"/>
              </a:rPr>
              <a:t> e </a:t>
            </a:r>
            <a:r>
              <a:rPr lang="en-US" sz="1800" b="0" i="0" u="none" strike="noStrike" baseline="0" dirty="0" err="1">
                <a:latin typeface="Arial" panose="020B0604020202020204" pitchFamily="34" charset="0"/>
                <a:cs typeface="Arial" panose="020B0604020202020204" pitchFamily="34" charset="0"/>
              </a:rPr>
              <a:t>incluso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región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dentro</a:t>
            </a:r>
            <a:r>
              <a:rPr lang="en-US" sz="1800" b="0" i="0" u="none" strike="noStrike" baseline="0" dirty="0">
                <a:latin typeface="Arial" panose="020B0604020202020204" pitchFamily="34" charset="0"/>
                <a:cs typeface="Arial" panose="020B0604020202020204" pitchFamily="34" charset="0"/>
              </a:rPr>
              <a:t> de un </a:t>
            </a:r>
            <a:r>
              <a:rPr lang="en-US" sz="1800" b="0" i="0" u="none" strike="noStrike" baseline="0" dirty="0" err="1">
                <a:latin typeface="Arial" panose="020B0604020202020204" pitchFamily="34" charset="0"/>
                <a:cs typeface="Arial" panose="020B0604020202020204" pitchFamily="34" charset="0"/>
              </a:rPr>
              <a:t>país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utilizaban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sus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propios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sistemas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lo que </a:t>
            </a:r>
            <a:r>
              <a:rPr lang="en-US" sz="1800" b="0" i="0" u="none" strike="noStrike" baseline="0" dirty="0" err="1">
                <a:latin typeface="Arial" panose="020B0604020202020204" pitchFamily="34" charset="0"/>
                <a:cs typeface="Arial" panose="020B0604020202020204" pitchFamily="34" charset="0"/>
              </a:rPr>
              <a:t>generaba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grandes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dificultades</a:t>
            </a:r>
            <a:r>
              <a:rPr lang="en-US" sz="1800" b="0" i="0" u="none" strike="noStrike" baseline="0" dirty="0">
                <a:latin typeface="Arial" panose="020B0604020202020204" pitchFamily="34" charset="0"/>
                <a:cs typeface="Arial" panose="020B0604020202020204" pitchFamily="34" charset="0"/>
              </a:rPr>
              <a:t> para el </a:t>
            </a:r>
            <a:r>
              <a:rPr lang="en-US" sz="1800" b="0" i="0" u="none" strike="noStrike" baseline="0" dirty="0" err="1">
                <a:latin typeface="Arial" panose="020B0604020202020204" pitchFamily="34" charset="0"/>
                <a:cs typeface="Arial" panose="020B0604020202020204" pitchFamily="34" charset="0"/>
              </a:rPr>
              <a:t>comercio</a:t>
            </a:r>
            <a:r>
              <a:rPr lang="en-US" sz="1800" b="0" i="0" u="none" strike="noStrike" baseline="0" dirty="0">
                <a:latin typeface="Arial" panose="020B0604020202020204" pitchFamily="34" charset="0"/>
                <a:cs typeface="Arial" panose="020B0604020202020204" pitchFamily="34" charset="0"/>
              </a:rPr>
              <a:t> y la </a:t>
            </a:r>
            <a:r>
              <a:rPr lang="en-US" sz="1800" b="0" i="0" u="none" strike="noStrike" baseline="0" dirty="0" err="1">
                <a:latin typeface="Arial" panose="020B0604020202020204" pitchFamily="34" charset="0"/>
                <a:cs typeface="Arial" panose="020B0604020202020204" pitchFamily="34" charset="0"/>
              </a:rPr>
              <a:t>colaboración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científica</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960874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F2148B94-829B-4D06-81FB-D8797E1EC8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5F3AA90C-3A1A-4685-A90F-B7931B99E7DF}"/>
              </a:ext>
            </a:extLst>
          </p:cNvPr>
          <p:cNvSpPr>
            <a:spLocks noGrp="1"/>
          </p:cNvSpPr>
          <p:nvPr>
            <p:ph type="title"/>
          </p:nvPr>
        </p:nvSpPr>
        <p:spPr>
          <a:xfrm>
            <a:off x="1116987" y="552160"/>
            <a:ext cx="5847781" cy="1046671"/>
          </a:xfrm>
        </p:spPr>
        <p:txBody>
          <a:bodyPr vert="horz" lIns="91440" tIns="45720" rIns="91440" bIns="45720" rtlCol="0" anchor="ctr">
            <a:normAutofit/>
          </a:bodyPr>
          <a:lstStyle/>
          <a:p>
            <a:pPr marR="0"/>
            <a:r>
              <a:rPr lang="en-US" sz="2800" b="0" i="0" u="none" strike="noStrike" baseline="0" dirty="0">
                <a:latin typeface="Arial" panose="020B0604020202020204" pitchFamily="34" charset="0"/>
                <a:cs typeface="Arial" panose="020B0604020202020204" pitchFamily="34" charset="0"/>
              </a:rPr>
              <a:t>2. </a:t>
            </a:r>
            <a:r>
              <a:rPr lang="en-US" sz="2800" b="0" i="0" u="none" strike="noStrike" baseline="0" dirty="0" err="1">
                <a:latin typeface="Arial" panose="020B0604020202020204" pitchFamily="34" charset="0"/>
                <a:cs typeface="Arial" panose="020B0604020202020204" pitchFamily="34" charset="0"/>
              </a:rPr>
              <a:t>Historia</a:t>
            </a:r>
            <a:r>
              <a:rPr lang="en-US" sz="2800" b="0" i="0" u="none" strike="noStrike" baseline="0" dirty="0">
                <a:latin typeface="Arial" panose="020B0604020202020204" pitchFamily="34" charset="0"/>
                <a:cs typeface="Arial" panose="020B0604020202020204" pitchFamily="34" charset="0"/>
              </a:rPr>
              <a:t> y </a:t>
            </a:r>
            <a:r>
              <a:rPr lang="en-US" sz="2800" b="0" i="0" u="none" strike="noStrike" baseline="0" dirty="0" err="1">
                <a:latin typeface="Arial" panose="020B0604020202020204" pitchFamily="34" charset="0"/>
                <a:cs typeface="Arial" panose="020B0604020202020204" pitchFamily="34" charset="0"/>
              </a:rPr>
              <a:t>desarrollo</a:t>
            </a:r>
            <a:r>
              <a:rPr lang="en-US" sz="2800" b="0" i="0" u="none" strike="noStrike" baseline="0" dirty="0">
                <a:latin typeface="Arial" panose="020B0604020202020204" pitchFamily="34" charset="0"/>
                <a:cs typeface="Arial" panose="020B0604020202020204" pitchFamily="34" charset="0"/>
              </a:rPr>
              <a:t> del Sistema </a:t>
            </a:r>
            <a:r>
              <a:rPr lang="en-US" sz="2800" b="0" i="0" u="none" strike="noStrike" baseline="0" dirty="0" err="1">
                <a:latin typeface="Arial" panose="020B0604020202020204" pitchFamily="34" charset="0"/>
                <a:cs typeface="Arial" panose="020B0604020202020204" pitchFamily="34" charset="0"/>
              </a:rPr>
              <a:t>Internacional</a:t>
            </a:r>
            <a:r>
              <a:rPr lang="en-US" sz="2800" b="0" i="0" u="none" strike="noStrike" baseline="0" dirty="0">
                <a:latin typeface="Arial" panose="020B0604020202020204" pitchFamily="34" charset="0"/>
                <a:cs typeface="Arial" panose="020B0604020202020204" pitchFamily="34" charset="0"/>
              </a:rPr>
              <a:t> de </a:t>
            </a:r>
            <a:r>
              <a:rPr lang="en-US" sz="2800" b="0" i="0" u="none" strike="noStrike" baseline="0" dirty="0" err="1">
                <a:latin typeface="Arial" panose="020B0604020202020204" pitchFamily="34" charset="0"/>
                <a:cs typeface="Arial" panose="020B0604020202020204" pitchFamily="34" charset="0"/>
              </a:rPr>
              <a:t>Unidades</a:t>
            </a:r>
            <a:r>
              <a:rPr lang="en-US" sz="2800" b="0" i="0" u="none" strike="noStrike" baseline="0" dirty="0">
                <a:latin typeface="Arial" panose="020B0604020202020204" pitchFamily="34" charset="0"/>
                <a:cs typeface="Arial" panose="020B0604020202020204" pitchFamily="34" charset="0"/>
              </a:rPr>
              <a:t> (SI)</a:t>
            </a:r>
          </a:p>
        </p:txBody>
      </p:sp>
      <p:sp>
        <p:nvSpPr>
          <p:cNvPr id="15" name="Rectangle 10">
            <a:extLst>
              <a:ext uri="{FF2B5EF4-FFF2-40B4-BE49-F238E27FC236}">
                <a16:creationId xmlns:a16="http://schemas.microsoft.com/office/drawing/2014/main" id="{CD84038B-4A56-439B-A184-79B2D450669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82603"/>
            <a:ext cx="79400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Marcador de texto 2">
            <a:extLst>
              <a:ext uri="{FF2B5EF4-FFF2-40B4-BE49-F238E27FC236}">
                <a16:creationId xmlns:a16="http://schemas.microsoft.com/office/drawing/2014/main" id="{8AB1128D-A4C1-833F-ACC4-D68B07BE02EF}"/>
              </a:ext>
            </a:extLst>
          </p:cNvPr>
          <p:cNvSpPr>
            <a:spLocks noGrp="1"/>
          </p:cNvSpPr>
          <p:nvPr>
            <p:ph type="body" idx="1"/>
          </p:nvPr>
        </p:nvSpPr>
        <p:spPr>
          <a:xfrm>
            <a:off x="1116988" y="2551558"/>
            <a:ext cx="5847780" cy="3347879"/>
          </a:xfrm>
        </p:spPr>
        <p:txBody>
          <a:bodyPr vert="horz" lIns="91440" tIns="45720" rIns="91440" bIns="45720" rtlCol="0" anchor="ctr">
            <a:normAutofit lnSpcReduction="10000"/>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creación</a:t>
            </a:r>
            <a:r>
              <a:rPr lang="en-US" sz="1600" b="0" i="0" u="none" strike="noStrike" baseline="0" dirty="0">
                <a:latin typeface="Arial" panose="020B0604020202020204" pitchFamily="34" charset="0"/>
                <a:cs typeface="Arial" panose="020B0604020202020204" pitchFamily="34" charset="0"/>
              </a:rPr>
              <a:t> del metro y el </a:t>
            </a:r>
            <a:r>
              <a:rPr lang="en-US" sz="1600" b="0" i="0" u="none" strike="noStrike" baseline="0" dirty="0" err="1">
                <a:latin typeface="Arial" panose="020B0604020202020204" pitchFamily="34" charset="0"/>
                <a:cs typeface="Arial" panose="020B0604020202020204" pitchFamily="34" charset="0"/>
              </a:rPr>
              <a:t>kilogramo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longitud</a:t>
            </a:r>
            <a:r>
              <a:rPr lang="en-US" sz="1600" b="0" i="0" u="none" strike="noStrike" baseline="0" dirty="0">
                <a:latin typeface="Arial" panose="020B0604020202020204" pitchFamily="34" charset="0"/>
                <a:cs typeface="Arial" panose="020B0604020202020204" pitchFamily="34" charset="0"/>
              </a:rPr>
              <a:t> y masa, </a:t>
            </a:r>
            <a:r>
              <a:rPr lang="en-US" sz="1600" b="0" i="0" u="none" strike="noStrike" baseline="0" dirty="0" err="1">
                <a:latin typeface="Arial" panose="020B0604020202020204" pitchFamily="34" charset="0"/>
                <a:cs typeface="Arial" panose="020B0604020202020204" pitchFamily="34" charset="0"/>
              </a:rPr>
              <a:t>respectivamente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basadas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fenómenos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naturales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circunferencia</a:t>
            </a:r>
            <a:r>
              <a:rPr lang="en-US" sz="1600" b="0" i="0" u="none" strike="noStrike" baseline="0" dirty="0">
                <a:latin typeface="Arial" panose="020B0604020202020204" pitchFamily="34" charset="0"/>
                <a:cs typeface="Arial" panose="020B0604020202020204" pitchFamily="34" charset="0"/>
              </a:rPr>
              <a:t> de la Tierra), </a:t>
            </a:r>
            <a:r>
              <a:rPr lang="en-US" sz="1600" b="0" i="0" u="none" strike="noStrike" baseline="0" dirty="0" err="1">
                <a:latin typeface="Arial" panose="020B0604020202020204" pitchFamily="34" charset="0"/>
                <a:cs typeface="Arial" panose="020B0604020202020204" pitchFamily="34" charset="0"/>
              </a:rPr>
              <a:t>fue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primeros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hacia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estandarización</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err="1" smtClean="0">
                <a:latin typeface="Arial" panose="020B0604020202020204" pitchFamily="34" charset="0"/>
                <a:cs typeface="Arial" panose="020B0604020202020204" pitchFamily="34" charset="0"/>
              </a:rPr>
              <a:t>En</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a:latin typeface="Arial" panose="020B0604020202020204" pitchFamily="34" charset="0"/>
                <a:cs typeface="Arial" panose="020B0604020202020204" pitchFamily="34" charset="0"/>
              </a:rPr>
              <a:t>1875, la </a:t>
            </a:r>
            <a:r>
              <a:rPr lang="en-US" sz="1600" b="1" i="0" u="none" strike="noStrike" baseline="0" dirty="0" err="1">
                <a:latin typeface="Arial" panose="020B0604020202020204" pitchFamily="34" charset="0"/>
                <a:cs typeface="Arial" panose="020B0604020202020204" pitchFamily="34" charset="0"/>
              </a:rPr>
              <a:t>Convención</a:t>
            </a:r>
            <a:r>
              <a:rPr lang="en-US" sz="1600" b="1" i="0" u="none" strike="noStrike" baseline="0" dirty="0">
                <a:latin typeface="Arial" panose="020B0604020202020204" pitchFamily="34" charset="0"/>
                <a:cs typeface="Arial" panose="020B0604020202020204" pitchFamily="34" charset="0"/>
              </a:rPr>
              <a:t> del Metro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estableció</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cooperación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para la </a:t>
            </a:r>
            <a:r>
              <a:rPr lang="en-US" sz="1600" b="0" i="0" u="none" strike="noStrike" baseline="0" dirty="0" err="1">
                <a:latin typeface="Arial" panose="020B0604020202020204" pitchFamily="34" charset="0"/>
                <a:cs typeface="Arial" panose="020B0604020202020204" pitchFamily="34" charset="0"/>
              </a:rPr>
              <a:t>creación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gestión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smtClean="0">
                <a:latin typeface="Arial" panose="020B0604020202020204" pitchFamily="34" charset="0"/>
                <a:cs typeface="Arial" panose="020B0604020202020204" pitchFamily="34" charset="0"/>
              </a:rPr>
              <a:t>Este </a:t>
            </a:r>
            <a:r>
              <a:rPr lang="en-US" sz="1600" b="0" i="0" u="none" strike="noStrike" baseline="0" dirty="0" err="1">
                <a:latin typeface="Arial" panose="020B0604020202020204" pitchFamily="34" charset="0"/>
                <a:cs typeface="Arial" panose="020B0604020202020204" pitchFamily="34" charset="0"/>
              </a:rPr>
              <a:t>acuerdo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llevó</a:t>
            </a:r>
            <a:r>
              <a:rPr lang="en-US" sz="1600" b="0" i="0" u="none" strike="noStrike" baseline="0" dirty="0">
                <a:latin typeface="Arial" panose="020B0604020202020204" pitchFamily="34" charset="0"/>
                <a:cs typeface="Arial" panose="020B0604020202020204" pitchFamily="34" charset="0"/>
              </a:rPr>
              <a:t> a la </a:t>
            </a:r>
            <a:r>
              <a:rPr lang="en-US" sz="1600" b="0" i="0" u="none" strike="noStrike" baseline="0" dirty="0" err="1">
                <a:latin typeface="Arial" panose="020B0604020202020204" pitchFamily="34" charset="0"/>
                <a:cs typeface="Arial" panose="020B0604020202020204" pitchFamily="34" charset="0"/>
              </a:rPr>
              <a:t>fundación</a:t>
            </a:r>
            <a:r>
              <a:rPr lang="en-US" sz="1600" b="0" i="0" u="none" strike="noStrike" baseline="0" dirty="0">
                <a:latin typeface="Arial" panose="020B0604020202020204" pitchFamily="34" charset="0"/>
                <a:cs typeface="Arial" panose="020B0604020202020204" pitchFamily="34" charset="0"/>
              </a:rPr>
              <a:t> del </a:t>
            </a:r>
            <a:r>
              <a:rPr lang="en-US" sz="1600" b="1" i="0" u="none" strike="noStrike" baseline="0" dirty="0">
                <a:latin typeface="Arial" panose="020B0604020202020204" pitchFamily="34" charset="0"/>
                <a:cs typeface="Arial" panose="020B0604020202020204" pitchFamily="34" charset="0"/>
              </a:rPr>
              <a:t>Bureau International des </a:t>
            </a:r>
            <a:r>
              <a:rPr lang="en-US" sz="1600" b="1" i="0" u="none" strike="noStrike" baseline="0" dirty="0" err="1">
                <a:latin typeface="Arial" panose="020B0604020202020204" pitchFamily="34" charset="0"/>
                <a:cs typeface="Arial" panose="020B0604020202020204" pitchFamily="34" charset="0"/>
              </a:rPr>
              <a:t>Poids</a:t>
            </a:r>
            <a:r>
              <a:rPr lang="en-US" sz="1600" b="1" i="0" u="none" strike="noStrike" baseline="0" dirty="0">
                <a:latin typeface="Arial" panose="020B0604020202020204" pitchFamily="34" charset="0"/>
                <a:cs typeface="Arial" panose="020B0604020202020204" pitchFamily="34" charset="0"/>
              </a:rPr>
              <a:t> et </a:t>
            </a:r>
            <a:r>
              <a:rPr lang="en-US" sz="1600" b="1" i="0" u="none" strike="noStrike" baseline="0" dirty="0" err="1">
                <a:latin typeface="Arial" panose="020B0604020202020204" pitchFamily="34" charset="0"/>
                <a:cs typeface="Arial" panose="020B0604020202020204" pitchFamily="34" charset="0"/>
              </a:rPr>
              <a:t>Mesures</a:t>
            </a:r>
            <a:r>
              <a:rPr lang="en-US" sz="1600" b="1" i="0" u="none" strike="noStrike" baseline="0" dirty="0">
                <a:latin typeface="Arial" panose="020B0604020202020204" pitchFamily="34" charset="0"/>
                <a:cs typeface="Arial" panose="020B0604020202020204" pitchFamily="34" charset="0"/>
              </a:rPr>
              <a:t> (BIPM)</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aún</a:t>
            </a:r>
            <a:r>
              <a:rPr lang="en-US" sz="1600" b="0" i="0" u="none" strike="noStrike" baseline="0" dirty="0">
                <a:latin typeface="Arial" panose="020B0604020202020204" pitchFamily="34" charset="0"/>
                <a:cs typeface="Arial" panose="020B0604020202020204" pitchFamily="34" charset="0"/>
              </a:rPr>
              <a:t> hoy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organismo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encargado</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promoción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mantenimiento</a:t>
            </a:r>
            <a:r>
              <a:rPr lang="en-US" sz="1600" b="0" i="0" u="none" strike="noStrike" baseline="0" dirty="0">
                <a:latin typeface="Arial" panose="020B0604020202020204" pitchFamily="34" charset="0"/>
                <a:cs typeface="Arial" panose="020B0604020202020204" pitchFamily="34" charset="0"/>
              </a:rPr>
              <a:t> del SI.</a:t>
            </a:r>
          </a:p>
        </p:txBody>
      </p:sp>
      <p:pic>
        <p:nvPicPr>
          <p:cNvPr id="16" name="Picture 4" descr="Laberinto circular">
            <a:extLst>
              <a:ext uri="{FF2B5EF4-FFF2-40B4-BE49-F238E27FC236}">
                <a16:creationId xmlns:a16="http://schemas.microsoft.com/office/drawing/2014/main" id="{493B4489-39E7-3CDB-BE25-91DE8A3C3B55}"/>
              </a:ext>
            </a:extLst>
          </p:cNvPr>
          <p:cNvPicPr>
            <a:picLocks noChangeAspect="1"/>
          </p:cNvPicPr>
          <p:nvPr/>
        </p:nvPicPr>
        <p:blipFill>
          <a:blip r:embed="rId2"/>
          <a:srcRect l="4895" r="53719" b="-1"/>
          <a:stretch/>
        </p:blipFill>
        <p:spPr>
          <a:xfrm>
            <a:off x="7940040" y="10"/>
            <a:ext cx="4251960" cy="6857991"/>
          </a:xfrm>
          <a:prstGeom prst="rect">
            <a:avLst/>
          </a:prstGeom>
        </p:spPr>
      </p:pic>
      <p:sp>
        <p:nvSpPr>
          <p:cNvPr id="13" name="Rectangle 12">
            <a:extLst>
              <a:ext uri="{FF2B5EF4-FFF2-40B4-BE49-F238E27FC236}">
                <a16:creationId xmlns:a16="http://schemas.microsoft.com/office/drawing/2014/main" id="{4F96EE13-2C4D-4262-812E-DDE5FC35F0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8746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25893322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F3AA90C-3A1A-4685-A90F-B7931B99E7DF}"/>
              </a:ext>
            </a:extLst>
          </p:cNvPr>
          <p:cNvSpPr>
            <a:spLocks noGrp="1"/>
          </p:cNvSpPr>
          <p:nvPr>
            <p:ph type="title"/>
          </p:nvPr>
        </p:nvSpPr>
        <p:spPr>
          <a:xfrm>
            <a:off x="841248" y="426720"/>
            <a:ext cx="10506456" cy="1919141"/>
          </a:xfrm>
        </p:spPr>
        <p:txBody>
          <a:bodyPr vert="horz" lIns="91440" tIns="45720" rIns="91440" bIns="45720" rtlCol="0" anchor="b">
            <a:normAutofit/>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2. </a:t>
            </a:r>
            <a:r>
              <a:rPr lang="en-US" sz="4000" b="0" i="0" u="none" strike="noStrike" kern="1200" baseline="0" dirty="0" err="1">
                <a:solidFill>
                  <a:schemeClr val="tx1"/>
                </a:solidFill>
                <a:latin typeface="Arial" panose="020B0604020202020204" pitchFamily="34" charset="0"/>
                <a:cs typeface="Arial" panose="020B0604020202020204" pitchFamily="34" charset="0"/>
              </a:rPr>
              <a:t>Historia</a:t>
            </a:r>
            <a:r>
              <a:rPr lang="en-US" sz="4000" b="0" i="0" u="none" strike="noStrike" kern="1200" baseline="0" dirty="0">
                <a:solidFill>
                  <a:schemeClr val="tx1"/>
                </a:solidFill>
                <a:latin typeface="Arial" panose="020B0604020202020204" pitchFamily="34" charset="0"/>
                <a:cs typeface="Arial" panose="020B0604020202020204" pitchFamily="34" charset="0"/>
              </a:rPr>
              <a:t> y </a:t>
            </a:r>
            <a:r>
              <a:rPr lang="en-US" sz="4000" b="0" i="0" u="none" strike="noStrike" kern="1200" baseline="0" dirty="0" err="1">
                <a:solidFill>
                  <a:schemeClr val="tx1"/>
                </a:solidFill>
                <a:latin typeface="Arial" panose="020B0604020202020204" pitchFamily="34" charset="0"/>
                <a:cs typeface="Arial" panose="020B0604020202020204" pitchFamily="34" charset="0"/>
              </a:rPr>
              <a:t>desarrollo</a:t>
            </a:r>
            <a:r>
              <a:rPr lang="en-US" sz="4000" b="0" i="0" u="none" strike="noStrike" kern="1200" baseline="0" dirty="0">
                <a:solidFill>
                  <a:schemeClr val="tx1"/>
                </a:solidFill>
                <a:latin typeface="Arial" panose="020B0604020202020204" pitchFamily="34" charset="0"/>
                <a:cs typeface="Arial" panose="020B0604020202020204" pitchFamily="34" charset="0"/>
              </a:rPr>
              <a:t> del Sistema </a:t>
            </a:r>
            <a:r>
              <a:rPr lang="en-US" sz="4000" b="0" i="0" u="none" strike="noStrike" kern="1200" baseline="0" dirty="0" err="1">
                <a:solidFill>
                  <a:schemeClr val="tx1"/>
                </a:solidFill>
                <a:latin typeface="Arial" panose="020B0604020202020204" pitchFamily="34" charset="0"/>
                <a:cs typeface="Arial" panose="020B0604020202020204" pitchFamily="34" charset="0"/>
              </a:rPr>
              <a:t>Internacional</a:t>
            </a:r>
            <a:r>
              <a:rPr lang="en-US" sz="4000" b="0" i="0" u="none" strike="noStrike" kern="1200" baseline="0" dirty="0">
                <a:solidFill>
                  <a:schemeClr val="tx1"/>
                </a:solidFill>
                <a:latin typeface="Arial" panose="020B0604020202020204" pitchFamily="34" charset="0"/>
                <a:cs typeface="Arial" panose="020B0604020202020204" pitchFamily="34" charset="0"/>
              </a:rPr>
              <a:t> de </a:t>
            </a:r>
            <a:r>
              <a:rPr lang="en-US" sz="4000" b="0" i="0" u="none" strike="noStrike" kern="1200" baseline="0" dirty="0" err="1">
                <a:solidFill>
                  <a:schemeClr val="tx1"/>
                </a:solidFill>
                <a:latin typeface="Arial" panose="020B0604020202020204" pitchFamily="34" charset="0"/>
                <a:cs typeface="Arial" panose="020B0604020202020204" pitchFamily="34" charset="0"/>
              </a:rPr>
              <a:t>Unidades</a:t>
            </a:r>
            <a:r>
              <a:rPr lang="en-US" sz="4000" b="0" i="0" u="none" strike="noStrike" kern="1200" baseline="0" dirty="0">
                <a:solidFill>
                  <a:schemeClr val="tx1"/>
                </a:solidFill>
                <a:latin typeface="Arial" panose="020B0604020202020204" pitchFamily="34" charset="0"/>
                <a:cs typeface="Arial" panose="020B0604020202020204" pitchFamily="34" charset="0"/>
              </a:rPr>
              <a:t> (SI)</a:t>
            </a:r>
          </a:p>
        </p:txBody>
      </p:sp>
      <p:sp>
        <p:nvSpPr>
          <p:cNvPr id="10" name="Rectangle 9">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texto 2">
            <a:extLst>
              <a:ext uri="{FF2B5EF4-FFF2-40B4-BE49-F238E27FC236}">
                <a16:creationId xmlns:a16="http://schemas.microsoft.com/office/drawing/2014/main" id="{8AB1128D-A4C1-833F-ACC4-D68B07BE02EF}"/>
              </a:ext>
            </a:extLst>
          </p:cNvPr>
          <p:cNvSpPr>
            <a:spLocks noGrp="1"/>
          </p:cNvSpPr>
          <p:nvPr>
            <p:ph type="body" idx="1"/>
          </p:nvPr>
        </p:nvSpPr>
        <p:spPr>
          <a:xfrm>
            <a:off x="841248" y="3337269"/>
            <a:ext cx="10509504" cy="2905686"/>
          </a:xfrm>
        </p:spPr>
        <p:txBody>
          <a:bodyPr vert="horz" lIns="91440" tIns="45720" rIns="91440" bIns="45720" rtlCol="0">
            <a:normAutofit/>
          </a:bodyPr>
          <a:lstStyle/>
          <a:p>
            <a:pPr marR="0" lvl="0"/>
            <a:r>
              <a:rPr lang="en-US" sz="1800" b="0" i="0" u="none" strike="noStrike" baseline="0" dirty="0">
                <a:latin typeface="Arial" panose="020B0604020202020204" pitchFamily="34" charset="0"/>
                <a:cs typeface="Arial" panose="020B0604020202020204" pitchFamily="34" charset="0"/>
              </a:rPr>
              <a:t>El SI ha </a:t>
            </a:r>
            <a:r>
              <a:rPr lang="en-US" sz="1800" b="0" i="0" u="none" strike="noStrike" baseline="0" dirty="0" err="1">
                <a:latin typeface="Arial" panose="020B0604020202020204" pitchFamily="34" charset="0"/>
                <a:cs typeface="Arial" panose="020B0604020202020204" pitchFamily="34" charset="0"/>
              </a:rPr>
              <a:t>evolucionado</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adaptarse</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avances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científicos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tecnológicos</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En</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a:latin typeface="Arial" panose="020B0604020202020204" pitchFamily="34" charset="0"/>
                <a:cs typeface="Arial" panose="020B0604020202020204" pitchFamily="34" charset="0"/>
              </a:rPr>
              <a:t>2019, se </a:t>
            </a:r>
            <a:r>
              <a:rPr lang="en-US" sz="1800" b="0" i="0" u="none" strike="noStrike" baseline="0" dirty="0" err="1">
                <a:latin typeface="Arial" panose="020B0604020202020204" pitchFamily="34" charset="0"/>
                <a:cs typeface="Arial" panose="020B0604020202020204" pitchFamily="34" charset="0"/>
              </a:rPr>
              <a:t>realizó</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actualizaciones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significativas</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sistema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cuando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varias</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base,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kilogramo</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amperio</a:t>
            </a:r>
            <a:r>
              <a:rPr lang="en-US" sz="1800" b="0" i="0" u="none" strike="noStrike" baseline="0" dirty="0">
                <a:latin typeface="Arial" panose="020B0604020202020204" pitchFamily="34" charset="0"/>
                <a:cs typeface="Arial" panose="020B0604020202020204" pitchFamily="34" charset="0"/>
              </a:rPr>
              <a:t>, el kelvin y el </a:t>
            </a:r>
            <a:r>
              <a:rPr lang="en-US" sz="1800" b="0" i="0" u="none" strike="noStrike" baseline="0" dirty="0" err="1">
                <a:latin typeface="Arial" panose="020B0604020202020204" pitchFamily="34" charset="0"/>
                <a:cs typeface="Arial" panose="020B0604020202020204" pitchFamily="34" charset="0"/>
              </a:rPr>
              <a:t>mol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fueron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redefinidas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función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constantes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fundamentales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la </a:t>
            </a:r>
            <a:r>
              <a:rPr lang="en-US" sz="1800" b="1" i="0" u="none" strike="noStrike" baseline="0" dirty="0" err="1">
                <a:latin typeface="Arial" panose="020B0604020202020204" pitchFamily="34" charset="0"/>
                <a:cs typeface="Arial" panose="020B0604020202020204" pitchFamily="34" charset="0"/>
              </a:rPr>
              <a:t>constante</a:t>
            </a:r>
            <a:r>
              <a:rPr lang="en-US" sz="1800" b="1" i="0" u="none" strike="noStrike" baseline="0" dirty="0">
                <a:latin typeface="Arial" panose="020B0604020202020204" pitchFamily="34" charset="0"/>
                <a:cs typeface="Arial" panose="020B0604020202020204" pitchFamily="34" charset="0"/>
              </a:rPr>
              <a:t> de Planck</a:t>
            </a:r>
            <a:r>
              <a:rPr lang="en-US" sz="1800" b="0" i="0" u="none" strike="noStrike" baseline="0" dirty="0">
                <a:latin typeface="Arial" panose="020B0604020202020204" pitchFamily="34" charset="0"/>
                <a:cs typeface="Arial" panose="020B0604020202020204" pitchFamily="34" charset="0"/>
              </a:rPr>
              <a:t> y la </a:t>
            </a:r>
            <a:r>
              <a:rPr lang="en-US" sz="1800" b="1" i="0" u="none" strike="noStrike" baseline="0" dirty="0" err="1">
                <a:latin typeface="Arial" panose="020B0604020202020204" pitchFamily="34" charset="0"/>
                <a:cs typeface="Arial" panose="020B0604020202020204" pitchFamily="34" charset="0"/>
              </a:rPr>
              <a:t>carga</a:t>
            </a:r>
            <a:r>
              <a:rPr lang="en-US" sz="1800" b="1" i="0" u="none" strike="noStrike" baseline="0" dirty="0">
                <a:latin typeface="Arial" panose="020B0604020202020204" pitchFamily="34" charset="0"/>
                <a:cs typeface="Arial" panose="020B0604020202020204" pitchFamily="34" charset="0"/>
              </a:rPr>
              <a:t> del </a:t>
            </a:r>
            <a:r>
              <a:rPr lang="en-US" sz="1800" b="1" i="0" u="none" strike="noStrike" baseline="0" dirty="0" err="1">
                <a:latin typeface="Arial" panose="020B0604020202020204" pitchFamily="34" charset="0"/>
                <a:cs typeface="Arial" panose="020B0604020202020204" pitchFamily="34" charset="0"/>
              </a:rPr>
              <a:t>electrón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lugar</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patrones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físicos</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podían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sufrir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alteraciones</a:t>
            </a:r>
            <a:r>
              <a:rPr lang="en-US" sz="1800" b="0" i="0" u="none" strike="noStrike" baseline="0" dirty="0">
                <a:latin typeface="Arial" panose="020B0604020202020204" pitchFamily="34" charset="0"/>
                <a:cs typeface="Arial" panose="020B0604020202020204" pitchFamily="34" charset="0"/>
              </a:rPr>
              <a:t> con el </a:t>
            </a:r>
            <a:r>
              <a:rPr lang="en-US" sz="1800" b="0" i="0" u="none" strike="noStrike" baseline="0" dirty="0" err="1">
                <a:latin typeface="Arial" panose="020B0604020202020204" pitchFamily="34" charset="0"/>
                <a:cs typeface="Arial" panose="020B0604020202020204" pitchFamily="34" charset="0"/>
              </a:rPr>
              <a:t>tiempo</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683034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2148B94-829B-4D06-81FB-D8797E1EC8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5BB1465D-A585-00AC-BBAE-AC0A8C1B2CEE}"/>
              </a:ext>
            </a:extLst>
          </p:cNvPr>
          <p:cNvSpPr>
            <a:spLocks noGrp="1"/>
          </p:cNvSpPr>
          <p:nvPr>
            <p:ph type="title"/>
          </p:nvPr>
        </p:nvSpPr>
        <p:spPr>
          <a:xfrm>
            <a:off x="1116987" y="552160"/>
            <a:ext cx="5847781" cy="1046671"/>
          </a:xfrm>
        </p:spPr>
        <p:txBody>
          <a:bodyPr vert="horz" lIns="91440" tIns="45720" rIns="91440" bIns="45720" rtlCol="0" anchor="ctr">
            <a:noAutofit/>
          </a:bodyPr>
          <a:lstStyle/>
          <a:p>
            <a:pPr marR="0"/>
            <a:r>
              <a:rPr lang="en-US" sz="3600" b="0" i="0" u="none" strike="noStrike" baseline="0" dirty="0">
                <a:latin typeface="Arial" panose="020B0604020202020204" pitchFamily="34" charset="0"/>
                <a:cs typeface="Arial" panose="020B0604020202020204" pitchFamily="34" charset="0"/>
              </a:rPr>
              <a:t>3. Las </a:t>
            </a:r>
            <a:r>
              <a:rPr lang="en-US" sz="3600" b="0" i="0" u="none" strike="noStrike" baseline="0" dirty="0" err="1">
                <a:latin typeface="Arial" panose="020B0604020202020204" pitchFamily="34" charset="0"/>
                <a:cs typeface="Arial" panose="020B0604020202020204" pitchFamily="34" charset="0"/>
              </a:rPr>
              <a:t>unidades</a:t>
            </a:r>
            <a:r>
              <a:rPr lang="en-US" sz="3600" b="0" i="0" u="none" strike="noStrike" baseline="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b</a:t>
            </a:r>
            <a:r>
              <a:rPr lang="en-US" sz="3600" b="0" i="0" u="none" strike="noStrike" baseline="0" dirty="0" err="1">
                <a:latin typeface="Arial" panose="020B0604020202020204" pitchFamily="34" charset="0"/>
                <a:cs typeface="Arial" panose="020B0604020202020204" pitchFamily="34" charset="0"/>
              </a:rPr>
              <a:t>ásicas</a:t>
            </a:r>
            <a:r>
              <a:rPr lang="en-US" sz="3600" b="0" i="0" u="none" strike="noStrike" baseline="0" dirty="0">
                <a:latin typeface="Arial" panose="020B0604020202020204" pitchFamily="34" charset="0"/>
                <a:cs typeface="Arial" panose="020B0604020202020204" pitchFamily="34" charset="0"/>
              </a:rPr>
              <a:t> del Sistema </a:t>
            </a:r>
            <a:r>
              <a:rPr lang="en-US" sz="3600" b="0" i="0" u="none" strike="noStrike" baseline="0" dirty="0" err="1">
                <a:latin typeface="Arial" panose="020B0604020202020204" pitchFamily="34" charset="0"/>
                <a:cs typeface="Arial" panose="020B0604020202020204" pitchFamily="34" charset="0"/>
              </a:rPr>
              <a:t>Internacional</a:t>
            </a:r>
            <a:r>
              <a:rPr lang="en-US" sz="3600" b="0" i="0" u="none" strike="noStrike" baseline="0" dirty="0">
                <a:latin typeface="Arial" panose="020B0604020202020204" pitchFamily="34" charset="0"/>
                <a:cs typeface="Arial" panose="020B0604020202020204" pitchFamily="34" charset="0"/>
              </a:rPr>
              <a:t> (SI)</a:t>
            </a:r>
          </a:p>
        </p:txBody>
      </p:sp>
      <p:sp>
        <p:nvSpPr>
          <p:cNvPr id="11" name="Rectangle 10">
            <a:extLst>
              <a:ext uri="{FF2B5EF4-FFF2-40B4-BE49-F238E27FC236}">
                <a16:creationId xmlns:a16="http://schemas.microsoft.com/office/drawing/2014/main" id="{CD84038B-4A56-439B-A184-79B2D450669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82603"/>
            <a:ext cx="79400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Marcador de texto 2">
            <a:extLst>
              <a:ext uri="{FF2B5EF4-FFF2-40B4-BE49-F238E27FC236}">
                <a16:creationId xmlns:a16="http://schemas.microsoft.com/office/drawing/2014/main" id="{2861FA9F-C2C2-0B6E-033B-1804C270A560}"/>
              </a:ext>
            </a:extLst>
          </p:cNvPr>
          <p:cNvSpPr>
            <a:spLocks noGrp="1"/>
          </p:cNvSpPr>
          <p:nvPr>
            <p:ph type="body" idx="1"/>
          </p:nvPr>
        </p:nvSpPr>
        <p:spPr>
          <a:xfrm>
            <a:off x="1116988" y="2551558"/>
            <a:ext cx="5847780" cy="3347879"/>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El SI se </a:t>
            </a:r>
            <a:r>
              <a:rPr lang="en-US" sz="1800" b="0" i="0" u="none" strike="noStrike" baseline="0" dirty="0" err="1">
                <a:latin typeface="Arial" panose="020B0604020202020204" pitchFamily="34" charset="0"/>
                <a:cs typeface="Arial" panose="020B0604020202020204" pitchFamily="34" charset="0"/>
              </a:rPr>
              <a:t>fundamenta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siete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básicas</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partir</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cuales</a:t>
            </a:r>
            <a:r>
              <a:rPr lang="en-US" sz="1800" b="0" i="0" u="none" strike="noStrike" baseline="0" dirty="0">
                <a:latin typeface="Arial" panose="020B0604020202020204" pitchFamily="34" charset="0"/>
                <a:cs typeface="Arial" panose="020B0604020202020204" pitchFamily="34" charset="0"/>
              </a:rPr>
              <a:t> se </a:t>
            </a:r>
            <a:r>
              <a:rPr lang="en-US" sz="1800" b="0" i="0" u="none" strike="noStrike" baseline="0" dirty="0" err="1">
                <a:latin typeface="Arial" panose="020B0604020202020204" pitchFamily="34" charset="0"/>
                <a:cs typeface="Arial" panose="020B0604020202020204" pitchFamily="34" charset="0"/>
              </a:rPr>
              <a:t>derivan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todas</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demás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medida</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Estas</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cubren</a:t>
            </a:r>
            <a:r>
              <a:rPr lang="en-US" sz="1800" b="0" i="0" u="none" strike="noStrike" baseline="0" dirty="0">
                <a:latin typeface="Arial" panose="020B0604020202020204" pitchFamily="34" charset="0"/>
                <a:cs typeface="Arial" panose="020B0604020202020204" pitchFamily="34" charset="0"/>
              </a:rPr>
              <a:t> las magnitudes </a:t>
            </a:r>
            <a:r>
              <a:rPr lang="en-US" sz="1800" b="0" i="0" u="none" strike="noStrike" baseline="0" dirty="0" err="1">
                <a:latin typeface="Arial" panose="020B0604020202020204" pitchFamily="34" charset="0"/>
                <a:cs typeface="Arial" panose="020B0604020202020204" pitchFamily="34" charset="0"/>
              </a:rPr>
              <a:t>físicas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fundamentales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cada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está</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fenómenos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constantes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reproducibles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cualquier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laboratorio</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mundo</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1" i="0" u="none" strike="noStrike" baseline="0" dirty="0" smtClean="0">
                <a:latin typeface="Arial" panose="020B0604020202020204" pitchFamily="34" charset="0"/>
                <a:cs typeface="Arial" panose="020B0604020202020204" pitchFamily="34" charset="0"/>
              </a:rPr>
              <a:t>Las </a:t>
            </a:r>
            <a:r>
              <a:rPr lang="en-US" sz="1800" b="1" i="0" u="none" strike="noStrike" baseline="0" dirty="0" err="1">
                <a:latin typeface="Arial" panose="020B0604020202020204" pitchFamily="34" charset="0"/>
                <a:cs typeface="Arial" panose="020B0604020202020204" pitchFamily="34" charset="0"/>
              </a:rPr>
              <a:t>siete</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unidades</a:t>
            </a:r>
            <a:r>
              <a:rPr lang="en-US" sz="1800" b="1" i="0" u="none" strike="noStrike" baseline="0" dirty="0">
                <a:latin typeface="Arial" panose="020B0604020202020204" pitchFamily="34" charset="0"/>
                <a:cs typeface="Arial" panose="020B0604020202020204" pitchFamily="34" charset="0"/>
              </a:rPr>
              <a:t> base son:</a:t>
            </a:r>
          </a:p>
        </p:txBody>
      </p:sp>
      <p:pic>
        <p:nvPicPr>
          <p:cNvPr id="5" name="Picture 4" descr="Fórmulas escritas en una pizarra">
            <a:extLst>
              <a:ext uri="{FF2B5EF4-FFF2-40B4-BE49-F238E27FC236}">
                <a16:creationId xmlns:a16="http://schemas.microsoft.com/office/drawing/2014/main" id="{E6FEB0FB-1D8A-0831-70A1-F7A7230C5FE1}"/>
              </a:ext>
            </a:extLst>
          </p:cNvPr>
          <p:cNvPicPr>
            <a:picLocks noChangeAspect="1"/>
          </p:cNvPicPr>
          <p:nvPr/>
        </p:nvPicPr>
        <p:blipFill>
          <a:blip r:embed="rId2"/>
          <a:srcRect l="27408" r="31206" b="-1"/>
          <a:stretch/>
        </p:blipFill>
        <p:spPr>
          <a:xfrm>
            <a:off x="7940040" y="10"/>
            <a:ext cx="4251960" cy="6857991"/>
          </a:xfrm>
          <a:prstGeom prst="rect">
            <a:avLst/>
          </a:prstGeom>
        </p:spPr>
      </p:pic>
      <p:sp>
        <p:nvSpPr>
          <p:cNvPr id="13" name="Rectangle 12">
            <a:extLst>
              <a:ext uri="{FF2B5EF4-FFF2-40B4-BE49-F238E27FC236}">
                <a16:creationId xmlns:a16="http://schemas.microsoft.com/office/drawing/2014/main" id="{4F96EE13-2C4D-4262-812E-DDE5FC35F0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8746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7583399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astro de luz en el metro">
            <a:extLst>
              <a:ext uri="{FF2B5EF4-FFF2-40B4-BE49-F238E27FC236}">
                <a16:creationId xmlns:a16="http://schemas.microsoft.com/office/drawing/2014/main" id="{EF0CAFD8-17C4-A369-AA06-75D9B3ED6225}"/>
              </a:ext>
            </a:extLst>
          </p:cNvPr>
          <p:cNvPicPr>
            <a:picLocks noChangeAspect="1"/>
          </p:cNvPicPr>
          <p:nvPr/>
        </p:nvPicPr>
        <p:blipFill>
          <a:blip r:embed="rId2"/>
          <a:srcRect l="18798" r="40091"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821229BB-010B-FC50-A1AE-B9F96596F70D}"/>
              </a:ext>
            </a:extLst>
          </p:cNvPr>
          <p:cNvSpPr>
            <a:spLocks noGrp="1"/>
          </p:cNvSpPr>
          <p:nvPr>
            <p:ph type="title"/>
          </p:nvPr>
        </p:nvSpPr>
        <p:spPr>
          <a:xfrm>
            <a:off x="1137034" y="609600"/>
            <a:ext cx="6831188" cy="1322887"/>
          </a:xfrm>
        </p:spPr>
        <p:txBody>
          <a:bodyPr vert="horz" lIns="91440" tIns="45720" rIns="91440" bIns="45720" rtlCol="0" anchor="ctr">
            <a:normAutofit/>
          </a:bodyPr>
          <a:lstStyle/>
          <a:p>
            <a:pPr marR="0"/>
            <a:r>
              <a:rPr lang="en-US" sz="3200" b="0" i="0" u="none" strike="noStrike" baseline="0" dirty="0">
                <a:latin typeface="Arial" panose="020B0604020202020204" pitchFamily="34" charset="0"/>
                <a:cs typeface="Arial" panose="020B0604020202020204" pitchFamily="34" charset="0"/>
              </a:rPr>
              <a:t>3.1. Metro (m) – </a:t>
            </a:r>
            <a:r>
              <a:rPr lang="en-US" sz="3200" b="0" i="0" u="none" strike="noStrike" baseline="0" dirty="0" err="1">
                <a:latin typeface="Arial" panose="020B0604020202020204" pitchFamily="34" charset="0"/>
                <a:cs typeface="Arial" panose="020B0604020202020204" pitchFamily="34" charset="0"/>
              </a:rPr>
              <a:t>Unidad</a:t>
            </a:r>
            <a:r>
              <a:rPr lang="en-US" sz="3200" b="0" i="0" u="none" strike="noStrike" baseline="0" dirty="0">
                <a:latin typeface="Arial" panose="020B0604020202020204" pitchFamily="34" charset="0"/>
                <a:cs typeface="Arial" panose="020B0604020202020204" pitchFamily="34" charset="0"/>
              </a:rPr>
              <a:t> de </a:t>
            </a:r>
            <a:r>
              <a:rPr lang="en-US" sz="3200" b="0" i="0" u="none" strike="noStrike" baseline="0" dirty="0" err="1">
                <a:latin typeface="Arial" panose="020B0604020202020204" pitchFamily="34" charset="0"/>
                <a:cs typeface="Arial" panose="020B0604020202020204" pitchFamily="34" charset="0"/>
              </a:rPr>
              <a:t>Longitud</a:t>
            </a:r>
            <a:endParaRPr lang="en-US" sz="32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7FFFE603-CC29-732D-D922-D62A5C34FB8D}"/>
              </a:ext>
            </a:extLst>
          </p:cNvPr>
          <p:cNvSpPr>
            <a:spLocks noGrp="1"/>
          </p:cNvSpPr>
          <p:nvPr>
            <p:ph type="body" idx="1"/>
          </p:nvPr>
        </p:nvSpPr>
        <p:spPr>
          <a:xfrm>
            <a:off x="1137035" y="2194102"/>
            <a:ext cx="6516216" cy="3908585"/>
          </a:xfrm>
        </p:spPr>
        <p:txBody>
          <a:bodyPr vert="horz" lIns="91440" tIns="45720" rIns="91440" bIns="45720" rtlCol="0">
            <a:normAutofit/>
          </a:bodyPr>
          <a:lstStyle/>
          <a:p>
            <a:pPr marR="0" lvl="0"/>
            <a:r>
              <a:rPr lang="en-US" sz="1800" b="0" i="0" u="none" strike="noStrike" baseline="0" dirty="0">
                <a:latin typeface="Arial" panose="020B0604020202020204" pitchFamily="34" charset="0"/>
                <a:cs typeface="Arial" panose="020B0604020202020204" pitchFamily="34" charset="0"/>
              </a:rPr>
              <a:t>El </a:t>
            </a:r>
            <a:r>
              <a:rPr lang="en-US" sz="1800" b="1" i="0" u="none" strike="noStrike" baseline="0" dirty="0">
                <a:latin typeface="Arial" panose="020B0604020202020204" pitchFamily="34" charset="0"/>
                <a:cs typeface="Arial" panose="020B0604020202020204" pitchFamily="34" charset="0"/>
              </a:rPr>
              <a:t>metro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unidad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básica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longitud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SI.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Originalmente</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fracción</a:t>
            </a:r>
            <a:r>
              <a:rPr lang="en-US" sz="1800" b="0" i="0" u="none" strike="noStrike" baseline="0" dirty="0">
                <a:latin typeface="Arial" panose="020B0604020202020204" pitchFamily="34" charset="0"/>
                <a:cs typeface="Arial" panose="020B0604020202020204" pitchFamily="34" charset="0"/>
              </a:rPr>
              <a:t> del </a:t>
            </a:r>
            <a:r>
              <a:rPr lang="en-US" sz="1800" b="0" i="0" u="none" strike="noStrike" baseline="0" dirty="0" err="1">
                <a:latin typeface="Arial" panose="020B0604020202020204" pitchFamily="34" charset="0"/>
                <a:cs typeface="Arial" panose="020B0604020202020204" pitchFamily="34" charset="0"/>
              </a:rPr>
              <a:t>meridiano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terrestre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desde</a:t>
            </a:r>
            <a:r>
              <a:rPr lang="en-US" sz="1800" b="0" i="0" u="none" strike="noStrike" baseline="0" dirty="0">
                <a:latin typeface="Arial" panose="020B0604020202020204" pitchFamily="34" charset="0"/>
                <a:cs typeface="Arial" panose="020B0604020202020204" pitchFamily="34" charset="0"/>
              </a:rPr>
              <a:t> 1983 se redefine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términos</a:t>
            </a:r>
            <a:r>
              <a:rPr lang="en-US" sz="1800" b="0" i="0" u="none" strike="noStrike" baseline="0" dirty="0">
                <a:latin typeface="Arial" panose="020B0604020202020204" pitchFamily="34" charset="0"/>
                <a:cs typeface="Arial" panose="020B0604020202020204" pitchFamily="34" charset="0"/>
              </a:rPr>
              <a:t> de la </a:t>
            </a:r>
            <a:r>
              <a:rPr lang="en-US" sz="1800" b="1" i="0" u="none" strike="noStrike" baseline="0" dirty="0" err="1">
                <a:latin typeface="Arial" panose="020B0604020202020204" pitchFamily="34" charset="0"/>
                <a:cs typeface="Arial" panose="020B0604020202020204" pitchFamily="34" charset="0"/>
              </a:rPr>
              <a:t>velocidad</a:t>
            </a:r>
            <a:r>
              <a:rPr lang="en-US" sz="1800" b="1" i="0" u="none" strike="noStrike" baseline="0" dirty="0">
                <a:latin typeface="Arial" panose="020B0604020202020204" pitchFamily="34" charset="0"/>
                <a:cs typeface="Arial" panose="020B0604020202020204" pitchFamily="34" charset="0"/>
              </a:rPr>
              <a:t> de la luz </a:t>
            </a:r>
            <a:r>
              <a:rPr lang="en-US" sz="1800" b="1" i="0" u="none" strike="noStrike" baseline="0" dirty="0" err="1">
                <a:latin typeface="Arial" panose="020B0604020202020204" pitchFamily="34" charset="0"/>
                <a:cs typeface="Arial" panose="020B0604020202020204" pitchFamily="34" charset="0"/>
              </a:rPr>
              <a:t>en</a:t>
            </a:r>
            <a:r>
              <a:rPr lang="en-US" sz="1800" b="1" i="0" u="none" strike="noStrike" baseline="0" dirty="0">
                <a:latin typeface="Arial" panose="020B0604020202020204" pitchFamily="34" charset="0"/>
                <a:cs typeface="Arial" panose="020B0604020202020204" pitchFamily="34" charset="0"/>
              </a:rPr>
              <a:t> el </a:t>
            </a:r>
            <a:r>
              <a:rPr lang="en-US" sz="1800" b="1" i="0" u="none" strike="noStrike" baseline="0" dirty="0" err="1">
                <a:latin typeface="Arial" panose="020B0604020202020204" pitchFamily="34" charset="0"/>
                <a:cs typeface="Arial" panose="020B0604020202020204" pitchFamily="34" charset="0"/>
              </a:rPr>
              <a:t>vacío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constante</a:t>
            </a:r>
            <a:r>
              <a:rPr lang="en-US" sz="1800" b="0" i="0" u="none" strike="noStrike" baseline="0" dirty="0">
                <a:latin typeface="Arial" panose="020B0604020202020204" pitchFamily="34" charset="0"/>
                <a:cs typeface="Arial" panose="020B0604020202020204" pitchFamily="34" charset="0"/>
              </a:rPr>
              <a:t> universal</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1" i="0" u="none" strike="noStrike" baseline="0" dirty="0" err="1">
                <a:latin typeface="Arial" panose="020B0604020202020204" pitchFamily="34" charset="0"/>
                <a:cs typeface="Arial" panose="020B0604020202020204" pitchFamily="34" charset="0"/>
              </a:rPr>
              <a:t>Definición</a:t>
            </a:r>
            <a:r>
              <a:rPr lang="en-US" sz="1800" b="1" i="0" u="none" strike="noStrike" baseline="0" dirty="0">
                <a:latin typeface="Arial" panose="020B0604020202020204" pitchFamily="34" charset="0"/>
                <a:cs typeface="Arial" panose="020B0604020202020204" pitchFamily="34" charset="0"/>
              </a:rPr>
              <a:t> actual:</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distancia</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recorre</a:t>
            </a:r>
            <a:r>
              <a:rPr lang="en-US" sz="1800" b="0" i="0" u="none" strike="noStrike" baseline="0" dirty="0">
                <a:latin typeface="Arial" panose="020B0604020202020204" pitchFamily="34" charset="0"/>
                <a:cs typeface="Arial" panose="020B0604020202020204" pitchFamily="34" charset="0"/>
              </a:rPr>
              <a:t> la luz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a:t>
            </a:r>
            <a:r>
              <a:rPr lang="en-US" sz="1800" b="0" i="0" u="none" strike="noStrike" baseline="0" dirty="0" err="1">
                <a:latin typeface="Arial" panose="020B0604020202020204" pitchFamily="34" charset="0"/>
                <a:cs typeface="Arial" panose="020B0604020202020204" pitchFamily="34" charset="0"/>
              </a:rPr>
              <a:t>vacío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1/299,792,458 de </a:t>
            </a:r>
            <a:r>
              <a:rPr lang="en-US" sz="1800" b="0" i="0" u="none" strike="noStrike" baseline="0" dirty="0" err="1">
                <a:latin typeface="Arial" panose="020B0604020202020204" pitchFamily="34" charset="0"/>
                <a:cs typeface="Arial" panose="020B0604020202020204" pitchFamily="34" charset="0"/>
              </a:rPr>
              <a:t>segundo</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924395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2148B94-829B-4D06-81FB-D8797E1EC8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ítulo 1">
            <a:extLst>
              <a:ext uri="{FF2B5EF4-FFF2-40B4-BE49-F238E27FC236}">
                <a16:creationId xmlns:a16="http://schemas.microsoft.com/office/drawing/2014/main" id="{7FA70D44-1A04-8199-BCF9-D0173AC16CAF}"/>
              </a:ext>
            </a:extLst>
          </p:cNvPr>
          <p:cNvSpPr>
            <a:spLocks noGrp="1"/>
          </p:cNvSpPr>
          <p:nvPr>
            <p:ph type="title"/>
          </p:nvPr>
        </p:nvSpPr>
        <p:spPr>
          <a:xfrm>
            <a:off x="1116987" y="552160"/>
            <a:ext cx="5847781" cy="1046671"/>
          </a:xfrm>
        </p:spPr>
        <p:txBody>
          <a:bodyPr vert="horz" lIns="91440" tIns="45720" rIns="91440" bIns="45720" rtlCol="0" anchor="ctr">
            <a:noAutofit/>
          </a:bodyPr>
          <a:lstStyle/>
          <a:p>
            <a:pPr marR="0"/>
            <a:r>
              <a:rPr lang="en-US" sz="3600" b="0" i="0" u="none" strike="noStrike" baseline="0" dirty="0">
                <a:latin typeface="Arial" panose="020B0604020202020204" pitchFamily="34" charset="0"/>
                <a:cs typeface="Arial" panose="020B0604020202020204" pitchFamily="34" charset="0"/>
              </a:rPr>
              <a:t>3.2. </a:t>
            </a:r>
            <a:r>
              <a:rPr lang="en-US" sz="3600" b="0" i="0" u="none" strike="noStrike" baseline="0" dirty="0" err="1">
                <a:latin typeface="Arial" panose="020B0604020202020204" pitchFamily="34" charset="0"/>
                <a:cs typeface="Arial" panose="020B0604020202020204" pitchFamily="34" charset="0"/>
              </a:rPr>
              <a:t>Kilogramo</a:t>
            </a:r>
            <a:r>
              <a:rPr lang="en-US" sz="3600" b="0" i="0" u="none" strike="noStrike" baseline="0" dirty="0">
                <a:latin typeface="Arial" panose="020B0604020202020204" pitchFamily="34" charset="0"/>
                <a:cs typeface="Arial" panose="020B0604020202020204" pitchFamily="34" charset="0"/>
              </a:rPr>
              <a:t> (kg) – </a:t>
            </a:r>
            <a:r>
              <a:rPr lang="en-US" sz="3600" b="0" i="0" u="none" strike="noStrike" baseline="0" dirty="0" err="1">
                <a:latin typeface="Arial" panose="020B0604020202020204" pitchFamily="34" charset="0"/>
                <a:cs typeface="Arial" panose="020B0604020202020204" pitchFamily="34" charset="0"/>
              </a:rPr>
              <a:t>Unidad</a:t>
            </a:r>
            <a:r>
              <a:rPr lang="en-US" sz="3600" b="0" i="0" u="none" strike="noStrike" baseline="0" dirty="0">
                <a:latin typeface="Arial" panose="020B0604020202020204" pitchFamily="34" charset="0"/>
                <a:cs typeface="Arial" panose="020B0604020202020204" pitchFamily="34" charset="0"/>
              </a:rPr>
              <a:t> de Masa</a:t>
            </a:r>
          </a:p>
        </p:txBody>
      </p:sp>
      <p:sp>
        <p:nvSpPr>
          <p:cNvPr id="11" name="Rectangle 10">
            <a:extLst>
              <a:ext uri="{FF2B5EF4-FFF2-40B4-BE49-F238E27FC236}">
                <a16:creationId xmlns:a16="http://schemas.microsoft.com/office/drawing/2014/main" id="{CD84038B-4A56-439B-A184-79B2D450669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82603"/>
            <a:ext cx="79400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3" name="Marcador de texto 2">
            <a:extLst>
              <a:ext uri="{FF2B5EF4-FFF2-40B4-BE49-F238E27FC236}">
                <a16:creationId xmlns:a16="http://schemas.microsoft.com/office/drawing/2014/main" id="{13D6B14F-7DBF-D4D7-6EBE-ADED0D65318B}"/>
              </a:ext>
            </a:extLst>
          </p:cNvPr>
          <p:cNvSpPr>
            <a:spLocks noGrp="1"/>
          </p:cNvSpPr>
          <p:nvPr>
            <p:ph type="body" idx="1"/>
          </p:nvPr>
        </p:nvSpPr>
        <p:spPr>
          <a:xfrm>
            <a:off x="1116988" y="2551558"/>
            <a:ext cx="5847780" cy="3347879"/>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El </a:t>
            </a:r>
            <a:r>
              <a:rPr lang="en-US" sz="1800" b="1" i="0" u="none" strike="noStrike" baseline="0" dirty="0" err="1">
                <a:latin typeface="Arial" panose="020B0604020202020204" pitchFamily="34" charset="0"/>
                <a:cs typeface="Arial" panose="020B0604020202020204" pitchFamily="34" charset="0"/>
              </a:rPr>
              <a:t>kilogramo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unidad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básica</a:t>
            </a:r>
            <a:r>
              <a:rPr lang="en-US" sz="1800" b="0" i="0" u="none" strike="noStrike" baseline="0" dirty="0">
                <a:latin typeface="Arial" panose="020B0604020202020204" pitchFamily="34" charset="0"/>
                <a:cs typeface="Arial" panose="020B0604020202020204" pitchFamily="34" charset="0"/>
              </a:rPr>
              <a:t> de masa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el SI y ha </a:t>
            </a:r>
            <a:r>
              <a:rPr lang="en-US" sz="1800" b="0" i="0" u="none" strike="noStrike" baseline="0" dirty="0" err="1">
                <a:latin typeface="Arial" panose="020B0604020202020204" pitchFamily="34" charset="0"/>
                <a:cs typeface="Arial" panose="020B0604020202020204" pitchFamily="34" charset="0"/>
              </a:rPr>
              <a:t>tenido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redefinición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histórica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Inicialmente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prototipo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físico</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cilindro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platino-iridio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desde</a:t>
            </a:r>
            <a:r>
              <a:rPr lang="en-US" sz="1800" b="0" i="0" u="none" strike="noStrike" baseline="0" dirty="0">
                <a:latin typeface="Arial" panose="020B0604020202020204" pitchFamily="34" charset="0"/>
                <a:cs typeface="Arial" panose="020B0604020202020204" pitchFamily="34" charset="0"/>
              </a:rPr>
              <a:t> 2019 se redefine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términos</a:t>
            </a:r>
            <a:r>
              <a:rPr lang="en-US" sz="1800" b="0" i="0" u="none" strike="noStrike" baseline="0" dirty="0">
                <a:latin typeface="Arial" panose="020B0604020202020204" pitchFamily="34" charset="0"/>
                <a:cs typeface="Arial" panose="020B0604020202020204" pitchFamily="34" charset="0"/>
              </a:rPr>
              <a:t> de la </a:t>
            </a:r>
            <a:r>
              <a:rPr lang="en-US" sz="1800" b="1" i="0" u="none" strike="noStrike" baseline="0" dirty="0" err="1">
                <a:latin typeface="Arial" panose="020B0604020202020204" pitchFamily="34" charset="0"/>
                <a:cs typeface="Arial" panose="020B0604020202020204" pitchFamily="34" charset="0"/>
              </a:rPr>
              <a:t>constante</a:t>
            </a:r>
            <a:r>
              <a:rPr lang="en-US" sz="1800" b="1" i="0" u="none" strike="noStrike" baseline="0" dirty="0">
                <a:latin typeface="Arial" panose="020B0604020202020204" pitchFamily="34" charset="0"/>
                <a:cs typeface="Arial" panose="020B0604020202020204" pitchFamily="34" charset="0"/>
              </a:rPr>
              <a:t> de Planck</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eliminando</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necesidad</a:t>
            </a:r>
            <a:r>
              <a:rPr lang="en-US" sz="1800" b="0" i="0" u="none" strike="noStrike" baseline="0" dirty="0">
                <a:latin typeface="Arial" panose="020B0604020202020204" pitchFamily="34" charset="0"/>
                <a:cs typeface="Arial" panose="020B0604020202020204" pitchFamily="34" charset="0"/>
              </a:rPr>
              <a:t> de un </a:t>
            </a:r>
            <a:r>
              <a:rPr lang="en-US" sz="1800" b="0" i="0" u="none" strike="noStrike" baseline="0" dirty="0" err="1">
                <a:latin typeface="Arial" panose="020B0604020202020204" pitchFamily="34" charset="0"/>
                <a:cs typeface="Arial" panose="020B0604020202020204" pitchFamily="34" charset="0"/>
              </a:rPr>
              <a:t>artefacto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físico</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1" i="0" u="none" strike="noStrike" baseline="0" dirty="0" err="1">
                <a:latin typeface="Arial" panose="020B0604020202020204" pitchFamily="34" charset="0"/>
                <a:cs typeface="Arial" panose="020B0604020202020204" pitchFamily="34" charset="0"/>
              </a:rPr>
              <a:t>Definición</a:t>
            </a:r>
            <a:r>
              <a:rPr lang="en-US" sz="1800" b="1" i="0" u="none" strike="noStrike" baseline="0" dirty="0">
                <a:latin typeface="Arial" panose="020B0604020202020204" pitchFamily="34" charset="0"/>
                <a:cs typeface="Arial" panose="020B0604020202020204" pitchFamily="34" charset="0"/>
              </a:rPr>
              <a:t> actual: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Basado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constante</a:t>
            </a:r>
            <a:r>
              <a:rPr lang="en-US" sz="1800" b="0" i="0" u="none" strike="noStrike" baseline="0" dirty="0">
                <a:latin typeface="Arial" panose="020B0604020202020204" pitchFamily="34" charset="0"/>
                <a:cs typeface="Arial" panose="020B0604020202020204" pitchFamily="34" charset="0"/>
              </a:rPr>
              <a:t> de Planck, </a:t>
            </a:r>
            <a:r>
              <a:rPr lang="en-US" sz="1800" b="0" i="0" u="none" strike="noStrike" baseline="0" dirty="0" err="1">
                <a:latin typeface="Arial" panose="020B0604020202020204" pitchFamily="34" charset="0"/>
                <a:cs typeface="Arial" panose="020B0604020202020204" pitchFamily="34" charset="0"/>
              </a:rPr>
              <a:t>cuya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relación</a:t>
            </a:r>
            <a:r>
              <a:rPr lang="en-US" sz="1800" b="0" i="0" u="none" strike="noStrike" baseline="0" dirty="0">
                <a:latin typeface="Arial" panose="020B0604020202020204" pitchFamily="34" charset="0"/>
                <a:cs typeface="Arial" panose="020B0604020202020204" pitchFamily="34" charset="0"/>
              </a:rPr>
              <a:t> con la </a:t>
            </a:r>
            <a:r>
              <a:rPr lang="en-US" sz="1800" b="0" i="0" u="none" strike="noStrike" baseline="0" dirty="0" err="1">
                <a:latin typeface="Arial" panose="020B0604020202020204" pitchFamily="34" charset="0"/>
                <a:cs typeface="Arial" panose="020B0604020202020204" pitchFamily="34" charset="0"/>
              </a:rPr>
              <a:t>frecuencia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onda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electromagnética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permite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definir</a:t>
            </a:r>
            <a:r>
              <a:rPr lang="en-US" sz="1800" b="0" i="0" u="none" strike="noStrike" baseline="0" dirty="0">
                <a:latin typeface="Arial" panose="020B0604020202020204" pitchFamily="34" charset="0"/>
                <a:cs typeface="Arial" panose="020B0604020202020204" pitchFamily="34" charset="0"/>
              </a:rPr>
              <a:t> la masa.</a:t>
            </a:r>
          </a:p>
        </p:txBody>
      </p:sp>
      <p:pic>
        <p:nvPicPr>
          <p:cNvPr id="5" name="Picture 4" descr="Un modelo molecular">
            <a:extLst>
              <a:ext uri="{FF2B5EF4-FFF2-40B4-BE49-F238E27FC236}">
                <a16:creationId xmlns:a16="http://schemas.microsoft.com/office/drawing/2014/main" id="{9C913CCE-A56A-13EC-F081-EBE6E35E09F1}"/>
              </a:ext>
            </a:extLst>
          </p:cNvPr>
          <p:cNvPicPr>
            <a:picLocks noChangeAspect="1"/>
          </p:cNvPicPr>
          <p:nvPr/>
        </p:nvPicPr>
        <p:blipFill>
          <a:blip r:embed="rId2"/>
          <a:srcRect l="19890" r="38724" b="-1"/>
          <a:stretch/>
        </p:blipFill>
        <p:spPr>
          <a:xfrm>
            <a:off x="7940040" y="10"/>
            <a:ext cx="4251960" cy="6857991"/>
          </a:xfrm>
          <a:prstGeom prst="rect">
            <a:avLst/>
          </a:prstGeom>
        </p:spPr>
      </p:pic>
      <p:sp>
        <p:nvSpPr>
          <p:cNvPr id="13" name="Rectangle 12">
            <a:extLst>
              <a:ext uri="{FF2B5EF4-FFF2-40B4-BE49-F238E27FC236}">
                <a16:creationId xmlns:a16="http://schemas.microsoft.com/office/drawing/2014/main" id="{4F96EE13-2C4D-4262-812E-DDE5FC35F0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487469" y="3396995"/>
            <a:ext cx="6858002"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3301019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a:extLst>
              <a:ext uri="{FF2B5EF4-FFF2-40B4-BE49-F238E27FC236}">
                <a16:creationId xmlns:a16="http://schemas.microsoft.com/office/drawing/2014/main" id="{F12D6B04-9473-80DD-E04A-6B00403BCD29}"/>
              </a:ext>
            </a:extLst>
          </p:cNvPr>
          <p:cNvPicPr>
            <a:picLocks noChangeAspect="1"/>
          </p:cNvPicPr>
          <p:nvPr/>
        </p:nvPicPr>
        <p:blipFill>
          <a:blip r:embed="rId2"/>
          <a:srcRect l="3280" r="52345"/>
          <a:stretch/>
        </p:blipFill>
        <p:spPr>
          <a:xfrm>
            <a:off x="-1" y="-2"/>
            <a:ext cx="5410198" cy="6858002"/>
          </a:xfrm>
          <a:prstGeom prst="rect">
            <a:avLst/>
          </a:prstGeom>
        </p:spPr>
      </p:pic>
      <p:sp useBgFill="1">
        <p:nvSpPr>
          <p:cNvPr id="17"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7E92C46-B839-A3DC-32CC-5E449EABEB4E}"/>
              </a:ext>
            </a:extLst>
          </p:cNvPr>
          <p:cNvSpPr>
            <a:spLocks noGrp="1"/>
          </p:cNvSpPr>
          <p:nvPr>
            <p:ph type="title"/>
          </p:nvPr>
        </p:nvSpPr>
        <p:spPr>
          <a:xfrm>
            <a:off x="6115317" y="405685"/>
            <a:ext cx="5464968" cy="1559301"/>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3.3. Segundo (s) – </a:t>
            </a:r>
            <a:r>
              <a:rPr lang="en-US" sz="3600" b="0" i="0" u="none" strike="noStrike" baseline="0" dirty="0" err="1">
                <a:latin typeface="Arial" panose="020B0604020202020204" pitchFamily="34" charset="0"/>
                <a:cs typeface="Arial" panose="020B0604020202020204" pitchFamily="34" charset="0"/>
              </a:rPr>
              <a:t>Unidad</a:t>
            </a:r>
            <a:r>
              <a:rPr lang="en-US" sz="3600" b="0" i="0" u="none" strike="noStrike" baseline="0" dirty="0">
                <a:latin typeface="Arial" panose="020B0604020202020204" pitchFamily="34" charset="0"/>
                <a:cs typeface="Arial" panose="020B0604020202020204" pitchFamily="34" charset="0"/>
              </a:rPr>
              <a:t> de </a:t>
            </a:r>
            <a:r>
              <a:rPr lang="en-US" sz="3600" b="0" i="0" u="none" strike="noStrike" baseline="0" dirty="0" err="1">
                <a:latin typeface="Arial" panose="020B0604020202020204" pitchFamily="34" charset="0"/>
                <a:cs typeface="Arial" panose="020B0604020202020204" pitchFamily="34" charset="0"/>
              </a:rPr>
              <a:t>Tiempo</a:t>
            </a:r>
            <a:endParaRPr lang="en-US" sz="36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CF51C237-9584-3744-E8CC-ED884FAA4EF4}"/>
              </a:ext>
            </a:extLst>
          </p:cNvPr>
          <p:cNvSpPr>
            <a:spLocks noGrp="1"/>
          </p:cNvSpPr>
          <p:nvPr>
            <p:ph type="body" idx="1"/>
          </p:nvPr>
        </p:nvSpPr>
        <p:spPr>
          <a:xfrm>
            <a:off x="6115317" y="2743200"/>
            <a:ext cx="5247340" cy="3496878"/>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segundo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unidad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básica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tiempo</a:t>
            </a:r>
            <a:r>
              <a:rPr lang="en-US" sz="1600" b="0" i="0" u="none" strike="noStrike" baseline="0" dirty="0">
                <a:latin typeface="Arial" panose="020B0604020202020204" pitchFamily="34" charset="0"/>
                <a:cs typeface="Arial" panose="020B0604020202020204" pitchFamily="34" charset="0"/>
              </a:rPr>
              <a:t> y se ha </a:t>
            </a:r>
            <a:r>
              <a:rPr lang="en-US" sz="1600" b="0" i="0" u="none" strike="noStrike" baseline="0" dirty="0" err="1">
                <a:latin typeface="Arial" panose="020B0604020202020204" pitchFamily="34" charset="0"/>
                <a:cs typeface="Arial" panose="020B0604020202020204" pitchFamily="34" charset="0"/>
              </a:rPr>
              <a:t>definido</a:t>
            </a:r>
            <a:r>
              <a:rPr lang="en-US" sz="1600" b="0" i="0" u="none" strike="noStrike" baseline="0" dirty="0">
                <a:latin typeface="Arial" panose="020B0604020202020204" pitchFamily="34" charset="0"/>
                <a:cs typeface="Arial" panose="020B0604020202020204" pitchFamily="34" charset="0"/>
              </a:rPr>
              <a:t> con gran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utilizando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fenómenos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atómicos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smtClean="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mejora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tiempo</a:t>
            </a:r>
            <a:r>
              <a:rPr lang="en-US" sz="1600" b="0" i="0" u="none" strike="noStrike" baseline="0" dirty="0">
                <a:latin typeface="Arial" panose="020B0604020202020204" pitchFamily="34" charset="0"/>
                <a:cs typeface="Arial" panose="020B0604020202020204" pitchFamily="34" charset="0"/>
              </a:rPr>
              <a:t> ha </a:t>
            </a:r>
            <a:r>
              <a:rPr lang="en-US" sz="1600" b="0" i="0" u="none" strike="noStrike" baseline="0" dirty="0" err="1">
                <a:latin typeface="Arial" panose="020B0604020202020204" pitchFamily="34" charset="0"/>
                <a:cs typeface="Arial" panose="020B0604020202020204" pitchFamily="34" charset="0"/>
              </a:rPr>
              <a:t>sido</a:t>
            </a:r>
            <a:r>
              <a:rPr lang="en-US" sz="1600" b="0" i="0" u="none" strike="noStrike" baseline="0" dirty="0">
                <a:latin typeface="Arial" panose="020B0604020202020204" pitchFamily="34" charset="0"/>
                <a:cs typeface="Arial" panose="020B0604020202020204" pitchFamily="34" charset="0"/>
              </a:rPr>
              <a:t> crucial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áreas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sincronización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redes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globales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sistemas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navegación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satélite</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Definición</a:t>
            </a:r>
            <a:r>
              <a:rPr lang="en-US" sz="1600" b="1" i="0" u="none" strike="noStrike" baseline="0" dirty="0">
                <a:latin typeface="Arial" panose="020B0604020202020204" pitchFamily="34" charset="0"/>
                <a:cs typeface="Arial" panose="020B0604020202020204" pitchFamily="34" charset="0"/>
              </a:rPr>
              <a:t> actual:</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tiempo</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tarda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ocurrir</a:t>
            </a:r>
            <a:r>
              <a:rPr lang="en-US" sz="1600" b="0" i="0" u="none" strike="noStrike" baseline="0" dirty="0">
                <a:latin typeface="Arial" panose="020B0604020202020204" pitchFamily="34" charset="0"/>
                <a:cs typeface="Arial" panose="020B0604020202020204" pitchFamily="34" charset="0"/>
              </a:rPr>
              <a:t> 9,192,631,770 </a:t>
            </a:r>
            <a:r>
              <a:rPr lang="en-US" sz="1600" b="0" i="0" u="none" strike="noStrike" baseline="0" dirty="0" err="1">
                <a:latin typeface="Arial" panose="020B0604020202020204" pitchFamily="34" charset="0"/>
                <a:cs typeface="Arial" panose="020B0604020202020204" pitchFamily="34" charset="0"/>
              </a:rPr>
              <a:t>ciclos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radiación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correspondientes</a:t>
            </a:r>
            <a:r>
              <a:rPr lang="en-US" sz="1600" b="0" i="0" u="none" strike="noStrike" baseline="0" dirty="0">
                <a:latin typeface="Arial" panose="020B0604020202020204" pitchFamily="34" charset="0"/>
                <a:cs typeface="Arial" panose="020B0604020202020204" pitchFamily="34" charset="0"/>
              </a:rPr>
              <a:t> a la </a:t>
            </a:r>
            <a:r>
              <a:rPr lang="en-US" sz="1600" b="0" i="0" u="none" strike="noStrike" baseline="0" dirty="0" err="1">
                <a:latin typeface="Arial" panose="020B0604020202020204" pitchFamily="34" charset="0"/>
                <a:cs typeface="Arial" panose="020B0604020202020204" pitchFamily="34" charset="0"/>
              </a:rPr>
              <a:t>transición</a:t>
            </a:r>
            <a:r>
              <a:rPr lang="en-US" sz="1600" b="0" i="0" u="none" strike="noStrike" baseline="0" dirty="0">
                <a:latin typeface="Arial" panose="020B0604020202020204" pitchFamily="34" charset="0"/>
                <a:cs typeface="Arial" panose="020B0604020202020204" pitchFamily="34" charset="0"/>
              </a:rPr>
              <a:t> entre dos </a:t>
            </a:r>
            <a:r>
              <a:rPr lang="en-US" sz="1600" b="0" i="0" u="none" strike="noStrike" baseline="0" dirty="0" err="1">
                <a:latin typeface="Arial" panose="020B0604020202020204" pitchFamily="34" charset="0"/>
                <a:cs typeface="Arial" panose="020B0604020202020204" pitchFamily="34" charset="0"/>
              </a:rPr>
              <a:t>niveles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átomo</a:t>
            </a:r>
            <a:r>
              <a:rPr lang="en-US" sz="1600" b="0" i="0" u="none" strike="noStrike" baseline="0" dirty="0">
                <a:latin typeface="Arial" panose="020B0604020202020204" pitchFamily="34" charset="0"/>
                <a:cs typeface="Arial" panose="020B0604020202020204" pitchFamily="34" charset="0"/>
              </a:rPr>
              <a:t> de cesio-133.</a:t>
            </a:r>
          </a:p>
        </p:txBody>
      </p:sp>
    </p:spTree>
    <p:extLst>
      <p:ext uri="{BB962C8B-B14F-4D97-AF65-F5344CB8AC3E}">
        <p14:creationId xmlns:p14="http://schemas.microsoft.com/office/powerpoint/2010/main" val="17566052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4"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C47B444-323A-3904-8F5A-EEB4C8D0059B}"/>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3700" b="0" i="0" u="none" strike="noStrike" baseline="0" dirty="0">
                <a:latin typeface="Arial" panose="020B0604020202020204" pitchFamily="34" charset="0"/>
                <a:cs typeface="Arial" panose="020B0604020202020204" pitchFamily="34" charset="0"/>
              </a:rPr>
              <a:t>3.4. </a:t>
            </a:r>
            <a:r>
              <a:rPr lang="en-US" sz="3700" b="0" i="0" u="none" strike="noStrike" baseline="0" dirty="0" err="1">
                <a:latin typeface="Arial" panose="020B0604020202020204" pitchFamily="34" charset="0"/>
                <a:cs typeface="Arial" panose="020B0604020202020204" pitchFamily="34" charset="0"/>
              </a:rPr>
              <a:t>Amperio</a:t>
            </a:r>
            <a:r>
              <a:rPr lang="en-US" sz="3700" b="0" i="0" u="none" strike="noStrike" baseline="0" dirty="0">
                <a:latin typeface="Arial" panose="020B0604020202020204" pitchFamily="34" charset="0"/>
                <a:cs typeface="Arial" panose="020B0604020202020204" pitchFamily="34" charset="0"/>
              </a:rPr>
              <a:t> (A) – </a:t>
            </a:r>
            <a:r>
              <a:rPr lang="en-US" sz="3700" b="0" i="0" u="none" strike="noStrike" baseline="0" dirty="0" err="1">
                <a:latin typeface="Arial" panose="020B0604020202020204" pitchFamily="34" charset="0"/>
                <a:cs typeface="Arial" panose="020B0604020202020204" pitchFamily="34" charset="0"/>
              </a:rPr>
              <a:t>Unidad</a:t>
            </a:r>
            <a:r>
              <a:rPr lang="en-US" sz="3700" b="0" i="0" u="none" strike="noStrike" baseline="0" dirty="0">
                <a:latin typeface="Arial" panose="020B0604020202020204" pitchFamily="34" charset="0"/>
                <a:cs typeface="Arial" panose="020B0604020202020204" pitchFamily="34" charset="0"/>
              </a:rPr>
              <a:t> de </a:t>
            </a:r>
            <a:r>
              <a:rPr lang="en-US" sz="3700" b="0" i="0" u="none" strike="noStrike" baseline="0" dirty="0" err="1">
                <a:latin typeface="Arial" panose="020B0604020202020204" pitchFamily="34" charset="0"/>
                <a:cs typeface="Arial" panose="020B0604020202020204" pitchFamily="34" charset="0"/>
              </a:rPr>
              <a:t>Corriente</a:t>
            </a:r>
            <a:r>
              <a:rPr lang="en-US" sz="3700" b="0" i="0" u="none" strike="noStrike" baseline="0" dirty="0">
                <a:latin typeface="Arial" panose="020B0604020202020204" pitchFamily="34" charset="0"/>
                <a:cs typeface="Arial" panose="020B0604020202020204" pitchFamily="34" charset="0"/>
              </a:rPr>
              <a:t> </a:t>
            </a:r>
            <a:r>
              <a:rPr lang="en-US" sz="3700" b="0" i="0" u="none" strike="noStrike" baseline="0" dirty="0" err="1">
                <a:latin typeface="Arial" panose="020B0604020202020204" pitchFamily="34" charset="0"/>
                <a:cs typeface="Arial" panose="020B0604020202020204" pitchFamily="34" charset="0"/>
              </a:rPr>
              <a:t>Eléctrica</a:t>
            </a:r>
            <a:endParaRPr lang="en-US" sz="37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CA332B71-6179-F3E5-76C3-1139992BD345}"/>
              </a:ext>
            </a:extLst>
          </p:cNvPr>
          <p:cNvSpPr>
            <a:spLocks noGrp="1"/>
          </p:cNvSpPr>
          <p:nvPr>
            <p:ph type="body" idx="1"/>
          </p:nvPr>
        </p:nvSpPr>
        <p:spPr>
          <a:xfrm>
            <a:off x="761802" y="2743200"/>
            <a:ext cx="4646905" cy="3613149"/>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amperio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unidad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básica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corriente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eléctrica</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smtClean="0">
                <a:latin typeface="Arial" panose="020B0604020202020204" pitchFamily="34" charset="0"/>
                <a:cs typeface="Arial" panose="020B0604020202020204" pitchFamily="34" charset="0"/>
              </a:rPr>
              <a:t>Su </a:t>
            </a:r>
            <a:r>
              <a:rPr lang="en-US" sz="1600" b="0" i="0" u="none" strike="noStrike" baseline="0" dirty="0" err="1">
                <a:latin typeface="Arial" panose="020B0604020202020204" pitchFamily="34" charset="0"/>
                <a:cs typeface="Arial" panose="020B0604020202020204" pitchFamily="34" charset="0"/>
              </a:rPr>
              <a:t>redefinición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reciente</a:t>
            </a:r>
            <a:r>
              <a:rPr lang="en-US" sz="1600" b="0" i="0" u="none" strike="noStrike" baseline="0" dirty="0">
                <a:latin typeface="Arial" panose="020B0604020202020204" pitchFamily="34" charset="0"/>
                <a:cs typeface="Arial" panose="020B0604020202020204" pitchFamily="34" charset="0"/>
              </a:rPr>
              <a:t> lo vincula con la </a:t>
            </a:r>
            <a:r>
              <a:rPr lang="en-US" sz="1600" b="1" i="0" u="none" strike="noStrike" baseline="0" dirty="0" err="1">
                <a:latin typeface="Arial" panose="020B0604020202020204" pitchFamily="34" charset="0"/>
                <a:cs typeface="Arial" panose="020B0604020202020204" pitchFamily="34" charset="0"/>
              </a:rPr>
              <a:t>carga</a:t>
            </a:r>
            <a:r>
              <a:rPr lang="en-US" sz="1600" b="1" i="0" u="none" strike="noStrike" baseline="0" dirty="0">
                <a:latin typeface="Arial" panose="020B0604020202020204" pitchFamily="34" charset="0"/>
                <a:cs typeface="Arial" panose="020B0604020202020204" pitchFamily="34" charset="0"/>
              </a:rPr>
              <a:t> elemental del </a:t>
            </a:r>
            <a:r>
              <a:rPr lang="en-US" sz="1600" b="1" i="0" u="none" strike="noStrike" baseline="0" dirty="0" err="1">
                <a:latin typeface="Arial" panose="020B0604020202020204" pitchFamily="34" charset="0"/>
                <a:cs typeface="Arial" panose="020B0604020202020204" pitchFamily="34" charset="0"/>
              </a:rPr>
              <a:t>electrón</a:t>
            </a:r>
            <a:r>
              <a:rPr lang="en-US" sz="1600" b="0" i="0" u="none" strike="noStrike" baseline="0" dirty="0">
                <a:latin typeface="Arial" panose="020B0604020202020204" pitchFamily="34" charset="0"/>
                <a:cs typeface="Arial" panose="020B0604020202020204" pitchFamily="34" charset="0"/>
              </a:rPr>
              <a:t>, lo que ha </a:t>
            </a:r>
            <a:r>
              <a:rPr lang="en-US" sz="1600" b="0" i="0" u="none" strike="noStrike" baseline="0" dirty="0" err="1">
                <a:latin typeface="Arial" panose="020B0604020202020204" pitchFamily="34" charset="0"/>
                <a:cs typeface="Arial" panose="020B0604020202020204" pitchFamily="34" charset="0"/>
              </a:rPr>
              <a:t>mejorado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especialmente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industrial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electricidad</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vitales</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Definición</a:t>
            </a:r>
            <a:r>
              <a:rPr lang="en-US" sz="1600" b="1" i="0" u="none" strike="noStrike" baseline="0" dirty="0">
                <a:latin typeface="Arial" panose="020B0604020202020204" pitchFamily="34" charset="0"/>
                <a:cs typeface="Arial" panose="020B0604020202020204" pitchFamily="34" charset="0"/>
              </a:rPr>
              <a:t> actual: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Definido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carga</a:t>
            </a:r>
            <a:r>
              <a:rPr lang="en-US" sz="1600" b="0" i="0" u="none" strike="noStrike" baseline="0" dirty="0">
                <a:latin typeface="Arial" panose="020B0604020202020204" pitchFamily="34" charset="0"/>
                <a:cs typeface="Arial" panose="020B0604020202020204" pitchFamily="34" charset="0"/>
              </a:rPr>
              <a:t> elemental del </a:t>
            </a:r>
            <a:r>
              <a:rPr lang="en-US" sz="1600" b="0" i="0" u="none" strike="noStrike" baseline="0" dirty="0" err="1">
                <a:latin typeface="Arial" panose="020B0604020202020204" pitchFamily="34" charset="0"/>
                <a:cs typeface="Arial" panose="020B0604020202020204" pitchFamily="34" charset="0"/>
              </a:rPr>
              <a:t>electrón</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exactamente</a:t>
            </a:r>
            <a:r>
              <a:rPr lang="en-US" sz="1600" b="0" i="0" u="none" strike="noStrike" baseline="0" dirty="0">
                <a:latin typeface="Arial" panose="020B0604020202020204" pitchFamily="34" charset="0"/>
                <a:cs typeface="Arial" panose="020B0604020202020204" pitchFamily="34" charset="0"/>
              </a:rPr>
              <a:t> 1.602176634 × 10⁻¹⁹ coulombs.</a:t>
            </a:r>
          </a:p>
        </p:txBody>
      </p:sp>
      <p:pic>
        <p:nvPicPr>
          <p:cNvPr id="15" name="Picture 4" descr="Herramienta de medida ajustable">
            <a:extLst>
              <a:ext uri="{FF2B5EF4-FFF2-40B4-BE49-F238E27FC236}">
                <a16:creationId xmlns:a16="http://schemas.microsoft.com/office/drawing/2014/main" id="{54FB9702-545C-4FB0-3195-AB56EC8D53D2}"/>
              </a:ext>
            </a:extLst>
          </p:cNvPr>
          <p:cNvPicPr>
            <a:picLocks noChangeAspect="1"/>
          </p:cNvPicPr>
          <p:nvPr/>
        </p:nvPicPr>
        <p:blipFill>
          <a:blip r:embed="rId2"/>
          <a:srcRect l="30320" r="10280" b="-2"/>
          <a:stretch/>
        </p:blipFill>
        <p:spPr>
          <a:xfrm>
            <a:off x="6096000" y="1"/>
            <a:ext cx="6102825" cy="6858000"/>
          </a:xfrm>
          <a:prstGeom prst="rect">
            <a:avLst/>
          </a:prstGeom>
        </p:spPr>
      </p:pic>
    </p:spTree>
    <p:extLst>
      <p:ext uri="{BB962C8B-B14F-4D97-AF65-F5344CB8AC3E}">
        <p14:creationId xmlns:p14="http://schemas.microsoft.com/office/powerpoint/2010/main" val="8072617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682A97-FCA3-AC99-D7A2-DD2EECC939D5}"/>
              </a:ext>
            </a:extLst>
          </p:cNvPr>
          <p:cNvSpPr>
            <a:spLocks noGrp="1"/>
          </p:cNvSpPr>
          <p:nvPr>
            <p:ph type="title"/>
          </p:nvPr>
        </p:nvSpPr>
        <p:spPr>
          <a:xfrm>
            <a:off x="841248" y="256032"/>
            <a:ext cx="10506456" cy="1014984"/>
          </a:xfrm>
        </p:spPr>
        <p:txBody>
          <a:bodyPr vert="horz" lIns="91440" tIns="45720" rIns="91440" bIns="45720" rtlCol="0" anchor="b">
            <a:normAutofit fontScale="90000"/>
          </a:bodyPr>
          <a:lstStyle/>
          <a:p>
            <a:pPr marR="0"/>
            <a:r>
              <a:rPr lang="en-US" sz="3400" b="0" i="0" u="none" strike="noStrike" kern="1200" baseline="0" dirty="0">
                <a:solidFill>
                  <a:schemeClr val="tx1"/>
                </a:solidFill>
                <a:latin typeface="Arial" panose="020B0604020202020204" pitchFamily="34" charset="0"/>
                <a:cs typeface="Arial" panose="020B0604020202020204" pitchFamily="34" charset="0"/>
              </a:rPr>
              <a:t>3.5. Kelvin (K) – </a:t>
            </a:r>
            <a:r>
              <a:rPr lang="en-US" sz="3400" b="0" i="0" u="none" strike="noStrike" kern="1200" baseline="0" dirty="0" err="1">
                <a:solidFill>
                  <a:schemeClr val="tx1"/>
                </a:solidFill>
                <a:latin typeface="Arial" panose="020B0604020202020204" pitchFamily="34" charset="0"/>
                <a:cs typeface="Arial" panose="020B0604020202020204" pitchFamily="34" charset="0"/>
              </a:rPr>
              <a:t>Unidad</a:t>
            </a:r>
            <a:r>
              <a:rPr lang="en-US" sz="3400" b="0" i="0" u="none" strike="noStrike" kern="1200" baseline="0" dirty="0">
                <a:solidFill>
                  <a:schemeClr val="tx1"/>
                </a:solidFill>
                <a:latin typeface="Arial" panose="020B0604020202020204" pitchFamily="34" charset="0"/>
                <a:cs typeface="Arial" panose="020B0604020202020204" pitchFamily="34" charset="0"/>
              </a:rPr>
              <a:t> de </a:t>
            </a:r>
            <a:r>
              <a:rPr lang="en-US" sz="3400" b="0" i="0" u="none" strike="noStrike" kern="1200" baseline="0" dirty="0" err="1">
                <a:solidFill>
                  <a:schemeClr val="tx1"/>
                </a:solidFill>
                <a:latin typeface="Arial" panose="020B0604020202020204" pitchFamily="34" charset="0"/>
                <a:cs typeface="Arial" panose="020B0604020202020204" pitchFamily="34" charset="0"/>
              </a:rPr>
              <a:t>Temperatura</a:t>
            </a:r>
            <a:r>
              <a:rPr lang="en-US" sz="3400" b="0" i="0" u="none" strike="noStrike" kern="1200" baseline="0" dirty="0">
                <a:solidFill>
                  <a:schemeClr val="tx1"/>
                </a:solidFill>
                <a:latin typeface="Arial" panose="020B0604020202020204" pitchFamily="34" charset="0"/>
                <a:cs typeface="Arial" panose="020B0604020202020204" pitchFamily="34" charset="0"/>
              </a:rPr>
              <a:t> </a:t>
            </a:r>
            <a:r>
              <a:rPr lang="en-US" sz="3400" b="0" i="0" u="none" strike="noStrike" kern="1200" baseline="0" dirty="0" err="1">
                <a:solidFill>
                  <a:schemeClr val="tx1"/>
                </a:solidFill>
                <a:latin typeface="Arial" panose="020B0604020202020204" pitchFamily="34" charset="0"/>
                <a:cs typeface="Arial" panose="020B0604020202020204" pitchFamily="34" charset="0"/>
              </a:rPr>
              <a:t>Termodinámica</a:t>
            </a:r>
            <a:endParaRPr lang="en-US" sz="3400" b="0" i="0" u="none" strike="noStrike" kern="1200" baseline="0"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id="{365AF5BC-34B8-54F5-E12D-83E1502EC8C7}"/>
              </a:ext>
            </a:extLst>
          </p:cNvPr>
          <p:cNvGraphicFramePr/>
          <p:nvPr>
            <p:extLst>
              <p:ext uri="{D42A27DB-BD31-4B8C-83A1-F6EECF244321}">
                <p14:modId xmlns:p14="http://schemas.microsoft.com/office/powerpoint/2010/main" val="2017491905"/>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50632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F60B279-DFDD-ABD4-3BAA-BE2E46994B15}"/>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3200" b="0" i="0" u="none" strike="noStrike" baseline="0" dirty="0">
                <a:latin typeface="Arial" panose="020B0604020202020204" pitchFamily="34" charset="0"/>
                <a:cs typeface="Arial" panose="020B0604020202020204" pitchFamily="34" charset="0"/>
              </a:rPr>
              <a:t>3.6. </a:t>
            </a:r>
            <a:r>
              <a:rPr lang="en-US" sz="3200" b="0" i="0" u="none" strike="noStrike" baseline="0" dirty="0" err="1">
                <a:latin typeface="Arial" panose="020B0604020202020204" pitchFamily="34" charset="0"/>
                <a:cs typeface="Arial" panose="020B0604020202020204" pitchFamily="34" charset="0"/>
              </a:rPr>
              <a:t>Mol</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mol</a:t>
            </a:r>
            <a:r>
              <a:rPr lang="en-US" sz="3200" b="0" i="0" u="none" strike="noStrike" baseline="0" dirty="0">
                <a:latin typeface="Arial" panose="020B0604020202020204" pitchFamily="34" charset="0"/>
                <a:cs typeface="Arial" panose="020B0604020202020204" pitchFamily="34" charset="0"/>
              </a:rPr>
              <a:t>) – </a:t>
            </a:r>
            <a:r>
              <a:rPr lang="en-US" sz="3200" b="0" i="0" u="none" strike="noStrike" baseline="0" dirty="0" err="1">
                <a:latin typeface="Arial" panose="020B0604020202020204" pitchFamily="34" charset="0"/>
                <a:cs typeface="Arial" panose="020B0604020202020204" pitchFamily="34" charset="0"/>
              </a:rPr>
              <a:t>Unidad</a:t>
            </a:r>
            <a:r>
              <a:rPr lang="en-US" sz="3200" b="0" i="0" u="none" strike="noStrike" baseline="0" dirty="0">
                <a:latin typeface="Arial" panose="020B0604020202020204" pitchFamily="34" charset="0"/>
                <a:cs typeface="Arial" panose="020B0604020202020204" pitchFamily="34" charset="0"/>
              </a:rPr>
              <a:t> de </a:t>
            </a:r>
            <a:r>
              <a:rPr lang="en-US" sz="3200" b="0" i="0" u="none" strike="noStrike" baseline="0" dirty="0" err="1">
                <a:latin typeface="Arial" panose="020B0604020202020204" pitchFamily="34" charset="0"/>
                <a:cs typeface="Arial" panose="020B0604020202020204" pitchFamily="34" charset="0"/>
              </a:rPr>
              <a:t>Cantidad</a:t>
            </a:r>
            <a:r>
              <a:rPr lang="en-US" sz="3200" b="0" i="0" u="none" strike="noStrike" baseline="0" dirty="0">
                <a:latin typeface="Arial" panose="020B0604020202020204" pitchFamily="34" charset="0"/>
                <a:cs typeface="Arial" panose="020B0604020202020204" pitchFamily="34" charset="0"/>
              </a:rPr>
              <a:t> de </a:t>
            </a:r>
            <a:r>
              <a:rPr lang="en-US" sz="3200" b="0" i="0" u="none" strike="noStrike" baseline="0" dirty="0" err="1">
                <a:latin typeface="Arial" panose="020B0604020202020204" pitchFamily="34" charset="0"/>
                <a:cs typeface="Arial" panose="020B0604020202020204" pitchFamily="34" charset="0"/>
              </a:rPr>
              <a:t>Sustancia</a:t>
            </a:r>
            <a:endParaRPr lang="en-US" sz="32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08BB6033-7BC2-99E5-1C25-637B242681AB}"/>
              </a:ext>
            </a:extLst>
          </p:cNvPr>
          <p:cNvSpPr>
            <a:spLocks noGrp="1"/>
          </p:cNvSpPr>
          <p:nvPr>
            <p:ph type="body" idx="1"/>
          </p:nvPr>
        </p:nvSpPr>
        <p:spPr>
          <a:xfrm>
            <a:off x="761802" y="2743200"/>
            <a:ext cx="4646905" cy="3613149"/>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El </a:t>
            </a:r>
            <a:r>
              <a:rPr lang="en-US" sz="1800" b="1" i="0" u="none" strike="noStrike" baseline="0" dirty="0" err="1">
                <a:latin typeface="Arial" panose="020B0604020202020204" pitchFamily="34" charset="0"/>
                <a:cs typeface="Arial" panose="020B0604020202020204" pitchFamily="34" charset="0"/>
              </a:rPr>
              <a:t>mol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mide</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cantidad</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sustancia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términos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entidades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elementales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átomos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moléculas</a:t>
            </a:r>
            <a:r>
              <a:rPr lang="en-US" sz="1800" b="0" i="0" u="none" strike="noStrike" baseline="0" dirty="0">
                <a:latin typeface="Arial" panose="020B0604020202020204" pitchFamily="34" charset="0"/>
                <a:cs typeface="Arial" panose="020B0604020202020204" pitchFamily="34" charset="0"/>
              </a:rPr>
              <a:t> o </a:t>
            </a:r>
            <a:r>
              <a:rPr lang="en-US" sz="1800" b="0" i="0" u="none" strike="noStrike" baseline="0" dirty="0" err="1">
                <a:latin typeface="Arial" panose="020B0604020202020204" pitchFamily="34" charset="0"/>
                <a:cs typeface="Arial" panose="020B0604020202020204" pitchFamily="34" charset="0"/>
              </a:rPr>
              <a:t>partículas</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Es</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esencial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industrias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química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farmacéutica</a:t>
            </a:r>
            <a:r>
              <a:rPr lang="en-US" sz="1800" b="0" i="0" u="none" strike="noStrike" baseline="0" dirty="0">
                <a:latin typeface="Arial" panose="020B0604020202020204" pitchFamily="34" charset="0"/>
                <a:cs typeface="Arial" panose="020B0604020202020204" pitchFamily="34" charset="0"/>
              </a:rPr>
              <a:t> y de </a:t>
            </a:r>
            <a:r>
              <a:rPr lang="en-US" sz="1800" b="0" i="0" u="none" strike="noStrike" baseline="0" dirty="0" err="1">
                <a:latin typeface="Arial" panose="020B0604020202020204" pitchFamily="34" charset="0"/>
                <a:cs typeface="Arial" panose="020B0604020202020204" pitchFamily="34" charset="0"/>
              </a:rPr>
              <a:t>materiales</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1" i="0" u="none" strike="noStrike" baseline="0" dirty="0" err="1">
                <a:latin typeface="Arial" panose="020B0604020202020204" pitchFamily="34" charset="0"/>
                <a:cs typeface="Arial" panose="020B0604020202020204" pitchFamily="34" charset="0"/>
              </a:rPr>
              <a:t>Definición</a:t>
            </a:r>
            <a:r>
              <a:rPr lang="en-US" sz="1800" b="1" i="0" u="none" strike="noStrike" baseline="0" dirty="0">
                <a:latin typeface="Arial" panose="020B0604020202020204" pitchFamily="34" charset="0"/>
                <a:cs typeface="Arial" panose="020B0604020202020204" pitchFamily="34" charset="0"/>
              </a:rPr>
              <a:t> actual:</a:t>
            </a:r>
            <a:r>
              <a:rPr lang="en-US" sz="1800" b="0" i="0" u="none" strike="noStrike" baseline="0" dirty="0">
                <a:latin typeface="Arial" panose="020B0604020202020204" pitchFamily="34" charset="0"/>
                <a:cs typeface="Arial" panose="020B0604020202020204" pitchFamily="34" charset="0"/>
              </a:rPr>
              <a:t> Un </a:t>
            </a:r>
            <a:r>
              <a:rPr lang="en-US" sz="1800" b="0" i="0" u="none" strike="noStrike" baseline="0" dirty="0" err="1">
                <a:latin typeface="Arial" panose="020B0604020202020204" pitchFamily="34" charset="0"/>
                <a:cs typeface="Arial" panose="020B0604020202020204" pitchFamily="34" charset="0"/>
              </a:rPr>
              <a:t>mol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contiene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exactamente</a:t>
            </a:r>
            <a:r>
              <a:rPr lang="en-US" sz="1800" b="0" i="0" u="none" strike="noStrike" baseline="0" dirty="0">
                <a:latin typeface="Arial" panose="020B0604020202020204" pitchFamily="34" charset="0"/>
                <a:cs typeface="Arial" panose="020B0604020202020204" pitchFamily="34" charset="0"/>
              </a:rPr>
              <a:t> 6.02214076 × 10²³ </a:t>
            </a:r>
            <a:r>
              <a:rPr lang="en-US" sz="1800" b="0" i="0" u="none" strike="noStrike" baseline="0" dirty="0" err="1">
                <a:latin typeface="Arial" panose="020B0604020202020204" pitchFamily="34" charset="0"/>
                <a:cs typeface="Arial" panose="020B0604020202020204" pitchFamily="34" charset="0"/>
              </a:rPr>
              <a:t>entidades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elementales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número</a:t>
            </a:r>
            <a:r>
              <a:rPr lang="en-US" sz="1800" b="0" i="0" u="none" strike="noStrike" baseline="0" dirty="0">
                <a:latin typeface="Arial" panose="020B0604020202020204" pitchFamily="34" charset="0"/>
                <a:cs typeface="Arial" panose="020B0604020202020204" pitchFamily="34" charset="0"/>
              </a:rPr>
              <a:t> de Avogadro).</a:t>
            </a:r>
          </a:p>
        </p:txBody>
      </p:sp>
      <p:pic>
        <p:nvPicPr>
          <p:cNvPr id="5" name="Picture 4" descr="Estructura molecular y tabla periódica en un escritorio">
            <a:extLst>
              <a:ext uri="{FF2B5EF4-FFF2-40B4-BE49-F238E27FC236}">
                <a16:creationId xmlns:a16="http://schemas.microsoft.com/office/drawing/2014/main" id="{C9763DE7-0B48-D22B-C421-0DDA85AD47CA}"/>
              </a:ext>
            </a:extLst>
          </p:cNvPr>
          <p:cNvPicPr>
            <a:picLocks noChangeAspect="1"/>
          </p:cNvPicPr>
          <p:nvPr/>
        </p:nvPicPr>
        <p:blipFill>
          <a:blip r:embed="rId2"/>
          <a:srcRect l="3542" r="37057" b="-2"/>
          <a:stretch/>
        </p:blipFill>
        <p:spPr>
          <a:xfrm>
            <a:off x="6096000" y="1"/>
            <a:ext cx="6102825" cy="6858000"/>
          </a:xfrm>
          <a:prstGeom prst="rect">
            <a:avLst/>
          </a:prstGeom>
        </p:spPr>
      </p:pic>
    </p:spTree>
    <p:extLst>
      <p:ext uri="{BB962C8B-B14F-4D97-AF65-F5344CB8AC3E}">
        <p14:creationId xmlns:p14="http://schemas.microsoft.com/office/powerpoint/2010/main" val="641932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13A421B-7D02-0E5E-E939-B6CB9B6B43E8}"/>
              </a:ext>
            </a:extLst>
          </p:cNvPr>
          <p:cNvPicPr>
            <a:picLocks noChangeAspect="1"/>
          </p:cNvPicPr>
          <p:nvPr/>
        </p:nvPicPr>
        <p:blipFill>
          <a:blip r:embed="rId2"/>
          <a:srcRect l="31121" r="24504"/>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AB5C3F-BC99-74A6-5EB3-E36FBD2EC937}"/>
              </a:ext>
            </a:extLst>
          </p:cNvPr>
          <p:cNvSpPr>
            <a:spLocks noGrp="1"/>
          </p:cNvSpPr>
          <p:nvPr>
            <p:ph type="title"/>
          </p:nvPr>
        </p:nvSpPr>
        <p:spPr>
          <a:xfrm>
            <a:off x="6115317" y="405685"/>
            <a:ext cx="5464968" cy="1559301"/>
          </a:xfrm>
        </p:spPr>
        <p:txBody>
          <a:bodyPr vert="horz" lIns="91440" tIns="45720" rIns="91440" bIns="45720" rtlCol="0" anchor="ctr">
            <a:normAutofit fontScale="90000"/>
          </a:bodyPr>
          <a:lstStyle/>
          <a:p>
            <a:pPr marR="0"/>
            <a:r>
              <a:rPr lang="en-US" sz="3700" b="0" i="0" u="none" strike="noStrike" baseline="0" dirty="0">
                <a:latin typeface="Arial" panose="020B0604020202020204" pitchFamily="34" charset="0"/>
                <a:cs typeface="Arial" panose="020B0604020202020204" pitchFamily="34" charset="0"/>
              </a:rPr>
              <a:t>3.7. Candela (cd) – </a:t>
            </a:r>
            <a:r>
              <a:rPr lang="en-US" sz="3700" b="0" i="0" u="none" strike="noStrike" baseline="0" dirty="0" err="1">
                <a:latin typeface="Arial" panose="020B0604020202020204" pitchFamily="34" charset="0"/>
                <a:cs typeface="Arial" panose="020B0604020202020204" pitchFamily="34" charset="0"/>
              </a:rPr>
              <a:t>Unidad</a:t>
            </a:r>
            <a:r>
              <a:rPr lang="en-US" sz="3700" b="0" i="0" u="none" strike="noStrike" baseline="0" dirty="0">
                <a:latin typeface="Arial" panose="020B0604020202020204" pitchFamily="34" charset="0"/>
                <a:cs typeface="Arial" panose="020B0604020202020204" pitchFamily="34" charset="0"/>
              </a:rPr>
              <a:t> de </a:t>
            </a:r>
            <a:r>
              <a:rPr lang="en-US" sz="3700" b="0" i="0" u="none" strike="noStrike" baseline="0" dirty="0" err="1">
                <a:latin typeface="Arial" panose="020B0604020202020204" pitchFamily="34" charset="0"/>
                <a:cs typeface="Arial" panose="020B0604020202020204" pitchFamily="34" charset="0"/>
              </a:rPr>
              <a:t>Intensidad</a:t>
            </a:r>
            <a:r>
              <a:rPr lang="en-US" sz="3700" b="0" i="0" u="none" strike="noStrike" baseline="0" dirty="0">
                <a:latin typeface="Arial" panose="020B0604020202020204" pitchFamily="34" charset="0"/>
                <a:cs typeface="Arial" panose="020B0604020202020204" pitchFamily="34" charset="0"/>
              </a:rPr>
              <a:t> </a:t>
            </a:r>
            <a:r>
              <a:rPr lang="en-US" sz="3700" b="0" i="0" u="none" strike="noStrike" baseline="0" dirty="0" err="1">
                <a:latin typeface="Arial" panose="020B0604020202020204" pitchFamily="34" charset="0"/>
                <a:cs typeface="Arial" panose="020B0604020202020204" pitchFamily="34" charset="0"/>
              </a:rPr>
              <a:t>Luminosa</a:t>
            </a:r>
            <a:endParaRPr lang="en-US" sz="37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EEAB35E2-DC61-9F52-2790-2E5D9A7D8D96}"/>
              </a:ext>
            </a:extLst>
          </p:cNvPr>
          <p:cNvSpPr>
            <a:spLocks noGrp="1"/>
          </p:cNvSpPr>
          <p:nvPr>
            <p:ph type="body" idx="1"/>
          </p:nvPr>
        </p:nvSpPr>
        <p:spPr>
          <a:xfrm>
            <a:off x="6115317" y="2743200"/>
            <a:ext cx="5247340" cy="3496878"/>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La </a:t>
            </a:r>
            <a:r>
              <a:rPr lang="en-US" sz="1800" b="1" i="0" u="none" strike="noStrike" baseline="0" dirty="0">
                <a:latin typeface="Arial" panose="020B0604020202020204" pitchFamily="34" charset="0"/>
                <a:cs typeface="Arial" panose="020B0604020202020204" pitchFamily="34" charset="0"/>
              </a:rPr>
              <a:t>candela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unidad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básica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intensidad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luminosa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dirección</a:t>
            </a:r>
            <a:r>
              <a:rPr lang="en-US" sz="1800" b="0" i="0" u="none" strike="noStrike" baseline="0" dirty="0">
                <a:latin typeface="Arial" panose="020B0604020202020204" pitchFamily="34" charset="0"/>
                <a:cs typeface="Arial" panose="020B0604020202020204" pitchFamily="34" charset="0"/>
              </a:rPr>
              <a:t> dada, y </a:t>
            </a:r>
            <a:r>
              <a:rPr lang="en-US" sz="1800" b="0" i="0" u="none" strike="noStrike" baseline="0" dirty="0" err="1">
                <a:latin typeface="Arial" panose="020B0604020202020204" pitchFamily="34" charset="0"/>
                <a:cs typeface="Arial" panose="020B0604020202020204" pitchFamily="34" charset="0"/>
              </a:rPr>
              <a:t>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utilizada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principalmente</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industrias</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trabajan</a:t>
            </a:r>
            <a:r>
              <a:rPr lang="en-US" sz="1800" b="0" i="0" u="none" strike="noStrike" baseline="0" dirty="0">
                <a:latin typeface="Arial" panose="020B0604020202020204" pitchFamily="34" charset="0"/>
                <a:cs typeface="Arial" panose="020B0604020202020204" pitchFamily="34" charset="0"/>
              </a:rPr>
              <a:t> con </a:t>
            </a:r>
            <a:r>
              <a:rPr lang="en-US" sz="1800" b="0" i="0" u="none" strike="noStrike" baseline="0" dirty="0" err="1">
                <a:latin typeface="Arial" panose="020B0604020202020204" pitchFamily="34" charset="0"/>
                <a:cs typeface="Arial" panose="020B0604020202020204" pitchFamily="34" charset="0"/>
              </a:rPr>
              <a:t>fuentes</a:t>
            </a:r>
            <a:r>
              <a:rPr lang="en-US" sz="1800" b="0" i="0" u="none" strike="noStrike" baseline="0" dirty="0">
                <a:latin typeface="Arial" panose="020B0604020202020204" pitchFamily="34" charset="0"/>
                <a:cs typeface="Arial" panose="020B0604020202020204" pitchFamily="34" charset="0"/>
              </a:rPr>
              <a:t> de luz, </a:t>
            </a:r>
            <a:r>
              <a:rPr lang="en-US" sz="1800" b="0" i="0" u="none" strike="noStrike" baseline="0" dirty="0" err="1">
                <a:latin typeface="Arial" panose="020B0604020202020204" pitchFamily="34" charset="0"/>
                <a:cs typeface="Arial" panose="020B0604020202020204" pitchFamily="34" charset="0"/>
              </a:rPr>
              <a:t>como</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iluminación</a:t>
            </a:r>
            <a:r>
              <a:rPr lang="en-US" sz="1800" b="0" i="0" u="none" strike="noStrike" baseline="0" dirty="0">
                <a:latin typeface="Arial" panose="020B0604020202020204" pitchFamily="34" charset="0"/>
                <a:cs typeface="Arial" panose="020B0604020202020204" pitchFamily="34" charset="0"/>
              </a:rPr>
              <a:t> o la </a:t>
            </a:r>
            <a:r>
              <a:rPr lang="en-US" sz="1800" b="0" i="0" u="none" strike="noStrike" baseline="0" dirty="0" err="1">
                <a:latin typeface="Arial" panose="020B0604020202020204" pitchFamily="34" charset="0"/>
                <a:cs typeface="Arial" panose="020B0604020202020204" pitchFamily="34" charset="0"/>
              </a:rPr>
              <a:t>producción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pantallas</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1" i="0" u="none" strike="noStrike" baseline="0" dirty="0" err="1">
                <a:latin typeface="Arial" panose="020B0604020202020204" pitchFamily="34" charset="0"/>
                <a:cs typeface="Arial" panose="020B0604020202020204" pitchFamily="34" charset="0"/>
              </a:rPr>
              <a:t>Definición</a:t>
            </a:r>
            <a:r>
              <a:rPr lang="en-US" sz="1800" b="1" i="0" u="none" strike="noStrike" baseline="0" dirty="0">
                <a:latin typeface="Arial" panose="020B0604020202020204" pitchFamily="34" charset="0"/>
                <a:cs typeface="Arial" panose="020B0604020202020204" pitchFamily="34" charset="0"/>
              </a:rPr>
              <a:t> actual: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Basado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emisión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radiación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monocromática</a:t>
            </a:r>
            <a:r>
              <a:rPr lang="en-US" sz="1800" b="0" i="0" u="none" strike="noStrike" baseline="0" dirty="0">
                <a:latin typeface="Arial" panose="020B0604020202020204" pitchFamily="34" charset="0"/>
                <a:cs typeface="Arial" panose="020B0604020202020204" pitchFamily="34" charset="0"/>
              </a:rPr>
              <a:t> con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frecuencia</a:t>
            </a:r>
            <a:r>
              <a:rPr lang="en-US" sz="1800" b="0" i="0" u="none" strike="noStrike" baseline="0" dirty="0">
                <a:latin typeface="Arial" panose="020B0604020202020204" pitchFamily="34" charset="0"/>
                <a:cs typeface="Arial" panose="020B0604020202020204" pitchFamily="34" charset="0"/>
              </a:rPr>
              <a:t> de 540 × 10¹² Hz y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intensidad</a:t>
            </a:r>
            <a:r>
              <a:rPr lang="en-US" sz="1800" b="0" i="0" u="none" strike="noStrike" baseline="0" dirty="0">
                <a:latin typeface="Arial" panose="020B0604020202020204" pitchFamily="34" charset="0"/>
                <a:cs typeface="Arial" panose="020B0604020202020204" pitchFamily="34" charset="0"/>
              </a:rPr>
              <a:t> de 1/683 </a:t>
            </a:r>
            <a:r>
              <a:rPr lang="en-US" sz="1800" b="0" i="0" u="none" strike="noStrike" baseline="0" dirty="0" err="1">
                <a:latin typeface="Arial" panose="020B0604020202020204" pitchFamily="34" charset="0"/>
                <a:cs typeface="Arial" panose="020B0604020202020204" pitchFamily="34" charset="0"/>
              </a:rPr>
              <a:t>vatios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estereorradián</a:t>
            </a:r>
            <a:r>
              <a:rPr lang="en-US" sz="18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520755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03F5907-3F49-6165-90D2-927E32CA308A}"/>
              </a:ext>
            </a:extLst>
          </p:cNvPr>
          <p:cNvSpPr>
            <a:spLocks noGrp="1"/>
          </p:cNvSpPr>
          <p:nvPr>
            <p:ph type="title"/>
          </p:nvPr>
        </p:nvSpPr>
        <p:spPr>
          <a:xfrm>
            <a:off x="686834" y="1153572"/>
            <a:ext cx="3200400" cy="4461163"/>
          </a:xfrm>
        </p:spPr>
        <p:txBody>
          <a:bodyPr vert="horz" lIns="91440" tIns="45720" rIns="91440" bIns="45720" rtlCol="0" anchor="ctr">
            <a:normAutofit/>
          </a:bodyPr>
          <a:lstStyle/>
          <a:p>
            <a:pPr marR="0"/>
            <a:r>
              <a:rPr lang="en-US" sz="4000" b="0" i="0" u="none" strike="noStrike" kern="1200" baseline="0" dirty="0">
                <a:solidFill>
                  <a:srgbClr val="FFFFFF"/>
                </a:solidFill>
                <a:latin typeface="Arial" panose="020B0604020202020204" pitchFamily="34" charset="0"/>
                <a:cs typeface="Arial" panose="020B0604020202020204" pitchFamily="34" charset="0"/>
              </a:rPr>
              <a:t>4. </a:t>
            </a:r>
            <a:r>
              <a:rPr lang="en-US" sz="4000" b="0" i="0" u="none" strike="noStrike" kern="1200" baseline="0" dirty="0" err="1">
                <a:solidFill>
                  <a:srgbClr val="FFFFFF"/>
                </a:solidFill>
                <a:latin typeface="Arial" panose="020B0604020202020204" pitchFamily="34" charset="0"/>
                <a:cs typeface="Arial" panose="020B0604020202020204" pitchFamily="34" charset="0"/>
              </a:rPr>
              <a:t>Unidades</a:t>
            </a:r>
            <a:r>
              <a:rPr lang="en-US" sz="4000" b="0" i="0" u="none" strike="noStrike" kern="1200" baseline="0" dirty="0">
                <a:solidFill>
                  <a:srgbClr val="FFFFFF"/>
                </a:solidFill>
                <a:latin typeface="Arial" panose="020B0604020202020204" pitchFamily="34" charset="0"/>
                <a:cs typeface="Arial" panose="020B0604020202020204" pitchFamily="34" charset="0"/>
              </a:rPr>
              <a:t> </a:t>
            </a:r>
            <a:r>
              <a:rPr lang="en-US" sz="4000" b="0" i="0" u="none" strike="noStrike" kern="1200" baseline="0" dirty="0" err="1">
                <a:solidFill>
                  <a:srgbClr val="FFFFFF"/>
                </a:solidFill>
                <a:latin typeface="Arial" panose="020B0604020202020204" pitchFamily="34" charset="0"/>
                <a:cs typeface="Arial" panose="020B0604020202020204" pitchFamily="34" charset="0"/>
              </a:rPr>
              <a:t>Derivadas</a:t>
            </a:r>
            <a:r>
              <a:rPr lang="en-US" sz="4000" b="0" i="0" u="none" strike="noStrike" kern="1200" baseline="0" dirty="0">
                <a:solidFill>
                  <a:srgbClr val="FFFFFF"/>
                </a:solidFill>
                <a:latin typeface="Arial" panose="020B0604020202020204" pitchFamily="34" charset="0"/>
                <a:cs typeface="Arial" panose="020B0604020202020204" pitchFamily="34" charset="0"/>
              </a:rPr>
              <a:t> del SI </a:t>
            </a:r>
            <a:r>
              <a:rPr lang="en-US" sz="4000" b="0" i="0" u="none" strike="noStrike" kern="1200" baseline="0" dirty="0" err="1">
                <a:solidFill>
                  <a:srgbClr val="FFFFFF"/>
                </a:solidFill>
                <a:latin typeface="Arial" panose="020B0604020202020204" pitchFamily="34" charset="0"/>
                <a:cs typeface="Arial" panose="020B0604020202020204" pitchFamily="34" charset="0"/>
              </a:rPr>
              <a:t>en</a:t>
            </a:r>
            <a:r>
              <a:rPr lang="en-US" sz="4000" b="0" i="0" u="none" strike="noStrike" kern="1200" baseline="0" dirty="0">
                <a:solidFill>
                  <a:srgbClr val="FFFFFF"/>
                </a:solidFill>
                <a:latin typeface="Arial" panose="020B0604020202020204" pitchFamily="34" charset="0"/>
                <a:cs typeface="Arial" panose="020B0604020202020204" pitchFamily="34" charset="0"/>
              </a:rPr>
              <a:t> la </a:t>
            </a:r>
            <a:r>
              <a:rPr lang="en-US" sz="40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4000" b="0" i="0" u="none" strike="noStrike" kern="1200" baseline="0" dirty="0">
                <a:solidFill>
                  <a:srgbClr val="FFFFFF"/>
                </a:solidFill>
                <a:latin typeface="Arial" panose="020B0604020202020204" pitchFamily="34" charset="0"/>
                <a:cs typeface="Arial" panose="020B0604020202020204" pitchFamily="34" charset="0"/>
              </a:rPr>
              <a:t> Industrial</a:t>
            </a:r>
          </a:p>
        </p:txBody>
      </p:sp>
      <p:sp>
        <p:nvSpPr>
          <p:cNvPr id="12" name="Arc 11">
            <a:extLst>
              <a:ext uri="{FF2B5EF4-FFF2-40B4-BE49-F238E27FC236}">
                <a16:creationId xmlns:a16="http://schemas.microsoft.com/office/drawing/2014/main" id="{081E4A58-353D-44AE-B2FC-2A74E2E400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texto 2">
            <a:extLst>
              <a:ext uri="{FF2B5EF4-FFF2-40B4-BE49-F238E27FC236}">
                <a16:creationId xmlns:a16="http://schemas.microsoft.com/office/drawing/2014/main" id="{A32559FC-2247-9132-8193-372253D867ED}"/>
              </a:ext>
            </a:extLst>
          </p:cNvPr>
          <p:cNvSpPr>
            <a:spLocks noGrp="1"/>
          </p:cNvSpPr>
          <p:nvPr>
            <p:ph type="body" idx="1"/>
          </p:nvPr>
        </p:nvSpPr>
        <p:spPr>
          <a:xfrm>
            <a:off x="4447308" y="591344"/>
            <a:ext cx="6906491" cy="5585619"/>
          </a:xfrm>
        </p:spPr>
        <p:txBody>
          <a:bodyPr vert="horz" lIns="91440" tIns="45720" rIns="91440" bIns="45720" rtlCol="0" anchor="ctr">
            <a:normAutofit/>
          </a:bodyPr>
          <a:lstStyle/>
          <a:p>
            <a:pPr marL="0" marR="0" lvl="0" indent="0">
              <a:buNone/>
            </a:pPr>
            <a:r>
              <a:rPr lang="en-US" sz="1600" b="0" i="0" u="none" strike="noStrike" baseline="0" dirty="0">
                <a:latin typeface="Arial" panose="020B0604020202020204" pitchFamily="34" charset="0"/>
                <a:cs typeface="Arial" panose="020B0604020202020204" pitchFamily="34" charset="0"/>
              </a:rPr>
              <a:t>Las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base del SI </a:t>
            </a:r>
            <a:r>
              <a:rPr lang="en-US" sz="1600" b="0" i="0" u="none" strike="noStrike" baseline="0" dirty="0" err="1">
                <a:latin typeface="Arial" panose="020B0604020202020204" pitchFamily="34" charset="0"/>
                <a:cs typeface="Arial" panose="020B0604020202020204" pitchFamily="34" charset="0"/>
              </a:rPr>
              <a:t>permiten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definir</a:t>
            </a:r>
            <a:r>
              <a:rPr lang="en-US" sz="1600" b="0"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unidades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derivadas</a:t>
            </a:r>
            <a:r>
              <a:rPr lang="en-US" sz="1600" b="0" i="0" u="none" strike="noStrike" baseline="0" dirty="0">
                <a:latin typeface="Arial" panose="020B0604020202020204" pitchFamily="34" charset="0"/>
                <a:cs typeface="Arial" panose="020B0604020202020204" pitchFamily="34" charset="0"/>
              </a:rPr>
              <a:t> que son </a:t>
            </a:r>
            <a:r>
              <a:rPr lang="en-US" sz="1600" b="0" i="0" u="none" strike="noStrike" baseline="0" dirty="0" err="1">
                <a:latin typeface="Arial" panose="020B0604020202020204" pitchFamily="34" charset="0"/>
                <a:cs typeface="Arial" panose="020B0604020202020204" pitchFamily="34" charset="0"/>
              </a:rPr>
              <a:t>fundamentales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industrial. </a:t>
            </a:r>
            <a:r>
              <a:rPr lang="en-US" sz="1600" b="0" i="0" u="none" strike="noStrike" baseline="0" dirty="0" err="1">
                <a:latin typeface="Arial" panose="020B0604020202020204" pitchFamily="34" charset="0"/>
                <a:cs typeface="Arial" panose="020B0604020202020204" pitchFamily="34" charset="0"/>
              </a:rPr>
              <a:t>Algunas</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más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importantes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incluyen</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a:latin typeface="Arial" panose="020B0604020202020204" pitchFamily="34" charset="0"/>
                <a:cs typeface="Arial" panose="020B0604020202020204" pitchFamily="34" charset="0"/>
              </a:rPr>
              <a:t>Newton (N):</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fuerza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derivada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kg·m</a:t>
            </a:r>
            <a:r>
              <a:rPr lang="en-US" sz="1600" b="0" i="0" u="none" strike="noStrike" baseline="0" dirty="0">
                <a:latin typeface="Arial" panose="020B0604020202020204" pitchFamily="34" charset="0"/>
                <a:cs typeface="Arial" panose="020B0604020202020204" pitchFamily="34" charset="0"/>
              </a:rPr>
              <a:t>/s²).</a:t>
            </a:r>
          </a:p>
          <a:p>
            <a:pPr marR="0" lvl="0"/>
            <a:r>
              <a:rPr lang="en-US" sz="1600" b="1" i="0" u="none" strike="noStrike" baseline="0" dirty="0">
                <a:latin typeface="Arial" panose="020B0604020202020204" pitchFamily="34" charset="0"/>
                <a:cs typeface="Arial" panose="020B0604020202020204" pitchFamily="34" charset="0"/>
              </a:rPr>
              <a:t>Joule (J):</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trabajo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N·m</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a:latin typeface="Arial" panose="020B0604020202020204" pitchFamily="34" charset="0"/>
                <a:cs typeface="Arial" panose="020B0604020202020204" pitchFamily="34" charset="0"/>
              </a:rPr>
              <a:t>Pascal (Pa):</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presión</a:t>
            </a:r>
            <a:r>
              <a:rPr lang="en-US" sz="1600" b="0" i="0" u="none" strike="noStrike" baseline="0" dirty="0">
                <a:latin typeface="Arial" panose="020B0604020202020204" pitchFamily="34" charset="0"/>
                <a:cs typeface="Arial" panose="020B0604020202020204" pitchFamily="34" charset="0"/>
              </a:rPr>
              <a:t> (N/m²).</a:t>
            </a:r>
          </a:p>
          <a:p>
            <a:pPr marR="0" lvl="0"/>
            <a:r>
              <a:rPr lang="en-US" sz="1600" b="1" i="0" u="none" strike="noStrike" baseline="0" dirty="0" err="1">
                <a:latin typeface="Arial" panose="020B0604020202020204" pitchFamily="34" charset="0"/>
                <a:cs typeface="Arial" panose="020B0604020202020204" pitchFamily="34" charset="0"/>
              </a:rPr>
              <a:t>Voltio</a:t>
            </a:r>
            <a:r>
              <a:rPr lang="en-US" sz="1600" b="1" i="0" u="none" strike="noStrike" baseline="0" dirty="0">
                <a:latin typeface="Arial" panose="020B0604020202020204" pitchFamily="34" charset="0"/>
                <a:cs typeface="Arial" panose="020B0604020202020204" pitchFamily="34" charset="0"/>
              </a:rPr>
              <a:t> (V):</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potencial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eléctrico</a:t>
            </a:r>
            <a:r>
              <a:rPr lang="en-US" sz="1600" b="0" i="0" u="none" strike="noStrike" baseline="0" dirty="0">
                <a:latin typeface="Arial" panose="020B0604020202020204" pitchFamily="34" charset="0"/>
                <a:cs typeface="Arial" panose="020B0604020202020204" pitchFamily="34" charset="0"/>
              </a:rPr>
              <a:t> (W/A).</a:t>
            </a:r>
          </a:p>
          <a:p>
            <a:pPr marR="0" lvl="0"/>
            <a:r>
              <a:rPr lang="en-US" sz="1600" b="1" i="0" u="none" strike="noStrike" baseline="0" dirty="0">
                <a:latin typeface="Arial" panose="020B0604020202020204" pitchFamily="34" charset="0"/>
                <a:cs typeface="Arial" panose="020B0604020202020204" pitchFamily="34" charset="0"/>
              </a:rPr>
              <a:t>Ohm (Ω):</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resistencia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eléctrica</a:t>
            </a:r>
            <a:r>
              <a:rPr lang="en-US" sz="1600" b="0" i="0" u="none" strike="noStrike" baseline="0" dirty="0">
                <a:latin typeface="Arial" panose="020B0604020202020204" pitchFamily="34" charset="0"/>
                <a:cs typeface="Arial" panose="020B0604020202020204" pitchFamily="34" charset="0"/>
              </a:rPr>
              <a:t> (V/A).</a:t>
            </a:r>
          </a:p>
          <a:p>
            <a:pPr marR="0" lvl="0"/>
            <a:r>
              <a:rPr lang="en-US" sz="1600" b="1" i="0" u="none" strike="noStrike" baseline="0" dirty="0">
                <a:latin typeface="Arial" panose="020B0604020202020204" pitchFamily="34" charset="0"/>
                <a:cs typeface="Arial" panose="020B0604020202020204" pitchFamily="34" charset="0"/>
              </a:rPr>
              <a:t>Watt (W):</a:t>
            </a:r>
            <a:r>
              <a:rPr lang="en-US" sz="1600" b="0" i="0" u="none" strike="noStrike" baseline="0" dirty="0">
                <a:latin typeface="Arial" panose="020B0604020202020204" pitchFamily="34" charset="0"/>
                <a:cs typeface="Arial" panose="020B0604020202020204" pitchFamily="34" charset="0"/>
              </a:rPr>
              <a:t> Unidad de </a:t>
            </a:r>
            <a:r>
              <a:rPr lang="en-US" sz="1600" b="0" i="0" u="none" strike="noStrike" baseline="0" dirty="0" err="1">
                <a:latin typeface="Arial" panose="020B0604020202020204" pitchFamily="34" charset="0"/>
                <a:cs typeface="Arial" panose="020B0604020202020204" pitchFamily="34" charset="0"/>
              </a:rPr>
              <a:t>potencia</a:t>
            </a:r>
            <a:r>
              <a:rPr lang="en-US" sz="1600" b="0" i="0" u="none" strike="noStrike" baseline="0" dirty="0">
                <a:latin typeface="Arial" panose="020B0604020202020204" pitchFamily="34" charset="0"/>
                <a:cs typeface="Arial" panose="020B0604020202020204" pitchFamily="34" charset="0"/>
              </a:rPr>
              <a:t> (J/s).</a:t>
            </a: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r>
              <a:rPr lang="en-US" sz="1600" b="0" i="0" u="none" strike="noStrike" baseline="0" dirty="0" err="1" smtClean="0">
                <a:latin typeface="Arial" panose="020B0604020202020204" pitchFamily="34" charset="0"/>
                <a:cs typeface="Arial" panose="020B0604020202020204" pitchFamily="34" charset="0"/>
              </a:rPr>
              <a:t>Estas</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derivadas</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esenciales</a:t>
            </a:r>
            <a:r>
              <a:rPr lang="en-US" sz="1600" b="0" i="0" u="none" strike="noStrike" baseline="0" dirty="0">
                <a:latin typeface="Arial" panose="020B0604020202020204" pitchFamily="34" charset="0"/>
                <a:cs typeface="Arial" panose="020B0604020202020204" pitchFamily="34" charset="0"/>
              </a:rPr>
              <a:t> para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fuerza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potencia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eléctrica</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resistencia</a:t>
            </a:r>
            <a:r>
              <a:rPr lang="en-US" sz="1600" b="0" i="0" u="none" strike="noStrike" baseline="0" dirty="0">
                <a:latin typeface="Arial" panose="020B0604020202020204" pitchFamily="34" charset="0"/>
                <a:cs typeface="Arial" panose="020B0604020202020204" pitchFamily="34" charset="0"/>
              </a:rPr>
              <a:t> es crucial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seguridad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606553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Fórmulas matemáticas complejas en una pizarra">
            <a:extLst>
              <a:ext uri="{FF2B5EF4-FFF2-40B4-BE49-F238E27FC236}">
                <a16:creationId xmlns:a16="http://schemas.microsoft.com/office/drawing/2014/main" id="{1E6C9759-DA95-DDFC-D53E-7F78EAF1E819}"/>
              </a:ext>
            </a:extLst>
          </p:cNvPr>
          <p:cNvPicPr>
            <a:picLocks noChangeAspect="1"/>
          </p:cNvPicPr>
          <p:nvPr/>
        </p:nvPicPr>
        <p:blipFill>
          <a:blip r:embed="rId2"/>
          <a:srcRect l="28167" r="14243" b="-1"/>
          <a:stretch/>
        </p:blipFill>
        <p:spPr>
          <a:xfrm>
            <a:off x="-1" y="-2"/>
            <a:ext cx="5410198" cy="6858002"/>
          </a:xfrm>
          <a:prstGeom prst="rect">
            <a:avLst/>
          </a:prstGeom>
        </p:spPr>
      </p:pic>
      <p:sp useBgFill="1">
        <p:nvSpPr>
          <p:cNvPr id="28" name="Rectangle 2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D6FF64-2652-7D47-F849-2524397DF350}"/>
              </a:ext>
            </a:extLst>
          </p:cNvPr>
          <p:cNvSpPr>
            <a:spLocks noGrp="1"/>
          </p:cNvSpPr>
          <p:nvPr>
            <p:ph type="title"/>
          </p:nvPr>
        </p:nvSpPr>
        <p:spPr>
          <a:xfrm>
            <a:off x="6115317" y="405685"/>
            <a:ext cx="5464968" cy="1559301"/>
          </a:xfrm>
        </p:spPr>
        <p:txBody>
          <a:bodyPr vert="horz" lIns="91440" tIns="45720" rIns="91440" bIns="45720" rtlCol="0" anchor="ctr">
            <a:normAutofit/>
          </a:bodyPr>
          <a:lstStyle/>
          <a:p>
            <a:pPr marR="0"/>
            <a:r>
              <a:rPr lang="en-US" sz="3400" b="0" i="0" u="none" strike="noStrike" baseline="0" dirty="0">
                <a:latin typeface="Arial" panose="020B0604020202020204" pitchFamily="34" charset="0"/>
                <a:cs typeface="Arial" panose="020B0604020202020204" pitchFamily="34" charset="0"/>
              </a:rPr>
              <a:t>5. </a:t>
            </a:r>
            <a:r>
              <a:rPr lang="en-US" sz="3400" b="0" i="0" u="none" strike="noStrike" baseline="0" dirty="0" err="1">
                <a:latin typeface="Arial" panose="020B0604020202020204" pitchFamily="34" charset="0"/>
                <a:cs typeface="Arial" panose="020B0604020202020204" pitchFamily="34" charset="0"/>
              </a:rPr>
              <a:t>Cambios</a:t>
            </a:r>
            <a:r>
              <a:rPr lang="en-US" sz="3400" b="0" i="0" u="none" strike="noStrike" baseline="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r</a:t>
            </a:r>
            <a:r>
              <a:rPr lang="en-US" sz="3400" b="0" i="0" u="none" strike="noStrike" baseline="0" dirty="0" err="1">
                <a:latin typeface="Arial" panose="020B0604020202020204" pitchFamily="34" charset="0"/>
                <a:cs typeface="Arial" panose="020B0604020202020204" pitchFamily="34" charset="0"/>
              </a:rPr>
              <a:t>ecientes</a:t>
            </a:r>
            <a:r>
              <a:rPr lang="en-US" sz="3400" b="0" i="0" u="none" strike="noStrike" baseline="0" dirty="0">
                <a:latin typeface="Arial" panose="020B0604020202020204" pitchFamily="34" charset="0"/>
                <a:cs typeface="Arial" panose="020B0604020202020204" pitchFamily="34" charset="0"/>
              </a:rPr>
              <a:t> </a:t>
            </a:r>
            <a:r>
              <a:rPr lang="en-US" sz="3400" b="0" i="0" u="none" strike="noStrike" baseline="0" dirty="0" err="1">
                <a:latin typeface="Arial" panose="020B0604020202020204" pitchFamily="34" charset="0"/>
                <a:cs typeface="Arial" panose="020B0604020202020204" pitchFamily="34" charset="0"/>
              </a:rPr>
              <a:t>en</a:t>
            </a:r>
            <a:r>
              <a:rPr lang="en-US" sz="3400" b="0" i="0" u="none" strike="noStrike" baseline="0" dirty="0">
                <a:latin typeface="Arial" panose="020B0604020202020204" pitchFamily="34" charset="0"/>
                <a:cs typeface="Arial" panose="020B0604020202020204" pitchFamily="34" charset="0"/>
              </a:rPr>
              <a:t> </a:t>
            </a:r>
            <a:r>
              <a:rPr lang="en-US" sz="3400" b="0" i="0" u="none" strike="noStrike" baseline="0" dirty="0" err="1">
                <a:latin typeface="Arial" panose="020B0604020202020204" pitchFamily="34" charset="0"/>
                <a:cs typeface="Arial" panose="020B0604020202020204" pitchFamily="34" charset="0"/>
              </a:rPr>
              <a:t>el</a:t>
            </a:r>
            <a:r>
              <a:rPr lang="en-US" sz="3400" b="0" i="0" u="none" strike="noStrike" baseline="0" dirty="0">
                <a:latin typeface="Arial" panose="020B0604020202020204" pitchFamily="34" charset="0"/>
                <a:cs typeface="Arial" panose="020B0604020202020204" pitchFamily="34" charset="0"/>
              </a:rPr>
              <a:t> SI y </a:t>
            </a:r>
            <a:r>
              <a:rPr lang="en-US" sz="3400" b="0" i="0" u="none" strike="noStrike" baseline="0" dirty="0" err="1">
                <a:latin typeface="Arial" panose="020B0604020202020204" pitchFamily="34" charset="0"/>
                <a:cs typeface="Arial" panose="020B0604020202020204" pitchFamily="34" charset="0"/>
              </a:rPr>
              <a:t>su</a:t>
            </a:r>
            <a:r>
              <a:rPr lang="en-US" sz="3400" b="0" i="0" u="none" strike="noStrike" baseline="0" dirty="0">
                <a:latin typeface="Arial" panose="020B0604020202020204" pitchFamily="34" charset="0"/>
                <a:cs typeface="Arial" panose="020B0604020202020204" pitchFamily="34" charset="0"/>
              </a:rPr>
              <a:t> </a:t>
            </a:r>
            <a:r>
              <a:rPr lang="en-US" sz="3400" dirty="0" err="1">
                <a:latin typeface="Arial" panose="020B0604020202020204" pitchFamily="34" charset="0"/>
                <a:cs typeface="Arial" panose="020B0604020202020204" pitchFamily="34" charset="0"/>
              </a:rPr>
              <a:t>i</a:t>
            </a:r>
            <a:r>
              <a:rPr lang="en-US" sz="3400" b="0" i="0" u="none" strike="noStrike" baseline="0" dirty="0" err="1">
                <a:latin typeface="Arial" panose="020B0604020202020204" pitchFamily="34" charset="0"/>
                <a:cs typeface="Arial" panose="020B0604020202020204" pitchFamily="34" charset="0"/>
              </a:rPr>
              <a:t>mpacto</a:t>
            </a:r>
            <a:r>
              <a:rPr lang="en-US" sz="3400" b="0" i="0" u="none" strike="noStrike" baseline="0" dirty="0">
                <a:latin typeface="Arial" panose="020B0604020202020204" pitchFamily="34" charset="0"/>
                <a:cs typeface="Arial" panose="020B0604020202020204" pitchFamily="34" charset="0"/>
              </a:rPr>
              <a:t> </a:t>
            </a:r>
            <a:r>
              <a:rPr lang="en-US" sz="3400" b="0" i="0" u="none" strike="noStrike" baseline="0" dirty="0" err="1">
                <a:latin typeface="Arial" panose="020B0604020202020204" pitchFamily="34" charset="0"/>
                <a:cs typeface="Arial" panose="020B0604020202020204" pitchFamily="34" charset="0"/>
              </a:rPr>
              <a:t>en</a:t>
            </a:r>
            <a:r>
              <a:rPr lang="en-US" sz="3400" b="0" i="0" u="none" strike="noStrike" baseline="0" dirty="0">
                <a:latin typeface="Arial" panose="020B0604020202020204" pitchFamily="34" charset="0"/>
                <a:cs typeface="Arial" panose="020B0604020202020204" pitchFamily="34" charset="0"/>
              </a:rPr>
              <a:t> la </a:t>
            </a:r>
            <a:r>
              <a:rPr lang="en-US" sz="3400" dirty="0" err="1">
                <a:latin typeface="Arial" panose="020B0604020202020204" pitchFamily="34" charset="0"/>
                <a:cs typeface="Arial" panose="020B0604020202020204" pitchFamily="34" charset="0"/>
              </a:rPr>
              <a:t>i</a:t>
            </a:r>
            <a:r>
              <a:rPr lang="en-US" sz="3400" b="0" i="0" u="none" strike="noStrike" baseline="0" dirty="0" err="1">
                <a:latin typeface="Arial" panose="020B0604020202020204" pitchFamily="34" charset="0"/>
                <a:cs typeface="Arial" panose="020B0604020202020204" pitchFamily="34" charset="0"/>
              </a:rPr>
              <a:t>ndustria</a:t>
            </a:r>
            <a:endParaRPr lang="en-US" sz="34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BDEB0ED6-AEF9-35EA-7680-B2EFDF037793}"/>
              </a:ext>
            </a:extLst>
          </p:cNvPr>
          <p:cNvSpPr>
            <a:spLocks noGrp="1"/>
          </p:cNvSpPr>
          <p:nvPr>
            <p:ph type="body" idx="1"/>
          </p:nvPr>
        </p:nvSpPr>
        <p:spPr>
          <a:xfrm>
            <a:off x="6115317" y="2213067"/>
            <a:ext cx="5247340" cy="4396288"/>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En 2019, el SI </a:t>
            </a:r>
            <a:r>
              <a:rPr lang="en-US" sz="1600" b="0" i="0" u="none" strike="noStrike" baseline="0" dirty="0" err="1">
                <a:latin typeface="Arial" panose="020B0604020202020204" pitchFamily="34" charset="0"/>
                <a:cs typeface="Arial" panose="020B0604020202020204" pitchFamily="34" charset="0"/>
              </a:rPr>
              <a:t>fue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actualizado</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redefinir</a:t>
            </a:r>
            <a:r>
              <a:rPr lang="en-US" sz="1600" b="0" i="0" u="none" strike="noStrike" baseline="0" dirty="0">
                <a:latin typeface="Arial" panose="020B0604020202020204" pitchFamily="34" charset="0"/>
                <a:cs typeface="Arial" panose="020B0604020202020204" pitchFamily="34" charset="0"/>
              </a:rPr>
              <a:t> cuatro de sus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base (</a:t>
            </a:r>
            <a:r>
              <a:rPr lang="en-US" sz="1600" b="0" i="0" u="none" strike="noStrike" baseline="0" dirty="0" err="1">
                <a:latin typeface="Arial" panose="020B0604020202020204" pitchFamily="34" charset="0"/>
                <a:cs typeface="Arial" panose="020B0604020202020204" pitchFamily="34" charset="0"/>
              </a:rPr>
              <a:t>kilogramo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amperio</a:t>
            </a:r>
            <a:r>
              <a:rPr lang="en-US" sz="1600" b="0" i="0" u="none" strike="noStrike" baseline="0" dirty="0">
                <a:latin typeface="Arial" panose="020B0604020202020204" pitchFamily="34" charset="0"/>
                <a:cs typeface="Arial" panose="020B0604020202020204" pitchFamily="34" charset="0"/>
              </a:rPr>
              <a:t>, kelvin y mol), </a:t>
            </a:r>
            <a:r>
              <a:rPr lang="en-US" sz="1600" b="0" i="0" u="none" strike="noStrike" baseline="0" dirty="0" err="1">
                <a:latin typeface="Arial" panose="020B0604020202020204" pitchFamily="34" charset="0"/>
                <a:cs typeface="Arial" panose="020B0604020202020204" pitchFamily="34" charset="0"/>
              </a:rPr>
              <a:t>todas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ahora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basadas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constantes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físicas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fundamentales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marcó</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importante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transición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físicos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definiciones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basadas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fenómenos</a:t>
            </a:r>
            <a:r>
              <a:rPr lang="en-US" sz="1600" b="0" i="0" u="none" strike="noStrike" baseline="0" dirty="0">
                <a:latin typeface="Arial" panose="020B0604020202020204" pitchFamily="34" charset="0"/>
                <a:cs typeface="Arial" panose="020B0604020202020204" pitchFamily="34" charset="0"/>
              </a:rPr>
              <a:t> naturales invariables, </a:t>
            </a:r>
            <a:r>
              <a:rPr lang="en-US" sz="1600" b="0" i="0" u="none" strike="noStrike" baseline="0" dirty="0" err="1">
                <a:latin typeface="Arial" panose="020B0604020202020204" pitchFamily="34" charset="0"/>
                <a:cs typeface="Arial" panose="020B0604020202020204" pitchFamily="34" charset="0"/>
              </a:rPr>
              <a:t>eliminando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dependencia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artefactos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prototipo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kilogramo</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Este </a:t>
            </a:r>
            <a:r>
              <a:rPr lang="en-US" sz="1600" b="0" i="0" u="none" strike="noStrike" baseline="0" dirty="0" err="1">
                <a:latin typeface="Arial" panose="020B0604020202020204" pitchFamily="34" charset="0"/>
                <a:cs typeface="Arial" panose="020B0604020202020204" pitchFamily="34" charset="0"/>
              </a:rPr>
              <a:t>cambio</a:t>
            </a:r>
            <a:r>
              <a:rPr lang="en-US" sz="1600" b="0" i="0" u="none" strike="noStrike" baseline="0" dirty="0">
                <a:latin typeface="Arial" panose="020B0604020202020204" pitchFamily="34" charset="0"/>
                <a:cs typeface="Arial" panose="020B0604020202020204" pitchFamily="34" charset="0"/>
              </a:rPr>
              <a:t> ha </a:t>
            </a:r>
            <a:r>
              <a:rPr lang="en-US" sz="1600" b="0" i="0" u="none" strike="noStrike" baseline="0" dirty="0" err="1">
                <a:latin typeface="Arial" panose="020B0604020202020204" pitchFamily="34" charset="0"/>
                <a:cs typeface="Arial" panose="020B0604020202020204" pitchFamily="34" charset="0"/>
              </a:rPr>
              <a:t>mejorado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consistencia</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lo </a:t>
            </a:r>
            <a:r>
              <a:rPr lang="en-US" sz="1600" b="0" i="0" u="none" strike="noStrike" baseline="0" dirty="0" err="1">
                <a:latin typeface="Arial" panose="020B0604020202020204" pitchFamily="34" charset="0"/>
                <a:cs typeface="Arial" panose="020B0604020202020204" pitchFamily="34" charset="0"/>
              </a:rPr>
              <a:t>cual</a:t>
            </a:r>
            <a:r>
              <a:rPr lang="en-US" sz="1600" b="0" i="0" u="none" strike="noStrike" baseline="0" dirty="0">
                <a:latin typeface="Arial" panose="020B0604020202020204" pitchFamily="34" charset="0"/>
                <a:cs typeface="Arial" panose="020B0604020202020204" pitchFamily="34" charset="0"/>
              </a:rPr>
              <a:t> es crucial para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moderna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competitividad</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basa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120747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D6FF64-2652-7D47-F849-2524397DF350}"/>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3200" b="0" i="0" u="none" strike="noStrike" baseline="0" dirty="0">
                <a:latin typeface="Arial" panose="020B0604020202020204" pitchFamily="34" charset="0"/>
                <a:cs typeface="Arial" panose="020B0604020202020204" pitchFamily="34" charset="0"/>
              </a:rPr>
              <a:t>5. </a:t>
            </a:r>
            <a:r>
              <a:rPr lang="en-US" sz="3200" b="0" i="0" u="none" strike="noStrike" baseline="0" dirty="0" err="1">
                <a:latin typeface="Arial" panose="020B0604020202020204" pitchFamily="34" charset="0"/>
                <a:cs typeface="Arial" panose="020B0604020202020204" pitchFamily="34" charset="0"/>
              </a:rPr>
              <a:t>Cambios</a:t>
            </a:r>
            <a:r>
              <a:rPr lang="en-US" sz="3200" b="0" i="0" u="none" strike="noStrike" baseline="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t>
            </a:r>
            <a:r>
              <a:rPr lang="en-US" sz="3200" b="0" i="0" u="none" strike="noStrike" baseline="0" dirty="0" err="1">
                <a:latin typeface="Arial" panose="020B0604020202020204" pitchFamily="34" charset="0"/>
                <a:cs typeface="Arial" panose="020B0604020202020204" pitchFamily="34" charset="0"/>
              </a:rPr>
              <a:t>ecientes</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en</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el</a:t>
            </a:r>
            <a:r>
              <a:rPr lang="en-US" sz="3200" b="0" i="0" u="none" strike="noStrike" baseline="0" dirty="0">
                <a:latin typeface="Arial" panose="020B0604020202020204" pitchFamily="34" charset="0"/>
                <a:cs typeface="Arial" panose="020B0604020202020204" pitchFamily="34" charset="0"/>
              </a:rPr>
              <a:t> SI y </a:t>
            </a:r>
            <a:r>
              <a:rPr lang="en-US" sz="3200" b="0" i="0" u="none" strike="noStrike" baseline="0" dirty="0" err="1">
                <a:latin typeface="Arial" panose="020B0604020202020204" pitchFamily="34" charset="0"/>
                <a:cs typeface="Arial" panose="020B0604020202020204" pitchFamily="34" charset="0"/>
              </a:rPr>
              <a:t>su</a:t>
            </a:r>
            <a:r>
              <a:rPr lang="en-US" sz="3200" b="0" i="0" u="none" strike="noStrike" baseline="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a:t>
            </a:r>
            <a:r>
              <a:rPr lang="en-US" sz="3200" b="0" i="0" u="none" strike="noStrike" baseline="0" dirty="0" err="1">
                <a:latin typeface="Arial" panose="020B0604020202020204" pitchFamily="34" charset="0"/>
                <a:cs typeface="Arial" panose="020B0604020202020204" pitchFamily="34" charset="0"/>
              </a:rPr>
              <a:t>mpacto</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en</a:t>
            </a:r>
            <a:r>
              <a:rPr lang="en-US" sz="3200" b="0" i="0" u="none" strike="noStrike" baseline="0" dirty="0">
                <a:latin typeface="Arial" panose="020B0604020202020204" pitchFamily="34" charset="0"/>
                <a:cs typeface="Arial" panose="020B0604020202020204" pitchFamily="34" charset="0"/>
              </a:rPr>
              <a:t> la </a:t>
            </a:r>
            <a:r>
              <a:rPr lang="en-US" sz="3200" dirty="0" err="1">
                <a:latin typeface="Arial" panose="020B0604020202020204" pitchFamily="34" charset="0"/>
                <a:cs typeface="Arial" panose="020B0604020202020204" pitchFamily="34" charset="0"/>
              </a:rPr>
              <a:t>i</a:t>
            </a:r>
            <a:r>
              <a:rPr lang="en-US" sz="3200" b="0" i="0" u="none" strike="noStrike" baseline="0" dirty="0" err="1">
                <a:latin typeface="Arial" panose="020B0604020202020204" pitchFamily="34" charset="0"/>
                <a:cs typeface="Arial" panose="020B0604020202020204" pitchFamily="34" charset="0"/>
              </a:rPr>
              <a:t>ndustria</a:t>
            </a:r>
            <a:endParaRPr lang="en-US" sz="32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BDEB0ED6-AEF9-35EA-7680-B2EFDF037793}"/>
              </a:ext>
            </a:extLst>
          </p:cNvPr>
          <p:cNvSpPr>
            <a:spLocks noGrp="1"/>
          </p:cNvSpPr>
          <p:nvPr>
            <p:ph type="body" idx="1"/>
          </p:nvPr>
        </p:nvSpPr>
        <p:spPr>
          <a:xfrm>
            <a:off x="374754" y="2285999"/>
            <a:ext cx="5561351" cy="4572001"/>
          </a:xfrm>
        </p:spPr>
        <p:txBody>
          <a:bodyPr vert="horz" lIns="91440" tIns="45720" rIns="91440" bIns="45720" rtlCol="0" anchor="ctr">
            <a:normAutofit/>
          </a:bodyPr>
          <a:lstStyle/>
          <a:p>
            <a:pPr marL="0" marR="0" lvl="0" indent="0">
              <a:buNone/>
            </a:pPr>
            <a:r>
              <a:rPr lang="en-US" sz="1600" b="1" i="0" u="none" strike="noStrike" baseline="0" dirty="0" err="1">
                <a:latin typeface="Arial" panose="020B0604020202020204" pitchFamily="34" charset="0"/>
                <a:cs typeface="Arial" panose="020B0604020202020204" pitchFamily="34" charset="0"/>
              </a:rPr>
              <a:t>Impactos</a:t>
            </a:r>
            <a:r>
              <a:rPr lang="en-US" sz="1600" b="1" i="0" u="none" strike="noStrike" baseline="0" dirty="0">
                <a:latin typeface="Arial" panose="020B0604020202020204" pitchFamily="34" charset="0"/>
                <a:cs typeface="Arial" panose="020B0604020202020204" pitchFamily="34" charset="0"/>
              </a:rPr>
              <a:t> clave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a:latin typeface="Arial" panose="020B0604020202020204" pitchFamily="34" charset="0"/>
                <a:cs typeface="Arial" panose="020B0604020202020204" pitchFamily="34" charset="0"/>
              </a:rPr>
              <a:t>Mayor </a:t>
            </a:r>
            <a:r>
              <a:rPr lang="en-US" sz="1600" b="1" i="0" u="none" strike="noStrike" baseline="0" dirty="0" err="1">
                <a:latin typeface="Arial" panose="020B0604020202020204" pitchFamily="34" charset="0"/>
                <a:cs typeface="Arial" panose="020B0604020202020204" pitchFamily="34" charset="0"/>
              </a:rPr>
              <a:t>precisión</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las </a:t>
            </a:r>
            <a:r>
              <a:rPr lang="en-US" sz="1600" b="1" i="0" u="none" strike="noStrike" baseline="0" dirty="0" err="1">
                <a:latin typeface="Arial" panose="020B0604020202020204" pitchFamily="34" charset="0"/>
                <a:cs typeface="Arial" panose="020B0604020202020204" pitchFamily="34" charset="0"/>
              </a:rPr>
              <a:t>mediciones</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Redefinir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kilogramo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función</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constante</a:t>
            </a:r>
            <a:r>
              <a:rPr lang="en-US" sz="1600" b="0" i="0" u="none" strike="noStrike" baseline="0" dirty="0">
                <a:latin typeface="Arial" panose="020B0604020202020204" pitchFamily="34" charset="0"/>
                <a:cs typeface="Arial" panose="020B0604020202020204" pitchFamily="34" charset="0"/>
              </a:rPr>
              <a:t> de Planck </a:t>
            </a:r>
            <a:r>
              <a:rPr lang="en-US" sz="1600" b="0" i="0" u="none" strike="noStrike" baseline="0" dirty="0" err="1">
                <a:latin typeface="Arial" panose="020B0604020202020204" pitchFamily="34" charset="0"/>
                <a:cs typeface="Arial" panose="020B0604020202020204" pitchFamily="34" charset="0"/>
              </a:rPr>
              <a:t>asegura</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de masa no se </a:t>
            </a:r>
            <a:r>
              <a:rPr lang="en-US" sz="1600" b="0" i="0" u="none" strike="noStrike" baseline="0" dirty="0" err="1">
                <a:latin typeface="Arial" panose="020B0604020202020204" pitchFamily="34" charset="0"/>
                <a:cs typeface="Arial" panose="020B0604020202020204" pitchFamily="34" charset="0"/>
              </a:rPr>
              <a:t>vean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afectadas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degradación</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prototipo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físico</a:t>
            </a:r>
            <a:r>
              <a:rPr lang="en-US" sz="1600" b="0" i="0" u="none" strike="noStrike" baseline="0" dirty="0">
                <a:latin typeface="Arial" panose="020B0604020202020204" pitchFamily="34" charset="0"/>
                <a:cs typeface="Arial" panose="020B0604020202020204" pitchFamily="34" charset="0"/>
              </a:rPr>
              <a:t>, lo que </a:t>
            </a:r>
            <a:r>
              <a:rPr lang="en-US" sz="1600" b="0" i="0" u="none" strike="noStrike" baseline="0" dirty="0" err="1">
                <a:latin typeface="Arial" panose="020B0604020202020204" pitchFamily="34" charset="0"/>
                <a:cs typeface="Arial" panose="020B0604020202020204" pitchFamily="34" charset="0"/>
              </a:rPr>
              <a:t>mejora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manufactura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alta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tecnología</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Mejora</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calidad</a:t>
            </a:r>
            <a:r>
              <a:rPr lang="en-US" sz="1600" b="1" i="0" u="none" strike="noStrike" baseline="0" dirty="0">
                <a:latin typeface="Arial" panose="020B0604020202020204" pitchFamily="34" charset="0"/>
                <a:cs typeface="Arial" panose="020B0604020202020204" pitchFamily="34" charset="0"/>
              </a:rPr>
              <a:t> de </a:t>
            </a:r>
            <a:r>
              <a:rPr lang="en-US" sz="1600" b="1" i="0" u="none" strike="noStrike" baseline="0" dirty="0" err="1">
                <a:latin typeface="Arial" panose="020B0604020202020204" pitchFamily="34" charset="0"/>
                <a:cs typeface="Arial" panose="020B0604020202020204" pitchFamily="34" charset="0"/>
              </a:rPr>
              <a:t>los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productos</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dependen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extremadamente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electrónica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aeronáutica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medicina</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benefician</a:t>
            </a:r>
            <a:r>
              <a:rPr lang="en-US" sz="1600" b="0" i="0" u="none" strike="noStrike" baseline="0" dirty="0">
                <a:latin typeface="Arial" panose="020B0604020202020204" pitchFamily="34" charset="0"/>
                <a:cs typeface="Arial" panose="020B0604020202020204" pitchFamily="34" charset="0"/>
              </a:rPr>
              <a:t> de un SI </a:t>
            </a:r>
            <a:r>
              <a:rPr lang="en-US" sz="1600" b="0" i="0" u="none" strike="noStrike" baseline="0" dirty="0" err="1">
                <a:latin typeface="Arial" panose="020B0604020202020204" pitchFamily="34" charset="0"/>
                <a:cs typeface="Arial" panose="020B0604020202020204" pitchFamily="34" charset="0"/>
              </a:rPr>
              <a:t>más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preciso</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Globalización</a:t>
            </a:r>
            <a:r>
              <a:rPr lang="en-US" sz="1600" b="1" i="0" u="none" strike="noStrike" baseline="0" dirty="0">
                <a:latin typeface="Arial" panose="020B0604020202020204" pitchFamily="34" charset="0"/>
                <a:cs typeface="Arial" panose="020B0604020202020204" pitchFamily="34" charset="0"/>
              </a:rPr>
              <a:t> y </a:t>
            </a:r>
            <a:r>
              <a:rPr lang="en-US" sz="1600" b="1" i="0" u="none" strike="noStrike" baseline="0" dirty="0" err="1">
                <a:latin typeface="Arial" panose="020B0604020202020204" pitchFamily="34" charset="0"/>
                <a:cs typeface="Arial" panose="020B0604020202020204" pitchFamily="34" charset="0"/>
              </a:rPr>
              <a:t>competitividad</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Al </a:t>
            </a:r>
            <a:r>
              <a:rPr lang="en-US" sz="1600" b="0" i="0" u="none" strike="noStrike" baseline="0" dirty="0" err="1">
                <a:latin typeface="Arial" panose="020B0604020202020204" pitchFamily="34" charset="0"/>
                <a:cs typeface="Arial" panose="020B0604020202020204" pitchFamily="34" charset="0"/>
              </a:rPr>
              <a:t>establecer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uniformes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precisos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SI </a:t>
            </a:r>
            <a:r>
              <a:rPr lang="en-US" sz="1600" b="0" i="0" u="none" strike="noStrike" baseline="0" dirty="0" err="1">
                <a:latin typeface="Arial" panose="020B0604020202020204" pitchFamily="34" charset="0"/>
                <a:cs typeface="Arial" panose="020B0604020202020204" pitchFamily="34" charset="0"/>
              </a:rPr>
              <a:t>permite</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empresas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garanticen</a:t>
            </a:r>
            <a:r>
              <a:rPr lang="en-US" sz="1600" b="0" i="0" u="none" strike="noStrike" baseline="0" dirty="0">
                <a:latin typeface="Arial" panose="020B0604020202020204" pitchFamily="34" charset="0"/>
                <a:cs typeface="Arial" panose="020B0604020202020204" pitchFamily="34" charset="0"/>
              </a:rPr>
              <a:t> que sus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comparables</a:t>
            </a:r>
            <a:r>
              <a:rPr lang="en-US" sz="1600" b="0" i="0" u="none" strike="noStrike" baseline="0" dirty="0">
                <a:latin typeface="Arial" panose="020B0604020202020204" pitchFamily="34" charset="0"/>
                <a:cs typeface="Arial" panose="020B0604020202020204" pitchFamily="34" charset="0"/>
              </a:rPr>
              <a:t> y compatibles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cualquier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parte</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mundo</a:t>
            </a:r>
            <a:r>
              <a:rPr lang="en-US" sz="1600" b="0" i="0" u="none" strike="noStrike" baseline="0" dirty="0">
                <a:latin typeface="Arial" panose="020B0604020202020204" pitchFamily="34" charset="0"/>
                <a:cs typeface="Arial" panose="020B0604020202020204" pitchFamily="34" charset="0"/>
              </a:rPr>
              <a:t>.</a:t>
            </a:r>
          </a:p>
        </p:txBody>
      </p:sp>
      <p:pic>
        <p:nvPicPr>
          <p:cNvPr id="5" name="Picture 4" descr="Torno CNC funcionando">
            <a:extLst>
              <a:ext uri="{FF2B5EF4-FFF2-40B4-BE49-F238E27FC236}">
                <a16:creationId xmlns:a16="http://schemas.microsoft.com/office/drawing/2014/main" id="{2F50906A-59B4-D1AE-8A83-33CCC4D4DDBD}"/>
              </a:ext>
            </a:extLst>
          </p:cNvPr>
          <p:cNvPicPr>
            <a:picLocks noChangeAspect="1"/>
          </p:cNvPicPr>
          <p:nvPr/>
        </p:nvPicPr>
        <p:blipFill>
          <a:blip r:embed="rId2"/>
          <a:srcRect l="40314" r="285" b="-2"/>
          <a:stretch/>
        </p:blipFill>
        <p:spPr>
          <a:xfrm>
            <a:off x="6096000" y="1"/>
            <a:ext cx="6102825" cy="6858000"/>
          </a:xfrm>
          <a:prstGeom prst="rect">
            <a:avLst/>
          </a:prstGeom>
        </p:spPr>
      </p:pic>
    </p:spTree>
    <p:extLst>
      <p:ext uri="{BB962C8B-B14F-4D97-AF65-F5344CB8AC3E}">
        <p14:creationId xmlns:p14="http://schemas.microsoft.com/office/powerpoint/2010/main" val="2427919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C8E4BC1-0200-415D-0877-73456BAE681F}"/>
              </a:ext>
            </a:extLst>
          </p:cNvPr>
          <p:cNvSpPr>
            <a:spLocks noGrp="1"/>
          </p:cNvSpPr>
          <p:nvPr>
            <p:ph type="title"/>
          </p:nvPr>
        </p:nvSpPr>
        <p:spPr>
          <a:xfrm>
            <a:off x="761800" y="381001"/>
            <a:ext cx="5334197" cy="1708242"/>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6. El SI </a:t>
            </a:r>
            <a:r>
              <a:rPr lang="en-US" sz="4000" b="0" i="0" u="none" strike="noStrike" baseline="0" dirty="0" err="1">
                <a:latin typeface="Arial" panose="020B0604020202020204" pitchFamily="34" charset="0"/>
                <a:cs typeface="Arial" panose="020B0604020202020204" pitchFamily="34" charset="0"/>
              </a:rPr>
              <a:t>en</a:t>
            </a:r>
            <a:r>
              <a:rPr lang="en-US" sz="4000" b="0" i="0" u="none" strike="noStrike" baseline="0" dirty="0">
                <a:latin typeface="Arial" panose="020B0604020202020204" pitchFamily="34" charset="0"/>
                <a:cs typeface="Arial" panose="020B0604020202020204" pitchFamily="34" charset="0"/>
              </a:rPr>
              <a:t> la </a:t>
            </a:r>
            <a:r>
              <a:rPr lang="en-US" sz="4000" b="0" i="0" u="none" strike="noStrike" baseline="0" dirty="0" err="1">
                <a:latin typeface="Arial" panose="020B0604020202020204" pitchFamily="34" charset="0"/>
                <a:cs typeface="Arial" panose="020B0604020202020204" pitchFamily="34" charset="0"/>
              </a:rPr>
              <a:t>Metrología</a:t>
            </a:r>
            <a:r>
              <a:rPr lang="en-US" sz="4000" b="0" i="0" u="none" strike="noStrike" baseline="0" dirty="0">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3BDB2370-932A-878B-2DDA-CDE45C601A94}"/>
              </a:ext>
            </a:extLst>
          </p:cNvPr>
          <p:cNvSpPr>
            <a:spLocks noGrp="1"/>
          </p:cNvSpPr>
          <p:nvPr>
            <p:ph type="body" idx="1"/>
          </p:nvPr>
        </p:nvSpPr>
        <p:spPr>
          <a:xfrm>
            <a:off x="761800" y="1740876"/>
            <a:ext cx="5334197" cy="5117123"/>
          </a:xfrm>
        </p:spPr>
        <p:txBody>
          <a:bodyPr vert="horz" lIns="91440" tIns="45720" rIns="91440" bIns="45720" rtlCol="0" anchor="ctr">
            <a:normAutofit/>
          </a:bodyPr>
          <a:lstStyle/>
          <a:p>
            <a:pPr marL="0" marR="0" lvl="0" indent="0">
              <a:buNone/>
            </a:pPr>
            <a:r>
              <a:rPr lang="en-US" sz="1400" b="0" i="0" u="none" strike="noStrike" baseline="0" dirty="0">
                <a:latin typeface="Arial" panose="020B0604020202020204" pitchFamily="34" charset="0"/>
                <a:cs typeface="Arial" panose="020B0604020202020204" pitchFamily="34" charset="0"/>
              </a:rPr>
              <a:t>En la </a:t>
            </a:r>
            <a:r>
              <a:rPr lang="en-US" sz="1400" b="1" i="0" u="none" strike="noStrike" baseline="0" dirty="0" err="1">
                <a:latin typeface="Arial" panose="020B0604020202020204" pitchFamily="34" charset="0"/>
                <a:cs typeface="Arial" panose="020B0604020202020204" pitchFamily="34" charset="0"/>
              </a:rPr>
              <a:t>metrología</a:t>
            </a:r>
            <a:r>
              <a:rPr lang="en-US" sz="1400" b="1" i="0" u="none" strike="noStrike" baseline="0" dirty="0">
                <a:latin typeface="Arial" panose="020B0604020202020204" pitchFamily="34" charset="0"/>
                <a:cs typeface="Arial" panose="020B0604020202020204" pitchFamily="34" charset="0"/>
              </a:rPr>
              <a:t> industrial</a:t>
            </a:r>
            <a:r>
              <a:rPr lang="en-US" sz="1400" b="0" i="0" u="none" strike="noStrike" baseline="0" dirty="0">
                <a:latin typeface="Arial" panose="020B0604020202020204" pitchFamily="34" charset="0"/>
                <a:cs typeface="Arial" panose="020B0604020202020204" pitchFamily="34" charset="0"/>
              </a:rPr>
              <a:t>, el SI </a:t>
            </a:r>
            <a:r>
              <a:rPr lang="en-US" sz="1400" b="0" i="0" u="none" strike="noStrike" baseline="0" dirty="0" err="1">
                <a:latin typeface="Arial" panose="020B0604020202020204" pitchFamily="34" charset="0"/>
                <a:cs typeface="Arial" panose="020B0604020202020204" pitchFamily="34" charset="0"/>
              </a:rPr>
              <a:t>proporciona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referencia</a:t>
            </a:r>
            <a:r>
              <a:rPr lang="en-US" sz="1400" b="0" i="0" u="none" strike="noStrike" baseline="0" dirty="0">
                <a:latin typeface="Arial" panose="020B0604020202020204" pitchFamily="34" charset="0"/>
                <a:cs typeface="Arial" panose="020B0604020202020204" pitchFamily="34" charset="0"/>
              </a:rPr>
              <a:t> universal para </a:t>
            </a:r>
            <a:r>
              <a:rPr lang="en-US" sz="1400" b="0" i="0" u="none" strike="noStrike" baseline="0" dirty="0" err="1">
                <a:latin typeface="Arial" panose="020B0604020202020204" pitchFamily="34" charset="0"/>
                <a:cs typeface="Arial" panose="020B0604020202020204" pitchFamily="34" charset="0"/>
              </a:rPr>
              <a:t>todas</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realizadas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producción</a:t>
            </a:r>
            <a:r>
              <a:rPr lang="en-US" sz="1400" b="0" i="0" u="none" strike="noStrike" baseline="0" dirty="0">
                <a:latin typeface="Arial" panose="020B0604020202020204" pitchFamily="34" charset="0"/>
                <a:cs typeface="Arial" panose="020B0604020202020204" pitchFamily="34" charset="0"/>
              </a:rPr>
              <a:t>, control de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ensayos</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400" b="0" i="0" u="none" strike="noStrike" baseline="0" dirty="0" smtClean="0">
              <a:latin typeface="Arial" panose="020B0604020202020204" pitchFamily="34" charset="0"/>
              <a:cs typeface="Arial" panose="020B0604020202020204" pitchFamily="34" charset="0"/>
            </a:endParaRPr>
          </a:p>
          <a:p>
            <a:pPr marL="0" marR="0" lvl="0" indent="0">
              <a:buNone/>
            </a:pPr>
            <a:r>
              <a:rPr lang="en-US" sz="1400" b="0" i="0" u="none" strike="noStrike" baseline="0" dirty="0" smtClean="0">
                <a:latin typeface="Arial" panose="020B0604020202020204" pitchFamily="34" charset="0"/>
                <a:cs typeface="Arial" panose="020B0604020202020204" pitchFamily="34" charset="0"/>
              </a:rPr>
              <a:t>El </a:t>
            </a:r>
            <a:r>
              <a:rPr lang="en-US" sz="1400" b="0" i="0" u="none" strike="noStrike" baseline="0" dirty="0" err="1">
                <a:latin typeface="Arial" panose="020B0604020202020204" pitchFamily="34" charset="0"/>
                <a:cs typeface="Arial" panose="020B0604020202020204" pitchFamily="34" charset="0"/>
              </a:rPr>
              <a:t>uso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unidades</a:t>
            </a:r>
            <a:r>
              <a:rPr lang="en-US" sz="1400" b="0" i="0" u="none" strike="noStrike" baseline="0" dirty="0">
                <a:latin typeface="Arial" panose="020B0604020202020204" pitchFamily="34" charset="0"/>
                <a:cs typeface="Arial" panose="020B0604020202020204" pitchFamily="34" charset="0"/>
              </a:rPr>
              <a:t> SI </a:t>
            </a:r>
            <a:r>
              <a:rPr lang="en-US" sz="1400" b="0" i="0" u="none" strike="noStrike" baseline="0" dirty="0" err="1">
                <a:latin typeface="Arial" panose="020B0604020202020204" pitchFamily="34" charset="0"/>
                <a:cs typeface="Arial" panose="020B0604020202020204" pitchFamily="34" charset="0"/>
              </a:rPr>
              <a:t>asegura</a:t>
            </a:r>
            <a:r>
              <a:rPr lang="en-US" sz="1400" b="0"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trazabilidad</a:t>
            </a:r>
            <a:r>
              <a:rPr lang="en-US" sz="1400" b="0" i="0" u="none" strike="noStrike" baseline="0" dirty="0">
                <a:latin typeface="Arial" panose="020B0604020202020204" pitchFamily="34" charset="0"/>
                <a:cs typeface="Arial" panose="020B0604020202020204" pitchFamily="34" charset="0"/>
              </a:rPr>
              <a:t> de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es </a:t>
            </a:r>
            <a:r>
              <a:rPr lang="en-US" sz="1400" b="0" i="0" u="none" strike="noStrike" baseline="0" dirty="0" err="1">
                <a:latin typeface="Arial" panose="020B0604020202020204" pitchFamily="34" charset="0"/>
                <a:cs typeface="Arial" panose="020B0604020202020204" pitchFamily="34" charset="0"/>
              </a:rPr>
              <a:t>decir</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capacidad</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relacionar</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industriales</a:t>
            </a:r>
            <a:r>
              <a:rPr lang="en-US" sz="1400" b="0" i="0" u="none" strike="noStrike" baseline="0" dirty="0">
                <a:latin typeface="Arial" panose="020B0604020202020204" pitchFamily="34" charset="0"/>
                <a:cs typeface="Arial" panose="020B0604020202020204" pitchFamily="34" charset="0"/>
              </a:rPr>
              <a:t> con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nacionales</a:t>
            </a:r>
            <a:r>
              <a:rPr lang="en-US" sz="1400" b="0" i="0" u="none" strike="noStrike" baseline="0" dirty="0">
                <a:latin typeface="Arial" panose="020B0604020202020204" pitchFamily="34" charset="0"/>
                <a:cs typeface="Arial" panose="020B0604020202020204" pitchFamily="34" charset="0"/>
              </a:rPr>
              <a:t> e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0" i="0" u="none" strike="noStrike" baseline="0" dirty="0">
                <a:latin typeface="Arial" panose="020B0604020202020204" pitchFamily="34" charset="0"/>
                <a:cs typeface="Arial" panose="020B0604020202020204" pitchFamily="34" charset="0"/>
              </a:rPr>
              <a:t>La </a:t>
            </a:r>
            <a:r>
              <a:rPr lang="en-US" sz="1400" b="0" i="0" u="none" strike="noStrike" baseline="0" dirty="0" err="1">
                <a:latin typeface="Arial" panose="020B0604020202020204" pitchFamily="34" charset="0"/>
                <a:cs typeface="Arial" panose="020B0604020202020204" pitchFamily="34" charset="0"/>
              </a:rPr>
              <a:t>implementación</a:t>
            </a:r>
            <a:r>
              <a:rPr lang="en-US" sz="1400" b="0" i="0" u="none" strike="noStrike" baseline="0" dirty="0">
                <a:latin typeface="Arial" panose="020B0604020202020204" pitchFamily="34" charset="0"/>
                <a:cs typeface="Arial" panose="020B0604020202020204" pitchFamily="34" charset="0"/>
              </a:rPr>
              <a:t> de un </a:t>
            </a:r>
            <a:r>
              <a:rPr lang="en-US" sz="1400" b="0" i="0" u="none" strike="noStrike" baseline="0" dirty="0" err="1">
                <a:latin typeface="Arial" panose="020B0604020202020204" pitchFamily="34" charset="0"/>
                <a:cs typeface="Arial" panose="020B0604020202020204" pitchFamily="34" charset="0"/>
              </a:rPr>
              <a:t>sistema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metrológico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basado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el</a:t>
            </a:r>
            <a:r>
              <a:rPr lang="en-US" sz="1400" b="0" i="0" u="none" strike="noStrike" baseline="0" dirty="0">
                <a:latin typeface="Arial" panose="020B0604020202020204" pitchFamily="34" charset="0"/>
                <a:cs typeface="Arial" panose="020B0604020202020204" pitchFamily="34" charset="0"/>
              </a:rPr>
              <a:t> SI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industria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garantiza</a:t>
            </a:r>
            <a:r>
              <a:rPr lang="en-US" sz="1400" b="0" i="0" u="none" strike="noStrike" baseline="0" dirty="0">
                <a:latin typeface="Arial" panose="020B0604020202020204" pitchFamily="34" charset="0"/>
                <a:cs typeface="Arial" panose="020B0604020202020204" pitchFamily="34" charset="0"/>
              </a:rPr>
              <a:t> que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realizadas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laboratorio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planta de </a:t>
            </a:r>
            <a:r>
              <a:rPr lang="en-US" sz="1400" b="0" i="0" u="none" strike="noStrike" baseline="0" dirty="0" err="1">
                <a:latin typeface="Arial" panose="020B0604020202020204" pitchFamily="34" charset="0"/>
                <a:cs typeface="Arial" panose="020B0604020202020204" pitchFamily="34" charset="0"/>
              </a:rPr>
              <a:t>fabricación</a:t>
            </a:r>
            <a:r>
              <a:rPr lang="en-US" sz="1400" b="0" i="0" u="none" strike="noStrike" baseline="0" dirty="0">
                <a:latin typeface="Arial" panose="020B0604020202020204" pitchFamily="34" charset="0"/>
                <a:cs typeface="Arial" panose="020B0604020202020204" pitchFamily="34" charset="0"/>
              </a:rPr>
              <a:t> o un </a:t>
            </a:r>
            <a:r>
              <a:rPr lang="en-US" sz="1400" b="0" i="0" u="none" strike="noStrike" baseline="0" dirty="0" err="1">
                <a:latin typeface="Arial" panose="020B0604020202020204" pitchFamily="34" charset="0"/>
                <a:cs typeface="Arial" panose="020B0604020202020204" pitchFamily="34" charset="0"/>
              </a:rPr>
              <a:t>proceso</a:t>
            </a:r>
            <a:r>
              <a:rPr lang="en-US" sz="1400" b="0" i="0" u="none" strike="noStrike" baseline="0" dirty="0">
                <a:latin typeface="Arial" panose="020B0604020202020204" pitchFamily="34" charset="0"/>
                <a:cs typeface="Arial" panose="020B0604020202020204" pitchFamily="34" charset="0"/>
              </a:rPr>
              <a:t> de control de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sean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confiables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precisas</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comparables</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nivel</a:t>
            </a:r>
            <a:r>
              <a:rPr lang="en-US" sz="1400" b="0" i="0" u="none" strike="noStrike" baseline="0" dirty="0">
                <a:latin typeface="Arial" panose="020B0604020202020204" pitchFamily="34" charset="0"/>
                <a:cs typeface="Arial" panose="020B0604020202020204" pitchFamily="34" charset="0"/>
              </a:rPr>
              <a:t> global. </a:t>
            </a:r>
            <a:r>
              <a:rPr lang="en-US" sz="1400" b="0" i="0" u="none" strike="noStrike" baseline="0" dirty="0" err="1">
                <a:latin typeface="Arial" panose="020B0604020202020204" pitchFamily="34" charset="0"/>
                <a:cs typeface="Arial" panose="020B0604020202020204" pitchFamily="34" charset="0"/>
              </a:rPr>
              <a:t>Esto</a:t>
            </a:r>
            <a:r>
              <a:rPr lang="en-US" sz="1400" b="0" i="0" u="none" strike="noStrike" baseline="0" dirty="0">
                <a:latin typeface="Arial" panose="020B0604020202020204" pitchFamily="34" charset="0"/>
                <a:cs typeface="Arial" panose="020B0604020202020204" pitchFamily="34" charset="0"/>
              </a:rPr>
              <a:t> es </a:t>
            </a:r>
            <a:r>
              <a:rPr lang="en-US" sz="1400" b="0" i="0" u="none" strike="noStrike" baseline="0" dirty="0" err="1">
                <a:latin typeface="Arial" panose="020B0604020202020204" pitchFamily="34" charset="0"/>
                <a:cs typeface="Arial" panose="020B0604020202020204" pitchFamily="34" charset="0"/>
              </a:rPr>
              <a:t>esencial</a:t>
            </a:r>
            <a:r>
              <a:rPr lang="en-US" sz="1400" b="0" i="0" u="none" strike="noStrike" baseline="0" dirty="0">
                <a:latin typeface="Arial" panose="020B0604020202020204" pitchFamily="34" charset="0"/>
                <a:cs typeface="Arial" panose="020B0604020202020204" pitchFamily="34" charset="0"/>
              </a:rPr>
              <a:t> para:</a:t>
            </a:r>
          </a:p>
          <a:p>
            <a:pPr marR="0" lvl="0"/>
            <a:r>
              <a:rPr lang="en-US" sz="1400" b="1" i="0" u="none" strike="noStrike" baseline="0" dirty="0" err="1">
                <a:latin typeface="Arial" panose="020B0604020202020204" pitchFamily="34" charset="0"/>
                <a:cs typeface="Arial" panose="020B0604020202020204" pitchFamily="34" charset="0"/>
              </a:rPr>
              <a:t>Garantizar</a:t>
            </a:r>
            <a:r>
              <a:rPr lang="en-US" sz="1400" b="1"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calidad</a:t>
            </a:r>
            <a:r>
              <a:rPr lang="en-US" sz="1400" b="1" i="0" u="none" strike="noStrike" baseline="0" dirty="0">
                <a:latin typeface="Arial" panose="020B0604020202020204" pitchFamily="34" charset="0"/>
                <a:cs typeface="Arial" panose="020B0604020202020204" pitchFamily="34" charset="0"/>
              </a:rPr>
              <a:t> del </a:t>
            </a:r>
            <a:r>
              <a:rPr lang="en-US" sz="1400" b="1" i="0" u="none" strike="noStrike" baseline="0" dirty="0" err="1">
                <a:latin typeface="Arial" panose="020B0604020202020204" pitchFamily="34" charset="0"/>
                <a:cs typeface="Arial" panose="020B0604020202020204" pitchFamily="34" charset="0"/>
              </a:rPr>
              <a:t>producto</a:t>
            </a:r>
            <a:r>
              <a:rPr lang="en-US" sz="1400" b="1" i="0" u="none" strike="noStrike" baseline="0" dirty="0">
                <a:latin typeface="Arial" panose="020B0604020202020204" pitchFamily="34" charset="0"/>
                <a:cs typeface="Arial" panose="020B0604020202020204" pitchFamily="34" charset="0"/>
              </a:rPr>
              <a:t>.</a:t>
            </a:r>
          </a:p>
          <a:p>
            <a:pPr marR="0" lvl="0"/>
            <a:r>
              <a:rPr lang="en-US" sz="1400" b="1" i="0" u="none" strike="noStrike" baseline="0" dirty="0" err="1">
                <a:latin typeface="Arial" panose="020B0604020202020204" pitchFamily="34" charset="0"/>
                <a:cs typeface="Arial" panose="020B0604020202020204" pitchFamily="34" charset="0"/>
              </a:rPr>
              <a:t>Reducir</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los</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errores</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en</a:t>
            </a:r>
            <a:r>
              <a:rPr lang="en-US" sz="1400" b="1"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producción</a:t>
            </a:r>
            <a:r>
              <a:rPr lang="en-US" sz="1400" b="1" i="0" u="none" strike="noStrike" baseline="0" dirty="0">
                <a:latin typeface="Arial" panose="020B0604020202020204" pitchFamily="34" charset="0"/>
                <a:cs typeface="Arial" panose="020B0604020202020204" pitchFamily="34" charset="0"/>
              </a:rPr>
              <a:t>.</a:t>
            </a:r>
          </a:p>
          <a:p>
            <a:pPr marR="0" lvl="0"/>
            <a:r>
              <a:rPr lang="en-US" sz="1400" b="1" i="0" u="none" strike="noStrike" baseline="0" dirty="0" err="1">
                <a:latin typeface="Arial" panose="020B0604020202020204" pitchFamily="34" charset="0"/>
                <a:cs typeface="Arial" panose="020B0604020202020204" pitchFamily="34" charset="0"/>
              </a:rPr>
              <a:t>Mejorar</a:t>
            </a:r>
            <a:r>
              <a:rPr lang="en-US" sz="1400" b="1"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eficiencia</a:t>
            </a:r>
            <a:r>
              <a:rPr lang="en-US" sz="1400" b="1" i="0" u="none" strike="noStrike" baseline="0" dirty="0">
                <a:latin typeface="Arial" panose="020B0604020202020204" pitchFamily="34" charset="0"/>
                <a:cs typeface="Arial" panose="020B0604020202020204" pitchFamily="34" charset="0"/>
              </a:rPr>
              <a:t> y </a:t>
            </a:r>
            <a:r>
              <a:rPr lang="en-US" sz="1400" b="1" i="0" u="none" strike="noStrike" baseline="0" dirty="0" err="1">
                <a:latin typeface="Arial" panose="020B0604020202020204" pitchFamily="34" charset="0"/>
                <a:cs typeface="Arial" panose="020B0604020202020204" pitchFamily="34" charset="0"/>
              </a:rPr>
              <a:t>competitividad</a:t>
            </a:r>
            <a:r>
              <a:rPr lang="en-US" sz="1400" b="1" i="0" u="none" strike="noStrike" baseline="0" dirty="0">
                <a:latin typeface="Arial" panose="020B0604020202020204" pitchFamily="34" charset="0"/>
                <a:cs typeface="Arial" panose="020B0604020202020204" pitchFamily="34" charset="0"/>
              </a:rPr>
              <a:t>.</a:t>
            </a:r>
          </a:p>
        </p:txBody>
      </p:sp>
      <p:pic>
        <p:nvPicPr>
          <p:cNvPr id="5" name="Picture 4" descr="Fabricación y almacenamiento de vacunas">
            <a:extLst>
              <a:ext uri="{FF2B5EF4-FFF2-40B4-BE49-F238E27FC236}">
                <a16:creationId xmlns:a16="http://schemas.microsoft.com/office/drawing/2014/main" id="{9F435C4E-E1A0-7B21-605F-8E820BFCB35D}"/>
              </a:ext>
            </a:extLst>
          </p:cNvPr>
          <p:cNvPicPr>
            <a:picLocks noChangeAspect="1"/>
          </p:cNvPicPr>
          <p:nvPr/>
        </p:nvPicPr>
        <p:blipFill>
          <a:blip r:embed="rId2"/>
          <a:srcRect l="28491" r="1967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8766832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E4A5564-D4BF-F221-4B9C-9360D790DE1B}"/>
              </a:ext>
            </a:extLst>
          </p:cNvPr>
          <p:cNvSpPr>
            <a:spLocks noGrp="1"/>
          </p:cNvSpPr>
          <p:nvPr>
            <p:ph type="title"/>
          </p:nvPr>
        </p:nvSpPr>
        <p:spPr>
          <a:xfrm>
            <a:off x="841248" y="502920"/>
            <a:ext cx="10509504" cy="1975104"/>
          </a:xfrm>
        </p:spPr>
        <p:txBody>
          <a:bodyPr vert="horz" lIns="91440" tIns="45720" rIns="91440" bIns="45720" rtlCol="0" anchor="b">
            <a:normAutofit/>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7. </a:t>
            </a:r>
            <a:r>
              <a:rPr lang="en-US" sz="4000" b="0" i="0" u="none" strike="noStrike" kern="1200" baseline="0" dirty="0" err="1">
                <a:solidFill>
                  <a:schemeClr val="tx1"/>
                </a:solidFill>
                <a:latin typeface="Arial" panose="020B0604020202020204" pitchFamily="34" charset="0"/>
                <a:cs typeface="Arial" panose="020B0604020202020204" pitchFamily="34" charset="0"/>
              </a:rPr>
              <a:t>Importancia</a:t>
            </a:r>
            <a:r>
              <a:rPr lang="en-US" sz="4000" b="0" i="0" u="none" strike="noStrike" kern="1200" baseline="0" dirty="0">
                <a:solidFill>
                  <a:schemeClr val="tx1"/>
                </a:solidFill>
                <a:latin typeface="Arial" panose="020B0604020202020204" pitchFamily="34" charset="0"/>
                <a:cs typeface="Arial" panose="020B0604020202020204" pitchFamily="34" charset="0"/>
              </a:rPr>
              <a:t> del SI </a:t>
            </a:r>
            <a:r>
              <a:rPr lang="en-US" sz="4000" b="0" i="0" u="none" strike="noStrike" kern="1200" baseline="0" dirty="0" err="1">
                <a:solidFill>
                  <a:schemeClr val="tx1"/>
                </a:solidFill>
                <a:latin typeface="Arial" panose="020B0604020202020204" pitchFamily="34" charset="0"/>
                <a:cs typeface="Arial" panose="020B0604020202020204" pitchFamily="34" charset="0"/>
              </a:rPr>
              <a:t>en</a:t>
            </a:r>
            <a:r>
              <a:rPr lang="en-US" sz="4000" b="0" i="0" u="none" strike="noStrike" kern="1200" baseline="0" dirty="0">
                <a:solidFill>
                  <a:schemeClr val="tx1"/>
                </a:solidFill>
                <a:latin typeface="Arial" panose="020B0604020202020204" pitchFamily="34" charset="0"/>
                <a:cs typeface="Arial" panose="020B0604020202020204" pitchFamily="34" charset="0"/>
              </a:rPr>
              <a:t> la </a:t>
            </a:r>
            <a:r>
              <a:rPr lang="en-US" sz="4000" b="0" i="0" u="none" strike="noStrike" kern="1200" baseline="0" dirty="0" err="1">
                <a:solidFill>
                  <a:schemeClr val="tx1"/>
                </a:solidFill>
                <a:latin typeface="Arial" panose="020B0604020202020204" pitchFamily="34" charset="0"/>
                <a:cs typeface="Arial" panose="020B0604020202020204" pitchFamily="34" charset="0"/>
              </a:rPr>
              <a:t>certificación</a:t>
            </a:r>
            <a:r>
              <a:rPr lang="en-US" sz="4000" b="0" i="0" u="none" strike="noStrike" kern="1200" baseline="0" dirty="0">
                <a:solidFill>
                  <a:schemeClr val="tx1"/>
                </a:solidFill>
                <a:latin typeface="Arial" panose="020B0604020202020204" pitchFamily="34" charset="0"/>
                <a:cs typeface="Arial" panose="020B0604020202020204" pitchFamily="34" charset="0"/>
              </a:rPr>
              <a:t> y </a:t>
            </a:r>
            <a:r>
              <a:rPr lang="en-US" sz="4000" b="0" i="0" u="none" strike="noStrike" kern="1200" baseline="0" dirty="0" err="1">
                <a:solidFill>
                  <a:schemeClr val="tx1"/>
                </a:solidFill>
                <a:latin typeface="Arial" panose="020B0604020202020204" pitchFamily="34" charset="0"/>
                <a:cs typeface="Arial" panose="020B0604020202020204" pitchFamily="34" charset="0"/>
              </a:rPr>
              <a:t>acreditación</a:t>
            </a:r>
            <a:r>
              <a:rPr lang="en-US" sz="4000" b="0" i="0" u="none" strike="noStrike" kern="1200" baseline="0" dirty="0">
                <a:solidFill>
                  <a:schemeClr val="tx1"/>
                </a:solidFill>
                <a:latin typeface="Arial" panose="020B0604020202020204" pitchFamily="34" charset="0"/>
                <a:cs typeface="Arial" panose="020B0604020202020204" pitchFamily="34" charset="0"/>
              </a:rPr>
              <a:t> de </a:t>
            </a:r>
            <a:r>
              <a:rPr lang="en-US" sz="4000" b="0" i="0" u="none" strike="noStrike" kern="1200" baseline="0" dirty="0" err="1">
                <a:solidFill>
                  <a:schemeClr val="tx1"/>
                </a:solidFill>
                <a:latin typeface="Arial" panose="020B0604020202020204" pitchFamily="34" charset="0"/>
                <a:cs typeface="Arial" panose="020B0604020202020204" pitchFamily="34" charset="0"/>
              </a:rPr>
              <a:t>laboratorios</a:t>
            </a:r>
            <a:endParaRPr lang="en-US" sz="4000" b="0" i="0" u="none" strike="noStrike" kern="1200" baseline="0" dirty="0">
              <a:solidFill>
                <a:schemeClr val="tx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7117410-A2A4-4085-9ADC-46744551DB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texto 2">
            <a:extLst>
              <a:ext uri="{FF2B5EF4-FFF2-40B4-BE49-F238E27FC236}">
                <a16:creationId xmlns:a16="http://schemas.microsoft.com/office/drawing/2014/main" id="{003B74DD-D5CB-0520-6CCE-0D8028853CFD}"/>
              </a:ext>
            </a:extLst>
          </p:cNvPr>
          <p:cNvSpPr>
            <a:spLocks noGrp="1"/>
          </p:cNvSpPr>
          <p:nvPr>
            <p:ph type="body" idx="1"/>
          </p:nvPr>
        </p:nvSpPr>
        <p:spPr>
          <a:xfrm>
            <a:off x="841248" y="3328416"/>
            <a:ext cx="10509504" cy="2715768"/>
          </a:xfrm>
        </p:spPr>
        <p:txBody>
          <a:bodyPr vert="horz" lIns="91440" tIns="45720" rIns="91440" bIns="45720" rtlCol="0">
            <a:normAutofit/>
          </a:bodyPr>
          <a:lstStyle/>
          <a:p>
            <a:pPr marR="0" lvl="0"/>
            <a:r>
              <a:rPr lang="en-US" sz="2000" b="0" i="0" u="none" strike="noStrike" baseline="0" dirty="0">
                <a:latin typeface="Arial" panose="020B0604020202020204" pitchFamily="34" charset="0"/>
                <a:cs typeface="Arial" panose="020B0604020202020204" pitchFamily="34" charset="0"/>
              </a:rPr>
              <a:t>El </a:t>
            </a:r>
            <a:r>
              <a:rPr lang="en-US" sz="2000" b="1" i="0" u="none" strike="noStrike" baseline="0" dirty="0">
                <a:latin typeface="Arial" panose="020B0604020202020204" pitchFamily="34" charset="0"/>
                <a:cs typeface="Arial" panose="020B0604020202020204" pitchFamily="34" charset="0"/>
              </a:rPr>
              <a:t>Sistema </a:t>
            </a:r>
            <a:r>
              <a:rPr lang="en-US" sz="2000" b="1" i="0" u="none" strike="noStrike" baseline="0" dirty="0" err="1">
                <a:latin typeface="Arial" panose="020B0604020202020204" pitchFamily="34" charset="0"/>
                <a:cs typeface="Arial" panose="020B0604020202020204" pitchFamily="34" charset="0"/>
              </a:rPr>
              <a:t>Internacional</a:t>
            </a:r>
            <a:r>
              <a:rPr lang="en-US" sz="2000" b="1" i="0" u="none" strike="noStrike" baseline="0" dirty="0">
                <a:latin typeface="Arial" panose="020B0604020202020204" pitchFamily="34" charset="0"/>
                <a:cs typeface="Arial" panose="020B0604020202020204" pitchFamily="34" charset="0"/>
              </a:rPr>
              <a:t> de </a:t>
            </a:r>
            <a:r>
              <a:rPr lang="en-US" sz="2000" b="1" i="0" u="none" strike="noStrike" baseline="0" dirty="0" err="1">
                <a:latin typeface="Arial" panose="020B0604020202020204" pitchFamily="34" charset="0"/>
                <a:cs typeface="Arial" panose="020B0604020202020204" pitchFamily="34" charset="0"/>
              </a:rPr>
              <a:t>Unidades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juega</a:t>
            </a:r>
            <a:r>
              <a:rPr lang="en-US" sz="2000" b="0" i="0" u="none" strike="noStrike" baseline="0" dirty="0">
                <a:latin typeface="Arial" panose="020B0604020202020204" pitchFamily="34" charset="0"/>
                <a:cs typeface="Arial" panose="020B0604020202020204" pitchFamily="34" charset="0"/>
              </a:rPr>
              <a:t> un </a:t>
            </a:r>
            <a:r>
              <a:rPr lang="en-US" sz="2000" b="0" i="0" u="none" strike="noStrike" baseline="0" dirty="0" err="1">
                <a:latin typeface="Arial" panose="020B0604020202020204" pitchFamily="34" charset="0"/>
                <a:cs typeface="Arial" panose="020B0604020202020204" pitchFamily="34" charset="0"/>
              </a:rPr>
              <a:t>papel</a:t>
            </a:r>
            <a:r>
              <a:rPr lang="en-US" sz="2000" b="0" i="0" u="none" strike="noStrike" baseline="0" dirty="0">
                <a:latin typeface="Arial" panose="020B0604020202020204" pitchFamily="34" charset="0"/>
                <a:cs typeface="Arial" panose="020B0604020202020204" pitchFamily="34" charset="0"/>
              </a:rPr>
              <a:t> clave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la </a:t>
            </a:r>
            <a:r>
              <a:rPr lang="en-US" sz="2000" b="0" i="0" u="none" strike="noStrike" baseline="0" dirty="0" err="1">
                <a:latin typeface="Arial" panose="020B0604020202020204" pitchFamily="34" charset="0"/>
                <a:cs typeface="Arial" panose="020B0604020202020204" pitchFamily="34" charset="0"/>
              </a:rPr>
              <a:t>acreditación</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laboratorios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ensayo</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calibración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según</a:t>
            </a:r>
            <a:r>
              <a:rPr lang="en-US" sz="2000" b="0" i="0" u="none" strike="noStrike" baseline="0" dirty="0">
                <a:latin typeface="Arial" panose="020B0604020202020204" pitchFamily="34" charset="0"/>
                <a:cs typeface="Arial" panose="020B0604020202020204" pitchFamily="34" charset="0"/>
              </a:rPr>
              <a:t> la </a:t>
            </a:r>
            <a:r>
              <a:rPr lang="en-US" sz="2000" b="0" i="0" u="none" strike="noStrike" baseline="0" dirty="0" err="1">
                <a:latin typeface="Arial" panose="020B0604020202020204" pitchFamily="34" charset="0"/>
                <a:cs typeface="Arial" panose="020B0604020202020204" pitchFamily="34" charset="0"/>
              </a:rPr>
              <a:t>norma</a:t>
            </a:r>
            <a:r>
              <a:rPr lang="en-US" sz="2000" b="0" i="0" u="none" strike="noStrike" baseline="0" dirty="0">
                <a:latin typeface="Arial" panose="020B0604020202020204" pitchFamily="34" charset="0"/>
                <a:cs typeface="Arial" panose="020B0604020202020204" pitchFamily="34" charset="0"/>
              </a:rPr>
              <a:t> </a:t>
            </a:r>
            <a:r>
              <a:rPr lang="en-US" sz="2000" b="1" i="0" u="none" strike="noStrike" baseline="0" dirty="0">
                <a:latin typeface="Arial" panose="020B0604020202020204" pitchFamily="34" charset="0"/>
                <a:cs typeface="Arial" panose="020B0604020202020204" pitchFamily="34" charset="0"/>
              </a:rPr>
              <a:t>ISO/IEC 17025</a:t>
            </a:r>
            <a:r>
              <a:rPr lang="en-US" sz="2000" b="0" i="0" u="none" strike="noStrike" baseline="0" dirty="0">
                <a:latin typeface="Arial" panose="020B0604020202020204" pitchFamily="34" charset="0"/>
                <a:cs typeface="Arial" panose="020B0604020202020204" pitchFamily="34" charset="0"/>
              </a:rPr>
              <a:t>. </a:t>
            </a:r>
            <a:endParaRPr lang="en-US" sz="2000" b="0" i="0" u="none" strike="noStrike" baseline="0" dirty="0" smtClean="0">
              <a:latin typeface="Arial" panose="020B0604020202020204" pitchFamily="34" charset="0"/>
              <a:cs typeface="Arial" panose="020B0604020202020204" pitchFamily="34" charset="0"/>
            </a:endParaRPr>
          </a:p>
          <a:p>
            <a:pPr marR="0" lvl="0"/>
            <a:r>
              <a:rPr lang="en-US" sz="2000" b="0" i="0" u="none" strike="noStrike" baseline="0" dirty="0" smtClean="0">
                <a:latin typeface="Arial" panose="020B0604020202020204" pitchFamily="34" charset="0"/>
                <a:cs typeface="Arial" panose="020B0604020202020204" pitchFamily="34" charset="0"/>
              </a:rPr>
              <a:t>Los </a:t>
            </a:r>
            <a:r>
              <a:rPr lang="en-US" sz="2000" b="0" i="0" u="none" strike="noStrike" baseline="0" dirty="0" err="1">
                <a:latin typeface="Arial" panose="020B0604020202020204" pitchFamily="34" charset="0"/>
                <a:cs typeface="Arial" panose="020B0604020202020204" pitchFamily="34" charset="0"/>
              </a:rPr>
              <a:t>laboratorios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acreditados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deben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demostrar</a:t>
            </a:r>
            <a:r>
              <a:rPr lang="en-US" sz="2000" b="0" i="0" u="none" strike="noStrike" baseline="0" dirty="0">
                <a:latin typeface="Arial" panose="020B0604020202020204" pitchFamily="34" charset="0"/>
                <a:cs typeface="Arial" panose="020B0604020202020204" pitchFamily="34" charset="0"/>
              </a:rPr>
              <a:t> que </a:t>
            </a:r>
            <a:r>
              <a:rPr lang="en-US" sz="2000" b="0" i="0" u="none" strike="noStrike" baseline="0" dirty="0" err="1">
                <a:latin typeface="Arial" panose="020B0604020202020204" pitchFamily="34" charset="0"/>
                <a:cs typeface="Arial" panose="020B0604020202020204" pitchFamily="34" charset="0"/>
              </a:rPr>
              <a:t>sus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mediciones</a:t>
            </a:r>
            <a:r>
              <a:rPr lang="en-US" sz="2000" b="0" i="0" u="none" strike="noStrike" baseline="0" dirty="0">
                <a:latin typeface="Arial" panose="020B0604020202020204" pitchFamily="34" charset="0"/>
                <a:cs typeface="Arial" panose="020B0604020202020204" pitchFamily="34" charset="0"/>
              </a:rPr>
              <a:t> son </a:t>
            </a:r>
            <a:r>
              <a:rPr lang="en-US" sz="2000" b="0" i="0" u="none" strike="noStrike" baseline="0" dirty="0" err="1">
                <a:latin typeface="Arial" panose="020B0604020202020204" pitchFamily="34" charset="0"/>
                <a:cs typeface="Arial" panose="020B0604020202020204" pitchFamily="34" charset="0"/>
              </a:rPr>
              <a:t>trazables</a:t>
            </a:r>
            <a:r>
              <a:rPr lang="en-US" sz="2000" b="0" i="0" u="none" strike="noStrike" baseline="0" dirty="0">
                <a:latin typeface="Arial" panose="020B0604020202020204" pitchFamily="34" charset="0"/>
                <a:cs typeface="Arial" panose="020B0604020202020204" pitchFamily="34" charset="0"/>
              </a:rPr>
              <a:t> a </a:t>
            </a:r>
            <a:r>
              <a:rPr lang="en-US" sz="2000" b="0" i="0" u="none" strike="noStrike" baseline="0" dirty="0" err="1">
                <a:latin typeface="Arial" panose="020B0604020202020204" pitchFamily="34" charset="0"/>
                <a:cs typeface="Arial" panose="020B0604020202020204" pitchFamily="34" charset="0"/>
              </a:rPr>
              <a:t>los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estándares</a:t>
            </a:r>
            <a:r>
              <a:rPr lang="en-US" sz="2000" b="0" i="0" u="none" strike="noStrike" baseline="0" dirty="0">
                <a:latin typeface="Arial" panose="020B0604020202020204" pitchFamily="34" charset="0"/>
                <a:cs typeface="Arial" panose="020B0604020202020204" pitchFamily="34" charset="0"/>
              </a:rPr>
              <a:t> del SI a </a:t>
            </a:r>
            <a:r>
              <a:rPr lang="en-US" sz="2000" b="0" i="0" u="none" strike="noStrike" baseline="0" dirty="0" err="1">
                <a:latin typeface="Arial" panose="020B0604020202020204" pitchFamily="34" charset="0"/>
                <a:cs typeface="Arial" panose="020B0604020202020204" pitchFamily="34" charset="0"/>
              </a:rPr>
              <a:t>través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una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cadena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ininterrumpida</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calibraciones</a:t>
            </a:r>
            <a:r>
              <a:rPr lang="en-US" sz="2000" b="0" i="0" u="none" strike="noStrike" baseline="0" dirty="0">
                <a:latin typeface="Arial" panose="020B0604020202020204" pitchFamily="34" charset="0"/>
                <a:cs typeface="Arial" panose="020B0604020202020204" pitchFamily="34" charset="0"/>
              </a:rPr>
              <a:t>. </a:t>
            </a:r>
            <a:endParaRPr lang="en-US" sz="2000" b="0" i="0" u="none" strike="noStrike" baseline="0" dirty="0" smtClean="0">
              <a:latin typeface="Arial" panose="020B0604020202020204" pitchFamily="34" charset="0"/>
              <a:cs typeface="Arial" panose="020B0604020202020204" pitchFamily="34" charset="0"/>
            </a:endParaRPr>
          </a:p>
          <a:p>
            <a:pPr marR="0" lvl="0"/>
            <a:r>
              <a:rPr lang="en-US" sz="2000" b="0" i="0" u="none" strike="noStrike" baseline="0" dirty="0" err="1" smtClean="0">
                <a:latin typeface="Arial" panose="020B0604020202020204" pitchFamily="34" charset="0"/>
                <a:cs typeface="Arial" panose="020B0604020202020204" pitchFamily="34" charset="0"/>
              </a:rPr>
              <a:t>Esta</a:t>
            </a:r>
            <a:r>
              <a:rPr lang="en-US" sz="2000" b="0" i="0" u="none" strike="noStrike" baseline="0" dirty="0" smtClean="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trazabilidad</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asegura</a:t>
            </a:r>
            <a:r>
              <a:rPr lang="en-US" sz="2000" b="0" i="0" u="none" strike="noStrike" baseline="0" dirty="0">
                <a:latin typeface="Arial" panose="020B0604020202020204" pitchFamily="34" charset="0"/>
                <a:cs typeface="Arial" panose="020B0604020202020204" pitchFamily="34" charset="0"/>
              </a:rPr>
              <a:t> que las </a:t>
            </a:r>
            <a:r>
              <a:rPr lang="en-US" sz="2000" b="0" i="0" u="none" strike="noStrike" baseline="0" dirty="0" err="1">
                <a:latin typeface="Arial" panose="020B0604020202020204" pitchFamily="34" charset="0"/>
                <a:cs typeface="Arial" panose="020B0604020202020204" pitchFamily="34" charset="0"/>
              </a:rPr>
              <a:t>mediciones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realizadas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cualquier</a:t>
            </a:r>
            <a:r>
              <a:rPr lang="en-US" sz="2000" b="0" i="0" u="none" strike="noStrike" baseline="0" dirty="0">
                <a:latin typeface="Arial" panose="020B0604020202020204" pitchFamily="34" charset="0"/>
                <a:cs typeface="Arial" panose="020B0604020202020204" pitchFamily="34" charset="0"/>
              </a:rPr>
              <a:t> parte del </a:t>
            </a:r>
            <a:r>
              <a:rPr lang="en-US" sz="2000" b="0" i="0" u="none" strike="noStrike" baseline="0" dirty="0" err="1">
                <a:latin typeface="Arial" panose="020B0604020202020204" pitchFamily="34" charset="0"/>
                <a:cs typeface="Arial" panose="020B0604020202020204" pitchFamily="34" charset="0"/>
              </a:rPr>
              <a:t>mundo</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sean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consistentes</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puedan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compararse</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directamente</a:t>
            </a:r>
            <a:r>
              <a:rPr lang="en-US" sz="2000" b="0" i="0" u="none" strike="noStrike" baseline="0" dirty="0">
                <a:latin typeface="Arial" panose="020B0604020202020204" pitchFamily="34" charset="0"/>
                <a:cs typeface="Arial" panose="020B0604020202020204" pitchFamily="34" charset="0"/>
              </a:rPr>
              <a:t> con </a:t>
            </a:r>
            <a:r>
              <a:rPr lang="en-US" sz="2000" b="0" i="0" u="none" strike="noStrike" baseline="0" dirty="0" err="1">
                <a:latin typeface="Arial" panose="020B0604020202020204" pitchFamily="34" charset="0"/>
                <a:cs typeface="Arial" panose="020B0604020202020204" pitchFamily="34" charset="0"/>
              </a:rPr>
              <a:t>otras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mediciones</a:t>
            </a:r>
            <a:r>
              <a:rPr lang="en-US" sz="2000" b="0" i="0" u="none" strike="noStrike" baseline="0" dirty="0">
                <a:latin typeface="Arial" panose="020B0604020202020204" pitchFamily="34" charset="0"/>
                <a:cs typeface="Arial" panose="020B0604020202020204" pitchFamily="34" charset="0"/>
              </a:rPr>
              <a:t>.</a:t>
            </a:r>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p:txBody>
      </p:sp>
    </p:spTree>
    <p:extLst>
      <p:ext uri="{BB962C8B-B14F-4D97-AF65-F5344CB8AC3E}">
        <p14:creationId xmlns:p14="http://schemas.microsoft.com/office/powerpoint/2010/main" val="18145713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E4A5564-D4BF-F221-4B9C-9360D790DE1B}"/>
              </a:ext>
            </a:extLst>
          </p:cNvPr>
          <p:cNvSpPr>
            <a:spLocks noGrp="1"/>
          </p:cNvSpPr>
          <p:nvPr>
            <p:ph type="title"/>
          </p:nvPr>
        </p:nvSpPr>
        <p:spPr>
          <a:xfrm>
            <a:off x="841248" y="256032"/>
            <a:ext cx="10506456" cy="1014984"/>
          </a:xfrm>
        </p:spPr>
        <p:txBody>
          <a:bodyPr vert="horz" lIns="91440" tIns="45720" rIns="91440" bIns="45720" rtlCol="0" anchor="b">
            <a:normAutofit/>
          </a:bodyPr>
          <a:lstStyle/>
          <a:p>
            <a:pPr marR="0"/>
            <a:r>
              <a:rPr lang="en-US" sz="3100" b="0" i="0" u="none" strike="noStrike" kern="1200" baseline="0" dirty="0">
                <a:solidFill>
                  <a:schemeClr val="tx1"/>
                </a:solidFill>
                <a:latin typeface="Arial" panose="020B0604020202020204" pitchFamily="34" charset="0"/>
                <a:cs typeface="Arial" panose="020B0604020202020204" pitchFamily="34" charset="0"/>
              </a:rPr>
              <a:t>7. </a:t>
            </a:r>
            <a:r>
              <a:rPr lang="en-US" sz="3100" b="0" i="0" u="none" strike="noStrike" kern="1200" baseline="0" dirty="0" err="1">
                <a:solidFill>
                  <a:schemeClr val="tx1"/>
                </a:solidFill>
                <a:latin typeface="Arial" panose="020B0604020202020204" pitchFamily="34" charset="0"/>
                <a:cs typeface="Arial" panose="020B0604020202020204" pitchFamily="34" charset="0"/>
              </a:rPr>
              <a:t>Importancia</a:t>
            </a:r>
            <a:r>
              <a:rPr lang="en-US" sz="3100" b="0" i="0" u="none" strike="noStrike" kern="1200" baseline="0" dirty="0">
                <a:solidFill>
                  <a:schemeClr val="tx1"/>
                </a:solidFill>
                <a:latin typeface="Arial" panose="020B0604020202020204" pitchFamily="34" charset="0"/>
                <a:cs typeface="Arial" panose="020B0604020202020204" pitchFamily="34" charset="0"/>
              </a:rPr>
              <a:t> del SI </a:t>
            </a:r>
            <a:r>
              <a:rPr lang="en-US" sz="3100" b="0" i="0" u="none" strike="noStrike" kern="1200" baseline="0" dirty="0" err="1">
                <a:solidFill>
                  <a:schemeClr val="tx1"/>
                </a:solidFill>
                <a:latin typeface="Arial" panose="020B0604020202020204" pitchFamily="34" charset="0"/>
                <a:cs typeface="Arial" panose="020B0604020202020204" pitchFamily="34" charset="0"/>
              </a:rPr>
              <a:t>en</a:t>
            </a:r>
            <a:r>
              <a:rPr lang="en-US" sz="3100" b="0" i="0" u="none" strike="noStrike" kern="1200" baseline="0" dirty="0">
                <a:solidFill>
                  <a:schemeClr val="tx1"/>
                </a:solidFill>
                <a:latin typeface="Arial" panose="020B0604020202020204" pitchFamily="34" charset="0"/>
                <a:cs typeface="Arial" panose="020B0604020202020204" pitchFamily="34" charset="0"/>
              </a:rPr>
              <a:t> la </a:t>
            </a:r>
            <a:r>
              <a:rPr lang="en-US" sz="3100" b="0" i="0" u="none" strike="noStrike" kern="1200" baseline="0" dirty="0" err="1">
                <a:solidFill>
                  <a:schemeClr val="tx1"/>
                </a:solidFill>
                <a:latin typeface="Arial" panose="020B0604020202020204" pitchFamily="34" charset="0"/>
                <a:cs typeface="Arial" panose="020B0604020202020204" pitchFamily="34" charset="0"/>
              </a:rPr>
              <a:t>certificación</a:t>
            </a:r>
            <a:r>
              <a:rPr lang="en-US" sz="3100" b="0" i="0" u="none" strike="noStrike" kern="1200" baseline="0" dirty="0">
                <a:solidFill>
                  <a:schemeClr val="tx1"/>
                </a:solidFill>
                <a:latin typeface="Arial" panose="020B0604020202020204" pitchFamily="34" charset="0"/>
                <a:cs typeface="Arial" panose="020B0604020202020204" pitchFamily="34" charset="0"/>
              </a:rPr>
              <a:t> y </a:t>
            </a:r>
            <a:r>
              <a:rPr lang="en-US" sz="3100" b="0" i="0" u="none" strike="noStrike" kern="1200" baseline="0" dirty="0" err="1">
                <a:solidFill>
                  <a:schemeClr val="tx1"/>
                </a:solidFill>
                <a:latin typeface="Arial" panose="020B0604020202020204" pitchFamily="34" charset="0"/>
                <a:cs typeface="Arial" panose="020B0604020202020204" pitchFamily="34" charset="0"/>
              </a:rPr>
              <a:t>acreditación</a:t>
            </a:r>
            <a:r>
              <a:rPr lang="en-US" sz="3100" b="0" i="0" u="none" strike="noStrike" kern="1200" baseline="0" dirty="0">
                <a:solidFill>
                  <a:schemeClr val="tx1"/>
                </a:solidFill>
                <a:latin typeface="Arial" panose="020B0604020202020204" pitchFamily="34" charset="0"/>
                <a:cs typeface="Arial" panose="020B0604020202020204" pitchFamily="34" charset="0"/>
              </a:rPr>
              <a:t> de </a:t>
            </a:r>
            <a:r>
              <a:rPr lang="en-US" sz="3100" b="0" i="0" u="none" strike="noStrike" kern="1200" baseline="0" dirty="0" err="1">
                <a:solidFill>
                  <a:schemeClr val="tx1"/>
                </a:solidFill>
                <a:latin typeface="Arial" panose="020B0604020202020204" pitchFamily="34" charset="0"/>
                <a:cs typeface="Arial" panose="020B0604020202020204" pitchFamily="34" charset="0"/>
              </a:rPr>
              <a:t>laboratorios</a:t>
            </a:r>
            <a:endParaRPr lang="en-US" sz="3100" b="0" i="0" u="none" strike="noStrike" kern="1200" baseline="0" dirty="0">
              <a:solidFill>
                <a:schemeClr val="tx1"/>
              </a:solidFill>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3" name="Marcador de texto 2">
            <a:extLst>
              <a:ext uri="{FF2B5EF4-FFF2-40B4-BE49-F238E27FC236}">
                <a16:creationId xmlns:a16="http://schemas.microsoft.com/office/drawing/2014/main" id="{489B6D8C-34A9-1F94-C1EA-87447645D49F}"/>
              </a:ext>
            </a:extLst>
          </p:cNvPr>
          <p:cNvGraphicFramePr/>
          <p:nvPr>
            <p:extLst>
              <p:ext uri="{D42A27DB-BD31-4B8C-83A1-F6EECF244321}">
                <p14:modId xmlns:p14="http://schemas.microsoft.com/office/powerpoint/2010/main" val="2941736013"/>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22392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19">
            <a:extLst>
              <a:ext uri="{FF2B5EF4-FFF2-40B4-BE49-F238E27FC236}">
                <a16:creationId xmlns:a16="http://schemas.microsoft.com/office/drawing/2014/main" id="{9B7AD9F6-8CE7-4299-8FC6-328F4DCD3FF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AEC5460-A24E-B957-216B-0422E97BE5E7}"/>
              </a:ext>
            </a:extLst>
          </p:cNvPr>
          <p:cNvSpPr>
            <a:spLocks noGrp="1"/>
          </p:cNvSpPr>
          <p:nvPr>
            <p:ph type="title"/>
          </p:nvPr>
        </p:nvSpPr>
        <p:spPr>
          <a:xfrm>
            <a:off x="890338" y="640080"/>
            <a:ext cx="3734014" cy="3566160"/>
          </a:xfrm>
        </p:spPr>
        <p:txBody>
          <a:bodyPr vert="horz" lIns="91440" tIns="45720" rIns="91440" bIns="45720" rtlCol="0" anchor="b">
            <a:normAutofit/>
          </a:bodyPr>
          <a:lstStyle/>
          <a:p>
            <a:pPr marR="0"/>
            <a:r>
              <a:rPr lang="en-US" b="0" i="0" u="none" strike="noStrike" baseline="0" dirty="0" err="1">
                <a:latin typeface="Arial" panose="020B0604020202020204" pitchFamily="34" charset="0"/>
                <a:cs typeface="Arial" panose="020B0604020202020204" pitchFamily="34" charset="0"/>
              </a:rPr>
              <a:t>Vocabulario</a:t>
            </a:r>
            <a:r>
              <a:rPr lang="en-US" b="0" i="0" u="none" strike="noStrike" baseline="0" dirty="0">
                <a:latin typeface="Arial" panose="020B0604020202020204" pitchFamily="34" charset="0"/>
                <a:cs typeface="Arial" panose="020B0604020202020204" pitchFamily="34" charset="0"/>
              </a:rPr>
              <a:t> </a:t>
            </a:r>
            <a:r>
              <a:rPr lang="en-US" b="0" i="0" u="none" strike="noStrike" baseline="0" dirty="0" err="1">
                <a:latin typeface="Arial" panose="020B0604020202020204" pitchFamily="34" charset="0"/>
                <a:cs typeface="Arial" panose="020B0604020202020204" pitchFamily="34" charset="0"/>
              </a:rPr>
              <a:t>Internacional</a:t>
            </a:r>
            <a:r>
              <a:rPr lang="en-US" b="0" i="0" u="none" strike="noStrike" baseline="0" dirty="0">
                <a:latin typeface="Arial" panose="020B0604020202020204" pitchFamily="34" charset="0"/>
                <a:cs typeface="Arial" panose="020B0604020202020204" pitchFamily="34" charset="0"/>
              </a:rPr>
              <a:t> de </a:t>
            </a:r>
            <a:r>
              <a:rPr lang="en-US" b="0" i="0" u="none" strike="noStrike" baseline="0" dirty="0" err="1">
                <a:latin typeface="Arial" panose="020B0604020202020204" pitchFamily="34" charset="0"/>
                <a:cs typeface="Arial" panose="020B0604020202020204" pitchFamily="34" charset="0"/>
              </a:rPr>
              <a:t>Metrología</a:t>
            </a:r>
            <a:r>
              <a:rPr lang="en-US" b="0" i="0" u="none" strike="noStrike" baseline="0" dirty="0">
                <a:latin typeface="Arial" panose="020B0604020202020204" pitchFamily="34" charset="0"/>
                <a:cs typeface="Arial" panose="020B0604020202020204" pitchFamily="34" charset="0"/>
              </a:rPr>
              <a:t> (VIM)</a:t>
            </a:r>
          </a:p>
        </p:txBody>
      </p:sp>
      <p:sp>
        <p:nvSpPr>
          <p:cNvPr id="31" name="sketchy line">
            <a:extLst>
              <a:ext uri="{FF2B5EF4-FFF2-40B4-BE49-F238E27FC236}">
                <a16:creationId xmlns:a16="http://schemas.microsoft.com/office/drawing/2014/main" id="{F49775AF-8896-43EE-92C6-83497D6DC56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lustración de tabla periódica">
            <a:extLst>
              <a:ext uri="{FF2B5EF4-FFF2-40B4-BE49-F238E27FC236}">
                <a16:creationId xmlns:a16="http://schemas.microsoft.com/office/drawing/2014/main" id="{15927D2F-2ECD-7B69-9EC5-CF127A042935}"/>
              </a:ext>
            </a:extLst>
          </p:cNvPr>
          <p:cNvPicPr>
            <a:picLocks noChangeAspect="1"/>
          </p:cNvPicPr>
          <p:nvPr/>
        </p:nvPicPr>
        <p:blipFill>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83013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upa resalta un rendimiento económico decreciente">
            <a:extLst>
              <a:ext uri="{FF2B5EF4-FFF2-40B4-BE49-F238E27FC236}">
                <a16:creationId xmlns:a16="http://schemas.microsoft.com/office/drawing/2014/main" id="{1866BF93-2E17-DB2D-A75C-A62260BF5324}"/>
              </a:ext>
            </a:extLst>
          </p:cNvPr>
          <p:cNvPicPr>
            <a:picLocks noChangeAspect="1"/>
          </p:cNvPicPr>
          <p:nvPr/>
        </p:nvPicPr>
        <p:blipFill>
          <a:blip r:embed="rId2"/>
          <a:srcRect r="15627"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C871CB3-C53E-578C-F5CE-1C8B14D91DF5}"/>
              </a:ext>
            </a:extLst>
          </p:cNvPr>
          <p:cNvSpPr>
            <a:spLocks noGrp="1"/>
          </p:cNvSpPr>
          <p:nvPr>
            <p:ph type="title"/>
          </p:nvPr>
        </p:nvSpPr>
        <p:spPr>
          <a:xfrm>
            <a:off x="371094" y="1161288"/>
            <a:ext cx="9642336" cy="624078"/>
          </a:xfrm>
        </p:spPr>
        <p:txBody>
          <a:bodyPr vert="horz" lIns="91440" tIns="45720" rIns="91440" bIns="45720" rtlCol="0" anchor="b">
            <a:noAutofit/>
          </a:bodyPr>
          <a:lstStyle/>
          <a:p>
            <a:pPr marR="0"/>
            <a:r>
              <a:rPr lang="en-US" sz="3200" b="1" i="0" u="none" strike="noStrike" baseline="0" dirty="0">
                <a:latin typeface="Arial" panose="020B0604020202020204" pitchFamily="34" charset="0"/>
                <a:cs typeface="Arial" panose="020B0604020202020204" pitchFamily="34" charset="0"/>
              </a:rPr>
              <a:t>1. </a:t>
            </a:r>
            <a:r>
              <a:rPr lang="en-US" sz="3200" b="1" i="0" u="none" strike="noStrike" baseline="0" dirty="0" err="1">
                <a:latin typeface="Arial" panose="020B0604020202020204" pitchFamily="34" charset="0"/>
                <a:cs typeface="Arial" panose="020B0604020202020204" pitchFamily="34" charset="0"/>
              </a:rPr>
              <a:t>Introducción</a:t>
            </a:r>
            <a:r>
              <a:rPr lang="en-US" sz="3200" b="1" i="0" u="none" strike="noStrike" baseline="0" dirty="0">
                <a:latin typeface="Arial" panose="020B0604020202020204" pitchFamily="34" charset="0"/>
                <a:cs typeface="Arial" panose="020B0604020202020204" pitchFamily="34" charset="0"/>
              </a:rPr>
              <a:t> al </a:t>
            </a:r>
            <a:r>
              <a:rPr lang="en-US" sz="3200" b="1" i="0" u="none" strike="noStrike" baseline="0" dirty="0" err="1">
                <a:latin typeface="Arial" panose="020B0604020202020204" pitchFamily="34" charset="0"/>
                <a:cs typeface="Arial" panose="020B0604020202020204" pitchFamily="34" charset="0"/>
              </a:rPr>
              <a:t>Vocabulario</a:t>
            </a:r>
            <a:r>
              <a:rPr lang="en-US" sz="3200" b="1" i="0" u="none" strike="noStrike" baseline="0" dirty="0">
                <a:latin typeface="Arial" panose="020B0604020202020204" pitchFamily="34" charset="0"/>
                <a:cs typeface="Arial" panose="020B0604020202020204" pitchFamily="34" charset="0"/>
              </a:rPr>
              <a:t> Internacional de </a:t>
            </a:r>
            <a:r>
              <a:rPr lang="en-US" sz="3200" b="1" i="0" u="none" strike="noStrike" baseline="0" dirty="0" err="1">
                <a:latin typeface="Arial" panose="020B0604020202020204" pitchFamily="34" charset="0"/>
                <a:cs typeface="Arial" panose="020B0604020202020204" pitchFamily="34" charset="0"/>
              </a:rPr>
              <a:t>Metrología</a:t>
            </a:r>
            <a:r>
              <a:rPr lang="en-US" sz="3200" b="1" i="0" u="none" strike="noStrike" baseline="0" dirty="0">
                <a:latin typeface="Arial" panose="020B0604020202020204" pitchFamily="34" charset="0"/>
                <a:cs typeface="Arial" panose="020B0604020202020204" pitchFamily="34" charset="0"/>
              </a:rPr>
              <a:t> (VIM)</a:t>
            </a:r>
          </a:p>
        </p:txBody>
      </p:sp>
      <p:sp>
        <p:nvSpPr>
          <p:cNvPr id="13" name="Rectangle 12">
            <a:extLst>
              <a:ext uri="{FF2B5EF4-FFF2-40B4-BE49-F238E27FC236}">
                <a16:creationId xmlns:a16="http://schemas.microsoft.com/office/drawing/2014/main" id="{55D4142C-5077-457F-A6AD-3FECFDB396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ED48C74C-2C19-6084-7B94-CA3F5EB38C97}"/>
              </a:ext>
            </a:extLst>
          </p:cNvPr>
          <p:cNvSpPr>
            <a:spLocks noGrp="1"/>
          </p:cNvSpPr>
          <p:nvPr>
            <p:ph type="body" idx="1"/>
          </p:nvPr>
        </p:nvSpPr>
        <p:spPr>
          <a:xfrm>
            <a:off x="371094" y="2718054"/>
            <a:ext cx="6108837" cy="3207258"/>
          </a:xfrm>
        </p:spPr>
        <p:txBody>
          <a:bodyPr vert="horz" lIns="91440" tIns="45720" rIns="91440" bIns="45720" rtlCol="0" anchor="t">
            <a:normAutofit lnSpcReduction="10000"/>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Vocabulario</a:t>
            </a:r>
            <a:r>
              <a:rPr lang="en-US" sz="1600" b="1" i="0" u="none" strike="noStrike" baseline="0" dirty="0">
                <a:latin typeface="Arial" panose="020B0604020202020204" pitchFamily="34" charset="0"/>
                <a:cs typeface="Arial" panose="020B0604020202020204" pitchFamily="34" charset="0"/>
              </a:rPr>
              <a:t> Internacional de </a:t>
            </a:r>
            <a:r>
              <a:rPr lang="en-US" sz="1600" b="1"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(VIM) es un </a:t>
            </a:r>
            <a:r>
              <a:rPr lang="en-US" sz="1600" b="0" i="0" u="none" strike="noStrike" baseline="0" dirty="0" err="1">
                <a:latin typeface="Arial" panose="020B0604020202020204" pitchFamily="34" charset="0"/>
                <a:cs typeface="Arial" panose="020B0604020202020204" pitchFamily="34" charset="0"/>
              </a:rPr>
              <a:t>documento</a:t>
            </a:r>
            <a:r>
              <a:rPr lang="en-US" sz="1600" b="0" i="0" u="none" strike="noStrike" baseline="0" dirty="0">
                <a:latin typeface="Arial" panose="020B0604020202020204" pitchFamily="34" charset="0"/>
                <a:cs typeface="Arial" panose="020B0604020202020204" pitchFamily="34" charset="0"/>
              </a:rPr>
              <a:t> clave que </a:t>
            </a:r>
            <a:r>
              <a:rPr lang="en-US" sz="1600" b="0" i="0" u="none" strike="noStrike" baseline="0" dirty="0" err="1">
                <a:latin typeface="Arial" panose="020B0604020202020204" pitchFamily="34" charset="0"/>
                <a:cs typeface="Arial" panose="020B0604020202020204" pitchFamily="34" charset="0"/>
              </a:rPr>
              <a:t>recoge</a:t>
            </a:r>
            <a:r>
              <a:rPr lang="en-US" sz="1600" b="0" i="0" u="none" strike="noStrike" baseline="0" dirty="0">
                <a:latin typeface="Arial" panose="020B0604020202020204" pitchFamily="34" charset="0"/>
                <a:cs typeface="Arial" panose="020B0604020202020204" pitchFamily="34" charset="0"/>
              </a:rPr>
              <a:t> y define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conceptos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más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importantes</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p>
          <a:p>
            <a:pPr marR="0" lvl="0"/>
            <a:r>
              <a:rPr lang="en-US" sz="1600" b="0" i="0" u="none" strike="noStrike" baseline="0" dirty="0" err="1">
                <a:latin typeface="Arial" panose="020B0604020202020204" pitchFamily="34" charset="0"/>
                <a:cs typeface="Arial" panose="020B0604020202020204" pitchFamily="34" charset="0"/>
              </a:rPr>
              <a:t>Publicado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primera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vez</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1984,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VIM ha </a:t>
            </a:r>
            <a:r>
              <a:rPr lang="en-US" sz="1600" b="0" i="0" u="none" strike="noStrike" baseline="0" dirty="0" err="1">
                <a:latin typeface="Arial" panose="020B0604020202020204" pitchFamily="34" charset="0"/>
                <a:cs typeface="Arial" panose="020B0604020202020204" pitchFamily="34" charset="0"/>
              </a:rPr>
              <a:t>sido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desarrollado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normalización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1" i="0" u="none" strike="noStrike" baseline="0" dirty="0">
                <a:latin typeface="Arial" panose="020B0604020202020204" pitchFamily="34" charset="0"/>
                <a:cs typeface="Arial" panose="020B0604020202020204" pitchFamily="34" charset="0"/>
              </a:rPr>
              <a:t>Bureau International des </a:t>
            </a:r>
            <a:r>
              <a:rPr lang="en-US" sz="1600" b="1" i="0" u="none" strike="noStrike" baseline="0" dirty="0" err="1">
                <a:latin typeface="Arial" panose="020B0604020202020204" pitchFamily="34" charset="0"/>
                <a:cs typeface="Arial" panose="020B0604020202020204" pitchFamily="34" charset="0"/>
              </a:rPr>
              <a:t>Poids</a:t>
            </a:r>
            <a:r>
              <a:rPr lang="en-US" sz="1600" b="1" i="0" u="none" strike="noStrike" baseline="0" dirty="0">
                <a:latin typeface="Arial" panose="020B0604020202020204" pitchFamily="34" charset="0"/>
                <a:cs typeface="Arial" panose="020B0604020202020204" pitchFamily="34" charset="0"/>
              </a:rPr>
              <a:t> et </a:t>
            </a:r>
            <a:r>
              <a:rPr lang="en-US" sz="1600" b="1" i="0" u="none" strike="noStrike" baseline="0" dirty="0" err="1">
                <a:latin typeface="Arial" panose="020B0604020202020204" pitchFamily="34" charset="0"/>
                <a:cs typeface="Arial" panose="020B0604020202020204" pitchFamily="34" charset="0"/>
              </a:rPr>
              <a:t>Mesures</a:t>
            </a:r>
            <a:r>
              <a:rPr lang="en-US" sz="1600" b="1" i="0" u="none" strike="noStrike" baseline="0" dirty="0">
                <a:latin typeface="Arial" panose="020B0604020202020204" pitchFamily="34" charset="0"/>
                <a:cs typeface="Arial" panose="020B0604020202020204" pitchFamily="34" charset="0"/>
              </a:rPr>
              <a:t> (BIPM)</a:t>
            </a:r>
            <a:r>
              <a:rPr lang="en-US" sz="1600" b="0"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Organización</a:t>
            </a:r>
            <a:r>
              <a:rPr lang="en-US" sz="1600" b="1" i="0" u="none" strike="noStrike" baseline="0" dirty="0">
                <a:latin typeface="Arial" panose="020B0604020202020204" pitchFamily="34" charset="0"/>
                <a:cs typeface="Arial" panose="020B0604020202020204" pitchFamily="34" charset="0"/>
              </a:rPr>
              <a:t> Internacional de </a:t>
            </a:r>
            <a:r>
              <a:rPr lang="en-US" sz="1600" b="1" i="0" u="none" strike="noStrike" baseline="0" dirty="0" err="1">
                <a:latin typeface="Arial" panose="020B0604020202020204" pitchFamily="34" charset="0"/>
                <a:cs typeface="Arial" panose="020B0604020202020204" pitchFamily="34" charset="0"/>
              </a:rPr>
              <a:t>Normalización</a:t>
            </a:r>
            <a:r>
              <a:rPr lang="en-US" sz="1600" b="1" i="0" u="none" strike="noStrike" baseline="0" dirty="0">
                <a:latin typeface="Arial" panose="020B0604020202020204" pitchFamily="34" charset="0"/>
                <a:cs typeface="Arial" panose="020B0604020202020204" pitchFamily="34" charset="0"/>
              </a:rPr>
              <a:t> (ISO)</a:t>
            </a:r>
            <a:r>
              <a:rPr lang="en-US" sz="1600" b="0" i="0" u="none" strike="noStrike" baseline="0" dirty="0">
                <a:latin typeface="Arial" panose="020B0604020202020204" pitchFamily="34" charset="0"/>
                <a:cs typeface="Arial" panose="020B0604020202020204" pitchFamily="34" charset="0"/>
              </a:rPr>
              <a:t> y la </a:t>
            </a:r>
            <a:r>
              <a:rPr lang="en-US" sz="1600" b="1" i="0" u="none" strike="noStrike" baseline="0" dirty="0" err="1">
                <a:latin typeface="Arial" panose="020B0604020202020204" pitchFamily="34" charset="0"/>
                <a:cs typeface="Arial" panose="020B0604020202020204" pitchFamily="34" charset="0"/>
              </a:rPr>
              <a:t>Organización</a:t>
            </a:r>
            <a:r>
              <a:rPr lang="en-US" sz="1600" b="1" i="0" u="none" strike="noStrike" baseline="0" dirty="0">
                <a:latin typeface="Arial" panose="020B0604020202020204" pitchFamily="34" charset="0"/>
                <a:cs typeface="Arial" panose="020B0604020202020204" pitchFamily="34" charset="0"/>
              </a:rPr>
              <a:t> Internacional de </a:t>
            </a:r>
            <a:r>
              <a:rPr lang="en-US" sz="1600" b="1" i="0" u="none" strike="noStrike" baseline="0" dirty="0" err="1">
                <a:latin typeface="Arial" panose="020B0604020202020204" pitchFamily="34" charset="0"/>
                <a:cs typeface="Arial" panose="020B0604020202020204" pitchFamily="34" charset="0"/>
              </a:rPr>
              <a:t>Metrología</a:t>
            </a:r>
            <a:r>
              <a:rPr lang="en-US" sz="1600" b="1" i="0" u="none" strike="noStrike" baseline="0" dirty="0">
                <a:latin typeface="Arial" panose="020B0604020202020204" pitchFamily="34" charset="0"/>
                <a:cs typeface="Arial" panose="020B0604020202020204" pitchFamily="34" charset="0"/>
              </a:rPr>
              <a:t> Legal (OIML)</a:t>
            </a:r>
            <a:r>
              <a:rPr lang="en-US" sz="1600" b="0" i="0" u="none" strike="noStrike" baseline="0" dirty="0">
                <a:latin typeface="Arial" panose="020B0604020202020204" pitchFamily="34" charset="0"/>
                <a:cs typeface="Arial" panose="020B0604020202020204" pitchFamily="34" charset="0"/>
              </a:rPr>
              <a:t>. </a:t>
            </a:r>
          </a:p>
          <a:p>
            <a:pPr marR="0" lvl="0"/>
            <a:r>
              <a:rPr lang="en-US" sz="1600" b="0" i="0" u="none" strike="noStrike" baseline="0" dirty="0">
                <a:latin typeface="Arial" panose="020B0604020202020204" pitchFamily="34" charset="0"/>
                <a:cs typeface="Arial" panose="020B0604020202020204" pitchFamily="34" charset="0"/>
              </a:rPr>
              <a:t>El VIM </a:t>
            </a:r>
            <a:r>
              <a:rPr lang="en-US" sz="1600" b="0" i="0" u="none" strike="noStrike" baseline="0" dirty="0" err="1">
                <a:latin typeface="Arial" panose="020B0604020202020204" pitchFamily="34" charset="0"/>
                <a:cs typeface="Arial" panose="020B0604020202020204" pitchFamily="34" charset="0"/>
              </a:rPr>
              <a:t>establece</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lenguaje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común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científicos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ingenieros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técnicos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profesionales</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todo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mundo</a:t>
            </a:r>
            <a:r>
              <a:rPr lang="en-US" sz="1600" b="0" i="0" u="none" strike="noStrike" baseline="0" dirty="0">
                <a:latin typeface="Arial" panose="020B0604020202020204" pitchFamily="34" charset="0"/>
                <a:cs typeface="Arial" panose="020B0604020202020204" pitchFamily="34" charset="0"/>
              </a:rPr>
              <a:t>, lo que </a:t>
            </a:r>
            <a:r>
              <a:rPr lang="en-US" sz="1600" b="0" i="0" u="none" strike="noStrike" baseline="0" dirty="0" err="1">
                <a:latin typeface="Arial" panose="020B0604020202020204" pitchFamily="34" charset="0"/>
                <a:cs typeface="Arial" panose="020B0604020202020204" pitchFamily="34" charset="0"/>
              </a:rPr>
              <a:t>facilita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comunicación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garantiza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conceptos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relacionados</a:t>
            </a:r>
            <a:r>
              <a:rPr lang="en-US" sz="1600" b="0" i="0" u="none" strike="noStrike" baseline="0" dirty="0">
                <a:latin typeface="Arial" panose="020B0604020202020204" pitchFamily="34" charset="0"/>
                <a:cs typeface="Arial" panose="020B0604020202020204" pitchFamily="34" charset="0"/>
              </a:rPr>
              <a:t> con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entendidos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manera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uniforme</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nivel</a:t>
            </a:r>
            <a:r>
              <a:rPr lang="en-US" sz="1600" b="0" i="0" u="none" strike="noStrike" baseline="0" dirty="0">
                <a:latin typeface="Arial" panose="020B0604020202020204" pitchFamily="34" charset="0"/>
                <a:cs typeface="Arial" panose="020B0604020202020204" pitchFamily="34" charset="0"/>
              </a:rPr>
              <a:t> global.</a:t>
            </a:r>
          </a:p>
          <a:p>
            <a:pPr marR="0" lvl="0"/>
            <a:endParaRPr lang="en-US" sz="1100" b="0" i="0" u="none" strike="noStrike" baseline="0" dirty="0"/>
          </a:p>
        </p:txBody>
      </p:sp>
    </p:spTree>
    <p:extLst>
      <p:ext uri="{BB962C8B-B14F-4D97-AF65-F5344CB8AC3E}">
        <p14:creationId xmlns:p14="http://schemas.microsoft.com/office/powerpoint/2010/main" val="41893780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eglas y transportadores de colores">
            <a:extLst>
              <a:ext uri="{FF2B5EF4-FFF2-40B4-BE49-F238E27FC236}">
                <a16:creationId xmlns:a16="http://schemas.microsoft.com/office/drawing/2014/main" id="{3D8F0416-ED21-E4A2-D849-0C022209F884}"/>
              </a:ext>
            </a:extLst>
          </p:cNvPr>
          <p:cNvPicPr>
            <a:picLocks noChangeAspect="1"/>
          </p:cNvPicPr>
          <p:nvPr/>
        </p:nvPicPr>
        <p:blipFill>
          <a:blip r:embed="rId2"/>
          <a:srcRect r="15944"/>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C871CB3-C53E-578C-F5CE-1C8B14D91DF5}"/>
              </a:ext>
            </a:extLst>
          </p:cNvPr>
          <p:cNvSpPr>
            <a:spLocks noGrp="1"/>
          </p:cNvSpPr>
          <p:nvPr>
            <p:ph type="title"/>
          </p:nvPr>
        </p:nvSpPr>
        <p:spPr>
          <a:xfrm>
            <a:off x="371093" y="1161288"/>
            <a:ext cx="9087699" cy="664215"/>
          </a:xfrm>
        </p:spPr>
        <p:txBody>
          <a:bodyPr vert="horz" lIns="91440" tIns="45720" rIns="91440" bIns="45720" rtlCol="0" anchor="b">
            <a:noAutofit/>
          </a:bodyPr>
          <a:lstStyle/>
          <a:p>
            <a:pPr marR="0"/>
            <a:r>
              <a:rPr lang="en-US" sz="3200" b="1" i="0" u="none" strike="noStrike" baseline="0" dirty="0">
                <a:latin typeface="Arial" panose="020B0604020202020204" pitchFamily="34" charset="0"/>
                <a:cs typeface="Arial" panose="020B0604020202020204" pitchFamily="34" charset="0"/>
              </a:rPr>
              <a:t>1. </a:t>
            </a:r>
            <a:r>
              <a:rPr lang="en-US" sz="3200" b="1" i="0" u="none" strike="noStrike" baseline="0" dirty="0" err="1">
                <a:latin typeface="Arial" panose="020B0604020202020204" pitchFamily="34" charset="0"/>
                <a:cs typeface="Arial" panose="020B0604020202020204" pitchFamily="34" charset="0"/>
              </a:rPr>
              <a:t>Introducción</a:t>
            </a:r>
            <a:r>
              <a:rPr lang="en-US" sz="3200" b="1" i="0" u="none" strike="noStrike" baseline="0" dirty="0">
                <a:latin typeface="Arial" panose="020B0604020202020204" pitchFamily="34" charset="0"/>
                <a:cs typeface="Arial" panose="020B0604020202020204" pitchFamily="34" charset="0"/>
              </a:rPr>
              <a:t> al </a:t>
            </a:r>
            <a:r>
              <a:rPr lang="en-US" sz="3200" b="1" i="0" u="none" strike="noStrike" baseline="0" dirty="0" err="1">
                <a:latin typeface="Arial" panose="020B0604020202020204" pitchFamily="34" charset="0"/>
                <a:cs typeface="Arial" panose="020B0604020202020204" pitchFamily="34" charset="0"/>
              </a:rPr>
              <a:t>Vocabulario</a:t>
            </a:r>
            <a:r>
              <a:rPr lang="en-US" sz="3200" b="1" i="0" u="none" strike="noStrike" baseline="0" dirty="0">
                <a:latin typeface="Arial" panose="020B0604020202020204" pitchFamily="34" charset="0"/>
                <a:cs typeface="Arial" panose="020B0604020202020204" pitchFamily="34" charset="0"/>
              </a:rPr>
              <a:t> Internacional de </a:t>
            </a:r>
            <a:r>
              <a:rPr lang="en-US" sz="3200" b="1" i="0" u="none" strike="noStrike" baseline="0" dirty="0" err="1">
                <a:latin typeface="Arial" panose="020B0604020202020204" pitchFamily="34" charset="0"/>
                <a:cs typeface="Arial" panose="020B0604020202020204" pitchFamily="34" charset="0"/>
              </a:rPr>
              <a:t>Metrología</a:t>
            </a:r>
            <a:r>
              <a:rPr lang="en-US" sz="3200" b="1" i="0" u="none" strike="noStrike" baseline="0" dirty="0">
                <a:latin typeface="Arial" panose="020B0604020202020204" pitchFamily="34" charset="0"/>
                <a:cs typeface="Arial" panose="020B0604020202020204" pitchFamily="34" charset="0"/>
              </a:rPr>
              <a:t> (VIM)</a:t>
            </a:r>
          </a:p>
        </p:txBody>
      </p:sp>
      <p:sp>
        <p:nvSpPr>
          <p:cNvPr id="13" name="Rectangle 12">
            <a:extLst>
              <a:ext uri="{FF2B5EF4-FFF2-40B4-BE49-F238E27FC236}">
                <a16:creationId xmlns:a16="http://schemas.microsoft.com/office/drawing/2014/main" id="{55D4142C-5077-457F-A6AD-3FECFDB396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ED48C74C-2C19-6084-7B94-CA3F5EB38C97}"/>
              </a:ext>
            </a:extLst>
          </p:cNvPr>
          <p:cNvSpPr>
            <a:spLocks noGrp="1"/>
          </p:cNvSpPr>
          <p:nvPr>
            <p:ph type="body" idx="1"/>
          </p:nvPr>
        </p:nvSpPr>
        <p:spPr>
          <a:xfrm>
            <a:off x="371094" y="2718054"/>
            <a:ext cx="6012121" cy="3207258"/>
          </a:xfrm>
        </p:spPr>
        <p:txBody>
          <a:bodyPr vert="horz" lIns="91440" tIns="45720" rIns="91440" bIns="45720" rtlCol="0" anchor="t">
            <a:normAutofit/>
          </a:bodyPr>
          <a:lstStyle/>
          <a:p>
            <a:pPr marR="0" lvl="0"/>
            <a:r>
              <a:rPr lang="en-US" sz="1600" b="0" i="0" u="none" strike="noStrike" baseline="0" dirty="0" err="1">
                <a:latin typeface="Arial" panose="020B0604020202020204" pitchFamily="34" charset="0"/>
                <a:cs typeface="Arial" panose="020B0604020202020204" pitchFamily="34" charset="0"/>
              </a:rPr>
              <a:t>Actualmente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tercera</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edición</a:t>
            </a:r>
            <a:r>
              <a:rPr lang="en-US" sz="1600" b="1" i="0" u="none" strike="noStrike" baseline="0" dirty="0">
                <a:latin typeface="Arial" panose="020B0604020202020204" pitchFamily="34" charset="0"/>
                <a:cs typeface="Arial" panose="020B0604020202020204" pitchFamily="34" charset="0"/>
              </a:rPr>
              <a:t> (VIM3)</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publicada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2008, el VIM </a:t>
            </a:r>
            <a:r>
              <a:rPr lang="en-US" sz="1600" b="0" i="0" u="none" strike="noStrike" baseline="0" dirty="0" err="1">
                <a:latin typeface="Arial" panose="020B0604020202020204" pitchFamily="34" charset="0"/>
                <a:cs typeface="Arial" panose="020B0604020202020204" pitchFamily="34" charset="0"/>
              </a:rPr>
              <a:t>cubre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amplia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gama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abordan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conceptos</a:t>
            </a:r>
            <a:r>
              <a:rPr lang="en-US" sz="1600" b="0" i="0" u="none" strike="noStrike" baseline="0" dirty="0">
                <a:latin typeface="Arial" panose="020B0604020202020204" pitchFamily="34" charset="0"/>
                <a:cs typeface="Arial" panose="020B0604020202020204" pitchFamily="34" charset="0"/>
              </a:rPr>
              <a:t> clave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incertidumbre</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otras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áreas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fundamentales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El VIM es </a:t>
            </a:r>
            <a:r>
              <a:rPr lang="en-US" sz="1600" b="0" i="0" u="none" strike="noStrike" baseline="0" dirty="0" err="1">
                <a:latin typeface="Arial" panose="020B0604020202020204" pitchFamily="34" charset="0"/>
                <a:cs typeface="Arial" panose="020B0604020202020204" pitchFamily="34" charset="0"/>
              </a:rPr>
              <a:t>esencial</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coherencia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uso</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terminología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documentos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normativos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protocolos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informes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ensayo</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así</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formación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profesionales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campos de la </a:t>
            </a:r>
            <a:r>
              <a:rPr lang="en-US" sz="1600" b="0" i="0" u="none" strike="noStrike" baseline="0" dirty="0" err="1">
                <a:latin typeface="Arial" panose="020B0604020202020204" pitchFamily="34" charset="0"/>
                <a:cs typeface="Arial" panose="020B0604020202020204" pitchFamily="34" charset="0"/>
              </a:rPr>
              <a:t>ciencia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ingeniería</a:t>
            </a:r>
            <a:r>
              <a:rPr lang="en-US" sz="1600" b="0" i="0" u="none" strike="noStrike" baseline="0" dirty="0">
                <a:latin typeface="Arial" panose="020B0604020202020204" pitchFamily="34" charset="0"/>
                <a:cs typeface="Arial" panose="020B0604020202020204" pitchFamily="34" charset="0"/>
              </a:rPr>
              <a:t>.</a:t>
            </a:r>
          </a:p>
          <a:p>
            <a:pPr marR="0" lvl="0"/>
            <a:endParaRPr lang="en-US" sz="2000" b="0" i="0" u="none" strike="noStrike" baseline="0" dirty="0"/>
          </a:p>
        </p:txBody>
      </p:sp>
    </p:spTree>
    <p:extLst>
      <p:ext uri="{BB962C8B-B14F-4D97-AF65-F5344CB8AC3E}">
        <p14:creationId xmlns:p14="http://schemas.microsoft.com/office/powerpoint/2010/main" val="768894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entral termoeléctrica de gas natural">
            <a:extLst>
              <a:ext uri="{FF2B5EF4-FFF2-40B4-BE49-F238E27FC236}">
                <a16:creationId xmlns:a16="http://schemas.microsoft.com/office/drawing/2014/main" id="{1923648F-2498-4A79-54AD-7593D7136BE6}"/>
              </a:ext>
            </a:extLst>
          </p:cNvPr>
          <p:cNvPicPr>
            <a:picLocks noChangeAspect="1"/>
          </p:cNvPicPr>
          <p:nvPr/>
        </p:nvPicPr>
        <p:blipFill>
          <a:blip r:embed="rId2"/>
          <a:srcRect l="12428" r="34913"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6434B0A-1A64-659D-16E2-BF8EED287B1E}"/>
              </a:ext>
            </a:extLst>
          </p:cNvPr>
          <p:cNvSpPr>
            <a:spLocks noGrp="1"/>
          </p:cNvSpPr>
          <p:nvPr>
            <p:ph type="title"/>
          </p:nvPr>
        </p:nvSpPr>
        <p:spPr>
          <a:xfrm>
            <a:off x="6115317" y="405685"/>
            <a:ext cx="5464968" cy="1559301"/>
          </a:xfrm>
        </p:spPr>
        <p:txBody>
          <a:bodyPr vert="horz" lIns="91440" tIns="45720" rIns="91440" bIns="45720" rtlCol="0" anchor="ctr">
            <a:normAutofit fontScale="90000"/>
          </a:bodyPr>
          <a:lstStyle/>
          <a:p>
            <a:pPr marR="0"/>
            <a:r>
              <a:rPr lang="en-US" sz="4000" b="0" i="0" u="none" strike="noStrike" baseline="0" dirty="0">
                <a:latin typeface="Arial" panose="020B0604020202020204" pitchFamily="34" charset="0"/>
                <a:cs typeface="Arial" panose="020B0604020202020204" pitchFamily="34" charset="0"/>
              </a:rPr>
              <a:t>2. </a:t>
            </a:r>
            <a:r>
              <a:rPr lang="en-US" sz="4000" b="0" i="0" u="none" strike="noStrike" baseline="0" dirty="0" err="1">
                <a:latin typeface="Arial" panose="020B0604020202020204" pitchFamily="34" charset="0"/>
                <a:cs typeface="Arial" panose="020B0604020202020204" pitchFamily="34" charset="0"/>
              </a:rPr>
              <a:t>Importancia</a:t>
            </a:r>
            <a:r>
              <a:rPr lang="en-US" sz="4000" b="0" i="0" u="none" strike="noStrike" baseline="0" dirty="0">
                <a:latin typeface="Arial" panose="020B0604020202020204" pitchFamily="34" charset="0"/>
                <a:cs typeface="Arial" panose="020B0604020202020204" pitchFamily="34" charset="0"/>
              </a:rPr>
              <a:t> del VIM </a:t>
            </a:r>
            <a:r>
              <a:rPr lang="en-US" sz="4000" b="0" i="0" u="none" strike="noStrike" baseline="0" dirty="0" err="1">
                <a:latin typeface="Arial" panose="020B0604020202020204" pitchFamily="34" charset="0"/>
                <a:cs typeface="Arial" panose="020B0604020202020204" pitchFamily="34" charset="0"/>
              </a:rPr>
              <a:t>en</a:t>
            </a:r>
            <a:r>
              <a:rPr lang="en-US" sz="4000" b="0" i="0" u="none" strike="noStrike" baseline="0" dirty="0">
                <a:latin typeface="Arial" panose="020B0604020202020204" pitchFamily="34" charset="0"/>
                <a:cs typeface="Arial" panose="020B0604020202020204" pitchFamily="34" charset="0"/>
              </a:rPr>
              <a:t> la </a:t>
            </a:r>
            <a:r>
              <a:rPr lang="en-US" sz="4000" b="0" i="0" u="none" strike="noStrike" baseline="0" dirty="0" err="1">
                <a:latin typeface="Arial" panose="020B0604020202020204" pitchFamily="34" charset="0"/>
                <a:cs typeface="Arial" panose="020B0604020202020204" pitchFamily="34" charset="0"/>
              </a:rPr>
              <a:t>Metrología</a:t>
            </a:r>
            <a:r>
              <a:rPr lang="en-US" sz="4000" b="0" i="0" u="none" strike="noStrike" baseline="0" dirty="0">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B7120B07-5D61-88B3-0A48-C75D0E81840D}"/>
              </a:ext>
            </a:extLst>
          </p:cNvPr>
          <p:cNvSpPr>
            <a:spLocks noGrp="1"/>
          </p:cNvSpPr>
          <p:nvPr>
            <p:ph type="body" idx="1"/>
          </p:nvPr>
        </p:nvSpPr>
        <p:spPr>
          <a:xfrm>
            <a:off x="5591330" y="2285999"/>
            <a:ext cx="6340840" cy="4572001"/>
          </a:xfrm>
        </p:spPr>
        <p:txBody>
          <a:bodyPr vert="horz" lIns="91440" tIns="45720" rIns="91440" bIns="45720" rtlCol="0" anchor="ctr">
            <a:normAutofit/>
          </a:bodyPr>
          <a:lstStyle/>
          <a:p>
            <a:pPr marR="0" lvl="0"/>
            <a:r>
              <a:rPr lang="en-US" sz="1400" b="0" i="0" u="none" strike="noStrike" baseline="0" dirty="0">
                <a:latin typeface="Arial" panose="020B0604020202020204" pitchFamily="34" charset="0"/>
                <a:cs typeface="Arial" panose="020B0604020202020204" pitchFamily="34" charset="0"/>
              </a:rPr>
              <a:t>La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industrial </a:t>
            </a:r>
            <a:r>
              <a:rPr lang="en-US" sz="1400" b="0" i="0" u="none" strike="noStrike" baseline="0" dirty="0" err="1">
                <a:latin typeface="Arial" panose="020B0604020202020204" pitchFamily="34" charset="0"/>
                <a:cs typeface="Arial" panose="020B0604020202020204" pitchFamily="34" charset="0"/>
              </a:rPr>
              <a:t>depende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gran </a:t>
            </a:r>
            <a:r>
              <a:rPr lang="en-US" sz="1400" b="0" i="0" u="none" strike="noStrike" baseline="0" dirty="0" err="1">
                <a:latin typeface="Arial" panose="020B0604020202020204" pitchFamily="34" charset="0"/>
                <a:cs typeface="Arial" panose="020B0604020202020204" pitchFamily="34" charset="0"/>
              </a:rPr>
              <a:t>medida</a:t>
            </a:r>
            <a:r>
              <a:rPr lang="en-US" sz="1400" b="0" i="0" u="none" strike="noStrike" baseline="0" dirty="0">
                <a:latin typeface="Arial" panose="020B0604020202020204" pitchFamily="34" charset="0"/>
                <a:cs typeface="Arial" panose="020B0604020202020204" pitchFamily="34" charset="0"/>
              </a:rPr>
              <a:t> de la </a:t>
            </a:r>
            <a:r>
              <a:rPr lang="en-US" sz="1400" b="0" i="0" u="none" strike="noStrike" baseline="0" dirty="0" err="1">
                <a:latin typeface="Arial" panose="020B0604020202020204" pitchFamily="34" charset="0"/>
                <a:cs typeface="Arial" panose="020B0604020202020204" pitchFamily="34" charset="0"/>
              </a:rPr>
              <a:t>exactitud</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consistencia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interpretación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términos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relacionados</a:t>
            </a:r>
            <a:r>
              <a:rPr lang="en-US" sz="1400" b="0" i="0" u="none" strike="noStrike" baseline="0" dirty="0">
                <a:latin typeface="Arial" panose="020B0604020202020204" pitchFamily="34" charset="0"/>
                <a:cs typeface="Arial" panose="020B0604020202020204" pitchFamily="34" charset="0"/>
              </a:rPr>
              <a:t> con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R="0" lvl="0"/>
            <a:r>
              <a:rPr lang="en-US" sz="1400" b="0" i="0" u="none" strike="noStrike" baseline="0" dirty="0" err="1" smtClean="0">
                <a:latin typeface="Arial" panose="020B0604020202020204" pitchFamily="34" charset="0"/>
                <a:cs typeface="Arial" panose="020B0604020202020204" pitchFamily="34" charset="0"/>
              </a:rPr>
              <a:t>En</a:t>
            </a:r>
            <a:r>
              <a:rPr lang="en-US" sz="1400" b="0" i="0" u="none" strike="noStrike" baseline="0" dirty="0" smtClean="0">
                <a:latin typeface="Arial" panose="020B0604020202020204" pitchFamily="34" charset="0"/>
                <a:cs typeface="Arial" panose="020B0604020202020204" pitchFamily="34" charset="0"/>
              </a:rPr>
              <a:t> </a:t>
            </a:r>
            <a:r>
              <a:rPr lang="en-US" sz="1400" b="0" i="0" u="none" strike="noStrike" baseline="0" dirty="0">
                <a:latin typeface="Arial" panose="020B0604020202020204" pitchFamily="34" charset="0"/>
                <a:cs typeface="Arial" panose="020B0604020202020204" pitchFamily="34" charset="0"/>
              </a:rPr>
              <a:t>el </a:t>
            </a:r>
            <a:r>
              <a:rPr lang="en-US" sz="1400" b="0" i="0" u="none" strike="noStrike" baseline="0" dirty="0" err="1">
                <a:latin typeface="Arial" panose="020B0604020202020204" pitchFamily="34" charset="0"/>
                <a:cs typeface="Arial" panose="020B0604020202020204" pitchFamily="34" charset="0"/>
              </a:rPr>
              <a:t>entorno</a:t>
            </a:r>
            <a:r>
              <a:rPr lang="en-US" sz="1400" b="0" i="0" u="none" strike="noStrike" baseline="0" dirty="0">
                <a:latin typeface="Arial" panose="020B0604020202020204" pitchFamily="34" charset="0"/>
                <a:cs typeface="Arial" panose="020B0604020202020204" pitchFamily="34" charset="0"/>
              </a:rPr>
              <a:t> industrial, </a:t>
            </a:r>
            <a:r>
              <a:rPr lang="en-US" sz="1400" b="0" i="0" u="none" strike="noStrike" baseline="0" dirty="0" err="1">
                <a:latin typeface="Arial" panose="020B0604020202020204" pitchFamily="34" charset="0"/>
                <a:cs typeface="Arial" panose="020B0604020202020204" pitchFamily="34" charset="0"/>
              </a:rPr>
              <a:t>donde</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producción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bienes</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garantía</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dependen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cualquier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ambigüedad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terminología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podría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llevar</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errores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fabricación</a:t>
            </a:r>
            <a:r>
              <a:rPr lang="en-US" sz="1400" b="0" i="0" u="none" strike="noStrike" baseline="0" dirty="0">
                <a:latin typeface="Arial" panose="020B0604020202020204" pitchFamily="34" charset="0"/>
                <a:cs typeface="Arial" panose="020B0604020202020204" pitchFamily="34" charset="0"/>
              </a:rPr>
              <a:t> y control de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a:t>
            </a:r>
          </a:p>
          <a:p>
            <a:pPr marR="0" lvl="0"/>
            <a:r>
              <a:rPr lang="en-US" sz="1400" b="0" i="0" u="none" strike="noStrike" baseline="0" dirty="0">
                <a:latin typeface="Arial" panose="020B0604020202020204" pitchFamily="34" charset="0"/>
                <a:cs typeface="Arial" panose="020B0604020202020204" pitchFamily="34" charset="0"/>
              </a:rPr>
              <a:t>El VIM </a:t>
            </a:r>
            <a:r>
              <a:rPr lang="en-US" sz="1400" b="0" i="0" u="none" strike="noStrike" baseline="0" dirty="0" err="1">
                <a:latin typeface="Arial" panose="020B0604020202020204" pitchFamily="34" charset="0"/>
                <a:cs typeface="Arial" panose="020B0604020202020204" pitchFamily="34" charset="0"/>
              </a:rPr>
              <a:t>proporciona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terminología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precisa</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estandarizada</a:t>
            </a:r>
            <a:r>
              <a:rPr lang="en-US" sz="1400" b="0" i="0" u="none" strike="noStrike" baseline="0" dirty="0">
                <a:latin typeface="Arial" panose="020B0604020202020204" pitchFamily="34" charset="0"/>
                <a:cs typeface="Arial" panose="020B0604020202020204" pitchFamily="34" charset="0"/>
              </a:rPr>
              <a:t> que </a:t>
            </a:r>
            <a:r>
              <a:rPr lang="en-US" sz="1400" b="0" i="0" u="none" strike="noStrike" baseline="0" dirty="0" err="1">
                <a:latin typeface="Arial" panose="020B0604020202020204" pitchFamily="34" charset="0"/>
                <a:cs typeface="Arial" panose="020B0604020202020204" pitchFamily="34" charset="0"/>
              </a:rPr>
              <a:t>permite</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profesionales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distintos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sectores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industriales</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laboratorios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comunicarse</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manera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efectiva</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R="0" lvl="0"/>
            <a:r>
              <a:rPr lang="en-US" sz="1400" b="0" i="0" u="none" strike="noStrike" baseline="0" dirty="0" err="1" smtClean="0">
                <a:latin typeface="Arial" panose="020B0604020202020204" pitchFamily="34" charset="0"/>
                <a:cs typeface="Arial" panose="020B0604020202020204" pitchFamily="34" charset="0"/>
              </a:rPr>
              <a:t>Además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muchas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normas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certificaciones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a:t>
            </a:r>
            <a:r>
              <a:rPr lang="en-US" sz="1400" b="1" i="0" u="none" strike="noStrike" baseline="0" dirty="0">
                <a:latin typeface="Arial" panose="020B0604020202020204" pitchFamily="34" charset="0"/>
                <a:cs typeface="Arial" panose="020B0604020202020204" pitchFamily="34" charset="0"/>
              </a:rPr>
              <a:t>ISO 9001</a:t>
            </a:r>
            <a:r>
              <a:rPr lang="en-US" sz="1400" b="0" i="0" u="none" strike="noStrike" baseline="0" dirty="0">
                <a:latin typeface="Arial" panose="020B0604020202020204" pitchFamily="34" charset="0"/>
                <a:cs typeface="Arial" panose="020B0604020202020204" pitchFamily="34" charset="0"/>
              </a:rPr>
              <a:t> y </a:t>
            </a:r>
            <a:r>
              <a:rPr lang="en-US" sz="1400" b="1" i="0" u="none" strike="noStrike" baseline="0" dirty="0">
                <a:latin typeface="Arial" panose="020B0604020202020204" pitchFamily="34" charset="0"/>
                <a:cs typeface="Arial" panose="020B0604020202020204" pitchFamily="34" charset="0"/>
              </a:rPr>
              <a:t>ISO/IEC 17025</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requieren</a:t>
            </a:r>
            <a:r>
              <a:rPr lang="en-US" sz="1400" b="0" i="0" u="none" strike="noStrike" baseline="0" dirty="0">
                <a:latin typeface="Arial" panose="020B0604020202020204" pitchFamily="34" charset="0"/>
                <a:cs typeface="Arial" panose="020B0604020202020204" pitchFamily="34" charset="0"/>
              </a:rPr>
              <a:t> el </a:t>
            </a:r>
            <a:r>
              <a:rPr lang="en-US" sz="1400" b="0" i="0" u="none" strike="noStrike" baseline="0" dirty="0" err="1">
                <a:latin typeface="Arial" panose="020B0604020202020204" pitchFamily="34" charset="0"/>
                <a:cs typeface="Arial" panose="020B0604020202020204" pitchFamily="34" charset="0"/>
              </a:rPr>
              <a:t>uso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terminología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metrológica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coherente</a:t>
            </a:r>
            <a:r>
              <a:rPr lang="en-US" sz="1400" b="0" i="0" u="none" strike="noStrike" baseline="0" dirty="0">
                <a:latin typeface="Arial" panose="020B0604020202020204" pitchFamily="34" charset="0"/>
                <a:cs typeface="Arial" panose="020B0604020202020204" pitchFamily="34" charset="0"/>
              </a:rPr>
              <a:t> para </a:t>
            </a:r>
            <a:r>
              <a:rPr lang="en-US" sz="1400" b="0" i="0" u="none" strike="noStrike" baseline="0" dirty="0" err="1">
                <a:latin typeface="Arial" panose="020B0604020202020204" pitchFamily="34" charset="0"/>
                <a:cs typeface="Arial" panose="020B0604020202020204" pitchFamily="34" charset="0"/>
              </a:rPr>
              <a:t>garantizar</a:t>
            </a:r>
            <a:r>
              <a:rPr lang="en-US" sz="1400" b="0" i="0" u="none" strike="noStrike" baseline="0" dirty="0">
                <a:latin typeface="Arial" panose="020B0604020202020204" pitchFamily="34" charset="0"/>
                <a:cs typeface="Arial" panose="020B0604020202020204" pitchFamily="34" charset="0"/>
              </a:rPr>
              <a:t> que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procedimientos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se </a:t>
            </a:r>
            <a:r>
              <a:rPr lang="en-US" sz="1400" b="0" i="0" u="none" strike="noStrike" baseline="0" dirty="0" err="1">
                <a:latin typeface="Arial" panose="020B0604020202020204" pitchFamily="34" charset="0"/>
                <a:cs typeface="Arial" panose="020B0604020202020204" pitchFamily="34" charset="0"/>
              </a:rPr>
              <a:t>lleven</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cabo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acuerdo</a:t>
            </a:r>
            <a:r>
              <a:rPr lang="en-US" sz="1400" b="0" i="0" u="none" strike="noStrike" baseline="0" dirty="0">
                <a:latin typeface="Arial" panose="020B0604020202020204" pitchFamily="34" charset="0"/>
                <a:cs typeface="Arial" panose="020B0604020202020204" pitchFamily="34" charset="0"/>
              </a:rPr>
              <a:t> con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estándares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a:latin typeface="Arial" panose="020B0604020202020204" pitchFamily="34" charset="0"/>
                <a:cs typeface="Arial" panose="020B0604020202020204" pitchFamily="34" charset="0"/>
              </a:rPr>
              <a:t>.</a:t>
            </a:r>
          </a:p>
          <a:p>
            <a:pPr marR="0" lvl="0"/>
            <a:endParaRPr lang="en-US" sz="1800" b="0" i="0" u="none" strike="noStrike" baseline="0" dirty="0"/>
          </a:p>
        </p:txBody>
      </p:sp>
    </p:spTree>
    <p:extLst>
      <p:ext uri="{BB962C8B-B14F-4D97-AF65-F5344CB8AC3E}">
        <p14:creationId xmlns:p14="http://schemas.microsoft.com/office/powerpoint/2010/main" val="7056375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8908E2-EE49-44D2-9428-A28D2312A8D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0" name="Group 9">
            <a:extLst>
              <a:ext uri="{FF2B5EF4-FFF2-40B4-BE49-F238E27FC236}">
                <a16:creationId xmlns:a16="http://schemas.microsoft.com/office/drawing/2014/main" id="{5D1A9D8B-3117-4D9D-BDA4-DD81895098B0}"/>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467600" cy="6858000"/>
            <a:chOff x="7467600" y="0"/>
            <a:chExt cx="4724400" cy="6858000"/>
          </a:xfrm>
        </p:grpSpPr>
        <p:sp>
          <p:nvSpPr>
            <p:cNvPr id="11" name="Rectangle 10">
              <a:extLst>
                <a:ext uri="{FF2B5EF4-FFF2-40B4-BE49-F238E27FC236}">
                  <a16:creationId xmlns:a16="http://schemas.microsoft.com/office/drawing/2014/main" id="{A7877B25-8C10-4C8D-BC88-BF3C557F8FF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4F0DD86-96CD-4F5F-BA4D-FFC17F2D6C4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4" name="Freeform: Shape 13">
            <a:extLst>
              <a:ext uri="{FF2B5EF4-FFF2-40B4-BE49-F238E27FC236}">
                <a16:creationId xmlns:a16="http://schemas.microsoft.com/office/drawing/2014/main" id="{BD92035A-AA2F-4CD8-A556-1CE8BDEC75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69701" cy="6858000"/>
          </a:xfrm>
          <a:custGeom>
            <a:avLst/>
            <a:gdLst>
              <a:gd name="connsiteX0" fmla="*/ 369702 w 7467600"/>
              <a:gd name="connsiteY0" fmla="*/ 6712169 h 6858000"/>
              <a:gd name="connsiteX1" fmla="*/ 366575 w 7467600"/>
              <a:gd name="connsiteY1" fmla="*/ 6715556 h 6858000"/>
              <a:gd name="connsiteX2" fmla="*/ 371637 w 7467600"/>
              <a:gd name="connsiteY2" fmla="*/ 6713954 h 6858000"/>
              <a:gd name="connsiteX3" fmla="*/ 7090188 w 7467600"/>
              <a:gd name="connsiteY3" fmla="*/ 6584365 h 6858000"/>
              <a:gd name="connsiteX4" fmla="*/ 7440138 w 7467600"/>
              <a:gd name="connsiteY4" fmla="*/ 6622648 h 6858000"/>
              <a:gd name="connsiteX5" fmla="*/ 7467600 w 7467600"/>
              <a:gd name="connsiteY5" fmla="*/ 6628217 h 6858000"/>
              <a:gd name="connsiteX6" fmla="*/ 7467600 w 7467600"/>
              <a:gd name="connsiteY6" fmla="*/ 6668575 h 6858000"/>
              <a:gd name="connsiteX7" fmla="*/ 7392322 w 7467600"/>
              <a:gd name="connsiteY7" fmla="*/ 6658238 h 6858000"/>
              <a:gd name="connsiteX8" fmla="*/ 7467600 w 7467600"/>
              <a:gd name="connsiteY8" fmla="*/ 6683873 h 6858000"/>
              <a:gd name="connsiteX9" fmla="*/ 7467600 w 7467600"/>
              <a:gd name="connsiteY9" fmla="*/ 6714215 h 6858000"/>
              <a:gd name="connsiteX10" fmla="*/ 7447383 w 7467600"/>
              <a:gd name="connsiteY10" fmla="*/ 6707202 h 6858000"/>
              <a:gd name="connsiteX11" fmla="*/ 7289862 w 7467600"/>
              <a:gd name="connsiteY11" fmla="*/ 6659827 h 6858000"/>
              <a:gd name="connsiteX12" fmla="*/ 7434024 w 7467600"/>
              <a:gd name="connsiteY12" fmla="*/ 6722130 h 6858000"/>
              <a:gd name="connsiteX13" fmla="*/ 7467600 w 7467600"/>
              <a:gd name="connsiteY13" fmla="*/ 6736157 h 6858000"/>
              <a:gd name="connsiteX14" fmla="*/ 7467600 w 7467600"/>
              <a:gd name="connsiteY14" fmla="*/ 6767913 h 6858000"/>
              <a:gd name="connsiteX15" fmla="*/ 7271814 w 7467600"/>
              <a:gd name="connsiteY15" fmla="*/ 6684601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7090188 w 7467600"/>
              <a:gd name="connsiteY21" fmla="*/ 6584365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61797 w 7467600"/>
              <a:gd name="connsiteY74" fmla="*/ 5419899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126431 w 7467600"/>
              <a:gd name="connsiteY88" fmla="*/ 5737872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6861797 w 7467600"/>
              <a:gd name="connsiteY101" fmla="*/ 5419899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7133363 w 7467600"/>
              <a:gd name="connsiteY125" fmla="*/ 5050246 h 6858000"/>
              <a:gd name="connsiteX126" fmla="*/ 7450656 w 7467600"/>
              <a:gd name="connsiteY126" fmla="*/ 5134750 h 6858000"/>
              <a:gd name="connsiteX127" fmla="*/ 7467600 w 7467600"/>
              <a:gd name="connsiteY127" fmla="*/ 5142496 h 6858000"/>
              <a:gd name="connsiteX128" fmla="*/ 7467600 w 7467600"/>
              <a:gd name="connsiteY128" fmla="*/ 5158623 h 6858000"/>
              <a:gd name="connsiteX129" fmla="*/ 7427076 w 7467600"/>
              <a:gd name="connsiteY129" fmla="*/ 5142684 h 6858000"/>
              <a:gd name="connsiteX130" fmla="*/ 7467600 w 7467600"/>
              <a:gd name="connsiteY130" fmla="*/ 5164774 h 6858000"/>
              <a:gd name="connsiteX131" fmla="*/ 7467600 w 7467600"/>
              <a:gd name="connsiteY131" fmla="*/ 5199146 h 6858000"/>
              <a:gd name="connsiteX132" fmla="*/ 7391022 w 7467600"/>
              <a:gd name="connsiteY132" fmla="*/ 5158141 h 6858000"/>
              <a:gd name="connsiteX133" fmla="*/ 7312201 w 7467600"/>
              <a:gd name="connsiteY133" fmla="*/ 5128278 h 6858000"/>
              <a:gd name="connsiteX134" fmla="*/ 7343603 w 7467600"/>
              <a:gd name="connsiteY134" fmla="*/ 5149746 h 6858000"/>
              <a:gd name="connsiteX135" fmla="*/ 7467600 w 7467600"/>
              <a:gd name="connsiteY135" fmla="*/ 5241225 h 6858000"/>
              <a:gd name="connsiteX136" fmla="*/ 7467600 w 7467600"/>
              <a:gd name="connsiteY136" fmla="*/ 5277736 h 6858000"/>
              <a:gd name="connsiteX137" fmla="*/ 7327465 w 7467600"/>
              <a:gd name="connsiteY137" fmla="*/ 5174181 h 6858000"/>
              <a:gd name="connsiteX138" fmla="*/ 7244057 w 7467600"/>
              <a:gd name="connsiteY138" fmla="*/ 5124233 h 6858000"/>
              <a:gd name="connsiteX139" fmla="*/ 7353035 w 7467600"/>
              <a:gd name="connsiteY139" fmla="*/ 5197318 h 6858000"/>
              <a:gd name="connsiteX140" fmla="*/ 7467600 w 7467600"/>
              <a:gd name="connsiteY140" fmla="*/ 5297634 h 6858000"/>
              <a:gd name="connsiteX141" fmla="*/ 7467600 w 7467600"/>
              <a:gd name="connsiteY141" fmla="*/ 5361850 h 6858000"/>
              <a:gd name="connsiteX142" fmla="*/ 7368569 w 7467600"/>
              <a:gd name="connsiteY142" fmla="*/ 5270182 h 6858000"/>
              <a:gd name="connsiteX143" fmla="*/ 7131946 w 7467600"/>
              <a:gd name="connsiteY143" fmla="*/ 5075653 h 6858000"/>
              <a:gd name="connsiteX144" fmla="*/ 7133363 w 7467600"/>
              <a:gd name="connsiteY144" fmla="*/ 5050246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7467600 w 7467600"/>
              <a:gd name="connsiteY834" fmla="*/ 163142 h 6858000"/>
              <a:gd name="connsiteX835" fmla="*/ 7467600 w 7467600"/>
              <a:gd name="connsiteY835" fmla="*/ 789215 h 6858000"/>
              <a:gd name="connsiteX836" fmla="*/ 7451412 w 7467600"/>
              <a:gd name="connsiteY836" fmla="*/ 799572 h 6858000"/>
              <a:gd name="connsiteX837" fmla="*/ 7419999 w 7467600"/>
              <a:gd name="connsiteY837" fmla="*/ 774360 h 6858000"/>
              <a:gd name="connsiteX838" fmla="*/ 7429067 w 7467600"/>
              <a:gd name="connsiteY838" fmla="*/ 402737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29067 w 7467600"/>
              <a:gd name="connsiteY844" fmla="*/ 402737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7429067 w 7467600"/>
              <a:gd name="connsiteY848" fmla="*/ 402737 h 6858000"/>
              <a:gd name="connsiteX849" fmla="*/ 5905192 w 7467600"/>
              <a:gd name="connsiteY849" fmla="*/ 163079 h 6858000"/>
              <a:gd name="connsiteX850" fmla="*/ 5865655 w 7467600"/>
              <a:gd name="connsiteY850" fmla="*/ 171901 h 6858000"/>
              <a:gd name="connsiteX851" fmla="*/ 5259740 w 7467600"/>
              <a:gd name="connsiteY851" fmla="*/ 257013 h 6858000"/>
              <a:gd name="connsiteX852" fmla="*/ 5208466 w 7467600"/>
              <a:gd name="connsiteY852" fmla="*/ 257550 h 6858000"/>
              <a:gd name="connsiteX853" fmla="*/ 4980204 w 7467600"/>
              <a:gd name="connsiteY853" fmla="*/ 271903 h 6858000"/>
              <a:gd name="connsiteX854" fmla="*/ 5068068 w 7467600"/>
              <a:gd name="connsiteY854" fmla="*/ 282244 h 6858000"/>
              <a:gd name="connsiteX855" fmla="*/ 5153231 w 7467600"/>
              <a:gd name="connsiteY855" fmla="*/ 292240 h 6858000"/>
              <a:gd name="connsiteX856" fmla="*/ 5426491 w 7467600"/>
              <a:gd name="connsiteY856" fmla="*/ 281128 h 6858000"/>
              <a:gd name="connsiteX857" fmla="*/ 5731212 w 7467600"/>
              <a:gd name="connsiteY857" fmla="*/ 231951 h 6858000"/>
              <a:gd name="connsiteX858" fmla="*/ 5905192 w 7467600"/>
              <a:gd name="connsiteY858" fmla="*/ 163079 h 6858000"/>
              <a:gd name="connsiteX859" fmla="*/ 5944437 w 7467600"/>
              <a:gd name="connsiteY859" fmla="*/ 113829 h 6858000"/>
              <a:gd name="connsiteX860" fmla="*/ 5825032 w 7467600"/>
              <a:gd name="connsiteY860" fmla="*/ 146405 h 6858000"/>
              <a:gd name="connsiteX861" fmla="*/ 4955599 w 7467600"/>
              <a:gd name="connsiteY861" fmla="*/ 247008 h 6858000"/>
              <a:gd name="connsiteX862" fmla="*/ 5210104 w 7467600"/>
              <a:gd name="connsiteY862" fmla="*/ 228123 h 6858000"/>
              <a:gd name="connsiteX863" fmla="*/ 5261015 w 7467600"/>
              <a:gd name="connsiteY863" fmla="*/ 227087 h 6858000"/>
              <a:gd name="connsiteX864" fmla="*/ 5861181 w 7467600"/>
              <a:gd name="connsiteY864" fmla="*/ 143093 h 6858000"/>
              <a:gd name="connsiteX865" fmla="*/ 5961252 w 7467600"/>
              <a:gd name="connsiteY865" fmla="*/ 114820 h 6858000"/>
              <a:gd name="connsiteX866" fmla="*/ 5944437 w 7467600"/>
              <a:gd name="connsiteY866" fmla="*/ 113829 h 6858000"/>
              <a:gd name="connsiteX867" fmla="*/ 3882765 w 7467600"/>
              <a:gd name="connsiteY867" fmla="*/ 0 h 6858000"/>
              <a:gd name="connsiteX868" fmla="*/ 3995099 w 7467600"/>
              <a:gd name="connsiteY868" fmla="*/ 0 h 6858000"/>
              <a:gd name="connsiteX869" fmla="*/ 4163818 w 7467600"/>
              <a:gd name="connsiteY869" fmla="*/ 234104 h 6858000"/>
              <a:gd name="connsiteX870" fmla="*/ 4172099 w 7467600"/>
              <a:gd name="connsiteY870" fmla="*/ 234207 h 6858000"/>
              <a:gd name="connsiteX871" fmla="*/ 4784282 w 7467600"/>
              <a:gd name="connsiteY871" fmla="*/ 276561 h 6858000"/>
              <a:gd name="connsiteX872" fmla="*/ 4801687 w 7467600"/>
              <a:gd name="connsiteY872" fmla="*/ 267764 h 6858000"/>
              <a:gd name="connsiteX873" fmla="*/ 6082788 w 7467600"/>
              <a:gd name="connsiteY873" fmla="*/ 64119 h 6858000"/>
              <a:gd name="connsiteX874" fmla="*/ 6099442 w 7467600"/>
              <a:gd name="connsiteY874" fmla="*/ 82568 h 6858000"/>
              <a:gd name="connsiteX875" fmla="*/ 4804137 w 7467600"/>
              <a:gd name="connsiteY875" fmla="*/ 320931 h 6858000"/>
              <a:gd name="connsiteX876" fmla="*/ 4227047 w 7467600"/>
              <a:gd name="connsiteY876" fmla="*/ 313415 h 6858000"/>
              <a:gd name="connsiteX877" fmla="*/ 4346041 w 7467600"/>
              <a:gd name="connsiteY877" fmla="*/ 456086 h 6858000"/>
              <a:gd name="connsiteX878" fmla="*/ 4870967 w 7467600"/>
              <a:gd name="connsiteY878" fmla="*/ 963061 h 6858000"/>
              <a:gd name="connsiteX879" fmla="*/ 4889647 w 7467600"/>
              <a:gd name="connsiteY879" fmla="*/ 957147 h 6858000"/>
              <a:gd name="connsiteX880" fmla="*/ 5422504 w 7467600"/>
              <a:gd name="connsiteY880" fmla="*/ 805191 h 6858000"/>
              <a:gd name="connsiteX881" fmla="*/ 6087656 w 7467600"/>
              <a:gd name="connsiteY881" fmla="*/ 826703 h 6858000"/>
              <a:gd name="connsiteX882" fmla="*/ 6058717 w 7467600"/>
              <a:gd name="connsiteY882" fmla="*/ 865992 h 6858000"/>
              <a:gd name="connsiteX883" fmla="*/ 4974153 w 7467600"/>
              <a:gd name="connsiteY883" fmla="*/ 1045456 h 6858000"/>
              <a:gd name="connsiteX884" fmla="*/ 5627835 w 7467600"/>
              <a:gd name="connsiteY884" fmla="*/ 1472077 h 6858000"/>
              <a:gd name="connsiteX885" fmla="*/ 5629817 w 7467600"/>
              <a:gd name="connsiteY885" fmla="*/ 1471412 h 6858000"/>
              <a:gd name="connsiteX886" fmla="*/ 5634124 w 7467600"/>
              <a:gd name="connsiteY886" fmla="*/ 1470572 h 6858000"/>
              <a:gd name="connsiteX887" fmla="*/ 5755832 w 7467600"/>
              <a:gd name="connsiteY887" fmla="*/ 1383886 h 6858000"/>
              <a:gd name="connsiteX888" fmla="*/ 6014186 w 7467600"/>
              <a:gd name="connsiteY888" fmla="*/ 1279799 h 6858000"/>
              <a:gd name="connsiteX889" fmla="*/ 6901619 w 7467600"/>
              <a:gd name="connsiteY889" fmla="*/ 1047874 h 6858000"/>
              <a:gd name="connsiteX890" fmla="*/ 6931566 w 7467600"/>
              <a:gd name="connsiteY890" fmla="*/ 1062034 h 6858000"/>
              <a:gd name="connsiteX891" fmla="*/ 5790982 w 7467600"/>
              <a:gd name="connsiteY891" fmla="*/ 1561380 h 6858000"/>
              <a:gd name="connsiteX892" fmla="*/ 6188971 w 7467600"/>
              <a:gd name="connsiteY892" fmla="*/ 1755168 h 6858000"/>
              <a:gd name="connsiteX893" fmla="*/ 6202446 w 7467600"/>
              <a:gd name="connsiteY893" fmla="*/ 1752268 h 6858000"/>
              <a:gd name="connsiteX894" fmla="*/ 7179560 w 7467600"/>
              <a:gd name="connsiteY894" fmla="*/ 1467551 h 6858000"/>
              <a:gd name="connsiteX895" fmla="*/ 7158730 w 7467600"/>
              <a:gd name="connsiteY895" fmla="*/ 1507835 h 6858000"/>
              <a:gd name="connsiteX896" fmla="*/ 6326959 w 7467600"/>
              <a:gd name="connsiteY896" fmla="*/ 1817686 h 6858000"/>
              <a:gd name="connsiteX897" fmla="*/ 6537433 w 7467600"/>
              <a:gd name="connsiteY897" fmla="*/ 1907790 h 6858000"/>
              <a:gd name="connsiteX898" fmla="*/ 6550221 w 7467600"/>
              <a:gd name="connsiteY898" fmla="*/ 1910729 h 6858000"/>
              <a:gd name="connsiteX899" fmla="*/ 6964438 w 7467600"/>
              <a:gd name="connsiteY899" fmla="*/ 2209505 h 6858000"/>
              <a:gd name="connsiteX900" fmla="*/ 7367862 w 7467600"/>
              <a:gd name="connsiteY900" fmla="*/ 2806833 h 6858000"/>
              <a:gd name="connsiteX901" fmla="*/ 7364329 w 7467600"/>
              <a:gd name="connsiteY901" fmla="*/ 2826907 h 6858000"/>
              <a:gd name="connsiteX902" fmla="*/ 7290545 w 7467600"/>
              <a:gd name="connsiteY902" fmla="*/ 2850663 h 6858000"/>
              <a:gd name="connsiteX903" fmla="*/ 6472036 w 7467600"/>
              <a:gd name="connsiteY903" fmla="*/ 1959003 h 6858000"/>
              <a:gd name="connsiteX904" fmla="*/ 5792897 w 7467600"/>
              <a:gd name="connsiteY904" fmla="*/ 1647747 h 6858000"/>
              <a:gd name="connsiteX905" fmla="*/ 5842751 w 7467600"/>
              <a:gd name="connsiteY905" fmla="*/ 1816112 h 6858000"/>
              <a:gd name="connsiteX906" fmla="*/ 5847424 w 7467600"/>
              <a:gd name="connsiteY906" fmla="*/ 1815776 h 6858000"/>
              <a:gd name="connsiteX907" fmla="*/ 6399821 w 7467600"/>
              <a:gd name="connsiteY907" fmla="*/ 2344799 h 6858000"/>
              <a:gd name="connsiteX908" fmla="*/ 6323232 w 7467600"/>
              <a:gd name="connsiteY908" fmla="*/ 2389634 h 6858000"/>
              <a:gd name="connsiteX909" fmla="*/ 5942958 w 7467600"/>
              <a:gd name="connsiteY909" fmla="*/ 2077708 h 6858000"/>
              <a:gd name="connsiteX910" fmla="*/ 5921559 w 7467600"/>
              <a:gd name="connsiteY910" fmla="*/ 2378596 h 6858000"/>
              <a:gd name="connsiteX911" fmla="*/ 5817651 w 7467600"/>
              <a:gd name="connsiteY911" fmla="*/ 3023919 h 6858000"/>
              <a:gd name="connsiteX912" fmla="*/ 5729634 w 7467600"/>
              <a:gd name="connsiteY912" fmla="*/ 3051849 h 6858000"/>
              <a:gd name="connsiteX913" fmla="*/ 5611018 w 7467600"/>
              <a:gd name="connsiteY913" fmla="*/ 2316769 h 6858000"/>
              <a:gd name="connsiteX914" fmla="*/ 5687608 w 7467600"/>
              <a:gd name="connsiteY914" fmla="*/ 2039972 h 6858000"/>
              <a:gd name="connsiteX915" fmla="*/ 5657554 w 7467600"/>
              <a:gd name="connsiteY915" fmla="*/ 1576445 h 6858000"/>
              <a:gd name="connsiteX916" fmla="*/ 5150475 w 7467600"/>
              <a:gd name="connsiteY916" fmla="*/ 1274012 h 6858000"/>
              <a:gd name="connsiteX917" fmla="*/ 5349142 w 7467600"/>
              <a:gd name="connsiteY917" fmla="*/ 2204405 h 6858000"/>
              <a:gd name="connsiteX918" fmla="*/ 5262214 w 7467600"/>
              <a:gd name="connsiteY918" fmla="*/ 2233836 h 6858000"/>
              <a:gd name="connsiteX919" fmla="*/ 4981539 w 7467600"/>
              <a:gd name="connsiteY919" fmla="*/ 1542201 h 6858000"/>
              <a:gd name="connsiteX920" fmla="*/ 4958461 w 7467600"/>
              <a:gd name="connsiteY920" fmla="*/ 1136957 h 6858000"/>
              <a:gd name="connsiteX921" fmla="*/ 4655015 w 7467600"/>
              <a:gd name="connsiteY921" fmla="*/ 891426 h 6858000"/>
              <a:gd name="connsiteX922" fmla="*/ 4348002 w 7467600"/>
              <a:gd name="connsiteY922" fmla="*/ 2205895 h 6858000"/>
              <a:gd name="connsiteX923" fmla="*/ 4262250 w 7467600"/>
              <a:gd name="connsiteY923" fmla="*/ 2219972 h 6858000"/>
              <a:gd name="connsiteX924" fmla="*/ 4550611 w 7467600"/>
              <a:gd name="connsiteY924" fmla="*/ 817540 h 6858000"/>
              <a:gd name="connsiteX925" fmla="*/ 4564418 w 7467600"/>
              <a:gd name="connsiteY925" fmla="*/ 808293 h 6858000"/>
              <a:gd name="connsiteX926" fmla="*/ 4266388 w 7467600"/>
              <a:gd name="connsiteY926" fmla="*/ 500083 h 6858000"/>
              <a:gd name="connsiteX927" fmla="*/ 4032842 w 7467600"/>
              <a:gd name="connsiteY927" fmla="*/ 211809 h 6858000"/>
              <a:gd name="connsiteX928" fmla="*/ 3882765 w 7467600"/>
              <a:gd name="connsiteY928" fmla="*/ 0 h 6858000"/>
              <a:gd name="connsiteX929" fmla="*/ 3721337 w 7467600"/>
              <a:gd name="connsiteY929" fmla="*/ 0 h 6858000"/>
              <a:gd name="connsiteX930" fmla="*/ 3797544 w 7467600"/>
              <a:gd name="connsiteY930" fmla="*/ 0 h 6858000"/>
              <a:gd name="connsiteX931" fmla="*/ 3775734 w 7467600"/>
              <a:gd name="connsiteY931" fmla="*/ 95131 h 6858000"/>
              <a:gd name="connsiteX932" fmla="*/ 3724807 w 7467600"/>
              <a:gd name="connsiteY932" fmla="*/ 272257 h 6858000"/>
              <a:gd name="connsiteX933" fmla="*/ 3726844 w 7467600"/>
              <a:gd name="connsiteY933" fmla="*/ 282988 h 6858000"/>
              <a:gd name="connsiteX934" fmla="*/ 3742664 w 7467600"/>
              <a:gd name="connsiteY934" fmla="*/ 279918 h 6858000"/>
              <a:gd name="connsiteX935" fmla="*/ 4103910 w 7467600"/>
              <a:gd name="connsiteY935" fmla="*/ 1161917 h 6858000"/>
              <a:gd name="connsiteX936" fmla="*/ 4020269 w 7467600"/>
              <a:gd name="connsiteY936" fmla="*/ 1200406 h 6858000"/>
              <a:gd name="connsiteX937" fmla="*/ 3674882 w 7467600"/>
              <a:gd name="connsiteY937" fmla="*/ 488524 h 6858000"/>
              <a:gd name="connsiteX938" fmla="*/ 3132682 w 7467600"/>
              <a:gd name="connsiteY938" fmla="*/ 1072284 h 6858000"/>
              <a:gd name="connsiteX939" fmla="*/ 2716346 w 7467600"/>
              <a:gd name="connsiteY939" fmla="*/ 1276376 h 6858000"/>
              <a:gd name="connsiteX940" fmla="*/ 2716772 w 7467600"/>
              <a:gd name="connsiteY940" fmla="*/ 1255462 h 6858000"/>
              <a:gd name="connsiteX941" fmla="*/ 3471096 w 7467600"/>
              <a:gd name="connsiteY941" fmla="*/ 437072 h 6858000"/>
              <a:gd name="connsiteX942" fmla="*/ 3639057 w 7467600"/>
              <a:gd name="connsiteY942" fmla="*/ 286334 h 6858000"/>
              <a:gd name="connsiteX943" fmla="*/ 3640309 w 7467600"/>
              <a:gd name="connsiteY943" fmla="*/ 284664 h 6858000"/>
              <a:gd name="connsiteX944" fmla="*/ 3646022 w 7467600"/>
              <a:gd name="connsiteY944" fmla="*/ 276711 h 6858000"/>
              <a:gd name="connsiteX945" fmla="*/ 3707943 w 7467600"/>
              <a:gd name="connsiteY945" fmla="*/ 65958 h 6858000"/>
              <a:gd name="connsiteX946" fmla="*/ 3721337 w 7467600"/>
              <a:gd name="connsiteY946" fmla="*/ 0 h 6858000"/>
              <a:gd name="connsiteX947" fmla="*/ 2867960 w 7467600"/>
              <a:gd name="connsiteY947" fmla="*/ 0 h 6858000"/>
              <a:gd name="connsiteX948" fmla="*/ 2926351 w 7467600"/>
              <a:gd name="connsiteY948" fmla="*/ 0 h 6858000"/>
              <a:gd name="connsiteX949" fmla="*/ 2902823 w 7467600"/>
              <a:gd name="connsiteY949" fmla="*/ 262929 h 6858000"/>
              <a:gd name="connsiteX950" fmla="*/ 2940663 w 7467600"/>
              <a:gd name="connsiteY950" fmla="*/ 140884 h 6858000"/>
              <a:gd name="connsiteX951" fmla="*/ 2947039 w 7467600"/>
              <a:gd name="connsiteY951" fmla="*/ 122524 h 6858000"/>
              <a:gd name="connsiteX952" fmla="*/ 2984316 w 7467600"/>
              <a:gd name="connsiteY952" fmla="*/ 0 h 6858000"/>
              <a:gd name="connsiteX953" fmla="*/ 3016114 w 7467600"/>
              <a:gd name="connsiteY953" fmla="*/ 0 h 6858000"/>
              <a:gd name="connsiteX954" fmla="*/ 2979949 w 7467600"/>
              <a:gd name="connsiteY954" fmla="*/ 119274 h 6858000"/>
              <a:gd name="connsiteX955" fmla="*/ 3023879 w 7467600"/>
              <a:gd name="connsiteY955" fmla="*/ 0 h 6858000"/>
              <a:gd name="connsiteX956" fmla="*/ 3105400 w 7467600"/>
              <a:gd name="connsiteY956" fmla="*/ 0 h 6858000"/>
              <a:gd name="connsiteX957" fmla="*/ 3094669 w 7467600"/>
              <a:gd name="connsiteY957" fmla="*/ 30308 h 6858000"/>
              <a:gd name="connsiteX958" fmla="*/ 2901945 w 7467600"/>
              <a:gd name="connsiteY958" fmla="*/ 466538 h 6858000"/>
              <a:gd name="connsiteX959" fmla="*/ 2815209 w 7467600"/>
              <a:gd name="connsiteY959" fmla="*/ 497361 h 6858000"/>
              <a:gd name="connsiteX960" fmla="*/ 2844845 w 7467600"/>
              <a:gd name="connsiteY960" fmla="*/ 127638 h 6858000"/>
              <a:gd name="connsiteX961" fmla="*/ 2867960 w 7467600"/>
              <a:gd name="connsiteY961" fmla="*/ 0 h 6858000"/>
              <a:gd name="connsiteX962" fmla="*/ 1057230 w 7467600"/>
              <a:gd name="connsiteY962" fmla="*/ 0 h 6858000"/>
              <a:gd name="connsiteX963" fmla="*/ 1111003 w 7467600"/>
              <a:gd name="connsiteY963" fmla="*/ 0 h 6858000"/>
              <a:gd name="connsiteX964" fmla="*/ 1125553 w 7467600"/>
              <a:gd name="connsiteY964" fmla="*/ 52588 h 6858000"/>
              <a:gd name="connsiteX965" fmla="*/ 1304276 w 7467600"/>
              <a:gd name="connsiteY965" fmla="*/ 476275 h 6858000"/>
              <a:gd name="connsiteX966" fmla="*/ 1492066 w 7467600"/>
              <a:gd name="connsiteY966" fmla="*/ 886333 h 6858000"/>
              <a:gd name="connsiteX967" fmla="*/ 1423698 w 7467600"/>
              <a:gd name="connsiteY967" fmla="*/ 710817 h 6858000"/>
              <a:gd name="connsiteX968" fmla="*/ 1357609 w 7467600"/>
              <a:gd name="connsiteY968" fmla="*/ 532892 h 6858000"/>
              <a:gd name="connsiteX969" fmla="*/ 1309550 w 7467600"/>
              <a:gd name="connsiteY969" fmla="*/ 374031 h 6858000"/>
              <a:gd name="connsiteX970" fmla="*/ 1193673 w 7467600"/>
              <a:gd name="connsiteY970" fmla="*/ 49533 h 6858000"/>
              <a:gd name="connsiteX971" fmla="*/ 1164391 w 7467600"/>
              <a:gd name="connsiteY971" fmla="*/ 0 h 6858000"/>
              <a:gd name="connsiteX972" fmla="*/ 1200666 w 7467600"/>
              <a:gd name="connsiteY972" fmla="*/ 0 h 6858000"/>
              <a:gd name="connsiteX973" fmla="*/ 1223408 w 7467600"/>
              <a:gd name="connsiteY973" fmla="*/ 38996 h 6858000"/>
              <a:gd name="connsiteX974" fmla="*/ 1339635 w 7467600"/>
              <a:gd name="connsiteY974" fmla="*/ 365517 h 6858000"/>
              <a:gd name="connsiteX975" fmla="*/ 1387469 w 7467600"/>
              <a:gd name="connsiteY975" fmla="*/ 523079 h 6858000"/>
              <a:gd name="connsiteX976" fmla="*/ 1452685 w 7467600"/>
              <a:gd name="connsiteY976" fmla="*/ 699806 h 6858000"/>
              <a:gd name="connsiteX977" fmla="*/ 1492092 w 7467600"/>
              <a:gd name="connsiteY977" fmla="*/ 800424 h 6858000"/>
              <a:gd name="connsiteX978" fmla="*/ 1455302 w 7467600"/>
              <a:gd name="connsiteY978" fmla="*/ 632913 h 6858000"/>
              <a:gd name="connsiteX979" fmla="*/ 1222336 w 7467600"/>
              <a:gd name="connsiteY979" fmla="*/ 9480 h 6858000"/>
              <a:gd name="connsiteX980" fmla="*/ 1214634 w 7467600"/>
              <a:gd name="connsiteY980" fmla="*/ 0 h 6858000"/>
              <a:gd name="connsiteX981" fmla="*/ 1289827 w 7467600"/>
              <a:gd name="connsiteY981" fmla="*/ 0 h 6858000"/>
              <a:gd name="connsiteX982" fmla="*/ 1321076 w 7467600"/>
              <a:gd name="connsiteY982" fmla="*/ 59722 h 6858000"/>
              <a:gd name="connsiteX983" fmla="*/ 1512579 w 7467600"/>
              <a:gd name="connsiteY983" fmla="*/ 626441 h 6858000"/>
              <a:gd name="connsiteX984" fmla="*/ 1506076 w 7467600"/>
              <a:gd name="connsiteY984" fmla="*/ 1089289 h 6858000"/>
              <a:gd name="connsiteX985" fmla="*/ 1486346 w 7467600"/>
              <a:gd name="connsiteY985" fmla="*/ 1079919 h 6858000"/>
              <a:gd name="connsiteX986" fmla="*/ 1070511 w 7467600"/>
              <a:gd name="connsiteY986" fmla="*/ 48609 h 6858000"/>
              <a:gd name="connsiteX987" fmla="*/ 1057230 w 7467600"/>
              <a:gd name="connsiteY987" fmla="*/ 0 h 6858000"/>
              <a:gd name="connsiteX988" fmla="*/ 43151 w 7467600"/>
              <a:gd name="connsiteY988" fmla="*/ 0 h 6858000"/>
              <a:gd name="connsiteX989" fmla="*/ 95283 w 7467600"/>
              <a:gd name="connsiteY989" fmla="*/ 0 h 6858000"/>
              <a:gd name="connsiteX990" fmla="*/ 300708 w 7467600"/>
              <a:gd name="connsiteY990" fmla="*/ 154571 h 6858000"/>
              <a:gd name="connsiteX991" fmla="*/ 530414 w 7467600"/>
              <a:gd name="connsiteY991" fmla="*/ 354673 h 6858000"/>
              <a:gd name="connsiteX992" fmla="*/ 333785 w 7467600"/>
              <a:gd name="connsiteY992" fmla="*/ 161564 h 6858000"/>
              <a:gd name="connsiteX993" fmla="*/ 147005 w 7467600"/>
              <a:gd name="connsiteY993" fmla="*/ 0 h 6858000"/>
              <a:gd name="connsiteX994" fmla="*/ 272509 w 7467600"/>
              <a:gd name="connsiteY994" fmla="*/ 0 h 6858000"/>
              <a:gd name="connsiteX995" fmla="*/ 326276 w 7467600"/>
              <a:gd name="connsiteY995" fmla="*/ 45847 h 6858000"/>
              <a:gd name="connsiteX996" fmla="*/ 823759 w 7467600"/>
              <a:gd name="connsiteY996" fmla="*/ 574145 h 6858000"/>
              <a:gd name="connsiteX997" fmla="*/ 811254 w 7467600"/>
              <a:gd name="connsiteY997" fmla="*/ 665546 h 6858000"/>
              <a:gd name="connsiteX998" fmla="*/ 154042 w 7467600"/>
              <a:gd name="connsiteY998" fmla="*/ 261522 h 6858000"/>
              <a:gd name="connsiteX999" fmla="*/ 13550 w 7467600"/>
              <a:gd name="connsiteY999" fmla="*/ 158423 h 6858000"/>
              <a:gd name="connsiteX1000" fmla="*/ 0 w 7467600"/>
              <a:gd name="connsiteY1000" fmla="*/ 146618 h 6858000"/>
              <a:gd name="connsiteX1001" fmla="*/ 0 w 7467600"/>
              <a:gd name="connsiteY1001" fmla="*/ 59161 h 6858000"/>
              <a:gd name="connsiteX1002" fmla="*/ 45427 w 7467600"/>
              <a:gd name="connsiteY1002" fmla="*/ 101078 h 6858000"/>
              <a:gd name="connsiteX1003" fmla="*/ 630103 w 7467600"/>
              <a:gd name="connsiteY1003" fmla="*/ 485885 h 6858000"/>
              <a:gd name="connsiteX1004" fmla="*/ 532040 w 7467600"/>
              <a:gd name="connsiteY1004" fmla="*/ 399359 h 6858000"/>
              <a:gd name="connsiteX1005" fmla="*/ 517618 w 7467600"/>
              <a:gd name="connsiteY1005" fmla="*/ 385726 h 6858000"/>
              <a:gd name="connsiteX1006" fmla="*/ 285074 w 7467600"/>
              <a:gd name="connsiteY1006" fmla="*/ 182755 h 6858000"/>
              <a:gd name="connsiteX1007" fmla="*/ 43151 w 7467600"/>
              <a:gd name="connsiteY100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19999 w 7467600"/>
              <a:gd name="connsiteY844" fmla="*/ 774360 h 6858000"/>
              <a:gd name="connsiteX845" fmla="*/ 7467600 w 7467600"/>
              <a:gd name="connsiteY845" fmla="*/ 789215 h 6858000"/>
              <a:gd name="connsiteX846" fmla="*/ 7451412 w 7467600"/>
              <a:gd name="connsiteY846" fmla="*/ 799572 h 6858000"/>
              <a:gd name="connsiteX847" fmla="*/ 7419999 w 7467600"/>
              <a:gd name="connsiteY847" fmla="*/ 774360 h 6858000"/>
              <a:gd name="connsiteX848" fmla="*/ 5905192 w 7467600"/>
              <a:gd name="connsiteY848" fmla="*/ 163079 h 6858000"/>
              <a:gd name="connsiteX849" fmla="*/ 5865655 w 7467600"/>
              <a:gd name="connsiteY849" fmla="*/ 171901 h 6858000"/>
              <a:gd name="connsiteX850" fmla="*/ 5259740 w 7467600"/>
              <a:gd name="connsiteY850" fmla="*/ 257013 h 6858000"/>
              <a:gd name="connsiteX851" fmla="*/ 5208466 w 7467600"/>
              <a:gd name="connsiteY851" fmla="*/ 257550 h 6858000"/>
              <a:gd name="connsiteX852" fmla="*/ 4980204 w 7467600"/>
              <a:gd name="connsiteY852" fmla="*/ 271903 h 6858000"/>
              <a:gd name="connsiteX853" fmla="*/ 5068068 w 7467600"/>
              <a:gd name="connsiteY853" fmla="*/ 282244 h 6858000"/>
              <a:gd name="connsiteX854" fmla="*/ 5153231 w 7467600"/>
              <a:gd name="connsiteY854" fmla="*/ 292240 h 6858000"/>
              <a:gd name="connsiteX855" fmla="*/ 5426491 w 7467600"/>
              <a:gd name="connsiteY855" fmla="*/ 281128 h 6858000"/>
              <a:gd name="connsiteX856" fmla="*/ 5731212 w 7467600"/>
              <a:gd name="connsiteY856" fmla="*/ 231951 h 6858000"/>
              <a:gd name="connsiteX857" fmla="*/ 5905192 w 7467600"/>
              <a:gd name="connsiteY857" fmla="*/ 163079 h 6858000"/>
              <a:gd name="connsiteX858" fmla="*/ 5944437 w 7467600"/>
              <a:gd name="connsiteY858" fmla="*/ 113829 h 6858000"/>
              <a:gd name="connsiteX859" fmla="*/ 5825032 w 7467600"/>
              <a:gd name="connsiteY859" fmla="*/ 146405 h 6858000"/>
              <a:gd name="connsiteX860" fmla="*/ 4955599 w 7467600"/>
              <a:gd name="connsiteY860" fmla="*/ 247008 h 6858000"/>
              <a:gd name="connsiteX861" fmla="*/ 5210104 w 7467600"/>
              <a:gd name="connsiteY861" fmla="*/ 228123 h 6858000"/>
              <a:gd name="connsiteX862" fmla="*/ 5261015 w 7467600"/>
              <a:gd name="connsiteY862" fmla="*/ 227087 h 6858000"/>
              <a:gd name="connsiteX863" fmla="*/ 5861181 w 7467600"/>
              <a:gd name="connsiteY863" fmla="*/ 143093 h 6858000"/>
              <a:gd name="connsiteX864" fmla="*/ 5961252 w 7467600"/>
              <a:gd name="connsiteY864" fmla="*/ 114820 h 6858000"/>
              <a:gd name="connsiteX865" fmla="*/ 5944437 w 7467600"/>
              <a:gd name="connsiteY865" fmla="*/ 113829 h 6858000"/>
              <a:gd name="connsiteX866" fmla="*/ 3882765 w 7467600"/>
              <a:gd name="connsiteY866" fmla="*/ 0 h 6858000"/>
              <a:gd name="connsiteX867" fmla="*/ 3995099 w 7467600"/>
              <a:gd name="connsiteY867" fmla="*/ 0 h 6858000"/>
              <a:gd name="connsiteX868" fmla="*/ 4163818 w 7467600"/>
              <a:gd name="connsiteY868" fmla="*/ 234104 h 6858000"/>
              <a:gd name="connsiteX869" fmla="*/ 4172099 w 7467600"/>
              <a:gd name="connsiteY869" fmla="*/ 234207 h 6858000"/>
              <a:gd name="connsiteX870" fmla="*/ 4784282 w 7467600"/>
              <a:gd name="connsiteY870" fmla="*/ 276561 h 6858000"/>
              <a:gd name="connsiteX871" fmla="*/ 4801687 w 7467600"/>
              <a:gd name="connsiteY871" fmla="*/ 267764 h 6858000"/>
              <a:gd name="connsiteX872" fmla="*/ 6082788 w 7467600"/>
              <a:gd name="connsiteY872" fmla="*/ 64119 h 6858000"/>
              <a:gd name="connsiteX873" fmla="*/ 6099442 w 7467600"/>
              <a:gd name="connsiteY873" fmla="*/ 82568 h 6858000"/>
              <a:gd name="connsiteX874" fmla="*/ 4804137 w 7467600"/>
              <a:gd name="connsiteY874" fmla="*/ 320931 h 6858000"/>
              <a:gd name="connsiteX875" fmla="*/ 4227047 w 7467600"/>
              <a:gd name="connsiteY875" fmla="*/ 313415 h 6858000"/>
              <a:gd name="connsiteX876" fmla="*/ 4346041 w 7467600"/>
              <a:gd name="connsiteY876" fmla="*/ 456086 h 6858000"/>
              <a:gd name="connsiteX877" fmla="*/ 4870967 w 7467600"/>
              <a:gd name="connsiteY877" fmla="*/ 963061 h 6858000"/>
              <a:gd name="connsiteX878" fmla="*/ 4889647 w 7467600"/>
              <a:gd name="connsiteY878" fmla="*/ 957147 h 6858000"/>
              <a:gd name="connsiteX879" fmla="*/ 5422504 w 7467600"/>
              <a:gd name="connsiteY879" fmla="*/ 805191 h 6858000"/>
              <a:gd name="connsiteX880" fmla="*/ 6087656 w 7467600"/>
              <a:gd name="connsiteY880" fmla="*/ 826703 h 6858000"/>
              <a:gd name="connsiteX881" fmla="*/ 6058717 w 7467600"/>
              <a:gd name="connsiteY881" fmla="*/ 865992 h 6858000"/>
              <a:gd name="connsiteX882" fmla="*/ 4974153 w 7467600"/>
              <a:gd name="connsiteY882" fmla="*/ 1045456 h 6858000"/>
              <a:gd name="connsiteX883" fmla="*/ 5627835 w 7467600"/>
              <a:gd name="connsiteY883" fmla="*/ 1472077 h 6858000"/>
              <a:gd name="connsiteX884" fmla="*/ 5629817 w 7467600"/>
              <a:gd name="connsiteY884" fmla="*/ 1471412 h 6858000"/>
              <a:gd name="connsiteX885" fmla="*/ 5634124 w 7467600"/>
              <a:gd name="connsiteY885" fmla="*/ 1470572 h 6858000"/>
              <a:gd name="connsiteX886" fmla="*/ 5755832 w 7467600"/>
              <a:gd name="connsiteY886" fmla="*/ 1383886 h 6858000"/>
              <a:gd name="connsiteX887" fmla="*/ 6014186 w 7467600"/>
              <a:gd name="connsiteY887" fmla="*/ 1279799 h 6858000"/>
              <a:gd name="connsiteX888" fmla="*/ 6901619 w 7467600"/>
              <a:gd name="connsiteY888" fmla="*/ 1047874 h 6858000"/>
              <a:gd name="connsiteX889" fmla="*/ 6931566 w 7467600"/>
              <a:gd name="connsiteY889" fmla="*/ 1062034 h 6858000"/>
              <a:gd name="connsiteX890" fmla="*/ 5790982 w 7467600"/>
              <a:gd name="connsiteY890" fmla="*/ 1561380 h 6858000"/>
              <a:gd name="connsiteX891" fmla="*/ 6188971 w 7467600"/>
              <a:gd name="connsiteY891" fmla="*/ 1755168 h 6858000"/>
              <a:gd name="connsiteX892" fmla="*/ 6202446 w 7467600"/>
              <a:gd name="connsiteY892" fmla="*/ 1752268 h 6858000"/>
              <a:gd name="connsiteX893" fmla="*/ 7179560 w 7467600"/>
              <a:gd name="connsiteY893" fmla="*/ 1467551 h 6858000"/>
              <a:gd name="connsiteX894" fmla="*/ 7158730 w 7467600"/>
              <a:gd name="connsiteY894" fmla="*/ 1507835 h 6858000"/>
              <a:gd name="connsiteX895" fmla="*/ 6326959 w 7467600"/>
              <a:gd name="connsiteY895" fmla="*/ 1817686 h 6858000"/>
              <a:gd name="connsiteX896" fmla="*/ 6537433 w 7467600"/>
              <a:gd name="connsiteY896" fmla="*/ 1907790 h 6858000"/>
              <a:gd name="connsiteX897" fmla="*/ 6550221 w 7467600"/>
              <a:gd name="connsiteY897" fmla="*/ 1910729 h 6858000"/>
              <a:gd name="connsiteX898" fmla="*/ 6964438 w 7467600"/>
              <a:gd name="connsiteY898" fmla="*/ 2209505 h 6858000"/>
              <a:gd name="connsiteX899" fmla="*/ 7367862 w 7467600"/>
              <a:gd name="connsiteY899" fmla="*/ 2806833 h 6858000"/>
              <a:gd name="connsiteX900" fmla="*/ 7364329 w 7467600"/>
              <a:gd name="connsiteY900" fmla="*/ 2826907 h 6858000"/>
              <a:gd name="connsiteX901" fmla="*/ 7290545 w 7467600"/>
              <a:gd name="connsiteY901" fmla="*/ 2850663 h 6858000"/>
              <a:gd name="connsiteX902" fmla="*/ 6472036 w 7467600"/>
              <a:gd name="connsiteY902" fmla="*/ 1959003 h 6858000"/>
              <a:gd name="connsiteX903" fmla="*/ 5792897 w 7467600"/>
              <a:gd name="connsiteY903" fmla="*/ 1647747 h 6858000"/>
              <a:gd name="connsiteX904" fmla="*/ 5842751 w 7467600"/>
              <a:gd name="connsiteY904" fmla="*/ 1816112 h 6858000"/>
              <a:gd name="connsiteX905" fmla="*/ 5847424 w 7467600"/>
              <a:gd name="connsiteY905" fmla="*/ 1815776 h 6858000"/>
              <a:gd name="connsiteX906" fmla="*/ 6399821 w 7467600"/>
              <a:gd name="connsiteY906" fmla="*/ 2344799 h 6858000"/>
              <a:gd name="connsiteX907" fmla="*/ 6323232 w 7467600"/>
              <a:gd name="connsiteY907" fmla="*/ 2389634 h 6858000"/>
              <a:gd name="connsiteX908" fmla="*/ 5942958 w 7467600"/>
              <a:gd name="connsiteY908" fmla="*/ 2077708 h 6858000"/>
              <a:gd name="connsiteX909" fmla="*/ 5921559 w 7467600"/>
              <a:gd name="connsiteY909" fmla="*/ 2378596 h 6858000"/>
              <a:gd name="connsiteX910" fmla="*/ 5817651 w 7467600"/>
              <a:gd name="connsiteY910" fmla="*/ 3023919 h 6858000"/>
              <a:gd name="connsiteX911" fmla="*/ 5729634 w 7467600"/>
              <a:gd name="connsiteY911" fmla="*/ 3051849 h 6858000"/>
              <a:gd name="connsiteX912" fmla="*/ 5611018 w 7467600"/>
              <a:gd name="connsiteY912" fmla="*/ 2316769 h 6858000"/>
              <a:gd name="connsiteX913" fmla="*/ 5687608 w 7467600"/>
              <a:gd name="connsiteY913" fmla="*/ 2039972 h 6858000"/>
              <a:gd name="connsiteX914" fmla="*/ 5657554 w 7467600"/>
              <a:gd name="connsiteY914" fmla="*/ 1576445 h 6858000"/>
              <a:gd name="connsiteX915" fmla="*/ 5150475 w 7467600"/>
              <a:gd name="connsiteY915" fmla="*/ 1274012 h 6858000"/>
              <a:gd name="connsiteX916" fmla="*/ 5349142 w 7467600"/>
              <a:gd name="connsiteY916" fmla="*/ 2204405 h 6858000"/>
              <a:gd name="connsiteX917" fmla="*/ 5262214 w 7467600"/>
              <a:gd name="connsiteY917" fmla="*/ 2233836 h 6858000"/>
              <a:gd name="connsiteX918" fmla="*/ 4981539 w 7467600"/>
              <a:gd name="connsiteY918" fmla="*/ 1542201 h 6858000"/>
              <a:gd name="connsiteX919" fmla="*/ 4958461 w 7467600"/>
              <a:gd name="connsiteY919" fmla="*/ 1136957 h 6858000"/>
              <a:gd name="connsiteX920" fmla="*/ 4655015 w 7467600"/>
              <a:gd name="connsiteY920" fmla="*/ 891426 h 6858000"/>
              <a:gd name="connsiteX921" fmla="*/ 4348002 w 7467600"/>
              <a:gd name="connsiteY921" fmla="*/ 2205895 h 6858000"/>
              <a:gd name="connsiteX922" fmla="*/ 4262250 w 7467600"/>
              <a:gd name="connsiteY922" fmla="*/ 2219972 h 6858000"/>
              <a:gd name="connsiteX923" fmla="*/ 4550611 w 7467600"/>
              <a:gd name="connsiteY923" fmla="*/ 817540 h 6858000"/>
              <a:gd name="connsiteX924" fmla="*/ 4564418 w 7467600"/>
              <a:gd name="connsiteY924" fmla="*/ 808293 h 6858000"/>
              <a:gd name="connsiteX925" fmla="*/ 4266388 w 7467600"/>
              <a:gd name="connsiteY925" fmla="*/ 500083 h 6858000"/>
              <a:gd name="connsiteX926" fmla="*/ 4032842 w 7467600"/>
              <a:gd name="connsiteY926" fmla="*/ 211809 h 6858000"/>
              <a:gd name="connsiteX927" fmla="*/ 3882765 w 7467600"/>
              <a:gd name="connsiteY927" fmla="*/ 0 h 6858000"/>
              <a:gd name="connsiteX928" fmla="*/ 3721337 w 7467600"/>
              <a:gd name="connsiteY928" fmla="*/ 0 h 6858000"/>
              <a:gd name="connsiteX929" fmla="*/ 3797544 w 7467600"/>
              <a:gd name="connsiteY929" fmla="*/ 0 h 6858000"/>
              <a:gd name="connsiteX930" fmla="*/ 3775734 w 7467600"/>
              <a:gd name="connsiteY930" fmla="*/ 95131 h 6858000"/>
              <a:gd name="connsiteX931" fmla="*/ 3724807 w 7467600"/>
              <a:gd name="connsiteY931" fmla="*/ 272257 h 6858000"/>
              <a:gd name="connsiteX932" fmla="*/ 3726844 w 7467600"/>
              <a:gd name="connsiteY932" fmla="*/ 282988 h 6858000"/>
              <a:gd name="connsiteX933" fmla="*/ 3742664 w 7467600"/>
              <a:gd name="connsiteY933" fmla="*/ 279918 h 6858000"/>
              <a:gd name="connsiteX934" fmla="*/ 4103910 w 7467600"/>
              <a:gd name="connsiteY934" fmla="*/ 1161917 h 6858000"/>
              <a:gd name="connsiteX935" fmla="*/ 4020269 w 7467600"/>
              <a:gd name="connsiteY935" fmla="*/ 1200406 h 6858000"/>
              <a:gd name="connsiteX936" fmla="*/ 3674882 w 7467600"/>
              <a:gd name="connsiteY936" fmla="*/ 488524 h 6858000"/>
              <a:gd name="connsiteX937" fmla="*/ 3132682 w 7467600"/>
              <a:gd name="connsiteY937" fmla="*/ 1072284 h 6858000"/>
              <a:gd name="connsiteX938" fmla="*/ 2716346 w 7467600"/>
              <a:gd name="connsiteY938" fmla="*/ 1276376 h 6858000"/>
              <a:gd name="connsiteX939" fmla="*/ 2716772 w 7467600"/>
              <a:gd name="connsiteY939" fmla="*/ 1255462 h 6858000"/>
              <a:gd name="connsiteX940" fmla="*/ 3471096 w 7467600"/>
              <a:gd name="connsiteY940" fmla="*/ 437072 h 6858000"/>
              <a:gd name="connsiteX941" fmla="*/ 3639057 w 7467600"/>
              <a:gd name="connsiteY941" fmla="*/ 286334 h 6858000"/>
              <a:gd name="connsiteX942" fmla="*/ 3640309 w 7467600"/>
              <a:gd name="connsiteY942" fmla="*/ 284664 h 6858000"/>
              <a:gd name="connsiteX943" fmla="*/ 3646022 w 7467600"/>
              <a:gd name="connsiteY943" fmla="*/ 276711 h 6858000"/>
              <a:gd name="connsiteX944" fmla="*/ 3707943 w 7467600"/>
              <a:gd name="connsiteY944" fmla="*/ 65958 h 6858000"/>
              <a:gd name="connsiteX945" fmla="*/ 3721337 w 7467600"/>
              <a:gd name="connsiteY945" fmla="*/ 0 h 6858000"/>
              <a:gd name="connsiteX946" fmla="*/ 2867960 w 7467600"/>
              <a:gd name="connsiteY946" fmla="*/ 0 h 6858000"/>
              <a:gd name="connsiteX947" fmla="*/ 2926351 w 7467600"/>
              <a:gd name="connsiteY947" fmla="*/ 0 h 6858000"/>
              <a:gd name="connsiteX948" fmla="*/ 2902823 w 7467600"/>
              <a:gd name="connsiteY948" fmla="*/ 262929 h 6858000"/>
              <a:gd name="connsiteX949" fmla="*/ 2940663 w 7467600"/>
              <a:gd name="connsiteY949" fmla="*/ 140884 h 6858000"/>
              <a:gd name="connsiteX950" fmla="*/ 2947039 w 7467600"/>
              <a:gd name="connsiteY950" fmla="*/ 122524 h 6858000"/>
              <a:gd name="connsiteX951" fmla="*/ 2984316 w 7467600"/>
              <a:gd name="connsiteY951" fmla="*/ 0 h 6858000"/>
              <a:gd name="connsiteX952" fmla="*/ 3016114 w 7467600"/>
              <a:gd name="connsiteY952" fmla="*/ 0 h 6858000"/>
              <a:gd name="connsiteX953" fmla="*/ 2979949 w 7467600"/>
              <a:gd name="connsiteY953" fmla="*/ 119274 h 6858000"/>
              <a:gd name="connsiteX954" fmla="*/ 3023879 w 7467600"/>
              <a:gd name="connsiteY954" fmla="*/ 0 h 6858000"/>
              <a:gd name="connsiteX955" fmla="*/ 3105400 w 7467600"/>
              <a:gd name="connsiteY955" fmla="*/ 0 h 6858000"/>
              <a:gd name="connsiteX956" fmla="*/ 3094669 w 7467600"/>
              <a:gd name="connsiteY956" fmla="*/ 30308 h 6858000"/>
              <a:gd name="connsiteX957" fmla="*/ 2901945 w 7467600"/>
              <a:gd name="connsiteY957" fmla="*/ 466538 h 6858000"/>
              <a:gd name="connsiteX958" fmla="*/ 2815209 w 7467600"/>
              <a:gd name="connsiteY958" fmla="*/ 497361 h 6858000"/>
              <a:gd name="connsiteX959" fmla="*/ 2844845 w 7467600"/>
              <a:gd name="connsiteY959" fmla="*/ 127638 h 6858000"/>
              <a:gd name="connsiteX960" fmla="*/ 2867960 w 7467600"/>
              <a:gd name="connsiteY960" fmla="*/ 0 h 6858000"/>
              <a:gd name="connsiteX961" fmla="*/ 1057230 w 7467600"/>
              <a:gd name="connsiteY961" fmla="*/ 0 h 6858000"/>
              <a:gd name="connsiteX962" fmla="*/ 1111003 w 7467600"/>
              <a:gd name="connsiteY962" fmla="*/ 0 h 6858000"/>
              <a:gd name="connsiteX963" fmla="*/ 1125553 w 7467600"/>
              <a:gd name="connsiteY963" fmla="*/ 52588 h 6858000"/>
              <a:gd name="connsiteX964" fmla="*/ 1304276 w 7467600"/>
              <a:gd name="connsiteY964" fmla="*/ 476275 h 6858000"/>
              <a:gd name="connsiteX965" fmla="*/ 1492066 w 7467600"/>
              <a:gd name="connsiteY965" fmla="*/ 886333 h 6858000"/>
              <a:gd name="connsiteX966" fmla="*/ 1423698 w 7467600"/>
              <a:gd name="connsiteY966" fmla="*/ 710817 h 6858000"/>
              <a:gd name="connsiteX967" fmla="*/ 1357609 w 7467600"/>
              <a:gd name="connsiteY967" fmla="*/ 532892 h 6858000"/>
              <a:gd name="connsiteX968" fmla="*/ 1309550 w 7467600"/>
              <a:gd name="connsiteY968" fmla="*/ 374031 h 6858000"/>
              <a:gd name="connsiteX969" fmla="*/ 1193673 w 7467600"/>
              <a:gd name="connsiteY969" fmla="*/ 49533 h 6858000"/>
              <a:gd name="connsiteX970" fmla="*/ 1164391 w 7467600"/>
              <a:gd name="connsiteY970" fmla="*/ 0 h 6858000"/>
              <a:gd name="connsiteX971" fmla="*/ 1200666 w 7467600"/>
              <a:gd name="connsiteY971" fmla="*/ 0 h 6858000"/>
              <a:gd name="connsiteX972" fmla="*/ 1223408 w 7467600"/>
              <a:gd name="connsiteY972" fmla="*/ 38996 h 6858000"/>
              <a:gd name="connsiteX973" fmla="*/ 1339635 w 7467600"/>
              <a:gd name="connsiteY973" fmla="*/ 365517 h 6858000"/>
              <a:gd name="connsiteX974" fmla="*/ 1387469 w 7467600"/>
              <a:gd name="connsiteY974" fmla="*/ 523079 h 6858000"/>
              <a:gd name="connsiteX975" fmla="*/ 1452685 w 7467600"/>
              <a:gd name="connsiteY975" fmla="*/ 699806 h 6858000"/>
              <a:gd name="connsiteX976" fmla="*/ 1492092 w 7467600"/>
              <a:gd name="connsiteY976" fmla="*/ 800424 h 6858000"/>
              <a:gd name="connsiteX977" fmla="*/ 1455302 w 7467600"/>
              <a:gd name="connsiteY977" fmla="*/ 632913 h 6858000"/>
              <a:gd name="connsiteX978" fmla="*/ 1222336 w 7467600"/>
              <a:gd name="connsiteY978" fmla="*/ 9480 h 6858000"/>
              <a:gd name="connsiteX979" fmla="*/ 1214634 w 7467600"/>
              <a:gd name="connsiteY979" fmla="*/ 0 h 6858000"/>
              <a:gd name="connsiteX980" fmla="*/ 1289827 w 7467600"/>
              <a:gd name="connsiteY980" fmla="*/ 0 h 6858000"/>
              <a:gd name="connsiteX981" fmla="*/ 1321076 w 7467600"/>
              <a:gd name="connsiteY981" fmla="*/ 59722 h 6858000"/>
              <a:gd name="connsiteX982" fmla="*/ 1512579 w 7467600"/>
              <a:gd name="connsiteY982" fmla="*/ 626441 h 6858000"/>
              <a:gd name="connsiteX983" fmla="*/ 1506076 w 7467600"/>
              <a:gd name="connsiteY983" fmla="*/ 1089289 h 6858000"/>
              <a:gd name="connsiteX984" fmla="*/ 1486346 w 7467600"/>
              <a:gd name="connsiteY984" fmla="*/ 1079919 h 6858000"/>
              <a:gd name="connsiteX985" fmla="*/ 1070511 w 7467600"/>
              <a:gd name="connsiteY985" fmla="*/ 48609 h 6858000"/>
              <a:gd name="connsiteX986" fmla="*/ 1057230 w 7467600"/>
              <a:gd name="connsiteY986" fmla="*/ 0 h 6858000"/>
              <a:gd name="connsiteX987" fmla="*/ 43151 w 7467600"/>
              <a:gd name="connsiteY987" fmla="*/ 0 h 6858000"/>
              <a:gd name="connsiteX988" fmla="*/ 95283 w 7467600"/>
              <a:gd name="connsiteY988" fmla="*/ 0 h 6858000"/>
              <a:gd name="connsiteX989" fmla="*/ 300708 w 7467600"/>
              <a:gd name="connsiteY989" fmla="*/ 154571 h 6858000"/>
              <a:gd name="connsiteX990" fmla="*/ 530414 w 7467600"/>
              <a:gd name="connsiteY990" fmla="*/ 354673 h 6858000"/>
              <a:gd name="connsiteX991" fmla="*/ 333785 w 7467600"/>
              <a:gd name="connsiteY991" fmla="*/ 161564 h 6858000"/>
              <a:gd name="connsiteX992" fmla="*/ 147005 w 7467600"/>
              <a:gd name="connsiteY992" fmla="*/ 0 h 6858000"/>
              <a:gd name="connsiteX993" fmla="*/ 272509 w 7467600"/>
              <a:gd name="connsiteY993" fmla="*/ 0 h 6858000"/>
              <a:gd name="connsiteX994" fmla="*/ 326276 w 7467600"/>
              <a:gd name="connsiteY994" fmla="*/ 45847 h 6858000"/>
              <a:gd name="connsiteX995" fmla="*/ 823759 w 7467600"/>
              <a:gd name="connsiteY995" fmla="*/ 574145 h 6858000"/>
              <a:gd name="connsiteX996" fmla="*/ 811254 w 7467600"/>
              <a:gd name="connsiteY996" fmla="*/ 665546 h 6858000"/>
              <a:gd name="connsiteX997" fmla="*/ 154042 w 7467600"/>
              <a:gd name="connsiteY997" fmla="*/ 261522 h 6858000"/>
              <a:gd name="connsiteX998" fmla="*/ 13550 w 7467600"/>
              <a:gd name="connsiteY998" fmla="*/ 158423 h 6858000"/>
              <a:gd name="connsiteX999" fmla="*/ 0 w 7467600"/>
              <a:gd name="connsiteY999" fmla="*/ 146618 h 6858000"/>
              <a:gd name="connsiteX1000" fmla="*/ 0 w 7467600"/>
              <a:gd name="connsiteY1000" fmla="*/ 59161 h 6858000"/>
              <a:gd name="connsiteX1001" fmla="*/ 45427 w 7467600"/>
              <a:gd name="connsiteY1001" fmla="*/ 101078 h 6858000"/>
              <a:gd name="connsiteX1002" fmla="*/ 630103 w 7467600"/>
              <a:gd name="connsiteY1002" fmla="*/ 485885 h 6858000"/>
              <a:gd name="connsiteX1003" fmla="*/ 532040 w 7467600"/>
              <a:gd name="connsiteY1003" fmla="*/ 399359 h 6858000"/>
              <a:gd name="connsiteX1004" fmla="*/ 517618 w 7467600"/>
              <a:gd name="connsiteY1004" fmla="*/ 385726 h 6858000"/>
              <a:gd name="connsiteX1005" fmla="*/ 285074 w 7467600"/>
              <a:gd name="connsiteY1005" fmla="*/ 182755 h 6858000"/>
              <a:gd name="connsiteX1006" fmla="*/ 43151 w 7467600"/>
              <a:gd name="connsiteY100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7451412 w 7467600"/>
              <a:gd name="connsiteY844" fmla="*/ 799572 h 6858000"/>
              <a:gd name="connsiteX845" fmla="*/ 7467600 w 7467600"/>
              <a:gd name="connsiteY845" fmla="*/ 789215 h 6858000"/>
              <a:gd name="connsiteX846" fmla="*/ 7451412 w 7467600"/>
              <a:gd name="connsiteY846" fmla="*/ 799572 h 6858000"/>
              <a:gd name="connsiteX847" fmla="*/ 5905192 w 7467600"/>
              <a:gd name="connsiteY847" fmla="*/ 163079 h 6858000"/>
              <a:gd name="connsiteX848" fmla="*/ 5865655 w 7467600"/>
              <a:gd name="connsiteY848" fmla="*/ 171901 h 6858000"/>
              <a:gd name="connsiteX849" fmla="*/ 5259740 w 7467600"/>
              <a:gd name="connsiteY849" fmla="*/ 257013 h 6858000"/>
              <a:gd name="connsiteX850" fmla="*/ 5208466 w 7467600"/>
              <a:gd name="connsiteY850" fmla="*/ 257550 h 6858000"/>
              <a:gd name="connsiteX851" fmla="*/ 4980204 w 7467600"/>
              <a:gd name="connsiteY851" fmla="*/ 271903 h 6858000"/>
              <a:gd name="connsiteX852" fmla="*/ 5068068 w 7467600"/>
              <a:gd name="connsiteY852" fmla="*/ 282244 h 6858000"/>
              <a:gd name="connsiteX853" fmla="*/ 5153231 w 7467600"/>
              <a:gd name="connsiteY853" fmla="*/ 292240 h 6858000"/>
              <a:gd name="connsiteX854" fmla="*/ 5426491 w 7467600"/>
              <a:gd name="connsiteY854" fmla="*/ 281128 h 6858000"/>
              <a:gd name="connsiteX855" fmla="*/ 5731212 w 7467600"/>
              <a:gd name="connsiteY855" fmla="*/ 231951 h 6858000"/>
              <a:gd name="connsiteX856" fmla="*/ 5905192 w 7467600"/>
              <a:gd name="connsiteY856" fmla="*/ 163079 h 6858000"/>
              <a:gd name="connsiteX857" fmla="*/ 5944437 w 7467600"/>
              <a:gd name="connsiteY857" fmla="*/ 113829 h 6858000"/>
              <a:gd name="connsiteX858" fmla="*/ 5825032 w 7467600"/>
              <a:gd name="connsiteY858" fmla="*/ 146405 h 6858000"/>
              <a:gd name="connsiteX859" fmla="*/ 4955599 w 7467600"/>
              <a:gd name="connsiteY859" fmla="*/ 247008 h 6858000"/>
              <a:gd name="connsiteX860" fmla="*/ 5210104 w 7467600"/>
              <a:gd name="connsiteY860" fmla="*/ 228123 h 6858000"/>
              <a:gd name="connsiteX861" fmla="*/ 5261015 w 7467600"/>
              <a:gd name="connsiteY861" fmla="*/ 227087 h 6858000"/>
              <a:gd name="connsiteX862" fmla="*/ 5861181 w 7467600"/>
              <a:gd name="connsiteY862" fmla="*/ 143093 h 6858000"/>
              <a:gd name="connsiteX863" fmla="*/ 5961252 w 7467600"/>
              <a:gd name="connsiteY863" fmla="*/ 114820 h 6858000"/>
              <a:gd name="connsiteX864" fmla="*/ 5944437 w 7467600"/>
              <a:gd name="connsiteY864" fmla="*/ 113829 h 6858000"/>
              <a:gd name="connsiteX865" fmla="*/ 3882765 w 7467600"/>
              <a:gd name="connsiteY865" fmla="*/ 0 h 6858000"/>
              <a:gd name="connsiteX866" fmla="*/ 3995099 w 7467600"/>
              <a:gd name="connsiteY866" fmla="*/ 0 h 6858000"/>
              <a:gd name="connsiteX867" fmla="*/ 4163818 w 7467600"/>
              <a:gd name="connsiteY867" fmla="*/ 234104 h 6858000"/>
              <a:gd name="connsiteX868" fmla="*/ 4172099 w 7467600"/>
              <a:gd name="connsiteY868" fmla="*/ 234207 h 6858000"/>
              <a:gd name="connsiteX869" fmla="*/ 4784282 w 7467600"/>
              <a:gd name="connsiteY869" fmla="*/ 276561 h 6858000"/>
              <a:gd name="connsiteX870" fmla="*/ 4801687 w 7467600"/>
              <a:gd name="connsiteY870" fmla="*/ 267764 h 6858000"/>
              <a:gd name="connsiteX871" fmla="*/ 6082788 w 7467600"/>
              <a:gd name="connsiteY871" fmla="*/ 64119 h 6858000"/>
              <a:gd name="connsiteX872" fmla="*/ 6099442 w 7467600"/>
              <a:gd name="connsiteY872" fmla="*/ 82568 h 6858000"/>
              <a:gd name="connsiteX873" fmla="*/ 4804137 w 7467600"/>
              <a:gd name="connsiteY873" fmla="*/ 320931 h 6858000"/>
              <a:gd name="connsiteX874" fmla="*/ 4227047 w 7467600"/>
              <a:gd name="connsiteY874" fmla="*/ 313415 h 6858000"/>
              <a:gd name="connsiteX875" fmla="*/ 4346041 w 7467600"/>
              <a:gd name="connsiteY875" fmla="*/ 456086 h 6858000"/>
              <a:gd name="connsiteX876" fmla="*/ 4870967 w 7467600"/>
              <a:gd name="connsiteY876" fmla="*/ 963061 h 6858000"/>
              <a:gd name="connsiteX877" fmla="*/ 4889647 w 7467600"/>
              <a:gd name="connsiteY877" fmla="*/ 957147 h 6858000"/>
              <a:gd name="connsiteX878" fmla="*/ 5422504 w 7467600"/>
              <a:gd name="connsiteY878" fmla="*/ 805191 h 6858000"/>
              <a:gd name="connsiteX879" fmla="*/ 6087656 w 7467600"/>
              <a:gd name="connsiteY879" fmla="*/ 826703 h 6858000"/>
              <a:gd name="connsiteX880" fmla="*/ 6058717 w 7467600"/>
              <a:gd name="connsiteY880" fmla="*/ 865992 h 6858000"/>
              <a:gd name="connsiteX881" fmla="*/ 4974153 w 7467600"/>
              <a:gd name="connsiteY881" fmla="*/ 1045456 h 6858000"/>
              <a:gd name="connsiteX882" fmla="*/ 5627835 w 7467600"/>
              <a:gd name="connsiteY882" fmla="*/ 1472077 h 6858000"/>
              <a:gd name="connsiteX883" fmla="*/ 5629817 w 7467600"/>
              <a:gd name="connsiteY883" fmla="*/ 1471412 h 6858000"/>
              <a:gd name="connsiteX884" fmla="*/ 5634124 w 7467600"/>
              <a:gd name="connsiteY884" fmla="*/ 1470572 h 6858000"/>
              <a:gd name="connsiteX885" fmla="*/ 5755832 w 7467600"/>
              <a:gd name="connsiteY885" fmla="*/ 1383886 h 6858000"/>
              <a:gd name="connsiteX886" fmla="*/ 6014186 w 7467600"/>
              <a:gd name="connsiteY886" fmla="*/ 1279799 h 6858000"/>
              <a:gd name="connsiteX887" fmla="*/ 6901619 w 7467600"/>
              <a:gd name="connsiteY887" fmla="*/ 1047874 h 6858000"/>
              <a:gd name="connsiteX888" fmla="*/ 6931566 w 7467600"/>
              <a:gd name="connsiteY888" fmla="*/ 1062034 h 6858000"/>
              <a:gd name="connsiteX889" fmla="*/ 5790982 w 7467600"/>
              <a:gd name="connsiteY889" fmla="*/ 1561380 h 6858000"/>
              <a:gd name="connsiteX890" fmla="*/ 6188971 w 7467600"/>
              <a:gd name="connsiteY890" fmla="*/ 1755168 h 6858000"/>
              <a:gd name="connsiteX891" fmla="*/ 6202446 w 7467600"/>
              <a:gd name="connsiteY891" fmla="*/ 1752268 h 6858000"/>
              <a:gd name="connsiteX892" fmla="*/ 7179560 w 7467600"/>
              <a:gd name="connsiteY892" fmla="*/ 1467551 h 6858000"/>
              <a:gd name="connsiteX893" fmla="*/ 7158730 w 7467600"/>
              <a:gd name="connsiteY893" fmla="*/ 1507835 h 6858000"/>
              <a:gd name="connsiteX894" fmla="*/ 6326959 w 7467600"/>
              <a:gd name="connsiteY894" fmla="*/ 1817686 h 6858000"/>
              <a:gd name="connsiteX895" fmla="*/ 6537433 w 7467600"/>
              <a:gd name="connsiteY895" fmla="*/ 1907790 h 6858000"/>
              <a:gd name="connsiteX896" fmla="*/ 6550221 w 7467600"/>
              <a:gd name="connsiteY896" fmla="*/ 1910729 h 6858000"/>
              <a:gd name="connsiteX897" fmla="*/ 6964438 w 7467600"/>
              <a:gd name="connsiteY897" fmla="*/ 2209505 h 6858000"/>
              <a:gd name="connsiteX898" fmla="*/ 7367862 w 7467600"/>
              <a:gd name="connsiteY898" fmla="*/ 2806833 h 6858000"/>
              <a:gd name="connsiteX899" fmla="*/ 7364329 w 7467600"/>
              <a:gd name="connsiteY899" fmla="*/ 2826907 h 6858000"/>
              <a:gd name="connsiteX900" fmla="*/ 7290545 w 7467600"/>
              <a:gd name="connsiteY900" fmla="*/ 2850663 h 6858000"/>
              <a:gd name="connsiteX901" fmla="*/ 6472036 w 7467600"/>
              <a:gd name="connsiteY901" fmla="*/ 1959003 h 6858000"/>
              <a:gd name="connsiteX902" fmla="*/ 5792897 w 7467600"/>
              <a:gd name="connsiteY902" fmla="*/ 1647747 h 6858000"/>
              <a:gd name="connsiteX903" fmla="*/ 5842751 w 7467600"/>
              <a:gd name="connsiteY903" fmla="*/ 1816112 h 6858000"/>
              <a:gd name="connsiteX904" fmla="*/ 5847424 w 7467600"/>
              <a:gd name="connsiteY904" fmla="*/ 1815776 h 6858000"/>
              <a:gd name="connsiteX905" fmla="*/ 6399821 w 7467600"/>
              <a:gd name="connsiteY905" fmla="*/ 2344799 h 6858000"/>
              <a:gd name="connsiteX906" fmla="*/ 6323232 w 7467600"/>
              <a:gd name="connsiteY906" fmla="*/ 2389634 h 6858000"/>
              <a:gd name="connsiteX907" fmla="*/ 5942958 w 7467600"/>
              <a:gd name="connsiteY907" fmla="*/ 2077708 h 6858000"/>
              <a:gd name="connsiteX908" fmla="*/ 5921559 w 7467600"/>
              <a:gd name="connsiteY908" fmla="*/ 2378596 h 6858000"/>
              <a:gd name="connsiteX909" fmla="*/ 5817651 w 7467600"/>
              <a:gd name="connsiteY909" fmla="*/ 3023919 h 6858000"/>
              <a:gd name="connsiteX910" fmla="*/ 5729634 w 7467600"/>
              <a:gd name="connsiteY910" fmla="*/ 3051849 h 6858000"/>
              <a:gd name="connsiteX911" fmla="*/ 5611018 w 7467600"/>
              <a:gd name="connsiteY911" fmla="*/ 2316769 h 6858000"/>
              <a:gd name="connsiteX912" fmla="*/ 5687608 w 7467600"/>
              <a:gd name="connsiteY912" fmla="*/ 2039972 h 6858000"/>
              <a:gd name="connsiteX913" fmla="*/ 5657554 w 7467600"/>
              <a:gd name="connsiteY913" fmla="*/ 1576445 h 6858000"/>
              <a:gd name="connsiteX914" fmla="*/ 5150475 w 7467600"/>
              <a:gd name="connsiteY914" fmla="*/ 1274012 h 6858000"/>
              <a:gd name="connsiteX915" fmla="*/ 5349142 w 7467600"/>
              <a:gd name="connsiteY915" fmla="*/ 2204405 h 6858000"/>
              <a:gd name="connsiteX916" fmla="*/ 5262214 w 7467600"/>
              <a:gd name="connsiteY916" fmla="*/ 2233836 h 6858000"/>
              <a:gd name="connsiteX917" fmla="*/ 4981539 w 7467600"/>
              <a:gd name="connsiteY917" fmla="*/ 1542201 h 6858000"/>
              <a:gd name="connsiteX918" fmla="*/ 4958461 w 7467600"/>
              <a:gd name="connsiteY918" fmla="*/ 1136957 h 6858000"/>
              <a:gd name="connsiteX919" fmla="*/ 4655015 w 7467600"/>
              <a:gd name="connsiteY919" fmla="*/ 891426 h 6858000"/>
              <a:gd name="connsiteX920" fmla="*/ 4348002 w 7467600"/>
              <a:gd name="connsiteY920" fmla="*/ 2205895 h 6858000"/>
              <a:gd name="connsiteX921" fmla="*/ 4262250 w 7467600"/>
              <a:gd name="connsiteY921" fmla="*/ 2219972 h 6858000"/>
              <a:gd name="connsiteX922" fmla="*/ 4550611 w 7467600"/>
              <a:gd name="connsiteY922" fmla="*/ 817540 h 6858000"/>
              <a:gd name="connsiteX923" fmla="*/ 4564418 w 7467600"/>
              <a:gd name="connsiteY923" fmla="*/ 808293 h 6858000"/>
              <a:gd name="connsiteX924" fmla="*/ 4266388 w 7467600"/>
              <a:gd name="connsiteY924" fmla="*/ 500083 h 6858000"/>
              <a:gd name="connsiteX925" fmla="*/ 4032842 w 7467600"/>
              <a:gd name="connsiteY925" fmla="*/ 211809 h 6858000"/>
              <a:gd name="connsiteX926" fmla="*/ 3882765 w 7467600"/>
              <a:gd name="connsiteY926" fmla="*/ 0 h 6858000"/>
              <a:gd name="connsiteX927" fmla="*/ 3721337 w 7467600"/>
              <a:gd name="connsiteY927" fmla="*/ 0 h 6858000"/>
              <a:gd name="connsiteX928" fmla="*/ 3797544 w 7467600"/>
              <a:gd name="connsiteY928" fmla="*/ 0 h 6858000"/>
              <a:gd name="connsiteX929" fmla="*/ 3775734 w 7467600"/>
              <a:gd name="connsiteY929" fmla="*/ 95131 h 6858000"/>
              <a:gd name="connsiteX930" fmla="*/ 3724807 w 7467600"/>
              <a:gd name="connsiteY930" fmla="*/ 272257 h 6858000"/>
              <a:gd name="connsiteX931" fmla="*/ 3726844 w 7467600"/>
              <a:gd name="connsiteY931" fmla="*/ 282988 h 6858000"/>
              <a:gd name="connsiteX932" fmla="*/ 3742664 w 7467600"/>
              <a:gd name="connsiteY932" fmla="*/ 279918 h 6858000"/>
              <a:gd name="connsiteX933" fmla="*/ 4103910 w 7467600"/>
              <a:gd name="connsiteY933" fmla="*/ 1161917 h 6858000"/>
              <a:gd name="connsiteX934" fmla="*/ 4020269 w 7467600"/>
              <a:gd name="connsiteY934" fmla="*/ 1200406 h 6858000"/>
              <a:gd name="connsiteX935" fmla="*/ 3674882 w 7467600"/>
              <a:gd name="connsiteY935" fmla="*/ 488524 h 6858000"/>
              <a:gd name="connsiteX936" fmla="*/ 3132682 w 7467600"/>
              <a:gd name="connsiteY936" fmla="*/ 1072284 h 6858000"/>
              <a:gd name="connsiteX937" fmla="*/ 2716346 w 7467600"/>
              <a:gd name="connsiteY937" fmla="*/ 1276376 h 6858000"/>
              <a:gd name="connsiteX938" fmla="*/ 2716772 w 7467600"/>
              <a:gd name="connsiteY938" fmla="*/ 1255462 h 6858000"/>
              <a:gd name="connsiteX939" fmla="*/ 3471096 w 7467600"/>
              <a:gd name="connsiteY939" fmla="*/ 437072 h 6858000"/>
              <a:gd name="connsiteX940" fmla="*/ 3639057 w 7467600"/>
              <a:gd name="connsiteY940" fmla="*/ 286334 h 6858000"/>
              <a:gd name="connsiteX941" fmla="*/ 3640309 w 7467600"/>
              <a:gd name="connsiteY941" fmla="*/ 284664 h 6858000"/>
              <a:gd name="connsiteX942" fmla="*/ 3646022 w 7467600"/>
              <a:gd name="connsiteY942" fmla="*/ 276711 h 6858000"/>
              <a:gd name="connsiteX943" fmla="*/ 3707943 w 7467600"/>
              <a:gd name="connsiteY943" fmla="*/ 65958 h 6858000"/>
              <a:gd name="connsiteX944" fmla="*/ 3721337 w 7467600"/>
              <a:gd name="connsiteY944" fmla="*/ 0 h 6858000"/>
              <a:gd name="connsiteX945" fmla="*/ 2867960 w 7467600"/>
              <a:gd name="connsiteY945" fmla="*/ 0 h 6858000"/>
              <a:gd name="connsiteX946" fmla="*/ 2926351 w 7467600"/>
              <a:gd name="connsiteY946" fmla="*/ 0 h 6858000"/>
              <a:gd name="connsiteX947" fmla="*/ 2902823 w 7467600"/>
              <a:gd name="connsiteY947" fmla="*/ 262929 h 6858000"/>
              <a:gd name="connsiteX948" fmla="*/ 2940663 w 7467600"/>
              <a:gd name="connsiteY948" fmla="*/ 140884 h 6858000"/>
              <a:gd name="connsiteX949" fmla="*/ 2947039 w 7467600"/>
              <a:gd name="connsiteY949" fmla="*/ 122524 h 6858000"/>
              <a:gd name="connsiteX950" fmla="*/ 2984316 w 7467600"/>
              <a:gd name="connsiteY950" fmla="*/ 0 h 6858000"/>
              <a:gd name="connsiteX951" fmla="*/ 3016114 w 7467600"/>
              <a:gd name="connsiteY951" fmla="*/ 0 h 6858000"/>
              <a:gd name="connsiteX952" fmla="*/ 2979949 w 7467600"/>
              <a:gd name="connsiteY952" fmla="*/ 119274 h 6858000"/>
              <a:gd name="connsiteX953" fmla="*/ 3023879 w 7467600"/>
              <a:gd name="connsiteY953" fmla="*/ 0 h 6858000"/>
              <a:gd name="connsiteX954" fmla="*/ 3105400 w 7467600"/>
              <a:gd name="connsiteY954" fmla="*/ 0 h 6858000"/>
              <a:gd name="connsiteX955" fmla="*/ 3094669 w 7467600"/>
              <a:gd name="connsiteY955" fmla="*/ 30308 h 6858000"/>
              <a:gd name="connsiteX956" fmla="*/ 2901945 w 7467600"/>
              <a:gd name="connsiteY956" fmla="*/ 466538 h 6858000"/>
              <a:gd name="connsiteX957" fmla="*/ 2815209 w 7467600"/>
              <a:gd name="connsiteY957" fmla="*/ 497361 h 6858000"/>
              <a:gd name="connsiteX958" fmla="*/ 2844845 w 7467600"/>
              <a:gd name="connsiteY958" fmla="*/ 127638 h 6858000"/>
              <a:gd name="connsiteX959" fmla="*/ 2867960 w 7467600"/>
              <a:gd name="connsiteY959" fmla="*/ 0 h 6858000"/>
              <a:gd name="connsiteX960" fmla="*/ 1057230 w 7467600"/>
              <a:gd name="connsiteY960" fmla="*/ 0 h 6858000"/>
              <a:gd name="connsiteX961" fmla="*/ 1111003 w 7467600"/>
              <a:gd name="connsiteY961" fmla="*/ 0 h 6858000"/>
              <a:gd name="connsiteX962" fmla="*/ 1125553 w 7467600"/>
              <a:gd name="connsiteY962" fmla="*/ 52588 h 6858000"/>
              <a:gd name="connsiteX963" fmla="*/ 1304276 w 7467600"/>
              <a:gd name="connsiteY963" fmla="*/ 476275 h 6858000"/>
              <a:gd name="connsiteX964" fmla="*/ 1492066 w 7467600"/>
              <a:gd name="connsiteY964" fmla="*/ 886333 h 6858000"/>
              <a:gd name="connsiteX965" fmla="*/ 1423698 w 7467600"/>
              <a:gd name="connsiteY965" fmla="*/ 710817 h 6858000"/>
              <a:gd name="connsiteX966" fmla="*/ 1357609 w 7467600"/>
              <a:gd name="connsiteY966" fmla="*/ 532892 h 6858000"/>
              <a:gd name="connsiteX967" fmla="*/ 1309550 w 7467600"/>
              <a:gd name="connsiteY967" fmla="*/ 374031 h 6858000"/>
              <a:gd name="connsiteX968" fmla="*/ 1193673 w 7467600"/>
              <a:gd name="connsiteY968" fmla="*/ 49533 h 6858000"/>
              <a:gd name="connsiteX969" fmla="*/ 1164391 w 7467600"/>
              <a:gd name="connsiteY969" fmla="*/ 0 h 6858000"/>
              <a:gd name="connsiteX970" fmla="*/ 1200666 w 7467600"/>
              <a:gd name="connsiteY970" fmla="*/ 0 h 6858000"/>
              <a:gd name="connsiteX971" fmla="*/ 1223408 w 7467600"/>
              <a:gd name="connsiteY971" fmla="*/ 38996 h 6858000"/>
              <a:gd name="connsiteX972" fmla="*/ 1339635 w 7467600"/>
              <a:gd name="connsiteY972" fmla="*/ 365517 h 6858000"/>
              <a:gd name="connsiteX973" fmla="*/ 1387469 w 7467600"/>
              <a:gd name="connsiteY973" fmla="*/ 523079 h 6858000"/>
              <a:gd name="connsiteX974" fmla="*/ 1452685 w 7467600"/>
              <a:gd name="connsiteY974" fmla="*/ 699806 h 6858000"/>
              <a:gd name="connsiteX975" fmla="*/ 1492092 w 7467600"/>
              <a:gd name="connsiteY975" fmla="*/ 800424 h 6858000"/>
              <a:gd name="connsiteX976" fmla="*/ 1455302 w 7467600"/>
              <a:gd name="connsiteY976" fmla="*/ 632913 h 6858000"/>
              <a:gd name="connsiteX977" fmla="*/ 1222336 w 7467600"/>
              <a:gd name="connsiteY977" fmla="*/ 9480 h 6858000"/>
              <a:gd name="connsiteX978" fmla="*/ 1214634 w 7467600"/>
              <a:gd name="connsiteY978" fmla="*/ 0 h 6858000"/>
              <a:gd name="connsiteX979" fmla="*/ 1289827 w 7467600"/>
              <a:gd name="connsiteY979" fmla="*/ 0 h 6858000"/>
              <a:gd name="connsiteX980" fmla="*/ 1321076 w 7467600"/>
              <a:gd name="connsiteY980" fmla="*/ 59722 h 6858000"/>
              <a:gd name="connsiteX981" fmla="*/ 1512579 w 7467600"/>
              <a:gd name="connsiteY981" fmla="*/ 626441 h 6858000"/>
              <a:gd name="connsiteX982" fmla="*/ 1506076 w 7467600"/>
              <a:gd name="connsiteY982" fmla="*/ 1089289 h 6858000"/>
              <a:gd name="connsiteX983" fmla="*/ 1486346 w 7467600"/>
              <a:gd name="connsiteY983" fmla="*/ 1079919 h 6858000"/>
              <a:gd name="connsiteX984" fmla="*/ 1070511 w 7467600"/>
              <a:gd name="connsiteY984" fmla="*/ 48609 h 6858000"/>
              <a:gd name="connsiteX985" fmla="*/ 1057230 w 7467600"/>
              <a:gd name="connsiteY985" fmla="*/ 0 h 6858000"/>
              <a:gd name="connsiteX986" fmla="*/ 43151 w 7467600"/>
              <a:gd name="connsiteY986" fmla="*/ 0 h 6858000"/>
              <a:gd name="connsiteX987" fmla="*/ 95283 w 7467600"/>
              <a:gd name="connsiteY987" fmla="*/ 0 h 6858000"/>
              <a:gd name="connsiteX988" fmla="*/ 300708 w 7467600"/>
              <a:gd name="connsiteY988" fmla="*/ 154571 h 6858000"/>
              <a:gd name="connsiteX989" fmla="*/ 530414 w 7467600"/>
              <a:gd name="connsiteY989" fmla="*/ 354673 h 6858000"/>
              <a:gd name="connsiteX990" fmla="*/ 333785 w 7467600"/>
              <a:gd name="connsiteY990" fmla="*/ 161564 h 6858000"/>
              <a:gd name="connsiteX991" fmla="*/ 147005 w 7467600"/>
              <a:gd name="connsiteY991" fmla="*/ 0 h 6858000"/>
              <a:gd name="connsiteX992" fmla="*/ 272509 w 7467600"/>
              <a:gd name="connsiteY992" fmla="*/ 0 h 6858000"/>
              <a:gd name="connsiteX993" fmla="*/ 326276 w 7467600"/>
              <a:gd name="connsiteY993" fmla="*/ 45847 h 6858000"/>
              <a:gd name="connsiteX994" fmla="*/ 823759 w 7467600"/>
              <a:gd name="connsiteY994" fmla="*/ 574145 h 6858000"/>
              <a:gd name="connsiteX995" fmla="*/ 811254 w 7467600"/>
              <a:gd name="connsiteY995" fmla="*/ 665546 h 6858000"/>
              <a:gd name="connsiteX996" fmla="*/ 154042 w 7467600"/>
              <a:gd name="connsiteY996" fmla="*/ 261522 h 6858000"/>
              <a:gd name="connsiteX997" fmla="*/ 13550 w 7467600"/>
              <a:gd name="connsiteY997" fmla="*/ 158423 h 6858000"/>
              <a:gd name="connsiteX998" fmla="*/ 0 w 7467600"/>
              <a:gd name="connsiteY998" fmla="*/ 146618 h 6858000"/>
              <a:gd name="connsiteX999" fmla="*/ 0 w 7467600"/>
              <a:gd name="connsiteY999" fmla="*/ 59161 h 6858000"/>
              <a:gd name="connsiteX1000" fmla="*/ 45427 w 7467600"/>
              <a:gd name="connsiteY1000" fmla="*/ 101078 h 6858000"/>
              <a:gd name="connsiteX1001" fmla="*/ 630103 w 7467600"/>
              <a:gd name="connsiteY1001" fmla="*/ 485885 h 6858000"/>
              <a:gd name="connsiteX1002" fmla="*/ 532040 w 7467600"/>
              <a:gd name="connsiteY1002" fmla="*/ 399359 h 6858000"/>
              <a:gd name="connsiteX1003" fmla="*/ 517618 w 7467600"/>
              <a:gd name="connsiteY1003" fmla="*/ 385726 h 6858000"/>
              <a:gd name="connsiteX1004" fmla="*/ 285074 w 7467600"/>
              <a:gd name="connsiteY1004" fmla="*/ 182755 h 6858000"/>
              <a:gd name="connsiteX1005" fmla="*/ 43151 w 7467600"/>
              <a:gd name="connsiteY100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3363 w 7467600"/>
              <a:gd name="connsiteY127" fmla="*/ 50502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7133363 w 7467600"/>
              <a:gd name="connsiteY146" fmla="*/ 5050246 h 6858000"/>
              <a:gd name="connsiteX147" fmla="*/ 1903353 w 7467600"/>
              <a:gd name="connsiteY147" fmla="*/ 5044827 h 6858000"/>
              <a:gd name="connsiteX148" fmla="*/ 1936931 w 7467600"/>
              <a:gd name="connsiteY148" fmla="*/ 5093954 h 6858000"/>
              <a:gd name="connsiteX149" fmla="*/ 2195868 w 7467600"/>
              <a:gd name="connsiteY149" fmla="*/ 5396574 h 6858000"/>
              <a:gd name="connsiteX150" fmla="*/ 2088852 w 7467600"/>
              <a:gd name="connsiteY150" fmla="*/ 5166123 h 6858000"/>
              <a:gd name="connsiteX151" fmla="*/ 1958241 w 7467600"/>
              <a:gd name="connsiteY151" fmla="*/ 5067955 h 6858000"/>
              <a:gd name="connsiteX152" fmla="*/ 1903353 w 7467600"/>
              <a:gd name="connsiteY152" fmla="*/ 5044827 h 6858000"/>
              <a:gd name="connsiteX153" fmla="*/ 1979378 w 7467600"/>
              <a:gd name="connsiteY153" fmla="*/ 4769504 h 6858000"/>
              <a:gd name="connsiteX154" fmla="*/ 2882120 w 7467600"/>
              <a:gd name="connsiteY154" fmla="*/ 5064547 h 6858000"/>
              <a:gd name="connsiteX155" fmla="*/ 2793103 w 7467600"/>
              <a:gd name="connsiteY155" fmla="*/ 5039699 h 6858000"/>
              <a:gd name="connsiteX156" fmla="*/ 2770041 w 7467600"/>
              <a:gd name="connsiteY156" fmla="*/ 5033634 h 6858000"/>
              <a:gd name="connsiteX157" fmla="*/ 1979378 w 7467600"/>
              <a:gd name="connsiteY157" fmla="*/ 4769504 h 6858000"/>
              <a:gd name="connsiteX158" fmla="*/ 1927410 w 7467600"/>
              <a:gd name="connsiteY158" fmla="*/ 4716164 h 6858000"/>
              <a:gd name="connsiteX159" fmla="*/ 1959587 w 7467600"/>
              <a:gd name="connsiteY159" fmla="*/ 4728849 h 6858000"/>
              <a:gd name="connsiteX160" fmla="*/ 2777707 w 7467600"/>
              <a:gd name="connsiteY160" fmla="*/ 5003991 h 6858000"/>
              <a:gd name="connsiteX161" fmla="*/ 2800768 w 7467600"/>
              <a:gd name="connsiteY161" fmla="*/ 5010056 h 6858000"/>
              <a:gd name="connsiteX162" fmla="*/ 2879408 w 7467600"/>
              <a:gd name="connsiteY162" fmla="*/ 5031590 h 6858000"/>
              <a:gd name="connsiteX163" fmla="*/ 2862295 w 7467600"/>
              <a:gd name="connsiteY163" fmla="*/ 5022958 h 6858000"/>
              <a:gd name="connsiteX164" fmla="*/ 2813343 w 7467600"/>
              <a:gd name="connsiteY164" fmla="*/ 4998369 h 6858000"/>
              <a:gd name="connsiteX165" fmla="*/ 2646245 w 7467600"/>
              <a:gd name="connsiteY165" fmla="*/ 4930999 h 6858000"/>
              <a:gd name="connsiteX166" fmla="*/ 1999243 w 7467600"/>
              <a:gd name="connsiteY166" fmla="*/ 4730524 h 6858000"/>
              <a:gd name="connsiteX167" fmla="*/ 1979527 w 7467600"/>
              <a:gd name="connsiteY167" fmla="*/ 4726651 h 6858000"/>
              <a:gd name="connsiteX168" fmla="*/ 1927410 w 7467600"/>
              <a:gd name="connsiteY168" fmla="*/ 4716164 h 6858000"/>
              <a:gd name="connsiteX169" fmla="*/ 1997014 w 7467600"/>
              <a:gd name="connsiteY169" fmla="*/ 4698007 h 6858000"/>
              <a:gd name="connsiteX170" fmla="*/ 2005458 w 7467600"/>
              <a:gd name="connsiteY170" fmla="*/ 4699540 h 6858000"/>
              <a:gd name="connsiteX171" fmla="*/ 2657186 w 7467600"/>
              <a:gd name="connsiteY171" fmla="*/ 4901687 h 6858000"/>
              <a:gd name="connsiteX172" fmla="*/ 2826662 w 7467600"/>
              <a:gd name="connsiteY172" fmla="*/ 4970362 h 6858000"/>
              <a:gd name="connsiteX173" fmla="*/ 2876100 w 7467600"/>
              <a:gd name="connsiteY173" fmla="*/ 4995397 h 6858000"/>
              <a:gd name="connsiteX174" fmla="*/ 3042600 w 7467600"/>
              <a:gd name="connsiteY174" fmla="*/ 5059532 h 6858000"/>
              <a:gd name="connsiteX175" fmla="*/ 1997014 w 7467600"/>
              <a:gd name="connsiteY175" fmla="*/ 4698007 h 6858000"/>
              <a:gd name="connsiteX176" fmla="*/ 2305292 w 7467600"/>
              <a:gd name="connsiteY176" fmla="*/ 4219492 h 6858000"/>
              <a:gd name="connsiteX177" fmla="*/ 3360922 w 7467600"/>
              <a:gd name="connsiteY177" fmla="*/ 4529373 h 6858000"/>
              <a:gd name="connsiteX178" fmla="*/ 3492420 w 7467600"/>
              <a:gd name="connsiteY178" fmla="*/ 4510145 h 6858000"/>
              <a:gd name="connsiteX179" fmla="*/ 3364086 w 7467600"/>
              <a:gd name="connsiteY179" fmla="*/ 4480340 h 6858000"/>
              <a:gd name="connsiteX180" fmla="*/ 3225818 w 7467600"/>
              <a:gd name="connsiteY180" fmla="*/ 4411822 h 6858000"/>
              <a:gd name="connsiteX181" fmla="*/ 3129696 w 7467600"/>
              <a:gd name="connsiteY181" fmla="*/ 4360704 h 6858000"/>
              <a:gd name="connsiteX182" fmla="*/ 2814545 w 7467600"/>
              <a:gd name="connsiteY182" fmla="*/ 4282955 h 6858000"/>
              <a:gd name="connsiteX183" fmla="*/ 2305292 w 7467600"/>
              <a:gd name="connsiteY183" fmla="*/ 4219492 h 6858000"/>
              <a:gd name="connsiteX184" fmla="*/ 2626982 w 7467600"/>
              <a:gd name="connsiteY184" fmla="*/ 4206450 h 6858000"/>
              <a:gd name="connsiteX185" fmla="*/ 2490617 w 7467600"/>
              <a:gd name="connsiteY185" fmla="*/ 4206951 h 6858000"/>
              <a:gd name="connsiteX186" fmla="*/ 2819869 w 7467600"/>
              <a:gd name="connsiteY186" fmla="*/ 4252936 h 6858000"/>
              <a:gd name="connsiteX187" fmla="*/ 3143018 w 7467600"/>
              <a:gd name="connsiteY187" fmla="*/ 4332698 h 6858000"/>
              <a:gd name="connsiteX188" fmla="*/ 3241520 w 7467600"/>
              <a:gd name="connsiteY188" fmla="*/ 4385112 h 6858000"/>
              <a:gd name="connsiteX189" fmla="*/ 3374575 w 7467600"/>
              <a:gd name="connsiteY189" fmla="*/ 4451517 h 6858000"/>
              <a:gd name="connsiteX190" fmla="*/ 3505221 w 7467600"/>
              <a:gd name="connsiteY190" fmla="*/ 4480757 h 6858000"/>
              <a:gd name="connsiteX191" fmla="*/ 2626982 w 7467600"/>
              <a:gd name="connsiteY191" fmla="*/ 4206450 h 6858000"/>
              <a:gd name="connsiteX192" fmla="*/ 1310106 w 7467600"/>
              <a:gd name="connsiteY192" fmla="*/ 3943217 h 6858000"/>
              <a:gd name="connsiteX193" fmla="*/ 854994 w 7467600"/>
              <a:gd name="connsiteY193" fmla="*/ 4399136 h 6858000"/>
              <a:gd name="connsiteX194" fmla="*/ 742462 w 7467600"/>
              <a:gd name="connsiteY194" fmla="*/ 4594648 h 6858000"/>
              <a:gd name="connsiteX195" fmla="*/ 820602 w 7467600"/>
              <a:gd name="connsiteY195" fmla="*/ 4485915 h 6858000"/>
              <a:gd name="connsiteX196" fmla="*/ 878295 w 7467600"/>
              <a:gd name="connsiteY196" fmla="*/ 4403594 h 6858000"/>
              <a:gd name="connsiteX197" fmla="*/ 1240607 w 7467600"/>
              <a:gd name="connsiteY197" fmla="*/ 4010401 h 6858000"/>
              <a:gd name="connsiteX198" fmla="*/ 1310106 w 7467600"/>
              <a:gd name="connsiteY198" fmla="*/ 3943217 h 6858000"/>
              <a:gd name="connsiteX199" fmla="*/ 1423113 w 7467600"/>
              <a:gd name="connsiteY199" fmla="*/ 3874565 h 6858000"/>
              <a:gd name="connsiteX200" fmla="*/ 1260565 w 7467600"/>
              <a:gd name="connsiteY200" fmla="*/ 4031982 h 6858000"/>
              <a:gd name="connsiteX201" fmla="*/ 901900 w 7467600"/>
              <a:gd name="connsiteY201" fmla="*/ 4421236 h 6858000"/>
              <a:gd name="connsiteX202" fmla="*/ 845044 w 7467600"/>
              <a:gd name="connsiteY202" fmla="*/ 4502436 h 6858000"/>
              <a:gd name="connsiteX203" fmla="*/ 685926 w 7467600"/>
              <a:gd name="connsiteY203" fmla="*/ 4703069 h 6858000"/>
              <a:gd name="connsiteX204" fmla="*/ 684248 w 7467600"/>
              <a:gd name="connsiteY204" fmla="*/ 4706721 h 6858000"/>
              <a:gd name="connsiteX205" fmla="*/ 1423113 w 7467600"/>
              <a:gd name="connsiteY205" fmla="*/ 3874565 h 6858000"/>
              <a:gd name="connsiteX206" fmla="*/ 3316479 w 7467600"/>
              <a:gd name="connsiteY206" fmla="*/ 3872136 h 6858000"/>
              <a:gd name="connsiteX207" fmla="*/ 3546806 w 7467600"/>
              <a:gd name="connsiteY207" fmla="*/ 4356139 h 6858000"/>
              <a:gd name="connsiteX208" fmla="*/ 3364433 w 7467600"/>
              <a:gd name="connsiteY208" fmla="*/ 3953121 h 6858000"/>
              <a:gd name="connsiteX209" fmla="*/ 3316479 w 7467600"/>
              <a:gd name="connsiteY209" fmla="*/ 3872136 h 6858000"/>
              <a:gd name="connsiteX210" fmla="*/ 3291335 w 7467600"/>
              <a:gd name="connsiteY210" fmla="*/ 3767420 h 6858000"/>
              <a:gd name="connsiteX211" fmla="*/ 3390805 w 7467600"/>
              <a:gd name="connsiteY211" fmla="*/ 3937163 h 6858000"/>
              <a:gd name="connsiteX212" fmla="*/ 3579062 w 7467600"/>
              <a:gd name="connsiteY212" fmla="*/ 4359040 h 6858000"/>
              <a:gd name="connsiteX213" fmla="*/ 3467355 w 7467600"/>
              <a:gd name="connsiteY213" fmla="*/ 3988130 h 6858000"/>
              <a:gd name="connsiteX214" fmla="*/ 3310753 w 7467600"/>
              <a:gd name="connsiteY214" fmla="*/ 3787140 h 6858000"/>
              <a:gd name="connsiteX215" fmla="*/ 3291335 w 7467600"/>
              <a:gd name="connsiteY215" fmla="*/ 3767420 h 6858000"/>
              <a:gd name="connsiteX216" fmla="*/ 1635889 w 7467600"/>
              <a:gd name="connsiteY216" fmla="*/ 3709494 h 6858000"/>
              <a:gd name="connsiteX217" fmla="*/ 1634800 w 7467600"/>
              <a:gd name="connsiteY217" fmla="*/ 3731111 h 6858000"/>
              <a:gd name="connsiteX218" fmla="*/ 1635889 w 7467600"/>
              <a:gd name="connsiteY218" fmla="*/ 3709494 h 6858000"/>
              <a:gd name="connsiteX219" fmla="*/ 1510397 w 7467600"/>
              <a:gd name="connsiteY219" fmla="*/ 3684705 h 6858000"/>
              <a:gd name="connsiteX220" fmla="*/ 1146550 w 7467600"/>
              <a:gd name="connsiteY220" fmla="*/ 3802012 h 6858000"/>
              <a:gd name="connsiteX221" fmla="*/ 698834 w 7467600"/>
              <a:gd name="connsiteY221" fmla="*/ 3952272 h 6858000"/>
              <a:gd name="connsiteX222" fmla="*/ 34256 w 7467600"/>
              <a:gd name="connsiteY222" fmla="*/ 4347603 h 6858000"/>
              <a:gd name="connsiteX223" fmla="*/ 527241 w 7467600"/>
              <a:gd name="connsiteY223" fmla="*/ 4065078 h 6858000"/>
              <a:gd name="connsiteX224" fmla="*/ 1510397 w 7467600"/>
              <a:gd name="connsiteY224" fmla="*/ 3684705 h 6858000"/>
              <a:gd name="connsiteX225" fmla="*/ 1313114 w 7467600"/>
              <a:gd name="connsiteY225" fmla="*/ 3655216 h 6858000"/>
              <a:gd name="connsiteX226" fmla="*/ 1109304 w 7467600"/>
              <a:gd name="connsiteY226" fmla="*/ 3669030 h 6858000"/>
              <a:gd name="connsiteX227" fmla="*/ 8129 w 7467600"/>
              <a:gd name="connsiteY227" fmla="*/ 4330519 h 6858000"/>
              <a:gd name="connsiteX228" fmla="*/ 687572 w 7467600"/>
              <a:gd name="connsiteY228" fmla="*/ 3925629 h 6858000"/>
              <a:gd name="connsiteX229" fmla="*/ 1138365 w 7467600"/>
              <a:gd name="connsiteY229" fmla="*/ 3774515 h 6858000"/>
              <a:gd name="connsiteX230" fmla="*/ 1505579 w 7467600"/>
              <a:gd name="connsiteY230" fmla="*/ 3655526 h 6858000"/>
              <a:gd name="connsiteX231" fmla="*/ 1313114 w 7467600"/>
              <a:gd name="connsiteY231" fmla="*/ 3655216 h 6858000"/>
              <a:gd name="connsiteX232" fmla="*/ 3655073 w 7467600"/>
              <a:gd name="connsiteY232" fmla="*/ 3650884 h 6858000"/>
              <a:gd name="connsiteX233" fmla="*/ 3989938 w 7467600"/>
              <a:gd name="connsiteY233" fmla="*/ 3991685 h 6858000"/>
              <a:gd name="connsiteX234" fmla="*/ 4393907 w 7467600"/>
              <a:gd name="connsiteY234" fmla="*/ 4261258 h 6858000"/>
              <a:gd name="connsiteX235" fmla="*/ 4648051 w 7467600"/>
              <a:gd name="connsiteY235" fmla="*/ 4374051 h 6858000"/>
              <a:gd name="connsiteX236" fmla="*/ 4383389 w 7467600"/>
              <a:gd name="connsiteY236" fmla="*/ 4184369 h 6858000"/>
              <a:gd name="connsiteX237" fmla="*/ 4165508 w 7467600"/>
              <a:gd name="connsiteY237" fmla="*/ 4035196 h 6858000"/>
              <a:gd name="connsiteX238" fmla="*/ 4068162 w 7467600"/>
              <a:gd name="connsiteY238" fmla="*/ 3953394 h 6858000"/>
              <a:gd name="connsiteX239" fmla="*/ 3981416 w 7467600"/>
              <a:gd name="connsiteY239" fmla="*/ 3880482 h 6858000"/>
              <a:gd name="connsiteX240" fmla="*/ 3800147 w 7467600"/>
              <a:gd name="connsiteY240" fmla="*/ 3749872 h 6858000"/>
              <a:gd name="connsiteX241" fmla="*/ 3655073 w 7467600"/>
              <a:gd name="connsiteY241" fmla="*/ 3650884 h 6858000"/>
              <a:gd name="connsiteX242" fmla="*/ 3670252 w 7467600"/>
              <a:gd name="connsiteY242" fmla="*/ 3622798 h 6858000"/>
              <a:gd name="connsiteX243" fmla="*/ 3817258 w 7467600"/>
              <a:gd name="connsiteY243" fmla="*/ 3723577 h 6858000"/>
              <a:gd name="connsiteX244" fmla="*/ 4000461 w 7467600"/>
              <a:gd name="connsiteY244" fmla="*/ 3855966 h 6858000"/>
              <a:gd name="connsiteX245" fmla="*/ 4088180 w 7467600"/>
              <a:gd name="connsiteY245" fmla="*/ 3929774 h 6858000"/>
              <a:gd name="connsiteX246" fmla="*/ 4184555 w 7467600"/>
              <a:gd name="connsiteY246" fmla="*/ 4010683 h 6858000"/>
              <a:gd name="connsiteX247" fmla="*/ 4399563 w 7467600"/>
              <a:gd name="connsiteY247" fmla="*/ 4158106 h 6858000"/>
              <a:gd name="connsiteX248" fmla="*/ 4684469 w 7467600"/>
              <a:gd name="connsiteY248" fmla="*/ 4364680 h 6858000"/>
              <a:gd name="connsiteX249" fmla="*/ 4690271 w 7467600"/>
              <a:gd name="connsiteY249" fmla="*/ 4370034 h 6858000"/>
              <a:gd name="connsiteX250" fmla="*/ 4136093 w 7467600"/>
              <a:gd name="connsiteY250" fmla="*/ 3858466 h 6858000"/>
              <a:gd name="connsiteX251" fmla="*/ 3670252 w 7467600"/>
              <a:gd name="connsiteY251" fmla="*/ 3622798 h 6858000"/>
              <a:gd name="connsiteX252" fmla="*/ 4440129 w 7467600"/>
              <a:gd name="connsiteY252" fmla="*/ 3448571 h 6858000"/>
              <a:gd name="connsiteX253" fmla="*/ 4856525 w 7467600"/>
              <a:gd name="connsiteY253" fmla="*/ 3915351 h 6858000"/>
              <a:gd name="connsiteX254" fmla="*/ 5059055 w 7467600"/>
              <a:gd name="connsiteY254" fmla="*/ 4108918 h 6858000"/>
              <a:gd name="connsiteX255" fmla="*/ 5290070 w 7467600"/>
              <a:gd name="connsiteY255" fmla="*/ 4263619 h 6858000"/>
              <a:gd name="connsiteX256" fmla="*/ 4834991 w 7467600"/>
              <a:gd name="connsiteY256" fmla="*/ 3830985 h 6858000"/>
              <a:gd name="connsiteX257" fmla="*/ 4440129 w 7467600"/>
              <a:gd name="connsiteY257" fmla="*/ 3448571 h 6858000"/>
              <a:gd name="connsiteX258" fmla="*/ 4441737 w 7467600"/>
              <a:gd name="connsiteY258" fmla="*/ 3399734 h 6858000"/>
              <a:gd name="connsiteX259" fmla="*/ 4431236 w 7467600"/>
              <a:gd name="connsiteY259" fmla="*/ 3400954 h 6858000"/>
              <a:gd name="connsiteX260" fmla="*/ 4557150 w 7467600"/>
              <a:gd name="connsiteY260" fmla="*/ 3510023 h 6858000"/>
              <a:gd name="connsiteX261" fmla="*/ 4856936 w 7467600"/>
              <a:gd name="connsiteY261" fmla="*/ 3809146 h 6858000"/>
              <a:gd name="connsiteX262" fmla="*/ 5111996 w 7467600"/>
              <a:gd name="connsiteY262" fmla="*/ 4065759 h 6858000"/>
              <a:gd name="connsiteX263" fmla="*/ 5388878 w 7467600"/>
              <a:gd name="connsiteY263" fmla="*/ 4300185 h 6858000"/>
              <a:gd name="connsiteX264" fmla="*/ 5425556 w 7467600"/>
              <a:gd name="connsiteY264" fmla="*/ 4308967 h 6858000"/>
              <a:gd name="connsiteX265" fmla="*/ 4943646 w 7467600"/>
              <a:gd name="connsiteY265" fmla="*/ 3822916 h 6858000"/>
              <a:gd name="connsiteX266" fmla="*/ 4594837 w 7467600"/>
              <a:gd name="connsiteY266" fmla="*/ 3532274 h 6858000"/>
              <a:gd name="connsiteX267" fmla="*/ 4441737 w 7467600"/>
              <a:gd name="connsiteY267" fmla="*/ 3399734 h 6858000"/>
              <a:gd name="connsiteX268" fmla="*/ 5425834 w 7467600"/>
              <a:gd name="connsiteY268" fmla="*/ 3162785 h 6858000"/>
              <a:gd name="connsiteX269" fmla="*/ 5401644 w 7467600"/>
              <a:gd name="connsiteY269" fmla="*/ 3617847 h 6858000"/>
              <a:gd name="connsiteX270" fmla="*/ 5467256 w 7467600"/>
              <a:gd name="connsiteY270" fmla="*/ 4175494 h 6858000"/>
              <a:gd name="connsiteX271" fmla="*/ 5448069 w 7467600"/>
              <a:gd name="connsiteY271" fmla="*/ 3567554 h 6858000"/>
              <a:gd name="connsiteX272" fmla="*/ 5425834 w 7467600"/>
              <a:gd name="connsiteY272" fmla="*/ 3162785 h 6858000"/>
              <a:gd name="connsiteX273" fmla="*/ 1318687 w 7467600"/>
              <a:gd name="connsiteY273" fmla="*/ 3113840 h 6858000"/>
              <a:gd name="connsiteX274" fmla="*/ 1066793 w 7467600"/>
              <a:gd name="connsiteY274" fmla="*/ 3212171 h 6858000"/>
              <a:gd name="connsiteX275" fmla="*/ 993319 w 7467600"/>
              <a:gd name="connsiteY275" fmla="*/ 3247648 h 6858000"/>
              <a:gd name="connsiteX276" fmla="*/ 853081 w 7467600"/>
              <a:gd name="connsiteY276" fmla="*/ 3312410 h 6858000"/>
              <a:gd name="connsiteX277" fmla="*/ 805957 w 7467600"/>
              <a:gd name="connsiteY277" fmla="*/ 3330443 h 6858000"/>
              <a:gd name="connsiteX278" fmla="*/ 1318687 w 7467600"/>
              <a:gd name="connsiteY278" fmla="*/ 3113840 h 6858000"/>
              <a:gd name="connsiteX279" fmla="*/ 5453702 w 7467600"/>
              <a:gd name="connsiteY279" fmla="*/ 3090882 h 6858000"/>
              <a:gd name="connsiteX280" fmla="*/ 5480135 w 7467600"/>
              <a:gd name="connsiteY280" fmla="*/ 3565802 h 6858000"/>
              <a:gd name="connsiteX281" fmla="*/ 5499023 w 7467600"/>
              <a:gd name="connsiteY281" fmla="*/ 4166310 h 6858000"/>
              <a:gd name="connsiteX282" fmla="*/ 5547022 w 7467600"/>
              <a:gd name="connsiteY282" fmla="*/ 3607838 h 6858000"/>
              <a:gd name="connsiteX283" fmla="*/ 5515964 w 7467600"/>
              <a:gd name="connsiteY283" fmla="*/ 3378541 h 6858000"/>
              <a:gd name="connsiteX284" fmla="*/ 5453702 w 7467600"/>
              <a:gd name="connsiteY284" fmla="*/ 3090882 h 6858000"/>
              <a:gd name="connsiteX285" fmla="*/ 1238695 w 7467600"/>
              <a:gd name="connsiteY285" fmla="*/ 3076820 h 6858000"/>
              <a:gd name="connsiteX286" fmla="*/ 716371 w 7467600"/>
              <a:gd name="connsiteY286" fmla="*/ 3293249 h 6858000"/>
              <a:gd name="connsiteX287" fmla="*/ 579522 w 7467600"/>
              <a:gd name="connsiteY287" fmla="*/ 3371759 h 6858000"/>
              <a:gd name="connsiteX288" fmla="*/ 600288 w 7467600"/>
              <a:gd name="connsiteY288" fmla="*/ 3365555 h 6858000"/>
              <a:gd name="connsiteX289" fmla="*/ 840692 w 7467600"/>
              <a:gd name="connsiteY289" fmla="*/ 3284921 h 6858000"/>
              <a:gd name="connsiteX290" fmla="*/ 979248 w 7467600"/>
              <a:gd name="connsiteY290" fmla="*/ 3221003 h 6858000"/>
              <a:gd name="connsiteX291" fmla="*/ 1053282 w 7467600"/>
              <a:gd name="connsiteY291" fmla="*/ 3185247 h 6858000"/>
              <a:gd name="connsiteX292" fmla="*/ 1320603 w 7467600"/>
              <a:gd name="connsiteY292" fmla="*/ 3081281 h 6858000"/>
              <a:gd name="connsiteX293" fmla="*/ 1238695 w 7467600"/>
              <a:gd name="connsiteY293" fmla="*/ 3076820 h 6858000"/>
              <a:gd name="connsiteX294" fmla="*/ 5425627 w 7467600"/>
              <a:gd name="connsiteY294" fmla="*/ 2954192 h 6858000"/>
              <a:gd name="connsiteX295" fmla="*/ 5470770 w 7467600"/>
              <a:gd name="connsiteY295" fmla="*/ 3005435 h 6858000"/>
              <a:gd name="connsiteX296" fmla="*/ 5519779 w 7467600"/>
              <a:gd name="connsiteY296" fmla="*/ 4359223 h 6858000"/>
              <a:gd name="connsiteX297" fmla="*/ 5520293 w 7467600"/>
              <a:gd name="connsiteY297" fmla="*/ 4360602 h 6858000"/>
              <a:gd name="connsiteX298" fmla="*/ 5767221 w 7467600"/>
              <a:gd name="connsiteY298" fmla="*/ 4665564 h 6858000"/>
              <a:gd name="connsiteX299" fmla="*/ 6937169 w 7467600"/>
              <a:gd name="connsiteY299" fmla="*/ 4815941 h 6858000"/>
              <a:gd name="connsiteX300" fmla="*/ 6953922 w 7467600"/>
              <a:gd name="connsiteY300" fmla="*/ 4890068 h 6858000"/>
              <a:gd name="connsiteX301" fmla="*/ 6071359 w 7467600"/>
              <a:gd name="connsiteY301" fmla="*/ 4770770 h 6858000"/>
              <a:gd name="connsiteX302" fmla="*/ 6038839 w 7467600"/>
              <a:gd name="connsiteY302" fmla="*/ 4764474 h 6858000"/>
              <a:gd name="connsiteX303" fmla="*/ 6038706 w 7467600"/>
              <a:gd name="connsiteY303" fmla="*/ 4763847 h 6858000"/>
              <a:gd name="connsiteX304" fmla="*/ 6037784 w 7467600"/>
              <a:gd name="connsiteY304" fmla="*/ 4764270 h 6858000"/>
              <a:gd name="connsiteX305" fmla="*/ 6038839 w 7467600"/>
              <a:gd name="connsiteY305" fmla="*/ 4764474 h 6858000"/>
              <a:gd name="connsiteX306" fmla="*/ 6040338 w 7467600"/>
              <a:gd name="connsiteY306" fmla="*/ 4771418 h 6858000"/>
              <a:gd name="connsiteX307" fmla="*/ 6024488 w 7467600"/>
              <a:gd name="connsiteY307" fmla="*/ 4809903 h 6858000"/>
              <a:gd name="connsiteX308" fmla="*/ 5599771 w 7467600"/>
              <a:gd name="connsiteY308" fmla="*/ 5509652 h 6858000"/>
              <a:gd name="connsiteX309" fmla="*/ 5548843 w 7467600"/>
              <a:gd name="connsiteY309" fmla="*/ 5563845 h 6858000"/>
              <a:gd name="connsiteX310" fmla="*/ 5940952 w 7467600"/>
              <a:gd name="connsiteY310" fmla="*/ 6250028 h 6858000"/>
              <a:gd name="connsiteX311" fmla="*/ 6043441 w 7467600"/>
              <a:gd name="connsiteY311" fmla="*/ 6665847 h 6858000"/>
              <a:gd name="connsiteX312" fmla="*/ 6093432 w 7467600"/>
              <a:gd name="connsiteY312" fmla="*/ 6858000 h 6858000"/>
              <a:gd name="connsiteX313" fmla="*/ 6034344 w 7467600"/>
              <a:gd name="connsiteY313" fmla="*/ 6858000 h 6858000"/>
              <a:gd name="connsiteX314" fmla="*/ 6026679 w 7467600"/>
              <a:gd name="connsiteY314" fmla="*/ 6836959 h 6858000"/>
              <a:gd name="connsiteX315" fmla="*/ 5800441 w 7467600"/>
              <a:gd name="connsiteY315" fmla="*/ 6335286 h 6858000"/>
              <a:gd name="connsiteX316" fmla="*/ 5526562 w 7467600"/>
              <a:gd name="connsiteY316" fmla="*/ 5705388 h 6858000"/>
              <a:gd name="connsiteX317" fmla="*/ 5519640 w 7467600"/>
              <a:gd name="connsiteY317" fmla="*/ 5683774 h 6858000"/>
              <a:gd name="connsiteX318" fmla="*/ 5844559 w 7467600"/>
              <a:gd name="connsiteY318" fmla="*/ 6553349 h 6858000"/>
              <a:gd name="connsiteX319" fmla="*/ 5975994 w 7467600"/>
              <a:gd name="connsiteY319" fmla="*/ 6858000 h 6858000"/>
              <a:gd name="connsiteX320" fmla="*/ 5898547 w 7467600"/>
              <a:gd name="connsiteY320" fmla="*/ 6858000 h 6858000"/>
              <a:gd name="connsiteX321" fmla="*/ 5682041 w 7467600"/>
              <a:gd name="connsiteY321" fmla="*/ 6355860 h 6858000"/>
              <a:gd name="connsiteX322" fmla="*/ 5461758 w 7467600"/>
              <a:gd name="connsiteY322" fmla="*/ 5820220 h 6858000"/>
              <a:gd name="connsiteX323" fmla="*/ 5237282 w 7467600"/>
              <a:gd name="connsiteY323" fmla="*/ 6579086 h 6858000"/>
              <a:gd name="connsiteX324" fmla="*/ 5115009 w 7467600"/>
              <a:gd name="connsiteY324" fmla="*/ 6858000 h 6858000"/>
              <a:gd name="connsiteX325" fmla="*/ 5028074 w 7467600"/>
              <a:gd name="connsiteY325" fmla="*/ 6858000 h 6858000"/>
              <a:gd name="connsiteX326" fmla="*/ 5079508 w 7467600"/>
              <a:gd name="connsiteY326" fmla="*/ 6749074 h 6858000"/>
              <a:gd name="connsiteX327" fmla="*/ 5371846 w 7467600"/>
              <a:gd name="connsiteY327" fmla="*/ 5924413 h 6858000"/>
              <a:gd name="connsiteX328" fmla="*/ 5270512 w 7467600"/>
              <a:gd name="connsiteY328" fmla="*/ 6138975 h 6858000"/>
              <a:gd name="connsiteX329" fmla="*/ 5062409 w 7467600"/>
              <a:gd name="connsiteY329" fmla="*/ 6653544 h 6858000"/>
              <a:gd name="connsiteX330" fmla="*/ 5036628 w 7467600"/>
              <a:gd name="connsiteY330" fmla="*/ 6754247 h 6858000"/>
              <a:gd name="connsiteX331" fmla="*/ 5009112 w 7467600"/>
              <a:gd name="connsiteY331" fmla="*/ 6858000 h 6858000"/>
              <a:gd name="connsiteX332" fmla="*/ 4976679 w 7467600"/>
              <a:gd name="connsiteY332" fmla="*/ 6858000 h 6858000"/>
              <a:gd name="connsiteX333" fmla="*/ 5006537 w 7467600"/>
              <a:gd name="connsiteY333" fmla="*/ 6747068 h 6858000"/>
              <a:gd name="connsiteX334" fmla="*/ 5032723 w 7467600"/>
              <a:gd name="connsiteY334" fmla="*/ 6644957 h 6858000"/>
              <a:gd name="connsiteX335" fmla="*/ 5242949 w 7467600"/>
              <a:gd name="connsiteY335" fmla="*/ 6125175 h 6858000"/>
              <a:gd name="connsiteX336" fmla="*/ 5286321 w 7467600"/>
              <a:gd name="connsiteY336" fmla="*/ 6033555 h 6858000"/>
              <a:gd name="connsiteX337" fmla="*/ 5008210 w 7467600"/>
              <a:gd name="connsiteY337" fmla="*/ 6649194 h 6858000"/>
              <a:gd name="connsiteX338" fmla="*/ 4986321 w 7467600"/>
              <a:gd name="connsiteY338" fmla="*/ 6765687 h 6858000"/>
              <a:gd name="connsiteX339" fmla="*/ 4973474 w 7467600"/>
              <a:gd name="connsiteY339" fmla="*/ 6858000 h 6858000"/>
              <a:gd name="connsiteX340" fmla="*/ 4907178 w 7467600"/>
              <a:gd name="connsiteY340" fmla="*/ 6858000 h 6858000"/>
              <a:gd name="connsiteX341" fmla="*/ 4910810 w 7467600"/>
              <a:gd name="connsiteY341" fmla="*/ 6829660 h 6858000"/>
              <a:gd name="connsiteX342" fmla="*/ 4987461 w 7467600"/>
              <a:gd name="connsiteY342" fmla="*/ 6432994 h 6858000"/>
              <a:gd name="connsiteX343" fmla="*/ 5179262 w 7467600"/>
              <a:gd name="connsiteY343" fmla="*/ 6035044 h 6858000"/>
              <a:gd name="connsiteX344" fmla="*/ 4689678 w 7467600"/>
              <a:gd name="connsiteY344" fmla="*/ 6440241 h 6858000"/>
              <a:gd name="connsiteX345" fmla="*/ 4477543 w 7467600"/>
              <a:gd name="connsiteY345" fmla="*/ 6674836 h 6858000"/>
              <a:gd name="connsiteX346" fmla="*/ 4329957 w 7467600"/>
              <a:gd name="connsiteY346" fmla="*/ 6858000 h 6858000"/>
              <a:gd name="connsiteX347" fmla="*/ 4218595 w 7467600"/>
              <a:gd name="connsiteY347" fmla="*/ 6858000 h 6858000"/>
              <a:gd name="connsiteX348" fmla="*/ 4368888 w 7467600"/>
              <a:gd name="connsiteY348" fmla="*/ 6668412 h 6858000"/>
              <a:gd name="connsiteX349" fmla="*/ 4563091 w 7467600"/>
              <a:gd name="connsiteY349" fmla="*/ 6442508 h 6858000"/>
              <a:gd name="connsiteX350" fmla="*/ 5387324 w 7467600"/>
              <a:gd name="connsiteY350" fmla="*/ 5705830 h 6858000"/>
              <a:gd name="connsiteX351" fmla="*/ 5073620 w 7467600"/>
              <a:gd name="connsiteY351" fmla="*/ 5955437 h 6858000"/>
              <a:gd name="connsiteX352" fmla="*/ 4689789 w 7467600"/>
              <a:gd name="connsiteY352" fmla="*/ 6268382 h 6858000"/>
              <a:gd name="connsiteX353" fmla="*/ 4418722 w 7467600"/>
              <a:gd name="connsiteY353" fmla="*/ 6570886 h 6858000"/>
              <a:gd name="connsiteX354" fmla="*/ 4214944 w 7467600"/>
              <a:gd name="connsiteY354" fmla="*/ 6858000 h 6858000"/>
              <a:gd name="connsiteX355" fmla="*/ 4177898 w 7467600"/>
              <a:gd name="connsiteY355" fmla="*/ 6858000 h 6858000"/>
              <a:gd name="connsiteX356" fmla="*/ 4391597 w 7467600"/>
              <a:gd name="connsiteY356" fmla="*/ 6556370 h 6858000"/>
              <a:gd name="connsiteX357" fmla="*/ 4668889 w 7467600"/>
              <a:gd name="connsiteY357" fmla="*/ 6246399 h 6858000"/>
              <a:gd name="connsiteX358" fmla="*/ 5055427 w 7467600"/>
              <a:gd name="connsiteY358" fmla="*/ 5931476 h 6858000"/>
              <a:gd name="connsiteX359" fmla="*/ 5371814 w 7467600"/>
              <a:gd name="connsiteY359" fmla="*/ 5678975 h 6858000"/>
              <a:gd name="connsiteX360" fmla="*/ 4987918 w 7467600"/>
              <a:gd name="connsiteY360" fmla="*/ 5838701 h 6858000"/>
              <a:gd name="connsiteX361" fmla="*/ 4317146 w 7467600"/>
              <a:gd name="connsiteY361" fmla="*/ 6587716 h 6858000"/>
              <a:gd name="connsiteX362" fmla="*/ 4171627 w 7467600"/>
              <a:gd name="connsiteY362" fmla="*/ 6858000 h 6858000"/>
              <a:gd name="connsiteX363" fmla="*/ 4081585 w 7467600"/>
              <a:gd name="connsiteY363" fmla="*/ 6858000 h 6858000"/>
              <a:gd name="connsiteX364" fmla="*/ 4238603 w 7467600"/>
              <a:gd name="connsiteY364" fmla="*/ 6559341 h 6858000"/>
              <a:gd name="connsiteX365" fmla="*/ 4778333 w 7467600"/>
              <a:gd name="connsiteY365" fmla="*/ 5873626 h 6858000"/>
              <a:gd name="connsiteX366" fmla="*/ 5414185 w 7467600"/>
              <a:gd name="connsiteY366" fmla="*/ 5573882 h 6858000"/>
              <a:gd name="connsiteX367" fmla="*/ 5959648 w 7467600"/>
              <a:gd name="connsiteY367" fmla="*/ 4760797 h 6858000"/>
              <a:gd name="connsiteX368" fmla="*/ 5355019 w 7467600"/>
              <a:gd name="connsiteY368" fmla="*/ 4734672 h 6858000"/>
              <a:gd name="connsiteX369" fmla="*/ 5083565 w 7467600"/>
              <a:gd name="connsiteY369" fmla="*/ 5179121 h 6858000"/>
              <a:gd name="connsiteX370" fmla="*/ 4713577 w 7467600"/>
              <a:gd name="connsiteY370" fmla="*/ 5616803 h 6858000"/>
              <a:gd name="connsiteX371" fmla="*/ 3989559 w 7467600"/>
              <a:gd name="connsiteY371" fmla="*/ 6145945 h 6858000"/>
              <a:gd name="connsiteX372" fmla="*/ 3939824 w 7467600"/>
              <a:gd name="connsiteY372" fmla="*/ 6066900 h 6858000"/>
              <a:gd name="connsiteX373" fmla="*/ 4584537 w 7467600"/>
              <a:gd name="connsiteY373" fmla="*/ 5324826 h 6858000"/>
              <a:gd name="connsiteX374" fmla="*/ 5037105 w 7467600"/>
              <a:gd name="connsiteY374" fmla="*/ 5088765 h 6858000"/>
              <a:gd name="connsiteX375" fmla="*/ 5039930 w 7467600"/>
              <a:gd name="connsiteY375" fmla="*/ 5089585 h 6858000"/>
              <a:gd name="connsiteX376" fmla="*/ 5263764 w 7467600"/>
              <a:gd name="connsiteY376" fmla="*/ 4735525 h 6858000"/>
              <a:gd name="connsiteX377" fmla="*/ 4086300 w 7467600"/>
              <a:gd name="connsiteY377" fmla="*/ 4884599 h 6858000"/>
              <a:gd name="connsiteX378" fmla="*/ 4085485 w 7467600"/>
              <a:gd name="connsiteY378" fmla="*/ 4899070 h 6858000"/>
              <a:gd name="connsiteX379" fmla="*/ 3871915 w 7467600"/>
              <a:gd name="connsiteY379" fmla="*/ 5253645 h 6858000"/>
              <a:gd name="connsiteX380" fmla="*/ 3799374 w 7467600"/>
              <a:gd name="connsiteY380" fmla="*/ 5466127 h 6858000"/>
              <a:gd name="connsiteX381" fmla="*/ 3498850 w 7467600"/>
              <a:gd name="connsiteY381" fmla="*/ 6661888 h 6858000"/>
              <a:gd name="connsiteX382" fmla="*/ 3399216 w 7467600"/>
              <a:gd name="connsiteY382" fmla="*/ 6858000 h 6858000"/>
              <a:gd name="connsiteX383" fmla="*/ 3303688 w 7467600"/>
              <a:gd name="connsiteY383" fmla="*/ 6858000 h 6858000"/>
              <a:gd name="connsiteX384" fmla="*/ 3391774 w 7467600"/>
              <a:gd name="connsiteY384" fmla="*/ 6697181 h 6858000"/>
              <a:gd name="connsiteX385" fmla="*/ 3735540 w 7467600"/>
              <a:gd name="connsiteY385" fmla="*/ 5546923 h 6858000"/>
              <a:gd name="connsiteX386" fmla="*/ 3729438 w 7467600"/>
              <a:gd name="connsiteY386" fmla="*/ 5569058 h 6858000"/>
              <a:gd name="connsiteX387" fmla="*/ 3707782 w 7467600"/>
              <a:gd name="connsiteY387" fmla="*/ 5644908 h 6858000"/>
              <a:gd name="connsiteX388" fmla="*/ 3583827 w 7467600"/>
              <a:gd name="connsiteY388" fmla="*/ 6039215 h 6858000"/>
              <a:gd name="connsiteX389" fmla="*/ 3547861 w 7467600"/>
              <a:gd name="connsiteY389" fmla="*/ 6129609 h 6858000"/>
              <a:gd name="connsiteX390" fmla="*/ 3490905 w 7467600"/>
              <a:gd name="connsiteY390" fmla="*/ 6277660 h 6858000"/>
              <a:gd name="connsiteX391" fmla="*/ 3455859 w 7467600"/>
              <a:gd name="connsiteY391" fmla="*/ 6391301 h 6858000"/>
              <a:gd name="connsiteX392" fmla="*/ 3429112 w 7467600"/>
              <a:gd name="connsiteY392" fmla="*/ 6479469 h 6858000"/>
              <a:gd name="connsiteX393" fmla="*/ 3304862 w 7467600"/>
              <a:gd name="connsiteY393" fmla="*/ 6796476 h 6858000"/>
              <a:gd name="connsiteX394" fmla="*/ 3276071 w 7467600"/>
              <a:gd name="connsiteY394" fmla="*/ 6858000 h 6858000"/>
              <a:gd name="connsiteX395" fmla="*/ 3240805 w 7467600"/>
              <a:gd name="connsiteY395" fmla="*/ 6858000 h 6858000"/>
              <a:gd name="connsiteX396" fmla="*/ 3275917 w 7467600"/>
              <a:gd name="connsiteY396" fmla="*/ 6783192 h 6858000"/>
              <a:gd name="connsiteX397" fmla="*/ 3399358 w 7467600"/>
              <a:gd name="connsiteY397" fmla="*/ 6469011 h 6858000"/>
              <a:gd name="connsiteX398" fmla="*/ 3425650 w 7467600"/>
              <a:gd name="connsiteY398" fmla="*/ 6381333 h 6858000"/>
              <a:gd name="connsiteX399" fmla="*/ 3460661 w 7467600"/>
              <a:gd name="connsiteY399" fmla="*/ 6266763 h 6858000"/>
              <a:gd name="connsiteX400" fmla="*/ 3518021 w 7467600"/>
              <a:gd name="connsiteY400" fmla="*/ 6117298 h 6858000"/>
              <a:gd name="connsiteX401" fmla="*/ 3554035 w 7467600"/>
              <a:gd name="connsiteY401" fmla="*/ 6027832 h 6858000"/>
              <a:gd name="connsiteX402" fmla="*/ 3677174 w 7467600"/>
              <a:gd name="connsiteY402" fmla="*/ 5636351 h 6858000"/>
              <a:gd name="connsiteX403" fmla="*/ 3698819 w 7467600"/>
              <a:gd name="connsiteY403" fmla="*/ 5560503 h 6858000"/>
              <a:gd name="connsiteX404" fmla="*/ 3702094 w 7467600"/>
              <a:gd name="connsiteY404" fmla="*/ 5549194 h 6858000"/>
              <a:gd name="connsiteX405" fmla="*/ 3398355 w 7467600"/>
              <a:gd name="connsiteY405" fmla="*/ 6094603 h 6858000"/>
              <a:gd name="connsiteX406" fmla="*/ 3193941 w 7467600"/>
              <a:gd name="connsiteY406" fmla="*/ 6798775 h 6858000"/>
              <a:gd name="connsiteX407" fmla="*/ 3184140 w 7467600"/>
              <a:gd name="connsiteY407" fmla="*/ 6858000 h 6858000"/>
              <a:gd name="connsiteX408" fmla="*/ 3099978 w 7467600"/>
              <a:gd name="connsiteY408" fmla="*/ 6858000 h 6858000"/>
              <a:gd name="connsiteX409" fmla="*/ 3101556 w 7467600"/>
              <a:gd name="connsiteY409" fmla="*/ 6843337 h 6858000"/>
              <a:gd name="connsiteX410" fmla="*/ 3370162 w 7467600"/>
              <a:gd name="connsiteY410" fmla="*/ 5785550 h 6858000"/>
              <a:gd name="connsiteX411" fmla="*/ 3746477 w 7467600"/>
              <a:gd name="connsiteY411" fmla="*/ 5377889 h 6858000"/>
              <a:gd name="connsiteX412" fmla="*/ 3863399 w 7467600"/>
              <a:gd name="connsiteY412" fmla="*/ 5087257 h 6858000"/>
              <a:gd name="connsiteX413" fmla="*/ 3968712 w 7467600"/>
              <a:gd name="connsiteY413" fmla="*/ 4913989 h 6858000"/>
              <a:gd name="connsiteX414" fmla="*/ 2792390 w 7467600"/>
              <a:gd name="connsiteY414" fmla="*/ 5382974 h 6858000"/>
              <a:gd name="connsiteX415" fmla="*/ 2714982 w 7467600"/>
              <a:gd name="connsiteY415" fmla="*/ 5427051 h 6858000"/>
              <a:gd name="connsiteX416" fmla="*/ 2813361 w 7467600"/>
              <a:gd name="connsiteY416" fmla="*/ 6023912 h 6858000"/>
              <a:gd name="connsiteX417" fmla="*/ 2688430 w 7467600"/>
              <a:gd name="connsiteY417" fmla="*/ 6801564 h 6858000"/>
              <a:gd name="connsiteX418" fmla="*/ 2629626 w 7467600"/>
              <a:gd name="connsiteY418" fmla="*/ 6763394 h 6858000"/>
              <a:gd name="connsiteX419" fmla="*/ 2565328 w 7467600"/>
              <a:gd name="connsiteY419" fmla="*/ 5516399 h 6858000"/>
              <a:gd name="connsiteX420" fmla="*/ 1922999 w 7467600"/>
              <a:gd name="connsiteY420" fmla="*/ 5980343 h 6858000"/>
              <a:gd name="connsiteX421" fmla="*/ 1950261 w 7467600"/>
              <a:gd name="connsiteY421" fmla="*/ 6405858 h 6858000"/>
              <a:gd name="connsiteX422" fmla="*/ 2365554 w 7467600"/>
              <a:gd name="connsiteY422" fmla="*/ 6759107 h 6858000"/>
              <a:gd name="connsiteX423" fmla="*/ 2424142 w 7467600"/>
              <a:gd name="connsiteY423" fmla="*/ 6858000 h 6858000"/>
              <a:gd name="connsiteX424" fmla="*/ 2395994 w 7467600"/>
              <a:gd name="connsiteY424" fmla="*/ 6858000 h 6858000"/>
              <a:gd name="connsiteX425" fmla="*/ 2392863 w 7467600"/>
              <a:gd name="connsiteY425" fmla="*/ 6852964 h 6858000"/>
              <a:gd name="connsiteX426" fmla="*/ 2017589 w 7467600"/>
              <a:gd name="connsiteY426" fmla="*/ 6493982 h 6858000"/>
              <a:gd name="connsiteX427" fmla="*/ 2147336 w 7467600"/>
              <a:gd name="connsiteY427" fmla="*/ 6594052 h 6858000"/>
              <a:gd name="connsiteX428" fmla="*/ 2207047 w 7467600"/>
              <a:gd name="connsiteY428" fmla="*/ 6654540 h 6858000"/>
              <a:gd name="connsiteX429" fmla="*/ 2299106 w 7467600"/>
              <a:gd name="connsiteY429" fmla="*/ 6778931 h 6858000"/>
              <a:gd name="connsiteX430" fmla="*/ 2314430 w 7467600"/>
              <a:gd name="connsiteY430" fmla="*/ 6801144 h 6858000"/>
              <a:gd name="connsiteX431" fmla="*/ 2352406 w 7467600"/>
              <a:gd name="connsiteY431" fmla="*/ 6858000 h 6858000"/>
              <a:gd name="connsiteX432" fmla="*/ 2314492 w 7467600"/>
              <a:gd name="connsiteY432" fmla="*/ 6858000 h 6858000"/>
              <a:gd name="connsiteX433" fmla="*/ 2288095 w 7467600"/>
              <a:gd name="connsiteY433" fmla="*/ 6818030 h 6858000"/>
              <a:gd name="connsiteX434" fmla="*/ 2272768 w 7467600"/>
              <a:gd name="connsiteY434" fmla="*/ 6795822 h 6858000"/>
              <a:gd name="connsiteX435" fmla="*/ 2182715 w 7467600"/>
              <a:gd name="connsiteY435" fmla="*/ 6675071 h 6858000"/>
              <a:gd name="connsiteX436" fmla="*/ 2032061 w 7467600"/>
              <a:gd name="connsiteY436" fmla="*/ 6541380 h 6858000"/>
              <a:gd name="connsiteX437" fmla="*/ 2257220 w 7467600"/>
              <a:gd name="connsiteY437" fmla="*/ 6826257 h 6858000"/>
              <a:gd name="connsiteX438" fmla="*/ 2281324 w 7467600"/>
              <a:gd name="connsiteY438" fmla="*/ 6858000 h 6858000"/>
              <a:gd name="connsiteX439" fmla="*/ 2242860 w 7467600"/>
              <a:gd name="connsiteY439" fmla="*/ 6858000 h 6858000"/>
              <a:gd name="connsiteX440" fmla="*/ 2232818 w 7467600"/>
              <a:gd name="connsiteY440" fmla="*/ 6844926 h 6858000"/>
              <a:gd name="connsiteX441" fmla="*/ 1990172 w 7467600"/>
              <a:gd name="connsiteY441" fmla="*/ 6542121 h 6858000"/>
              <a:gd name="connsiteX442" fmla="*/ 2124090 w 7467600"/>
              <a:gd name="connsiteY442" fmla="*/ 6761017 h 6858000"/>
              <a:gd name="connsiteX443" fmla="*/ 2200380 w 7467600"/>
              <a:gd name="connsiteY443" fmla="*/ 6858000 h 6858000"/>
              <a:gd name="connsiteX444" fmla="*/ 2147507 w 7467600"/>
              <a:gd name="connsiteY444" fmla="*/ 6858000 h 6858000"/>
              <a:gd name="connsiteX445" fmla="*/ 2070668 w 7467600"/>
              <a:gd name="connsiteY445" fmla="*/ 6761520 h 6858000"/>
              <a:gd name="connsiteX446" fmla="*/ 1975142 w 7467600"/>
              <a:gd name="connsiteY446" fmla="*/ 6585570 h 6858000"/>
              <a:gd name="connsiteX447" fmla="*/ 2050035 w 7467600"/>
              <a:gd name="connsiteY447" fmla="*/ 6813345 h 6858000"/>
              <a:gd name="connsiteX448" fmla="*/ 2063025 w 7467600"/>
              <a:gd name="connsiteY448" fmla="*/ 6858000 h 6858000"/>
              <a:gd name="connsiteX449" fmla="*/ 2021675 w 7467600"/>
              <a:gd name="connsiteY449" fmla="*/ 6858000 h 6858000"/>
              <a:gd name="connsiteX450" fmla="*/ 2019308 w 7467600"/>
              <a:gd name="connsiteY450" fmla="*/ 6847118 h 6858000"/>
              <a:gd name="connsiteX451" fmla="*/ 1938835 w 7467600"/>
              <a:gd name="connsiteY451" fmla="*/ 6551160 h 6858000"/>
              <a:gd name="connsiteX452" fmla="*/ 1953230 w 7467600"/>
              <a:gd name="connsiteY452" fmla="*/ 6759699 h 6858000"/>
              <a:gd name="connsiteX453" fmla="*/ 1956763 w 7467600"/>
              <a:gd name="connsiteY453" fmla="*/ 6778191 h 6858000"/>
              <a:gd name="connsiteX454" fmla="*/ 1967925 w 7467600"/>
              <a:gd name="connsiteY454" fmla="*/ 6858000 h 6858000"/>
              <a:gd name="connsiteX455" fmla="*/ 1936622 w 7467600"/>
              <a:gd name="connsiteY455" fmla="*/ 6858000 h 6858000"/>
              <a:gd name="connsiteX456" fmla="*/ 1926261 w 7467600"/>
              <a:gd name="connsiteY456" fmla="*/ 6784064 h 6858000"/>
              <a:gd name="connsiteX457" fmla="*/ 1922724 w 7467600"/>
              <a:gd name="connsiteY457" fmla="*/ 6765577 h 6858000"/>
              <a:gd name="connsiteX458" fmla="*/ 1904650 w 7467600"/>
              <a:gd name="connsiteY458" fmla="*/ 6639616 h 6858000"/>
              <a:gd name="connsiteX459" fmla="*/ 1885273 w 7467600"/>
              <a:gd name="connsiteY459" fmla="*/ 6858000 h 6858000"/>
              <a:gd name="connsiteX460" fmla="*/ 1854363 w 7467600"/>
              <a:gd name="connsiteY460" fmla="*/ 6858000 h 6858000"/>
              <a:gd name="connsiteX461" fmla="*/ 1880391 w 7467600"/>
              <a:gd name="connsiteY461" fmla="*/ 6603796 h 6858000"/>
              <a:gd name="connsiteX462" fmla="*/ 1818273 w 7467600"/>
              <a:gd name="connsiteY462" fmla="*/ 6715729 h 6858000"/>
              <a:gd name="connsiteX463" fmla="*/ 1794691 w 7467600"/>
              <a:gd name="connsiteY463" fmla="*/ 6843239 h 6858000"/>
              <a:gd name="connsiteX464" fmla="*/ 1794914 w 7467600"/>
              <a:gd name="connsiteY464" fmla="*/ 6858000 h 6858000"/>
              <a:gd name="connsiteX465" fmla="*/ 1746128 w 7467600"/>
              <a:gd name="connsiteY465" fmla="*/ 6858000 h 6858000"/>
              <a:gd name="connsiteX466" fmla="*/ 1753934 w 7467600"/>
              <a:gd name="connsiteY466" fmla="*/ 6724796 h 6858000"/>
              <a:gd name="connsiteX467" fmla="*/ 1792053 w 7467600"/>
              <a:gd name="connsiteY467" fmla="*/ 6572396 h 6858000"/>
              <a:gd name="connsiteX468" fmla="*/ 1862248 w 7467600"/>
              <a:gd name="connsiteY468" fmla="*/ 6266397 h 6858000"/>
              <a:gd name="connsiteX469" fmla="*/ 1862250 w 7467600"/>
              <a:gd name="connsiteY469" fmla="*/ 6033531 h 6858000"/>
              <a:gd name="connsiteX470" fmla="*/ 1211999 w 7467600"/>
              <a:gd name="connsiteY470" fmla="*/ 6683610 h 6858000"/>
              <a:gd name="connsiteX471" fmla="*/ 1213266 w 7467600"/>
              <a:gd name="connsiteY471" fmla="*/ 6691947 h 6858000"/>
              <a:gd name="connsiteX472" fmla="*/ 1203370 w 7467600"/>
              <a:gd name="connsiteY472" fmla="*/ 6850676 h 6858000"/>
              <a:gd name="connsiteX473" fmla="*/ 1203671 w 7467600"/>
              <a:gd name="connsiteY473" fmla="*/ 6858000 h 6858000"/>
              <a:gd name="connsiteX474" fmla="*/ 1143180 w 7467600"/>
              <a:gd name="connsiteY474" fmla="*/ 6858000 h 6858000"/>
              <a:gd name="connsiteX475" fmla="*/ 1142176 w 7467600"/>
              <a:gd name="connsiteY475" fmla="*/ 6766045 h 6858000"/>
              <a:gd name="connsiteX476" fmla="*/ 1067484 w 7467600"/>
              <a:gd name="connsiteY476" fmla="*/ 6858000 h 6858000"/>
              <a:gd name="connsiteX477" fmla="*/ 953928 w 7467600"/>
              <a:gd name="connsiteY477" fmla="*/ 6858000 h 6858000"/>
              <a:gd name="connsiteX478" fmla="*/ 959715 w 7467600"/>
              <a:gd name="connsiteY478" fmla="*/ 6850185 h 6858000"/>
              <a:gd name="connsiteX479" fmla="*/ 1483788 w 7467600"/>
              <a:gd name="connsiteY479" fmla="*/ 6259174 h 6858000"/>
              <a:gd name="connsiteX480" fmla="*/ 1100671 w 7467600"/>
              <a:gd name="connsiteY480" fmla="*/ 6252137 h 6858000"/>
              <a:gd name="connsiteX481" fmla="*/ 1090144 w 7467600"/>
              <a:gd name="connsiteY481" fmla="*/ 6256748 h 6858000"/>
              <a:gd name="connsiteX482" fmla="*/ 1095872 w 7467600"/>
              <a:gd name="connsiteY482" fmla="*/ 6271892 h 6858000"/>
              <a:gd name="connsiteX483" fmla="*/ 262785 w 7467600"/>
              <a:gd name="connsiteY483" fmla="*/ 6845450 h 6858000"/>
              <a:gd name="connsiteX484" fmla="*/ 209968 w 7467600"/>
              <a:gd name="connsiteY484" fmla="*/ 6770713 h 6858000"/>
              <a:gd name="connsiteX485" fmla="*/ 873460 w 7467600"/>
              <a:gd name="connsiteY485" fmla="*/ 6253768 h 6858000"/>
              <a:gd name="connsiteX486" fmla="*/ 192686 w 7467600"/>
              <a:gd name="connsiteY486" fmla="*/ 5849257 h 6858000"/>
              <a:gd name="connsiteX487" fmla="*/ 4696 w 7467600"/>
              <a:gd name="connsiteY487" fmla="*/ 5697668 h 6858000"/>
              <a:gd name="connsiteX488" fmla="*/ 0 w 7467600"/>
              <a:gd name="connsiteY488" fmla="*/ 5689984 h 6858000"/>
              <a:gd name="connsiteX489" fmla="*/ 0 w 7467600"/>
              <a:gd name="connsiteY489" fmla="*/ 5513472 h 6858000"/>
              <a:gd name="connsiteX490" fmla="*/ 174101 w 7467600"/>
              <a:gd name="connsiteY490" fmla="*/ 5620277 h 6858000"/>
              <a:gd name="connsiteX491" fmla="*/ 891800 w 7467600"/>
              <a:gd name="connsiteY491" fmla="*/ 6036935 h 6858000"/>
              <a:gd name="connsiteX492" fmla="*/ 1072219 w 7467600"/>
              <a:gd name="connsiteY492" fmla="*/ 6169443 h 6858000"/>
              <a:gd name="connsiteX493" fmla="*/ 1074117 w 7467600"/>
              <a:gd name="connsiteY493" fmla="*/ 6170301 h 6858000"/>
              <a:gd name="connsiteX494" fmla="*/ 1083114 w 7467600"/>
              <a:gd name="connsiteY494" fmla="*/ 6174131 h 6858000"/>
              <a:gd name="connsiteX495" fmla="*/ 1543010 w 7467600"/>
              <a:gd name="connsiteY495" fmla="*/ 6191140 h 6858000"/>
              <a:gd name="connsiteX496" fmla="*/ 1551080 w 7467600"/>
              <a:gd name="connsiteY496" fmla="*/ 6195006 h 6858000"/>
              <a:gd name="connsiteX497" fmla="*/ 2345443 w 7467600"/>
              <a:gd name="connsiteY497" fmla="*/ 5549882 h 6858000"/>
              <a:gd name="connsiteX498" fmla="*/ 1721499 w 7467600"/>
              <a:gd name="connsiteY498" fmla="*/ 5599969 h 6858000"/>
              <a:gd name="connsiteX499" fmla="*/ 767716 w 7467600"/>
              <a:gd name="connsiteY499" fmla="*/ 5472768 h 6858000"/>
              <a:gd name="connsiteX500" fmla="*/ 722147 w 7467600"/>
              <a:gd name="connsiteY500" fmla="*/ 5393091 h 6858000"/>
              <a:gd name="connsiteX501" fmla="*/ 1485552 w 7467600"/>
              <a:gd name="connsiteY501" fmla="*/ 5313202 h 6858000"/>
              <a:gd name="connsiteX502" fmla="*/ 2143004 w 7467600"/>
              <a:gd name="connsiteY502" fmla="*/ 5402420 h 6858000"/>
              <a:gd name="connsiteX503" fmla="*/ 1933391 w 7467600"/>
              <a:gd name="connsiteY503" fmla="*/ 5156971 h 6858000"/>
              <a:gd name="connsiteX504" fmla="*/ 1827118 w 7467600"/>
              <a:gd name="connsiteY504" fmla="*/ 4968410 h 6858000"/>
              <a:gd name="connsiteX505" fmla="*/ 1837349 w 7467600"/>
              <a:gd name="connsiteY505" fmla="*/ 4956357 h 6858000"/>
              <a:gd name="connsiteX506" fmla="*/ 2162835 w 7467600"/>
              <a:gd name="connsiteY506" fmla="*/ 5187853 h 6858000"/>
              <a:gd name="connsiteX507" fmla="*/ 2257167 w 7467600"/>
              <a:gd name="connsiteY507" fmla="*/ 5462123 h 6858000"/>
              <a:gd name="connsiteX508" fmla="*/ 2261598 w 7467600"/>
              <a:gd name="connsiteY508" fmla="*/ 5467998 h 6858000"/>
              <a:gd name="connsiteX509" fmla="*/ 2437177 w 7467600"/>
              <a:gd name="connsiteY509" fmla="*/ 5479608 h 6858000"/>
              <a:gd name="connsiteX510" fmla="*/ 2445247 w 7467600"/>
              <a:gd name="connsiteY510" fmla="*/ 5483476 h 6858000"/>
              <a:gd name="connsiteX511" fmla="*/ 2743626 w 7467600"/>
              <a:gd name="connsiteY511" fmla="*/ 5304819 h 6858000"/>
              <a:gd name="connsiteX512" fmla="*/ 3048102 w 7467600"/>
              <a:gd name="connsiteY512" fmla="*/ 5150595 h 6858000"/>
              <a:gd name="connsiteX513" fmla="*/ 1799414 w 7467600"/>
              <a:gd name="connsiteY513" fmla="*/ 4694732 h 6858000"/>
              <a:gd name="connsiteX514" fmla="*/ 1771735 w 7467600"/>
              <a:gd name="connsiteY514" fmla="*/ 4619929 h 6858000"/>
              <a:gd name="connsiteX515" fmla="*/ 3104273 w 7467600"/>
              <a:gd name="connsiteY515" fmla="*/ 5076159 h 6858000"/>
              <a:gd name="connsiteX516" fmla="*/ 3113245 w 7467600"/>
              <a:gd name="connsiteY516" fmla="*/ 5090705 h 6858000"/>
              <a:gd name="connsiteX517" fmla="*/ 3126294 w 7467600"/>
              <a:gd name="connsiteY517" fmla="*/ 5114400 h 6858000"/>
              <a:gd name="connsiteX518" fmla="*/ 3937433 w 7467600"/>
              <a:gd name="connsiteY518" fmla="*/ 4830473 h 6858000"/>
              <a:gd name="connsiteX519" fmla="*/ 3590475 w 7467600"/>
              <a:gd name="connsiteY519" fmla="*/ 4597974 h 6858000"/>
              <a:gd name="connsiteX520" fmla="*/ 3100264 w 7467600"/>
              <a:gd name="connsiteY520" fmla="*/ 4579845 h 6858000"/>
              <a:gd name="connsiteX521" fmla="*/ 2183576 w 7467600"/>
              <a:gd name="connsiteY521" fmla="*/ 4227150 h 6858000"/>
              <a:gd name="connsiteX522" fmla="*/ 2151029 w 7467600"/>
              <a:gd name="connsiteY522" fmla="*/ 4146947 h 6858000"/>
              <a:gd name="connsiteX523" fmla="*/ 3563434 w 7467600"/>
              <a:gd name="connsiteY523" fmla="*/ 4469115 h 6858000"/>
              <a:gd name="connsiteX524" fmla="*/ 3177952 w 7467600"/>
              <a:gd name="connsiteY524" fmla="*/ 3657386 h 6858000"/>
              <a:gd name="connsiteX525" fmla="*/ 3189263 w 7467600"/>
              <a:gd name="connsiteY525" fmla="*/ 3625726 h 6858000"/>
              <a:gd name="connsiteX526" fmla="*/ 3560912 w 7467600"/>
              <a:gd name="connsiteY526" fmla="*/ 4079863 h 6858000"/>
              <a:gd name="connsiteX527" fmla="*/ 3626636 w 7467600"/>
              <a:gd name="connsiteY527" fmla="*/ 4512230 h 6858000"/>
              <a:gd name="connsiteX528" fmla="*/ 3653088 w 7467600"/>
              <a:gd name="connsiteY528" fmla="*/ 4521417 h 6858000"/>
              <a:gd name="connsiteX529" fmla="*/ 3988128 w 7467600"/>
              <a:gd name="connsiteY529" fmla="*/ 4817267 h 6858000"/>
              <a:gd name="connsiteX530" fmla="*/ 4830582 w 7467600"/>
              <a:gd name="connsiteY530" fmla="*/ 4676000 h 6858000"/>
              <a:gd name="connsiteX531" fmla="*/ 4830100 w 7467600"/>
              <a:gd name="connsiteY531" fmla="*/ 4675554 h 6858000"/>
              <a:gd name="connsiteX532" fmla="*/ 4036318 w 7467600"/>
              <a:gd name="connsiteY532" fmla="*/ 4147013 h 6858000"/>
              <a:gd name="connsiteX533" fmla="*/ 3432098 w 7467600"/>
              <a:gd name="connsiteY533" fmla="*/ 3537312 h 6858000"/>
              <a:gd name="connsiteX534" fmla="*/ 3446761 w 7467600"/>
              <a:gd name="connsiteY534" fmla="*/ 3461278 h 6858000"/>
              <a:gd name="connsiteX535" fmla="*/ 4419733 w 7467600"/>
              <a:gd name="connsiteY535" fmla="*/ 3963555 h 6858000"/>
              <a:gd name="connsiteX536" fmla="*/ 4781371 w 7467600"/>
              <a:gd name="connsiteY536" fmla="*/ 4458604 h 6858000"/>
              <a:gd name="connsiteX537" fmla="*/ 4780440 w 7467600"/>
              <a:gd name="connsiteY537" fmla="*/ 4470290 h 6858000"/>
              <a:gd name="connsiteX538" fmla="*/ 4898954 w 7467600"/>
              <a:gd name="connsiteY538" fmla="*/ 4662092 h 6858000"/>
              <a:gd name="connsiteX539" fmla="*/ 4900699 w 7467600"/>
              <a:gd name="connsiteY539" fmla="*/ 4670867 h 6858000"/>
              <a:gd name="connsiteX540" fmla="*/ 5714511 w 7467600"/>
              <a:gd name="connsiteY540" fmla="*/ 4663483 h 6858000"/>
              <a:gd name="connsiteX541" fmla="*/ 5464793 w 7467600"/>
              <a:gd name="connsiteY541" fmla="*/ 4393556 h 6858000"/>
              <a:gd name="connsiteX542" fmla="*/ 5461897 w 7467600"/>
              <a:gd name="connsiteY542" fmla="*/ 4390879 h 6858000"/>
              <a:gd name="connsiteX543" fmla="*/ 4294126 w 7467600"/>
              <a:gd name="connsiteY543" fmla="*/ 3303048 h 6858000"/>
              <a:gd name="connsiteX544" fmla="*/ 4305321 w 7467600"/>
              <a:gd name="connsiteY544" fmla="*/ 3256953 h 6858000"/>
              <a:gd name="connsiteX545" fmla="*/ 4949299 w 7467600"/>
              <a:gd name="connsiteY545" fmla="*/ 3766336 h 6858000"/>
              <a:gd name="connsiteX546" fmla="*/ 5291452 w 7467600"/>
              <a:gd name="connsiteY546" fmla="*/ 4076801 h 6858000"/>
              <a:gd name="connsiteX547" fmla="*/ 5434998 w 7467600"/>
              <a:gd name="connsiteY547" fmla="*/ 4254100 h 6858000"/>
              <a:gd name="connsiteX548" fmla="*/ 5351015 w 7467600"/>
              <a:gd name="connsiteY548" fmla="*/ 3760989 h 6858000"/>
              <a:gd name="connsiteX549" fmla="*/ 5413780 w 7467600"/>
              <a:gd name="connsiteY549" fmla="*/ 2966265 h 6858000"/>
              <a:gd name="connsiteX550" fmla="*/ 5425627 w 7467600"/>
              <a:gd name="connsiteY550" fmla="*/ 2954192 h 6858000"/>
              <a:gd name="connsiteX551" fmla="*/ 6604735 w 7467600"/>
              <a:gd name="connsiteY551" fmla="*/ 2041381 h 6858000"/>
              <a:gd name="connsiteX552" fmla="*/ 7204487 w 7467600"/>
              <a:gd name="connsiteY552" fmla="*/ 2742112 h 6858000"/>
              <a:gd name="connsiteX553" fmla="*/ 7131592 w 7467600"/>
              <a:gd name="connsiteY553" fmla="*/ 2672096 h 6858000"/>
              <a:gd name="connsiteX554" fmla="*/ 6996344 w 7467600"/>
              <a:gd name="connsiteY554" fmla="*/ 2518310 h 6858000"/>
              <a:gd name="connsiteX555" fmla="*/ 6735495 w 7467600"/>
              <a:gd name="connsiteY555" fmla="*/ 2196890 h 6858000"/>
              <a:gd name="connsiteX556" fmla="*/ 6721901 w 7467600"/>
              <a:gd name="connsiteY556" fmla="*/ 2179274 h 6858000"/>
              <a:gd name="connsiteX557" fmla="*/ 6604735 w 7467600"/>
              <a:gd name="connsiteY557" fmla="*/ 2041381 h 6858000"/>
              <a:gd name="connsiteX558" fmla="*/ 6591670 w 7467600"/>
              <a:gd name="connsiteY558" fmla="*/ 1988277 h 6858000"/>
              <a:gd name="connsiteX559" fmla="*/ 6747349 w 7467600"/>
              <a:gd name="connsiteY559" fmla="*/ 2160069 h 6858000"/>
              <a:gd name="connsiteX560" fmla="*/ 6760943 w 7467600"/>
              <a:gd name="connsiteY560" fmla="*/ 2177686 h 6858000"/>
              <a:gd name="connsiteX561" fmla="*/ 7021065 w 7467600"/>
              <a:gd name="connsiteY561" fmla="*/ 2498102 h 6858000"/>
              <a:gd name="connsiteX562" fmla="*/ 7155223 w 7467600"/>
              <a:gd name="connsiteY562" fmla="*/ 2650386 h 6858000"/>
              <a:gd name="connsiteX563" fmla="*/ 7203167 w 7467600"/>
              <a:gd name="connsiteY563" fmla="*/ 2697288 h 6858000"/>
              <a:gd name="connsiteX564" fmla="*/ 6937703 w 7467600"/>
              <a:gd name="connsiteY564" fmla="*/ 2321981 h 6858000"/>
              <a:gd name="connsiteX565" fmla="*/ 6591670 w 7467600"/>
              <a:gd name="connsiteY565" fmla="*/ 1988277 h 6858000"/>
              <a:gd name="connsiteX566" fmla="*/ 5798671 w 7467600"/>
              <a:gd name="connsiteY566" fmla="*/ 1981601 h 6858000"/>
              <a:gd name="connsiteX567" fmla="*/ 5754709 w 7467600"/>
              <a:gd name="connsiteY567" fmla="*/ 2071454 h 6858000"/>
              <a:gd name="connsiteX568" fmla="*/ 5763044 w 7467600"/>
              <a:gd name="connsiteY568" fmla="*/ 2842206 h 6858000"/>
              <a:gd name="connsiteX569" fmla="*/ 5764974 w 7467600"/>
              <a:gd name="connsiteY569" fmla="*/ 2799609 h 6858000"/>
              <a:gd name="connsiteX570" fmla="*/ 5767665 w 7467600"/>
              <a:gd name="connsiteY570" fmla="*/ 2666409 h 6858000"/>
              <a:gd name="connsiteX571" fmla="*/ 5763055 w 7467600"/>
              <a:gd name="connsiteY571" fmla="*/ 2579705 h 6858000"/>
              <a:gd name="connsiteX572" fmla="*/ 5758079 w 7467600"/>
              <a:gd name="connsiteY572" fmla="*/ 2492508 h 6858000"/>
              <a:gd name="connsiteX573" fmla="*/ 5779325 w 7467600"/>
              <a:gd name="connsiteY573" fmla="*/ 2197069 h 6858000"/>
              <a:gd name="connsiteX574" fmla="*/ 5798671 w 7467600"/>
              <a:gd name="connsiteY574" fmla="*/ 1981601 h 6858000"/>
              <a:gd name="connsiteX575" fmla="*/ 5829202 w 7467600"/>
              <a:gd name="connsiteY575" fmla="*/ 1971679 h 6858000"/>
              <a:gd name="connsiteX576" fmla="*/ 5809558 w 7467600"/>
              <a:gd name="connsiteY576" fmla="*/ 2198043 h 6858000"/>
              <a:gd name="connsiteX577" fmla="*/ 5788653 w 7467600"/>
              <a:gd name="connsiteY577" fmla="*/ 2489430 h 6858000"/>
              <a:gd name="connsiteX578" fmla="*/ 5793439 w 7467600"/>
              <a:gd name="connsiteY578" fmla="*/ 2575235 h 6858000"/>
              <a:gd name="connsiteX579" fmla="*/ 5796837 w 7467600"/>
              <a:gd name="connsiteY579" fmla="*/ 2637633 h 6858000"/>
              <a:gd name="connsiteX580" fmla="*/ 5818614 w 7467600"/>
              <a:gd name="connsiteY580" fmla="*/ 2473055 h 6858000"/>
              <a:gd name="connsiteX581" fmla="*/ 5829202 w 7467600"/>
              <a:gd name="connsiteY581" fmla="*/ 1971679 h 6858000"/>
              <a:gd name="connsiteX582" fmla="*/ 5911389 w 7467600"/>
              <a:gd name="connsiteY582" fmla="*/ 1898371 h 6858000"/>
              <a:gd name="connsiteX583" fmla="*/ 6237627 w 7467600"/>
              <a:gd name="connsiteY583" fmla="*/ 2231921 h 6858000"/>
              <a:gd name="connsiteX584" fmla="*/ 5911389 w 7467600"/>
              <a:gd name="connsiteY584" fmla="*/ 1898371 h 6858000"/>
              <a:gd name="connsiteX585" fmla="*/ 6944437 w 7467600"/>
              <a:gd name="connsiteY585" fmla="*/ 1575402 h 6858000"/>
              <a:gd name="connsiteX586" fmla="*/ 6304730 w 7467600"/>
              <a:gd name="connsiteY586" fmla="*/ 1766654 h 6858000"/>
              <a:gd name="connsiteX587" fmla="*/ 6944437 w 7467600"/>
              <a:gd name="connsiteY587" fmla="*/ 1575402 h 6858000"/>
              <a:gd name="connsiteX588" fmla="*/ 7019523 w 7467600"/>
              <a:gd name="connsiteY588" fmla="*/ 1519450 h 6858000"/>
              <a:gd name="connsiteX589" fmla="*/ 6298091 w 7467600"/>
              <a:gd name="connsiteY589" fmla="*/ 1737122 h 6858000"/>
              <a:gd name="connsiteX590" fmla="*/ 7019523 w 7467600"/>
              <a:gd name="connsiteY590" fmla="*/ 1519450 h 6858000"/>
              <a:gd name="connsiteX591" fmla="*/ 2399523 w 7467600"/>
              <a:gd name="connsiteY591" fmla="*/ 1428234 h 6858000"/>
              <a:gd name="connsiteX592" fmla="*/ 2224982 w 7467600"/>
              <a:gd name="connsiteY592" fmla="*/ 1826201 h 6858000"/>
              <a:gd name="connsiteX593" fmla="*/ 2096099 w 7467600"/>
              <a:gd name="connsiteY593" fmla="*/ 2345900 h 6858000"/>
              <a:gd name="connsiteX594" fmla="*/ 2283317 w 7467600"/>
              <a:gd name="connsiteY594" fmla="*/ 1796925 h 6858000"/>
              <a:gd name="connsiteX595" fmla="*/ 2399523 w 7467600"/>
              <a:gd name="connsiteY595" fmla="*/ 1428234 h 6858000"/>
              <a:gd name="connsiteX596" fmla="*/ 2448558 w 7467600"/>
              <a:gd name="connsiteY596" fmla="*/ 1373435 h 6858000"/>
              <a:gd name="connsiteX597" fmla="*/ 2312521 w 7467600"/>
              <a:gd name="connsiteY597" fmla="*/ 1806140 h 6858000"/>
              <a:gd name="connsiteX598" fmla="*/ 2127533 w 7467600"/>
              <a:gd name="connsiteY598" fmla="*/ 2348380 h 6858000"/>
              <a:gd name="connsiteX599" fmla="*/ 2358080 w 7467600"/>
              <a:gd name="connsiteY599" fmla="*/ 1866134 h 6858000"/>
              <a:gd name="connsiteX600" fmla="*/ 2407436 w 7467600"/>
              <a:gd name="connsiteY600" fmla="*/ 1651070 h 6858000"/>
              <a:gd name="connsiteX601" fmla="*/ 2448558 w 7467600"/>
              <a:gd name="connsiteY601" fmla="*/ 1373435 h 6858000"/>
              <a:gd name="connsiteX602" fmla="*/ 278707 w 7467600"/>
              <a:gd name="connsiteY602" fmla="*/ 1352270 h 6858000"/>
              <a:gd name="connsiteX603" fmla="*/ 321570 w 7467600"/>
              <a:gd name="connsiteY603" fmla="*/ 1861610 h 6858000"/>
              <a:gd name="connsiteX604" fmla="*/ 294281 w 7467600"/>
              <a:gd name="connsiteY604" fmla="*/ 1440658 h 6858000"/>
              <a:gd name="connsiteX605" fmla="*/ 278707 w 7467600"/>
              <a:gd name="connsiteY605" fmla="*/ 1352270 h 6858000"/>
              <a:gd name="connsiteX606" fmla="*/ 1423821 w 7467600"/>
              <a:gd name="connsiteY606" fmla="*/ 1351958 h 6858000"/>
              <a:gd name="connsiteX607" fmla="*/ 1638521 w 7467600"/>
              <a:gd name="connsiteY607" fmla="*/ 1908470 h 6858000"/>
              <a:gd name="connsiteX608" fmla="*/ 1754199 w 7467600"/>
              <a:gd name="connsiteY608" fmla="*/ 2149284 h 6858000"/>
              <a:gd name="connsiteX609" fmla="*/ 1908359 w 7467600"/>
              <a:gd name="connsiteY609" fmla="*/ 2364988 h 6858000"/>
              <a:gd name="connsiteX610" fmla="*/ 1647661 w 7467600"/>
              <a:gd name="connsiteY610" fmla="*/ 1825945 h 6858000"/>
              <a:gd name="connsiteX611" fmla="*/ 1423821 w 7467600"/>
              <a:gd name="connsiteY611" fmla="*/ 1351958 h 6858000"/>
              <a:gd name="connsiteX612" fmla="*/ 1431890 w 7467600"/>
              <a:gd name="connsiteY612" fmla="*/ 1306475 h 6858000"/>
              <a:gd name="connsiteX613" fmla="*/ 1507597 w 7467600"/>
              <a:gd name="connsiteY613" fmla="*/ 1446132 h 6858000"/>
              <a:gd name="connsiteX614" fmla="*/ 1674586 w 7467600"/>
              <a:gd name="connsiteY614" fmla="*/ 1813832 h 6858000"/>
              <a:gd name="connsiteX615" fmla="*/ 1815950 w 7467600"/>
              <a:gd name="connsiteY615" fmla="*/ 2128564 h 6858000"/>
              <a:gd name="connsiteX616" fmla="*/ 1984242 w 7467600"/>
              <a:gd name="connsiteY616" fmla="*/ 2430829 h 6858000"/>
              <a:gd name="connsiteX617" fmla="*/ 2014023 w 7467600"/>
              <a:gd name="connsiteY617" fmla="*/ 2450995 h 6858000"/>
              <a:gd name="connsiteX618" fmla="*/ 1747337 w 7467600"/>
              <a:gd name="connsiteY618" fmla="*/ 1855264 h 6858000"/>
              <a:gd name="connsiteX619" fmla="*/ 1533749 w 7467600"/>
              <a:gd name="connsiteY619" fmla="*/ 1478656 h 6858000"/>
              <a:gd name="connsiteX620" fmla="*/ 1431890 w 7467600"/>
              <a:gd name="connsiteY620" fmla="*/ 1306475 h 6858000"/>
              <a:gd name="connsiteX621" fmla="*/ 5052692 w 7467600"/>
              <a:gd name="connsiteY621" fmla="*/ 1292994 h 6858000"/>
              <a:gd name="connsiteX622" fmla="*/ 5200661 w 7467600"/>
              <a:gd name="connsiteY622" fmla="*/ 1635186 h 6858000"/>
              <a:gd name="connsiteX623" fmla="*/ 5297138 w 7467600"/>
              <a:gd name="connsiteY623" fmla="*/ 1906351 h 6858000"/>
              <a:gd name="connsiteX624" fmla="*/ 5052692 w 7467600"/>
              <a:gd name="connsiteY624" fmla="*/ 1292994 h 6858000"/>
              <a:gd name="connsiteX625" fmla="*/ 5009948 w 7467600"/>
              <a:gd name="connsiteY625" fmla="*/ 1273619 h 6858000"/>
              <a:gd name="connsiteX626" fmla="*/ 5121777 w 7467600"/>
              <a:gd name="connsiteY626" fmla="*/ 1654213 h 6858000"/>
              <a:gd name="connsiteX627" fmla="*/ 5293545 w 7467600"/>
              <a:gd name="connsiteY627" fmla="*/ 2072247 h 6858000"/>
              <a:gd name="connsiteX628" fmla="*/ 5294042 w 7467600"/>
              <a:gd name="connsiteY628" fmla="*/ 2065019 h 6858000"/>
              <a:gd name="connsiteX629" fmla="*/ 5171936 w 7467600"/>
              <a:gd name="connsiteY629" fmla="*/ 1647613 h 6858000"/>
              <a:gd name="connsiteX630" fmla="*/ 5009948 w 7467600"/>
              <a:gd name="connsiteY630" fmla="*/ 1273619 h 6858000"/>
              <a:gd name="connsiteX631" fmla="*/ 655236 w 7467600"/>
              <a:gd name="connsiteY631" fmla="*/ 1268632 h 6858000"/>
              <a:gd name="connsiteX632" fmla="*/ 839521 w 7467600"/>
              <a:gd name="connsiteY632" fmla="*/ 1685315 h 6858000"/>
              <a:gd name="connsiteX633" fmla="*/ 1109416 w 7467600"/>
              <a:gd name="connsiteY633" fmla="*/ 2061663 h 6858000"/>
              <a:gd name="connsiteX634" fmla="*/ 1298300 w 7467600"/>
              <a:gd name="connsiteY634" fmla="*/ 2247742 h 6858000"/>
              <a:gd name="connsiteX635" fmla="*/ 1125871 w 7467600"/>
              <a:gd name="connsiteY635" fmla="*/ 1989513 h 6858000"/>
              <a:gd name="connsiteX636" fmla="*/ 981574 w 7467600"/>
              <a:gd name="connsiteY636" fmla="*/ 1783157 h 6858000"/>
              <a:gd name="connsiteX637" fmla="*/ 922198 w 7467600"/>
              <a:gd name="connsiteY637" fmla="*/ 1677437 h 6858000"/>
              <a:gd name="connsiteX638" fmla="*/ 869293 w 7467600"/>
              <a:gd name="connsiteY638" fmla="*/ 1583214 h 6858000"/>
              <a:gd name="connsiteX639" fmla="*/ 751431 w 7467600"/>
              <a:gd name="connsiteY639" fmla="*/ 1405731 h 6858000"/>
              <a:gd name="connsiteX640" fmla="*/ 655236 w 7467600"/>
              <a:gd name="connsiteY640" fmla="*/ 1268632 h 6858000"/>
              <a:gd name="connsiteX641" fmla="*/ 6516292 w 7467600"/>
              <a:gd name="connsiteY641" fmla="*/ 1263064 h 6858000"/>
              <a:gd name="connsiteX642" fmla="*/ 5736320 w 7467600"/>
              <a:gd name="connsiteY642" fmla="*/ 1501803 h 6858000"/>
              <a:gd name="connsiteX643" fmla="*/ 6516292 w 7467600"/>
              <a:gd name="connsiteY643" fmla="*/ 1263064 h 6858000"/>
              <a:gd name="connsiteX644" fmla="*/ 291466 w 7467600"/>
              <a:gd name="connsiteY644" fmla="*/ 1250369 h 6858000"/>
              <a:gd name="connsiteX645" fmla="*/ 323180 w 7467600"/>
              <a:gd name="connsiteY645" fmla="*/ 1435283 h 6858000"/>
              <a:gd name="connsiteX646" fmla="*/ 349381 w 7467600"/>
              <a:gd name="connsiteY646" fmla="*/ 1875041 h 6858000"/>
              <a:gd name="connsiteX647" fmla="*/ 374363 w 7467600"/>
              <a:gd name="connsiteY647" fmla="*/ 1506494 h 6858000"/>
              <a:gd name="connsiteX648" fmla="*/ 302168 w 7467600"/>
              <a:gd name="connsiteY648" fmla="*/ 1274495 h 6858000"/>
              <a:gd name="connsiteX649" fmla="*/ 291466 w 7467600"/>
              <a:gd name="connsiteY649" fmla="*/ 1250369 h 6858000"/>
              <a:gd name="connsiteX650" fmla="*/ 678222 w 7467600"/>
              <a:gd name="connsiteY650" fmla="*/ 1248670 h 6858000"/>
              <a:gd name="connsiteX651" fmla="*/ 775536 w 7467600"/>
              <a:gd name="connsiteY651" fmla="*/ 1388015 h 6858000"/>
              <a:gd name="connsiteX652" fmla="*/ 894529 w 7467600"/>
              <a:gd name="connsiteY652" fmla="*/ 1567739 h 6858000"/>
              <a:gd name="connsiteX653" fmla="*/ 948000 w 7467600"/>
              <a:gd name="connsiteY653" fmla="*/ 1663088 h 6858000"/>
              <a:gd name="connsiteX654" fmla="*/ 1006812 w 7467600"/>
              <a:gd name="connsiteY654" fmla="*/ 1767683 h 6858000"/>
              <a:gd name="connsiteX655" fmla="*/ 1149133 w 7467600"/>
              <a:gd name="connsiteY655" fmla="*/ 1971513 h 6858000"/>
              <a:gd name="connsiteX656" fmla="*/ 1333952 w 7467600"/>
              <a:gd name="connsiteY656" fmla="*/ 2251620 h 6858000"/>
              <a:gd name="connsiteX657" fmla="*/ 1337329 w 7467600"/>
              <a:gd name="connsiteY657" fmla="*/ 2258350 h 6858000"/>
              <a:gd name="connsiteX658" fmla="*/ 1014726 w 7467600"/>
              <a:gd name="connsiteY658" fmla="*/ 1615556 h 6858000"/>
              <a:gd name="connsiteX659" fmla="*/ 678222 w 7467600"/>
              <a:gd name="connsiteY659" fmla="*/ 1248670 h 6858000"/>
              <a:gd name="connsiteX660" fmla="*/ 6691602 w 7467600"/>
              <a:gd name="connsiteY660" fmla="*/ 1140573 h 6858000"/>
              <a:gd name="connsiteX661" fmla="*/ 6571100 w 7467600"/>
              <a:gd name="connsiteY661" fmla="*/ 1183662 h 6858000"/>
              <a:gd name="connsiteX662" fmla="*/ 6241687 w 7467600"/>
              <a:gd name="connsiteY662" fmla="*/ 1257600 h 6858000"/>
              <a:gd name="connsiteX663" fmla="*/ 5693009 w 7467600"/>
              <a:gd name="connsiteY663" fmla="*/ 1478256 h 6858000"/>
              <a:gd name="connsiteX664" fmla="*/ 6548420 w 7467600"/>
              <a:gd name="connsiteY664" fmla="*/ 1214599 h 6858000"/>
              <a:gd name="connsiteX665" fmla="*/ 6605473 w 7467600"/>
              <a:gd name="connsiteY665" fmla="*/ 1184686 h 6858000"/>
              <a:gd name="connsiteX666" fmla="*/ 6691602 w 7467600"/>
              <a:gd name="connsiteY666" fmla="*/ 1140573 h 6858000"/>
              <a:gd name="connsiteX667" fmla="*/ 4002475 w 7467600"/>
              <a:gd name="connsiteY667" fmla="*/ 1037802 h 6858000"/>
              <a:gd name="connsiteX668" fmla="*/ 4000324 w 7467600"/>
              <a:gd name="connsiteY668" fmla="*/ 1039362 h 6858000"/>
              <a:gd name="connsiteX669" fmla="*/ 4002862 w 7467600"/>
              <a:gd name="connsiteY669" fmla="*/ 1042866 h 6858000"/>
              <a:gd name="connsiteX670" fmla="*/ 4002475 w 7467600"/>
              <a:gd name="connsiteY670" fmla="*/ 1037802 h 6858000"/>
              <a:gd name="connsiteX671" fmla="*/ 506322 w 7467600"/>
              <a:gd name="connsiteY671" fmla="*/ 1020997 h 6858000"/>
              <a:gd name="connsiteX672" fmla="*/ 533068 w 7467600"/>
              <a:gd name="connsiteY672" fmla="*/ 1029409 h 6858000"/>
              <a:gd name="connsiteX673" fmla="*/ 1232525 w 7467600"/>
              <a:gd name="connsiteY673" fmla="*/ 1804675 h 6858000"/>
              <a:gd name="connsiteX674" fmla="*/ 1388858 w 7467600"/>
              <a:gd name="connsiteY674" fmla="*/ 2368011 h 6858000"/>
              <a:gd name="connsiteX675" fmla="*/ 1384098 w 7467600"/>
              <a:gd name="connsiteY675" fmla="*/ 2378125 h 6858000"/>
              <a:gd name="connsiteX676" fmla="*/ 1425393 w 7467600"/>
              <a:gd name="connsiteY676" fmla="*/ 2589124 h 6858000"/>
              <a:gd name="connsiteX677" fmla="*/ 1424001 w 7467600"/>
              <a:gd name="connsiteY677" fmla="*/ 2597541 h 6858000"/>
              <a:gd name="connsiteX678" fmla="*/ 2152729 w 7467600"/>
              <a:gd name="connsiteY678" fmla="*/ 2864487 h 6858000"/>
              <a:gd name="connsiteX679" fmla="*/ 2020609 w 7467600"/>
              <a:gd name="connsiteY679" fmla="*/ 2539671 h 6858000"/>
              <a:gd name="connsiteX680" fmla="*/ 2018920 w 7467600"/>
              <a:gd name="connsiteY680" fmla="*/ 2536309 h 6858000"/>
              <a:gd name="connsiteX681" fmla="*/ 1342441 w 7467600"/>
              <a:gd name="connsiteY681" fmla="*/ 1173017 h 6858000"/>
              <a:gd name="connsiteX682" fmla="*/ 1367925 w 7467600"/>
              <a:gd name="connsiteY682" fmla="*/ 1135648 h 6858000"/>
              <a:gd name="connsiteX683" fmla="*/ 1771401 w 7467600"/>
              <a:gd name="connsiteY683" fmla="*/ 1806673 h 6858000"/>
              <a:gd name="connsiteX684" fmla="*/ 1972385 w 7467600"/>
              <a:gd name="connsiteY684" fmla="*/ 2198735 h 6858000"/>
              <a:gd name="connsiteX685" fmla="*/ 2040892 w 7467600"/>
              <a:gd name="connsiteY685" fmla="*/ 2405205 h 6858000"/>
              <a:gd name="connsiteX686" fmla="*/ 2131689 w 7467600"/>
              <a:gd name="connsiteY686" fmla="*/ 1936926 h 6858000"/>
              <a:gd name="connsiteX687" fmla="*/ 2454820 w 7467600"/>
              <a:gd name="connsiteY687" fmla="*/ 1248808 h 6858000"/>
              <a:gd name="connsiteX688" fmla="*/ 2492512 w 7467600"/>
              <a:gd name="connsiteY688" fmla="*/ 1302920 h 6858000"/>
              <a:gd name="connsiteX689" fmla="*/ 2081216 w 7467600"/>
              <a:gd name="connsiteY689" fmla="*/ 2527513 h 6858000"/>
              <a:gd name="connsiteX690" fmla="*/ 2081211 w 7467600"/>
              <a:gd name="connsiteY690" fmla="*/ 2528916 h 6858000"/>
              <a:gd name="connsiteX691" fmla="*/ 2199067 w 7467600"/>
              <a:gd name="connsiteY691" fmla="*/ 2884061 h 6858000"/>
              <a:gd name="connsiteX692" fmla="*/ 3192586 w 7467600"/>
              <a:gd name="connsiteY692" fmla="*/ 3411496 h 6858000"/>
              <a:gd name="connsiteX693" fmla="*/ 3182620 w 7467600"/>
              <a:gd name="connsiteY693" fmla="*/ 3483279 h 6858000"/>
              <a:gd name="connsiteX694" fmla="*/ 2435119 w 7467600"/>
              <a:gd name="connsiteY694" fmla="*/ 3080173 h 6858000"/>
              <a:gd name="connsiteX695" fmla="*/ 2410152 w 7467600"/>
              <a:gd name="connsiteY695" fmla="*/ 3063751 h 6858000"/>
              <a:gd name="connsiteX696" fmla="*/ 2408099 w 7467600"/>
              <a:gd name="connsiteY696" fmla="*/ 3064403 h 6858000"/>
              <a:gd name="connsiteX697" fmla="*/ 2407218 w 7467600"/>
              <a:gd name="connsiteY697" fmla="*/ 3070324 h 6858000"/>
              <a:gd name="connsiteX698" fmla="*/ 2380138 w 7467600"/>
              <a:gd name="connsiteY698" fmla="*/ 3099341 h 6858000"/>
              <a:gd name="connsiteX699" fmla="*/ 1765923 w 7467600"/>
              <a:gd name="connsiteY699" fmla="*/ 3581043 h 6858000"/>
              <a:gd name="connsiteX700" fmla="*/ 1702258 w 7467600"/>
              <a:gd name="connsiteY700" fmla="*/ 3612286 h 6858000"/>
              <a:gd name="connsiteX701" fmla="*/ 1538370 w 7467600"/>
              <a:gd name="connsiteY701" fmla="*/ 3811804 h 6858000"/>
              <a:gd name="connsiteX702" fmla="*/ 542867 w 7467600"/>
              <a:gd name="connsiteY702" fmla="*/ 4944092 h 6858000"/>
              <a:gd name="connsiteX703" fmla="*/ 515800 w 7467600"/>
              <a:gd name="connsiteY703" fmla="*/ 4862180 h 6858000"/>
              <a:gd name="connsiteX704" fmla="*/ 909145 w 7467600"/>
              <a:gd name="connsiteY704" fmla="*/ 4199225 h 6858000"/>
              <a:gd name="connsiteX705" fmla="*/ 1214067 w 7467600"/>
              <a:gd name="connsiteY705" fmla="*/ 3908561 h 6858000"/>
              <a:gd name="connsiteX706" fmla="*/ 640967 w 7467600"/>
              <a:gd name="connsiteY706" fmla="*/ 4105601 h 6858000"/>
              <a:gd name="connsiteX707" fmla="*/ 112563 w 7467600"/>
              <a:gd name="connsiteY707" fmla="*/ 4396952 h 6858000"/>
              <a:gd name="connsiteX708" fmla="*/ 0 w 7467600"/>
              <a:gd name="connsiteY708" fmla="*/ 4466006 h 6858000"/>
              <a:gd name="connsiteX709" fmla="*/ 0 w 7467600"/>
              <a:gd name="connsiteY709" fmla="*/ 4233763 h 6858000"/>
              <a:gd name="connsiteX710" fmla="*/ 36881 w 7467600"/>
              <a:gd name="connsiteY710" fmla="*/ 4200118 h 6858000"/>
              <a:gd name="connsiteX711" fmla="*/ 910534 w 7467600"/>
              <a:gd name="connsiteY711" fmla="*/ 3629753 h 6858000"/>
              <a:gd name="connsiteX712" fmla="*/ 1578717 w 7467600"/>
              <a:gd name="connsiteY712" fmla="*/ 3575982 h 6858000"/>
              <a:gd name="connsiteX713" fmla="*/ 2338780 w 7467600"/>
              <a:gd name="connsiteY713" fmla="*/ 3033725 h 6858000"/>
              <a:gd name="connsiteX714" fmla="*/ 1807991 w 7467600"/>
              <a:gd name="connsiteY714" fmla="*/ 2807184 h 6858000"/>
              <a:gd name="connsiteX715" fmla="*/ 1416358 w 7467600"/>
              <a:gd name="connsiteY715" fmla="*/ 3112571 h 6858000"/>
              <a:gd name="connsiteX716" fmla="*/ 939066 w 7467600"/>
              <a:gd name="connsiteY716" fmla="*/ 3378798 h 6858000"/>
              <a:gd name="connsiteX717" fmla="*/ 115099 w 7467600"/>
              <a:gd name="connsiteY717" fmla="*/ 3607650 h 6858000"/>
              <a:gd name="connsiteX718" fmla="*/ 97284 w 7467600"/>
              <a:gd name="connsiteY718" fmla="*/ 3520393 h 6858000"/>
              <a:gd name="connsiteX719" fmla="*/ 922050 w 7467600"/>
              <a:gd name="connsiteY719" fmla="*/ 3074867 h 6858000"/>
              <a:gd name="connsiteX720" fmla="*/ 1405265 w 7467600"/>
              <a:gd name="connsiteY720" fmla="*/ 3016319 h 6858000"/>
              <a:gd name="connsiteX721" fmla="*/ 1407512 w 7467600"/>
              <a:gd name="connsiteY721" fmla="*/ 3018001 h 6858000"/>
              <a:gd name="connsiteX722" fmla="*/ 1726266 w 7467600"/>
              <a:gd name="connsiteY722" fmla="*/ 2777274 h 6858000"/>
              <a:gd name="connsiteX723" fmla="*/ 625390 w 7467600"/>
              <a:gd name="connsiteY723" fmla="*/ 2514541 h 6858000"/>
              <a:gd name="connsiteX724" fmla="*/ 619799 w 7467600"/>
              <a:gd name="connsiteY724" fmla="*/ 2527180 h 6858000"/>
              <a:gd name="connsiteX725" fmla="*/ 310030 w 7467600"/>
              <a:gd name="connsiteY725" fmla="*/ 2771818 h 6858000"/>
              <a:gd name="connsiteX726" fmla="*/ 173877 w 7467600"/>
              <a:gd name="connsiteY726" fmla="*/ 2937056 h 6858000"/>
              <a:gd name="connsiteX727" fmla="*/ 77889 w 7467600"/>
              <a:gd name="connsiteY727" fmla="*/ 3138440 h 6858000"/>
              <a:gd name="connsiteX728" fmla="*/ 0 w 7467600"/>
              <a:gd name="connsiteY728" fmla="*/ 3271395 h 6858000"/>
              <a:gd name="connsiteX729" fmla="*/ 0 w 7467600"/>
              <a:gd name="connsiteY729" fmla="*/ 3153002 h 6858000"/>
              <a:gd name="connsiteX730" fmla="*/ 2386 w 7467600"/>
              <a:gd name="connsiteY730" fmla="*/ 3149203 h 6858000"/>
              <a:gd name="connsiteX731" fmla="*/ 89753 w 7467600"/>
              <a:gd name="connsiteY731" fmla="*/ 2987702 h 6858000"/>
              <a:gd name="connsiteX732" fmla="*/ 76869 w 7467600"/>
              <a:gd name="connsiteY732" fmla="*/ 3005404 h 6858000"/>
              <a:gd name="connsiteX733" fmla="*/ 32049 w 7467600"/>
              <a:gd name="connsiteY733" fmla="*/ 3065814 h 6858000"/>
              <a:gd name="connsiteX734" fmla="*/ 0 w 7467600"/>
              <a:gd name="connsiteY734" fmla="*/ 3108744 h 6858000"/>
              <a:gd name="connsiteX735" fmla="*/ 0 w 7467600"/>
              <a:gd name="connsiteY735" fmla="*/ 3058059 h 6858000"/>
              <a:gd name="connsiteX736" fmla="*/ 7610 w 7467600"/>
              <a:gd name="connsiteY736" fmla="*/ 3047889 h 6858000"/>
              <a:gd name="connsiteX737" fmla="*/ 52419 w 7467600"/>
              <a:gd name="connsiteY737" fmla="*/ 2987479 h 6858000"/>
              <a:gd name="connsiteX738" fmla="*/ 59142 w 7467600"/>
              <a:gd name="connsiteY738" fmla="*/ 2978488 h 6858000"/>
              <a:gd name="connsiteX739" fmla="*/ 0 w 7467600"/>
              <a:gd name="connsiteY739" fmla="*/ 3015334 h 6858000"/>
              <a:gd name="connsiteX740" fmla="*/ 0 w 7467600"/>
              <a:gd name="connsiteY740" fmla="*/ 2914286 h 6858000"/>
              <a:gd name="connsiteX741" fmla="*/ 36383 w 7467600"/>
              <a:gd name="connsiteY741" fmla="*/ 2901128 h 6858000"/>
              <a:gd name="connsiteX742" fmla="*/ 156329 w 7467600"/>
              <a:gd name="connsiteY742" fmla="*/ 2840533 h 6858000"/>
              <a:gd name="connsiteX743" fmla="*/ 358355 w 7467600"/>
              <a:gd name="connsiteY743" fmla="*/ 2620471 h 6858000"/>
              <a:gd name="connsiteX744" fmla="*/ 510577 w 7467600"/>
              <a:gd name="connsiteY744" fmla="*/ 2501244 h 6858000"/>
              <a:gd name="connsiteX745" fmla="*/ 211967 w 7467600"/>
              <a:gd name="connsiteY745" fmla="*/ 2479171 h 6858000"/>
              <a:gd name="connsiteX746" fmla="*/ 0 w 7467600"/>
              <a:gd name="connsiteY746" fmla="*/ 2476398 h 6858000"/>
              <a:gd name="connsiteX747" fmla="*/ 0 w 7467600"/>
              <a:gd name="connsiteY747" fmla="*/ 2389189 h 6858000"/>
              <a:gd name="connsiteX748" fmla="*/ 103062 w 7467600"/>
              <a:gd name="connsiteY748" fmla="*/ 2389518 h 6858000"/>
              <a:gd name="connsiteX749" fmla="*/ 510734 w 7467600"/>
              <a:gd name="connsiteY749" fmla="*/ 2416201 h 6858000"/>
              <a:gd name="connsiteX750" fmla="*/ 279257 w 7467600"/>
              <a:gd name="connsiteY750" fmla="*/ 2092102 h 6858000"/>
              <a:gd name="connsiteX751" fmla="*/ 65265 w 7467600"/>
              <a:gd name="connsiteY751" fmla="*/ 2006049 h 6858000"/>
              <a:gd name="connsiteX752" fmla="*/ 0 w 7467600"/>
              <a:gd name="connsiteY752" fmla="*/ 1982532 h 6858000"/>
              <a:gd name="connsiteX753" fmla="*/ 0 w 7467600"/>
              <a:gd name="connsiteY753" fmla="*/ 1912789 h 6858000"/>
              <a:gd name="connsiteX754" fmla="*/ 97460 w 7467600"/>
              <a:gd name="connsiteY754" fmla="*/ 1953725 h 6858000"/>
              <a:gd name="connsiteX755" fmla="*/ 221272 w 7467600"/>
              <a:gd name="connsiteY755" fmla="*/ 1980766 h 6858000"/>
              <a:gd name="connsiteX756" fmla="*/ 116765 w 7467600"/>
              <a:gd name="connsiteY756" fmla="*/ 1911033 h 6858000"/>
              <a:gd name="connsiteX757" fmla="*/ 16405 w 7467600"/>
              <a:gd name="connsiteY757" fmla="*/ 1803412 h 6858000"/>
              <a:gd name="connsiteX758" fmla="*/ 0 w 7467600"/>
              <a:gd name="connsiteY758" fmla="*/ 1784777 h 6858000"/>
              <a:gd name="connsiteX759" fmla="*/ 0 w 7467600"/>
              <a:gd name="connsiteY759" fmla="*/ 1740082 h 6858000"/>
              <a:gd name="connsiteX760" fmla="*/ 39394 w 7467600"/>
              <a:gd name="connsiteY760" fmla="*/ 1784856 h 6858000"/>
              <a:gd name="connsiteX761" fmla="*/ 135813 w 7467600"/>
              <a:gd name="connsiteY761" fmla="*/ 1888838 h 6858000"/>
              <a:gd name="connsiteX762" fmla="*/ 242575 w 7467600"/>
              <a:gd name="connsiteY762" fmla="*/ 1958841 h 6858000"/>
              <a:gd name="connsiteX763" fmla="*/ 82197 w 7467600"/>
              <a:gd name="connsiteY763" fmla="*/ 1754826 h 6858000"/>
              <a:gd name="connsiteX764" fmla="*/ 0 w 7467600"/>
              <a:gd name="connsiteY764" fmla="*/ 1679650 h 6858000"/>
              <a:gd name="connsiteX765" fmla="*/ 0 w 7467600"/>
              <a:gd name="connsiteY765" fmla="*/ 1602463 h 6858000"/>
              <a:gd name="connsiteX766" fmla="*/ 84689 w 7467600"/>
              <a:gd name="connsiteY766" fmla="*/ 1677442 h 6858000"/>
              <a:gd name="connsiteX767" fmla="*/ 298437 w 7467600"/>
              <a:gd name="connsiteY767" fmla="*/ 1968019 h 6858000"/>
              <a:gd name="connsiteX768" fmla="*/ 227269 w 7467600"/>
              <a:gd name="connsiteY768" fmla="*/ 1114064 h 6858000"/>
              <a:gd name="connsiteX769" fmla="*/ 248003 w 7467600"/>
              <a:gd name="connsiteY769" fmla="*/ 1089613 h 6858000"/>
              <a:gd name="connsiteX770" fmla="*/ 427020 w 7467600"/>
              <a:gd name="connsiteY770" fmla="*/ 1619803 h 6858000"/>
              <a:gd name="connsiteX771" fmla="*/ 340345 w 7467600"/>
              <a:gd name="connsiteY771" fmla="*/ 2027739 h 6858000"/>
              <a:gd name="connsiteX772" fmla="*/ 360865 w 7467600"/>
              <a:gd name="connsiteY772" fmla="*/ 2044827 h 6858000"/>
              <a:gd name="connsiteX773" fmla="*/ 560414 w 7467600"/>
              <a:gd name="connsiteY773" fmla="*/ 2421457 h 6858000"/>
              <a:gd name="connsiteX774" fmla="*/ 1359703 w 7467600"/>
              <a:gd name="connsiteY774" fmla="*/ 2578554 h 6858000"/>
              <a:gd name="connsiteX775" fmla="*/ 1359422 w 7467600"/>
              <a:gd name="connsiteY775" fmla="*/ 2577994 h 6858000"/>
              <a:gd name="connsiteX776" fmla="*/ 828701 w 7467600"/>
              <a:gd name="connsiteY776" fmla="*/ 1839520 h 6858000"/>
              <a:gd name="connsiteX777" fmla="*/ 494427 w 7467600"/>
              <a:gd name="connsiteY777" fmla="*/ 1092333 h 6858000"/>
              <a:gd name="connsiteX778" fmla="*/ 506322 w 7467600"/>
              <a:gd name="connsiteY778" fmla="*/ 1020997 h 6858000"/>
              <a:gd name="connsiteX779" fmla="*/ 4570198 w 7467600"/>
              <a:gd name="connsiteY779" fmla="*/ 978081 h 6858000"/>
              <a:gd name="connsiteX780" fmla="*/ 4523691 w 7467600"/>
              <a:gd name="connsiteY780" fmla="*/ 1127776 h 6858000"/>
              <a:gd name="connsiteX781" fmla="*/ 4509875 w 7467600"/>
              <a:gd name="connsiteY781" fmla="*/ 1167552 h 6858000"/>
              <a:gd name="connsiteX782" fmla="*/ 4478168 w 7467600"/>
              <a:gd name="connsiteY782" fmla="*/ 1260735 h 6858000"/>
              <a:gd name="connsiteX783" fmla="*/ 4409309 w 7467600"/>
              <a:gd name="connsiteY783" fmla="*/ 1666996 h 6858000"/>
              <a:gd name="connsiteX784" fmla="*/ 4370031 w 7467600"/>
              <a:gd name="connsiteY784" fmla="*/ 1955666 h 6858000"/>
              <a:gd name="connsiteX785" fmla="*/ 4570198 w 7467600"/>
              <a:gd name="connsiteY785" fmla="*/ 978081 h 6858000"/>
              <a:gd name="connsiteX786" fmla="*/ 4557898 w 7467600"/>
              <a:gd name="connsiteY786" fmla="*/ 900011 h 6858000"/>
              <a:gd name="connsiteX787" fmla="*/ 4344840 w 7467600"/>
              <a:gd name="connsiteY787" fmla="*/ 1922038 h 6858000"/>
              <a:gd name="connsiteX788" fmla="*/ 4378710 w 7467600"/>
              <a:gd name="connsiteY788" fmla="*/ 1665516 h 6858000"/>
              <a:gd name="connsiteX789" fmla="*/ 4448798 w 7467600"/>
              <a:gd name="connsiteY789" fmla="*/ 1253024 h 6858000"/>
              <a:gd name="connsiteX790" fmla="*/ 4480315 w 7467600"/>
              <a:gd name="connsiteY790" fmla="*/ 1158454 h 6858000"/>
              <a:gd name="connsiteX791" fmla="*/ 4494133 w 7467600"/>
              <a:gd name="connsiteY791" fmla="*/ 1118676 h 6858000"/>
              <a:gd name="connsiteX792" fmla="*/ 4557898 w 7467600"/>
              <a:gd name="connsiteY792" fmla="*/ 900011 h 6858000"/>
              <a:gd name="connsiteX793" fmla="*/ 5870151 w 7467600"/>
              <a:gd name="connsiteY793" fmla="*/ 898890 h 6858000"/>
              <a:gd name="connsiteX794" fmla="*/ 5861335 w 7467600"/>
              <a:gd name="connsiteY794" fmla="*/ 899177 h 6858000"/>
              <a:gd name="connsiteX795" fmla="*/ 5843702 w 7467600"/>
              <a:gd name="connsiteY795" fmla="*/ 899748 h 6858000"/>
              <a:gd name="connsiteX796" fmla="*/ 5651107 w 7467600"/>
              <a:gd name="connsiteY796" fmla="*/ 920306 h 6858000"/>
              <a:gd name="connsiteX797" fmla="*/ 5459407 w 7467600"/>
              <a:gd name="connsiteY797" fmla="*/ 940975 h 6858000"/>
              <a:gd name="connsiteX798" fmla="*/ 5374846 w 7467600"/>
              <a:gd name="connsiteY798" fmla="*/ 941988 h 6858000"/>
              <a:gd name="connsiteX799" fmla="*/ 5256105 w 7467600"/>
              <a:gd name="connsiteY799" fmla="*/ 945632 h 6858000"/>
              <a:gd name="connsiteX800" fmla="*/ 5107071 w 7467600"/>
              <a:gd name="connsiteY800" fmla="*/ 969720 h 6858000"/>
              <a:gd name="connsiteX801" fmla="*/ 4998681 w 7467600"/>
              <a:gd name="connsiteY801" fmla="*/ 988771 h 6858000"/>
              <a:gd name="connsiteX802" fmla="*/ 5870151 w 7467600"/>
              <a:gd name="connsiteY802" fmla="*/ 898890 h 6858000"/>
              <a:gd name="connsiteX803" fmla="*/ 5504425 w 7467600"/>
              <a:gd name="connsiteY803" fmla="*/ 848067 h 6858000"/>
              <a:gd name="connsiteX804" fmla="*/ 4968849 w 7467600"/>
              <a:gd name="connsiteY804" fmla="*/ 962318 h 6858000"/>
              <a:gd name="connsiteX805" fmla="*/ 5104039 w 7467600"/>
              <a:gd name="connsiteY805" fmla="*/ 940634 h 6858000"/>
              <a:gd name="connsiteX806" fmla="*/ 5256311 w 7467600"/>
              <a:gd name="connsiteY806" fmla="*/ 916490 h 6858000"/>
              <a:gd name="connsiteX807" fmla="*/ 5377381 w 7467600"/>
              <a:gd name="connsiteY807" fmla="*/ 912671 h 6858000"/>
              <a:gd name="connsiteX808" fmla="*/ 5460148 w 7467600"/>
              <a:gd name="connsiteY808" fmla="*/ 911442 h 6858000"/>
              <a:gd name="connsiteX809" fmla="*/ 5648971 w 7467600"/>
              <a:gd name="connsiteY809" fmla="*/ 891331 h 6858000"/>
              <a:gd name="connsiteX810" fmla="*/ 5844807 w 7467600"/>
              <a:gd name="connsiteY810" fmla="*/ 870718 h 6858000"/>
              <a:gd name="connsiteX811" fmla="*/ 5862975 w 7467600"/>
              <a:gd name="connsiteY811" fmla="*/ 869756 h 6858000"/>
              <a:gd name="connsiteX812" fmla="*/ 5920887 w 7467600"/>
              <a:gd name="connsiteY812" fmla="*/ 865929 h 6858000"/>
              <a:gd name="connsiteX813" fmla="*/ 5504425 w 7467600"/>
              <a:gd name="connsiteY813" fmla="*/ 848067 h 6858000"/>
              <a:gd name="connsiteX814" fmla="*/ 3607114 w 7467600"/>
              <a:gd name="connsiteY814" fmla="*/ 467441 h 6858000"/>
              <a:gd name="connsiteX815" fmla="*/ 3296242 w 7467600"/>
              <a:gd name="connsiteY815" fmla="*/ 807991 h 6858000"/>
              <a:gd name="connsiteX816" fmla="*/ 3174674 w 7467600"/>
              <a:gd name="connsiteY816" fmla="*/ 919759 h 6858000"/>
              <a:gd name="connsiteX817" fmla="*/ 3042978 w 7467600"/>
              <a:gd name="connsiteY817" fmla="*/ 1054894 h 6858000"/>
              <a:gd name="connsiteX818" fmla="*/ 2968914 w 7467600"/>
              <a:gd name="connsiteY818" fmla="*/ 1133756 h 6858000"/>
              <a:gd name="connsiteX819" fmla="*/ 3103823 w 7467600"/>
              <a:gd name="connsiteY819" fmla="*/ 1026814 h 6858000"/>
              <a:gd name="connsiteX820" fmla="*/ 3607114 w 7467600"/>
              <a:gd name="connsiteY820" fmla="*/ 467441 h 6858000"/>
              <a:gd name="connsiteX821" fmla="*/ 3744487 w 7467600"/>
              <a:gd name="connsiteY821" fmla="*/ 383136 h 6858000"/>
              <a:gd name="connsiteX822" fmla="*/ 3970213 w 7467600"/>
              <a:gd name="connsiteY822" fmla="*/ 995559 h 6858000"/>
              <a:gd name="connsiteX823" fmla="*/ 3744487 w 7467600"/>
              <a:gd name="connsiteY823" fmla="*/ 383136 h 6858000"/>
              <a:gd name="connsiteX824" fmla="*/ 3624562 w 7467600"/>
              <a:gd name="connsiteY824" fmla="*/ 367041 h 6858000"/>
              <a:gd name="connsiteX825" fmla="*/ 3489712 w 7467600"/>
              <a:gd name="connsiteY825" fmla="*/ 485386 h 6858000"/>
              <a:gd name="connsiteX826" fmla="*/ 3182994 w 7467600"/>
              <a:gd name="connsiteY826" fmla="*/ 828265 h 6858000"/>
              <a:gd name="connsiteX827" fmla="*/ 2892114 w 7467600"/>
              <a:gd name="connsiteY827" fmla="*/ 1172635 h 6858000"/>
              <a:gd name="connsiteX828" fmla="*/ 3021459 w 7467600"/>
              <a:gd name="connsiteY828" fmla="*/ 1035385 h 6858000"/>
              <a:gd name="connsiteX829" fmla="*/ 3153873 w 7467600"/>
              <a:gd name="connsiteY829" fmla="*/ 898971 h 6858000"/>
              <a:gd name="connsiteX830" fmla="*/ 3276511 w 7467600"/>
              <a:gd name="connsiteY830" fmla="*/ 786423 h 6858000"/>
              <a:gd name="connsiteX831" fmla="*/ 3584154 w 7467600"/>
              <a:gd name="connsiteY831" fmla="*/ 448218 h 6858000"/>
              <a:gd name="connsiteX832" fmla="*/ 3624562 w 7467600"/>
              <a:gd name="connsiteY832" fmla="*/ 367041 h 6858000"/>
              <a:gd name="connsiteX833" fmla="*/ 3766672 w 7467600"/>
              <a:gd name="connsiteY833" fmla="*/ 359429 h 6858000"/>
              <a:gd name="connsiteX834" fmla="*/ 3996338 w 7467600"/>
              <a:gd name="connsiteY834" fmla="*/ 968237 h 6858000"/>
              <a:gd name="connsiteX835" fmla="*/ 3766672 w 7467600"/>
              <a:gd name="connsiteY835" fmla="*/ 359429 h 6858000"/>
              <a:gd name="connsiteX836" fmla="*/ 5805386 w 7467600"/>
              <a:gd name="connsiteY836" fmla="*/ 239240 h 6858000"/>
              <a:gd name="connsiteX837" fmla="*/ 5736947 w 7467600"/>
              <a:gd name="connsiteY837" fmla="*/ 261367 h 6858000"/>
              <a:gd name="connsiteX838" fmla="*/ 5427012 w 7467600"/>
              <a:gd name="connsiteY838" fmla="*/ 311272 h 6858000"/>
              <a:gd name="connsiteX839" fmla="*/ 5147818 w 7467600"/>
              <a:gd name="connsiteY839" fmla="*/ 322112 h 6858000"/>
              <a:gd name="connsiteX840" fmla="*/ 5060854 w 7467600"/>
              <a:gd name="connsiteY840" fmla="*/ 311882 h 6858000"/>
              <a:gd name="connsiteX841" fmla="*/ 4945989 w 7467600"/>
              <a:gd name="connsiteY841" fmla="*/ 300516 h 6858000"/>
              <a:gd name="connsiteX842" fmla="*/ 5410479 w 7467600"/>
              <a:gd name="connsiteY842" fmla="*/ 348434 h 6858000"/>
              <a:gd name="connsiteX843" fmla="*/ 5805386 w 7467600"/>
              <a:gd name="connsiteY843" fmla="*/ 239240 h 6858000"/>
              <a:gd name="connsiteX844" fmla="*/ 5905192 w 7467600"/>
              <a:gd name="connsiteY844" fmla="*/ 163079 h 6858000"/>
              <a:gd name="connsiteX845" fmla="*/ 5865655 w 7467600"/>
              <a:gd name="connsiteY845" fmla="*/ 171901 h 6858000"/>
              <a:gd name="connsiteX846" fmla="*/ 5259740 w 7467600"/>
              <a:gd name="connsiteY846" fmla="*/ 257013 h 6858000"/>
              <a:gd name="connsiteX847" fmla="*/ 5208466 w 7467600"/>
              <a:gd name="connsiteY847" fmla="*/ 257550 h 6858000"/>
              <a:gd name="connsiteX848" fmla="*/ 4980204 w 7467600"/>
              <a:gd name="connsiteY848" fmla="*/ 271903 h 6858000"/>
              <a:gd name="connsiteX849" fmla="*/ 5068068 w 7467600"/>
              <a:gd name="connsiteY849" fmla="*/ 282244 h 6858000"/>
              <a:gd name="connsiteX850" fmla="*/ 5153231 w 7467600"/>
              <a:gd name="connsiteY850" fmla="*/ 292240 h 6858000"/>
              <a:gd name="connsiteX851" fmla="*/ 5426491 w 7467600"/>
              <a:gd name="connsiteY851" fmla="*/ 281128 h 6858000"/>
              <a:gd name="connsiteX852" fmla="*/ 5731212 w 7467600"/>
              <a:gd name="connsiteY852" fmla="*/ 231951 h 6858000"/>
              <a:gd name="connsiteX853" fmla="*/ 5905192 w 7467600"/>
              <a:gd name="connsiteY853" fmla="*/ 163079 h 6858000"/>
              <a:gd name="connsiteX854" fmla="*/ 5944437 w 7467600"/>
              <a:gd name="connsiteY854" fmla="*/ 113829 h 6858000"/>
              <a:gd name="connsiteX855" fmla="*/ 5825032 w 7467600"/>
              <a:gd name="connsiteY855" fmla="*/ 146405 h 6858000"/>
              <a:gd name="connsiteX856" fmla="*/ 4955599 w 7467600"/>
              <a:gd name="connsiteY856" fmla="*/ 247008 h 6858000"/>
              <a:gd name="connsiteX857" fmla="*/ 5210104 w 7467600"/>
              <a:gd name="connsiteY857" fmla="*/ 228123 h 6858000"/>
              <a:gd name="connsiteX858" fmla="*/ 5261015 w 7467600"/>
              <a:gd name="connsiteY858" fmla="*/ 227087 h 6858000"/>
              <a:gd name="connsiteX859" fmla="*/ 5861181 w 7467600"/>
              <a:gd name="connsiteY859" fmla="*/ 143093 h 6858000"/>
              <a:gd name="connsiteX860" fmla="*/ 5961252 w 7467600"/>
              <a:gd name="connsiteY860" fmla="*/ 114820 h 6858000"/>
              <a:gd name="connsiteX861" fmla="*/ 5944437 w 7467600"/>
              <a:gd name="connsiteY861" fmla="*/ 113829 h 6858000"/>
              <a:gd name="connsiteX862" fmla="*/ 3882765 w 7467600"/>
              <a:gd name="connsiteY862" fmla="*/ 0 h 6858000"/>
              <a:gd name="connsiteX863" fmla="*/ 3995099 w 7467600"/>
              <a:gd name="connsiteY863" fmla="*/ 0 h 6858000"/>
              <a:gd name="connsiteX864" fmla="*/ 4163818 w 7467600"/>
              <a:gd name="connsiteY864" fmla="*/ 234104 h 6858000"/>
              <a:gd name="connsiteX865" fmla="*/ 4172099 w 7467600"/>
              <a:gd name="connsiteY865" fmla="*/ 234207 h 6858000"/>
              <a:gd name="connsiteX866" fmla="*/ 4784282 w 7467600"/>
              <a:gd name="connsiteY866" fmla="*/ 276561 h 6858000"/>
              <a:gd name="connsiteX867" fmla="*/ 4801687 w 7467600"/>
              <a:gd name="connsiteY867" fmla="*/ 267764 h 6858000"/>
              <a:gd name="connsiteX868" fmla="*/ 6082788 w 7467600"/>
              <a:gd name="connsiteY868" fmla="*/ 64119 h 6858000"/>
              <a:gd name="connsiteX869" fmla="*/ 6099442 w 7467600"/>
              <a:gd name="connsiteY869" fmla="*/ 82568 h 6858000"/>
              <a:gd name="connsiteX870" fmla="*/ 4804137 w 7467600"/>
              <a:gd name="connsiteY870" fmla="*/ 320931 h 6858000"/>
              <a:gd name="connsiteX871" fmla="*/ 4227047 w 7467600"/>
              <a:gd name="connsiteY871" fmla="*/ 313415 h 6858000"/>
              <a:gd name="connsiteX872" fmla="*/ 4346041 w 7467600"/>
              <a:gd name="connsiteY872" fmla="*/ 456086 h 6858000"/>
              <a:gd name="connsiteX873" fmla="*/ 4870967 w 7467600"/>
              <a:gd name="connsiteY873" fmla="*/ 963061 h 6858000"/>
              <a:gd name="connsiteX874" fmla="*/ 4889647 w 7467600"/>
              <a:gd name="connsiteY874" fmla="*/ 957147 h 6858000"/>
              <a:gd name="connsiteX875" fmla="*/ 5422504 w 7467600"/>
              <a:gd name="connsiteY875" fmla="*/ 805191 h 6858000"/>
              <a:gd name="connsiteX876" fmla="*/ 6087656 w 7467600"/>
              <a:gd name="connsiteY876" fmla="*/ 826703 h 6858000"/>
              <a:gd name="connsiteX877" fmla="*/ 6058717 w 7467600"/>
              <a:gd name="connsiteY877" fmla="*/ 865992 h 6858000"/>
              <a:gd name="connsiteX878" fmla="*/ 4974153 w 7467600"/>
              <a:gd name="connsiteY878" fmla="*/ 1045456 h 6858000"/>
              <a:gd name="connsiteX879" fmla="*/ 5627835 w 7467600"/>
              <a:gd name="connsiteY879" fmla="*/ 1472077 h 6858000"/>
              <a:gd name="connsiteX880" fmla="*/ 5629817 w 7467600"/>
              <a:gd name="connsiteY880" fmla="*/ 1471412 h 6858000"/>
              <a:gd name="connsiteX881" fmla="*/ 5634124 w 7467600"/>
              <a:gd name="connsiteY881" fmla="*/ 1470572 h 6858000"/>
              <a:gd name="connsiteX882" fmla="*/ 5755832 w 7467600"/>
              <a:gd name="connsiteY882" fmla="*/ 1383886 h 6858000"/>
              <a:gd name="connsiteX883" fmla="*/ 6014186 w 7467600"/>
              <a:gd name="connsiteY883" fmla="*/ 1279799 h 6858000"/>
              <a:gd name="connsiteX884" fmla="*/ 6901619 w 7467600"/>
              <a:gd name="connsiteY884" fmla="*/ 1047874 h 6858000"/>
              <a:gd name="connsiteX885" fmla="*/ 6931566 w 7467600"/>
              <a:gd name="connsiteY885" fmla="*/ 1062034 h 6858000"/>
              <a:gd name="connsiteX886" fmla="*/ 5790982 w 7467600"/>
              <a:gd name="connsiteY886" fmla="*/ 1561380 h 6858000"/>
              <a:gd name="connsiteX887" fmla="*/ 6188971 w 7467600"/>
              <a:gd name="connsiteY887" fmla="*/ 1755168 h 6858000"/>
              <a:gd name="connsiteX888" fmla="*/ 6202446 w 7467600"/>
              <a:gd name="connsiteY888" fmla="*/ 1752268 h 6858000"/>
              <a:gd name="connsiteX889" fmla="*/ 7179560 w 7467600"/>
              <a:gd name="connsiteY889" fmla="*/ 1467551 h 6858000"/>
              <a:gd name="connsiteX890" fmla="*/ 7158730 w 7467600"/>
              <a:gd name="connsiteY890" fmla="*/ 1507835 h 6858000"/>
              <a:gd name="connsiteX891" fmla="*/ 6326959 w 7467600"/>
              <a:gd name="connsiteY891" fmla="*/ 1817686 h 6858000"/>
              <a:gd name="connsiteX892" fmla="*/ 6537433 w 7467600"/>
              <a:gd name="connsiteY892" fmla="*/ 1907790 h 6858000"/>
              <a:gd name="connsiteX893" fmla="*/ 6550221 w 7467600"/>
              <a:gd name="connsiteY893" fmla="*/ 1910729 h 6858000"/>
              <a:gd name="connsiteX894" fmla="*/ 6964438 w 7467600"/>
              <a:gd name="connsiteY894" fmla="*/ 2209505 h 6858000"/>
              <a:gd name="connsiteX895" fmla="*/ 7367862 w 7467600"/>
              <a:gd name="connsiteY895" fmla="*/ 2806833 h 6858000"/>
              <a:gd name="connsiteX896" fmla="*/ 7364329 w 7467600"/>
              <a:gd name="connsiteY896" fmla="*/ 2826907 h 6858000"/>
              <a:gd name="connsiteX897" fmla="*/ 7290545 w 7467600"/>
              <a:gd name="connsiteY897" fmla="*/ 2850663 h 6858000"/>
              <a:gd name="connsiteX898" fmla="*/ 6472036 w 7467600"/>
              <a:gd name="connsiteY898" fmla="*/ 1959003 h 6858000"/>
              <a:gd name="connsiteX899" fmla="*/ 5792897 w 7467600"/>
              <a:gd name="connsiteY899" fmla="*/ 1647747 h 6858000"/>
              <a:gd name="connsiteX900" fmla="*/ 5842751 w 7467600"/>
              <a:gd name="connsiteY900" fmla="*/ 1816112 h 6858000"/>
              <a:gd name="connsiteX901" fmla="*/ 5847424 w 7467600"/>
              <a:gd name="connsiteY901" fmla="*/ 1815776 h 6858000"/>
              <a:gd name="connsiteX902" fmla="*/ 6399821 w 7467600"/>
              <a:gd name="connsiteY902" fmla="*/ 2344799 h 6858000"/>
              <a:gd name="connsiteX903" fmla="*/ 6323232 w 7467600"/>
              <a:gd name="connsiteY903" fmla="*/ 2389634 h 6858000"/>
              <a:gd name="connsiteX904" fmla="*/ 5942958 w 7467600"/>
              <a:gd name="connsiteY904" fmla="*/ 2077708 h 6858000"/>
              <a:gd name="connsiteX905" fmla="*/ 5921559 w 7467600"/>
              <a:gd name="connsiteY905" fmla="*/ 2378596 h 6858000"/>
              <a:gd name="connsiteX906" fmla="*/ 5817651 w 7467600"/>
              <a:gd name="connsiteY906" fmla="*/ 3023919 h 6858000"/>
              <a:gd name="connsiteX907" fmla="*/ 5729634 w 7467600"/>
              <a:gd name="connsiteY907" fmla="*/ 3051849 h 6858000"/>
              <a:gd name="connsiteX908" fmla="*/ 5611018 w 7467600"/>
              <a:gd name="connsiteY908" fmla="*/ 2316769 h 6858000"/>
              <a:gd name="connsiteX909" fmla="*/ 5687608 w 7467600"/>
              <a:gd name="connsiteY909" fmla="*/ 2039972 h 6858000"/>
              <a:gd name="connsiteX910" fmla="*/ 5657554 w 7467600"/>
              <a:gd name="connsiteY910" fmla="*/ 1576445 h 6858000"/>
              <a:gd name="connsiteX911" fmla="*/ 5150475 w 7467600"/>
              <a:gd name="connsiteY911" fmla="*/ 1274012 h 6858000"/>
              <a:gd name="connsiteX912" fmla="*/ 5349142 w 7467600"/>
              <a:gd name="connsiteY912" fmla="*/ 2204405 h 6858000"/>
              <a:gd name="connsiteX913" fmla="*/ 5262214 w 7467600"/>
              <a:gd name="connsiteY913" fmla="*/ 2233836 h 6858000"/>
              <a:gd name="connsiteX914" fmla="*/ 4981539 w 7467600"/>
              <a:gd name="connsiteY914" fmla="*/ 1542201 h 6858000"/>
              <a:gd name="connsiteX915" fmla="*/ 4958461 w 7467600"/>
              <a:gd name="connsiteY915" fmla="*/ 1136957 h 6858000"/>
              <a:gd name="connsiteX916" fmla="*/ 4655015 w 7467600"/>
              <a:gd name="connsiteY916" fmla="*/ 891426 h 6858000"/>
              <a:gd name="connsiteX917" fmla="*/ 4348002 w 7467600"/>
              <a:gd name="connsiteY917" fmla="*/ 2205895 h 6858000"/>
              <a:gd name="connsiteX918" fmla="*/ 4262250 w 7467600"/>
              <a:gd name="connsiteY918" fmla="*/ 2219972 h 6858000"/>
              <a:gd name="connsiteX919" fmla="*/ 4550611 w 7467600"/>
              <a:gd name="connsiteY919" fmla="*/ 817540 h 6858000"/>
              <a:gd name="connsiteX920" fmla="*/ 4564418 w 7467600"/>
              <a:gd name="connsiteY920" fmla="*/ 808293 h 6858000"/>
              <a:gd name="connsiteX921" fmla="*/ 4266388 w 7467600"/>
              <a:gd name="connsiteY921" fmla="*/ 500083 h 6858000"/>
              <a:gd name="connsiteX922" fmla="*/ 4032842 w 7467600"/>
              <a:gd name="connsiteY922" fmla="*/ 211809 h 6858000"/>
              <a:gd name="connsiteX923" fmla="*/ 3882765 w 7467600"/>
              <a:gd name="connsiteY923" fmla="*/ 0 h 6858000"/>
              <a:gd name="connsiteX924" fmla="*/ 3721337 w 7467600"/>
              <a:gd name="connsiteY924" fmla="*/ 0 h 6858000"/>
              <a:gd name="connsiteX925" fmla="*/ 3797544 w 7467600"/>
              <a:gd name="connsiteY925" fmla="*/ 0 h 6858000"/>
              <a:gd name="connsiteX926" fmla="*/ 3775734 w 7467600"/>
              <a:gd name="connsiteY926" fmla="*/ 95131 h 6858000"/>
              <a:gd name="connsiteX927" fmla="*/ 3724807 w 7467600"/>
              <a:gd name="connsiteY927" fmla="*/ 272257 h 6858000"/>
              <a:gd name="connsiteX928" fmla="*/ 3726844 w 7467600"/>
              <a:gd name="connsiteY928" fmla="*/ 282988 h 6858000"/>
              <a:gd name="connsiteX929" fmla="*/ 3742664 w 7467600"/>
              <a:gd name="connsiteY929" fmla="*/ 279918 h 6858000"/>
              <a:gd name="connsiteX930" fmla="*/ 4103910 w 7467600"/>
              <a:gd name="connsiteY930" fmla="*/ 1161917 h 6858000"/>
              <a:gd name="connsiteX931" fmla="*/ 4020269 w 7467600"/>
              <a:gd name="connsiteY931" fmla="*/ 1200406 h 6858000"/>
              <a:gd name="connsiteX932" fmla="*/ 3674882 w 7467600"/>
              <a:gd name="connsiteY932" fmla="*/ 488524 h 6858000"/>
              <a:gd name="connsiteX933" fmla="*/ 3132682 w 7467600"/>
              <a:gd name="connsiteY933" fmla="*/ 1072284 h 6858000"/>
              <a:gd name="connsiteX934" fmla="*/ 2716346 w 7467600"/>
              <a:gd name="connsiteY934" fmla="*/ 1276376 h 6858000"/>
              <a:gd name="connsiteX935" fmla="*/ 2716772 w 7467600"/>
              <a:gd name="connsiteY935" fmla="*/ 1255462 h 6858000"/>
              <a:gd name="connsiteX936" fmla="*/ 3471096 w 7467600"/>
              <a:gd name="connsiteY936" fmla="*/ 437072 h 6858000"/>
              <a:gd name="connsiteX937" fmla="*/ 3639057 w 7467600"/>
              <a:gd name="connsiteY937" fmla="*/ 286334 h 6858000"/>
              <a:gd name="connsiteX938" fmla="*/ 3640309 w 7467600"/>
              <a:gd name="connsiteY938" fmla="*/ 284664 h 6858000"/>
              <a:gd name="connsiteX939" fmla="*/ 3646022 w 7467600"/>
              <a:gd name="connsiteY939" fmla="*/ 276711 h 6858000"/>
              <a:gd name="connsiteX940" fmla="*/ 3707943 w 7467600"/>
              <a:gd name="connsiteY940" fmla="*/ 65958 h 6858000"/>
              <a:gd name="connsiteX941" fmla="*/ 3721337 w 7467600"/>
              <a:gd name="connsiteY941" fmla="*/ 0 h 6858000"/>
              <a:gd name="connsiteX942" fmla="*/ 2867960 w 7467600"/>
              <a:gd name="connsiteY942" fmla="*/ 0 h 6858000"/>
              <a:gd name="connsiteX943" fmla="*/ 2926351 w 7467600"/>
              <a:gd name="connsiteY943" fmla="*/ 0 h 6858000"/>
              <a:gd name="connsiteX944" fmla="*/ 2902823 w 7467600"/>
              <a:gd name="connsiteY944" fmla="*/ 262929 h 6858000"/>
              <a:gd name="connsiteX945" fmla="*/ 2940663 w 7467600"/>
              <a:gd name="connsiteY945" fmla="*/ 140884 h 6858000"/>
              <a:gd name="connsiteX946" fmla="*/ 2947039 w 7467600"/>
              <a:gd name="connsiteY946" fmla="*/ 122524 h 6858000"/>
              <a:gd name="connsiteX947" fmla="*/ 2984316 w 7467600"/>
              <a:gd name="connsiteY947" fmla="*/ 0 h 6858000"/>
              <a:gd name="connsiteX948" fmla="*/ 3016114 w 7467600"/>
              <a:gd name="connsiteY948" fmla="*/ 0 h 6858000"/>
              <a:gd name="connsiteX949" fmla="*/ 2979949 w 7467600"/>
              <a:gd name="connsiteY949" fmla="*/ 119274 h 6858000"/>
              <a:gd name="connsiteX950" fmla="*/ 3023879 w 7467600"/>
              <a:gd name="connsiteY950" fmla="*/ 0 h 6858000"/>
              <a:gd name="connsiteX951" fmla="*/ 3105400 w 7467600"/>
              <a:gd name="connsiteY951" fmla="*/ 0 h 6858000"/>
              <a:gd name="connsiteX952" fmla="*/ 3094669 w 7467600"/>
              <a:gd name="connsiteY952" fmla="*/ 30308 h 6858000"/>
              <a:gd name="connsiteX953" fmla="*/ 2901945 w 7467600"/>
              <a:gd name="connsiteY953" fmla="*/ 466538 h 6858000"/>
              <a:gd name="connsiteX954" fmla="*/ 2815209 w 7467600"/>
              <a:gd name="connsiteY954" fmla="*/ 497361 h 6858000"/>
              <a:gd name="connsiteX955" fmla="*/ 2844845 w 7467600"/>
              <a:gd name="connsiteY955" fmla="*/ 127638 h 6858000"/>
              <a:gd name="connsiteX956" fmla="*/ 2867960 w 7467600"/>
              <a:gd name="connsiteY956" fmla="*/ 0 h 6858000"/>
              <a:gd name="connsiteX957" fmla="*/ 1057230 w 7467600"/>
              <a:gd name="connsiteY957" fmla="*/ 0 h 6858000"/>
              <a:gd name="connsiteX958" fmla="*/ 1111003 w 7467600"/>
              <a:gd name="connsiteY958" fmla="*/ 0 h 6858000"/>
              <a:gd name="connsiteX959" fmla="*/ 1125553 w 7467600"/>
              <a:gd name="connsiteY959" fmla="*/ 52588 h 6858000"/>
              <a:gd name="connsiteX960" fmla="*/ 1304276 w 7467600"/>
              <a:gd name="connsiteY960" fmla="*/ 476275 h 6858000"/>
              <a:gd name="connsiteX961" fmla="*/ 1492066 w 7467600"/>
              <a:gd name="connsiteY961" fmla="*/ 886333 h 6858000"/>
              <a:gd name="connsiteX962" fmla="*/ 1423698 w 7467600"/>
              <a:gd name="connsiteY962" fmla="*/ 710817 h 6858000"/>
              <a:gd name="connsiteX963" fmla="*/ 1357609 w 7467600"/>
              <a:gd name="connsiteY963" fmla="*/ 532892 h 6858000"/>
              <a:gd name="connsiteX964" fmla="*/ 1309550 w 7467600"/>
              <a:gd name="connsiteY964" fmla="*/ 374031 h 6858000"/>
              <a:gd name="connsiteX965" fmla="*/ 1193673 w 7467600"/>
              <a:gd name="connsiteY965" fmla="*/ 49533 h 6858000"/>
              <a:gd name="connsiteX966" fmla="*/ 1164391 w 7467600"/>
              <a:gd name="connsiteY966" fmla="*/ 0 h 6858000"/>
              <a:gd name="connsiteX967" fmla="*/ 1200666 w 7467600"/>
              <a:gd name="connsiteY967" fmla="*/ 0 h 6858000"/>
              <a:gd name="connsiteX968" fmla="*/ 1223408 w 7467600"/>
              <a:gd name="connsiteY968" fmla="*/ 38996 h 6858000"/>
              <a:gd name="connsiteX969" fmla="*/ 1339635 w 7467600"/>
              <a:gd name="connsiteY969" fmla="*/ 365517 h 6858000"/>
              <a:gd name="connsiteX970" fmla="*/ 1387469 w 7467600"/>
              <a:gd name="connsiteY970" fmla="*/ 523079 h 6858000"/>
              <a:gd name="connsiteX971" fmla="*/ 1452685 w 7467600"/>
              <a:gd name="connsiteY971" fmla="*/ 699806 h 6858000"/>
              <a:gd name="connsiteX972" fmla="*/ 1492092 w 7467600"/>
              <a:gd name="connsiteY972" fmla="*/ 800424 h 6858000"/>
              <a:gd name="connsiteX973" fmla="*/ 1455302 w 7467600"/>
              <a:gd name="connsiteY973" fmla="*/ 632913 h 6858000"/>
              <a:gd name="connsiteX974" fmla="*/ 1222336 w 7467600"/>
              <a:gd name="connsiteY974" fmla="*/ 9480 h 6858000"/>
              <a:gd name="connsiteX975" fmla="*/ 1214634 w 7467600"/>
              <a:gd name="connsiteY975" fmla="*/ 0 h 6858000"/>
              <a:gd name="connsiteX976" fmla="*/ 1289827 w 7467600"/>
              <a:gd name="connsiteY976" fmla="*/ 0 h 6858000"/>
              <a:gd name="connsiteX977" fmla="*/ 1321076 w 7467600"/>
              <a:gd name="connsiteY977" fmla="*/ 59722 h 6858000"/>
              <a:gd name="connsiteX978" fmla="*/ 1512579 w 7467600"/>
              <a:gd name="connsiteY978" fmla="*/ 626441 h 6858000"/>
              <a:gd name="connsiteX979" fmla="*/ 1506076 w 7467600"/>
              <a:gd name="connsiteY979" fmla="*/ 1089289 h 6858000"/>
              <a:gd name="connsiteX980" fmla="*/ 1486346 w 7467600"/>
              <a:gd name="connsiteY980" fmla="*/ 1079919 h 6858000"/>
              <a:gd name="connsiteX981" fmla="*/ 1070511 w 7467600"/>
              <a:gd name="connsiteY981" fmla="*/ 48609 h 6858000"/>
              <a:gd name="connsiteX982" fmla="*/ 1057230 w 7467600"/>
              <a:gd name="connsiteY982" fmla="*/ 0 h 6858000"/>
              <a:gd name="connsiteX983" fmla="*/ 43151 w 7467600"/>
              <a:gd name="connsiteY983" fmla="*/ 0 h 6858000"/>
              <a:gd name="connsiteX984" fmla="*/ 95283 w 7467600"/>
              <a:gd name="connsiteY984" fmla="*/ 0 h 6858000"/>
              <a:gd name="connsiteX985" fmla="*/ 300708 w 7467600"/>
              <a:gd name="connsiteY985" fmla="*/ 154571 h 6858000"/>
              <a:gd name="connsiteX986" fmla="*/ 530414 w 7467600"/>
              <a:gd name="connsiteY986" fmla="*/ 354673 h 6858000"/>
              <a:gd name="connsiteX987" fmla="*/ 333785 w 7467600"/>
              <a:gd name="connsiteY987" fmla="*/ 161564 h 6858000"/>
              <a:gd name="connsiteX988" fmla="*/ 147005 w 7467600"/>
              <a:gd name="connsiteY988" fmla="*/ 0 h 6858000"/>
              <a:gd name="connsiteX989" fmla="*/ 272509 w 7467600"/>
              <a:gd name="connsiteY989" fmla="*/ 0 h 6858000"/>
              <a:gd name="connsiteX990" fmla="*/ 326276 w 7467600"/>
              <a:gd name="connsiteY990" fmla="*/ 45847 h 6858000"/>
              <a:gd name="connsiteX991" fmla="*/ 823759 w 7467600"/>
              <a:gd name="connsiteY991" fmla="*/ 574145 h 6858000"/>
              <a:gd name="connsiteX992" fmla="*/ 811254 w 7467600"/>
              <a:gd name="connsiteY992" fmla="*/ 665546 h 6858000"/>
              <a:gd name="connsiteX993" fmla="*/ 154042 w 7467600"/>
              <a:gd name="connsiteY993" fmla="*/ 261522 h 6858000"/>
              <a:gd name="connsiteX994" fmla="*/ 13550 w 7467600"/>
              <a:gd name="connsiteY994" fmla="*/ 158423 h 6858000"/>
              <a:gd name="connsiteX995" fmla="*/ 0 w 7467600"/>
              <a:gd name="connsiteY995" fmla="*/ 146618 h 6858000"/>
              <a:gd name="connsiteX996" fmla="*/ 0 w 7467600"/>
              <a:gd name="connsiteY996" fmla="*/ 59161 h 6858000"/>
              <a:gd name="connsiteX997" fmla="*/ 45427 w 7467600"/>
              <a:gd name="connsiteY997" fmla="*/ 101078 h 6858000"/>
              <a:gd name="connsiteX998" fmla="*/ 630103 w 7467600"/>
              <a:gd name="connsiteY998" fmla="*/ 485885 h 6858000"/>
              <a:gd name="connsiteX999" fmla="*/ 532040 w 7467600"/>
              <a:gd name="connsiteY999" fmla="*/ 399359 h 6858000"/>
              <a:gd name="connsiteX1000" fmla="*/ 517618 w 7467600"/>
              <a:gd name="connsiteY1000" fmla="*/ 385726 h 6858000"/>
              <a:gd name="connsiteX1001" fmla="*/ 285074 w 7467600"/>
              <a:gd name="connsiteY1001" fmla="*/ 182755 h 6858000"/>
              <a:gd name="connsiteX1002" fmla="*/ 43151 w 7467600"/>
              <a:gd name="connsiteY100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131946 w 7467600"/>
              <a:gd name="connsiteY127" fmla="*/ 5075653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7131946 w 7467600"/>
              <a:gd name="connsiteY145" fmla="*/ 5075653 h 6858000"/>
              <a:gd name="connsiteX146" fmla="*/ 1903353 w 7467600"/>
              <a:gd name="connsiteY146" fmla="*/ 5044827 h 6858000"/>
              <a:gd name="connsiteX147" fmla="*/ 1936931 w 7467600"/>
              <a:gd name="connsiteY147" fmla="*/ 5093954 h 6858000"/>
              <a:gd name="connsiteX148" fmla="*/ 2195868 w 7467600"/>
              <a:gd name="connsiteY148" fmla="*/ 5396574 h 6858000"/>
              <a:gd name="connsiteX149" fmla="*/ 2088852 w 7467600"/>
              <a:gd name="connsiteY149" fmla="*/ 5166123 h 6858000"/>
              <a:gd name="connsiteX150" fmla="*/ 1958241 w 7467600"/>
              <a:gd name="connsiteY150" fmla="*/ 5067955 h 6858000"/>
              <a:gd name="connsiteX151" fmla="*/ 1903353 w 7467600"/>
              <a:gd name="connsiteY151" fmla="*/ 5044827 h 6858000"/>
              <a:gd name="connsiteX152" fmla="*/ 1979378 w 7467600"/>
              <a:gd name="connsiteY152" fmla="*/ 4769504 h 6858000"/>
              <a:gd name="connsiteX153" fmla="*/ 2882120 w 7467600"/>
              <a:gd name="connsiteY153" fmla="*/ 5064547 h 6858000"/>
              <a:gd name="connsiteX154" fmla="*/ 2793103 w 7467600"/>
              <a:gd name="connsiteY154" fmla="*/ 5039699 h 6858000"/>
              <a:gd name="connsiteX155" fmla="*/ 2770041 w 7467600"/>
              <a:gd name="connsiteY155" fmla="*/ 5033634 h 6858000"/>
              <a:gd name="connsiteX156" fmla="*/ 1979378 w 7467600"/>
              <a:gd name="connsiteY156" fmla="*/ 4769504 h 6858000"/>
              <a:gd name="connsiteX157" fmla="*/ 1927410 w 7467600"/>
              <a:gd name="connsiteY157" fmla="*/ 4716164 h 6858000"/>
              <a:gd name="connsiteX158" fmla="*/ 1959587 w 7467600"/>
              <a:gd name="connsiteY158" fmla="*/ 4728849 h 6858000"/>
              <a:gd name="connsiteX159" fmla="*/ 2777707 w 7467600"/>
              <a:gd name="connsiteY159" fmla="*/ 5003991 h 6858000"/>
              <a:gd name="connsiteX160" fmla="*/ 2800768 w 7467600"/>
              <a:gd name="connsiteY160" fmla="*/ 5010056 h 6858000"/>
              <a:gd name="connsiteX161" fmla="*/ 2879408 w 7467600"/>
              <a:gd name="connsiteY161" fmla="*/ 5031590 h 6858000"/>
              <a:gd name="connsiteX162" fmla="*/ 2862295 w 7467600"/>
              <a:gd name="connsiteY162" fmla="*/ 5022958 h 6858000"/>
              <a:gd name="connsiteX163" fmla="*/ 2813343 w 7467600"/>
              <a:gd name="connsiteY163" fmla="*/ 4998369 h 6858000"/>
              <a:gd name="connsiteX164" fmla="*/ 2646245 w 7467600"/>
              <a:gd name="connsiteY164" fmla="*/ 4930999 h 6858000"/>
              <a:gd name="connsiteX165" fmla="*/ 1999243 w 7467600"/>
              <a:gd name="connsiteY165" fmla="*/ 4730524 h 6858000"/>
              <a:gd name="connsiteX166" fmla="*/ 1979527 w 7467600"/>
              <a:gd name="connsiteY166" fmla="*/ 4726651 h 6858000"/>
              <a:gd name="connsiteX167" fmla="*/ 1927410 w 7467600"/>
              <a:gd name="connsiteY167" fmla="*/ 4716164 h 6858000"/>
              <a:gd name="connsiteX168" fmla="*/ 1997014 w 7467600"/>
              <a:gd name="connsiteY168" fmla="*/ 4698007 h 6858000"/>
              <a:gd name="connsiteX169" fmla="*/ 2005458 w 7467600"/>
              <a:gd name="connsiteY169" fmla="*/ 4699540 h 6858000"/>
              <a:gd name="connsiteX170" fmla="*/ 2657186 w 7467600"/>
              <a:gd name="connsiteY170" fmla="*/ 4901687 h 6858000"/>
              <a:gd name="connsiteX171" fmla="*/ 2826662 w 7467600"/>
              <a:gd name="connsiteY171" fmla="*/ 4970362 h 6858000"/>
              <a:gd name="connsiteX172" fmla="*/ 2876100 w 7467600"/>
              <a:gd name="connsiteY172" fmla="*/ 4995397 h 6858000"/>
              <a:gd name="connsiteX173" fmla="*/ 3042600 w 7467600"/>
              <a:gd name="connsiteY173" fmla="*/ 5059532 h 6858000"/>
              <a:gd name="connsiteX174" fmla="*/ 1997014 w 7467600"/>
              <a:gd name="connsiteY174" fmla="*/ 4698007 h 6858000"/>
              <a:gd name="connsiteX175" fmla="*/ 2305292 w 7467600"/>
              <a:gd name="connsiteY175" fmla="*/ 4219492 h 6858000"/>
              <a:gd name="connsiteX176" fmla="*/ 3360922 w 7467600"/>
              <a:gd name="connsiteY176" fmla="*/ 4529373 h 6858000"/>
              <a:gd name="connsiteX177" fmla="*/ 3492420 w 7467600"/>
              <a:gd name="connsiteY177" fmla="*/ 4510145 h 6858000"/>
              <a:gd name="connsiteX178" fmla="*/ 3364086 w 7467600"/>
              <a:gd name="connsiteY178" fmla="*/ 4480340 h 6858000"/>
              <a:gd name="connsiteX179" fmla="*/ 3225818 w 7467600"/>
              <a:gd name="connsiteY179" fmla="*/ 4411822 h 6858000"/>
              <a:gd name="connsiteX180" fmla="*/ 3129696 w 7467600"/>
              <a:gd name="connsiteY180" fmla="*/ 4360704 h 6858000"/>
              <a:gd name="connsiteX181" fmla="*/ 2814545 w 7467600"/>
              <a:gd name="connsiteY181" fmla="*/ 4282955 h 6858000"/>
              <a:gd name="connsiteX182" fmla="*/ 2305292 w 7467600"/>
              <a:gd name="connsiteY182" fmla="*/ 4219492 h 6858000"/>
              <a:gd name="connsiteX183" fmla="*/ 2626982 w 7467600"/>
              <a:gd name="connsiteY183" fmla="*/ 4206450 h 6858000"/>
              <a:gd name="connsiteX184" fmla="*/ 2490617 w 7467600"/>
              <a:gd name="connsiteY184" fmla="*/ 4206951 h 6858000"/>
              <a:gd name="connsiteX185" fmla="*/ 2819869 w 7467600"/>
              <a:gd name="connsiteY185" fmla="*/ 4252936 h 6858000"/>
              <a:gd name="connsiteX186" fmla="*/ 3143018 w 7467600"/>
              <a:gd name="connsiteY186" fmla="*/ 4332698 h 6858000"/>
              <a:gd name="connsiteX187" fmla="*/ 3241520 w 7467600"/>
              <a:gd name="connsiteY187" fmla="*/ 4385112 h 6858000"/>
              <a:gd name="connsiteX188" fmla="*/ 3374575 w 7467600"/>
              <a:gd name="connsiteY188" fmla="*/ 4451517 h 6858000"/>
              <a:gd name="connsiteX189" fmla="*/ 3505221 w 7467600"/>
              <a:gd name="connsiteY189" fmla="*/ 4480757 h 6858000"/>
              <a:gd name="connsiteX190" fmla="*/ 2626982 w 7467600"/>
              <a:gd name="connsiteY190" fmla="*/ 4206450 h 6858000"/>
              <a:gd name="connsiteX191" fmla="*/ 1310106 w 7467600"/>
              <a:gd name="connsiteY191" fmla="*/ 3943217 h 6858000"/>
              <a:gd name="connsiteX192" fmla="*/ 854994 w 7467600"/>
              <a:gd name="connsiteY192" fmla="*/ 4399136 h 6858000"/>
              <a:gd name="connsiteX193" fmla="*/ 742462 w 7467600"/>
              <a:gd name="connsiteY193" fmla="*/ 4594648 h 6858000"/>
              <a:gd name="connsiteX194" fmla="*/ 820602 w 7467600"/>
              <a:gd name="connsiteY194" fmla="*/ 4485915 h 6858000"/>
              <a:gd name="connsiteX195" fmla="*/ 878295 w 7467600"/>
              <a:gd name="connsiteY195" fmla="*/ 4403594 h 6858000"/>
              <a:gd name="connsiteX196" fmla="*/ 1240607 w 7467600"/>
              <a:gd name="connsiteY196" fmla="*/ 4010401 h 6858000"/>
              <a:gd name="connsiteX197" fmla="*/ 1310106 w 7467600"/>
              <a:gd name="connsiteY197" fmla="*/ 3943217 h 6858000"/>
              <a:gd name="connsiteX198" fmla="*/ 1423113 w 7467600"/>
              <a:gd name="connsiteY198" fmla="*/ 3874565 h 6858000"/>
              <a:gd name="connsiteX199" fmla="*/ 1260565 w 7467600"/>
              <a:gd name="connsiteY199" fmla="*/ 4031982 h 6858000"/>
              <a:gd name="connsiteX200" fmla="*/ 901900 w 7467600"/>
              <a:gd name="connsiteY200" fmla="*/ 4421236 h 6858000"/>
              <a:gd name="connsiteX201" fmla="*/ 845044 w 7467600"/>
              <a:gd name="connsiteY201" fmla="*/ 4502436 h 6858000"/>
              <a:gd name="connsiteX202" fmla="*/ 685926 w 7467600"/>
              <a:gd name="connsiteY202" fmla="*/ 4703069 h 6858000"/>
              <a:gd name="connsiteX203" fmla="*/ 684248 w 7467600"/>
              <a:gd name="connsiteY203" fmla="*/ 4706721 h 6858000"/>
              <a:gd name="connsiteX204" fmla="*/ 1423113 w 7467600"/>
              <a:gd name="connsiteY204" fmla="*/ 3874565 h 6858000"/>
              <a:gd name="connsiteX205" fmla="*/ 3316479 w 7467600"/>
              <a:gd name="connsiteY205" fmla="*/ 3872136 h 6858000"/>
              <a:gd name="connsiteX206" fmla="*/ 3546806 w 7467600"/>
              <a:gd name="connsiteY206" fmla="*/ 4356139 h 6858000"/>
              <a:gd name="connsiteX207" fmla="*/ 3364433 w 7467600"/>
              <a:gd name="connsiteY207" fmla="*/ 3953121 h 6858000"/>
              <a:gd name="connsiteX208" fmla="*/ 3316479 w 7467600"/>
              <a:gd name="connsiteY208" fmla="*/ 3872136 h 6858000"/>
              <a:gd name="connsiteX209" fmla="*/ 3291335 w 7467600"/>
              <a:gd name="connsiteY209" fmla="*/ 3767420 h 6858000"/>
              <a:gd name="connsiteX210" fmla="*/ 3390805 w 7467600"/>
              <a:gd name="connsiteY210" fmla="*/ 3937163 h 6858000"/>
              <a:gd name="connsiteX211" fmla="*/ 3579062 w 7467600"/>
              <a:gd name="connsiteY211" fmla="*/ 4359040 h 6858000"/>
              <a:gd name="connsiteX212" fmla="*/ 3467355 w 7467600"/>
              <a:gd name="connsiteY212" fmla="*/ 3988130 h 6858000"/>
              <a:gd name="connsiteX213" fmla="*/ 3310753 w 7467600"/>
              <a:gd name="connsiteY213" fmla="*/ 3787140 h 6858000"/>
              <a:gd name="connsiteX214" fmla="*/ 3291335 w 7467600"/>
              <a:gd name="connsiteY214" fmla="*/ 3767420 h 6858000"/>
              <a:gd name="connsiteX215" fmla="*/ 1635889 w 7467600"/>
              <a:gd name="connsiteY215" fmla="*/ 3709494 h 6858000"/>
              <a:gd name="connsiteX216" fmla="*/ 1634800 w 7467600"/>
              <a:gd name="connsiteY216" fmla="*/ 3731111 h 6858000"/>
              <a:gd name="connsiteX217" fmla="*/ 1635889 w 7467600"/>
              <a:gd name="connsiteY217" fmla="*/ 3709494 h 6858000"/>
              <a:gd name="connsiteX218" fmla="*/ 1510397 w 7467600"/>
              <a:gd name="connsiteY218" fmla="*/ 3684705 h 6858000"/>
              <a:gd name="connsiteX219" fmla="*/ 1146550 w 7467600"/>
              <a:gd name="connsiteY219" fmla="*/ 3802012 h 6858000"/>
              <a:gd name="connsiteX220" fmla="*/ 698834 w 7467600"/>
              <a:gd name="connsiteY220" fmla="*/ 3952272 h 6858000"/>
              <a:gd name="connsiteX221" fmla="*/ 34256 w 7467600"/>
              <a:gd name="connsiteY221" fmla="*/ 4347603 h 6858000"/>
              <a:gd name="connsiteX222" fmla="*/ 527241 w 7467600"/>
              <a:gd name="connsiteY222" fmla="*/ 4065078 h 6858000"/>
              <a:gd name="connsiteX223" fmla="*/ 1510397 w 7467600"/>
              <a:gd name="connsiteY223" fmla="*/ 3684705 h 6858000"/>
              <a:gd name="connsiteX224" fmla="*/ 1313114 w 7467600"/>
              <a:gd name="connsiteY224" fmla="*/ 3655216 h 6858000"/>
              <a:gd name="connsiteX225" fmla="*/ 1109304 w 7467600"/>
              <a:gd name="connsiteY225" fmla="*/ 3669030 h 6858000"/>
              <a:gd name="connsiteX226" fmla="*/ 8129 w 7467600"/>
              <a:gd name="connsiteY226" fmla="*/ 4330519 h 6858000"/>
              <a:gd name="connsiteX227" fmla="*/ 687572 w 7467600"/>
              <a:gd name="connsiteY227" fmla="*/ 3925629 h 6858000"/>
              <a:gd name="connsiteX228" fmla="*/ 1138365 w 7467600"/>
              <a:gd name="connsiteY228" fmla="*/ 3774515 h 6858000"/>
              <a:gd name="connsiteX229" fmla="*/ 1505579 w 7467600"/>
              <a:gd name="connsiteY229" fmla="*/ 3655526 h 6858000"/>
              <a:gd name="connsiteX230" fmla="*/ 1313114 w 7467600"/>
              <a:gd name="connsiteY230" fmla="*/ 3655216 h 6858000"/>
              <a:gd name="connsiteX231" fmla="*/ 3655073 w 7467600"/>
              <a:gd name="connsiteY231" fmla="*/ 3650884 h 6858000"/>
              <a:gd name="connsiteX232" fmla="*/ 3989938 w 7467600"/>
              <a:gd name="connsiteY232" fmla="*/ 3991685 h 6858000"/>
              <a:gd name="connsiteX233" fmla="*/ 4393907 w 7467600"/>
              <a:gd name="connsiteY233" fmla="*/ 4261258 h 6858000"/>
              <a:gd name="connsiteX234" fmla="*/ 4648051 w 7467600"/>
              <a:gd name="connsiteY234" fmla="*/ 4374051 h 6858000"/>
              <a:gd name="connsiteX235" fmla="*/ 4383389 w 7467600"/>
              <a:gd name="connsiteY235" fmla="*/ 4184369 h 6858000"/>
              <a:gd name="connsiteX236" fmla="*/ 4165508 w 7467600"/>
              <a:gd name="connsiteY236" fmla="*/ 4035196 h 6858000"/>
              <a:gd name="connsiteX237" fmla="*/ 4068162 w 7467600"/>
              <a:gd name="connsiteY237" fmla="*/ 3953394 h 6858000"/>
              <a:gd name="connsiteX238" fmla="*/ 3981416 w 7467600"/>
              <a:gd name="connsiteY238" fmla="*/ 3880482 h 6858000"/>
              <a:gd name="connsiteX239" fmla="*/ 3800147 w 7467600"/>
              <a:gd name="connsiteY239" fmla="*/ 3749872 h 6858000"/>
              <a:gd name="connsiteX240" fmla="*/ 3655073 w 7467600"/>
              <a:gd name="connsiteY240" fmla="*/ 3650884 h 6858000"/>
              <a:gd name="connsiteX241" fmla="*/ 3670252 w 7467600"/>
              <a:gd name="connsiteY241" fmla="*/ 3622798 h 6858000"/>
              <a:gd name="connsiteX242" fmla="*/ 3817258 w 7467600"/>
              <a:gd name="connsiteY242" fmla="*/ 3723577 h 6858000"/>
              <a:gd name="connsiteX243" fmla="*/ 4000461 w 7467600"/>
              <a:gd name="connsiteY243" fmla="*/ 3855966 h 6858000"/>
              <a:gd name="connsiteX244" fmla="*/ 4088180 w 7467600"/>
              <a:gd name="connsiteY244" fmla="*/ 3929774 h 6858000"/>
              <a:gd name="connsiteX245" fmla="*/ 4184555 w 7467600"/>
              <a:gd name="connsiteY245" fmla="*/ 4010683 h 6858000"/>
              <a:gd name="connsiteX246" fmla="*/ 4399563 w 7467600"/>
              <a:gd name="connsiteY246" fmla="*/ 4158106 h 6858000"/>
              <a:gd name="connsiteX247" fmla="*/ 4684469 w 7467600"/>
              <a:gd name="connsiteY247" fmla="*/ 4364680 h 6858000"/>
              <a:gd name="connsiteX248" fmla="*/ 4690271 w 7467600"/>
              <a:gd name="connsiteY248" fmla="*/ 4370034 h 6858000"/>
              <a:gd name="connsiteX249" fmla="*/ 4136093 w 7467600"/>
              <a:gd name="connsiteY249" fmla="*/ 3858466 h 6858000"/>
              <a:gd name="connsiteX250" fmla="*/ 3670252 w 7467600"/>
              <a:gd name="connsiteY250" fmla="*/ 3622798 h 6858000"/>
              <a:gd name="connsiteX251" fmla="*/ 4440129 w 7467600"/>
              <a:gd name="connsiteY251" fmla="*/ 3448571 h 6858000"/>
              <a:gd name="connsiteX252" fmla="*/ 4856525 w 7467600"/>
              <a:gd name="connsiteY252" fmla="*/ 3915351 h 6858000"/>
              <a:gd name="connsiteX253" fmla="*/ 5059055 w 7467600"/>
              <a:gd name="connsiteY253" fmla="*/ 4108918 h 6858000"/>
              <a:gd name="connsiteX254" fmla="*/ 5290070 w 7467600"/>
              <a:gd name="connsiteY254" fmla="*/ 4263619 h 6858000"/>
              <a:gd name="connsiteX255" fmla="*/ 4834991 w 7467600"/>
              <a:gd name="connsiteY255" fmla="*/ 3830985 h 6858000"/>
              <a:gd name="connsiteX256" fmla="*/ 4440129 w 7467600"/>
              <a:gd name="connsiteY256" fmla="*/ 3448571 h 6858000"/>
              <a:gd name="connsiteX257" fmla="*/ 4441737 w 7467600"/>
              <a:gd name="connsiteY257" fmla="*/ 3399734 h 6858000"/>
              <a:gd name="connsiteX258" fmla="*/ 4431236 w 7467600"/>
              <a:gd name="connsiteY258" fmla="*/ 3400954 h 6858000"/>
              <a:gd name="connsiteX259" fmla="*/ 4557150 w 7467600"/>
              <a:gd name="connsiteY259" fmla="*/ 3510023 h 6858000"/>
              <a:gd name="connsiteX260" fmla="*/ 4856936 w 7467600"/>
              <a:gd name="connsiteY260" fmla="*/ 3809146 h 6858000"/>
              <a:gd name="connsiteX261" fmla="*/ 5111996 w 7467600"/>
              <a:gd name="connsiteY261" fmla="*/ 4065759 h 6858000"/>
              <a:gd name="connsiteX262" fmla="*/ 5388878 w 7467600"/>
              <a:gd name="connsiteY262" fmla="*/ 4300185 h 6858000"/>
              <a:gd name="connsiteX263" fmla="*/ 5425556 w 7467600"/>
              <a:gd name="connsiteY263" fmla="*/ 4308967 h 6858000"/>
              <a:gd name="connsiteX264" fmla="*/ 4943646 w 7467600"/>
              <a:gd name="connsiteY264" fmla="*/ 3822916 h 6858000"/>
              <a:gd name="connsiteX265" fmla="*/ 4594837 w 7467600"/>
              <a:gd name="connsiteY265" fmla="*/ 3532274 h 6858000"/>
              <a:gd name="connsiteX266" fmla="*/ 4441737 w 7467600"/>
              <a:gd name="connsiteY266" fmla="*/ 3399734 h 6858000"/>
              <a:gd name="connsiteX267" fmla="*/ 5425834 w 7467600"/>
              <a:gd name="connsiteY267" fmla="*/ 3162785 h 6858000"/>
              <a:gd name="connsiteX268" fmla="*/ 5401644 w 7467600"/>
              <a:gd name="connsiteY268" fmla="*/ 3617847 h 6858000"/>
              <a:gd name="connsiteX269" fmla="*/ 5467256 w 7467600"/>
              <a:gd name="connsiteY269" fmla="*/ 4175494 h 6858000"/>
              <a:gd name="connsiteX270" fmla="*/ 5448069 w 7467600"/>
              <a:gd name="connsiteY270" fmla="*/ 3567554 h 6858000"/>
              <a:gd name="connsiteX271" fmla="*/ 5425834 w 7467600"/>
              <a:gd name="connsiteY271" fmla="*/ 3162785 h 6858000"/>
              <a:gd name="connsiteX272" fmla="*/ 1318687 w 7467600"/>
              <a:gd name="connsiteY272" fmla="*/ 3113840 h 6858000"/>
              <a:gd name="connsiteX273" fmla="*/ 1066793 w 7467600"/>
              <a:gd name="connsiteY273" fmla="*/ 3212171 h 6858000"/>
              <a:gd name="connsiteX274" fmla="*/ 993319 w 7467600"/>
              <a:gd name="connsiteY274" fmla="*/ 3247648 h 6858000"/>
              <a:gd name="connsiteX275" fmla="*/ 853081 w 7467600"/>
              <a:gd name="connsiteY275" fmla="*/ 3312410 h 6858000"/>
              <a:gd name="connsiteX276" fmla="*/ 805957 w 7467600"/>
              <a:gd name="connsiteY276" fmla="*/ 3330443 h 6858000"/>
              <a:gd name="connsiteX277" fmla="*/ 1318687 w 7467600"/>
              <a:gd name="connsiteY277" fmla="*/ 3113840 h 6858000"/>
              <a:gd name="connsiteX278" fmla="*/ 5453702 w 7467600"/>
              <a:gd name="connsiteY278" fmla="*/ 3090882 h 6858000"/>
              <a:gd name="connsiteX279" fmla="*/ 5480135 w 7467600"/>
              <a:gd name="connsiteY279" fmla="*/ 3565802 h 6858000"/>
              <a:gd name="connsiteX280" fmla="*/ 5499023 w 7467600"/>
              <a:gd name="connsiteY280" fmla="*/ 4166310 h 6858000"/>
              <a:gd name="connsiteX281" fmla="*/ 5547022 w 7467600"/>
              <a:gd name="connsiteY281" fmla="*/ 3607838 h 6858000"/>
              <a:gd name="connsiteX282" fmla="*/ 5515964 w 7467600"/>
              <a:gd name="connsiteY282" fmla="*/ 3378541 h 6858000"/>
              <a:gd name="connsiteX283" fmla="*/ 5453702 w 7467600"/>
              <a:gd name="connsiteY283" fmla="*/ 3090882 h 6858000"/>
              <a:gd name="connsiteX284" fmla="*/ 1238695 w 7467600"/>
              <a:gd name="connsiteY284" fmla="*/ 3076820 h 6858000"/>
              <a:gd name="connsiteX285" fmla="*/ 716371 w 7467600"/>
              <a:gd name="connsiteY285" fmla="*/ 3293249 h 6858000"/>
              <a:gd name="connsiteX286" fmla="*/ 579522 w 7467600"/>
              <a:gd name="connsiteY286" fmla="*/ 3371759 h 6858000"/>
              <a:gd name="connsiteX287" fmla="*/ 600288 w 7467600"/>
              <a:gd name="connsiteY287" fmla="*/ 3365555 h 6858000"/>
              <a:gd name="connsiteX288" fmla="*/ 840692 w 7467600"/>
              <a:gd name="connsiteY288" fmla="*/ 3284921 h 6858000"/>
              <a:gd name="connsiteX289" fmla="*/ 979248 w 7467600"/>
              <a:gd name="connsiteY289" fmla="*/ 3221003 h 6858000"/>
              <a:gd name="connsiteX290" fmla="*/ 1053282 w 7467600"/>
              <a:gd name="connsiteY290" fmla="*/ 3185247 h 6858000"/>
              <a:gd name="connsiteX291" fmla="*/ 1320603 w 7467600"/>
              <a:gd name="connsiteY291" fmla="*/ 3081281 h 6858000"/>
              <a:gd name="connsiteX292" fmla="*/ 1238695 w 7467600"/>
              <a:gd name="connsiteY292" fmla="*/ 3076820 h 6858000"/>
              <a:gd name="connsiteX293" fmla="*/ 5425627 w 7467600"/>
              <a:gd name="connsiteY293" fmla="*/ 2954192 h 6858000"/>
              <a:gd name="connsiteX294" fmla="*/ 5470770 w 7467600"/>
              <a:gd name="connsiteY294" fmla="*/ 3005435 h 6858000"/>
              <a:gd name="connsiteX295" fmla="*/ 5519779 w 7467600"/>
              <a:gd name="connsiteY295" fmla="*/ 4359223 h 6858000"/>
              <a:gd name="connsiteX296" fmla="*/ 5520293 w 7467600"/>
              <a:gd name="connsiteY296" fmla="*/ 4360602 h 6858000"/>
              <a:gd name="connsiteX297" fmla="*/ 5767221 w 7467600"/>
              <a:gd name="connsiteY297" fmla="*/ 4665564 h 6858000"/>
              <a:gd name="connsiteX298" fmla="*/ 6937169 w 7467600"/>
              <a:gd name="connsiteY298" fmla="*/ 4815941 h 6858000"/>
              <a:gd name="connsiteX299" fmla="*/ 6953922 w 7467600"/>
              <a:gd name="connsiteY299" fmla="*/ 4890068 h 6858000"/>
              <a:gd name="connsiteX300" fmla="*/ 6071359 w 7467600"/>
              <a:gd name="connsiteY300" fmla="*/ 4770770 h 6858000"/>
              <a:gd name="connsiteX301" fmla="*/ 6038839 w 7467600"/>
              <a:gd name="connsiteY301" fmla="*/ 4764474 h 6858000"/>
              <a:gd name="connsiteX302" fmla="*/ 6038706 w 7467600"/>
              <a:gd name="connsiteY302" fmla="*/ 4763847 h 6858000"/>
              <a:gd name="connsiteX303" fmla="*/ 6037784 w 7467600"/>
              <a:gd name="connsiteY303" fmla="*/ 4764270 h 6858000"/>
              <a:gd name="connsiteX304" fmla="*/ 6038839 w 7467600"/>
              <a:gd name="connsiteY304" fmla="*/ 4764474 h 6858000"/>
              <a:gd name="connsiteX305" fmla="*/ 6040338 w 7467600"/>
              <a:gd name="connsiteY305" fmla="*/ 4771418 h 6858000"/>
              <a:gd name="connsiteX306" fmla="*/ 6024488 w 7467600"/>
              <a:gd name="connsiteY306" fmla="*/ 4809903 h 6858000"/>
              <a:gd name="connsiteX307" fmla="*/ 5599771 w 7467600"/>
              <a:gd name="connsiteY307" fmla="*/ 5509652 h 6858000"/>
              <a:gd name="connsiteX308" fmla="*/ 5548843 w 7467600"/>
              <a:gd name="connsiteY308" fmla="*/ 5563845 h 6858000"/>
              <a:gd name="connsiteX309" fmla="*/ 5940952 w 7467600"/>
              <a:gd name="connsiteY309" fmla="*/ 6250028 h 6858000"/>
              <a:gd name="connsiteX310" fmla="*/ 6043441 w 7467600"/>
              <a:gd name="connsiteY310" fmla="*/ 6665847 h 6858000"/>
              <a:gd name="connsiteX311" fmla="*/ 6093432 w 7467600"/>
              <a:gd name="connsiteY311" fmla="*/ 6858000 h 6858000"/>
              <a:gd name="connsiteX312" fmla="*/ 6034344 w 7467600"/>
              <a:gd name="connsiteY312" fmla="*/ 6858000 h 6858000"/>
              <a:gd name="connsiteX313" fmla="*/ 6026679 w 7467600"/>
              <a:gd name="connsiteY313" fmla="*/ 6836959 h 6858000"/>
              <a:gd name="connsiteX314" fmla="*/ 5800441 w 7467600"/>
              <a:gd name="connsiteY314" fmla="*/ 6335286 h 6858000"/>
              <a:gd name="connsiteX315" fmla="*/ 5526562 w 7467600"/>
              <a:gd name="connsiteY315" fmla="*/ 5705388 h 6858000"/>
              <a:gd name="connsiteX316" fmla="*/ 5519640 w 7467600"/>
              <a:gd name="connsiteY316" fmla="*/ 5683774 h 6858000"/>
              <a:gd name="connsiteX317" fmla="*/ 5844559 w 7467600"/>
              <a:gd name="connsiteY317" fmla="*/ 6553349 h 6858000"/>
              <a:gd name="connsiteX318" fmla="*/ 5975994 w 7467600"/>
              <a:gd name="connsiteY318" fmla="*/ 6858000 h 6858000"/>
              <a:gd name="connsiteX319" fmla="*/ 5898547 w 7467600"/>
              <a:gd name="connsiteY319" fmla="*/ 6858000 h 6858000"/>
              <a:gd name="connsiteX320" fmla="*/ 5682041 w 7467600"/>
              <a:gd name="connsiteY320" fmla="*/ 6355860 h 6858000"/>
              <a:gd name="connsiteX321" fmla="*/ 5461758 w 7467600"/>
              <a:gd name="connsiteY321" fmla="*/ 5820220 h 6858000"/>
              <a:gd name="connsiteX322" fmla="*/ 5237282 w 7467600"/>
              <a:gd name="connsiteY322" fmla="*/ 6579086 h 6858000"/>
              <a:gd name="connsiteX323" fmla="*/ 5115009 w 7467600"/>
              <a:gd name="connsiteY323" fmla="*/ 6858000 h 6858000"/>
              <a:gd name="connsiteX324" fmla="*/ 5028074 w 7467600"/>
              <a:gd name="connsiteY324" fmla="*/ 6858000 h 6858000"/>
              <a:gd name="connsiteX325" fmla="*/ 5079508 w 7467600"/>
              <a:gd name="connsiteY325" fmla="*/ 6749074 h 6858000"/>
              <a:gd name="connsiteX326" fmla="*/ 5371846 w 7467600"/>
              <a:gd name="connsiteY326" fmla="*/ 5924413 h 6858000"/>
              <a:gd name="connsiteX327" fmla="*/ 5270512 w 7467600"/>
              <a:gd name="connsiteY327" fmla="*/ 6138975 h 6858000"/>
              <a:gd name="connsiteX328" fmla="*/ 5062409 w 7467600"/>
              <a:gd name="connsiteY328" fmla="*/ 6653544 h 6858000"/>
              <a:gd name="connsiteX329" fmla="*/ 5036628 w 7467600"/>
              <a:gd name="connsiteY329" fmla="*/ 6754247 h 6858000"/>
              <a:gd name="connsiteX330" fmla="*/ 5009112 w 7467600"/>
              <a:gd name="connsiteY330" fmla="*/ 6858000 h 6858000"/>
              <a:gd name="connsiteX331" fmla="*/ 4976679 w 7467600"/>
              <a:gd name="connsiteY331" fmla="*/ 6858000 h 6858000"/>
              <a:gd name="connsiteX332" fmla="*/ 5006537 w 7467600"/>
              <a:gd name="connsiteY332" fmla="*/ 6747068 h 6858000"/>
              <a:gd name="connsiteX333" fmla="*/ 5032723 w 7467600"/>
              <a:gd name="connsiteY333" fmla="*/ 6644957 h 6858000"/>
              <a:gd name="connsiteX334" fmla="*/ 5242949 w 7467600"/>
              <a:gd name="connsiteY334" fmla="*/ 6125175 h 6858000"/>
              <a:gd name="connsiteX335" fmla="*/ 5286321 w 7467600"/>
              <a:gd name="connsiteY335" fmla="*/ 6033555 h 6858000"/>
              <a:gd name="connsiteX336" fmla="*/ 5008210 w 7467600"/>
              <a:gd name="connsiteY336" fmla="*/ 6649194 h 6858000"/>
              <a:gd name="connsiteX337" fmla="*/ 4986321 w 7467600"/>
              <a:gd name="connsiteY337" fmla="*/ 6765687 h 6858000"/>
              <a:gd name="connsiteX338" fmla="*/ 4973474 w 7467600"/>
              <a:gd name="connsiteY338" fmla="*/ 6858000 h 6858000"/>
              <a:gd name="connsiteX339" fmla="*/ 4907178 w 7467600"/>
              <a:gd name="connsiteY339" fmla="*/ 6858000 h 6858000"/>
              <a:gd name="connsiteX340" fmla="*/ 4910810 w 7467600"/>
              <a:gd name="connsiteY340" fmla="*/ 6829660 h 6858000"/>
              <a:gd name="connsiteX341" fmla="*/ 4987461 w 7467600"/>
              <a:gd name="connsiteY341" fmla="*/ 6432994 h 6858000"/>
              <a:gd name="connsiteX342" fmla="*/ 5179262 w 7467600"/>
              <a:gd name="connsiteY342" fmla="*/ 6035044 h 6858000"/>
              <a:gd name="connsiteX343" fmla="*/ 4689678 w 7467600"/>
              <a:gd name="connsiteY343" fmla="*/ 6440241 h 6858000"/>
              <a:gd name="connsiteX344" fmla="*/ 4477543 w 7467600"/>
              <a:gd name="connsiteY344" fmla="*/ 6674836 h 6858000"/>
              <a:gd name="connsiteX345" fmla="*/ 4329957 w 7467600"/>
              <a:gd name="connsiteY345" fmla="*/ 6858000 h 6858000"/>
              <a:gd name="connsiteX346" fmla="*/ 4218595 w 7467600"/>
              <a:gd name="connsiteY346" fmla="*/ 6858000 h 6858000"/>
              <a:gd name="connsiteX347" fmla="*/ 4368888 w 7467600"/>
              <a:gd name="connsiteY347" fmla="*/ 6668412 h 6858000"/>
              <a:gd name="connsiteX348" fmla="*/ 4563091 w 7467600"/>
              <a:gd name="connsiteY348" fmla="*/ 6442508 h 6858000"/>
              <a:gd name="connsiteX349" fmla="*/ 5387324 w 7467600"/>
              <a:gd name="connsiteY349" fmla="*/ 5705830 h 6858000"/>
              <a:gd name="connsiteX350" fmla="*/ 5073620 w 7467600"/>
              <a:gd name="connsiteY350" fmla="*/ 5955437 h 6858000"/>
              <a:gd name="connsiteX351" fmla="*/ 4689789 w 7467600"/>
              <a:gd name="connsiteY351" fmla="*/ 6268382 h 6858000"/>
              <a:gd name="connsiteX352" fmla="*/ 4418722 w 7467600"/>
              <a:gd name="connsiteY352" fmla="*/ 6570886 h 6858000"/>
              <a:gd name="connsiteX353" fmla="*/ 4214944 w 7467600"/>
              <a:gd name="connsiteY353" fmla="*/ 6858000 h 6858000"/>
              <a:gd name="connsiteX354" fmla="*/ 4177898 w 7467600"/>
              <a:gd name="connsiteY354" fmla="*/ 6858000 h 6858000"/>
              <a:gd name="connsiteX355" fmla="*/ 4391597 w 7467600"/>
              <a:gd name="connsiteY355" fmla="*/ 6556370 h 6858000"/>
              <a:gd name="connsiteX356" fmla="*/ 4668889 w 7467600"/>
              <a:gd name="connsiteY356" fmla="*/ 6246399 h 6858000"/>
              <a:gd name="connsiteX357" fmla="*/ 5055427 w 7467600"/>
              <a:gd name="connsiteY357" fmla="*/ 5931476 h 6858000"/>
              <a:gd name="connsiteX358" fmla="*/ 5371814 w 7467600"/>
              <a:gd name="connsiteY358" fmla="*/ 5678975 h 6858000"/>
              <a:gd name="connsiteX359" fmla="*/ 4987918 w 7467600"/>
              <a:gd name="connsiteY359" fmla="*/ 5838701 h 6858000"/>
              <a:gd name="connsiteX360" fmla="*/ 4317146 w 7467600"/>
              <a:gd name="connsiteY360" fmla="*/ 6587716 h 6858000"/>
              <a:gd name="connsiteX361" fmla="*/ 4171627 w 7467600"/>
              <a:gd name="connsiteY361" fmla="*/ 6858000 h 6858000"/>
              <a:gd name="connsiteX362" fmla="*/ 4081585 w 7467600"/>
              <a:gd name="connsiteY362" fmla="*/ 6858000 h 6858000"/>
              <a:gd name="connsiteX363" fmla="*/ 4238603 w 7467600"/>
              <a:gd name="connsiteY363" fmla="*/ 6559341 h 6858000"/>
              <a:gd name="connsiteX364" fmla="*/ 4778333 w 7467600"/>
              <a:gd name="connsiteY364" fmla="*/ 5873626 h 6858000"/>
              <a:gd name="connsiteX365" fmla="*/ 5414185 w 7467600"/>
              <a:gd name="connsiteY365" fmla="*/ 5573882 h 6858000"/>
              <a:gd name="connsiteX366" fmla="*/ 5959648 w 7467600"/>
              <a:gd name="connsiteY366" fmla="*/ 4760797 h 6858000"/>
              <a:gd name="connsiteX367" fmla="*/ 5355019 w 7467600"/>
              <a:gd name="connsiteY367" fmla="*/ 4734672 h 6858000"/>
              <a:gd name="connsiteX368" fmla="*/ 5083565 w 7467600"/>
              <a:gd name="connsiteY368" fmla="*/ 5179121 h 6858000"/>
              <a:gd name="connsiteX369" fmla="*/ 4713577 w 7467600"/>
              <a:gd name="connsiteY369" fmla="*/ 5616803 h 6858000"/>
              <a:gd name="connsiteX370" fmla="*/ 3989559 w 7467600"/>
              <a:gd name="connsiteY370" fmla="*/ 6145945 h 6858000"/>
              <a:gd name="connsiteX371" fmla="*/ 3939824 w 7467600"/>
              <a:gd name="connsiteY371" fmla="*/ 6066900 h 6858000"/>
              <a:gd name="connsiteX372" fmla="*/ 4584537 w 7467600"/>
              <a:gd name="connsiteY372" fmla="*/ 5324826 h 6858000"/>
              <a:gd name="connsiteX373" fmla="*/ 5037105 w 7467600"/>
              <a:gd name="connsiteY373" fmla="*/ 5088765 h 6858000"/>
              <a:gd name="connsiteX374" fmla="*/ 5039930 w 7467600"/>
              <a:gd name="connsiteY374" fmla="*/ 5089585 h 6858000"/>
              <a:gd name="connsiteX375" fmla="*/ 5263764 w 7467600"/>
              <a:gd name="connsiteY375" fmla="*/ 4735525 h 6858000"/>
              <a:gd name="connsiteX376" fmla="*/ 4086300 w 7467600"/>
              <a:gd name="connsiteY376" fmla="*/ 4884599 h 6858000"/>
              <a:gd name="connsiteX377" fmla="*/ 4085485 w 7467600"/>
              <a:gd name="connsiteY377" fmla="*/ 4899070 h 6858000"/>
              <a:gd name="connsiteX378" fmla="*/ 3871915 w 7467600"/>
              <a:gd name="connsiteY378" fmla="*/ 5253645 h 6858000"/>
              <a:gd name="connsiteX379" fmla="*/ 3799374 w 7467600"/>
              <a:gd name="connsiteY379" fmla="*/ 5466127 h 6858000"/>
              <a:gd name="connsiteX380" fmla="*/ 3498850 w 7467600"/>
              <a:gd name="connsiteY380" fmla="*/ 6661888 h 6858000"/>
              <a:gd name="connsiteX381" fmla="*/ 3399216 w 7467600"/>
              <a:gd name="connsiteY381" fmla="*/ 6858000 h 6858000"/>
              <a:gd name="connsiteX382" fmla="*/ 3303688 w 7467600"/>
              <a:gd name="connsiteY382" fmla="*/ 6858000 h 6858000"/>
              <a:gd name="connsiteX383" fmla="*/ 3391774 w 7467600"/>
              <a:gd name="connsiteY383" fmla="*/ 6697181 h 6858000"/>
              <a:gd name="connsiteX384" fmla="*/ 3735540 w 7467600"/>
              <a:gd name="connsiteY384" fmla="*/ 5546923 h 6858000"/>
              <a:gd name="connsiteX385" fmla="*/ 3729438 w 7467600"/>
              <a:gd name="connsiteY385" fmla="*/ 5569058 h 6858000"/>
              <a:gd name="connsiteX386" fmla="*/ 3707782 w 7467600"/>
              <a:gd name="connsiteY386" fmla="*/ 5644908 h 6858000"/>
              <a:gd name="connsiteX387" fmla="*/ 3583827 w 7467600"/>
              <a:gd name="connsiteY387" fmla="*/ 6039215 h 6858000"/>
              <a:gd name="connsiteX388" fmla="*/ 3547861 w 7467600"/>
              <a:gd name="connsiteY388" fmla="*/ 6129609 h 6858000"/>
              <a:gd name="connsiteX389" fmla="*/ 3490905 w 7467600"/>
              <a:gd name="connsiteY389" fmla="*/ 6277660 h 6858000"/>
              <a:gd name="connsiteX390" fmla="*/ 3455859 w 7467600"/>
              <a:gd name="connsiteY390" fmla="*/ 6391301 h 6858000"/>
              <a:gd name="connsiteX391" fmla="*/ 3429112 w 7467600"/>
              <a:gd name="connsiteY391" fmla="*/ 6479469 h 6858000"/>
              <a:gd name="connsiteX392" fmla="*/ 3304862 w 7467600"/>
              <a:gd name="connsiteY392" fmla="*/ 6796476 h 6858000"/>
              <a:gd name="connsiteX393" fmla="*/ 3276071 w 7467600"/>
              <a:gd name="connsiteY393" fmla="*/ 6858000 h 6858000"/>
              <a:gd name="connsiteX394" fmla="*/ 3240805 w 7467600"/>
              <a:gd name="connsiteY394" fmla="*/ 6858000 h 6858000"/>
              <a:gd name="connsiteX395" fmla="*/ 3275917 w 7467600"/>
              <a:gd name="connsiteY395" fmla="*/ 6783192 h 6858000"/>
              <a:gd name="connsiteX396" fmla="*/ 3399358 w 7467600"/>
              <a:gd name="connsiteY396" fmla="*/ 6469011 h 6858000"/>
              <a:gd name="connsiteX397" fmla="*/ 3425650 w 7467600"/>
              <a:gd name="connsiteY397" fmla="*/ 6381333 h 6858000"/>
              <a:gd name="connsiteX398" fmla="*/ 3460661 w 7467600"/>
              <a:gd name="connsiteY398" fmla="*/ 6266763 h 6858000"/>
              <a:gd name="connsiteX399" fmla="*/ 3518021 w 7467600"/>
              <a:gd name="connsiteY399" fmla="*/ 6117298 h 6858000"/>
              <a:gd name="connsiteX400" fmla="*/ 3554035 w 7467600"/>
              <a:gd name="connsiteY400" fmla="*/ 6027832 h 6858000"/>
              <a:gd name="connsiteX401" fmla="*/ 3677174 w 7467600"/>
              <a:gd name="connsiteY401" fmla="*/ 5636351 h 6858000"/>
              <a:gd name="connsiteX402" fmla="*/ 3698819 w 7467600"/>
              <a:gd name="connsiteY402" fmla="*/ 5560503 h 6858000"/>
              <a:gd name="connsiteX403" fmla="*/ 3702094 w 7467600"/>
              <a:gd name="connsiteY403" fmla="*/ 5549194 h 6858000"/>
              <a:gd name="connsiteX404" fmla="*/ 3398355 w 7467600"/>
              <a:gd name="connsiteY404" fmla="*/ 6094603 h 6858000"/>
              <a:gd name="connsiteX405" fmla="*/ 3193941 w 7467600"/>
              <a:gd name="connsiteY405" fmla="*/ 6798775 h 6858000"/>
              <a:gd name="connsiteX406" fmla="*/ 3184140 w 7467600"/>
              <a:gd name="connsiteY406" fmla="*/ 6858000 h 6858000"/>
              <a:gd name="connsiteX407" fmla="*/ 3099978 w 7467600"/>
              <a:gd name="connsiteY407" fmla="*/ 6858000 h 6858000"/>
              <a:gd name="connsiteX408" fmla="*/ 3101556 w 7467600"/>
              <a:gd name="connsiteY408" fmla="*/ 6843337 h 6858000"/>
              <a:gd name="connsiteX409" fmla="*/ 3370162 w 7467600"/>
              <a:gd name="connsiteY409" fmla="*/ 5785550 h 6858000"/>
              <a:gd name="connsiteX410" fmla="*/ 3746477 w 7467600"/>
              <a:gd name="connsiteY410" fmla="*/ 5377889 h 6858000"/>
              <a:gd name="connsiteX411" fmla="*/ 3863399 w 7467600"/>
              <a:gd name="connsiteY411" fmla="*/ 5087257 h 6858000"/>
              <a:gd name="connsiteX412" fmla="*/ 3968712 w 7467600"/>
              <a:gd name="connsiteY412" fmla="*/ 4913989 h 6858000"/>
              <a:gd name="connsiteX413" fmla="*/ 2792390 w 7467600"/>
              <a:gd name="connsiteY413" fmla="*/ 5382974 h 6858000"/>
              <a:gd name="connsiteX414" fmla="*/ 2714982 w 7467600"/>
              <a:gd name="connsiteY414" fmla="*/ 5427051 h 6858000"/>
              <a:gd name="connsiteX415" fmla="*/ 2813361 w 7467600"/>
              <a:gd name="connsiteY415" fmla="*/ 6023912 h 6858000"/>
              <a:gd name="connsiteX416" fmla="*/ 2688430 w 7467600"/>
              <a:gd name="connsiteY416" fmla="*/ 6801564 h 6858000"/>
              <a:gd name="connsiteX417" fmla="*/ 2629626 w 7467600"/>
              <a:gd name="connsiteY417" fmla="*/ 6763394 h 6858000"/>
              <a:gd name="connsiteX418" fmla="*/ 2565328 w 7467600"/>
              <a:gd name="connsiteY418" fmla="*/ 5516399 h 6858000"/>
              <a:gd name="connsiteX419" fmla="*/ 1922999 w 7467600"/>
              <a:gd name="connsiteY419" fmla="*/ 5980343 h 6858000"/>
              <a:gd name="connsiteX420" fmla="*/ 1950261 w 7467600"/>
              <a:gd name="connsiteY420" fmla="*/ 6405858 h 6858000"/>
              <a:gd name="connsiteX421" fmla="*/ 2365554 w 7467600"/>
              <a:gd name="connsiteY421" fmla="*/ 6759107 h 6858000"/>
              <a:gd name="connsiteX422" fmla="*/ 2424142 w 7467600"/>
              <a:gd name="connsiteY422" fmla="*/ 6858000 h 6858000"/>
              <a:gd name="connsiteX423" fmla="*/ 2395994 w 7467600"/>
              <a:gd name="connsiteY423" fmla="*/ 6858000 h 6858000"/>
              <a:gd name="connsiteX424" fmla="*/ 2392863 w 7467600"/>
              <a:gd name="connsiteY424" fmla="*/ 6852964 h 6858000"/>
              <a:gd name="connsiteX425" fmla="*/ 2017589 w 7467600"/>
              <a:gd name="connsiteY425" fmla="*/ 6493982 h 6858000"/>
              <a:gd name="connsiteX426" fmla="*/ 2147336 w 7467600"/>
              <a:gd name="connsiteY426" fmla="*/ 6594052 h 6858000"/>
              <a:gd name="connsiteX427" fmla="*/ 2207047 w 7467600"/>
              <a:gd name="connsiteY427" fmla="*/ 6654540 h 6858000"/>
              <a:gd name="connsiteX428" fmla="*/ 2299106 w 7467600"/>
              <a:gd name="connsiteY428" fmla="*/ 6778931 h 6858000"/>
              <a:gd name="connsiteX429" fmla="*/ 2314430 w 7467600"/>
              <a:gd name="connsiteY429" fmla="*/ 6801144 h 6858000"/>
              <a:gd name="connsiteX430" fmla="*/ 2352406 w 7467600"/>
              <a:gd name="connsiteY430" fmla="*/ 6858000 h 6858000"/>
              <a:gd name="connsiteX431" fmla="*/ 2314492 w 7467600"/>
              <a:gd name="connsiteY431" fmla="*/ 6858000 h 6858000"/>
              <a:gd name="connsiteX432" fmla="*/ 2288095 w 7467600"/>
              <a:gd name="connsiteY432" fmla="*/ 6818030 h 6858000"/>
              <a:gd name="connsiteX433" fmla="*/ 2272768 w 7467600"/>
              <a:gd name="connsiteY433" fmla="*/ 6795822 h 6858000"/>
              <a:gd name="connsiteX434" fmla="*/ 2182715 w 7467600"/>
              <a:gd name="connsiteY434" fmla="*/ 6675071 h 6858000"/>
              <a:gd name="connsiteX435" fmla="*/ 2032061 w 7467600"/>
              <a:gd name="connsiteY435" fmla="*/ 6541380 h 6858000"/>
              <a:gd name="connsiteX436" fmla="*/ 2257220 w 7467600"/>
              <a:gd name="connsiteY436" fmla="*/ 6826257 h 6858000"/>
              <a:gd name="connsiteX437" fmla="*/ 2281324 w 7467600"/>
              <a:gd name="connsiteY437" fmla="*/ 6858000 h 6858000"/>
              <a:gd name="connsiteX438" fmla="*/ 2242860 w 7467600"/>
              <a:gd name="connsiteY438" fmla="*/ 6858000 h 6858000"/>
              <a:gd name="connsiteX439" fmla="*/ 2232818 w 7467600"/>
              <a:gd name="connsiteY439" fmla="*/ 6844926 h 6858000"/>
              <a:gd name="connsiteX440" fmla="*/ 1990172 w 7467600"/>
              <a:gd name="connsiteY440" fmla="*/ 6542121 h 6858000"/>
              <a:gd name="connsiteX441" fmla="*/ 2124090 w 7467600"/>
              <a:gd name="connsiteY441" fmla="*/ 6761017 h 6858000"/>
              <a:gd name="connsiteX442" fmla="*/ 2200380 w 7467600"/>
              <a:gd name="connsiteY442" fmla="*/ 6858000 h 6858000"/>
              <a:gd name="connsiteX443" fmla="*/ 2147507 w 7467600"/>
              <a:gd name="connsiteY443" fmla="*/ 6858000 h 6858000"/>
              <a:gd name="connsiteX444" fmla="*/ 2070668 w 7467600"/>
              <a:gd name="connsiteY444" fmla="*/ 6761520 h 6858000"/>
              <a:gd name="connsiteX445" fmla="*/ 1975142 w 7467600"/>
              <a:gd name="connsiteY445" fmla="*/ 6585570 h 6858000"/>
              <a:gd name="connsiteX446" fmla="*/ 2050035 w 7467600"/>
              <a:gd name="connsiteY446" fmla="*/ 6813345 h 6858000"/>
              <a:gd name="connsiteX447" fmla="*/ 2063025 w 7467600"/>
              <a:gd name="connsiteY447" fmla="*/ 6858000 h 6858000"/>
              <a:gd name="connsiteX448" fmla="*/ 2021675 w 7467600"/>
              <a:gd name="connsiteY448" fmla="*/ 6858000 h 6858000"/>
              <a:gd name="connsiteX449" fmla="*/ 2019308 w 7467600"/>
              <a:gd name="connsiteY449" fmla="*/ 6847118 h 6858000"/>
              <a:gd name="connsiteX450" fmla="*/ 1938835 w 7467600"/>
              <a:gd name="connsiteY450" fmla="*/ 6551160 h 6858000"/>
              <a:gd name="connsiteX451" fmla="*/ 1953230 w 7467600"/>
              <a:gd name="connsiteY451" fmla="*/ 6759699 h 6858000"/>
              <a:gd name="connsiteX452" fmla="*/ 1956763 w 7467600"/>
              <a:gd name="connsiteY452" fmla="*/ 6778191 h 6858000"/>
              <a:gd name="connsiteX453" fmla="*/ 1967925 w 7467600"/>
              <a:gd name="connsiteY453" fmla="*/ 6858000 h 6858000"/>
              <a:gd name="connsiteX454" fmla="*/ 1936622 w 7467600"/>
              <a:gd name="connsiteY454" fmla="*/ 6858000 h 6858000"/>
              <a:gd name="connsiteX455" fmla="*/ 1926261 w 7467600"/>
              <a:gd name="connsiteY455" fmla="*/ 6784064 h 6858000"/>
              <a:gd name="connsiteX456" fmla="*/ 1922724 w 7467600"/>
              <a:gd name="connsiteY456" fmla="*/ 6765577 h 6858000"/>
              <a:gd name="connsiteX457" fmla="*/ 1904650 w 7467600"/>
              <a:gd name="connsiteY457" fmla="*/ 6639616 h 6858000"/>
              <a:gd name="connsiteX458" fmla="*/ 1885273 w 7467600"/>
              <a:gd name="connsiteY458" fmla="*/ 6858000 h 6858000"/>
              <a:gd name="connsiteX459" fmla="*/ 1854363 w 7467600"/>
              <a:gd name="connsiteY459" fmla="*/ 6858000 h 6858000"/>
              <a:gd name="connsiteX460" fmla="*/ 1880391 w 7467600"/>
              <a:gd name="connsiteY460" fmla="*/ 6603796 h 6858000"/>
              <a:gd name="connsiteX461" fmla="*/ 1818273 w 7467600"/>
              <a:gd name="connsiteY461" fmla="*/ 6715729 h 6858000"/>
              <a:gd name="connsiteX462" fmla="*/ 1794691 w 7467600"/>
              <a:gd name="connsiteY462" fmla="*/ 6843239 h 6858000"/>
              <a:gd name="connsiteX463" fmla="*/ 1794914 w 7467600"/>
              <a:gd name="connsiteY463" fmla="*/ 6858000 h 6858000"/>
              <a:gd name="connsiteX464" fmla="*/ 1746128 w 7467600"/>
              <a:gd name="connsiteY464" fmla="*/ 6858000 h 6858000"/>
              <a:gd name="connsiteX465" fmla="*/ 1753934 w 7467600"/>
              <a:gd name="connsiteY465" fmla="*/ 6724796 h 6858000"/>
              <a:gd name="connsiteX466" fmla="*/ 1792053 w 7467600"/>
              <a:gd name="connsiteY466" fmla="*/ 6572396 h 6858000"/>
              <a:gd name="connsiteX467" fmla="*/ 1862248 w 7467600"/>
              <a:gd name="connsiteY467" fmla="*/ 6266397 h 6858000"/>
              <a:gd name="connsiteX468" fmla="*/ 1862250 w 7467600"/>
              <a:gd name="connsiteY468" fmla="*/ 6033531 h 6858000"/>
              <a:gd name="connsiteX469" fmla="*/ 1211999 w 7467600"/>
              <a:gd name="connsiteY469" fmla="*/ 6683610 h 6858000"/>
              <a:gd name="connsiteX470" fmla="*/ 1213266 w 7467600"/>
              <a:gd name="connsiteY470" fmla="*/ 6691947 h 6858000"/>
              <a:gd name="connsiteX471" fmla="*/ 1203370 w 7467600"/>
              <a:gd name="connsiteY471" fmla="*/ 6850676 h 6858000"/>
              <a:gd name="connsiteX472" fmla="*/ 1203671 w 7467600"/>
              <a:gd name="connsiteY472" fmla="*/ 6858000 h 6858000"/>
              <a:gd name="connsiteX473" fmla="*/ 1143180 w 7467600"/>
              <a:gd name="connsiteY473" fmla="*/ 6858000 h 6858000"/>
              <a:gd name="connsiteX474" fmla="*/ 1142176 w 7467600"/>
              <a:gd name="connsiteY474" fmla="*/ 6766045 h 6858000"/>
              <a:gd name="connsiteX475" fmla="*/ 1067484 w 7467600"/>
              <a:gd name="connsiteY475" fmla="*/ 6858000 h 6858000"/>
              <a:gd name="connsiteX476" fmla="*/ 953928 w 7467600"/>
              <a:gd name="connsiteY476" fmla="*/ 6858000 h 6858000"/>
              <a:gd name="connsiteX477" fmla="*/ 959715 w 7467600"/>
              <a:gd name="connsiteY477" fmla="*/ 6850185 h 6858000"/>
              <a:gd name="connsiteX478" fmla="*/ 1483788 w 7467600"/>
              <a:gd name="connsiteY478" fmla="*/ 6259174 h 6858000"/>
              <a:gd name="connsiteX479" fmla="*/ 1100671 w 7467600"/>
              <a:gd name="connsiteY479" fmla="*/ 6252137 h 6858000"/>
              <a:gd name="connsiteX480" fmla="*/ 1090144 w 7467600"/>
              <a:gd name="connsiteY480" fmla="*/ 6256748 h 6858000"/>
              <a:gd name="connsiteX481" fmla="*/ 1095872 w 7467600"/>
              <a:gd name="connsiteY481" fmla="*/ 6271892 h 6858000"/>
              <a:gd name="connsiteX482" fmla="*/ 262785 w 7467600"/>
              <a:gd name="connsiteY482" fmla="*/ 6845450 h 6858000"/>
              <a:gd name="connsiteX483" fmla="*/ 209968 w 7467600"/>
              <a:gd name="connsiteY483" fmla="*/ 6770713 h 6858000"/>
              <a:gd name="connsiteX484" fmla="*/ 873460 w 7467600"/>
              <a:gd name="connsiteY484" fmla="*/ 6253768 h 6858000"/>
              <a:gd name="connsiteX485" fmla="*/ 192686 w 7467600"/>
              <a:gd name="connsiteY485" fmla="*/ 5849257 h 6858000"/>
              <a:gd name="connsiteX486" fmla="*/ 4696 w 7467600"/>
              <a:gd name="connsiteY486" fmla="*/ 5697668 h 6858000"/>
              <a:gd name="connsiteX487" fmla="*/ 0 w 7467600"/>
              <a:gd name="connsiteY487" fmla="*/ 5689984 h 6858000"/>
              <a:gd name="connsiteX488" fmla="*/ 0 w 7467600"/>
              <a:gd name="connsiteY488" fmla="*/ 5513472 h 6858000"/>
              <a:gd name="connsiteX489" fmla="*/ 174101 w 7467600"/>
              <a:gd name="connsiteY489" fmla="*/ 5620277 h 6858000"/>
              <a:gd name="connsiteX490" fmla="*/ 891800 w 7467600"/>
              <a:gd name="connsiteY490" fmla="*/ 6036935 h 6858000"/>
              <a:gd name="connsiteX491" fmla="*/ 1072219 w 7467600"/>
              <a:gd name="connsiteY491" fmla="*/ 6169443 h 6858000"/>
              <a:gd name="connsiteX492" fmla="*/ 1074117 w 7467600"/>
              <a:gd name="connsiteY492" fmla="*/ 6170301 h 6858000"/>
              <a:gd name="connsiteX493" fmla="*/ 1083114 w 7467600"/>
              <a:gd name="connsiteY493" fmla="*/ 6174131 h 6858000"/>
              <a:gd name="connsiteX494" fmla="*/ 1543010 w 7467600"/>
              <a:gd name="connsiteY494" fmla="*/ 6191140 h 6858000"/>
              <a:gd name="connsiteX495" fmla="*/ 1551080 w 7467600"/>
              <a:gd name="connsiteY495" fmla="*/ 6195006 h 6858000"/>
              <a:gd name="connsiteX496" fmla="*/ 2345443 w 7467600"/>
              <a:gd name="connsiteY496" fmla="*/ 5549882 h 6858000"/>
              <a:gd name="connsiteX497" fmla="*/ 1721499 w 7467600"/>
              <a:gd name="connsiteY497" fmla="*/ 5599969 h 6858000"/>
              <a:gd name="connsiteX498" fmla="*/ 767716 w 7467600"/>
              <a:gd name="connsiteY498" fmla="*/ 5472768 h 6858000"/>
              <a:gd name="connsiteX499" fmla="*/ 722147 w 7467600"/>
              <a:gd name="connsiteY499" fmla="*/ 5393091 h 6858000"/>
              <a:gd name="connsiteX500" fmla="*/ 1485552 w 7467600"/>
              <a:gd name="connsiteY500" fmla="*/ 5313202 h 6858000"/>
              <a:gd name="connsiteX501" fmla="*/ 2143004 w 7467600"/>
              <a:gd name="connsiteY501" fmla="*/ 5402420 h 6858000"/>
              <a:gd name="connsiteX502" fmla="*/ 1933391 w 7467600"/>
              <a:gd name="connsiteY502" fmla="*/ 5156971 h 6858000"/>
              <a:gd name="connsiteX503" fmla="*/ 1827118 w 7467600"/>
              <a:gd name="connsiteY503" fmla="*/ 4968410 h 6858000"/>
              <a:gd name="connsiteX504" fmla="*/ 1837349 w 7467600"/>
              <a:gd name="connsiteY504" fmla="*/ 4956357 h 6858000"/>
              <a:gd name="connsiteX505" fmla="*/ 2162835 w 7467600"/>
              <a:gd name="connsiteY505" fmla="*/ 5187853 h 6858000"/>
              <a:gd name="connsiteX506" fmla="*/ 2257167 w 7467600"/>
              <a:gd name="connsiteY506" fmla="*/ 5462123 h 6858000"/>
              <a:gd name="connsiteX507" fmla="*/ 2261598 w 7467600"/>
              <a:gd name="connsiteY507" fmla="*/ 5467998 h 6858000"/>
              <a:gd name="connsiteX508" fmla="*/ 2437177 w 7467600"/>
              <a:gd name="connsiteY508" fmla="*/ 5479608 h 6858000"/>
              <a:gd name="connsiteX509" fmla="*/ 2445247 w 7467600"/>
              <a:gd name="connsiteY509" fmla="*/ 5483476 h 6858000"/>
              <a:gd name="connsiteX510" fmla="*/ 2743626 w 7467600"/>
              <a:gd name="connsiteY510" fmla="*/ 5304819 h 6858000"/>
              <a:gd name="connsiteX511" fmla="*/ 3048102 w 7467600"/>
              <a:gd name="connsiteY511" fmla="*/ 5150595 h 6858000"/>
              <a:gd name="connsiteX512" fmla="*/ 1799414 w 7467600"/>
              <a:gd name="connsiteY512" fmla="*/ 4694732 h 6858000"/>
              <a:gd name="connsiteX513" fmla="*/ 1771735 w 7467600"/>
              <a:gd name="connsiteY513" fmla="*/ 4619929 h 6858000"/>
              <a:gd name="connsiteX514" fmla="*/ 3104273 w 7467600"/>
              <a:gd name="connsiteY514" fmla="*/ 5076159 h 6858000"/>
              <a:gd name="connsiteX515" fmla="*/ 3113245 w 7467600"/>
              <a:gd name="connsiteY515" fmla="*/ 5090705 h 6858000"/>
              <a:gd name="connsiteX516" fmla="*/ 3126294 w 7467600"/>
              <a:gd name="connsiteY516" fmla="*/ 5114400 h 6858000"/>
              <a:gd name="connsiteX517" fmla="*/ 3937433 w 7467600"/>
              <a:gd name="connsiteY517" fmla="*/ 4830473 h 6858000"/>
              <a:gd name="connsiteX518" fmla="*/ 3590475 w 7467600"/>
              <a:gd name="connsiteY518" fmla="*/ 4597974 h 6858000"/>
              <a:gd name="connsiteX519" fmla="*/ 3100264 w 7467600"/>
              <a:gd name="connsiteY519" fmla="*/ 4579845 h 6858000"/>
              <a:gd name="connsiteX520" fmla="*/ 2183576 w 7467600"/>
              <a:gd name="connsiteY520" fmla="*/ 4227150 h 6858000"/>
              <a:gd name="connsiteX521" fmla="*/ 2151029 w 7467600"/>
              <a:gd name="connsiteY521" fmla="*/ 4146947 h 6858000"/>
              <a:gd name="connsiteX522" fmla="*/ 3563434 w 7467600"/>
              <a:gd name="connsiteY522" fmla="*/ 4469115 h 6858000"/>
              <a:gd name="connsiteX523" fmla="*/ 3177952 w 7467600"/>
              <a:gd name="connsiteY523" fmla="*/ 3657386 h 6858000"/>
              <a:gd name="connsiteX524" fmla="*/ 3189263 w 7467600"/>
              <a:gd name="connsiteY524" fmla="*/ 3625726 h 6858000"/>
              <a:gd name="connsiteX525" fmla="*/ 3560912 w 7467600"/>
              <a:gd name="connsiteY525" fmla="*/ 4079863 h 6858000"/>
              <a:gd name="connsiteX526" fmla="*/ 3626636 w 7467600"/>
              <a:gd name="connsiteY526" fmla="*/ 4512230 h 6858000"/>
              <a:gd name="connsiteX527" fmla="*/ 3653088 w 7467600"/>
              <a:gd name="connsiteY527" fmla="*/ 4521417 h 6858000"/>
              <a:gd name="connsiteX528" fmla="*/ 3988128 w 7467600"/>
              <a:gd name="connsiteY528" fmla="*/ 4817267 h 6858000"/>
              <a:gd name="connsiteX529" fmla="*/ 4830582 w 7467600"/>
              <a:gd name="connsiteY529" fmla="*/ 4676000 h 6858000"/>
              <a:gd name="connsiteX530" fmla="*/ 4830100 w 7467600"/>
              <a:gd name="connsiteY530" fmla="*/ 4675554 h 6858000"/>
              <a:gd name="connsiteX531" fmla="*/ 4036318 w 7467600"/>
              <a:gd name="connsiteY531" fmla="*/ 4147013 h 6858000"/>
              <a:gd name="connsiteX532" fmla="*/ 3432098 w 7467600"/>
              <a:gd name="connsiteY532" fmla="*/ 3537312 h 6858000"/>
              <a:gd name="connsiteX533" fmla="*/ 3446761 w 7467600"/>
              <a:gd name="connsiteY533" fmla="*/ 3461278 h 6858000"/>
              <a:gd name="connsiteX534" fmla="*/ 4419733 w 7467600"/>
              <a:gd name="connsiteY534" fmla="*/ 3963555 h 6858000"/>
              <a:gd name="connsiteX535" fmla="*/ 4781371 w 7467600"/>
              <a:gd name="connsiteY535" fmla="*/ 4458604 h 6858000"/>
              <a:gd name="connsiteX536" fmla="*/ 4780440 w 7467600"/>
              <a:gd name="connsiteY536" fmla="*/ 4470290 h 6858000"/>
              <a:gd name="connsiteX537" fmla="*/ 4898954 w 7467600"/>
              <a:gd name="connsiteY537" fmla="*/ 4662092 h 6858000"/>
              <a:gd name="connsiteX538" fmla="*/ 4900699 w 7467600"/>
              <a:gd name="connsiteY538" fmla="*/ 4670867 h 6858000"/>
              <a:gd name="connsiteX539" fmla="*/ 5714511 w 7467600"/>
              <a:gd name="connsiteY539" fmla="*/ 4663483 h 6858000"/>
              <a:gd name="connsiteX540" fmla="*/ 5464793 w 7467600"/>
              <a:gd name="connsiteY540" fmla="*/ 4393556 h 6858000"/>
              <a:gd name="connsiteX541" fmla="*/ 5461897 w 7467600"/>
              <a:gd name="connsiteY541" fmla="*/ 4390879 h 6858000"/>
              <a:gd name="connsiteX542" fmla="*/ 4294126 w 7467600"/>
              <a:gd name="connsiteY542" fmla="*/ 3303048 h 6858000"/>
              <a:gd name="connsiteX543" fmla="*/ 4305321 w 7467600"/>
              <a:gd name="connsiteY543" fmla="*/ 3256953 h 6858000"/>
              <a:gd name="connsiteX544" fmla="*/ 4949299 w 7467600"/>
              <a:gd name="connsiteY544" fmla="*/ 3766336 h 6858000"/>
              <a:gd name="connsiteX545" fmla="*/ 5291452 w 7467600"/>
              <a:gd name="connsiteY545" fmla="*/ 4076801 h 6858000"/>
              <a:gd name="connsiteX546" fmla="*/ 5434998 w 7467600"/>
              <a:gd name="connsiteY546" fmla="*/ 4254100 h 6858000"/>
              <a:gd name="connsiteX547" fmla="*/ 5351015 w 7467600"/>
              <a:gd name="connsiteY547" fmla="*/ 3760989 h 6858000"/>
              <a:gd name="connsiteX548" fmla="*/ 5413780 w 7467600"/>
              <a:gd name="connsiteY548" fmla="*/ 2966265 h 6858000"/>
              <a:gd name="connsiteX549" fmla="*/ 5425627 w 7467600"/>
              <a:gd name="connsiteY549" fmla="*/ 2954192 h 6858000"/>
              <a:gd name="connsiteX550" fmla="*/ 6604735 w 7467600"/>
              <a:gd name="connsiteY550" fmla="*/ 2041381 h 6858000"/>
              <a:gd name="connsiteX551" fmla="*/ 7204487 w 7467600"/>
              <a:gd name="connsiteY551" fmla="*/ 2742112 h 6858000"/>
              <a:gd name="connsiteX552" fmla="*/ 7131592 w 7467600"/>
              <a:gd name="connsiteY552" fmla="*/ 2672096 h 6858000"/>
              <a:gd name="connsiteX553" fmla="*/ 6996344 w 7467600"/>
              <a:gd name="connsiteY553" fmla="*/ 2518310 h 6858000"/>
              <a:gd name="connsiteX554" fmla="*/ 6735495 w 7467600"/>
              <a:gd name="connsiteY554" fmla="*/ 2196890 h 6858000"/>
              <a:gd name="connsiteX555" fmla="*/ 6721901 w 7467600"/>
              <a:gd name="connsiteY555" fmla="*/ 2179274 h 6858000"/>
              <a:gd name="connsiteX556" fmla="*/ 6604735 w 7467600"/>
              <a:gd name="connsiteY556" fmla="*/ 2041381 h 6858000"/>
              <a:gd name="connsiteX557" fmla="*/ 6591670 w 7467600"/>
              <a:gd name="connsiteY557" fmla="*/ 1988277 h 6858000"/>
              <a:gd name="connsiteX558" fmla="*/ 6747349 w 7467600"/>
              <a:gd name="connsiteY558" fmla="*/ 2160069 h 6858000"/>
              <a:gd name="connsiteX559" fmla="*/ 6760943 w 7467600"/>
              <a:gd name="connsiteY559" fmla="*/ 2177686 h 6858000"/>
              <a:gd name="connsiteX560" fmla="*/ 7021065 w 7467600"/>
              <a:gd name="connsiteY560" fmla="*/ 2498102 h 6858000"/>
              <a:gd name="connsiteX561" fmla="*/ 7155223 w 7467600"/>
              <a:gd name="connsiteY561" fmla="*/ 2650386 h 6858000"/>
              <a:gd name="connsiteX562" fmla="*/ 7203167 w 7467600"/>
              <a:gd name="connsiteY562" fmla="*/ 2697288 h 6858000"/>
              <a:gd name="connsiteX563" fmla="*/ 6937703 w 7467600"/>
              <a:gd name="connsiteY563" fmla="*/ 2321981 h 6858000"/>
              <a:gd name="connsiteX564" fmla="*/ 6591670 w 7467600"/>
              <a:gd name="connsiteY564" fmla="*/ 1988277 h 6858000"/>
              <a:gd name="connsiteX565" fmla="*/ 5798671 w 7467600"/>
              <a:gd name="connsiteY565" fmla="*/ 1981601 h 6858000"/>
              <a:gd name="connsiteX566" fmla="*/ 5754709 w 7467600"/>
              <a:gd name="connsiteY566" fmla="*/ 2071454 h 6858000"/>
              <a:gd name="connsiteX567" fmla="*/ 5763044 w 7467600"/>
              <a:gd name="connsiteY567" fmla="*/ 2842206 h 6858000"/>
              <a:gd name="connsiteX568" fmla="*/ 5764974 w 7467600"/>
              <a:gd name="connsiteY568" fmla="*/ 2799609 h 6858000"/>
              <a:gd name="connsiteX569" fmla="*/ 5767665 w 7467600"/>
              <a:gd name="connsiteY569" fmla="*/ 2666409 h 6858000"/>
              <a:gd name="connsiteX570" fmla="*/ 5763055 w 7467600"/>
              <a:gd name="connsiteY570" fmla="*/ 2579705 h 6858000"/>
              <a:gd name="connsiteX571" fmla="*/ 5758079 w 7467600"/>
              <a:gd name="connsiteY571" fmla="*/ 2492508 h 6858000"/>
              <a:gd name="connsiteX572" fmla="*/ 5779325 w 7467600"/>
              <a:gd name="connsiteY572" fmla="*/ 2197069 h 6858000"/>
              <a:gd name="connsiteX573" fmla="*/ 5798671 w 7467600"/>
              <a:gd name="connsiteY573" fmla="*/ 1981601 h 6858000"/>
              <a:gd name="connsiteX574" fmla="*/ 5829202 w 7467600"/>
              <a:gd name="connsiteY574" fmla="*/ 1971679 h 6858000"/>
              <a:gd name="connsiteX575" fmla="*/ 5809558 w 7467600"/>
              <a:gd name="connsiteY575" fmla="*/ 2198043 h 6858000"/>
              <a:gd name="connsiteX576" fmla="*/ 5788653 w 7467600"/>
              <a:gd name="connsiteY576" fmla="*/ 2489430 h 6858000"/>
              <a:gd name="connsiteX577" fmla="*/ 5793439 w 7467600"/>
              <a:gd name="connsiteY577" fmla="*/ 2575235 h 6858000"/>
              <a:gd name="connsiteX578" fmla="*/ 5796837 w 7467600"/>
              <a:gd name="connsiteY578" fmla="*/ 2637633 h 6858000"/>
              <a:gd name="connsiteX579" fmla="*/ 5818614 w 7467600"/>
              <a:gd name="connsiteY579" fmla="*/ 2473055 h 6858000"/>
              <a:gd name="connsiteX580" fmla="*/ 5829202 w 7467600"/>
              <a:gd name="connsiteY580" fmla="*/ 1971679 h 6858000"/>
              <a:gd name="connsiteX581" fmla="*/ 5911389 w 7467600"/>
              <a:gd name="connsiteY581" fmla="*/ 1898371 h 6858000"/>
              <a:gd name="connsiteX582" fmla="*/ 6237627 w 7467600"/>
              <a:gd name="connsiteY582" fmla="*/ 2231921 h 6858000"/>
              <a:gd name="connsiteX583" fmla="*/ 5911389 w 7467600"/>
              <a:gd name="connsiteY583" fmla="*/ 1898371 h 6858000"/>
              <a:gd name="connsiteX584" fmla="*/ 6944437 w 7467600"/>
              <a:gd name="connsiteY584" fmla="*/ 1575402 h 6858000"/>
              <a:gd name="connsiteX585" fmla="*/ 6304730 w 7467600"/>
              <a:gd name="connsiteY585" fmla="*/ 1766654 h 6858000"/>
              <a:gd name="connsiteX586" fmla="*/ 6944437 w 7467600"/>
              <a:gd name="connsiteY586" fmla="*/ 1575402 h 6858000"/>
              <a:gd name="connsiteX587" fmla="*/ 7019523 w 7467600"/>
              <a:gd name="connsiteY587" fmla="*/ 1519450 h 6858000"/>
              <a:gd name="connsiteX588" fmla="*/ 6298091 w 7467600"/>
              <a:gd name="connsiteY588" fmla="*/ 1737122 h 6858000"/>
              <a:gd name="connsiteX589" fmla="*/ 7019523 w 7467600"/>
              <a:gd name="connsiteY589" fmla="*/ 1519450 h 6858000"/>
              <a:gd name="connsiteX590" fmla="*/ 2399523 w 7467600"/>
              <a:gd name="connsiteY590" fmla="*/ 1428234 h 6858000"/>
              <a:gd name="connsiteX591" fmla="*/ 2224982 w 7467600"/>
              <a:gd name="connsiteY591" fmla="*/ 1826201 h 6858000"/>
              <a:gd name="connsiteX592" fmla="*/ 2096099 w 7467600"/>
              <a:gd name="connsiteY592" fmla="*/ 2345900 h 6858000"/>
              <a:gd name="connsiteX593" fmla="*/ 2283317 w 7467600"/>
              <a:gd name="connsiteY593" fmla="*/ 1796925 h 6858000"/>
              <a:gd name="connsiteX594" fmla="*/ 2399523 w 7467600"/>
              <a:gd name="connsiteY594" fmla="*/ 1428234 h 6858000"/>
              <a:gd name="connsiteX595" fmla="*/ 2448558 w 7467600"/>
              <a:gd name="connsiteY595" fmla="*/ 1373435 h 6858000"/>
              <a:gd name="connsiteX596" fmla="*/ 2312521 w 7467600"/>
              <a:gd name="connsiteY596" fmla="*/ 1806140 h 6858000"/>
              <a:gd name="connsiteX597" fmla="*/ 2127533 w 7467600"/>
              <a:gd name="connsiteY597" fmla="*/ 2348380 h 6858000"/>
              <a:gd name="connsiteX598" fmla="*/ 2358080 w 7467600"/>
              <a:gd name="connsiteY598" fmla="*/ 1866134 h 6858000"/>
              <a:gd name="connsiteX599" fmla="*/ 2407436 w 7467600"/>
              <a:gd name="connsiteY599" fmla="*/ 1651070 h 6858000"/>
              <a:gd name="connsiteX600" fmla="*/ 2448558 w 7467600"/>
              <a:gd name="connsiteY600" fmla="*/ 1373435 h 6858000"/>
              <a:gd name="connsiteX601" fmla="*/ 278707 w 7467600"/>
              <a:gd name="connsiteY601" fmla="*/ 1352270 h 6858000"/>
              <a:gd name="connsiteX602" fmla="*/ 321570 w 7467600"/>
              <a:gd name="connsiteY602" fmla="*/ 1861610 h 6858000"/>
              <a:gd name="connsiteX603" fmla="*/ 294281 w 7467600"/>
              <a:gd name="connsiteY603" fmla="*/ 1440658 h 6858000"/>
              <a:gd name="connsiteX604" fmla="*/ 278707 w 7467600"/>
              <a:gd name="connsiteY604" fmla="*/ 1352270 h 6858000"/>
              <a:gd name="connsiteX605" fmla="*/ 1423821 w 7467600"/>
              <a:gd name="connsiteY605" fmla="*/ 1351958 h 6858000"/>
              <a:gd name="connsiteX606" fmla="*/ 1638521 w 7467600"/>
              <a:gd name="connsiteY606" fmla="*/ 1908470 h 6858000"/>
              <a:gd name="connsiteX607" fmla="*/ 1754199 w 7467600"/>
              <a:gd name="connsiteY607" fmla="*/ 2149284 h 6858000"/>
              <a:gd name="connsiteX608" fmla="*/ 1908359 w 7467600"/>
              <a:gd name="connsiteY608" fmla="*/ 2364988 h 6858000"/>
              <a:gd name="connsiteX609" fmla="*/ 1647661 w 7467600"/>
              <a:gd name="connsiteY609" fmla="*/ 1825945 h 6858000"/>
              <a:gd name="connsiteX610" fmla="*/ 1423821 w 7467600"/>
              <a:gd name="connsiteY610" fmla="*/ 1351958 h 6858000"/>
              <a:gd name="connsiteX611" fmla="*/ 1431890 w 7467600"/>
              <a:gd name="connsiteY611" fmla="*/ 1306475 h 6858000"/>
              <a:gd name="connsiteX612" fmla="*/ 1507597 w 7467600"/>
              <a:gd name="connsiteY612" fmla="*/ 1446132 h 6858000"/>
              <a:gd name="connsiteX613" fmla="*/ 1674586 w 7467600"/>
              <a:gd name="connsiteY613" fmla="*/ 1813832 h 6858000"/>
              <a:gd name="connsiteX614" fmla="*/ 1815950 w 7467600"/>
              <a:gd name="connsiteY614" fmla="*/ 2128564 h 6858000"/>
              <a:gd name="connsiteX615" fmla="*/ 1984242 w 7467600"/>
              <a:gd name="connsiteY615" fmla="*/ 2430829 h 6858000"/>
              <a:gd name="connsiteX616" fmla="*/ 2014023 w 7467600"/>
              <a:gd name="connsiteY616" fmla="*/ 2450995 h 6858000"/>
              <a:gd name="connsiteX617" fmla="*/ 1747337 w 7467600"/>
              <a:gd name="connsiteY617" fmla="*/ 1855264 h 6858000"/>
              <a:gd name="connsiteX618" fmla="*/ 1533749 w 7467600"/>
              <a:gd name="connsiteY618" fmla="*/ 1478656 h 6858000"/>
              <a:gd name="connsiteX619" fmla="*/ 1431890 w 7467600"/>
              <a:gd name="connsiteY619" fmla="*/ 1306475 h 6858000"/>
              <a:gd name="connsiteX620" fmla="*/ 5052692 w 7467600"/>
              <a:gd name="connsiteY620" fmla="*/ 1292994 h 6858000"/>
              <a:gd name="connsiteX621" fmla="*/ 5200661 w 7467600"/>
              <a:gd name="connsiteY621" fmla="*/ 1635186 h 6858000"/>
              <a:gd name="connsiteX622" fmla="*/ 5297138 w 7467600"/>
              <a:gd name="connsiteY622" fmla="*/ 1906351 h 6858000"/>
              <a:gd name="connsiteX623" fmla="*/ 5052692 w 7467600"/>
              <a:gd name="connsiteY623" fmla="*/ 1292994 h 6858000"/>
              <a:gd name="connsiteX624" fmla="*/ 5009948 w 7467600"/>
              <a:gd name="connsiteY624" fmla="*/ 1273619 h 6858000"/>
              <a:gd name="connsiteX625" fmla="*/ 5121777 w 7467600"/>
              <a:gd name="connsiteY625" fmla="*/ 1654213 h 6858000"/>
              <a:gd name="connsiteX626" fmla="*/ 5293545 w 7467600"/>
              <a:gd name="connsiteY626" fmla="*/ 2072247 h 6858000"/>
              <a:gd name="connsiteX627" fmla="*/ 5294042 w 7467600"/>
              <a:gd name="connsiteY627" fmla="*/ 2065019 h 6858000"/>
              <a:gd name="connsiteX628" fmla="*/ 5171936 w 7467600"/>
              <a:gd name="connsiteY628" fmla="*/ 1647613 h 6858000"/>
              <a:gd name="connsiteX629" fmla="*/ 5009948 w 7467600"/>
              <a:gd name="connsiteY629" fmla="*/ 1273619 h 6858000"/>
              <a:gd name="connsiteX630" fmla="*/ 655236 w 7467600"/>
              <a:gd name="connsiteY630" fmla="*/ 1268632 h 6858000"/>
              <a:gd name="connsiteX631" fmla="*/ 839521 w 7467600"/>
              <a:gd name="connsiteY631" fmla="*/ 1685315 h 6858000"/>
              <a:gd name="connsiteX632" fmla="*/ 1109416 w 7467600"/>
              <a:gd name="connsiteY632" fmla="*/ 2061663 h 6858000"/>
              <a:gd name="connsiteX633" fmla="*/ 1298300 w 7467600"/>
              <a:gd name="connsiteY633" fmla="*/ 2247742 h 6858000"/>
              <a:gd name="connsiteX634" fmla="*/ 1125871 w 7467600"/>
              <a:gd name="connsiteY634" fmla="*/ 1989513 h 6858000"/>
              <a:gd name="connsiteX635" fmla="*/ 981574 w 7467600"/>
              <a:gd name="connsiteY635" fmla="*/ 1783157 h 6858000"/>
              <a:gd name="connsiteX636" fmla="*/ 922198 w 7467600"/>
              <a:gd name="connsiteY636" fmla="*/ 1677437 h 6858000"/>
              <a:gd name="connsiteX637" fmla="*/ 869293 w 7467600"/>
              <a:gd name="connsiteY637" fmla="*/ 1583214 h 6858000"/>
              <a:gd name="connsiteX638" fmla="*/ 751431 w 7467600"/>
              <a:gd name="connsiteY638" fmla="*/ 1405731 h 6858000"/>
              <a:gd name="connsiteX639" fmla="*/ 655236 w 7467600"/>
              <a:gd name="connsiteY639" fmla="*/ 1268632 h 6858000"/>
              <a:gd name="connsiteX640" fmla="*/ 6516292 w 7467600"/>
              <a:gd name="connsiteY640" fmla="*/ 1263064 h 6858000"/>
              <a:gd name="connsiteX641" fmla="*/ 5736320 w 7467600"/>
              <a:gd name="connsiteY641" fmla="*/ 1501803 h 6858000"/>
              <a:gd name="connsiteX642" fmla="*/ 6516292 w 7467600"/>
              <a:gd name="connsiteY642" fmla="*/ 1263064 h 6858000"/>
              <a:gd name="connsiteX643" fmla="*/ 291466 w 7467600"/>
              <a:gd name="connsiteY643" fmla="*/ 1250369 h 6858000"/>
              <a:gd name="connsiteX644" fmla="*/ 323180 w 7467600"/>
              <a:gd name="connsiteY644" fmla="*/ 1435283 h 6858000"/>
              <a:gd name="connsiteX645" fmla="*/ 349381 w 7467600"/>
              <a:gd name="connsiteY645" fmla="*/ 1875041 h 6858000"/>
              <a:gd name="connsiteX646" fmla="*/ 374363 w 7467600"/>
              <a:gd name="connsiteY646" fmla="*/ 1506494 h 6858000"/>
              <a:gd name="connsiteX647" fmla="*/ 302168 w 7467600"/>
              <a:gd name="connsiteY647" fmla="*/ 1274495 h 6858000"/>
              <a:gd name="connsiteX648" fmla="*/ 291466 w 7467600"/>
              <a:gd name="connsiteY648" fmla="*/ 1250369 h 6858000"/>
              <a:gd name="connsiteX649" fmla="*/ 678222 w 7467600"/>
              <a:gd name="connsiteY649" fmla="*/ 1248670 h 6858000"/>
              <a:gd name="connsiteX650" fmla="*/ 775536 w 7467600"/>
              <a:gd name="connsiteY650" fmla="*/ 1388015 h 6858000"/>
              <a:gd name="connsiteX651" fmla="*/ 894529 w 7467600"/>
              <a:gd name="connsiteY651" fmla="*/ 1567739 h 6858000"/>
              <a:gd name="connsiteX652" fmla="*/ 948000 w 7467600"/>
              <a:gd name="connsiteY652" fmla="*/ 1663088 h 6858000"/>
              <a:gd name="connsiteX653" fmla="*/ 1006812 w 7467600"/>
              <a:gd name="connsiteY653" fmla="*/ 1767683 h 6858000"/>
              <a:gd name="connsiteX654" fmla="*/ 1149133 w 7467600"/>
              <a:gd name="connsiteY654" fmla="*/ 1971513 h 6858000"/>
              <a:gd name="connsiteX655" fmla="*/ 1333952 w 7467600"/>
              <a:gd name="connsiteY655" fmla="*/ 2251620 h 6858000"/>
              <a:gd name="connsiteX656" fmla="*/ 1337329 w 7467600"/>
              <a:gd name="connsiteY656" fmla="*/ 2258350 h 6858000"/>
              <a:gd name="connsiteX657" fmla="*/ 1014726 w 7467600"/>
              <a:gd name="connsiteY657" fmla="*/ 1615556 h 6858000"/>
              <a:gd name="connsiteX658" fmla="*/ 678222 w 7467600"/>
              <a:gd name="connsiteY658" fmla="*/ 1248670 h 6858000"/>
              <a:gd name="connsiteX659" fmla="*/ 6691602 w 7467600"/>
              <a:gd name="connsiteY659" fmla="*/ 1140573 h 6858000"/>
              <a:gd name="connsiteX660" fmla="*/ 6571100 w 7467600"/>
              <a:gd name="connsiteY660" fmla="*/ 1183662 h 6858000"/>
              <a:gd name="connsiteX661" fmla="*/ 6241687 w 7467600"/>
              <a:gd name="connsiteY661" fmla="*/ 1257600 h 6858000"/>
              <a:gd name="connsiteX662" fmla="*/ 5693009 w 7467600"/>
              <a:gd name="connsiteY662" fmla="*/ 1478256 h 6858000"/>
              <a:gd name="connsiteX663" fmla="*/ 6548420 w 7467600"/>
              <a:gd name="connsiteY663" fmla="*/ 1214599 h 6858000"/>
              <a:gd name="connsiteX664" fmla="*/ 6605473 w 7467600"/>
              <a:gd name="connsiteY664" fmla="*/ 1184686 h 6858000"/>
              <a:gd name="connsiteX665" fmla="*/ 6691602 w 7467600"/>
              <a:gd name="connsiteY665" fmla="*/ 1140573 h 6858000"/>
              <a:gd name="connsiteX666" fmla="*/ 4002475 w 7467600"/>
              <a:gd name="connsiteY666" fmla="*/ 1037802 h 6858000"/>
              <a:gd name="connsiteX667" fmla="*/ 4000324 w 7467600"/>
              <a:gd name="connsiteY667" fmla="*/ 1039362 h 6858000"/>
              <a:gd name="connsiteX668" fmla="*/ 4002862 w 7467600"/>
              <a:gd name="connsiteY668" fmla="*/ 1042866 h 6858000"/>
              <a:gd name="connsiteX669" fmla="*/ 4002475 w 7467600"/>
              <a:gd name="connsiteY669" fmla="*/ 1037802 h 6858000"/>
              <a:gd name="connsiteX670" fmla="*/ 506322 w 7467600"/>
              <a:gd name="connsiteY670" fmla="*/ 1020997 h 6858000"/>
              <a:gd name="connsiteX671" fmla="*/ 533068 w 7467600"/>
              <a:gd name="connsiteY671" fmla="*/ 1029409 h 6858000"/>
              <a:gd name="connsiteX672" fmla="*/ 1232525 w 7467600"/>
              <a:gd name="connsiteY672" fmla="*/ 1804675 h 6858000"/>
              <a:gd name="connsiteX673" fmla="*/ 1388858 w 7467600"/>
              <a:gd name="connsiteY673" fmla="*/ 2368011 h 6858000"/>
              <a:gd name="connsiteX674" fmla="*/ 1384098 w 7467600"/>
              <a:gd name="connsiteY674" fmla="*/ 2378125 h 6858000"/>
              <a:gd name="connsiteX675" fmla="*/ 1425393 w 7467600"/>
              <a:gd name="connsiteY675" fmla="*/ 2589124 h 6858000"/>
              <a:gd name="connsiteX676" fmla="*/ 1424001 w 7467600"/>
              <a:gd name="connsiteY676" fmla="*/ 2597541 h 6858000"/>
              <a:gd name="connsiteX677" fmla="*/ 2152729 w 7467600"/>
              <a:gd name="connsiteY677" fmla="*/ 2864487 h 6858000"/>
              <a:gd name="connsiteX678" fmla="*/ 2020609 w 7467600"/>
              <a:gd name="connsiteY678" fmla="*/ 2539671 h 6858000"/>
              <a:gd name="connsiteX679" fmla="*/ 2018920 w 7467600"/>
              <a:gd name="connsiteY679" fmla="*/ 2536309 h 6858000"/>
              <a:gd name="connsiteX680" fmla="*/ 1342441 w 7467600"/>
              <a:gd name="connsiteY680" fmla="*/ 1173017 h 6858000"/>
              <a:gd name="connsiteX681" fmla="*/ 1367925 w 7467600"/>
              <a:gd name="connsiteY681" fmla="*/ 1135648 h 6858000"/>
              <a:gd name="connsiteX682" fmla="*/ 1771401 w 7467600"/>
              <a:gd name="connsiteY682" fmla="*/ 1806673 h 6858000"/>
              <a:gd name="connsiteX683" fmla="*/ 1972385 w 7467600"/>
              <a:gd name="connsiteY683" fmla="*/ 2198735 h 6858000"/>
              <a:gd name="connsiteX684" fmla="*/ 2040892 w 7467600"/>
              <a:gd name="connsiteY684" fmla="*/ 2405205 h 6858000"/>
              <a:gd name="connsiteX685" fmla="*/ 2131689 w 7467600"/>
              <a:gd name="connsiteY685" fmla="*/ 1936926 h 6858000"/>
              <a:gd name="connsiteX686" fmla="*/ 2454820 w 7467600"/>
              <a:gd name="connsiteY686" fmla="*/ 1248808 h 6858000"/>
              <a:gd name="connsiteX687" fmla="*/ 2492512 w 7467600"/>
              <a:gd name="connsiteY687" fmla="*/ 1302920 h 6858000"/>
              <a:gd name="connsiteX688" fmla="*/ 2081216 w 7467600"/>
              <a:gd name="connsiteY688" fmla="*/ 2527513 h 6858000"/>
              <a:gd name="connsiteX689" fmla="*/ 2081211 w 7467600"/>
              <a:gd name="connsiteY689" fmla="*/ 2528916 h 6858000"/>
              <a:gd name="connsiteX690" fmla="*/ 2199067 w 7467600"/>
              <a:gd name="connsiteY690" fmla="*/ 2884061 h 6858000"/>
              <a:gd name="connsiteX691" fmla="*/ 3192586 w 7467600"/>
              <a:gd name="connsiteY691" fmla="*/ 3411496 h 6858000"/>
              <a:gd name="connsiteX692" fmla="*/ 3182620 w 7467600"/>
              <a:gd name="connsiteY692" fmla="*/ 3483279 h 6858000"/>
              <a:gd name="connsiteX693" fmla="*/ 2435119 w 7467600"/>
              <a:gd name="connsiteY693" fmla="*/ 3080173 h 6858000"/>
              <a:gd name="connsiteX694" fmla="*/ 2410152 w 7467600"/>
              <a:gd name="connsiteY694" fmla="*/ 3063751 h 6858000"/>
              <a:gd name="connsiteX695" fmla="*/ 2408099 w 7467600"/>
              <a:gd name="connsiteY695" fmla="*/ 3064403 h 6858000"/>
              <a:gd name="connsiteX696" fmla="*/ 2407218 w 7467600"/>
              <a:gd name="connsiteY696" fmla="*/ 3070324 h 6858000"/>
              <a:gd name="connsiteX697" fmla="*/ 2380138 w 7467600"/>
              <a:gd name="connsiteY697" fmla="*/ 3099341 h 6858000"/>
              <a:gd name="connsiteX698" fmla="*/ 1765923 w 7467600"/>
              <a:gd name="connsiteY698" fmla="*/ 3581043 h 6858000"/>
              <a:gd name="connsiteX699" fmla="*/ 1702258 w 7467600"/>
              <a:gd name="connsiteY699" fmla="*/ 3612286 h 6858000"/>
              <a:gd name="connsiteX700" fmla="*/ 1538370 w 7467600"/>
              <a:gd name="connsiteY700" fmla="*/ 3811804 h 6858000"/>
              <a:gd name="connsiteX701" fmla="*/ 542867 w 7467600"/>
              <a:gd name="connsiteY701" fmla="*/ 4944092 h 6858000"/>
              <a:gd name="connsiteX702" fmla="*/ 515800 w 7467600"/>
              <a:gd name="connsiteY702" fmla="*/ 4862180 h 6858000"/>
              <a:gd name="connsiteX703" fmla="*/ 909145 w 7467600"/>
              <a:gd name="connsiteY703" fmla="*/ 4199225 h 6858000"/>
              <a:gd name="connsiteX704" fmla="*/ 1214067 w 7467600"/>
              <a:gd name="connsiteY704" fmla="*/ 3908561 h 6858000"/>
              <a:gd name="connsiteX705" fmla="*/ 640967 w 7467600"/>
              <a:gd name="connsiteY705" fmla="*/ 4105601 h 6858000"/>
              <a:gd name="connsiteX706" fmla="*/ 112563 w 7467600"/>
              <a:gd name="connsiteY706" fmla="*/ 4396952 h 6858000"/>
              <a:gd name="connsiteX707" fmla="*/ 0 w 7467600"/>
              <a:gd name="connsiteY707" fmla="*/ 4466006 h 6858000"/>
              <a:gd name="connsiteX708" fmla="*/ 0 w 7467600"/>
              <a:gd name="connsiteY708" fmla="*/ 4233763 h 6858000"/>
              <a:gd name="connsiteX709" fmla="*/ 36881 w 7467600"/>
              <a:gd name="connsiteY709" fmla="*/ 4200118 h 6858000"/>
              <a:gd name="connsiteX710" fmla="*/ 910534 w 7467600"/>
              <a:gd name="connsiteY710" fmla="*/ 3629753 h 6858000"/>
              <a:gd name="connsiteX711" fmla="*/ 1578717 w 7467600"/>
              <a:gd name="connsiteY711" fmla="*/ 3575982 h 6858000"/>
              <a:gd name="connsiteX712" fmla="*/ 2338780 w 7467600"/>
              <a:gd name="connsiteY712" fmla="*/ 3033725 h 6858000"/>
              <a:gd name="connsiteX713" fmla="*/ 1807991 w 7467600"/>
              <a:gd name="connsiteY713" fmla="*/ 2807184 h 6858000"/>
              <a:gd name="connsiteX714" fmla="*/ 1416358 w 7467600"/>
              <a:gd name="connsiteY714" fmla="*/ 3112571 h 6858000"/>
              <a:gd name="connsiteX715" fmla="*/ 939066 w 7467600"/>
              <a:gd name="connsiteY715" fmla="*/ 3378798 h 6858000"/>
              <a:gd name="connsiteX716" fmla="*/ 115099 w 7467600"/>
              <a:gd name="connsiteY716" fmla="*/ 3607650 h 6858000"/>
              <a:gd name="connsiteX717" fmla="*/ 97284 w 7467600"/>
              <a:gd name="connsiteY717" fmla="*/ 3520393 h 6858000"/>
              <a:gd name="connsiteX718" fmla="*/ 922050 w 7467600"/>
              <a:gd name="connsiteY718" fmla="*/ 3074867 h 6858000"/>
              <a:gd name="connsiteX719" fmla="*/ 1405265 w 7467600"/>
              <a:gd name="connsiteY719" fmla="*/ 3016319 h 6858000"/>
              <a:gd name="connsiteX720" fmla="*/ 1407512 w 7467600"/>
              <a:gd name="connsiteY720" fmla="*/ 3018001 h 6858000"/>
              <a:gd name="connsiteX721" fmla="*/ 1726266 w 7467600"/>
              <a:gd name="connsiteY721" fmla="*/ 2777274 h 6858000"/>
              <a:gd name="connsiteX722" fmla="*/ 625390 w 7467600"/>
              <a:gd name="connsiteY722" fmla="*/ 2514541 h 6858000"/>
              <a:gd name="connsiteX723" fmla="*/ 619799 w 7467600"/>
              <a:gd name="connsiteY723" fmla="*/ 2527180 h 6858000"/>
              <a:gd name="connsiteX724" fmla="*/ 310030 w 7467600"/>
              <a:gd name="connsiteY724" fmla="*/ 2771818 h 6858000"/>
              <a:gd name="connsiteX725" fmla="*/ 173877 w 7467600"/>
              <a:gd name="connsiteY725" fmla="*/ 2937056 h 6858000"/>
              <a:gd name="connsiteX726" fmla="*/ 77889 w 7467600"/>
              <a:gd name="connsiteY726" fmla="*/ 3138440 h 6858000"/>
              <a:gd name="connsiteX727" fmla="*/ 0 w 7467600"/>
              <a:gd name="connsiteY727" fmla="*/ 3271395 h 6858000"/>
              <a:gd name="connsiteX728" fmla="*/ 0 w 7467600"/>
              <a:gd name="connsiteY728" fmla="*/ 3153002 h 6858000"/>
              <a:gd name="connsiteX729" fmla="*/ 2386 w 7467600"/>
              <a:gd name="connsiteY729" fmla="*/ 3149203 h 6858000"/>
              <a:gd name="connsiteX730" fmla="*/ 89753 w 7467600"/>
              <a:gd name="connsiteY730" fmla="*/ 2987702 h 6858000"/>
              <a:gd name="connsiteX731" fmla="*/ 76869 w 7467600"/>
              <a:gd name="connsiteY731" fmla="*/ 3005404 h 6858000"/>
              <a:gd name="connsiteX732" fmla="*/ 32049 w 7467600"/>
              <a:gd name="connsiteY732" fmla="*/ 3065814 h 6858000"/>
              <a:gd name="connsiteX733" fmla="*/ 0 w 7467600"/>
              <a:gd name="connsiteY733" fmla="*/ 3108744 h 6858000"/>
              <a:gd name="connsiteX734" fmla="*/ 0 w 7467600"/>
              <a:gd name="connsiteY734" fmla="*/ 3058059 h 6858000"/>
              <a:gd name="connsiteX735" fmla="*/ 7610 w 7467600"/>
              <a:gd name="connsiteY735" fmla="*/ 3047889 h 6858000"/>
              <a:gd name="connsiteX736" fmla="*/ 52419 w 7467600"/>
              <a:gd name="connsiteY736" fmla="*/ 2987479 h 6858000"/>
              <a:gd name="connsiteX737" fmla="*/ 59142 w 7467600"/>
              <a:gd name="connsiteY737" fmla="*/ 2978488 h 6858000"/>
              <a:gd name="connsiteX738" fmla="*/ 0 w 7467600"/>
              <a:gd name="connsiteY738" fmla="*/ 3015334 h 6858000"/>
              <a:gd name="connsiteX739" fmla="*/ 0 w 7467600"/>
              <a:gd name="connsiteY739" fmla="*/ 2914286 h 6858000"/>
              <a:gd name="connsiteX740" fmla="*/ 36383 w 7467600"/>
              <a:gd name="connsiteY740" fmla="*/ 2901128 h 6858000"/>
              <a:gd name="connsiteX741" fmla="*/ 156329 w 7467600"/>
              <a:gd name="connsiteY741" fmla="*/ 2840533 h 6858000"/>
              <a:gd name="connsiteX742" fmla="*/ 358355 w 7467600"/>
              <a:gd name="connsiteY742" fmla="*/ 2620471 h 6858000"/>
              <a:gd name="connsiteX743" fmla="*/ 510577 w 7467600"/>
              <a:gd name="connsiteY743" fmla="*/ 2501244 h 6858000"/>
              <a:gd name="connsiteX744" fmla="*/ 211967 w 7467600"/>
              <a:gd name="connsiteY744" fmla="*/ 2479171 h 6858000"/>
              <a:gd name="connsiteX745" fmla="*/ 0 w 7467600"/>
              <a:gd name="connsiteY745" fmla="*/ 2476398 h 6858000"/>
              <a:gd name="connsiteX746" fmla="*/ 0 w 7467600"/>
              <a:gd name="connsiteY746" fmla="*/ 2389189 h 6858000"/>
              <a:gd name="connsiteX747" fmla="*/ 103062 w 7467600"/>
              <a:gd name="connsiteY747" fmla="*/ 2389518 h 6858000"/>
              <a:gd name="connsiteX748" fmla="*/ 510734 w 7467600"/>
              <a:gd name="connsiteY748" fmla="*/ 2416201 h 6858000"/>
              <a:gd name="connsiteX749" fmla="*/ 279257 w 7467600"/>
              <a:gd name="connsiteY749" fmla="*/ 2092102 h 6858000"/>
              <a:gd name="connsiteX750" fmla="*/ 65265 w 7467600"/>
              <a:gd name="connsiteY750" fmla="*/ 2006049 h 6858000"/>
              <a:gd name="connsiteX751" fmla="*/ 0 w 7467600"/>
              <a:gd name="connsiteY751" fmla="*/ 1982532 h 6858000"/>
              <a:gd name="connsiteX752" fmla="*/ 0 w 7467600"/>
              <a:gd name="connsiteY752" fmla="*/ 1912789 h 6858000"/>
              <a:gd name="connsiteX753" fmla="*/ 97460 w 7467600"/>
              <a:gd name="connsiteY753" fmla="*/ 1953725 h 6858000"/>
              <a:gd name="connsiteX754" fmla="*/ 221272 w 7467600"/>
              <a:gd name="connsiteY754" fmla="*/ 1980766 h 6858000"/>
              <a:gd name="connsiteX755" fmla="*/ 116765 w 7467600"/>
              <a:gd name="connsiteY755" fmla="*/ 1911033 h 6858000"/>
              <a:gd name="connsiteX756" fmla="*/ 16405 w 7467600"/>
              <a:gd name="connsiteY756" fmla="*/ 1803412 h 6858000"/>
              <a:gd name="connsiteX757" fmla="*/ 0 w 7467600"/>
              <a:gd name="connsiteY757" fmla="*/ 1784777 h 6858000"/>
              <a:gd name="connsiteX758" fmla="*/ 0 w 7467600"/>
              <a:gd name="connsiteY758" fmla="*/ 1740082 h 6858000"/>
              <a:gd name="connsiteX759" fmla="*/ 39394 w 7467600"/>
              <a:gd name="connsiteY759" fmla="*/ 1784856 h 6858000"/>
              <a:gd name="connsiteX760" fmla="*/ 135813 w 7467600"/>
              <a:gd name="connsiteY760" fmla="*/ 1888838 h 6858000"/>
              <a:gd name="connsiteX761" fmla="*/ 242575 w 7467600"/>
              <a:gd name="connsiteY761" fmla="*/ 1958841 h 6858000"/>
              <a:gd name="connsiteX762" fmla="*/ 82197 w 7467600"/>
              <a:gd name="connsiteY762" fmla="*/ 1754826 h 6858000"/>
              <a:gd name="connsiteX763" fmla="*/ 0 w 7467600"/>
              <a:gd name="connsiteY763" fmla="*/ 1679650 h 6858000"/>
              <a:gd name="connsiteX764" fmla="*/ 0 w 7467600"/>
              <a:gd name="connsiteY764" fmla="*/ 1602463 h 6858000"/>
              <a:gd name="connsiteX765" fmla="*/ 84689 w 7467600"/>
              <a:gd name="connsiteY765" fmla="*/ 1677442 h 6858000"/>
              <a:gd name="connsiteX766" fmla="*/ 298437 w 7467600"/>
              <a:gd name="connsiteY766" fmla="*/ 1968019 h 6858000"/>
              <a:gd name="connsiteX767" fmla="*/ 227269 w 7467600"/>
              <a:gd name="connsiteY767" fmla="*/ 1114064 h 6858000"/>
              <a:gd name="connsiteX768" fmla="*/ 248003 w 7467600"/>
              <a:gd name="connsiteY768" fmla="*/ 1089613 h 6858000"/>
              <a:gd name="connsiteX769" fmla="*/ 427020 w 7467600"/>
              <a:gd name="connsiteY769" fmla="*/ 1619803 h 6858000"/>
              <a:gd name="connsiteX770" fmla="*/ 340345 w 7467600"/>
              <a:gd name="connsiteY770" fmla="*/ 2027739 h 6858000"/>
              <a:gd name="connsiteX771" fmla="*/ 360865 w 7467600"/>
              <a:gd name="connsiteY771" fmla="*/ 2044827 h 6858000"/>
              <a:gd name="connsiteX772" fmla="*/ 560414 w 7467600"/>
              <a:gd name="connsiteY772" fmla="*/ 2421457 h 6858000"/>
              <a:gd name="connsiteX773" fmla="*/ 1359703 w 7467600"/>
              <a:gd name="connsiteY773" fmla="*/ 2578554 h 6858000"/>
              <a:gd name="connsiteX774" fmla="*/ 1359422 w 7467600"/>
              <a:gd name="connsiteY774" fmla="*/ 2577994 h 6858000"/>
              <a:gd name="connsiteX775" fmla="*/ 828701 w 7467600"/>
              <a:gd name="connsiteY775" fmla="*/ 1839520 h 6858000"/>
              <a:gd name="connsiteX776" fmla="*/ 494427 w 7467600"/>
              <a:gd name="connsiteY776" fmla="*/ 1092333 h 6858000"/>
              <a:gd name="connsiteX777" fmla="*/ 506322 w 7467600"/>
              <a:gd name="connsiteY777" fmla="*/ 1020997 h 6858000"/>
              <a:gd name="connsiteX778" fmla="*/ 4570198 w 7467600"/>
              <a:gd name="connsiteY778" fmla="*/ 978081 h 6858000"/>
              <a:gd name="connsiteX779" fmla="*/ 4523691 w 7467600"/>
              <a:gd name="connsiteY779" fmla="*/ 1127776 h 6858000"/>
              <a:gd name="connsiteX780" fmla="*/ 4509875 w 7467600"/>
              <a:gd name="connsiteY780" fmla="*/ 1167552 h 6858000"/>
              <a:gd name="connsiteX781" fmla="*/ 4478168 w 7467600"/>
              <a:gd name="connsiteY781" fmla="*/ 1260735 h 6858000"/>
              <a:gd name="connsiteX782" fmla="*/ 4409309 w 7467600"/>
              <a:gd name="connsiteY782" fmla="*/ 1666996 h 6858000"/>
              <a:gd name="connsiteX783" fmla="*/ 4370031 w 7467600"/>
              <a:gd name="connsiteY783" fmla="*/ 1955666 h 6858000"/>
              <a:gd name="connsiteX784" fmla="*/ 4570198 w 7467600"/>
              <a:gd name="connsiteY784" fmla="*/ 978081 h 6858000"/>
              <a:gd name="connsiteX785" fmla="*/ 4557898 w 7467600"/>
              <a:gd name="connsiteY785" fmla="*/ 900011 h 6858000"/>
              <a:gd name="connsiteX786" fmla="*/ 4344840 w 7467600"/>
              <a:gd name="connsiteY786" fmla="*/ 1922038 h 6858000"/>
              <a:gd name="connsiteX787" fmla="*/ 4378710 w 7467600"/>
              <a:gd name="connsiteY787" fmla="*/ 1665516 h 6858000"/>
              <a:gd name="connsiteX788" fmla="*/ 4448798 w 7467600"/>
              <a:gd name="connsiteY788" fmla="*/ 1253024 h 6858000"/>
              <a:gd name="connsiteX789" fmla="*/ 4480315 w 7467600"/>
              <a:gd name="connsiteY789" fmla="*/ 1158454 h 6858000"/>
              <a:gd name="connsiteX790" fmla="*/ 4494133 w 7467600"/>
              <a:gd name="connsiteY790" fmla="*/ 1118676 h 6858000"/>
              <a:gd name="connsiteX791" fmla="*/ 4557898 w 7467600"/>
              <a:gd name="connsiteY791" fmla="*/ 900011 h 6858000"/>
              <a:gd name="connsiteX792" fmla="*/ 5870151 w 7467600"/>
              <a:gd name="connsiteY792" fmla="*/ 898890 h 6858000"/>
              <a:gd name="connsiteX793" fmla="*/ 5861335 w 7467600"/>
              <a:gd name="connsiteY793" fmla="*/ 899177 h 6858000"/>
              <a:gd name="connsiteX794" fmla="*/ 5843702 w 7467600"/>
              <a:gd name="connsiteY794" fmla="*/ 899748 h 6858000"/>
              <a:gd name="connsiteX795" fmla="*/ 5651107 w 7467600"/>
              <a:gd name="connsiteY795" fmla="*/ 920306 h 6858000"/>
              <a:gd name="connsiteX796" fmla="*/ 5459407 w 7467600"/>
              <a:gd name="connsiteY796" fmla="*/ 940975 h 6858000"/>
              <a:gd name="connsiteX797" fmla="*/ 5374846 w 7467600"/>
              <a:gd name="connsiteY797" fmla="*/ 941988 h 6858000"/>
              <a:gd name="connsiteX798" fmla="*/ 5256105 w 7467600"/>
              <a:gd name="connsiteY798" fmla="*/ 945632 h 6858000"/>
              <a:gd name="connsiteX799" fmla="*/ 5107071 w 7467600"/>
              <a:gd name="connsiteY799" fmla="*/ 969720 h 6858000"/>
              <a:gd name="connsiteX800" fmla="*/ 4998681 w 7467600"/>
              <a:gd name="connsiteY800" fmla="*/ 988771 h 6858000"/>
              <a:gd name="connsiteX801" fmla="*/ 5870151 w 7467600"/>
              <a:gd name="connsiteY801" fmla="*/ 898890 h 6858000"/>
              <a:gd name="connsiteX802" fmla="*/ 5504425 w 7467600"/>
              <a:gd name="connsiteY802" fmla="*/ 848067 h 6858000"/>
              <a:gd name="connsiteX803" fmla="*/ 4968849 w 7467600"/>
              <a:gd name="connsiteY803" fmla="*/ 962318 h 6858000"/>
              <a:gd name="connsiteX804" fmla="*/ 5104039 w 7467600"/>
              <a:gd name="connsiteY804" fmla="*/ 940634 h 6858000"/>
              <a:gd name="connsiteX805" fmla="*/ 5256311 w 7467600"/>
              <a:gd name="connsiteY805" fmla="*/ 916490 h 6858000"/>
              <a:gd name="connsiteX806" fmla="*/ 5377381 w 7467600"/>
              <a:gd name="connsiteY806" fmla="*/ 912671 h 6858000"/>
              <a:gd name="connsiteX807" fmla="*/ 5460148 w 7467600"/>
              <a:gd name="connsiteY807" fmla="*/ 911442 h 6858000"/>
              <a:gd name="connsiteX808" fmla="*/ 5648971 w 7467600"/>
              <a:gd name="connsiteY808" fmla="*/ 891331 h 6858000"/>
              <a:gd name="connsiteX809" fmla="*/ 5844807 w 7467600"/>
              <a:gd name="connsiteY809" fmla="*/ 870718 h 6858000"/>
              <a:gd name="connsiteX810" fmla="*/ 5862975 w 7467600"/>
              <a:gd name="connsiteY810" fmla="*/ 869756 h 6858000"/>
              <a:gd name="connsiteX811" fmla="*/ 5920887 w 7467600"/>
              <a:gd name="connsiteY811" fmla="*/ 865929 h 6858000"/>
              <a:gd name="connsiteX812" fmla="*/ 5504425 w 7467600"/>
              <a:gd name="connsiteY812" fmla="*/ 848067 h 6858000"/>
              <a:gd name="connsiteX813" fmla="*/ 3607114 w 7467600"/>
              <a:gd name="connsiteY813" fmla="*/ 467441 h 6858000"/>
              <a:gd name="connsiteX814" fmla="*/ 3296242 w 7467600"/>
              <a:gd name="connsiteY814" fmla="*/ 807991 h 6858000"/>
              <a:gd name="connsiteX815" fmla="*/ 3174674 w 7467600"/>
              <a:gd name="connsiteY815" fmla="*/ 919759 h 6858000"/>
              <a:gd name="connsiteX816" fmla="*/ 3042978 w 7467600"/>
              <a:gd name="connsiteY816" fmla="*/ 1054894 h 6858000"/>
              <a:gd name="connsiteX817" fmla="*/ 2968914 w 7467600"/>
              <a:gd name="connsiteY817" fmla="*/ 1133756 h 6858000"/>
              <a:gd name="connsiteX818" fmla="*/ 3103823 w 7467600"/>
              <a:gd name="connsiteY818" fmla="*/ 1026814 h 6858000"/>
              <a:gd name="connsiteX819" fmla="*/ 3607114 w 7467600"/>
              <a:gd name="connsiteY819" fmla="*/ 467441 h 6858000"/>
              <a:gd name="connsiteX820" fmla="*/ 3744487 w 7467600"/>
              <a:gd name="connsiteY820" fmla="*/ 383136 h 6858000"/>
              <a:gd name="connsiteX821" fmla="*/ 3970213 w 7467600"/>
              <a:gd name="connsiteY821" fmla="*/ 995559 h 6858000"/>
              <a:gd name="connsiteX822" fmla="*/ 3744487 w 7467600"/>
              <a:gd name="connsiteY822" fmla="*/ 383136 h 6858000"/>
              <a:gd name="connsiteX823" fmla="*/ 3624562 w 7467600"/>
              <a:gd name="connsiteY823" fmla="*/ 367041 h 6858000"/>
              <a:gd name="connsiteX824" fmla="*/ 3489712 w 7467600"/>
              <a:gd name="connsiteY824" fmla="*/ 485386 h 6858000"/>
              <a:gd name="connsiteX825" fmla="*/ 3182994 w 7467600"/>
              <a:gd name="connsiteY825" fmla="*/ 828265 h 6858000"/>
              <a:gd name="connsiteX826" fmla="*/ 2892114 w 7467600"/>
              <a:gd name="connsiteY826" fmla="*/ 1172635 h 6858000"/>
              <a:gd name="connsiteX827" fmla="*/ 3021459 w 7467600"/>
              <a:gd name="connsiteY827" fmla="*/ 1035385 h 6858000"/>
              <a:gd name="connsiteX828" fmla="*/ 3153873 w 7467600"/>
              <a:gd name="connsiteY828" fmla="*/ 898971 h 6858000"/>
              <a:gd name="connsiteX829" fmla="*/ 3276511 w 7467600"/>
              <a:gd name="connsiteY829" fmla="*/ 786423 h 6858000"/>
              <a:gd name="connsiteX830" fmla="*/ 3584154 w 7467600"/>
              <a:gd name="connsiteY830" fmla="*/ 448218 h 6858000"/>
              <a:gd name="connsiteX831" fmla="*/ 3624562 w 7467600"/>
              <a:gd name="connsiteY831" fmla="*/ 367041 h 6858000"/>
              <a:gd name="connsiteX832" fmla="*/ 3766672 w 7467600"/>
              <a:gd name="connsiteY832" fmla="*/ 359429 h 6858000"/>
              <a:gd name="connsiteX833" fmla="*/ 3996338 w 7467600"/>
              <a:gd name="connsiteY833" fmla="*/ 968237 h 6858000"/>
              <a:gd name="connsiteX834" fmla="*/ 3766672 w 7467600"/>
              <a:gd name="connsiteY834" fmla="*/ 359429 h 6858000"/>
              <a:gd name="connsiteX835" fmla="*/ 5805386 w 7467600"/>
              <a:gd name="connsiteY835" fmla="*/ 239240 h 6858000"/>
              <a:gd name="connsiteX836" fmla="*/ 5736947 w 7467600"/>
              <a:gd name="connsiteY836" fmla="*/ 261367 h 6858000"/>
              <a:gd name="connsiteX837" fmla="*/ 5427012 w 7467600"/>
              <a:gd name="connsiteY837" fmla="*/ 311272 h 6858000"/>
              <a:gd name="connsiteX838" fmla="*/ 5147818 w 7467600"/>
              <a:gd name="connsiteY838" fmla="*/ 322112 h 6858000"/>
              <a:gd name="connsiteX839" fmla="*/ 5060854 w 7467600"/>
              <a:gd name="connsiteY839" fmla="*/ 311882 h 6858000"/>
              <a:gd name="connsiteX840" fmla="*/ 4945989 w 7467600"/>
              <a:gd name="connsiteY840" fmla="*/ 300516 h 6858000"/>
              <a:gd name="connsiteX841" fmla="*/ 5410479 w 7467600"/>
              <a:gd name="connsiteY841" fmla="*/ 348434 h 6858000"/>
              <a:gd name="connsiteX842" fmla="*/ 5805386 w 7467600"/>
              <a:gd name="connsiteY842" fmla="*/ 239240 h 6858000"/>
              <a:gd name="connsiteX843" fmla="*/ 5905192 w 7467600"/>
              <a:gd name="connsiteY843" fmla="*/ 163079 h 6858000"/>
              <a:gd name="connsiteX844" fmla="*/ 5865655 w 7467600"/>
              <a:gd name="connsiteY844" fmla="*/ 171901 h 6858000"/>
              <a:gd name="connsiteX845" fmla="*/ 5259740 w 7467600"/>
              <a:gd name="connsiteY845" fmla="*/ 257013 h 6858000"/>
              <a:gd name="connsiteX846" fmla="*/ 5208466 w 7467600"/>
              <a:gd name="connsiteY846" fmla="*/ 257550 h 6858000"/>
              <a:gd name="connsiteX847" fmla="*/ 4980204 w 7467600"/>
              <a:gd name="connsiteY847" fmla="*/ 271903 h 6858000"/>
              <a:gd name="connsiteX848" fmla="*/ 5068068 w 7467600"/>
              <a:gd name="connsiteY848" fmla="*/ 282244 h 6858000"/>
              <a:gd name="connsiteX849" fmla="*/ 5153231 w 7467600"/>
              <a:gd name="connsiteY849" fmla="*/ 292240 h 6858000"/>
              <a:gd name="connsiteX850" fmla="*/ 5426491 w 7467600"/>
              <a:gd name="connsiteY850" fmla="*/ 281128 h 6858000"/>
              <a:gd name="connsiteX851" fmla="*/ 5731212 w 7467600"/>
              <a:gd name="connsiteY851" fmla="*/ 231951 h 6858000"/>
              <a:gd name="connsiteX852" fmla="*/ 5905192 w 7467600"/>
              <a:gd name="connsiteY852" fmla="*/ 163079 h 6858000"/>
              <a:gd name="connsiteX853" fmla="*/ 5944437 w 7467600"/>
              <a:gd name="connsiteY853" fmla="*/ 113829 h 6858000"/>
              <a:gd name="connsiteX854" fmla="*/ 5825032 w 7467600"/>
              <a:gd name="connsiteY854" fmla="*/ 146405 h 6858000"/>
              <a:gd name="connsiteX855" fmla="*/ 4955599 w 7467600"/>
              <a:gd name="connsiteY855" fmla="*/ 247008 h 6858000"/>
              <a:gd name="connsiteX856" fmla="*/ 5210104 w 7467600"/>
              <a:gd name="connsiteY856" fmla="*/ 228123 h 6858000"/>
              <a:gd name="connsiteX857" fmla="*/ 5261015 w 7467600"/>
              <a:gd name="connsiteY857" fmla="*/ 227087 h 6858000"/>
              <a:gd name="connsiteX858" fmla="*/ 5861181 w 7467600"/>
              <a:gd name="connsiteY858" fmla="*/ 143093 h 6858000"/>
              <a:gd name="connsiteX859" fmla="*/ 5961252 w 7467600"/>
              <a:gd name="connsiteY859" fmla="*/ 114820 h 6858000"/>
              <a:gd name="connsiteX860" fmla="*/ 5944437 w 7467600"/>
              <a:gd name="connsiteY860" fmla="*/ 113829 h 6858000"/>
              <a:gd name="connsiteX861" fmla="*/ 3882765 w 7467600"/>
              <a:gd name="connsiteY861" fmla="*/ 0 h 6858000"/>
              <a:gd name="connsiteX862" fmla="*/ 3995099 w 7467600"/>
              <a:gd name="connsiteY862" fmla="*/ 0 h 6858000"/>
              <a:gd name="connsiteX863" fmla="*/ 4163818 w 7467600"/>
              <a:gd name="connsiteY863" fmla="*/ 234104 h 6858000"/>
              <a:gd name="connsiteX864" fmla="*/ 4172099 w 7467600"/>
              <a:gd name="connsiteY864" fmla="*/ 234207 h 6858000"/>
              <a:gd name="connsiteX865" fmla="*/ 4784282 w 7467600"/>
              <a:gd name="connsiteY865" fmla="*/ 276561 h 6858000"/>
              <a:gd name="connsiteX866" fmla="*/ 4801687 w 7467600"/>
              <a:gd name="connsiteY866" fmla="*/ 267764 h 6858000"/>
              <a:gd name="connsiteX867" fmla="*/ 6082788 w 7467600"/>
              <a:gd name="connsiteY867" fmla="*/ 64119 h 6858000"/>
              <a:gd name="connsiteX868" fmla="*/ 6099442 w 7467600"/>
              <a:gd name="connsiteY868" fmla="*/ 82568 h 6858000"/>
              <a:gd name="connsiteX869" fmla="*/ 4804137 w 7467600"/>
              <a:gd name="connsiteY869" fmla="*/ 320931 h 6858000"/>
              <a:gd name="connsiteX870" fmla="*/ 4227047 w 7467600"/>
              <a:gd name="connsiteY870" fmla="*/ 313415 h 6858000"/>
              <a:gd name="connsiteX871" fmla="*/ 4346041 w 7467600"/>
              <a:gd name="connsiteY871" fmla="*/ 456086 h 6858000"/>
              <a:gd name="connsiteX872" fmla="*/ 4870967 w 7467600"/>
              <a:gd name="connsiteY872" fmla="*/ 963061 h 6858000"/>
              <a:gd name="connsiteX873" fmla="*/ 4889647 w 7467600"/>
              <a:gd name="connsiteY873" fmla="*/ 957147 h 6858000"/>
              <a:gd name="connsiteX874" fmla="*/ 5422504 w 7467600"/>
              <a:gd name="connsiteY874" fmla="*/ 805191 h 6858000"/>
              <a:gd name="connsiteX875" fmla="*/ 6087656 w 7467600"/>
              <a:gd name="connsiteY875" fmla="*/ 826703 h 6858000"/>
              <a:gd name="connsiteX876" fmla="*/ 6058717 w 7467600"/>
              <a:gd name="connsiteY876" fmla="*/ 865992 h 6858000"/>
              <a:gd name="connsiteX877" fmla="*/ 4974153 w 7467600"/>
              <a:gd name="connsiteY877" fmla="*/ 1045456 h 6858000"/>
              <a:gd name="connsiteX878" fmla="*/ 5627835 w 7467600"/>
              <a:gd name="connsiteY878" fmla="*/ 1472077 h 6858000"/>
              <a:gd name="connsiteX879" fmla="*/ 5629817 w 7467600"/>
              <a:gd name="connsiteY879" fmla="*/ 1471412 h 6858000"/>
              <a:gd name="connsiteX880" fmla="*/ 5634124 w 7467600"/>
              <a:gd name="connsiteY880" fmla="*/ 1470572 h 6858000"/>
              <a:gd name="connsiteX881" fmla="*/ 5755832 w 7467600"/>
              <a:gd name="connsiteY881" fmla="*/ 1383886 h 6858000"/>
              <a:gd name="connsiteX882" fmla="*/ 6014186 w 7467600"/>
              <a:gd name="connsiteY882" fmla="*/ 1279799 h 6858000"/>
              <a:gd name="connsiteX883" fmla="*/ 6901619 w 7467600"/>
              <a:gd name="connsiteY883" fmla="*/ 1047874 h 6858000"/>
              <a:gd name="connsiteX884" fmla="*/ 6931566 w 7467600"/>
              <a:gd name="connsiteY884" fmla="*/ 1062034 h 6858000"/>
              <a:gd name="connsiteX885" fmla="*/ 5790982 w 7467600"/>
              <a:gd name="connsiteY885" fmla="*/ 1561380 h 6858000"/>
              <a:gd name="connsiteX886" fmla="*/ 6188971 w 7467600"/>
              <a:gd name="connsiteY886" fmla="*/ 1755168 h 6858000"/>
              <a:gd name="connsiteX887" fmla="*/ 6202446 w 7467600"/>
              <a:gd name="connsiteY887" fmla="*/ 1752268 h 6858000"/>
              <a:gd name="connsiteX888" fmla="*/ 7179560 w 7467600"/>
              <a:gd name="connsiteY888" fmla="*/ 1467551 h 6858000"/>
              <a:gd name="connsiteX889" fmla="*/ 7158730 w 7467600"/>
              <a:gd name="connsiteY889" fmla="*/ 1507835 h 6858000"/>
              <a:gd name="connsiteX890" fmla="*/ 6326959 w 7467600"/>
              <a:gd name="connsiteY890" fmla="*/ 1817686 h 6858000"/>
              <a:gd name="connsiteX891" fmla="*/ 6537433 w 7467600"/>
              <a:gd name="connsiteY891" fmla="*/ 1907790 h 6858000"/>
              <a:gd name="connsiteX892" fmla="*/ 6550221 w 7467600"/>
              <a:gd name="connsiteY892" fmla="*/ 1910729 h 6858000"/>
              <a:gd name="connsiteX893" fmla="*/ 6964438 w 7467600"/>
              <a:gd name="connsiteY893" fmla="*/ 2209505 h 6858000"/>
              <a:gd name="connsiteX894" fmla="*/ 7367862 w 7467600"/>
              <a:gd name="connsiteY894" fmla="*/ 2806833 h 6858000"/>
              <a:gd name="connsiteX895" fmla="*/ 7364329 w 7467600"/>
              <a:gd name="connsiteY895" fmla="*/ 2826907 h 6858000"/>
              <a:gd name="connsiteX896" fmla="*/ 7290545 w 7467600"/>
              <a:gd name="connsiteY896" fmla="*/ 2850663 h 6858000"/>
              <a:gd name="connsiteX897" fmla="*/ 6472036 w 7467600"/>
              <a:gd name="connsiteY897" fmla="*/ 1959003 h 6858000"/>
              <a:gd name="connsiteX898" fmla="*/ 5792897 w 7467600"/>
              <a:gd name="connsiteY898" fmla="*/ 1647747 h 6858000"/>
              <a:gd name="connsiteX899" fmla="*/ 5842751 w 7467600"/>
              <a:gd name="connsiteY899" fmla="*/ 1816112 h 6858000"/>
              <a:gd name="connsiteX900" fmla="*/ 5847424 w 7467600"/>
              <a:gd name="connsiteY900" fmla="*/ 1815776 h 6858000"/>
              <a:gd name="connsiteX901" fmla="*/ 6399821 w 7467600"/>
              <a:gd name="connsiteY901" fmla="*/ 2344799 h 6858000"/>
              <a:gd name="connsiteX902" fmla="*/ 6323232 w 7467600"/>
              <a:gd name="connsiteY902" fmla="*/ 2389634 h 6858000"/>
              <a:gd name="connsiteX903" fmla="*/ 5942958 w 7467600"/>
              <a:gd name="connsiteY903" fmla="*/ 2077708 h 6858000"/>
              <a:gd name="connsiteX904" fmla="*/ 5921559 w 7467600"/>
              <a:gd name="connsiteY904" fmla="*/ 2378596 h 6858000"/>
              <a:gd name="connsiteX905" fmla="*/ 5817651 w 7467600"/>
              <a:gd name="connsiteY905" fmla="*/ 3023919 h 6858000"/>
              <a:gd name="connsiteX906" fmla="*/ 5729634 w 7467600"/>
              <a:gd name="connsiteY906" fmla="*/ 3051849 h 6858000"/>
              <a:gd name="connsiteX907" fmla="*/ 5611018 w 7467600"/>
              <a:gd name="connsiteY907" fmla="*/ 2316769 h 6858000"/>
              <a:gd name="connsiteX908" fmla="*/ 5687608 w 7467600"/>
              <a:gd name="connsiteY908" fmla="*/ 2039972 h 6858000"/>
              <a:gd name="connsiteX909" fmla="*/ 5657554 w 7467600"/>
              <a:gd name="connsiteY909" fmla="*/ 1576445 h 6858000"/>
              <a:gd name="connsiteX910" fmla="*/ 5150475 w 7467600"/>
              <a:gd name="connsiteY910" fmla="*/ 1274012 h 6858000"/>
              <a:gd name="connsiteX911" fmla="*/ 5349142 w 7467600"/>
              <a:gd name="connsiteY911" fmla="*/ 2204405 h 6858000"/>
              <a:gd name="connsiteX912" fmla="*/ 5262214 w 7467600"/>
              <a:gd name="connsiteY912" fmla="*/ 2233836 h 6858000"/>
              <a:gd name="connsiteX913" fmla="*/ 4981539 w 7467600"/>
              <a:gd name="connsiteY913" fmla="*/ 1542201 h 6858000"/>
              <a:gd name="connsiteX914" fmla="*/ 4958461 w 7467600"/>
              <a:gd name="connsiteY914" fmla="*/ 1136957 h 6858000"/>
              <a:gd name="connsiteX915" fmla="*/ 4655015 w 7467600"/>
              <a:gd name="connsiteY915" fmla="*/ 891426 h 6858000"/>
              <a:gd name="connsiteX916" fmla="*/ 4348002 w 7467600"/>
              <a:gd name="connsiteY916" fmla="*/ 2205895 h 6858000"/>
              <a:gd name="connsiteX917" fmla="*/ 4262250 w 7467600"/>
              <a:gd name="connsiteY917" fmla="*/ 2219972 h 6858000"/>
              <a:gd name="connsiteX918" fmla="*/ 4550611 w 7467600"/>
              <a:gd name="connsiteY918" fmla="*/ 817540 h 6858000"/>
              <a:gd name="connsiteX919" fmla="*/ 4564418 w 7467600"/>
              <a:gd name="connsiteY919" fmla="*/ 808293 h 6858000"/>
              <a:gd name="connsiteX920" fmla="*/ 4266388 w 7467600"/>
              <a:gd name="connsiteY920" fmla="*/ 500083 h 6858000"/>
              <a:gd name="connsiteX921" fmla="*/ 4032842 w 7467600"/>
              <a:gd name="connsiteY921" fmla="*/ 211809 h 6858000"/>
              <a:gd name="connsiteX922" fmla="*/ 3882765 w 7467600"/>
              <a:gd name="connsiteY922" fmla="*/ 0 h 6858000"/>
              <a:gd name="connsiteX923" fmla="*/ 3721337 w 7467600"/>
              <a:gd name="connsiteY923" fmla="*/ 0 h 6858000"/>
              <a:gd name="connsiteX924" fmla="*/ 3797544 w 7467600"/>
              <a:gd name="connsiteY924" fmla="*/ 0 h 6858000"/>
              <a:gd name="connsiteX925" fmla="*/ 3775734 w 7467600"/>
              <a:gd name="connsiteY925" fmla="*/ 95131 h 6858000"/>
              <a:gd name="connsiteX926" fmla="*/ 3724807 w 7467600"/>
              <a:gd name="connsiteY926" fmla="*/ 272257 h 6858000"/>
              <a:gd name="connsiteX927" fmla="*/ 3726844 w 7467600"/>
              <a:gd name="connsiteY927" fmla="*/ 282988 h 6858000"/>
              <a:gd name="connsiteX928" fmla="*/ 3742664 w 7467600"/>
              <a:gd name="connsiteY928" fmla="*/ 279918 h 6858000"/>
              <a:gd name="connsiteX929" fmla="*/ 4103910 w 7467600"/>
              <a:gd name="connsiteY929" fmla="*/ 1161917 h 6858000"/>
              <a:gd name="connsiteX930" fmla="*/ 4020269 w 7467600"/>
              <a:gd name="connsiteY930" fmla="*/ 1200406 h 6858000"/>
              <a:gd name="connsiteX931" fmla="*/ 3674882 w 7467600"/>
              <a:gd name="connsiteY931" fmla="*/ 488524 h 6858000"/>
              <a:gd name="connsiteX932" fmla="*/ 3132682 w 7467600"/>
              <a:gd name="connsiteY932" fmla="*/ 1072284 h 6858000"/>
              <a:gd name="connsiteX933" fmla="*/ 2716346 w 7467600"/>
              <a:gd name="connsiteY933" fmla="*/ 1276376 h 6858000"/>
              <a:gd name="connsiteX934" fmla="*/ 2716772 w 7467600"/>
              <a:gd name="connsiteY934" fmla="*/ 1255462 h 6858000"/>
              <a:gd name="connsiteX935" fmla="*/ 3471096 w 7467600"/>
              <a:gd name="connsiteY935" fmla="*/ 437072 h 6858000"/>
              <a:gd name="connsiteX936" fmla="*/ 3639057 w 7467600"/>
              <a:gd name="connsiteY936" fmla="*/ 286334 h 6858000"/>
              <a:gd name="connsiteX937" fmla="*/ 3640309 w 7467600"/>
              <a:gd name="connsiteY937" fmla="*/ 284664 h 6858000"/>
              <a:gd name="connsiteX938" fmla="*/ 3646022 w 7467600"/>
              <a:gd name="connsiteY938" fmla="*/ 276711 h 6858000"/>
              <a:gd name="connsiteX939" fmla="*/ 3707943 w 7467600"/>
              <a:gd name="connsiteY939" fmla="*/ 65958 h 6858000"/>
              <a:gd name="connsiteX940" fmla="*/ 3721337 w 7467600"/>
              <a:gd name="connsiteY940" fmla="*/ 0 h 6858000"/>
              <a:gd name="connsiteX941" fmla="*/ 2867960 w 7467600"/>
              <a:gd name="connsiteY941" fmla="*/ 0 h 6858000"/>
              <a:gd name="connsiteX942" fmla="*/ 2926351 w 7467600"/>
              <a:gd name="connsiteY942" fmla="*/ 0 h 6858000"/>
              <a:gd name="connsiteX943" fmla="*/ 2902823 w 7467600"/>
              <a:gd name="connsiteY943" fmla="*/ 262929 h 6858000"/>
              <a:gd name="connsiteX944" fmla="*/ 2940663 w 7467600"/>
              <a:gd name="connsiteY944" fmla="*/ 140884 h 6858000"/>
              <a:gd name="connsiteX945" fmla="*/ 2947039 w 7467600"/>
              <a:gd name="connsiteY945" fmla="*/ 122524 h 6858000"/>
              <a:gd name="connsiteX946" fmla="*/ 2984316 w 7467600"/>
              <a:gd name="connsiteY946" fmla="*/ 0 h 6858000"/>
              <a:gd name="connsiteX947" fmla="*/ 3016114 w 7467600"/>
              <a:gd name="connsiteY947" fmla="*/ 0 h 6858000"/>
              <a:gd name="connsiteX948" fmla="*/ 2979949 w 7467600"/>
              <a:gd name="connsiteY948" fmla="*/ 119274 h 6858000"/>
              <a:gd name="connsiteX949" fmla="*/ 3023879 w 7467600"/>
              <a:gd name="connsiteY949" fmla="*/ 0 h 6858000"/>
              <a:gd name="connsiteX950" fmla="*/ 3105400 w 7467600"/>
              <a:gd name="connsiteY950" fmla="*/ 0 h 6858000"/>
              <a:gd name="connsiteX951" fmla="*/ 3094669 w 7467600"/>
              <a:gd name="connsiteY951" fmla="*/ 30308 h 6858000"/>
              <a:gd name="connsiteX952" fmla="*/ 2901945 w 7467600"/>
              <a:gd name="connsiteY952" fmla="*/ 466538 h 6858000"/>
              <a:gd name="connsiteX953" fmla="*/ 2815209 w 7467600"/>
              <a:gd name="connsiteY953" fmla="*/ 497361 h 6858000"/>
              <a:gd name="connsiteX954" fmla="*/ 2844845 w 7467600"/>
              <a:gd name="connsiteY954" fmla="*/ 127638 h 6858000"/>
              <a:gd name="connsiteX955" fmla="*/ 2867960 w 7467600"/>
              <a:gd name="connsiteY955" fmla="*/ 0 h 6858000"/>
              <a:gd name="connsiteX956" fmla="*/ 1057230 w 7467600"/>
              <a:gd name="connsiteY956" fmla="*/ 0 h 6858000"/>
              <a:gd name="connsiteX957" fmla="*/ 1111003 w 7467600"/>
              <a:gd name="connsiteY957" fmla="*/ 0 h 6858000"/>
              <a:gd name="connsiteX958" fmla="*/ 1125553 w 7467600"/>
              <a:gd name="connsiteY958" fmla="*/ 52588 h 6858000"/>
              <a:gd name="connsiteX959" fmla="*/ 1304276 w 7467600"/>
              <a:gd name="connsiteY959" fmla="*/ 476275 h 6858000"/>
              <a:gd name="connsiteX960" fmla="*/ 1492066 w 7467600"/>
              <a:gd name="connsiteY960" fmla="*/ 886333 h 6858000"/>
              <a:gd name="connsiteX961" fmla="*/ 1423698 w 7467600"/>
              <a:gd name="connsiteY961" fmla="*/ 710817 h 6858000"/>
              <a:gd name="connsiteX962" fmla="*/ 1357609 w 7467600"/>
              <a:gd name="connsiteY962" fmla="*/ 532892 h 6858000"/>
              <a:gd name="connsiteX963" fmla="*/ 1309550 w 7467600"/>
              <a:gd name="connsiteY963" fmla="*/ 374031 h 6858000"/>
              <a:gd name="connsiteX964" fmla="*/ 1193673 w 7467600"/>
              <a:gd name="connsiteY964" fmla="*/ 49533 h 6858000"/>
              <a:gd name="connsiteX965" fmla="*/ 1164391 w 7467600"/>
              <a:gd name="connsiteY965" fmla="*/ 0 h 6858000"/>
              <a:gd name="connsiteX966" fmla="*/ 1200666 w 7467600"/>
              <a:gd name="connsiteY966" fmla="*/ 0 h 6858000"/>
              <a:gd name="connsiteX967" fmla="*/ 1223408 w 7467600"/>
              <a:gd name="connsiteY967" fmla="*/ 38996 h 6858000"/>
              <a:gd name="connsiteX968" fmla="*/ 1339635 w 7467600"/>
              <a:gd name="connsiteY968" fmla="*/ 365517 h 6858000"/>
              <a:gd name="connsiteX969" fmla="*/ 1387469 w 7467600"/>
              <a:gd name="connsiteY969" fmla="*/ 523079 h 6858000"/>
              <a:gd name="connsiteX970" fmla="*/ 1452685 w 7467600"/>
              <a:gd name="connsiteY970" fmla="*/ 699806 h 6858000"/>
              <a:gd name="connsiteX971" fmla="*/ 1492092 w 7467600"/>
              <a:gd name="connsiteY971" fmla="*/ 800424 h 6858000"/>
              <a:gd name="connsiteX972" fmla="*/ 1455302 w 7467600"/>
              <a:gd name="connsiteY972" fmla="*/ 632913 h 6858000"/>
              <a:gd name="connsiteX973" fmla="*/ 1222336 w 7467600"/>
              <a:gd name="connsiteY973" fmla="*/ 9480 h 6858000"/>
              <a:gd name="connsiteX974" fmla="*/ 1214634 w 7467600"/>
              <a:gd name="connsiteY974" fmla="*/ 0 h 6858000"/>
              <a:gd name="connsiteX975" fmla="*/ 1289827 w 7467600"/>
              <a:gd name="connsiteY975" fmla="*/ 0 h 6858000"/>
              <a:gd name="connsiteX976" fmla="*/ 1321076 w 7467600"/>
              <a:gd name="connsiteY976" fmla="*/ 59722 h 6858000"/>
              <a:gd name="connsiteX977" fmla="*/ 1512579 w 7467600"/>
              <a:gd name="connsiteY977" fmla="*/ 626441 h 6858000"/>
              <a:gd name="connsiteX978" fmla="*/ 1506076 w 7467600"/>
              <a:gd name="connsiteY978" fmla="*/ 1089289 h 6858000"/>
              <a:gd name="connsiteX979" fmla="*/ 1486346 w 7467600"/>
              <a:gd name="connsiteY979" fmla="*/ 1079919 h 6858000"/>
              <a:gd name="connsiteX980" fmla="*/ 1070511 w 7467600"/>
              <a:gd name="connsiteY980" fmla="*/ 48609 h 6858000"/>
              <a:gd name="connsiteX981" fmla="*/ 1057230 w 7467600"/>
              <a:gd name="connsiteY981" fmla="*/ 0 h 6858000"/>
              <a:gd name="connsiteX982" fmla="*/ 43151 w 7467600"/>
              <a:gd name="connsiteY982" fmla="*/ 0 h 6858000"/>
              <a:gd name="connsiteX983" fmla="*/ 95283 w 7467600"/>
              <a:gd name="connsiteY983" fmla="*/ 0 h 6858000"/>
              <a:gd name="connsiteX984" fmla="*/ 300708 w 7467600"/>
              <a:gd name="connsiteY984" fmla="*/ 154571 h 6858000"/>
              <a:gd name="connsiteX985" fmla="*/ 530414 w 7467600"/>
              <a:gd name="connsiteY985" fmla="*/ 354673 h 6858000"/>
              <a:gd name="connsiteX986" fmla="*/ 333785 w 7467600"/>
              <a:gd name="connsiteY986" fmla="*/ 161564 h 6858000"/>
              <a:gd name="connsiteX987" fmla="*/ 147005 w 7467600"/>
              <a:gd name="connsiteY987" fmla="*/ 0 h 6858000"/>
              <a:gd name="connsiteX988" fmla="*/ 272509 w 7467600"/>
              <a:gd name="connsiteY988" fmla="*/ 0 h 6858000"/>
              <a:gd name="connsiteX989" fmla="*/ 326276 w 7467600"/>
              <a:gd name="connsiteY989" fmla="*/ 45847 h 6858000"/>
              <a:gd name="connsiteX990" fmla="*/ 823759 w 7467600"/>
              <a:gd name="connsiteY990" fmla="*/ 574145 h 6858000"/>
              <a:gd name="connsiteX991" fmla="*/ 811254 w 7467600"/>
              <a:gd name="connsiteY991" fmla="*/ 665546 h 6858000"/>
              <a:gd name="connsiteX992" fmla="*/ 154042 w 7467600"/>
              <a:gd name="connsiteY992" fmla="*/ 261522 h 6858000"/>
              <a:gd name="connsiteX993" fmla="*/ 13550 w 7467600"/>
              <a:gd name="connsiteY993" fmla="*/ 158423 h 6858000"/>
              <a:gd name="connsiteX994" fmla="*/ 0 w 7467600"/>
              <a:gd name="connsiteY994" fmla="*/ 146618 h 6858000"/>
              <a:gd name="connsiteX995" fmla="*/ 0 w 7467600"/>
              <a:gd name="connsiteY995" fmla="*/ 59161 h 6858000"/>
              <a:gd name="connsiteX996" fmla="*/ 45427 w 7467600"/>
              <a:gd name="connsiteY996" fmla="*/ 101078 h 6858000"/>
              <a:gd name="connsiteX997" fmla="*/ 630103 w 7467600"/>
              <a:gd name="connsiteY997" fmla="*/ 485885 h 6858000"/>
              <a:gd name="connsiteX998" fmla="*/ 532040 w 7467600"/>
              <a:gd name="connsiteY998" fmla="*/ 399359 h 6858000"/>
              <a:gd name="connsiteX999" fmla="*/ 517618 w 7467600"/>
              <a:gd name="connsiteY999" fmla="*/ 385726 h 6858000"/>
              <a:gd name="connsiteX1000" fmla="*/ 285074 w 7467600"/>
              <a:gd name="connsiteY1000" fmla="*/ 182755 h 6858000"/>
              <a:gd name="connsiteX1001" fmla="*/ 43151 w 7467600"/>
              <a:gd name="connsiteY100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244057 w 7467600"/>
              <a:gd name="connsiteY140" fmla="*/ 5124233 h 6858000"/>
              <a:gd name="connsiteX141" fmla="*/ 7353035 w 7467600"/>
              <a:gd name="connsiteY141" fmla="*/ 5197318 h 6858000"/>
              <a:gd name="connsiteX142" fmla="*/ 7467600 w 7467600"/>
              <a:gd name="connsiteY142" fmla="*/ 5297634 h 6858000"/>
              <a:gd name="connsiteX143" fmla="*/ 7467600 w 7467600"/>
              <a:gd name="connsiteY143" fmla="*/ 5361850 h 6858000"/>
              <a:gd name="connsiteX144" fmla="*/ 7368569 w 7467600"/>
              <a:gd name="connsiteY144" fmla="*/ 5270182 h 6858000"/>
              <a:gd name="connsiteX145" fmla="*/ 1903353 w 7467600"/>
              <a:gd name="connsiteY145" fmla="*/ 5044827 h 6858000"/>
              <a:gd name="connsiteX146" fmla="*/ 1936931 w 7467600"/>
              <a:gd name="connsiteY146" fmla="*/ 5093954 h 6858000"/>
              <a:gd name="connsiteX147" fmla="*/ 2195868 w 7467600"/>
              <a:gd name="connsiteY147" fmla="*/ 5396574 h 6858000"/>
              <a:gd name="connsiteX148" fmla="*/ 2088852 w 7467600"/>
              <a:gd name="connsiteY148" fmla="*/ 5166123 h 6858000"/>
              <a:gd name="connsiteX149" fmla="*/ 1958241 w 7467600"/>
              <a:gd name="connsiteY149" fmla="*/ 5067955 h 6858000"/>
              <a:gd name="connsiteX150" fmla="*/ 1903353 w 7467600"/>
              <a:gd name="connsiteY150" fmla="*/ 5044827 h 6858000"/>
              <a:gd name="connsiteX151" fmla="*/ 1979378 w 7467600"/>
              <a:gd name="connsiteY151" fmla="*/ 4769504 h 6858000"/>
              <a:gd name="connsiteX152" fmla="*/ 2882120 w 7467600"/>
              <a:gd name="connsiteY152" fmla="*/ 5064547 h 6858000"/>
              <a:gd name="connsiteX153" fmla="*/ 2793103 w 7467600"/>
              <a:gd name="connsiteY153" fmla="*/ 5039699 h 6858000"/>
              <a:gd name="connsiteX154" fmla="*/ 2770041 w 7467600"/>
              <a:gd name="connsiteY154" fmla="*/ 5033634 h 6858000"/>
              <a:gd name="connsiteX155" fmla="*/ 1979378 w 7467600"/>
              <a:gd name="connsiteY155" fmla="*/ 4769504 h 6858000"/>
              <a:gd name="connsiteX156" fmla="*/ 1927410 w 7467600"/>
              <a:gd name="connsiteY156" fmla="*/ 4716164 h 6858000"/>
              <a:gd name="connsiteX157" fmla="*/ 1959587 w 7467600"/>
              <a:gd name="connsiteY157" fmla="*/ 4728849 h 6858000"/>
              <a:gd name="connsiteX158" fmla="*/ 2777707 w 7467600"/>
              <a:gd name="connsiteY158" fmla="*/ 5003991 h 6858000"/>
              <a:gd name="connsiteX159" fmla="*/ 2800768 w 7467600"/>
              <a:gd name="connsiteY159" fmla="*/ 5010056 h 6858000"/>
              <a:gd name="connsiteX160" fmla="*/ 2879408 w 7467600"/>
              <a:gd name="connsiteY160" fmla="*/ 5031590 h 6858000"/>
              <a:gd name="connsiteX161" fmla="*/ 2862295 w 7467600"/>
              <a:gd name="connsiteY161" fmla="*/ 5022958 h 6858000"/>
              <a:gd name="connsiteX162" fmla="*/ 2813343 w 7467600"/>
              <a:gd name="connsiteY162" fmla="*/ 4998369 h 6858000"/>
              <a:gd name="connsiteX163" fmla="*/ 2646245 w 7467600"/>
              <a:gd name="connsiteY163" fmla="*/ 4930999 h 6858000"/>
              <a:gd name="connsiteX164" fmla="*/ 1999243 w 7467600"/>
              <a:gd name="connsiteY164" fmla="*/ 4730524 h 6858000"/>
              <a:gd name="connsiteX165" fmla="*/ 1979527 w 7467600"/>
              <a:gd name="connsiteY165" fmla="*/ 4726651 h 6858000"/>
              <a:gd name="connsiteX166" fmla="*/ 1927410 w 7467600"/>
              <a:gd name="connsiteY166" fmla="*/ 4716164 h 6858000"/>
              <a:gd name="connsiteX167" fmla="*/ 1997014 w 7467600"/>
              <a:gd name="connsiteY167" fmla="*/ 4698007 h 6858000"/>
              <a:gd name="connsiteX168" fmla="*/ 2005458 w 7467600"/>
              <a:gd name="connsiteY168" fmla="*/ 4699540 h 6858000"/>
              <a:gd name="connsiteX169" fmla="*/ 2657186 w 7467600"/>
              <a:gd name="connsiteY169" fmla="*/ 4901687 h 6858000"/>
              <a:gd name="connsiteX170" fmla="*/ 2826662 w 7467600"/>
              <a:gd name="connsiteY170" fmla="*/ 4970362 h 6858000"/>
              <a:gd name="connsiteX171" fmla="*/ 2876100 w 7467600"/>
              <a:gd name="connsiteY171" fmla="*/ 4995397 h 6858000"/>
              <a:gd name="connsiteX172" fmla="*/ 3042600 w 7467600"/>
              <a:gd name="connsiteY172" fmla="*/ 5059532 h 6858000"/>
              <a:gd name="connsiteX173" fmla="*/ 1997014 w 7467600"/>
              <a:gd name="connsiteY173" fmla="*/ 4698007 h 6858000"/>
              <a:gd name="connsiteX174" fmla="*/ 2305292 w 7467600"/>
              <a:gd name="connsiteY174" fmla="*/ 4219492 h 6858000"/>
              <a:gd name="connsiteX175" fmla="*/ 3360922 w 7467600"/>
              <a:gd name="connsiteY175" fmla="*/ 4529373 h 6858000"/>
              <a:gd name="connsiteX176" fmla="*/ 3492420 w 7467600"/>
              <a:gd name="connsiteY176" fmla="*/ 4510145 h 6858000"/>
              <a:gd name="connsiteX177" fmla="*/ 3364086 w 7467600"/>
              <a:gd name="connsiteY177" fmla="*/ 4480340 h 6858000"/>
              <a:gd name="connsiteX178" fmla="*/ 3225818 w 7467600"/>
              <a:gd name="connsiteY178" fmla="*/ 4411822 h 6858000"/>
              <a:gd name="connsiteX179" fmla="*/ 3129696 w 7467600"/>
              <a:gd name="connsiteY179" fmla="*/ 4360704 h 6858000"/>
              <a:gd name="connsiteX180" fmla="*/ 2814545 w 7467600"/>
              <a:gd name="connsiteY180" fmla="*/ 4282955 h 6858000"/>
              <a:gd name="connsiteX181" fmla="*/ 2305292 w 7467600"/>
              <a:gd name="connsiteY181" fmla="*/ 4219492 h 6858000"/>
              <a:gd name="connsiteX182" fmla="*/ 2626982 w 7467600"/>
              <a:gd name="connsiteY182" fmla="*/ 4206450 h 6858000"/>
              <a:gd name="connsiteX183" fmla="*/ 2490617 w 7467600"/>
              <a:gd name="connsiteY183" fmla="*/ 4206951 h 6858000"/>
              <a:gd name="connsiteX184" fmla="*/ 2819869 w 7467600"/>
              <a:gd name="connsiteY184" fmla="*/ 4252936 h 6858000"/>
              <a:gd name="connsiteX185" fmla="*/ 3143018 w 7467600"/>
              <a:gd name="connsiteY185" fmla="*/ 4332698 h 6858000"/>
              <a:gd name="connsiteX186" fmla="*/ 3241520 w 7467600"/>
              <a:gd name="connsiteY186" fmla="*/ 4385112 h 6858000"/>
              <a:gd name="connsiteX187" fmla="*/ 3374575 w 7467600"/>
              <a:gd name="connsiteY187" fmla="*/ 4451517 h 6858000"/>
              <a:gd name="connsiteX188" fmla="*/ 3505221 w 7467600"/>
              <a:gd name="connsiteY188" fmla="*/ 4480757 h 6858000"/>
              <a:gd name="connsiteX189" fmla="*/ 2626982 w 7467600"/>
              <a:gd name="connsiteY189" fmla="*/ 4206450 h 6858000"/>
              <a:gd name="connsiteX190" fmla="*/ 1310106 w 7467600"/>
              <a:gd name="connsiteY190" fmla="*/ 3943217 h 6858000"/>
              <a:gd name="connsiteX191" fmla="*/ 854994 w 7467600"/>
              <a:gd name="connsiteY191" fmla="*/ 4399136 h 6858000"/>
              <a:gd name="connsiteX192" fmla="*/ 742462 w 7467600"/>
              <a:gd name="connsiteY192" fmla="*/ 4594648 h 6858000"/>
              <a:gd name="connsiteX193" fmla="*/ 820602 w 7467600"/>
              <a:gd name="connsiteY193" fmla="*/ 4485915 h 6858000"/>
              <a:gd name="connsiteX194" fmla="*/ 878295 w 7467600"/>
              <a:gd name="connsiteY194" fmla="*/ 4403594 h 6858000"/>
              <a:gd name="connsiteX195" fmla="*/ 1240607 w 7467600"/>
              <a:gd name="connsiteY195" fmla="*/ 4010401 h 6858000"/>
              <a:gd name="connsiteX196" fmla="*/ 1310106 w 7467600"/>
              <a:gd name="connsiteY196" fmla="*/ 3943217 h 6858000"/>
              <a:gd name="connsiteX197" fmla="*/ 1423113 w 7467600"/>
              <a:gd name="connsiteY197" fmla="*/ 3874565 h 6858000"/>
              <a:gd name="connsiteX198" fmla="*/ 1260565 w 7467600"/>
              <a:gd name="connsiteY198" fmla="*/ 4031982 h 6858000"/>
              <a:gd name="connsiteX199" fmla="*/ 901900 w 7467600"/>
              <a:gd name="connsiteY199" fmla="*/ 4421236 h 6858000"/>
              <a:gd name="connsiteX200" fmla="*/ 845044 w 7467600"/>
              <a:gd name="connsiteY200" fmla="*/ 4502436 h 6858000"/>
              <a:gd name="connsiteX201" fmla="*/ 685926 w 7467600"/>
              <a:gd name="connsiteY201" fmla="*/ 4703069 h 6858000"/>
              <a:gd name="connsiteX202" fmla="*/ 684248 w 7467600"/>
              <a:gd name="connsiteY202" fmla="*/ 4706721 h 6858000"/>
              <a:gd name="connsiteX203" fmla="*/ 1423113 w 7467600"/>
              <a:gd name="connsiteY203" fmla="*/ 3874565 h 6858000"/>
              <a:gd name="connsiteX204" fmla="*/ 3316479 w 7467600"/>
              <a:gd name="connsiteY204" fmla="*/ 3872136 h 6858000"/>
              <a:gd name="connsiteX205" fmla="*/ 3546806 w 7467600"/>
              <a:gd name="connsiteY205" fmla="*/ 4356139 h 6858000"/>
              <a:gd name="connsiteX206" fmla="*/ 3364433 w 7467600"/>
              <a:gd name="connsiteY206" fmla="*/ 3953121 h 6858000"/>
              <a:gd name="connsiteX207" fmla="*/ 3316479 w 7467600"/>
              <a:gd name="connsiteY207" fmla="*/ 3872136 h 6858000"/>
              <a:gd name="connsiteX208" fmla="*/ 3291335 w 7467600"/>
              <a:gd name="connsiteY208" fmla="*/ 3767420 h 6858000"/>
              <a:gd name="connsiteX209" fmla="*/ 3390805 w 7467600"/>
              <a:gd name="connsiteY209" fmla="*/ 3937163 h 6858000"/>
              <a:gd name="connsiteX210" fmla="*/ 3579062 w 7467600"/>
              <a:gd name="connsiteY210" fmla="*/ 4359040 h 6858000"/>
              <a:gd name="connsiteX211" fmla="*/ 3467355 w 7467600"/>
              <a:gd name="connsiteY211" fmla="*/ 3988130 h 6858000"/>
              <a:gd name="connsiteX212" fmla="*/ 3310753 w 7467600"/>
              <a:gd name="connsiteY212" fmla="*/ 3787140 h 6858000"/>
              <a:gd name="connsiteX213" fmla="*/ 3291335 w 7467600"/>
              <a:gd name="connsiteY213" fmla="*/ 3767420 h 6858000"/>
              <a:gd name="connsiteX214" fmla="*/ 1635889 w 7467600"/>
              <a:gd name="connsiteY214" fmla="*/ 3709494 h 6858000"/>
              <a:gd name="connsiteX215" fmla="*/ 1634800 w 7467600"/>
              <a:gd name="connsiteY215" fmla="*/ 3731111 h 6858000"/>
              <a:gd name="connsiteX216" fmla="*/ 1635889 w 7467600"/>
              <a:gd name="connsiteY216" fmla="*/ 3709494 h 6858000"/>
              <a:gd name="connsiteX217" fmla="*/ 1510397 w 7467600"/>
              <a:gd name="connsiteY217" fmla="*/ 3684705 h 6858000"/>
              <a:gd name="connsiteX218" fmla="*/ 1146550 w 7467600"/>
              <a:gd name="connsiteY218" fmla="*/ 3802012 h 6858000"/>
              <a:gd name="connsiteX219" fmla="*/ 698834 w 7467600"/>
              <a:gd name="connsiteY219" fmla="*/ 3952272 h 6858000"/>
              <a:gd name="connsiteX220" fmla="*/ 34256 w 7467600"/>
              <a:gd name="connsiteY220" fmla="*/ 4347603 h 6858000"/>
              <a:gd name="connsiteX221" fmla="*/ 527241 w 7467600"/>
              <a:gd name="connsiteY221" fmla="*/ 4065078 h 6858000"/>
              <a:gd name="connsiteX222" fmla="*/ 1510397 w 7467600"/>
              <a:gd name="connsiteY222" fmla="*/ 3684705 h 6858000"/>
              <a:gd name="connsiteX223" fmla="*/ 1313114 w 7467600"/>
              <a:gd name="connsiteY223" fmla="*/ 3655216 h 6858000"/>
              <a:gd name="connsiteX224" fmla="*/ 1109304 w 7467600"/>
              <a:gd name="connsiteY224" fmla="*/ 3669030 h 6858000"/>
              <a:gd name="connsiteX225" fmla="*/ 8129 w 7467600"/>
              <a:gd name="connsiteY225" fmla="*/ 4330519 h 6858000"/>
              <a:gd name="connsiteX226" fmla="*/ 687572 w 7467600"/>
              <a:gd name="connsiteY226" fmla="*/ 3925629 h 6858000"/>
              <a:gd name="connsiteX227" fmla="*/ 1138365 w 7467600"/>
              <a:gd name="connsiteY227" fmla="*/ 3774515 h 6858000"/>
              <a:gd name="connsiteX228" fmla="*/ 1505579 w 7467600"/>
              <a:gd name="connsiteY228" fmla="*/ 3655526 h 6858000"/>
              <a:gd name="connsiteX229" fmla="*/ 1313114 w 7467600"/>
              <a:gd name="connsiteY229" fmla="*/ 3655216 h 6858000"/>
              <a:gd name="connsiteX230" fmla="*/ 3655073 w 7467600"/>
              <a:gd name="connsiteY230" fmla="*/ 3650884 h 6858000"/>
              <a:gd name="connsiteX231" fmla="*/ 3989938 w 7467600"/>
              <a:gd name="connsiteY231" fmla="*/ 3991685 h 6858000"/>
              <a:gd name="connsiteX232" fmla="*/ 4393907 w 7467600"/>
              <a:gd name="connsiteY232" fmla="*/ 4261258 h 6858000"/>
              <a:gd name="connsiteX233" fmla="*/ 4648051 w 7467600"/>
              <a:gd name="connsiteY233" fmla="*/ 4374051 h 6858000"/>
              <a:gd name="connsiteX234" fmla="*/ 4383389 w 7467600"/>
              <a:gd name="connsiteY234" fmla="*/ 4184369 h 6858000"/>
              <a:gd name="connsiteX235" fmla="*/ 4165508 w 7467600"/>
              <a:gd name="connsiteY235" fmla="*/ 4035196 h 6858000"/>
              <a:gd name="connsiteX236" fmla="*/ 4068162 w 7467600"/>
              <a:gd name="connsiteY236" fmla="*/ 3953394 h 6858000"/>
              <a:gd name="connsiteX237" fmla="*/ 3981416 w 7467600"/>
              <a:gd name="connsiteY237" fmla="*/ 3880482 h 6858000"/>
              <a:gd name="connsiteX238" fmla="*/ 3800147 w 7467600"/>
              <a:gd name="connsiteY238" fmla="*/ 3749872 h 6858000"/>
              <a:gd name="connsiteX239" fmla="*/ 3655073 w 7467600"/>
              <a:gd name="connsiteY239" fmla="*/ 3650884 h 6858000"/>
              <a:gd name="connsiteX240" fmla="*/ 3670252 w 7467600"/>
              <a:gd name="connsiteY240" fmla="*/ 3622798 h 6858000"/>
              <a:gd name="connsiteX241" fmla="*/ 3817258 w 7467600"/>
              <a:gd name="connsiteY241" fmla="*/ 3723577 h 6858000"/>
              <a:gd name="connsiteX242" fmla="*/ 4000461 w 7467600"/>
              <a:gd name="connsiteY242" fmla="*/ 3855966 h 6858000"/>
              <a:gd name="connsiteX243" fmla="*/ 4088180 w 7467600"/>
              <a:gd name="connsiteY243" fmla="*/ 3929774 h 6858000"/>
              <a:gd name="connsiteX244" fmla="*/ 4184555 w 7467600"/>
              <a:gd name="connsiteY244" fmla="*/ 4010683 h 6858000"/>
              <a:gd name="connsiteX245" fmla="*/ 4399563 w 7467600"/>
              <a:gd name="connsiteY245" fmla="*/ 4158106 h 6858000"/>
              <a:gd name="connsiteX246" fmla="*/ 4684469 w 7467600"/>
              <a:gd name="connsiteY246" fmla="*/ 4364680 h 6858000"/>
              <a:gd name="connsiteX247" fmla="*/ 4690271 w 7467600"/>
              <a:gd name="connsiteY247" fmla="*/ 4370034 h 6858000"/>
              <a:gd name="connsiteX248" fmla="*/ 4136093 w 7467600"/>
              <a:gd name="connsiteY248" fmla="*/ 3858466 h 6858000"/>
              <a:gd name="connsiteX249" fmla="*/ 3670252 w 7467600"/>
              <a:gd name="connsiteY249" fmla="*/ 3622798 h 6858000"/>
              <a:gd name="connsiteX250" fmla="*/ 4440129 w 7467600"/>
              <a:gd name="connsiteY250" fmla="*/ 3448571 h 6858000"/>
              <a:gd name="connsiteX251" fmla="*/ 4856525 w 7467600"/>
              <a:gd name="connsiteY251" fmla="*/ 3915351 h 6858000"/>
              <a:gd name="connsiteX252" fmla="*/ 5059055 w 7467600"/>
              <a:gd name="connsiteY252" fmla="*/ 4108918 h 6858000"/>
              <a:gd name="connsiteX253" fmla="*/ 5290070 w 7467600"/>
              <a:gd name="connsiteY253" fmla="*/ 4263619 h 6858000"/>
              <a:gd name="connsiteX254" fmla="*/ 4834991 w 7467600"/>
              <a:gd name="connsiteY254" fmla="*/ 3830985 h 6858000"/>
              <a:gd name="connsiteX255" fmla="*/ 4440129 w 7467600"/>
              <a:gd name="connsiteY255" fmla="*/ 3448571 h 6858000"/>
              <a:gd name="connsiteX256" fmla="*/ 4441737 w 7467600"/>
              <a:gd name="connsiteY256" fmla="*/ 3399734 h 6858000"/>
              <a:gd name="connsiteX257" fmla="*/ 4431236 w 7467600"/>
              <a:gd name="connsiteY257" fmla="*/ 3400954 h 6858000"/>
              <a:gd name="connsiteX258" fmla="*/ 4557150 w 7467600"/>
              <a:gd name="connsiteY258" fmla="*/ 3510023 h 6858000"/>
              <a:gd name="connsiteX259" fmla="*/ 4856936 w 7467600"/>
              <a:gd name="connsiteY259" fmla="*/ 3809146 h 6858000"/>
              <a:gd name="connsiteX260" fmla="*/ 5111996 w 7467600"/>
              <a:gd name="connsiteY260" fmla="*/ 4065759 h 6858000"/>
              <a:gd name="connsiteX261" fmla="*/ 5388878 w 7467600"/>
              <a:gd name="connsiteY261" fmla="*/ 4300185 h 6858000"/>
              <a:gd name="connsiteX262" fmla="*/ 5425556 w 7467600"/>
              <a:gd name="connsiteY262" fmla="*/ 4308967 h 6858000"/>
              <a:gd name="connsiteX263" fmla="*/ 4943646 w 7467600"/>
              <a:gd name="connsiteY263" fmla="*/ 3822916 h 6858000"/>
              <a:gd name="connsiteX264" fmla="*/ 4594837 w 7467600"/>
              <a:gd name="connsiteY264" fmla="*/ 3532274 h 6858000"/>
              <a:gd name="connsiteX265" fmla="*/ 4441737 w 7467600"/>
              <a:gd name="connsiteY265" fmla="*/ 3399734 h 6858000"/>
              <a:gd name="connsiteX266" fmla="*/ 5425834 w 7467600"/>
              <a:gd name="connsiteY266" fmla="*/ 3162785 h 6858000"/>
              <a:gd name="connsiteX267" fmla="*/ 5401644 w 7467600"/>
              <a:gd name="connsiteY267" fmla="*/ 3617847 h 6858000"/>
              <a:gd name="connsiteX268" fmla="*/ 5467256 w 7467600"/>
              <a:gd name="connsiteY268" fmla="*/ 4175494 h 6858000"/>
              <a:gd name="connsiteX269" fmla="*/ 5448069 w 7467600"/>
              <a:gd name="connsiteY269" fmla="*/ 3567554 h 6858000"/>
              <a:gd name="connsiteX270" fmla="*/ 5425834 w 7467600"/>
              <a:gd name="connsiteY270" fmla="*/ 3162785 h 6858000"/>
              <a:gd name="connsiteX271" fmla="*/ 1318687 w 7467600"/>
              <a:gd name="connsiteY271" fmla="*/ 3113840 h 6858000"/>
              <a:gd name="connsiteX272" fmla="*/ 1066793 w 7467600"/>
              <a:gd name="connsiteY272" fmla="*/ 3212171 h 6858000"/>
              <a:gd name="connsiteX273" fmla="*/ 993319 w 7467600"/>
              <a:gd name="connsiteY273" fmla="*/ 3247648 h 6858000"/>
              <a:gd name="connsiteX274" fmla="*/ 853081 w 7467600"/>
              <a:gd name="connsiteY274" fmla="*/ 3312410 h 6858000"/>
              <a:gd name="connsiteX275" fmla="*/ 805957 w 7467600"/>
              <a:gd name="connsiteY275" fmla="*/ 3330443 h 6858000"/>
              <a:gd name="connsiteX276" fmla="*/ 1318687 w 7467600"/>
              <a:gd name="connsiteY276" fmla="*/ 3113840 h 6858000"/>
              <a:gd name="connsiteX277" fmla="*/ 5453702 w 7467600"/>
              <a:gd name="connsiteY277" fmla="*/ 3090882 h 6858000"/>
              <a:gd name="connsiteX278" fmla="*/ 5480135 w 7467600"/>
              <a:gd name="connsiteY278" fmla="*/ 3565802 h 6858000"/>
              <a:gd name="connsiteX279" fmla="*/ 5499023 w 7467600"/>
              <a:gd name="connsiteY279" fmla="*/ 4166310 h 6858000"/>
              <a:gd name="connsiteX280" fmla="*/ 5547022 w 7467600"/>
              <a:gd name="connsiteY280" fmla="*/ 3607838 h 6858000"/>
              <a:gd name="connsiteX281" fmla="*/ 5515964 w 7467600"/>
              <a:gd name="connsiteY281" fmla="*/ 3378541 h 6858000"/>
              <a:gd name="connsiteX282" fmla="*/ 5453702 w 7467600"/>
              <a:gd name="connsiteY282" fmla="*/ 3090882 h 6858000"/>
              <a:gd name="connsiteX283" fmla="*/ 1238695 w 7467600"/>
              <a:gd name="connsiteY283" fmla="*/ 3076820 h 6858000"/>
              <a:gd name="connsiteX284" fmla="*/ 716371 w 7467600"/>
              <a:gd name="connsiteY284" fmla="*/ 3293249 h 6858000"/>
              <a:gd name="connsiteX285" fmla="*/ 579522 w 7467600"/>
              <a:gd name="connsiteY285" fmla="*/ 3371759 h 6858000"/>
              <a:gd name="connsiteX286" fmla="*/ 600288 w 7467600"/>
              <a:gd name="connsiteY286" fmla="*/ 3365555 h 6858000"/>
              <a:gd name="connsiteX287" fmla="*/ 840692 w 7467600"/>
              <a:gd name="connsiteY287" fmla="*/ 3284921 h 6858000"/>
              <a:gd name="connsiteX288" fmla="*/ 979248 w 7467600"/>
              <a:gd name="connsiteY288" fmla="*/ 3221003 h 6858000"/>
              <a:gd name="connsiteX289" fmla="*/ 1053282 w 7467600"/>
              <a:gd name="connsiteY289" fmla="*/ 3185247 h 6858000"/>
              <a:gd name="connsiteX290" fmla="*/ 1320603 w 7467600"/>
              <a:gd name="connsiteY290" fmla="*/ 3081281 h 6858000"/>
              <a:gd name="connsiteX291" fmla="*/ 1238695 w 7467600"/>
              <a:gd name="connsiteY291" fmla="*/ 3076820 h 6858000"/>
              <a:gd name="connsiteX292" fmla="*/ 5425627 w 7467600"/>
              <a:gd name="connsiteY292" fmla="*/ 2954192 h 6858000"/>
              <a:gd name="connsiteX293" fmla="*/ 5470770 w 7467600"/>
              <a:gd name="connsiteY293" fmla="*/ 3005435 h 6858000"/>
              <a:gd name="connsiteX294" fmla="*/ 5519779 w 7467600"/>
              <a:gd name="connsiteY294" fmla="*/ 4359223 h 6858000"/>
              <a:gd name="connsiteX295" fmla="*/ 5520293 w 7467600"/>
              <a:gd name="connsiteY295" fmla="*/ 4360602 h 6858000"/>
              <a:gd name="connsiteX296" fmla="*/ 5767221 w 7467600"/>
              <a:gd name="connsiteY296" fmla="*/ 4665564 h 6858000"/>
              <a:gd name="connsiteX297" fmla="*/ 6937169 w 7467600"/>
              <a:gd name="connsiteY297" fmla="*/ 4815941 h 6858000"/>
              <a:gd name="connsiteX298" fmla="*/ 6953922 w 7467600"/>
              <a:gd name="connsiteY298" fmla="*/ 4890068 h 6858000"/>
              <a:gd name="connsiteX299" fmla="*/ 6071359 w 7467600"/>
              <a:gd name="connsiteY299" fmla="*/ 4770770 h 6858000"/>
              <a:gd name="connsiteX300" fmla="*/ 6038839 w 7467600"/>
              <a:gd name="connsiteY300" fmla="*/ 4764474 h 6858000"/>
              <a:gd name="connsiteX301" fmla="*/ 6038706 w 7467600"/>
              <a:gd name="connsiteY301" fmla="*/ 4763847 h 6858000"/>
              <a:gd name="connsiteX302" fmla="*/ 6037784 w 7467600"/>
              <a:gd name="connsiteY302" fmla="*/ 4764270 h 6858000"/>
              <a:gd name="connsiteX303" fmla="*/ 6038839 w 7467600"/>
              <a:gd name="connsiteY303" fmla="*/ 4764474 h 6858000"/>
              <a:gd name="connsiteX304" fmla="*/ 6040338 w 7467600"/>
              <a:gd name="connsiteY304" fmla="*/ 4771418 h 6858000"/>
              <a:gd name="connsiteX305" fmla="*/ 6024488 w 7467600"/>
              <a:gd name="connsiteY305" fmla="*/ 4809903 h 6858000"/>
              <a:gd name="connsiteX306" fmla="*/ 5599771 w 7467600"/>
              <a:gd name="connsiteY306" fmla="*/ 5509652 h 6858000"/>
              <a:gd name="connsiteX307" fmla="*/ 5548843 w 7467600"/>
              <a:gd name="connsiteY307" fmla="*/ 5563845 h 6858000"/>
              <a:gd name="connsiteX308" fmla="*/ 5940952 w 7467600"/>
              <a:gd name="connsiteY308" fmla="*/ 6250028 h 6858000"/>
              <a:gd name="connsiteX309" fmla="*/ 6043441 w 7467600"/>
              <a:gd name="connsiteY309" fmla="*/ 6665847 h 6858000"/>
              <a:gd name="connsiteX310" fmla="*/ 6093432 w 7467600"/>
              <a:gd name="connsiteY310" fmla="*/ 6858000 h 6858000"/>
              <a:gd name="connsiteX311" fmla="*/ 6034344 w 7467600"/>
              <a:gd name="connsiteY311" fmla="*/ 6858000 h 6858000"/>
              <a:gd name="connsiteX312" fmla="*/ 6026679 w 7467600"/>
              <a:gd name="connsiteY312" fmla="*/ 6836959 h 6858000"/>
              <a:gd name="connsiteX313" fmla="*/ 5800441 w 7467600"/>
              <a:gd name="connsiteY313" fmla="*/ 6335286 h 6858000"/>
              <a:gd name="connsiteX314" fmla="*/ 5526562 w 7467600"/>
              <a:gd name="connsiteY314" fmla="*/ 5705388 h 6858000"/>
              <a:gd name="connsiteX315" fmla="*/ 5519640 w 7467600"/>
              <a:gd name="connsiteY315" fmla="*/ 5683774 h 6858000"/>
              <a:gd name="connsiteX316" fmla="*/ 5844559 w 7467600"/>
              <a:gd name="connsiteY316" fmla="*/ 6553349 h 6858000"/>
              <a:gd name="connsiteX317" fmla="*/ 5975994 w 7467600"/>
              <a:gd name="connsiteY317" fmla="*/ 6858000 h 6858000"/>
              <a:gd name="connsiteX318" fmla="*/ 5898547 w 7467600"/>
              <a:gd name="connsiteY318" fmla="*/ 6858000 h 6858000"/>
              <a:gd name="connsiteX319" fmla="*/ 5682041 w 7467600"/>
              <a:gd name="connsiteY319" fmla="*/ 6355860 h 6858000"/>
              <a:gd name="connsiteX320" fmla="*/ 5461758 w 7467600"/>
              <a:gd name="connsiteY320" fmla="*/ 5820220 h 6858000"/>
              <a:gd name="connsiteX321" fmla="*/ 5237282 w 7467600"/>
              <a:gd name="connsiteY321" fmla="*/ 6579086 h 6858000"/>
              <a:gd name="connsiteX322" fmla="*/ 5115009 w 7467600"/>
              <a:gd name="connsiteY322" fmla="*/ 6858000 h 6858000"/>
              <a:gd name="connsiteX323" fmla="*/ 5028074 w 7467600"/>
              <a:gd name="connsiteY323" fmla="*/ 6858000 h 6858000"/>
              <a:gd name="connsiteX324" fmla="*/ 5079508 w 7467600"/>
              <a:gd name="connsiteY324" fmla="*/ 6749074 h 6858000"/>
              <a:gd name="connsiteX325" fmla="*/ 5371846 w 7467600"/>
              <a:gd name="connsiteY325" fmla="*/ 5924413 h 6858000"/>
              <a:gd name="connsiteX326" fmla="*/ 5270512 w 7467600"/>
              <a:gd name="connsiteY326" fmla="*/ 6138975 h 6858000"/>
              <a:gd name="connsiteX327" fmla="*/ 5062409 w 7467600"/>
              <a:gd name="connsiteY327" fmla="*/ 6653544 h 6858000"/>
              <a:gd name="connsiteX328" fmla="*/ 5036628 w 7467600"/>
              <a:gd name="connsiteY328" fmla="*/ 6754247 h 6858000"/>
              <a:gd name="connsiteX329" fmla="*/ 5009112 w 7467600"/>
              <a:gd name="connsiteY329" fmla="*/ 6858000 h 6858000"/>
              <a:gd name="connsiteX330" fmla="*/ 4976679 w 7467600"/>
              <a:gd name="connsiteY330" fmla="*/ 6858000 h 6858000"/>
              <a:gd name="connsiteX331" fmla="*/ 5006537 w 7467600"/>
              <a:gd name="connsiteY331" fmla="*/ 6747068 h 6858000"/>
              <a:gd name="connsiteX332" fmla="*/ 5032723 w 7467600"/>
              <a:gd name="connsiteY332" fmla="*/ 6644957 h 6858000"/>
              <a:gd name="connsiteX333" fmla="*/ 5242949 w 7467600"/>
              <a:gd name="connsiteY333" fmla="*/ 6125175 h 6858000"/>
              <a:gd name="connsiteX334" fmla="*/ 5286321 w 7467600"/>
              <a:gd name="connsiteY334" fmla="*/ 6033555 h 6858000"/>
              <a:gd name="connsiteX335" fmla="*/ 5008210 w 7467600"/>
              <a:gd name="connsiteY335" fmla="*/ 6649194 h 6858000"/>
              <a:gd name="connsiteX336" fmla="*/ 4986321 w 7467600"/>
              <a:gd name="connsiteY336" fmla="*/ 6765687 h 6858000"/>
              <a:gd name="connsiteX337" fmla="*/ 4973474 w 7467600"/>
              <a:gd name="connsiteY337" fmla="*/ 6858000 h 6858000"/>
              <a:gd name="connsiteX338" fmla="*/ 4907178 w 7467600"/>
              <a:gd name="connsiteY338" fmla="*/ 6858000 h 6858000"/>
              <a:gd name="connsiteX339" fmla="*/ 4910810 w 7467600"/>
              <a:gd name="connsiteY339" fmla="*/ 6829660 h 6858000"/>
              <a:gd name="connsiteX340" fmla="*/ 4987461 w 7467600"/>
              <a:gd name="connsiteY340" fmla="*/ 6432994 h 6858000"/>
              <a:gd name="connsiteX341" fmla="*/ 5179262 w 7467600"/>
              <a:gd name="connsiteY341" fmla="*/ 6035044 h 6858000"/>
              <a:gd name="connsiteX342" fmla="*/ 4689678 w 7467600"/>
              <a:gd name="connsiteY342" fmla="*/ 6440241 h 6858000"/>
              <a:gd name="connsiteX343" fmla="*/ 4477543 w 7467600"/>
              <a:gd name="connsiteY343" fmla="*/ 6674836 h 6858000"/>
              <a:gd name="connsiteX344" fmla="*/ 4329957 w 7467600"/>
              <a:gd name="connsiteY344" fmla="*/ 6858000 h 6858000"/>
              <a:gd name="connsiteX345" fmla="*/ 4218595 w 7467600"/>
              <a:gd name="connsiteY345" fmla="*/ 6858000 h 6858000"/>
              <a:gd name="connsiteX346" fmla="*/ 4368888 w 7467600"/>
              <a:gd name="connsiteY346" fmla="*/ 6668412 h 6858000"/>
              <a:gd name="connsiteX347" fmla="*/ 4563091 w 7467600"/>
              <a:gd name="connsiteY347" fmla="*/ 6442508 h 6858000"/>
              <a:gd name="connsiteX348" fmla="*/ 5387324 w 7467600"/>
              <a:gd name="connsiteY348" fmla="*/ 5705830 h 6858000"/>
              <a:gd name="connsiteX349" fmla="*/ 5073620 w 7467600"/>
              <a:gd name="connsiteY349" fmla="*/ 5955437 h 6858000"/>
              <a:gd name="connsiteX350" fmla="*/ 4689789 w 7467600"/>
              <a:gd name="connsiteY350" fmla="*/ 6268382 h 6858000"/>
              <a:gd name="connsiteX351" fmla="*/ 4418722 w 7467600"/>
              <a:gd name="connsiteY351" fmla="*/ 6570886 h 6858000"/>
              <a:gd name="connsiteX352" fmla="*/ 4214944 w 7467600"/>
              <a:gd name="connsiteY352" fmla="*/ 6858000 h 6858000"/>
              <a:gd name="connsiteX353" fmla="*/ 4177898 w 7467600"/>
              <a:gd name="connsiteY353" fmla="*/ 6858000 h 6858000"/>
              <a:gd name="connsiteX354" fmla="*/ 4391597 w 7467600"/>
              <a:gd name="connsiteY354" fmla="*/ 6556370 h 6858000"/>
              <a:gd name="connsiteX355" fmla="*/ 4668889 w 7467600"/>
              <a:gd name="connsiteY355" fmla="*/ 6246399 h 6858000"/>
              <a:gd name="connsiteX356" fmla="*/ 5055427 w 7467600"/>
              <a:gd name="connsiteY356" fmla="*/ 5931476 h 6858000"/>
              <a:gd name="connsiteX357" fmla="*/ 5371814 w 7467600"/>
              <a:gd name="connsiteY357" fmla="*/ 5678975 h 6858000"/>
              <a:gd name="connsiteX358" fmla="*/ 4987918 w 7467600"/>
              <a:gd name="connsiteY358" fmla="*/ 5838701 h 6858000"/>
              <a:gd name="connsiteX359" fmla="*/ 4317146 w 7467600"/>
              <a:gd name="connsiteY359" fmla="*/ 6587716 h 6858000"/>
              <a:gd name="connsiteX360" fmla="*/ 4171627 w 7467600"/>
              <a:gd name="connsiteY360" fmla="*/ 6858000 h 6858000"/>
              <a:gd name="connsiteX361" fmla="*/ 4081585 w 7467600"/>
              <a:gd name="connsiteY361" fmla="*/ 6858000 h 6858000"/>
              <a:gd name="connsiteX362" fmla="*/ 4238603 w 7467600"/>
              <a:gd name="connsiteY362" fmla="*/ 6559341 h 6858000"/>
              <a:gd name="connsiteX363" fmla="*/ 4778333 w 7467600"/>
              <a:gd name="connsiteY363" fmla="*/ 5873626 h 6858000"/>
              <a:gd name="connsiteX364" fmla="*/ 5414185 w 7467600"/>
              <a:gd name="connsiteY364" fmla="*/ 5573882 h 6858000"/>
              <a:gd name="connsiteX365" fmla="*/ 5959648 w 7467600"/>
              <a:gd name="connsiteY365" fmla="*/ 4760797 h 6858000"/>
              <a:gd name="connsiteX366" fmla="*/ 5355019 w 7467600"/>
              <a:gd name="connsiteY366" fmla="*/ 4734672 h 6858000"/>
              <a:gd name="connsiteX367" fmla="*/ 5083565 w 7467600"/>
              <a:gd name="connsiteY367" fmla="*/ 5179121 h 6858000"/>
              <a:gd name="connsiteX368" fmla="*/ 4713577 w 7467600"/>
              <a:gd name="connsiteY368" fmla="*/ 5616803 h 6858000"/>
              <a:gd name="connsiteX369" fmla="*/ 3989559 w 7467600"/>
              <a:gd name="connsiteY369" fmla="*/ 6145945 h 6858000"/>
              <a:gd name="connsiteX370" fmla="*/ 3939824 w 7467600"/>
              <a:gd name="connsiteY370" fmla="*/ 6066900 h 6858000"/>
              <a:gd name="connsiteX371" fmla="*/ 4584537 w 7467600"/>
              <a:gd name="connsiteY371" fmla="*/ 5324826 h 6858000"/>
              <a:gd name="connsiteX372" fmla="*/ 5037105 w 7467600"/>
              <a:gd name="connsiteY372" fmla="*/ 5088765 h 6858000"/>
              <a:gd name="connsiteX373" fmla="*/ 5039930 w 7467600"/>
              <a:gd name="connsiteY373" fmla="*/ 5089585 h 6858000"/>
              <a:gd name="connsiteX374" fmla="*/ 5263764 w 7467600"/>
              <a:gd name="connsiteY374" fmla="*/ 4735525 h 6858000"/>
              <a:gd name="connsiteX375" fmla="*/ 4086300 w 7467600"/>
              <a:gd name="connsiteY375" fmla="*/ 4884599 h 6858000"/>
              <a:gd name="connsiteX376" fmla="*/ 4085485 w 7467600"/>
              <a:gd name="connsiteY376" fmla="*/ 4899070 h 6858000"/>
              <a:gd name="connsiteX377" fmla="*/ 3871915 w 7467600"/>
              <a:gd name="connsiteY377" fmla="*/ 5253645 h 6858000"/>
              <a:gd name="connsiteX378" fmla="*/ 3799374 w 7467600"/>
              <a:gd name="connsiteY378" fmla="*/ 5466127 h 6858000"/>
              <a:gd name="connsiteX379" fmla="*/ 3498850 w 7467600"/>
              <a:gd name="connsiteY379" fmla="*/ 6661888 h 6858000"/>
              <a:gd name="connsiteX380" fmla="*/ 3399216 w 7467600"/>
              <a:gd name="connsiteY380" fmla="*/ 6858000 h 6858000"/>
              <a:gd name="connsiteX381" fmla="*/ 3303688 w 7467600"/>
              <a:gd name="connsiteY381" fmla="*/ 6858000 h 6858000"/>
              <a:gd name="connsiteX382" fmla="*/ 3391774 w 7467600"/>
              <a:gd name="connsiteY382" fmla="*/ 6697181 h 6858000"/>
              <a:gd name="connsiteX383" fmla="*/ 3735540 w 7467600"/>
              <a:gd name="connsiteY383" fmla="*/ 5546923 h 6858000"/>
              <a:gd name="connsiteX384" fmla="*/ 3729438 w 7467600"/>
              <a:gd name="connsiteY384" fmla="*/ 5569058 h 6858000"/>
              <a:gd name="connsiteX385" fmla="*/ 3707782 w 7467600"/>
              <a:gd name="connsiteY385" fmla="*/ 5644908 h 6858000"/>
              <a:gd name="connsiteX386" fmla="*/ 3583827 w 7467600"/>
              <a:gd name="connsiteY386" fmla="*/ 6039215 h 6858000"/>
              <a:gd name="connsiteX387" fmla="*/ 3547861 w 7467600"/>
              <a:gd name="connsiteY387" fmla="*/ 6129609 h 6858000"/>
              <a:gd name="connsiteX388" fmla="*/ 3490905 w 7467600"/>
              <a:gd name="connsiteY388" fmla="*/ 6277660 h 6858000"/>
              <a:gd name="connsiteX389" fmla="*/ 3455859 w 7467600"/>
              <a:gd name="connsiteY389" fmla="*/ 6391301 h 6858000"/>
              <a:gd name="connsiteX390" fmla="*/ 3429112 w 7467600"/>
              <a:gd name="connsiteY390" fmla="*/ 6479469 h 6858000"/>
              <a:gd name="connsiteX391" fmla="*/ 3304862 w 7467600"/>
              <a:gd name="connsiteY391" fmla="*/ 6796476 h 6858000"/>
              <a:gd name="connsiteX392" fmla="*/ 3276071 w 7467600"/>
              <a:gd name="connsiteY392" fmla="*/ 6858000 h 6858000"/>
              <a:gd name="connsiteX393" fmla="*/ 3240805 w 7467600"/>
              <a:gd name="connsiteY393" fmla="*/ 6858000 h 6858000"/>
              <a:gd name="connsiteX394" fmla="*/ 3275917 w 7467600"/>
              <a:gd name="connsiteY394" fmla="*/ 6783192 h 6858000"/>
              <a:gd name="connsiteX395" fmla="*/ 3399358 w 7467600"/>
              <a:gd name="connsiteY395" fmla="*/ 6469011 h 6858000"/>
              <a:gd name="connsiteX396" fmla="*/ 3425650 w 7467600"/>
              <a:gd name="connsiteY396" fmla="*/ 6381333 h 6858000"/>
              <a:gd name="connsiteX397" fmla="*/ 3460661 w 7467600"/>
              <a:gd name="connsiteY397" fmla="*/ 6266763 h 6858000"/>
              <a:gd name="connsiteX398" fmla="*/ 3518021 w 7467600"/>
              <a:gd name="connsiteY398" fmla="*/ 6117298 h 6858000"/>
              <a:gd name="connsiteX399" fmla="*/ 3554035 w 7467600"/>
              <a:gd name="connsiteY399" fmla="*/ 6027832 h 6858000"/>
              <a:gd name="connsiteX400" fmla="*/ 3677174 w 7467600"/>
              <a:gd name="connsiteY400" fmla="*/ 5636351 h 6858000"/>
              <a:gd name="connsiteX401" fmla="*/ 3698819 w 7467600"/>
              <a:gd name="connsiteY401" fmla="*/ 5560503 h 6858000"/>
              <a:gd name="connsiteX402" fmla="*/ 3702094 w 7467600"/>
              <a:gd name="connsiteY402" fmla="*/ 5549194 h 6858000"/>
              <a:gd name="connsiteX403" fmla="*/ 3398355 w 7467600"/>
              <a:gd name="connsiteY403" fmla="*/ 6094603 h 6858000"/>
              <a:gd name="connsiteX404" fmla="*/ 3193941 w 7467600"/>
              <a:gd name="connsiteY404" fmla="*/ 6798775 h 6858000"/>
              <a:gd name="connsiteX405" fmla="*/ 3184140 w 7467600"/>
              <a:gd name="connsiteY405" fmla="*/ 6858000 h 6858000"/>
              <a:gd name="connsiteX406" fmla="*/ 3099978 w 7467600"/>
              <a:gd name="connsiteY406" fmla="*/ 6858000 h 6858000"/>
              <a:gd name="connsiteX407" fmla="*/ 3101556 w 7467600"/>
              <a:gd name="connsiteY407" fmla="*/ 6843337 h 6858000"/>
              <a:gd name="connsiteX408" fmla="*/ 3370162 w 7467600"/>
              <a:gd name="connsiteY408" fmla="*/ 5785550 h 6858000"/>
              <a:gd name="connsiteX409" fmla="*/ 3746477 w 7467600"/>
              <a:gd name="connsiteY409" fmla="*/ 5377889 h 6858000"/>
              <a:gd name="connsiteX410" fmla="*/ 3863399 w 7467600"/>
              <a:gd name="connsiteY410" fmla="*/ 5087257 h 6858000"/>
              <a:gd name="connsiteX411" fmla="*/ 3968712 w 7467600"/>
              <a:gd name="connsiteY411" fmla="*/ 4913989 h 6858000"/>
              <a:gd name="connsiteX412" fmla="*/ 2792390 w 7467600"/>
              <a:gd name="connsiteY412" fmla="*/ 5382974 h 6858000"/>
              <a:gd name="connsiteX413" fmla="*/ 2714982 w 7467600"/>
              <a:gd name="connsiteY413" fmla="*/ 5427051 h 6858000"/>
              <a:gd name="connsiteX414" fmla="*/ 2813361 w 7467600"/>
              <a:gd name="connsiteY414" fmla="*/ 6023912 h 6858000"/>
              <a:gd name="connsiteX415" fmla="*/ 2688430 w 7467600"/>
              <a:gd name="connsiteY415" fmla="*/ 6801564 h 6858000"/>
              <a:gd name="connsiteX416" fmla="*/ 2629626 w 7467600"/>
              <a:gd name="connsiteY416" fmla="*/ 6763394 h 6858000"/>
              <a:gd name="connsiteX417" fmla="*/ 2565328 w 7467600"/>
              <a:gd name="connsiteY417" fmla="*/ 5516399 h 6858000"/>
              <a:gd name="connsiteX418" fmla="*/ 1922999 w 7467600"/>
              <a:gd name="connsiteY418" fmla="*/ 5980343 h 6858000"/>
              <a:gd name="connsiteX419" fmla="*/ 1950261 w 7467600"/>
              <a:gd name="connsiteY419" fmla="*/ 6405858 h 6858000"/>
              <a:gd name="connsiteX420" fmla="*/ 2365554 w 7467600"/>
              <a:gd name="connsiteY420" fmla="*/ 6759107 h 6858000"/>
              <a:gd name="connsiteX421" fmla="*/ 2424142 w 7467600"/>
              <a:gd name="connsiteY421" fmla="*/ 6858000 h 6858000"/>
              <a:gd name="connsiteX422" fmla="*/ 2395994 w 7467600"/>
              <a:gd name="connsiteY422" fmla="*/ 6858000 h 6858000"/>
              <a:gd name="connsiteX423" fmla="*/ 2392863 w 7467600"/>
              <a:gd name="connsiteY423" fmla="*/ 6852964 h 6858000"/>
              <a:gd name="connsiteX424" fmla="*/ 2017589 w 7467600"/>
              <a:gd name="connsiteY424" fmla="*/ 6493982 h 6858000"/>
              <a:gd name="connsiteX425" fmla="*/ 2147336 w 7467600"/>
              <a:gd name="connsiteY425" fmla="*/ 6594052 h 6858000"/>
              <a:gd name="connsiteX426" fmla="*/ 2207047 w 7467600"/>
              <a:gd name="connsiteY426" fmla="*/ 6654540 h 6858000"/>
              <a:gd name="connsiteX427" fmla="*/ 2299106 w 7467600"/>
              <a:gd name="connsiteY427" fmla="*/ 6778931 h 6858000"/>
              <a:gd name="connsiteX428" fmla="*/ 2314430 w 7467600"/>
              <a:gd name="connsiteY428" fmla="*/ 6801144 h 6858000"/>
              <a:gd name="connsiteX429" fmla="*/ 2352406 w 7467600"/>
              <a:gd name="connsiteY429" fmla="*/ 6858000 h 6858000"/>
              <a:gd name="connsiteX430" fmla="*/ 2314492 w 7467600"/>
              <a:gd name="connsiteY430" fmla="*/ 6858000 h 6858000"/>
              <a:gd name="connsiteX431" fmla="*/ 2288095 w 7467600"/>
              <a:gd name="connsiteY431" fmla="*/ 6818030 h 6858000"/>
              <a:gd name="connsiteX432" fmla="*/ 2272768 w 7467600"/>
              <a:gd name="connsiteY432" fmla="*/ 6795822 h 6858000"/>
              <a:gd name="connsiteX433" fmla="*/ 2182715 w 7467600"/>
              <a:gd name="connsiteY433" fmla="*/ 6675071 h 6858000"/>
              <a:gd name="connsiteX434" fmla="*/ 2032061 w 7467600"/>
              <a:gd name="connsiteY434" fmla="*/ 6541380 h 6858000"/>
              <a:gd name="connsiteX435" fmla="*/ 2257220 w 7467600"/>
              <a:gd name="connsiteY435" fmla="*/ 6826257 h 6858000"/>
              <a:gd name="connsiteX436" fmla="*/ 2281324 w 7467600"/>
              <a:gd name="connsiteY436" fmla="*/ 6858000 h 6858000"/>
              <a:gd name="connsiteX437" fmla="*/ 2242860 w 7467600"/>
              <a:gd name="connsiteY437" fmla="*/ 6858000 h 6858000"/>
              <a:gd name="connsiteX438" fmla="*/ 2232818 w 7467600"/>
              <a:gd name="connsiteY438" fmla="*/ 6844926 h 6858000"/>
              <a:gd name="connsiteX439" fmla="*/ 1990172 w 7467600"/>
              <a:gd name="connsiteY439" fmla="*/ 6542121 h 6858000"/>
              <a:gd name="connsiteX440" fmla="*/ 2124090 w 7467600"/>
              <a:gd name="connsiteY440" fmla="*/ 6761017 h 6858000"/>
              <a:gd name="connsiteX441" fmla="*/ 2200380 w 7467600"/>
              <a:gd name="connsiteY441" fmla="*/ 6858000 h 6858000"/>
              <a:gd name="connsiteX442" fmla="*/ 2147507 w 7467600"/>
              <a:gd name="connsiteY442" fmla="*/ 6858000 h 6858000"/>
              <a:gd name="connsiteX443" fmla="*/ 2070668 w 7467600"/>
              <a:gd name="connsiteY443" fmla="*/ 6761520 h 6858000"/>
              <a:gd name="connsiteX444" fmla="*/ 1975142 w 7467600"/>
              <a:gd name="connsiteY444" fmla="*/ 6585570 h 6858000"/>
              <a:gd name="connsiteX445" fmla="*/ 2050035 w 7467600"/>
              <a:gd name="connsiteY445" fmla="*/ 6813345 h 6858000"/>
              <a:gd name="connsiteX446" fmla="*/ 2063025 w 7467600"/>
              <a:gd name="connsiteY446" fmla="*/ 6858000 h 6858000"/>
              <a:gd name="connsiteX447" fmla="*/ 2021675 w 7467600"/>
              <a:gd name="connsiteY447" fmla="*/ 6858000 h 6858000"/>
              <a:gd name="connsiteX448" fmla="*/ 2019308 w 7467600"/>
              <a:gd name="connsiteY448" fmla="*/ 6847118 h 6858000"/>
              <a:gd name="connsiteX449" fmla="*/ 1938835 w 7467600"/>
              <a:gd name="connsiteY449" fmla="*/ 6551160 h 6858000"/>
              <a:gd name="connsiteX450" fmla="*/ 1953230 w 7467600"/>
              <a:gd name="connsiteY450" fmla="*/ 6759699 h 6858000"/>
              <a:gd name="connsiteX451" fmla="*/ 1956763 w 7467600"/>
              <a:gd name="connsiteY451" fmla="*/ 6778191 h 6858000"/>
              <a:gd name="connsiteX452" fmla="*/ 1967925 w 7467600"/>
              <a:gd name="connsiteY452" fmla="*/ 6858000 h 6858000"/>
              <a:gd name="connsiteX453" fmla="*/ 1936622 w 7467600"/>
              <a:gd name="connsiteY453" fmla="*/ 6858000 h 6858000"/>
              <a:gd name="connsiteX454" fmla="*/ 1926261 w 7467600"/>
              <a:gd name="connsiteY454" fmla="*/ 6784064 h 6858000"/>
              <a:gd name="connsiteX455" fmla="*/ 1922724 w 7467600"/>
              <a:gd name="connsiteY455" fmla="*/ 6765577 h 6858000"/>
              <a:gd name="connsiteX456" fmla="*/ 1904650 w 7467600"/>
              <a:gd name="connsiteY456" fmla="*/ 6639616 h 6858000"/>
              <a:gd name="connsiteX457" fmla="*/ 1885273 w 7467600"/>
              <a:gd name="connsiteY457" fmla="*/ 6858000 h 6858000"/>
              <a:gd name="connsiteX458" fmla="*/ 1854363 w 7467600"/>
              <a:gd name="connsiteY458" fmla="*/ 6858000 h 6858000"/>
              <a:gd name="connsiteX459" fmla="*/ 1880391 w 7467600"/>
              <a:gd name="connsiteY459" fmla="*/ 6603796 h 6858000"/>
              <a:gd name="connsiteX460" fmla="*/ 1818273 w 7467600"/>
              <a:gd name="connsiteY460" fmla="*/ 6715729 h 6858000"/>
              <a:gd name="connsiteX461" fmla="*/ 1794691 w 7467600"/>
              <a:gd name="connsiteY461" fmla="*/ 6843239 h 6858000"/>
              <a:gd name="connsiteX462" fmla="*/ 1794914 w 7467600"/>
              <a:gd name="connsiteY462" fmla="*/ 6858000 h 6858000"/>
              <a:gd name="connsiteX463" fmla="*/ 1746128 w 7467600"/>
              <a:gd name="connsiteY463" fmla="*/ 6858000 h 6858000"/>
              <a:gd name="connsiteX464" fmla="*/ 1753934 w 7467600"/>
              <a:gd name="connsiteY464" fmla="*/ 6724796 h 6858000"/>
              <a:gd name="connsiteX465" fmla="*/ 1792053 w 7467600"/>
              <a:gd name="connsiteY465" fmla="*/ 6572396 h 6858000"/>
              <a:gd name="connsiteX466" fmla="*/ 1862248 w 7467600"/>
              <a:gd name="connsiteY466" fmla="*/ 6266397 h 6858000"/>
              <a:gd name="connsiteX467" fmla="*/ 1862250 w 7467600"/>
              <a:gd name="connsiteY467" fmla="*/ 6033531 h 6858000"/>
              <a:gd name="connsiteX468" fmla="*/ 1211999 w 7467600"/>
              <a:gd name="connsiteY468" fmla="*/ 6683610 h 6858000"/>
              <a:gd name="connsiteX469" fmla="*/ 1213266 w 7467600"/>
              <a:gd name="connsiteY469" fmla="*/ 6691947 h 6858000"/>
              <a:gd name="connsiteX470" fmla="*/ 1203370 w 7467600"/>
              <a:gd name="connsiteY470" fmla="*/ 6850676 h 6858000"/>
              <a:gd name="connsiteX471" fmla="*/ 1203671 w 7467600"/>
              <a:gd name="connsiteY471" fmla="*/ 6858000 h 6858000"/>
              <a:gd name="connsiteX472" fmla="*/ 1143180 w 7467600"/>
              <a:gd name="connsiteY472" fmla="*/ 6858000 h 6858000"/>
              <a:gd name="connsiteX473" fmla="*/ 1142176 w 7467600"/>
              <a:gd name="connsiteY473" fmla="*/ 6766045 h 6858000"/>
              <a:gd name="connsiteX474" fmla="*/ 1067484 w 7467600"/>
              <a:gd name="connsiteY474" fmla="*/ 6858000 h 6858000"/>
              <a:gd name="connsiteX475" fmla="*/ 953928 w 7467600"/>
              <a:gd name="connsiteY475" fmla="*/ 6858000 h 6858000"/>
              <a:gd name="connsiteX476" fmla="*/ 959715 w 7467600"/>
              <a:gd name="connsiteY476" fmla="*/ 6850185 h 6858000"/>
              <a:gd name="connsiteX477" fmla="*/ 1483788 w 7467600"/>
              <a:gd name="connsiteY477" fmla="*/ 6259174 h 6858000"/>
              <a:gd name="connsiteX478" fmla="*/ 1100671 w 7467600"/>
              <a:gd name="connsiteY478" fmla="*/ 6252137 h 6858000"/>
              <a:gd name="connsiteX479" fmla="*/ 1090144 w 7467600"/>
              <a:gd name="connsiteY479" fmla="*/ 6256748 h 6858000"/>
              <a:gd name="connsiteX480" fmla="*/ 1095872 w 7467600"/>
              <a:gd name="connsiteY480" fmla="*/ 6271892 h 6858000"/>
              <a:gd name="connsiteX481" fmla="*/ 262785 w 7467600"/>
              <a:gd name="connsiteY481" fmla="*/ 6845450 h 6858000"/>
              <a:gd name="connsiteX482" fmla="*/ 209968 w 7467600"/>
              <a:gd name="connsiteY482" fmla="*/ 6770713 h 6858000"/>
              <a:gd name="connsiteX483" fmla="*/ 873460 w 7467600"/>
              <a:gd name="connsiteY483" fmla="*/ 6253768 h 6858000"/>
              <a:gd name="connsiteX484" fmla="*/ 192686 w 7467600"/>
              <a:gd name="connsiteY484" fmla="*/ 5849257 h 6858000"/>
              <a:gd name="connsiteX485" fmla="*/ 4696 w 7467600"/>
              <a:gd name="connsiteY485" fmla="*/ 5697668 h 6858000"/>
              <a:gd name="connsiteX486" fmla="*/ 0 w 7467600"/>
              <a:gd name="connsiteY486" fmla="*/ 5689984 h 6858000"/>
              <a:gd name="connsiteX487" fmla="*/ 0 w 7467600"/>
              <a:gd name="connsiteY487" fmla="*/ 5513472 h 6858000"/>
              <a:gd name="connsiteX488" fmla="*/ 174101 w 7467600"/>
              <a:gd name="connsiteY488" fmla="*/ 5620277 h 6858000"/>
              <a:gd name="connsiteX489" fmla="*/ 891800 w 7467600"/>
              <a:gd name="connsiteY489" fmla="*/ 6036935 h 6858000"/>
              <a:gd name="connsiteX490" fmla="*/ 1072219 w 7467600"/>
              <a:gd name="connsiteY490" fmla="*/ 6169443 h 6858000"/>
              <a:gd name="connsiteX491" fmla="*/ 1074117 w 7467600"/>
              <a:gd name="connsiteY491" fmla="*/ 6170301 h 6858000"/>
              <a:gd name="connsiteX492" fmla="*/ 1083114 w 7467600"/>
              <a:gd name="connsiteY492" fmla="*/ 6174131 h 6858000"/>
              <a:gd name="connsiteX493" fmla="*/ 1543010 w 7467600"/>
              <a:gd name="connsiteY493" fmla="*/ 6191140 h 6858000"/>
              <a:gd name="connsiteX494" fmla="*/ 1551080 w 7467600"/>
              <a:gd name="connsiteY494" fmla="*/ 6195006 h 6858000"/>
              <a:gd name="connsiteX495" fmla="*/ 2345443 w 7467600"/>
              <a:gd name="connsiteY495" fmla="*/ 5549882 h 6858000"/>
              <a:gd name="connsiteX496" fmla="*/ 1721499 w 7467600"/>
              <a:gd name="connsiteY496" fmla="*/ 5599969 h 6858000"/>
              <a:gd name="connsiteX497" fmla="*/ 767716 w 7467600"/>
              <a:gd name="connsiteY497" fmla="*/ 5472768 h 6858000"/>
              <a:gd name="connsiteX498" fmla="*/ 722147 w 7467600"/>
              <a:gd name="connsiteY498" fmla="*/ 5393091 h 6858000"/>
              <a:gd name="connsiteX499" fmla="*/ 1485552 w 7467600"/>
              <a:gd name="connsiteY499" fmla="*/ 5313202 h 6858000"/>
              <a:gd name="connsiteX500" fmla="*/ 2143004 w 7467600"/>
              <a:gd name="connsiteY500" fmla="*/ 5402420 h 6858000"/>
              <a:gd name="connsiteX501" fmla="*/ 1933391 w 7467600"/>
              <a:gd name="connsiteY501" fmla="*/ 5156971 h 6858000"/>
              <a:gd name="connsiteX502" fmla="*/ 1827118 w 7467600"/>
              <a:gd name="connsiteY502" fmla="*/ 4968410 h 6858000"/>
              <a:gd name="connsiteX503" fmla="*/ 1837349 w 7467600"/>
              <a:gd name="connsiteY503" fmla="*/ 4956357 h 6858000"/>
              <a:gd name="connsiteX504" fmla="*/ 2162835 w 7467600"/>
              <a:gd name="connsiteY504" fmla="*/ 5187853 h 6858000"/>
              <a:gd name="connsiteX505" fmla="*/ 2257167 w 7467600"/>
              <a:gd name="connsiteY505" fmla="*/ 5462123 h 6858000"/>
              <a:gd name="connsiteX506" fmla="*/ 2261598 w 7467600"/>
              <a:gd name="connsiteY506" fmla="*/ 5467998 h 6858000"/>
              <a:gd name="connsiteX507" fmla="*/ 2437177 w 7467600"/>
              <a:gd name="connsiteY507" fmla="*/ 5479608 h 6858000"/>
              <a:gd name="connsiteX508" fmla="*/ 2445247 w 7467600"/>
              <a:gd name="connsiteY508" fmla="*/ 5483476 h 6858000"/>
              <a:gd name="connsiteX509" fmla="*/ 2743626 w 7467600"/>
              <a:gd name="connsiteY509" fmla="*/ 5304819 h 6858000"/>
              <a:gd name="connsiteX510" fmla="*/ 3048102 w 7467600"/>
              <a:gd name="connsiteY510" fmla="*/ 5150595 h 6858000"/>
              <a:gd name="connsiteX511" fmla="*/ 1799414 w 7467600"/>
              <a:gd name="connsiteY511" fmla="*/ 4694732 h 6858000"/>
              <a:gd name="connsiteX512" fmla="*/ 1771735 w 7467600"/>
              <a:gd name="connsiteY512" fmla="*/ 4619929 h 6858000"/>
              <a:gd name="connsiteX513" fmla="*/ 3104273 w 7467600"/>
              <a:gd name="connsiteY513" fmla="*/ 5076159 h 6858000"/>
              <a:gd name="connsiteX514" fmla="*/ 3113245 w 7467600"/>
              <a:gd name="connsiteY514" fmla="*/ 5090705 h 6858000"/>
              <a:gd name="connsiteX515" fmla="*/ 3126294 w 7467600"/>
              <a:gd name="connsiteY515" fmla="*/ 5114400 h 6858000"/>
              <a:gd name="connsiteX516" fmla="*/ 3937433 w 7467600"/>
              <a:gd name="connsiteY516" fmla="*/ 4830473 h 6858000"/>
              <a:gd name="connsiteX517" fmla="*/ 3590475 w 7467600"/>
              <a:gd name="connsiteY517" fmla="*/ 4597974 h 6858000"/>
              <a:gd name="connsiteX518" fmla="*/ 3100264 w 7467600"/>
              <a:gd name="connsiteY518" fmla="*/ 4579845 h 6858000"/>
              <a:gd name="connsiteX519" fmla="*/ 2183576 w 7467600"/>
              <a:gd name="connsiteY519" fmla="*/ 4227150 h 6858000"/>
              <a:gd name="connsiteX520" fmla="*/ 2151029 w 7467600"/>
              <a:gd name="connsiteY520" fmla="*/ 4146947 h 6858000"/>
              <a:gd name="connsiteX521" fmla="*/ 3563434 w 7467600"/>
              <a:gd name="connsiteY521" fmla="*/ 4469115 h 6858000"/>
              <a:gd name="connsiteX522" fmla="*/ 3177952 w 7467600"/>
              <a:gd name="connsiteY522" fmla="*/ 3657386 h 6858000"/>
              <a:gd name="connsiteX523" fmla="*/ 3189263 w 7467600"/>
              <a:gd name="connsiteY523" fmla="*/ 3625726 h 6858000"/>
              <a:gd name="connsiteX524" fmla="*/ 3560912 w 7467600"/>
              <a:gd name="connsiteY524" fmla="*/ 4079863 h 6858000"/>
              <a:gd name="connsiteX525" fmla="*/ 3626636 w 7467600"/>
              <a:gd name="connsiteY525" fmla="*/ 4512230 h 6858000"/>
              <a:gd name="connsiteX526" fmla="*/ 3653088 w 7467600"/>
              <a:gd name="connsiteY526" fmla="*/ 4521417 h 6858000"/>
              <a:gd name="connsiteX527" fmla="*/ 3988128 w 7467600"/>
              <a:gd name="connsiteY527" fmla="*/ 4817267 h 6858000"/>
              <a:gd name="connsiteX528" fmla="*/ 4830582 w 7467600"/>
              <a:gd name="connsiteY528" fmla="*/ 4676000 h 6858000"/>
              <a:gd name="connsiteX529" fmla="*/ 4830100 w 7467600"/>
              <a:gd name="connsiteY529" fmla="*/ 4675554 h 6858000"/>
              <a:gd name="connsiteX530" fmla="*/ 4036318 w 7467600"/>
              <a:gd name="connsiteY530" fmla="*/ 4147013 h 6858000"/>
              <a:gd name="connsiteX531" fmla="*/ 3432098 w 7467600"/>
              <a:gd name="connsiteY531" fmla="*/ 3537312 h 6858000"/>
              <a:gd name="connsiteX532" fmla="*/ 3446761 w 7467600"/>
              <a:gd name="connsiteY532" fmla="*/ 3461278 h 6858000"/>
              <a:gd name="connsiteX533" fmla="*/ 4419733 w 7467600"/>
              <a:gd name="connsiteY533" fmla="*/ 3963555 h 6858000"/>
              <a:gd name="connsiteX534" fmla="*/ 4781371 w 7467600"/>
              <a:gd name="connsiteY534" fmla="*/ 4458604 h 6858000"/>
              <a:gd name="connsiteX535" fmla="*/ 4780440 w 7467600"/>
              <a:gd name="connsiteY535" fmla="*/ 4470290 h 6858000"/>
              <a:gd name="connsiteX536" fmla="*/ 4898954 w 7467600"/>
              <a:gd name="connsiteY536" fmla="*/ 4662092 h 6858000"/>
              <a:gd name="connsiteX537" fmla="*/ 4900699 w 7467600"/>
              <a:gd name="connsiteY537" fmla="*/ 4670867 h 6858000"/>
              <a:gd name="connsiteX538" fmla="*/ 5714511 w 7467600"/>
              <a:gd name="connsiteY538" fmla="*/ 4663483 h 6858000"/>
              <a:gd name="connsiteX539" fmla="*/ 5464793 w 7467600"/>
              <a:gd name="connsiteY539" fmla="*/ 4393556 h 6858000"/>
              <a:gd name="connsiteX540" fmla="*/ 5461897 w 7467600"/>
              <a:gd name="connsiteY540" fmla="*/ 4390879 h 6858000"/>
              <a:gd name="connsiteX541" fmla="*/ 4294126 w 7467600"/>
              <a:gd name="connsiteY541" fmla="*/ 3303048 h 6858000"/>
              <a:gd name="connsiteX542" fmla="*/ 4305321 w 7467600"/>
              <a:gd name="connsiteY542" fmla="*/ 3256953 h 6858000"/>
              <a:gd name="connsiteX543" fmla="*/ 4949299 w 7467600"/>
              <a:gd name="connsiteY543" fmla="*/ 3766336 h 6858000"/>
              <a:gd name="connsiteX544" fmla="*/ 5291452 w 7467600"/>
              <a:gd name="connsiteY544" fmla="*/ 4076801 h 6858000"/>
              <a:gd name="connsiteX545" fmla="*/ 5434998 w 7467600"/>
              <a:gd name="connsiteY545" fmla="*/ 4254100 h 6858000"/>
              <a:gd name="connsiteX546" fmla="*/ 5351015 w 7467600"/>
              <a:gd name="connsiteY546" fmla="*/ 3760989 h 6858000"/>
              <a:gd name="connsiteX547" fmla="*/ 5413780 w 7467600"/>
              <a:gd name="connsiteY547" fmla="*/ 2966265 h 6858000"/>
              <a:gd name="connsiteX548" fmla="*/ 5425627 w 7467600"/>
              <a:gd name="connsiteY548" fmla="*/ 2954192 h 6858000"/>
              <a:gd name="connsiteX549" fmla="*/ 6604735 w 7467600"/>
              <a:gd name="connsiteY549" fmla="*/ 2041381 h 6858000"/>
              <a:gd name="connsiteX550" fmla="*/ 7204487 w 7467600"/>
              <a:gd name="connsiteY550" fmla="*/ 2742112 h 6858000"/>
              <a:gd name="connsiteX551" fmla="*/ 7131592 w 7467600"/>
              <a:gd name="connsiteY551" fmla="*/ 2672096 h 6858000"/>
              <a:gd name="connsiteX552" fmla="*/ 6996344 w 7467600"/>
              <a:gd name="connsiteY552" fmla="*/ 2518310 h 6858000"/>
              <a:gd name="connsiteX553" fmla="*/ 6735495 w 7467600"/>
              <a:gd name="connsiteY553" fmla="*/ 2196890 h 6858000"/>
              <a:gd name="connsiteX554" fmla="*/ 6721901 w 7467600"/>
              <a:gd name="connsiteY554" fmla="*/ 2179274 h 6858000"/>
              <a:gd name="connsiteX555" fmla="*/ 6604735 w 7467600"/>
              <a:gd name="connsiteY555" fmla="*/ 2041381 h 6858000"/>
              <a:gd name="connsiteX556" fmla="*/ 6591670 w 7467600"/>
              <a:gd name="connsiteY556" fmla="*/ 1988277 h 6858000"/>
              <a:gd name="connsiteX557" fmla="*/ 6747349 w 7467600"/>
              <a:gd name="connsiteY557" fmla="*/ 2160069 h 6858000"/>
              <a:gd name="connsiteX558" fmla="*/ 6760943 w 7467600"/>
              <a:gd name="connsiteY558" fmla="*/ 2177686 h 6858000"/>
              <a:gd name="connsiteX559" fmla="*/ 7021065 w 7467600"/>
              <a:gd name="connsiteY559" fmla="*/ 2498102 h 6858000"/>
              <a:gd name="connsiteX560" fmla="*/ 7155223 w 7467600"/>
              <a:gd name="connsiteY560" fmla="*/ 2650386 h 6858000"/>
              <a:gd name="connsiteX561" fmla="*/ 7203167 w 7467600"/>
              <a:gd name="connsiteY561" fmla="*/ 2697288 h 6858000"/>
              <a:gd name="connsiteX562" fmla="*/ 6937703 w 7467600"/>
              <a:gd name="connsiteY562" fmla="*/ 2321981 h 6858000"/>
              <a:gd name="connsiteX563" fmla="*/ 6591670 w 7467600"/>
              <a:gd name="connsiteY563" fmla="*/ 1988277 h 6858000"/>
              <a:gd name="connsiteX564" fmla="*/ 5798671 w 7467600"/>
              <a:gd name="connsiteY564" fmla="*/ 1981601 h 6858000"/>
              <a:gd name="connsiteX565" fmla="*/ 5754709 w 7467600"/>
              <a:gd name="connsiteY565" fmla="*/ 2071454 h 6858000"/>
              <a:gd name="connsiteX566" fmla="*/ 5763044 w 7467600"/>
              <a:gd name="connsiteY566" fmla="*/ 2842206 h 6858000"/>
              <a:gd name="connsiteX567" fmla="*/ 5764974 w 7467600"/>
              <a:gd name="connsiteY567" fmla="*/ 2799609 h 6858000"/>
              <a:gd name="connsiteX568" fmla="*/ 5767665 w 7467600"/>
              <a:gd name="connsiteY568" fmla="*/ 2666409 h 6858000"/>
              <a:gd name="connsiteX569" fmla="*/ 5763055 w 7467600"/>
              <a:gd name="connsiteY569" fmla="*/ 2579705 h 6858000"/>
              <a:gd name="connsiteX570" fmla="*/ 5758079 w 7467600"/>
              <a:gd name="connsiteY570" fmla="*/ 2492508 h 6858000"/>
              <a:gd name="connsiteX571" fmla="*/ 5779325 w 7467600"/>
              <a:gd name="connsiteY571" fmla="*/ 2197069 h 6858000"/>
              <a:gd name="connsiteX572" fmla="*/ 5798671 w 7467600"/>
              <a:gd name="connsiteY572" fmla="*/ 1981601 h 6858000"/>
              <a:gd name="connsiteX573" fmla="*/ 5829202 w 7467600"/>
              <a:gd name="connsiteY573" fmla="*/ 1971679 h 6858000"/>
              <a:gd name="connsiteX574" fmla="*/ 5809558 w 7467600"/>
              <a:gd name="connsiteY574" fmla="*/ 2198043 h 6858000"/>
              <a:gd name="connsiteX575" fmla="*/ 5788653 w 7467600"/>
              <a:gd name="connsiteY575" fmla="*/ 2489430 h 6858000"/>
              <a:gd name="connsiteX576" fmla="*/ 5793439 w 7467600"/>
              <a:gd name="connsiteY576" fmla="*/ 2575235 h 6858000"/>
              <a:gd name="connsiteX577" fmla="*/ 5796837 w 7467600"/>
              <a:gd name="connsiteY577" fmla="*/ 2637633 h 6858000"/>
              <a:gd name="connsiteX578" fmla="*/ 5818614 w 7467600"/>
              <a:gd name="connsiteY578" fmla="*/ 2473055 h 6858000"/>
              <a:gd name="connsiteX579" fmla="*/ 5829202 w 7467600"/>
              <a:gd name="connsiteY579" fmla="*/ 1971679 h 6858000"/>
              <a:gd name="connsiteX580" fmla="*/ 5911389 w 7467600"/>
              <a:gd name="connsiteY580" fmla="*/ 1898371 h 6858000"/>
              <a:gd name="connsiteX581" fmla="*/ 6237627 w 7467600"/>
              <a:gd name="connsiteY581" fmla="*/ 2231921 h 6858000"/>
              <a:gd name="connsiteX582" fmla="*/ 5911389 w 7467600"/>
              <a:gd name="connsiteY582" fmla="*/ 1898371 h 6858000"/>
              <a:gd name="connsiteX583" fmla="*/ 6944437 w 7467600"/>
              <a:gd name="connsiteY583" fmla="*/ 1575402 h 6858000"/>
              <a:gd name="connsiteX584" fmla="*/ 6304730 w 7467600"/>
              <a:gd name="connsiteY584" fmla="*/ 1766654 h 6858000"/>
              <a:gd name="connsiteX585" fmla="*/ 6944437 w 7467600"/>
              <a:gd name="connsiteY585" fmla="*/ 1575402 h 6858000"/>
              <a:gd name="connsiteX586" fmla="*/ 7019523 w 7467600"/>
              <a:gd name="connsiteY586" fmla="*/ 1519450 h 6858000"/>
              <a:gd name="connsiteX587" fmla="*/ 6298091 w 7467600"/>
              <a:gd name="connsiteY587" fmla="*/ 1737122 h 6858000"/>
              <a:gd name="connsiteX588" fmla="*/ 7019523 w 7467600"/>
              <a:gd name="connsiteY588" fmla="*/ 1519450 h 6858000"/>
              <a:gd name="connsiteX589" fmla="*/ 2399523 w 7467600"/>
              <a:gd name="connsiteY589" fmla="*/ 1428234 h 6858000"/>
              <a:gd name="connsiteX590" fmla="*/ 2224982 w 7467600"/>
              <a:gd name="connsiteY590" fmla="*/ 1826201 h 6858000"/>
              <a:gd name="connsiteX591" fmla="*/ 2096099 w 7467600"/>
              <a:gd name="connsiteY591" fmla="*/ 2345900 h 6858000"/>
              <a:gd name="connsiteX592" fmla="*/ 2283317 w 7467600"/>
              <a:gd name="connsiteY592" fmla="*/ 1796925 h 6858000"/>
              <a:gd name="connsiteX593" fmla="*/ 2399523 w 7467600"/>
              <a:gd name="connsiteY593" fmla="*/ 1428234 h 6858000"/>
              <a:gd name="connsiteX594" fmla="*/ 2448558 w 7467600"/>
              <a:gd name="connsiteY594" fmla="*/ 1373435 h 6858000"/>
              <a:gd name="connsiteX595" fmla="*/ 2312521 w 7467600"/>
              <a:gd name="connsiteY595" fmla="*/ 1806140 h 6858000"/>
              <a:gd name="connsiteX596" fmla="*/ 2127533 w 7467600"/>
              <a:gd name="connsiteY596" fmla="*/ 2348380 h 6858000"/>
              <a:gd name="connsiteX597" fmla="*/ 2358080 w 7467600"/>
              <a:gd name="connsiteY597" fmla="*/ 1866134 h 6858000"/>
              <a:gd name="connsiteX598" fmla="*/ 2407436 w 7467600"/>
              <a:gd name="connsiteY598" fmla="*/ 1651070 h 6858000"/>
              <a:gd name="connsiteX599" fmla="*/ 2448558 w 7467600"/>
              <a:gd name="connsiteY599" fmla="*/ 1373435 h 6858000"/>
              <a:gd name="connsiteX600" fmla="*/ 278707 w 7467600"/>
              <a:gd name="connsiteY600" fmla="*/ 1352270 h 6858000"/>
              <a:gd name="connsiteX601" fmla="*/ 321570 w 7467600"/>
              <a:gd name="connsiteY601" fmla="*/ 1861610 h 6858000"/>
              <a:gd name="connsiteX602" fmla="*/ 294281 w 7467600"/>
              <a:gd name="connsiteY602" fmla="*/ 1440658 h 6858000"/>
              <a:gd name="connsiteX603" fmla="*/ 278707 w 7467600"/>
              <a:gd name="connsiteY603" fmla="*/ 1352270 h 6858000"/>
              <a:gd name="connsiteX604" fmla="*/ 1423821 w 7467600"/>
              <a:gd name="connsiteY604" fmla="*/ 1351958 h 6858000"/>
              <a:gd name="connsiteX605" fmla="*/ 1638521 w 7467600"/>
              <a:gd name="connsiteY605" fmla="*/ 1908470 h 6858000"/>
              <a:gd name="connsiteX606" fmla="*/ 1754199 w 7467600"/>
              <a:gd name="connsiteY606" fmla="*/ 2149284 h 6858000"/>
              <a:gd name="connsiteX607" fmla="*/ 1908359 w 7467600"/>
              <a:gd name="connsiteY607" fmla="*/ 2364988 h 6858000"/>
              <a:gd name="connsiteX608" fmla="*/ 1647661 w 7467600"/>
              <a:gd name="connsiteY608" fmla="*/ 1825945 h 6858000"/>
              <a:gd name="connsiteX609" fmla="*/ 1423821 w 7467600"/>
              <a:gd name="connsiteY609" fmla="*/ 1351958 h 6858000"/>
              <a:gd name="connsiteX610" fmla="*/ 1431890 w 7467600"/>
              <a:gd name="connsiteY610" fmla="*/ 1306475 h 6858000"/>
              <a:gd name="connsiteX611" fmla="*/ 1507597 w 7467600"/>
              <a:gd name="connsiteY611" fmla="*/ 1446132 h 6858000"/>
              <a:gd name="connsiteX612" fmla="*/ 1674586 w 7467600"/>
              <a:gd name="connsiteY612" fmla="*/ 1813832 h 6858000"/>
              <a:gd name="connsiteX613" fmla="*/ 1815950 w 7467600"/>
              <a:gd name="connsiteY613" fmla="*/ 2128564 h 6858000"/>
              <a:gd name="connsiteX614" fmla="*/ 1984242 w 7467600"/>
              <a:gd name="connsiteY614" fmla="*/ 2430829 h 6858000"/>
              <a:gd name="connsiteX615" fmla="*/ 2014023 w 7467600"/>
              <a:gd name="connsiteY615" fmla="*/ 2450995 h 6858000"/>
              <a:gd name="connsiteX616" fmla="*/ 1747337 w 7467600"/>
              <a:gd name="connsiteY616" fmla="*/ 1855264 h 6858000"/>
              <a:gd name="connsiteX617" fmla="*/ 1533749 w 7467600"/>
              <a:gd name="connsiteY617" fmla="*/ 1478656 h 6858000"/>
              <a:gd name="connsiteX618" fmla="*/ 1431890 w 7467600"/>
              <a:gd name="connsiteY618" fmla="*/ 1306475 h 6858000"/>
              <a:gd name="connsiteX619" fmla="*/ 5052692 w 7467600"/>
              <a:gd name="connsiteY619" fmla="*/ 1292994 h 6858000"/>
              <a:gd name="connsiteX620" fmla="*/ 5200661 w 7467600"/>
              <a:gd name="connsiteY620" fmla="*/ 1635186 h 6858000"/>
              <a:gd name="connsiteX621" fmla="*/ 5297138 w 7467600"/>
              <a:gd name="connsiteY621" fmla="*/ 1906351 h 6858000"/>
              <a:gd name="connsiteX622" fmla="*/ 5052692 w 7467600"/>
              <a:gd name="connsiteY622" fmla="*/ 1292994 h 6858000"/>
              <a:gd name="connsiteX623" fmla="*/ 5009948 w 7467600"/>
              <a:gd name="connsiteY623" fmla="*/ 1273619 h 6858000"/>
              <a:gd name="connsiteX624" fmla="*/ 5121777 w 7467600"/>
              <a:gd name="connsiteY624" fmla="*/ 1654213 h 6858000"/>
              <a:gd name="connsiteX625" fmla="*/ 5293545 w 7467600"/>
              <a:gd name="connsiteY625" fmla="*/ 2072247 h 6858000"/>
              <a:gd name="connsiteX626" fmla="*/ 5294042 w 7467600"/>
              <a:gd name="connsiteY626" fmla="*/ 2065019 h 6858000"/>
              <a:gd name="connsiteX627" fmla="*/ 5171936 w 7467600"/>
              <a:gd name="connsiteY627" fmla="*/ 1647613 h 6858000"/>
              <a:gd name="connsiteX628" fmla="*/ 5009948 w 7467600"/>
              <a:gd name="connsiteY628" fmla="*/ 1273619 h 6858000"/>
              <a:gd name="connsiteX629" fmla="*/ 655236 w 7467600"/>
              <a:gd name="connsiteY629" fmla="*/ 1268632 h 6858000"/>
              <a:gd name="connsiteX630" fmla="*/ 839521 w 7467600"/>
              <a:gd name="connsiteY630" fmla="*/ 1685315 h 6858000"/>
              <a:gd name="connsiteX631" fmla="*/ 1109416 w 7467600"/>
              <a:gd name="connsiteY631" fmla="*/ 2061663 h 6858000"/>
              <a:gd name="connsiteX632" fmla="*/ 1298300 w 7467600"/>
              <a:gd name="connsiteY632" fmla="*/ 2247742 h 6858000"/>
              <a:gd name="connsiteX633" fmla="*/ 1125871 w 7467600"/>
              <a:gd name="connsiteY633" fmla="*/ 1989513 h 6858000"/>
              <a:gd name="connsiteX634" fmla="*/ 981574 w 7467600"/>
              <a:gd name="connsiteY634" fmla="*/ 1783157 h 6858000"/>
              <a:gd name="connsiteX635" fmla="*/ 922198 w 7467600"/>
              <a:gd name="connsiteY635" fmla="*/ 1677437 h 6858000"/>
              <a:gd name="connsiteX636" fmla="*/ 869293 w 7467600"/>
              <a:gd name="connsiteY636" fmla="*/ 1583214 h 6858000"/>
              <a:gd name="connsiteX637" fmla="*/ 751431 w 7467600"/>
              <a:gd name="connsiteY637" fmla="*/ 1405731 h 6858000"/>
              <a:gd name="connsiteX638" fmla="*/ 655236 w 7467600"/>
              <a:gd name="connsiteY638" fmla="*/ 1268632 h 6858000"/>
              <a:gd name="connsiteX639" fmla="*/ 6516292 w 7467600"/>
              <a:gd name="connsiteY639" fmla="*/ 1263064 h 6858000"/>
              <a:gd name="connsiteX640" fmla="*/ 5736320 w 7467600"/>
              <a:gd name="connsiteY640" fmla="*/ 1501803 h 6858000"/>
              <a:gd name="connsiteX641" fmla="*/ 6516292 w 7467600"/>
              <a:gd name="connsiteY641" fmla="*/ 1263064 h 6858000"/>
              <a:gd name="connsiteX642" fmla="*/ 291466 w 7467600"/>
              <a:gd name="connsiteY642" fmla="*/ 1250369 h 6858000"/>
              <a:gd name="connsiteX643" fmla="*/ 323180 w 7467600"/>
              <a:gd name="connsiteY643" fmla="*/ 1435283 h 6858000"/>
              <a:gd name="connsiteX644" fmla="*/ 349381 w 7467600"/>
              <a:gd name="connsiteY644" fmla="*/ 1875041 h 6858000"/>
              <a:gd name="connsiteX645" fmla="*/ 374363 w 7467600"/>
              <a:gd name="connsiteY645" fmla="*/ 1506494 h 6858000"/>
              <a:gd name="connsiteX646" fmla="*/ 302168 w 7467600"/>
              <a:gd name="connsiteY646" fmla="*/ 1274495 h 6858000"/>
              <a:gd name="connsiteX647" fmla="*/ 291466 w 7467600"/>
              <a:gd name="connsiteY647" fmla="*/ 1250369 h 6858000"/>
              <a:gd name="connsiteX648" fmla="*/ 678222 w 7467600"/>
              <a:gd name="connsiteY648" fmla="*/ 1248670 h 6858000"/>
              <a:gd name="connsiteX649" fmla="*/ 775536 w 7467600"/>
              <a:gd name="connsiteY649" fmla="*/ 1388015 h 6858000"/>
              <a:gd name="connsiteX650" fmla="*/ 894529 w 7467600"/>
              <a:gd name="connsiteY650" fmla="*/ 1567739 h 6858000"/>
              <a:gd name="connsiteX651" fmla="*/ 948000 w 7467600"/>
              <a:gd name="connsiteY651" fmla="*/ 1663088 h 6858000"/>
              <a:gd name="connsiteX652" fmla="*/ 1006812 w 7467600"/>
              <a:gd name="connsiteY652" fmla="*/ 1767683 h 6858000"/>
              <a:gd name="connsiteX653" fmla="*/ 1149133 w 7467600"/>
              <a:gd name="connsiteY653" fmla="*/ 1971513 h 6858000"/>
              <a:gd name="connsiteX654" fmla="*/ 1333952 w 7467600"/>
              <a:gd name="connsiteY654" fmla="*/ 2251620 h 6858000"/>
              <a:gd name="connsiteX655" fmla="*/ 1337329 w 7467600"/>
              <a:gd name="connsiteY655" fmla="*/ 2258350 h 6858000"/>
              <a:gd name="connsiteX656" fmla="*/ 1014726 w 7467600"/>
              <a:gd name="connsiteY656" fmla="*/ 1615556 h 6858000"/>
              <a:gd name="connsiteX657" fmla="*/ 678222 w 7467600"/>
              <a:gd name="connsiteY657" fmla="*/ 1248670 h 6858000"/>
              <a:gd name="connsiteX658" fmla="*/ 6691602 w 7467600"/>
              <a:gd name="connsiteY658" fmla="*/ 1140573 h 6858000"/>
              <a:gd name="connsiteX659" fmla="*/ 6571100 w 7467600"/>
              <a:gd name="connsiteY659" fmla="*/ 1183662 h 6858000"/>
              <a:gd name="connsiteX660" fmla="*/ 6241687 w 7467600"/>
              <a:gd name="connsiteY660" fmla="*/ 1257600 h 6858000"/>
              <a:gd name="connsiteX661" fmla="*/ 5693009 w 7467600"/>
              <a:gd name="connsiteY661" fmla="*/ 1478256 h 6858000"/>
              <a:gd name="connsiteX662" fmla="*/ 6548420 w 7467600"/>
              <a:gd name="connsiteY662" fmla="*/ 1214599 h 6858000"/>
              <a:gd name="connsiteX663" fmla="*/ 6605473 w 7467600"/>
              <a:gd name="connsiteY663" fmla="*/ 1184686 h 6858000"/>
              <a:gd name="connsiteX664" fmla="*/ 6691602 w 7467600"/>
              <a:gd name="connsiteY664" fmla="*/ 1140573 h 6858000"/>
              <a:gd name="connsiteX665" fmla="*/ 4002475 w 7467600"/>
              <a:gd name="connsiteY665" fmla="*/ 1037802 h 6858000"/>
              <a:gd name="connsiteX666" fmla="*/ 4000324 w 7467600"/>
              <a:gd name="connsiteY666" fmla="*/ 1039362 h 6858000"/>
              <a:gd name="connsiteX667" fmla="*/ 4002862 w 7467600"/>
              <a:gd name="connsiteY667" fmla="*/ 1042866 h 6858000"/>
              <a:gd name="connsiteX668" fmla="*/ 4002475 w 7467600"/>
              <a:gd name="connsiteY668" fmla="*/ 1037802 h 6858000"/>
              <a:gd name="connsiteX669" fmla="*/ 506322 w 7467600"/>
              <a:gd name="connsiteY669" fmla="*/ 1020997 h 6858000"/>
              <a:gd name="connsiteX670" fmla="*/ 533068 w 7467600"/>
              <a:gd name="connsiteY670" fmla="*/ 1029409 h 6858000"/>
              <a:gd name="connsiteX671" fmla="*/ 1232525 w 7467600"/>
              <a:gd name="connsiteY671" fmla="*/ 1804675 h 6858000"/>
              <a:gd name="connsiteX672" fmla="*/ 1388858 w 7467600"/>
              <a:gd name="connsiteY672" fmla="*/ 2368011 h 6858000"/>
              <a:gd name="connsiteX673" fmla="*/ 1384098 w 7467600"/>
              <a:gd name="connsiteY673" fmla="*/ 2378125 h 6858000"/>
              <a:gd name="connsiteX674" fmla="*/ 1425393 w 7467600"/>
              <a:gd name="connsiteY674" fmla="*/ 2589124 h 6858000"/>
              <a:gd name="connsiteX675" fmla="*/ 1424001 w 7467600"/>
              <a:gd name="connsiteY675" fmla="*/ 2597541 h 6858000"/>
              <a:gd name="connsiteX676" fmla="*/ 2152729 w 7467600"/>
              <a:gd name="connsiteY676" fmla="*/ 2864487 h 6858000"/>
              <a:gd name="connsiteX677" fmla="*/ 2020609 w 7467600"/>
              <a:gd name="connsiteY677" fmla="*/ 2539671 h 6858000"/>
              <a:gd name="connsiteX678" fmla="*/ 2018920 w 7467600"/>
              <a:gd name="connsiteY678" fmla="*/ 2536309 h 6858000"/>
              <a:gd name="connsiteX679" fmla="*/ 1342441 w 7467600"/>
              <a:gd name="connsiteY679" fmla="*/ 1173017 h 6858000"/>
              <a:gd name="connsiteX680" fmla="*/ 1367925 w 7467600"/>
              <a:gd name="connsiteY680" fmla="*/ 1135648 h 6858000"/>
              <a:gd name="connsiteX681" fmla="*/ 1771401 w 7467600"/>
              <a:gd name="connsiteY681" fmla="*/ 1806673 h 6858000"/>
              <a:gd name="connsiteX682" fmla="*/ 1972385 w 7467600"/>
              <a:gd name="connsiteY682" fmla="*/ 2198735 h 6858000"/>
              <a:gd name="connsiteX683" fmla="*/ 2040892 w 7467600"/>
              <a:gd name="connsiteY683" fmla="*/ 2405205 h 6858000"/>
              <a:gd name="connsiteX684" fmla="*/ 2131689 w 7467600"/>
              <a:gd name="connsiteY684" fmla="*/ 1936926 h 6858000"/>
              <a:gd name="connsiteX685" fmla="*/ 2454820 w 7467600"/>
              <a:gd name="connsiteY685" fmla="*/ 1248808 h 6858000"/>
              <a:gd name="connsiteX686" fmla="*/ 2492512 w 7467600"/>
              <a:gd name="connsiteY686" fmla="*/ 1302920 h 6858000"/>
              <a:gd name="connsiteX687" fmla="*/ 2081216 w 7467600"/>
              <a:gd name="connsiteY687" fmla="*/ 2527513 h 6858000"/>
              <a:gd name="connsiteX688" fmla="*/ 2081211 w 7467600"/>
              <a:gd name="connsiteY688" fmla="*/ 2528916 h 6858000"/>
              <a:gd name="connsiteX689" fmla="*/ 2199067 w 7467600"/>
              <a:gd name="connsiteY689" fmla="*/ 2884061 h 6858000"/>
              <a:gd name="connsiteX690" fmla="*/ 3192586 w 7467600"/>
              <a:gd name="connsiteY690" fmla="*/ 3411496 h 6858000"/>
              <a:gd name="connsiteX691" fmla="*/ 3182620 w 7467600"/>
              <a:gd name="connsiteY691" fmla="*/ 3483279 h 6858000"/>
              <a:gd name="connsiteX692" fmla="*/ 2435119 w 7467600"/>
              <a:gd name="connsiteY692" fmla="*/ 3080173 h 6858000"/>
              <a:gd name="connsiteX693" fmla="*/ 2410152 w 7467600"/>
              <a:gd name="connsiteY693" fmla="*/ 3063751 h 6858000"/>
              <a:gd name="connsiteX694" fmla="*/ 2408099 w 7467600"/>
              <a:gd name="connsiteY694" fmla="*/ 3064403 h 6858000"/>
              <a:gd name="connsiteX695" fmla="*/ 2407218 w 7467600"/>
              <a:gd name="connsiteY695" fmla="*/ 3070324 h 6858000"/>
              <a:gd name="connsiteX696" fmla="*/ 2380138 w 7467600"/>
              <a:gd name="connsiteY696" fmla="*/ 3099341 h 6858000"/>
              <a:gd name="connsiteX697" fmla="*/ 1765923 w 7467600"/>
              <a:gd name="connsiteY697" fmla="*/ 3581043 h 6858000"/>
              <a:gd name="connsiteX698" fmla="*/ 1702258 w 7467600"/>
              <a:gd name="connsiteY698" fmla="*/ 3612286 h 6858000"/>
              <a:gd name="connsiteX699" fmla="*/ 1538370 w 7467600"/>
              <a:gd name="connsiteY699" fmla="*/ 3811804 h 6858000"/>
              <a:gd name="connsiteX700" fmla="*/ 542867 w 7467600"/>
              <a:gd name="connsiteY700" fmla="*/ 4944092 h 6858000"/>
              <a:gd name="connsiteX701" fmla="*/ 515800 w 7467600"/>
              <a:gd name="connsiteY701" fmla="*/ 4862180 h 6858000"/>
              <a:gd name="connsiteX702" fmla="*/ 909145 w 7467600"/>
              <a:gd name="connsiteY702" fmla="*/ 4199225 h 6858000"/>
              <a:gd name="connsiteX703" fmla="*/ 1214067 w 7467600"/>
              <a:gd name="connsiteY703" fmla="*/ 3908561 h 6858000"/>
              <a:gd name="connsiteX704" fmla="*/ 640967 w 7467600"/>
              <a:gd name="connsiteY704" fmla="*/ 4105601 h 6858000"/>
              <a:gd name="connsiteX705" fmla="*/ 112563 w 7467600"/>
              <a:gd name="connsiteY705" fmla="*/ 4396952 h 6858000"/>
              <a:gd name="connsiteX706" fmla="*/ 0 w 7467600"/>
              <a:gd name="connsiteY706" fmla="*/ 4466006 h 6858000"/>
              <a:gd name="connsiteX707" fmla="*/ 0 w 7467600"/>
              <a:gd name="connsiteY707" fmla="*/ 4233763 h 6858000"/>
              <a:gd name="connsiteX708" fmla="*/ 36881 w 7467600"/>
              <a:gd name="connsiteY708" fmla="*/ 4200118 h 6858000"/>
              <a:gd name="connsiteX709" fmla="*/ 910534 w 7467600"/>
              <a:gd name="connsiteY709" fmla="*/ 3629753 h 6858000"/>
              <a:gd name="connsiteX710" fmla="*/ 1578717 w 7467600"/>
              <a:gd name="connsiteY710" fmla="*/ 3575982 h 6858000"/>
              <a:gd name="connsiteX711" fmla="*/ 2338780 w 7467600"/>
              <a:gd name="connsiteY711" fmla="*/ 3033725 h 6858000"/>
              <a:gd name="connsiteX712" fmla="*/ 1807991 w 7467600"/>
              <a:gd name="connsiteY712" fmla="*/ 2807184 h 6858000"/>
              <a:gd name="connsiteX713" fmla="*/ 1416358 w 7467600"/>
              <a:gd name="connsiteY713" fmla="*/ 3112571 h 6858000"/>
              <a:gd name="connsiteX714" fmla="*/ 939066 w 7467600"/>
              <a:gd name="connsiteY714" fmla="*/ 3378798 h 6858000"/>
              <a:gd name="connsiteX715" fmla="*/ 115099 w 7467600"/>
              <a:gd name="connsiteY715" fmla="*/ 3607650 h 6858000"/>
              <a:gd name="connsiteX716" fmla="*/ 97284 w 7467600"/>
              <a:gd name="connsiteY716" fmla="*/ 3520393 h 6858000"/>
              <a:gd name="connsiteX717" fmla="*/ 922050 w 7467600"/>
              <a:gd name="connsiteY717" fmla="*/ 3074867 h 6858000"/>
              <a:gd name="connsiteX718" fmla="*/ 1405265 w 7467600"/>
              <a:gd name="connsiteY718" fmla="*/ 3016319 h 6858000"/>
              <a:gd name="connsiteX719" fmla="*/ 1407512 w 7467600"/>
              <a:gd name="connsiteY719" fmla="*/ 3018001 h 6858000"/>
              <a:gd name="connsiteX720" fmla="*/ 1726266 w 7467600"/>
              <a:gd name="connsiteY720" fmla="*/ 2777274 h 6858000"/>
              <a:gd name="connsiteX721" fmla="*/ 625390 w 7467600"/>
              <a:gd name="connsiteY721" fmla="*/ 2514541 h 6858000"/>
              <a:gd name="connsiteX722" fmla="*/ 619799 w 7467600"/>
              <a:gd name="connsiteY722" fmla="*/ 2527180 h 6858000"/>
              <a:gd name="connsiteX723" fmla="*/ 310030 w 7467600"/>
              <a:gd name="connsiteY723" fmla="*/ 2771818 h 6858000"/>
              <a:gd name="connsiteX724" fmla="*/ 173877 w 7467600"/>
              <a:gd name="connsiteY724" fmla="*/ 2937056 h 6858000"/>
              <a:gd name="connsiteX725" fmla="*/ 77889 w 7467600"/>
              <a:gd name="connsiteY725" fmla="*/ 3138440 h 6858000"/>
              <a:gd name="connsiteX726" fmla="*/ 0 w 7467600"/>
              <a:gd name="connsiteY726" fmla="*/ 3271395 h 6858000"/>
              <a:gd name="connsiteX727" fmla="*/ 0 w 7467600"/>
              <a:gd name="connsiteY727" fmla="*/ 3153002 h 6858000"/>
              <a:gd name="connsiteX728" fmla="*/ 2386 w 7467600"/>
              <a:gd name="connsiteY728" fmla="*/ 3149203 h 6858000"/>
              <a:gd name="connsiteX729" fmla="*/ 89753 w 7467600"/>
              <a:gd name="connsiteY729" fmla="*/ 2987702 h 6858000"/>
              <a:gd name="connsiteX730" fmla="*/ 76869 w 7467600"/>
              <a:gd name="connsiteY730" fmla="*/ 3005404 h 6858000"/>
              <a:gd name="connsiteX731" fmla="*/ 32049 w 7467600"/>
              <a:gd name="connsiteY731" fmla="*/ 3065814 h 6858000"/>
              <a:gd name="connsiteX732" fmla="*/ 0 w 7467600"/>
              <a:gd name="connsiteY732" fmla="*/ 3108744 h 6858000"/>
              <a:gd name="connsiteX733" fmla="*/ 0 w 7467600"/>
              <a:gd name="connsiteY733" fmla="*/ 3058059 h 6858000"/>
              <a:gd name="connsiteX734" fmla="*/ 7610 w 7467600"/>
              <a:gd name="connsiteY734" fmla="*/ 3047889 h 6858000"/>
              <a:gd name="connsiteX735" fmla="*/ 52419 w 7467600"/>
              <a:gd name="connsiteY735" fmla="*/ 2987479 h 6858000"/>
              <a:gd name="connsiteX736" fmla="*/ 59142 w 7467600"/>
              <a:gd name="connsiteY736" fmla="*/ 2978488 h 6858000"/>
              <a:gd name="connsiteX737" fmla="*/ 0 w 7467600"/>
              <a:gd name="connsiteY737" fmla="*/ 3015334 h 6858000"/>
              <a:gd name="connsiteX738" fmla="*/ 0 w 7467600"/>
              <a:gd name="connsiteY738" fmla="*/ 2914286 h 6858000"/>
              <a:gd name="connsiteX739" fmla="*/ 36383 w 7467600"/>
              <a:gd name="connsiteY739" fmla="*/ 2901128 h 6858000"/>
              <a:gd name="connsiteX740" fmla="*/ 156329 w 7467600"/>
              <a:gd name="connsiteY740" fmla="*/ 2840533 h 6858000"/>
              <a:gd name="connsiteX741" fmla="*/ 358355 w 7467600"/>
              <a:gd name="connsiteY741" fmla="*/ 2620471 h 6858000"/>
              <a:gd name="connsiteX742" fmla="*/ 510577 w 7467600"/>
              <a:gd name="connsiteY742" fmla="*/ 2501244 h 6858000"/>
              <a:gd name="connsiteX743" fmla="*/ 211967 w 7467600"/>
              <a:gd name="connsiteY743" fmla="*/ 2479171 h 6858000"/>
              <a:gd name="connsiteX744" fmla="*/ 0 w 7467600"/>
              <a:gd name="connsiteY744" fmla="*/ 2476398 h 6858000"/>
              <a:gd name="connsiteX745" fmla="*/ 0 w 7467600"/>
              <a:gd name="connsiteY745" fmla="*/ 2389189 h 6858000"/>
              <a:gd name="connsiteX746" fmla="*/ 103062 w 7467600"/>
              <a:gd name="connsiteY746" fmla="*/ 2389518 h 6858000"/>
              <a:gd name="connsiteX747" fmla="*/ 510734 w 7467600"/>
              <a:gd name="connsiteY747" fmla="*/ 2416201 h 6858000"/>
              <a:gd name="connsiteX748" fmla="*/ 279257 w 7467600"/>
              <a:gd name="connsiteY748" fmla="*/ 2092102 h 6858000"/>
              <a:gd name="connsiteX749" fmla="*/ 65265 w 7467600"/>
              <a:gd name="connsiteY749" fmla="*/ 2006049 h 6858000"/>
              <a:gd name="connsiteX750" fmla="*/ 0 w 7467600"/>
              <a:gd name="connsiteY750" fmla="*/ 1982532 h 6858000"/>
              <a:gd name="connsiteX751" fmla="*/ 0 w 7467600"/>
              <a:gd name="connsiteY751" fmla="*/ 1912789 h 6858000"/>
              <a:gd name="connsiteX752" fmla="*/ 97460 w 7467600"/>
              <a:gd name="connsiteY752" fmla="*/ 1953725 h 6858000"/>
              <a:gd name="connsiteX753" fmla="*/ 221272 w 7467600"/>
              <a:gd name="connsiteY753" fmla="*/ 1980766 h 6858000"/>
              <a:gd name="connsiteX754" fmla="*/ 116765 w 7467600"/>
              <a:gd name="connsiteY754" fmla="*/ 1911033 h 6858000"/>
              <a:gd name="connsiteX755" fmla="*/ 16405 w 7467600"/>
              <a:gd name="connsiteY755" fmla="*/ 1803412 h 6858000"/>
              <a:gd name="connsiteX756" fmla="*/ 0 w 7467600"/>
              <a:gd name="connsiteY756" fmla="*/ 1784777 h 6858000"/>
              <a:gd name="connsiteX757" fmla="*/ 0 w 7467600"/>
              <a:gd name="connsiteY757" fmla="*/ 1740082 h 6858000"/>
              <a:gd name="connsiteX758" fmla="*/ 39394 w 7467600"/>
              <a:gd name="connsiteY758" fmla="*/ 1784856 h 6858000"/>
              <a:gd name="connsiteX759" fmla="*/ 135813 w 7467600"/>
              <a:gd name="connsiteY759" fmla="*/ 1888838 h 6858000"/>
              <a:gd name="connsiteX760" fmla="*/ 242575 w 7467600"/>
              <a:gd name="connsiteY760" fmla="*/ 1958841 h 6858000"/>
              <a:gd name="connsiteX761" fmla="*/ 82197 w 7467600"/>
              <a:gd name="connsiteY761" fmla="*/ 1754826 h 6858000"/>
              <a:gd name="connsiteX762" fmla="*/ 0 w 7467600"/>
              <a:gd name="connsiteY762" fmla="*/ 1679650 h 6858000"/>
              <a:gd name="connsiteX763" fmla="*/ 0 w 7467600"/>
              <a:gd name="connsiteY763" fmla="*/ 1602463 h 6858000"/>
              <a:gd name="connsiteX764" fmla="*/ 84689 w 7467600"/>
              <a:gd name="connsiteY764" fmla="*/ 1677442 h 6858000"/>
              <a:gd name="connsiteX765" fmla="*/ 298437 w 7467600"/>
              <a:gd name="connsiteY765" fmla="*/ 1968019 h 6858000"/>
              <a:gd name="connsiteX766" fmla="*/ 227269 w 7467600"/>
              <a:gd name="connsiteY766" fmla="*/ 1114064 h 6858000"/>
              <a:gd name="connsiteX767" fmla="*/ 248003 w 7467600"/>
              <a:gd name="connsiteY767" fmla="*/ 1089613 h 6858000"/>
              <a:gd name="connsiteX768" fmla="*/ 427020 w 7467600"/>
              <a:gd name="connsiteY768" fmla="*/ 1619803 h 6858000"/>
              <a:gd name="connsiteX769" fmla="*/ 340345 w 7467600"/>
              <a:gd name="connsiteY769" fmla="*/ 2027739 h 6858000"/>
              <a:gd name="connsiteX770" fmla="*/ 360865 w 7467600"/>
              <a:gd name="connsiteY770" fmla="*/ 2044827 h 6858000"/>
              <a:gd name="connsiteX771" fmla="*/ 560414 w 7467600"/>
              <a:gd name="connsiteY771" fmla="*/ 2421457 h 6858000"/>
              <a:gd name="connsiteX772" fmla="*/ 1359703 w 7467600"/>
              <a:gd name="connsiteY772" fmla="*/ 2578554 h 6858000"/>
              <a:gd name="connsiteX773" fmla="*/ 1359422 w 7467600"/>
              <a:gd name="connsiteY773" fmla="*/ 2577994 h 6858000"/>
              <a:gd name="connsiteX774" fmla="*/ 828701 w 7467600"/>
              <a:gd name="connsiteY774" fmla="*/ 1839520 h 6858000"/>
              <a:gd name="connsiteX775" fmla="*/ 494427 w 7467600"/>
              <a:gd name="connsiteY775" fmla="*/ 1092333 h 6858000"/>
              <a:gd name="connsiteX776" fmla="*/ 506322 w 7467600"/>
              <a:gd name="connsiteY776" fmla="*/ 1020997 h 6858000"/>
              <a:gd name="connsiteX777" fmla="*/ 4570198 w 7467600"/>
              <a:gd name="connsiteY777" fmla="*/ 978081 h 6858000"/>
              <a:gd name="connsiteX778" fmla="*/ 4523691 w 7467600"/>
              <a:gd name="connsiteY778" fmla="*/ 1127776 h 6858000"/>
              <a:gd name="connsiteX779" fmla="*/ 4509875 w 7467600"/>
              <a:gd name="connsiteY779" fmla="*/ 1167552 h 6858000"/>
              <a:gd name="connsiteX780" fmla="*/ 4478168 w 7467600"/>
              <a:gd name="connsiteY780" fmla="*/ 1260735 h 6858000"/>
              <a:gd name="connsiteX781" fmla="*/ 4409309 w 7467600"/>
              <a:gd name="connsiteY781" fmla="*/ 1666996 h 6858000"/>
              <a:gd name="connsiteX782" fmla="*/ 4370031 w 7467600"/>
              <a:gd name="connsiteY782" fmla="*/ 1955666 h 6858000"/>
              <a:gd name="connsiteX783" fmla="*/ 4570198 w 7467600"/>
              <a:gd name="connsiteY783" fmla="*/ 978081 h 6858000"/>
              <a:gd name="connsiteX784" fmla="*/ 4557898 w 7467600"/>
              <a:gd name="connsiteY784" fmla="*/ 900011 h 6858000"/>
              <a:gd name="connsiteX785" fmla="*/ 4344840 w 7467600"/>
              <a:gd name="connsiteY785" fmla="*/ 1922038 h 6858000"/>
              <a:gd name="connsiteX786" fmla="*/ 4378710 w 7467600"/>
              <a:gd name="connsiteY786" fmla="*/ 1665516 h 6858000"/>
              <a:gd name="connsiteX787" fmla="*/ 4448798 w 7467600"/>
              <a:gd name="connsiteY787" fmla="*/ 1253024 h 6858000"/>
              <a:gd name="connsiteX788" fmla="*/ 4480315 w 7467600"/>
              <a:gd name="connsiteY788" fmla="*/ 1158454 h 6858000"/>
              <a:gd name="connsiteX789" fmla="*/ 4494133 w 7467600"/>
              <a:gd name="connsiteY789" fmla="*/ 1118676 h 6858000"/>
              <a:gd name="connsiteX790" fmla="*/ 4557898 w 7467600"/>
              <a:gd name="connsiteY790" fmla="*/ 900011 h 6858000"/>
              <a:gd name="connsiteX791" fmla="*/ 5870151 w 7467600"/>
              <a:gd name="connsiteY791" fmla="*/ 898890 h 6858000"/>
              <a:gd name="connsiteX792" fmla="*/ 5861335 w 7467600"/>
              <a:gd name="connsiteY792" fmla="*/ 899177 h 6858000"/>
              <a:gd name="connsiteX793" fmla="*/ 5843702 w 7467600"/>
              <a:gd name="connsiteY793" fmla="*/ 899748 h 6858000"/>
              <a:gd name="connsiteX794" fmla="*/ 5651107 w 7467600"/>
              <a:gd name="connsiteY794" fmla="*/ 920306 h 6858000"/>
              <a:gd name="connsiteX795" fmla="*/ 5459407 w 7467600"/>
              <a:gd name="connsiteY795" fmla="*/ 940975 h 6858000"/>
              <a:gd name="connsiteX796" fmla="*/ 5374846 w 7467600"/>
              <a:gd name="connsiteY796" fmla="*/ 941988 h 6858000"/>
              <a:gd name="connsiteX797" fmla="*/ 5256105 w 7467600"/>
              <a:gd name="connsiteY797" fmla="*/ 945632 h 6858000"/>
              <a:gd name="connsiteX798" fmla="*/ 5107071 w 7467600"/>
              <a:gd name="connsiteY798" fmla="*/ 969720 h 6858000"/>
              <a:gd name="connsiteX799" fmla="*/ 4998681 w 7467600"/>
              <a:gd name="connsiteY799" fmla="*/ 988771 h 6858000"/>
              <a:gd name="connsiteX800" fmla="*/ 5870151 w 7467600"/>
              <a:gd name="connsiteY800" fmla="*/ 898890 h 6858000"/>
              <a:gd name="connsiteX801" fmla="*/ 5504425 w 7467600"/>
              <a:gd name="connsiteY801" fmla="*/ 848067 h 6858000"/>
              <a:gd name="connsiteX802" fmla="*/ 4968849 w 7467600"/>
              <a:gd name="connsiteY802" fmla="*/ 962318 h 6858000"/>
              <a:gd name="connsiteX803" fmla="*/ 5104039 w 7467600"/>
              <a:gd name="connsiteY803" fmla="*/ 940634 h 6858000"/>
              <a:gd name="connsiteX804" fmla="*/ 5256311 w 7467600"/>
              <a:gd name="connsiteY804" fmla="*/ 916490 h 6858000"/>
              <a:gd name="connsiteX805" fmla="*/ 5377381 w 7467600"/>
              <a:gd name="connsiteY805" fmla="*/ 912671 h 6858000"/>
              <a:gd name="connsiteX806" fmla="*/ 5460148 w 7467600"/>
              <a:gd name="connsiteY806" fmla="*/ 911442 h 6858000"/>
              <a:gd name="connsiteX807" fmla="*/ 5648971 w 7467600"/>
              <a:gd name="connsiteY807" fmla="*/ 891331 h 6858000"/>
              <a:gd name="connsiteX808" fmla="*/ 5844807 w 7467600"/>
              <a:gd name="connsiteY808" fmla="*/ 870718 h 6858000"/>
              <a:gd name="connsiteX809" fmla="*/ 5862975 w 7467600"/>
              <a:gd name="connsiteY809" fmla="*/ 869756 h 6858000"/>
              <a:gd name="connsiteX810" fmla="*/ 5920887 w 7467600"/>
              <a:gd name="connsiteY810" fmla="*/ 865929 h 6858000"/>
              <a:gd name="connsiteX811" fmla="*/ 5504425 w 7467600"/>
              <a:gd name="connsiteY811" fmla="*/ 848067 h 6858000"/>
              <a:gd name="connsiteX812" fmla="*/ 3607114 w 7467600"/>
              <a:gd name="connsiteY812" fmla="*/ 467441 h 6858000"/>
              <a:gd name="connsiteX813" fmla="*/ 3296242 w 7467600"/>
              <a:gd name="connsiteY813" fmla="*/ 807991 h 6858000"/>
              <a:gd name="connsiteX814" fmla="*/ 3174674 w 7467600"/>
              <a:gd name="connsiteY814" fmla="*/ 919759 h 6858000"/>
              <a:gd name="connsiteX815" fmla="*/ 3042978 w 7467600"/>
              <a:gd name="connsiteY815" fmla="*/ 1054894 h 6858000"/>
              <a:gd name="connsiteX816" fmla="*/ 2968914 w 7467600"/>
              <a:gd name="connsiteY816" fmla="*/ 1133756 h 6858000"/>
              <a:gd name="connsiteX817" fmla="*/ 3103823 w 7467600"/>
              <a:gd name="connsiteY817" fmla="*/ 1026814 h 6858000"/>
              <a:gd name="connsiteX818" fmla="*/ 3607114 w 7467600"/>
              <a:gd name="connsiteY818" fmla="*/ 467441 h 6858000"/>
              <a:gd name="connsiteX819" fmla="*/ 3744487 w 7467600"/>
              <a:gd name="connsiteY819" fmla="*/ 383136 h 6858000"/>
              <a:gd name="connsiteX820" fmla="*/ 3970213 w 7467600"/>
              <a:gd name="connsiteY820" fmla="*/ 995559 h 6858000"/>
              <a:gd name="connsiteX821" fmla="*/ 3744487 w 7467600"/>
              <a:gd name="connsiteY821" fmla="*/ 383136 h 6858000"/>
              <a:gd name="connsiteX822" fmla="*/ 3624562 w 7467600"/>
              <a:gd name="connsiteY822" fmla="*/ 367041 h 6858000"/>
              <a:gd name="connsiteX823" fmla="*/ 3489712 w 7467600"/>
              <a:gd name="connsiteY823" fmla="*/ 485386 h 6858000"/>
              <a:gd name="connsiteX824" fmla="*/ 3182994 w 7467600"/>
              <a:gd name="connsiteY824" fmla="*/ 828265 h 6858000"/>
              <a:gd name="connsiteX825" fmla="*/ 2892114 w 7467600"/>
              <a:gd name="connsiteY825" fmla="*/ 1172635 h 6858000"/>
              <a:gd name="connsiteX826" fmla="*/ 3021459 w 7467600"/>
              <a:gd name="connsiteY826" fmla="*/ 1035385 h 6858000"/>
              <a:gd name="connsiteX827" fmla="*/ 3153873 w 7467600"/>
              <a:gd name="connsiteY827" fmla="*/ 898971 h 6858000"/>
              <a:gd name="connsiteX828" fmla="*/ 3276511 w 7467600"/>
              <a:gd name="connsiteY828" fmla="*/ 786423 h 6858000"/>
              <a:gd name="connsiteX829" fmla="*/ 3584154 w 7467600"/>
              <a:gd name="connsiteY829" fmla="*/ 448218 h 6858000"/>
              <a:gd name="connsiteX830" fmla="*/ 3624562 w 7467600"/>
              <a:gd name="connsiteY830" fmla="*/ 367041 h 6858000"/>
              <a:gd name="connsiteX831" fmla="*/ 3766672 w 7467600"/>
              <a:gd name="connsiteY831" fmla="*/ 359429 h 6858000"/>
              <a:gd name="connsiteX832" fmla="*/ 3996338 w 7467600"/>
              <a:gd name="connsiteY832" fmla="*/ 968237 h 6858000"/>
              <a:gd name="connsiteX833" fmla="*/ 3766672 w 7467600"/>
              <a:gd name="connsiteY833" fmla="*/ 359429 h 6858000"/>
              <a:gd name="connsiteX834" fmla="*/ 5805386 w 7467600"/>
              <a:gd name="connsiteY834" fmla="*/ 239240 h 6858000"/>
              <a:gd name="connsiteX835" fmla="*/ 5736947 w 7467600"/>
              <a:gd name="connsiteY835" fmla="*/ 261367 h 6858000"/>
              <a:gd name="connsiteX836" fmla="*/ 5427012 w 7467600"/>
              <a:gd name="connsiteY836" fmla="*/ 311272 h 6858000"/>
              <a:gd name="connsiteX837" fmla="*/ 5147818 w 7467600"/>
              <a:gd name="connsiteY837" fmla="*/ 322112 h 6858000"/>
              <a:gd name="connsiteX838" fmla="*/ 5060854 w 7467600"/>
              <a:gd name="connsiteY838" fmla="*/ 311882 h 6858000"/>
              <a:gd name="connsiteX839" fmla="*/ 4945989 w 7467600"/>
              <a:gd name="connsiteY839" fmla="*/ 300516 h 6858000"/>
              <a:gd name="connsiteX840" fmla="*/ 5410479 w 7467600"/>
              <a:gd name="connsiteY840" fmla="*/ 348434 h 6858000"/>
              <a:gd name="connsiteX841" fmla="*/ 5805386 w 7467600"/>
              <a:gd name="connsiteY841" fmla="*/ 239240 h 6858000"/>
              <a:gd name="connsiteX842" fmla="*/ 5905192 w 7467600"/>
              <a:gd name="connsiteY842" fmla="*/ 163079 h 6858000"/>
              <a:gd name="connsiteX843" fmla="*/ 5865655 w 7467600"/>
              <a:gd name="connsiteY843" fmla="*/ 171901 h 6858000"/>
              <a:gd name="connsiteX844" fmla="*/ 5259740 w 7467600"/>
              <a:gd name="connsiteY844" fmla="*/ 257013 h 6858000"/>
              <a:gd name="connsiteX845" fmla="*/ 5208466 w 7467600"/>
              <a:gd name="connsiteY845" fmla="*/ 257550 h 6858000"/>
              <a:gd name="connsiteX846" fmla="*/ 4980204 w 7467600"/>
              <a:gd name="connsiteY846" fmla="*/ 271903 h 6858000"/>
              <a:gd name="connsiteX847" fmla="*/ 5068068 w 7467600"/>
              <a:gd name="connsiteY847" fmla="*/ 282244 h 6858000"/>
              <a:gd name="connsiteX848" fmla="*/ 5153231 w 7467600"/>
              <a:gd name="connsiteY848" fmla="*/ 292240 h 6858000"/>
              <a:gd name="connsiteX849" fmla="*/ 5426491 w 7467600"/>
              <a:gd name="connsiteY849" fmla="*/ 281128 h 6858000"/>
              <a:gd name="connsiteX850" fmla="*/ 5731212 w 7467600"/>
              <a:gd name="connsiteY850" fmla="*/ 231951 h 6858000"/>
              <a:gd name="connsiteX851" fmla="*/ 5905192 w 7467600"/>
              <a:gd name="connsiteY851" fmla="*/ 163079 h 6858000"/>
              <a:gd name="connsiteX852" fmla="*/ 5944437 w 7467600"/>
              <a:gd name="connsiteY852" fmla="*/ 113829 h 6858000"/>
              <a:gd name="connsiteX853" fmla="*/ 5825032 w 7467600"/>
              <a:gd name="connsiteY853" fmla="*/ 146405 h 6858000"/>
              <a:gd name="connsiteX854" fmla="*/ 4955599 w 7467600"/>
              <a:gd name="connsiteY854" fmla="*/ 247008 h 6858000"/>
              <a:gd name="connsiteX855" fmla="*/ 5210104 w 7467600"/>
              <a:gd name="connsiteY855" fmla="*/ 228123 h 6858000"/>
              <a:gd name="connsiteX856" fmla="*/ 5261015 w 7467600"/>
              <a:gd name="connsiteY856" fmla="*/ 227087 h 6858000"/>
              <a:gd name="connsiteX857" fmla="*/ 5861181 w 7467600"/>
              <a:gd name="connsiteY857" fmla="*/ 143093 h 6858000"/>
              <a:gd name="connsiteX858" fmla="*/ 5961252 w 7467600"/>
              <a:gd name="connsiteY858" fmla="*/ 114820 h 6858000"/>
              <a:gd name="connsiteX859" fmla="*/ 5944437 w 7467600"/>
              <a:gd name="connsiteY859" fmla="*/ 113829 h 6858000"/>
              <a:gd name="connsiteX860" fmla="*/ 3882765 w 7467600"/>
              <a:gd name="connsiteY860" fmla="*/ 0 h 6858000"/>
              <a:gd name="connsiteX861" fmla="*/ 3995099 w 7467600"/>
              <a:gd name="connsiteY861" fmla="*/ 0 h 6858000"/>
              <a:gd name="connsiteX862" fmla="*/ 4163818 w 7467600"/>
              <a:gd name="connsiteY862" fmla="*/ 234104 h 6858000"/>
              <a:gd name="connsiteX863" fmla="*/ 4172099 w 7467600"/>
              <a:gd name="connsiteY863" fmla="*/ 234207 h 6858000"/>
              <a:gd name="connsiteX864" fmla="*/ 4784282 w 7467600"/>
              <a:gd name="connsiteY864" fmla="*/ 276561 h 6858000"/>
              <a:gd name="connsiteX865" fmla="*/ 4801687 w 7467600"/>
              <a:gd name="connsiteY865" fmla="*/ 267764 h 6858000"/>
              <a:gd name="connsiteX866" fmla="*/ 6082788 w 7467600"/>
              <a:gd name="connsiteY866" fmla="*/ 64119 h 6858000"/>
              <a:gd name="connsiteX867" fmla="*/ 6099442 w 7467600"/>
              <a:gd name="connsiteY867" fmla="*/ 82568 h 6858000"/>
              <a:gd name="connsiteX868" fmla="*/ 4804137 w 7467600"/>
              <a:gd name="connsiteY868" fmla="*/ 320931 h 6858000"/>
              <a:gd name="connsiteX869" fmla="*/ 4227047 w 7467600"/>
              <a:gd name="connsiteY869" fmla="*/ 313415 h 6858000"/>
              <a:gd name="connsiteX870" fmla="*/ 4346041 w 7467600"/>
              <a:gd name="connsiteY870" fmla="*/ 456086 h 6858000"/>
              <a:gd name="connsiteX871" fmla="*/ 4870967 w 7467600"/>
              <a:gd name="connsiteY871" fmla="*/ 963061 h 6858000"/>
              <a:gd name="connsiteX872" fmla="*/ 4889647 w 7467600"/>
              <a:gd name="connsiteY872" fmla="*/ 957147 h 6858000"/>
              <a:gd name="connsiteX873" fmla="*/ 5422504 w 7467600"/>
              <a:gd name="connsiteY873" fmla="*/ 805191 h 6858000"/>
              <a:gd name="connsiteX874" fmla="*/ 6087656 w 7467600"/>
              <a:gd name="connsiteY874" fmla="*/ 826703 h 6858000"/>
              <a:gd name="connsiteX875" fmla="*/ 6058717 w 7467600"/>
              <a:gd name="connsiteY875" fmla="*/ 865992 h 6858000"/>
              <a:gd name="connsiteX876" fmla="*/ 4974153 w 7467600"/>
              <a:gd name="connsiteY876" fmla="*/ 1045456 h 6858000"/>
              <a:gd name="connsiteX877" fmla="*/ 5627835 w 7467600"/>
              <a:gd name="connsiteY877" fmla="*/ 1472077 h 6858000"/>
              <a:gd name="connsiteX878" fmla="*/ 5629817 w 7467600"/>
              <a:gd name="connsiteY878" fmla="*/ 1471412 h 6858000"/>
              <a:gd name="connsiteX879" fmla="*/ 5634124 w 7467600"/>
              <a:gd name="connsiteY879" fmla="*/ 1470572 h 6858000"/>
              <a:gd name="connsiteX880" fmla="*/ 5755832 w 7467600"/>
              <a:gd name="connsiteY880" fmla="*/ 1383886 h 6858000"/>
              <a:gd name="connsiteX881" fmla="*/ 6014186 w 7467600"/>
              <a:gd name="connsiteY881" fmla="*/ 1279799 h 6858000"/>
              <a:gd name="connsiteX882" fmla="*/ 6901619 w 7467600"/>
              <a:gd name="connsiteY882" fmla="*/ 1047874 h 6858000"/>
              <a:gd name="connsiteX883" fmla="*/ 6931566 w 7467600"/>
              <a:gd name="connsiteY883" fmla="*/ 1062034 h 6858000"/>
              <a:gd name="connsiteX884" fmla="*/ 5790982 w 7467600"/>
              <a:gd name="connsiteY884" fmla="*/ 1561380 h 6858000"/>
              <a:gd name="connsiteX885" fmla="*/ 6188971 w 7467600"/>
              <a:gd name="connsiteY885" fmla="*/ 1755168 h 6858000"/>
              <a:gd name="connsiteX886" fmla="*/ 6202446 w 7467600"/>
              <a:gd name="connsiteY886" fmla="*/ 1752268 h 6858000"/>
              <a:gd name="connsiteX887" fmla="*/ 7179560 w 7467600"/>
              <a:gd name="connsiteY887" fmla="*/ 1467551 h 6858000"/>
              <a:gd name="connsiteX888" fmla="*/ 7158730 w 7467600"/>
              <a:gd name="connsiteY888" fmla="*/ 1507835 h 6858000"/>
              <a:gd name="connsiteX889" fmla="*/ 6326959 w 7467600"/>
              <a:gd name="connsiteY889" fmla="*/ 1817686 h 6858000"/>
              <a:gd name="connsiteX890" fmla="*/ 6537433 w 7467600"/>
              <a:gd name="connsiteY890" fmla="*/ 1907790 h 6858000"/>
              <a:gd name="connsiteX891" fmla="*/ 6550221 w 7467600"/>
              <a:gd name="connsiteY891" fmla="*/ 1910729 h 6858000"/>
              <a:gd name="connsiteX892" fmla="*/ 6964438 w 7467600"/>
              <a:gd name="connsiteY892" fmla="*/ 2209505 h 6858000"/>
              <a:gd name="connsiteX893" fmla="*/ 7367862 w 7467600"/>
              <a:gd name="connsiteY893" fmla="*/ 2806833 h 6858000"/>
              <a:gd name="connsiteX894" fmla="*/ 7364329 w 7467600"/>
              <a:gd name="connsiteY894" fmla="*/ 2826907 h 6858000"/>
              <a:gd name="connsiteX895" fmla="*/ 7290545 w 7467600"/>
              <a:gd name="connsiteY895" fmla="*/ 2850663 h 6858000"/>
              <a:gd name="connsiteX896" fmla="*/ 6472036 w 7467600"/>
              <a:gd name="connsiteY896" fmla="*/ 1959003 h 6858000"/>
              <a:gd name="connsiteX897" fmla="*/ 5792897 w 7467600"/>
              <a:gd name="connsiteY897" fmla="*/ 1647747 h 6858000"/>
              <a:gd name="connsiteX898" fmla="*/ 5842751 w 7467600"/>
              <a:gd name="connsiteY898" fmla="*/ 1816112 h 6858000"/>
              <a:gd name="connsiteX899" fmla="*/ 5847424 w 7467600"/>
              <a:gd name="connsiteY899" fmla="*/ 1815776 h 6858000"/>
              <a:gd name="connsiteX900" fmla="*/ 6399821 w 7467600"/>
              <a:gd name="connsiteY900" fmla="*/ 2344799 h 6858000"/>
              <a:gd name="connsiteX901" fmla="*/ 6323232 w 7467600"/>
              <a:gd name="connsiteY901" fmla="*/ 2389634 h 6858000"/>
              <a:gd name="connsiteX902" fmla="*/ 5942958 w 7467600"/>
              <a:gd name="connsiteY902" fmla="*/ 2077708 h 6858000"/>
              <a:gd name="connsiteX903" fmla="*/ 5921559 w 7467600"/>
              <a:gd name="connsiteY903" fmla="*/ 2378596 h 6858000"/>
              <a:gd name="connsiteX904" fmla="*/ 5817651 w 7467600"/>
              <a:gd name="connsiteY904" fmla="*/ 3023919 h 6858000"/>
              <a:gd name="connsiteX905" fmla="*/ 5729634 w 7467600"/>
              <a:gd name="connsiteY905" fmla="*/ 3051849 h 6858000"/>
              <a:gd name="connsiteX906" fmla="*/ 5611018 w 7467600"/>
              <a:gd name="connsiteY906" fmla="*/ 2316769 h 6858000"/>
              <a:gd name="connsiteX907" fmla="*/ 5687608 w 7467600"/>
              <a:gd name="connsiteY907" fmla="*/ 2039972 h 6858000"/>
              <a:gd name="connsiteX908" fmla="*/ 5657554 w 7467600"/>
              <a:gd name="connsiteY908" fmla="*/ 1576445 h 6858000"/>
              <a:gd name="connsiteX909" fmla="*/ 5150475 w 7467600"/>
              <a:gd name="connsiteY909" fmla="*/ 1274012 h 6858000"/>
              <a:gd name="connsiteX910" fmla="*/ 5349142 w 7467600"/>
              <a:gd name="connsiteY910" fmla="*/ 2204405 h 6858000"/>
              <a:gd name="connsiteX911" fmla="*/ 5262214 w 7467600"/>
              <a:gd name="connsiteY911" fmla="*/ 2233836 h 6858000"/>
              <a:gd name="connsiteX912" fmla="*/ 4981539 w 7467600"/>
              <a:gd name="connsiteY912" fmla="*/ 1542201 h 6858000"/>
              <a:gd name="connsiteX913" fmla="*/ 4958461 w 7467600"/>
              <a:gd name="connsiteY913" fmla="*/ 1136957 h 6858000"/>
              <a:gd name="connsiteX914" fmla="*/ 4655015 w 7467600"/>
              <a:gd name="connsiteY914" fmla="*/ 891426 h 6858000"/>
              <a:gd name="connsiteX915" fmla="*/ 4348002 w 7467600"/>
              <a:gd name="connsiteY915" fmla="*/ 2205895 h 6858000"/>
              <a:gd name="connsiteX916" fmla="*/ 4262250 w 7467600"/>
              <a:gd name="connsiteY916" fmla="*/ 2219972 h 6858000"/>
              <a:gd name="connsiteX917" fmla="*/ 4550611 w 7467600"/>
              <a:gd name="connsiteY917" fmla="*/ 817540 h 6858000"/>
              <a:gd name="connsiteX918" fmla="*/ 4564418 w 7467600"/>
              <a:gd name="connsiteY918" fmla="*/ 808293 h 6858000"/>
              <a:gd name="connsiteX919" fmla="*/ 4266388 w 7467600"/>
              <a:gd name="connsiteY919" fmla="*/ 500083 h 6858000"/>
              <a:gd name="connsiteX920" fmla="*/ 4032842 w 7467600"/>
              <a:gd name="connsiteY920" fmla="*/ 211809 h 6858000"/>
              <a:gd name="connsiteX921" fmla="*/ 3882765 w 7467600"/>
              <a:gd name="connsiteY921" fmla="*/ 0 h 6858000"/>
              <a:gd name="connsiteX922" fmla="*/ 3721337 w 7467600"/>
              <a:gd name="connsiteY922" fmla="*/ 0 h 6858000"/>
              <a:gd name="connsiteX923" fmla="*/ 3797544 w 7467600"/>
              <a:gd name="connsiteY923" fmla="*/ 0 h 6858000"/>
              <a:gd name="connsiteX924" fmla="*/ 3775734 w 7467600"/>
              <a:gd name="connsiteY924" fmla="*/ 95131 h 6858000"/>
              <a:gd name="connsiteX925" fmla="*/ 3724807 w 7467600"/>
              <a:gd name="connsiteY925" fmla="*/ 272257 h 6858000"/>
              <a:gd name="connsiteX926" fmla="*/ 3726844 w 7467600"/>
              <a:gd name="connsiteY926" fmla="*/ 282988 h 6858000"/>
              <a:gd name="connsiteX927" fmla="*/ 3742664 w 7467600"/>
              <a:gd name="connsiteY927" fmla="*/ 279918 h 6858000"/>
              <a:gd name="connsiteX928" fmla="*/ 4103910 w 7467600"/>
              <a:gd name="connsiteY928" fmla="*/ 1161917 h 6858000"/>
              <a:gd name="connsiteX929" fmla="*/ 4020269 w 7467600"/>
              <a:gd name="connsiteY929" fmla="*/ 1200406 h 6858000"/>
              <a:gd name="connsiteX930" fmla="*/ 3674882 w 7467600"/>
              <a:gd name="connsiteY930" fmla="*/ 488524 h 6858000"/>
              <a:gd name="connsiteX931" fmla="*/ 3132682 w 7467600"/>
              <a:gd name="connsiteY931" fmla="*/ 1072284 h 6858000"/>
              <a:gd name="connsiteX932" fmla="*/ 2716346 w 7467600"/>
              <a:gd name="connsiteY932" fmla="*/ 1276376 h 6858000"/>
              <a:gd name="connsiteX933" fmla="*/ 2716772 w 7467600"/>
              <a:gd name="connsiteY933" fmla="*/ 1255462 h 6858000"/>
              <a:gd name="connsiteX934" fmla="*/ 3471096 w 7467600"/>
              <a:gd name="connsiteY934" fmla="*/ 437072 h 6858000"/>
              <a:gd name="connsiteX935" fmla="*/ 3639057 w 7467600"/>
              <a:gd name="connsiteY935" fmla="*/ 286334 h 6858000"/>
              <a:gd name="connsiteX936" fmla="*/ 3640309 w 7467600"/>
              <a:gd name="connsiteY936" fmla="*/ 284664 h 6858000"/>
              <a:gd name="connsiteX937" fmla="*/ 3646022 w 7467600"/>
              <a:gd name="connsiteY937" fmla="*/ 276711 h 6858000"/>
              <a:gd name="connsiteX938" fmla="*/ 3707943 w 7467600"/>
              <a:gd name="connsiteY938" fmla="*/ 65958 h 6858000"/>
              <a:gd name="connsiteX939" fmla="*/ 3721337 w 7467600"/>
              <a:gd name="connsiteY939" fmla="*/ 0 h 6858000"/>
              <a:gd name="connsiteX940" fmla="*/ 2867960 w 7467600"/>
              <a:gd name="connsiteY940" fmla="*/ 0 h 6858000"/>
              <a:gd name="connsiteX941" fmla="*/ 2926351 w 7467600"/>
              <a:gd name="connsiteY941" fmla="*/ 0 h 6858000"/>
              <a:gd name="connsiteX942" fmla="*/ 2902823 w 7467600"/>
              <a:gd name="connsiteY942" fmla="*/ 262929 h 6858000"/>
              <a:gd name="connsiteX943" fmla="*/ 2940663 w 7467600"/>
              <a:gd name="connsiteY943" fmla="*/ 140884 h 6858000"/>
              <a:gd name="connsiteX944" fmla="*/ 2947039 w 7467600"/>
              <a:gd name="connsiteY944" fmla="*/ 122524 h 6858000"/>
              <a:gd name="connsiteX945" fmla="*/ 2984316 w 7467600"/>
              <a:gd name="connsiteY945" fmla="*/ 0 h 6858000"/>
              <a:gd name="connsiteX946" fmla="*/ 3016114 w 7467600"/>
              <a:gd name="connsiteY946" fmla="*/ 0 h 6858000"/>
              <a:gd name="connsiteX947" fmla="*/ 2979949 w 7467600"/>
              <a:gd name="connsiteY947" fmla="*/ 119274 h 6858000"/>
              <a:gd name="connsiteX948" fmla="*/ 3023879 w 7467600"/>
              <a:gd name="connsiteY948" fmla="*/ 0 h 6858000"/>
              <a:gd name="connsiteX949" fmla="*/ 3105400 w 7467600"/>
              <a:gd name="connsiteY949" fmla="*/ 0 h 6858000"/>
              <a:gd name="connsiteX950" fmla="*/ 3094669 w 7467600"/>
              <a:gd name="connsiteY950" fmla="*/ 30308 h 6858000"/>
              <a:gd name="connsiteX951" fmla="*/ 2901945 w 7467600"/>
              <a:gd name="connsiteY951" fmla="*/ 466538 h 6858000"/>
              <a:gd name="connsiteX952" fmla="*/ 2815209 w 7467600"/>
              <a:gd name="connsiteY952" fmla="*/ 497361 h 6858000"/>
              <a:gd name="connsiteX953" fmla="*/ 2844845 w 7467600"/>
              <a:gd name="connsiteY953" fmla="*/ 127638 h 6858000"/>
              <a:gd name="connsiteX954" fmla="*/ 2867960 w 7467600"/>
              <a:gd name="connsiteY954" fmla="*/ 0 h 6858000"/>
              <a:gd name="connsiteX955" fmla="*/ 1057230 w 7467600"/>
              <a:gd name="connsiteY955" fmla="*/ 0 h 6858000"/>
              <a:gd name="connsiteX956" fmla="*/ 1111003 w 7467600"/>
              <a:gd name="connsiteY956" fmla="*/ 0 h 6858000"/>
              <a:gd name="connsiteX957" fmla="*/ 1125553 w 7467600"/>
              <a:gd name="connsiteY957" fmla="*/ 52588 h 6858000"/>
              <a:gd name="connsiteX958" fmla="*/ 1304276 w 7467600"/>
              <a:gd name="connsiteY958" fmla="*/ 476275 h 6858000"/>
              <a:gd name="connsiteX959" fmla="*/ 1492066 w 7467600"/>
              <a:gd name="connsiteY959" fmla="*/ 886333 h 6858000"/>
              <a:gd name="connsiteX960" fmla="*/ 1423698 w 7467600"/>
              <a:gd name="connsiteY960" fmla="*/ 710817 h 6858000"/>
              <a:gd name="connsiteX961" fmla="*/ 1357609 w 7467600"/>
              <a:gd name="connsiteY961" fmla="*/ 532892 h 6858000"/>
              <a:gd name="connsiteX962" fmla="*/ 1309550 w 7467600"/>
              <a:gd name="connsiteY962" fmla="*/ 374031 h 6858000"/>
              <a:gd name="connsiteX963" fmla="*/ 1193673 w 7467600"/>
              <a:gd name="connsiteY963" fmla="*/ 49533 h 6858000"/>
              <a:gd name="connsiteX964" fmla="*/ 1164391 w 7467600"/>
              <a:gd name="connsiteY964" fmla="*/ 0 h 6858000"/>
              <a:gd name="connsiteX965" fmla="*/ 1200666 w 7467600"/>
              <a:gd name="connsiteY965" fmla="*/ 0 h 6858000"/>
              <a:gd name="connsiteX966" fmla="*/ 1223408 w 7467600"/>
              <a:gd name="connsiteY966" fmla="*/ 38996 h 6858000"/>
              <a:gd name="connsiteX967" fmla="*/ 1339635 w 7467600"/>
              <a:gd name="connsiteY967" fmla="*/ 365517 h 6858000"/>
              <a:gd name="connsiteX968" fmla="*/ 1387469 w 7467600"/>
              <a:gd name="connsiteY968" fmla="*/ 523079 h 6858000"/>
              <a:gd name="connsiteX969" fmla="*/ 1452685 w 7467600"/>
              <a:gd name="connsiteY969" fmla="*/ 699806 h 6858000"/>
              <a:gd name="connsiteX970" fmla="*/ 1492092 w 7467600"/>
              <a:gd name="connsiteY970" fmla="*/ 800424 h 6858000"/>
              <a:gd name="connsiteX971" fmla="*/ 1455302 w 7467600"/>
              <a:gd name="connsiteY971" fmla="*/ 632913 h 6858000"/>
              <a:gd name="connsiteX972" fmla="*/ 1222336 w 7467600"/>
              <a:gd name="connsiteY972" fmla="*/ 9480 h 6858000"/>
              <a:gd name="connsiteX973" fmla="*/ 1214634 w 7467600"/>
              <a:gd name="connsiteY973" fmla="*/ 0 h 6858000"/>
              <a:gd name="connsiteX974" fmla="*/ 1289827 w 7467600"/>
              <a:gd name="connsiteY974" fmla="*/ 0 h 6858000"/>
              <a:gd name="connsiteX975" fmla="*/ 1321076 w 7467600"/>
              <a:gd name="connsiteY975" fmla="*/ 59722 h 6858000"/>
              <a:gd name="connsiteX976" fmla="*/ 1512579 w 7467600"/>
              <a:gd name="connsiteY976" fmla="*/ 626441 h 6858000"/>
              <a:gd name="connsiteX977" fmla="*/ 1506076 w 7467600"/>
              <a:gd name="connsiteY977" fmla="*/ 1089289 h 6858000"/>
              <a:gd name="connsiteX978" fmla="*/ 1486346 w 7467600"/>
              <a:gd name="connsiteY978" fmla="*/ 1079919 h 6858000"/>
              <a:gd name="connsiteX979" fmla="*/ 1070511 w 7467600"/>
              <a:gd name="connsiteY979" fmla="*/ 48609 h 6858000"/>
              <a:gd name="connsiteX980" fmla="*/ 1057230 w 7467600"/>
              <a:gd name="connsiteY980" fmla="*/ 0 h 6858000"/>
              <a:gd name="connsiteX981" fmla="*/ 43151 w 7467600"/>
              <a:gd name="connsiteY981" fmla="*/ 0 h 6858000"/>
              <a:gd name="connsiteX982" fmla="*/ 95283 w 7467600"/>
              <a:gd name="connsiteY982" fmla="*/ 0 h 6858000"/>
              <a:gd name="connsiteX983" fmla="*/ 300708 w 7467600"/>
              <a:gd name="connsiteY983" fmla="*/ 154571 h 6858000"/>
              <a:gd name="connsiteX984" fmla="*/ 530414 w 7467600"/>
              <a:gd name="connsiteY984" fmla="*/ 354673 h 6858000"/>
              <a:gd name="connsiteX985" fmla="*/ 333785 w 7467600"/>
              <a:gd name="connsiteY985" fmla="*/ 161564 h 6858000"/>
              <a:gd name="connsiteX986" fmla="*/ 147005 w 7467600"/>
              <a:gd name="connsiteY986" fmla="*/ 0 h 6858000"/>
              <a:gd name="connsiteX987" fmla="*/ 272509 w 7467600"/>
              <a:gd name="connsiteY987" fmla="*/ 0 h 6858000"/>
              <a:gd name="connsiteX988" fmla="*/ 326276 w 7467600"/>
              <a:gd name="connsiteY988" fmla="*/ 45847 h 6858000"/>
              <a:gd name="connsiteX989" fmla="*/ 823759 w 7467600"/>
              <a:gd name="connsiteY989" fmla="*/ 574145 h 6858000"/>
              <a:gd name="connsiteX990" fmla="*/ 811254 w 7467600"/>
              <a:gd name="connsiteY990" fmla="*/ 665546 h 6858000"/>
              <a:gd name="connsiteX991" fmla="*/ 154042 w 7467600"/>
              <a:gd name="connsiteY991" fmla="*/ 261522 h 6858000"/>
              <a:gd name="connsiteX992" fmla="*/ 13550 w 7467600"/>
              <a:gd name="connsiteY992" fmla="*/ 158423 h 6858000"/>
              <a:gd name="connsiteX993" fmla="*/ 0 w 7467600"/>
              <a:gd name="connsiteY993" fmla="*/ 146618 h 6858000"/>
              <a:gd name="connsiteX994" fmla="*/ 0 w 7467600"/>
              <a:gd name="connsiteY994" fmla="*/ 59161 h 6858000"/>
              <a:gd name="connsiteX995" fmla="*/ 45427 w 7467600"/>
              <a:gd name="connsiteY995" fmla="*/ 101078 h 6858000"/>
              <a:gd name="connsiteX996" fmla="*/ 630103 w 7467600"/>
              <a:gd name="connsiteY996" fmla="*/ 485885 h 6858000"/>
              <a:gd name="connsiteX997" fmla="*/ 532040 w 7467600"/>
              <a:gd name="connsiteY997" fmla="*/ 399359 h 6858000"/>
              <a:gd name="connsiteX998" fmla="*/ 517618 w 7467600"/>
              <a:gd name="connsiteY998" fmla="*/ 385726 h 6858000"/>
              <a:gd name="connsiteX999" fmla="*/ 285074 w 7467600"/>
              <a:gd name="connsiteY999" fmla="*/ 182755 h 6858000"/>
              <a:gd name="connsiteX1000" fmla="*/ 43151 w 7467600"/>
              <a:gd name="connsiteY100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68569 w 7467600"/>
              <a:gd name="connsiteY127" fmla="*/ 5270182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7368569 w 7467600"/>
              <a:gd name="connsiteY143" fmla="*/ 5270182 h 6858000"/>
              <a:gd name="connsiteX144" fmla="*/ 1903353 w 7467600"/>
              <a:gd name="connsiteY144" fmla="*/ 5044827 h 6858000"/>
              <a:gd name="connsiteX145" fmla="*/ 1936931 w 7467600"/>
              <a:gd name="connsiteY145" fmla="*/ 5093954 h 6858000"/>
              <a:gd name="connsiteX146" fmla="*/ 2195868 w 7467600"/>
              <a:gd name="connsiteY146" fmla="*/ 5396574 h 6858000"/>
              <a:gd name="connsiteX147" fmla="*/ 2088852 w 7467600"/>
              <a:gd name="connsiteY147" fmla="*/ 5166123 h 6858000"/>
              <a:gd name="connsiteX148" fmla="*/ 1958241 w 7467600"/>
              <a:gd name="connsiteY148" fmla="*/ 5067955 h 6858000"/>
              <a:gd name="connsiteX149" fmla="*/ 1903353 w 7467600"/>
              <a:gd name="connsiteY149" fmla="*/ 5044827 h 6858000"/>
              <a:gd name="connsiteX150" fmla="*/ 1979378 w 7467600"/>
              <a:gd name="connsiteY150" fmla="*/ 4769504 h 6858000"/>
              <a:gd name="connsiteX151" fmla="*/ 2882120 w 7467600"/>
              <a:gd name="connsiteY151" fmla="*/ 5064547 h 6858000"/>
              <a:gd name="connsiteX152" fmla="*/ 2793103 w 7467600"/>
              <a:gd name="connsiteY152" fmla="*/ 5039699 h 6858000"/>
              <a:gd name="connsiteX153" fmla="*/ 2770041 w 7467600"/>
              <a:gd name="connsiteY153" fmla="*/ 5033634 h 6858000"/>
              <a:gd name="connsiteX154" fmla="*/ 1979378 w 7467600"/>
              <a:gd name="connsiteY154" fmla="*/ 4769504 h 6858000"/>
              <a:gd name="connsiteX155" fmla="*/ 1927410 w 7467600"/>
              <a:gd name="connsiteY155" fmla="*/ 4716164 h 6858000"/>
              <a:gd name="connsiteX156" fmla="*/ 1959587 w 7467600"/>
              <a:gd name="connsiteY156" fmla="*/ 4728849 h 6858000"/>
              <a:gd name="connsiteX157" fmla="*/ 2777707 w 7467600"/>
              <a:gd name="connsiteY157" fmla="*/ 5003991 h 6858000"/>
              <a:gd name="connsiteX158" fmla="*/ 2800768 w 7467600"/>
              <a:gd name="connsiteY158" fmla="*/ 5010056 h 6858000"/>
              <a:gd name="connsiteX159" fmla="*/ 2879408 w 7467600"/>
              <a:gd name="connsiteY159" fmla="*/ 5031590 h 6858000"/>
              <a:gd name="connsiteX160" fmla="*/ 2862295 w 7467600"/>
              <a:gd name="connsiteY160" fmla="*/ 5022958 h 6858000"/>
              <a:gd name="connsiteX161" fmla="*/ 2813343 w 7467600"/>
              <a:gd name="connsiteY161" fmla="*/ 4998369 h 6858000"/>
              <a:gd name="connsiteX162" fmla="*/ 2646245 w 7467600"/>
              <a:gd name="connsiteY162" fmla="*/ 4930999 h 6858000"/>
              <a:gd name="connsiteX163" fmla="*/ 1999243 w 7467600"/>
              <a:gd name="connsiteY163" fmla="*/ 4730524 h 6858000"/>
              <a:gd name="connsiteX164" fmla="*/ 1979527 w 7467600"/>
              <a:gd name="connsiteY164" fmla="*/ 4726651 h 6858000"/>
              <a:gd name="connsiteX165" fmla="*/ 1927410 w 7467600"/>
              <a:gd name="connsiteY165" fmla="*/ 4716164 h 6858000"/>
              <a:gd name="connsiteX166" fmla="*/ 1997014 w 7467600"/>
              <a:gd name="connsiteY166" fmla="*/ 4698007 h 6858000"/>
              <a:gd name="connsiteX167" fmla="*/ 2005458 w 7467600"/>
              <a:gd name="connsiteY167" fmla="*/ 4699540 h 6858000"/>
              <a:gd name="connsiteX168" fmla="*/ 2657186 w 7467600"/>
              <a:gd name="connsiteY168" fmla="*/ 4901687 h 6858000"/>
              <a:gd name="connsiteX169" fmla="*/ 2826662 w 7467600"/>
              <a:gd name="connsiteY169" fmla="*/ 4970362 h 6858000"/>
              <a:gd name="connsiteX170" fmla="*/ 2876100 w 7467600"/>
              <a:gd name="connsiteY170" fmla="*/ 4995397 h 6858000"/>
              <a:gd name="connsiteX171" fmla="*/ 3042600 w 7467600"/>
              <a:gd name="connsiteY171" fmla="*/ 5059532 h 6858000"/>
              <a:gd name="connsiteX172" fmla="*/ 1997014 w 7467600"/>
              <a:gd name="connsiteY172" fmla="*/ 4698007 h 6858000"/>
              <a:gd name="connsiteX173" fmla="*/ 2305292 w 7467600"/>
              <a:gd name="connsiteY173" fmla="*/ 4219492 h 6858000"/>
              <a:gd name="connsiteX174" fmla="*/ 3360922 w 7467600"/>
              <a:gd name="connsiteY174" fmla="*/ 4529373 h 6858000"/>
              <a:gd name="connsiteX175" fmla="*/ 3492420 w 7467600"/>
              <a:gd name="connsiteY175" fmla="*/ 4510145 h 6858000"/>
              <a:gd name="connsiteX176" fmla="*/ 3364086 w 7467600"/>
              <a:gd name="connsiteY176" fmla="*/ 4480340 h 6858000"/>
              <a:gd name="connsiteX177" fmla="*/ 3225818 w 7467600"/>
              <a:gd name="connsiteY177" fmla="*/ 4411822 h 6858000"/>
              <a:gd name="connsiteX178" fmla="*/ 3129696 w 7467600"/>
              <a:gd name="connsiteY178" fmla="*/ 4360704 h 6858000"/>
              <a:gd name="connsiteX179" fmla="*/ 2814545 w 7467600"/>
              <a:gd name="connsiteY179" fmla="*/ 4282955 h 6858000"/>
              <a:gd name="connsiteX180" fmla="*/ 2305292 w 7467600"/>
              <a:gd name="connsiteY180" fmla="*/ 4219492 h 6858000"/>
              <a:gd name="connsiteX181" fmla="*/ 2626982 w 7467600"/>
              <a:gd name="connsiteY181" fmla="*/ 4206450 h 6858000"/>
              <a:gd name="connsiteX182" fmla="*/ 2490617 w 7467600"/>
              <a:gd name="connsiteY182" fmla="*/ 4206951 h 6858000"/>
              <a:gd name="connsiteX183" fmla="*/ 2819869 w 7467600"/>
              <a:gd name="connsiteY183" fmla="*/ 4252936 h 6858000"/>
              <a:gd name="connsiteX184" fmla="*/ 3143018 w 7467600"/>
              <a:gd name="connsiteY184" fmla="*/ 4332698 h 6858000"/>
              <a:gd name="connsiteX185" fmla="*/ 3241520 w 7467600"/>
              <a:gd name="connsiteY185" fmla="*/ 4385112 h 6858000"/>
              <a:gd name="connsiteX186" fmla="*/ 3374575 w 7467600"/>
              <a:gd name="connsiteY186" fmla="*/ 4451517 h 6858000"/>
              <a:gd name="connsiteX187" fmla="*/ 3505221 w 7467600"/>
              <a:gd name="connsiteY187" fmla="*/ 4480757 h 6858000"/>
              <a:gd name="connsiteX188" fmla="*/ 2626982 w 7467600"/>
              <a:gd name="connsiteY188" fmla="*/ 4206450 h 6858000"/>
              <a:gd name="connsiteX189" fmla="*/ 1310106 w 7467600"/>
              <a:gd name="connsiteY189" fmla="*/ 3943217 h 6858000"/>
              <a:gd name="connsiteX190" fmla="*/ 854994 w 7467600"/>
              <a:gd name="connsiteY190" fmla="*/ 4399136 h 6858000"/>
              <a:gd name="connsiteX191" fmla="*/ 742462 w 7467600"/>
              <a:gd name="connsiteY191" fmla="*/ 4594648 h 6858000"/>
              <a:gd name="connsiteX192" fmla="*/ 820602 w 7467600"/>
              <a:gd name="connsiteY192" fmla="*/ 4485915 h 6858000"/>
              <a:gd name="connsiteX193" fmla="*/ 878295 w 7467600"/>
              <a:gd name="connsiteY193" fmla="*/ 4403594 h 6858000"/>
              <a:gd name="connsiteX194" fmla="*/ 1240607 w 7467600"/>
              <a:gd name="connsiteY194" fmla="*/ 4010401 h 6858000"/>
              <a:gd name="connsiteX195" fmla="*/ 1310106 w 7467600"/>
              <a:gd name="connsiteY195" fmla="*/ 3943217 h 6858000"/>
              <a:gd name="connsiteX196" fmla="*/ 1423113 w 7467600"/>
              <a:gd name="connsiteY196" fmla="*/ 3874565 h 6858000"/>
              <a:gd name="connsiteX197" fmla="*/ 1260565 w 7467600"/>
              <a:gd name="connsiteY197" fmla="*/ 4031982 h 6858000"/>
              <a:gd name="connsiteX198" fmla="*/ 901900 w 7467600"/>
              <a:gd name="connsiteY198" fmla="*/ 4421236 h 6858000"/>
              <a:gd name="connsiteX199" fmla="*/ 845044 w 7467600"/>
              <a:gd name="connsiteY199" fmla="*/ 4502436 h 6858000"/>
              <a:gd name="connsiteX200" fmla="*/ 685926 w 7467600"/>
              <a:gd name="connsiteY200" fmla="*/ 4703069 h 6858000"/>
              <a:gd name="connsiteX201" fmla="*/ 684248 w 7467600"/>
              <a:gd name="connsiteY201" fmla="*/ 4706721 h 6858000"/>
              <a:gd name="connsiteX202" fmla="*/ 1423113 w 7467600"/>
              <a:gd name="connsiteY202" fmla="*/ 3874565 h 6858000"/>
              <a:gd name="connsiteX203" fmla="*/ 3316479 w 7467600"/>
              <a:gd name="connsiteY203" fmla="*/ 3872136 h 6858000"/>
              <a:gd name="connsiteX204" fmla="*/ 3546806 w 7467600"/>
              <a:gd name="connsiteY204" fmla="*/ 4356139 h 6858000"/>
              <a:gd name="connsiteX205" fmla="*/ 3364433 w 7467600"/>
              <a:gd name="connsiteY205" fmla="*/ 3953121 h 6858000"/>
              <a:gd name="connsiteX206" fmla="*/ 3316479 w 7467600"/>
              <a:gd name="connsiteY206" fmla="*/ 3872136 h 6858000"/>
              <a:gd name="connsiteX207" fmla="*/ 3291335 w 7467600"/>
              <a:gd name="connsiteY207" fmla="*/ 3767420 h 6858000"/>
              <a:gd name="connsiteX208" fmla="*/ 3390805 w 7467600"/>
              <a:gd name="connsiteY208" fmla="*/ 3937163 h 6858000"/>
              <a:gd name="connsiteX209" fmla="*/ 3579062 w 7467600"/>
              <a:gd name="connsiteY209" fmla="*/ 4359040 h 6858000"/>
              <a:gd name="connsiteX210" fmla="*/ 3467355 w 7467600"/>
              <a:gd name="connsiteY210" fmla="*/ 3988130 h 6858000"/>
              <a:gd name="connsiteX211" fmla="*/ 3310753 w 7467600"/>
              <a:gd name="connsiteY211" fmla="*/ 3787140 h 6858000"/>
              <a:gd name="connsiteX212" fmla="*/ 3291335 w 7467600"/>
              <a:gd name="connsiteY212" fmla="*/ 3767420 h 6858000"/>
              <a:gd name="connsiteX213" fmla="*/ 1635889 w 7467600"/>
              <a:gd name="connsiteY213" fmla="*/ 3709494 h 6858000"/>
              <a:gd name="connsiteX214" fmla="*/ 1634800 w 7467600"/>
              <a:gd name="connsiteY214" fmla="*/ 3731111 h 6858000"/>
              <a:gd name="connsiteX215" fmla="*/ 1635889 w 7467600"/>
              <a:gd name="connsiteY215" fmla="*/ 3709494 h 6858000"/>
              <a:gd name="connsiteX216" fmla="*/ 1510397 w 7467600"/>
              <a:gd name="connsiteY216" fmla="*/ 3684705 h 6858000"/>
              <a:gd name="connsiteX217" fmla="*/ 1146550 w 7467600"/>
              <a:gd name="connsiteY217" fmla="*/ 3802012 h 6858000"/>
              <a:gd name="connsiteX218" fmla="*/ 698834 w 7467600"/>
              <a:gd name="connsiteY218" fmla="*/ 3952272 h 6858000"/>
              <a:gd name="connsiteX219" fmla="*/ 34256 w 7467600"/>
              <a:gd name="connsiteY219" fmla="*/ 4347603 h 6858000"/>
              <a:gd name="connsiteX220" fmla="*/ 527241 w 7467600"/>
              <a:gd name="connsiteY220" fmla="*/ 4065078 h 6858000"/>
              <a:gd name="connsiteX221" fmla="*/ 1510397 w 7467600"/>
              <a:gd name="connsiteY221" fmla="*/ 3684705 h 6858000"/>
              <a:gd name="connsiteX222" fmla="*/ 1313114 w 7467600"/>
              <a:gd name="connsiteY222" fmla="*/ 3655216 h 6858000"/>
              <a:gd name="connsiteX223" fmla="*/ 1109304 w 7467600"/>
              <a:gd name="connsiteY223" fmla="*/ 3669030 h 6858000"/>
              <a:gd name="connsiteX224" fmla="*/ 8129 w 7467600"/>
              <a:gd name="connsiteY224" fmla="*/ 4330519 h 6858000"/>
              <a:gd name="connsiteX225" fmla="*/ 687572 w 7467600"/>
              <a:gd name="connsiteY225" fmla="*/ 3925629 h 6858000"/>
              <a:gd name="connsiteX226" fmla="*/ 1138365 w 7467600"/>
              <a:gd name="connsiteY226" fmla="*/ 3774515 h 6858000"/>
              <a:gd name="connsiteX227" fmla="*/ 1505579 w 7467600"/>
              <a:gd name="connsiteY227" fmla="*/ 3655526 h 6858000"/>
              <a:gd name="connsiteX228" fmla="*/ 1313114 w 7467600"/>
              <a:gd name="connsiteY228" fmla="*/ 3655216 h 6858000"/>
              <a:gd name="connsiteX229" fmla="*/ 3655073 w 7467600"/>
              <a:gd name="connsiteY229" fmla="*/ 3650884 h 6858000"/>
              <a:gd name="connsiteX230" fmla="*/ 3989938 w 7467600"/>
              <a:gd name="connsiteY230" fmla="*/ 3991685 h 6858000"/>
              <a:gd name="connsiteX231" fmla="*/ 4393907 w 7467600"/>
              <a:gd name="connsiteY231" fmla="*/ 4261258 h 6858000"/>
              <a:gd name="connsiteX232" fmla="*/ 4648051 w 7467600"/>
              <a:gd name="connsiteY232" fmla="*/ 4374051 h 6858000"/>
              <a:gd name="connsiteX233" fmla="*/ 4383389 w 7467600"/>
              <a:gd name="connsiteY233" fmla="*/ 4184369 h 6858000"/>
              <a:gd name="connsiteX234" fmla="*/ 4165508 w 7467600"/>
              <a:gd name="connsiteY234" fmla="*/ 4035196 h 6858000"/>
              <a:gd name="connsiteX235" fmla="*/ 4068162 w 7467600"/>
              <a:gd name="connsiteY235" fmla="*/ 3953394 h 6858000"/>
              <a:gd name="connsiteX236" fmla="*/ 3981416 w 7467600"/>
              <a:gd name="connsiteY236" fmla="*/ 3880482 h 6858000"/>
              <a:gd name="connsiteX237" fmla="*/ 3800147 w 7467600"/>
              <a:gd name="connsiteY237" fmla="*/ 3749872 h 6858000"/>
              <a:gd name="connsiteX238" fmla="*/ 3655073 w 7467600"/>
              <a:gd name="connsiteY238" fmla="*/ 3650884 h 6858000"/>
              <a:gd name="connsiteX239" fmla="*/ 3670252 w 7467600"/>
              <a:gd name="connsiteY239" fmla="*/ 3622798 h 6858000"/>
              <a:gd name="connsiteX240" fmla="*/ 3817258 w 7467600"/>
              <a:gd name="connsiteY240" fmla="*/ 3723577 h 6858000"/>
              <a:gd name="connsiteX241" fmla="*/ 4000461 w 7467600"/>
              <a:gd name="connsiteY241" fmla="*/ 3855966 h 6858000"/>
              <a:gd name="connsiteX242" fmla="*/ 4088180 w 7467600"/>
              <a:gd name="connsiteY242" fmla="*/ 3929774 h 6858000"/>
              <a:gd name="connsiteX243" fmla="*/ 4184555 w 7467600"/>
              <a:gd name="connsiteY243" fmla="*/ 4010683 h 6858000"/>
              <a:gd name="connsiteX244" fmla="*/ 4399563 w 7467600"/>
              <a:gd name="connsiteY244" fmla="*/ 4158106 h 6858000"/>
              <a:gd name="connsiteX245" fmla="*/ 4684469 w 7467600"/>
              <a:gd name="connsiteY245" fmla="*/ 4364680 h 6858000"/>
              <a:gd name="connsiteX246" fmla="*/ 4690271 w 7467600"/>
              <a:gd name="connsiteY246" fmla="*/ 4370034 h 6858000"/>
              <a:gd name="connsiteX247" fmla="*/ 4136093 w 7467600"/>
              <a:gd name="connsiteY247" fmla="*/ 3858466 h 6858000"/>
              <a:gd name="connsiteX248" fmla="*/ 3670252 w 7467600"/>
              <a:gd name="connsiteY248" fmla="*/ 3622798 h 6858000"/>
              <a:gd name="connsiteX249" fmla="*/ 4440129 w 7467600"/>
              <a:gd name="connsiteY249" fmla="*/ 3448571 h 6858000"/>
              <a:gd name="connsiteX250" fmla="*/ 4856525 w 7467600"/>
              <a:gd name="connsiteY250" fmla="*/ 3915351 h 6858000"/>
              <a:gd name="connsiteX251" fmla="*/ 5059055 w 7467600"/>
              <a:gd name="connsiteY251" fmla="*/ 4108918 h 6858000"/>
              <a:gd name="connsiteX252" fmla="*/ 5290070 w 7467600"/>
              <a:gd name="connsiteY252" fmla="*/ 4263619 h 6858000"/>
              <a:gd name="connsiteX253" fmla="*/ 4834991 w 7467600"/>
              <a:gd name="connsiteY253" fmla="*/ 3830985 h 6858000"/>
              <a:gd name="connsiteX254" fmla="*/ 4440129 w 7467600"/>
              <a:gd name="connsiteY254" fmla="*/ 3448571 h 6858000"/>
              <a:gd name="connsiteX255" fmla="*/ 4441737 w 7467600"/>
              <a:gd name="connsiteY255" fmla="*/ 3399734 h 6858000"/>
              <a:gd name="connsiteX256" fmla="*/ 4431236 w 7467600"/>
              <a:gd name="connsiteY256" fmla="*/ 3400954 h 6858000"/>
              <a:gd name="connsiteX257" fmla="*/ 4557150 w 7467600"/>
              <a:gd name="connsiteY257" fmla="*/ 3510023 h 6858000"/>
              <a:gd name="connsiteX258" fmla="*/ 4856936 w 7467600"/>
              <a:gd name="connsiteY258" fmla="*/ 3809146 h 6858000"/>
              <a:gd name="connsiteX259" fmla="*/ 5111996 w 7467600"/>
              <a:gd name="connsiteY259" fmla="*/ 4065759 h 6858000"/>
              <a:gd name="connsiteX260" fmla="*/ 5388878 w 7467600"/>
              <a:gd name="connsiteY260" fmla="*/ 4300185 h 6858000"/>
              <a:gd name="connsiteX261" fmla="*/ 5425556 w 7467600"/>
              <a:gd name="connsiteY261" fmla="*/ 4308967 h 6858000"/>
              <a:gd name="connsiteX262" fmla="*/ 4943646 w 7467600"/>
              <a:gd name="connsiteY262" fmla="*/ 3822916 h 6858000"/>
              <a:gd name="connsiteX263" fmla="*/ 4594837 w 7467600"/>
              <a:gd name="connsiteY263" fmla="*/ 3532274 h 6858000"/>
              <a:gd name="connsiteX264" fmla="*/ 4441737 w 7467600"/>
              <a:gd name="connsiteY264" fmla="*/ 3399734 h 6858000"/>
              <a:gd name="connsiteX265" fmla="*/ 5425834 w 7467600"/>
              <a:gd name="connsiteY265" fmla="*/ 3162785 h 6858000"/>
              <a:gd name="connsiteX266" fmla="*/ 5401644 w 7467600"/>
              <a:gd name="connsiteY266" fmla="*/ 3617847 h 6858000"/>
              <a:gd name="connsiteX267" fmla="*/ 5467256 w 7467600"/>
              <a:gd name="connsiteY267" fmla="*/ 4175494 h 6858000"/>
              <a:gd name="connsiteX268" fmla="*/ 5448069 w 7467600"/>
              <a:gd name="connsiteY268" fmla="*/ 3567554 h 6858000"/>
              <a:gd name="connsiteX269" fmla="*/ 5425834 w 7467600"/>
              <a:gd name="connsiteY269" fmla="*/ 3162785 h 6858000"/>
              <a:gd name="connsiteX270" fmla="*/ 1318687 w 7467600"/>
              <a:gd name="connsiteY270" fmla="*/ 3113840 h 6858000"/>
              <a:gd name="connsiteX271" fmla="*/ 1066793 w 7467600"/>
              <a:gd name="connsiteY271" fmla="*/ 3212171 h 6858000"/>
              <a:gd name="connsiteX272" fmla="*/ 993319 w 7467600"/>
              <a:gd name="connsiteY272" fmla="*/ 3247648 h 6858000"/>
              <a:gd name="connsiteX273" fmla="*/ 853081 w 7467600"/>
              <a:gd name="connsiteY273" fmla="*/ 3312410 h 6858000"/>
              <a:gd name="connsiteX274" fmla="*/ 805957 w 7467600"/>
              <a:gd name="connsiteY274" fmla="*/ 3330443 h 6858000"/>
              <a:gd name="connsiteX275" fmla="*/ 1318687 w 7467600"/>
              <a:gd name="connsiteY275" fmla="*/ 3113840 h 6858000"/>
              <a:gd name="connsiteX276" fmla="*/ 5453702 w 7467600"/>
              <a:gd name="connsiteY276" fmla="*/ 3090882 h 6858000"/>
              <a:gd name="connsiteX277" fmla="*/ 5480135 w 7467600"/>
              <a:gd name="connsiteY277" fmla="*/ 3565802 h 6858000"/>
              <a:gd name="connsiteX278" fmla="*/ 5499023 w 7467600"/>
              <a:gd name="connsiteY278" fmla="*/ 4166310 h 6858000"/>
              <a:gd name="connsiteX279" fmla="*/ 5547022 w 7467600"/>
              <a:gd name="connsiteY279" fmla="*/ 3607838 h 6858000"/>
              <a:gd name="connsiteX280" fmla="*/ 5515964 w 7467600"/>
              <a:gd name="connsiteY280" fmla="*/ 3378541 h 6858000"/>
              <a:gd name="connsiteX281" fmla="*/ 5453702 w 7467600"/>
              <a:gd name="connsiteY281" fmla="*/ 3090882 h 6858000"/>
              <a:gd name="connsiteX282" fmla="*/ 1238695 w 7467600"/>
              <a:gd name="connsiteY282" fmla="*/ 3076820 h 6858000"/>
              <a:gd name="connsiteX283" fmla="*/ 716371 w 7467600"/>
              <a:gd name="connsiteY283" fmla="*/ 3293249 h 6858000"/>
              <a:gd name="connsiteX284" fmla="*/ 579522 w 7467600"/>
              <a:gd name="connsiteY284" fmla="*/ 3371759 h 6858000"/>
              <a:gd name="connsiteX285" fmla="*/ 600288 w 7467600"/>
              <a:gd name="connsiteY285" fmla="*/ 3365555 h 6858000"/>
              <a:gd name="connsiteX286" fmla="*/ 840692 w 7467600"/>
              <a:gd name="connsiteY286" fmla="*/ 3284921 h 6858000"/>
              <a:gd name="connsiteX287" fmla="*/ 979248 w 7467600"/>
              <a:gd name="connsiteY287" fmla="*/ 3221003 h 6858000"/>
              <a:gd name="connsiteX288" fmla="*/ 1053282 w 7467600"/>
              <a:gd name="connsiteY288" fmla="*/ 3185247 h 6858000"/>
              <a:gd name="connsiteX289" fmla="*/ 1320603 w 7467600"/>
              <a:gd name="connsiteY289" fmla="*/ 3081281 h 6858000"/>
              <a:gd name="connsiteX290" fmla="*/ 1238695 w 7467600"/>
              <a:gd name="connsiteY290" fmla="*/ 3076820 h 6858000"/>
              <a:gd name="connsiteX291" fmla="*/ 5425627 w 7467600"/>
              <a:gd name="connsiteY291" fmla="*/ 2954192 h 6858000"/>
              <a:gd name="connsiteX292" fmla="*/ 5470770 w 7467600"/>
              <a:gd name="connsiteY292" fmla="*/ 3005435 h 6858000"/>
              <a:gd name="connsiteX293" fmla="*/ 5519779 w 7467600"/>
              <a:gd name="connsiteY293" fmla="*/ 4359223 h 6858000"/>
              <a:gd name="connsiteX294" fmla="*/ 5520293 w 7467600"/>
              <a:gd name="connsiteY294" fmla="*/ 4360602 h 6858000"/>
              <a:gd name="connsiteX295" fmla="*/ 5767221 w 7467600"/>
              <a:gd name="connsiteY295" fmla="*/ 4665564 h 6858000"/>
              <a:gd name="connsiteX296" fmla="*/ 6937169 w 7467600"/>
              <a:gd name="connsiteY296" fmla="*/ 4815941 h 6858000"/>
              <a:gd name="connsiteX297" fmla="*/ 6953922 w 7467600"/>
              <a:gd name="connsiteY297" fmla="*/ 4890068 h 6858000"/>
              <a:gd name="connsiteX298" fmla="*/ 6071359 w 7467600"/>
              <a:gd name="connsiteY298" fmla="*/ 4770770 h 6858000"/>
              <a:gd name="connsiteX299" fmla="*/ 6038839 w 7467600"/>
              <a:gd name="connsiteY299" fmla="*/ 4764474 h 6858000"/>
              <a:gd name="connsiteX300" fmla="*/ 6038706 w 7467600"/>
              <a:gd name="connsiteY300" fmla="*/ 4763847 h 6858000"/>
              <a:gd name="connsiteX301" fmla="*/ 6037784 w 7467600"/>
              <a:gd name="connsiteY301" fmla="*/ 4764270 h 6858000"/>
              <a:gd name="connsiteX302" fmla="*/ 6038839 w 7467600"/>
              <a:gd name="connsiteY302" fmla="*/ 4764474 h 6858000"/>
              <a:gd name="connsiteX303" fmla="*/ 6040338 w 7467600"/>
              <a:gd name="connsiteY303" fmla="*/ 4771418 h 6858000"/>
              <a:gd name="connsiteX304" fmla="*/ 6024488 w 7467600"/>
              <a:gd name="connsiteY304" fmla="*/ 4809903 h 6858000"/>
              <a:gd name="connsiteX305" fmla="*/ 5599771 w 7467600"/>
              <a:gd name="connsiteY305" fmla="*/ 5509652 h 6858000"/>
              <a:gd name="connsiteX306" fmla="*/ 5548843 w 7467600"/>
              <a:gd name="connsiteY306" fmla="*/ 5563845 h 6858000"/>
              <a:gd name="connsiteX307" fmla="*/ 5940952 w 7467600"/>
              <a:gd name="connsiteY307" fmla="*/ 6250028 h 6858000"/>
              <a:gd name="connsiteX308" fmla="*/ 6043441 w 7467600"/>
              <a:gd name="connsiteY308" fmla="*/ 6665847 h 6858000"/>
              <a:gd name="connsiteX309" fmla="*/ 6093432 w 7467600"/>
              <a:gd name="connsiteY309" fmla="*/ 6858000 h 6858000"/>
              <a:gd name="connsiteX310" fmla="*/ 6034344 w 7467600"/>
              <a:gd name="connsiteY310" fmla="*/ 6858000 h 6858000"/>
              <a:gd name="connsiteX311" fmla="*/ 6026679 w 7467600"/>
              <a:gd name="connsiteY311" fmla="*/ 6836959 h 6858000"/>
              <a:gd name="connsiteX312" fmla="*/ 5800441 w 7467600"/>
              <a:gd name="connsiteY312" fmla="*/ 6335286 h 6858000"/>
              <a:gd name="connsiteX313" fmla="*/ 5526562 w 7467600"/>
              <a:gd name="connsiteY313" fmla="*/ 5705388 h 6858000"/>
              <a:gd name="connsiteX314" fmla="*/ 5519640 w 7467600"/>
              <a:gd name="connsiteY314" fmla="*/ 5683774 h 6858000"/>
              <a:gd name="connsiteX315" fmla="*/ 5844559 w 7467600"/>
              <a:gd name="connsiteY315" fmla="*/ 6553349 h 6858000"/>
              <a:gd name="connsiteX316" fmla="*/ 5975994 w 7467600"/>
              <a:gd name="connsiteY316" fmla="*/ 6858000 h 6858000"/>
              <a:gd name="connsiteX317" fmla="*/ 5898547 w 7467600"/>
              <a:gd name="connsiteY317" fmla="*/ 6858000 h 6858000"/>
              <a:gd name="connsiteX318" fmla="*/ 5682041 w 7467600"/>
              <a:gd name="connsiteY318" fmla="*/ 6355860 h 6858000"/>
              <a:gd name="connsiteX319" fmla="*/ 5461758 w 7467600"/>
              <a:gd name="connsiteY319" fmla="*/ 5820220 h 6858000"/>
              <a:gd name="connsiteX320" fmla="*/ 5237282 w 7467600"/>
              <a:gd name="connsiteY320" fmla="*/ 6579086 h 6858000"/>
              <a:gd name="connsiteX321" fmla="*/ 5115009 w 7467600"/>
              <a:gd name="connsiteY321" fmla="*/ 6858000 h 6858000"/>
              <a:gd name="connsiteX322" fmla="*/ 5028074 w 7467600"/>
              <a:gd name="connsiteY322" fmla="*/ 6858000 h 6858000"/>
              <a:gd name="connsiteX323" fmla="*/ 5079508 w 7467600"/>
              <a:gd name="connsiteY323" fmla="*/ 6749074 h 6858000"/>
              <a:gd name="connsiteX324" fmla="*/ 5371846 w 7467600"/>
              <a:gd name="connsiteY324" fmla="*/ 5924413 h 6858000"/>
              <a:gd name="connsiteX325" fmla="*/ 5270512 w 7467600"/>
              <a:gd name="connsiteY325" fmla="*/ 6138975 h 6858000"/>
              <a:gd name="connsiteX326" fmla="*/ 5062409 w 7467600"/>
              <a:gd name="connsiteY326" fmla="*/ 6653544 h 6858000"/>
              <a:gd name="connsiteX327" fmla="*/ 5036628 w 7467600"/>
              <a:gd name="connsiteY327" fmla="*/ 6754247 h 6858000"/>
              <a:gd name="connsiteX328" fmla="*/ 5009112 w 7467600"/>
              <a:gd name="connsiteY328" fmla="*/ 6858000 h 6858000"/>
              <a:gd name="connsiteX329" fmla="*/ 4976679 w 7467600"/>
              <a:gd name="connsiteY329" fmla="*/ 6858000 h 6858000"/>
              <a:gd name="connsiteX330" fmla="*/ 5006537 w 7467600"/>
              <a:gd name="connsiteY330" fmla="*/ 6747068 h 6858000"/>
              <a:gd name="connsiteX331" fmla="*/ 5032723 w 7467600"/>
              <a:gd name="connsiteY331" fmla="*/ 6644957 h 6858000"/>
              <a:gd name="connsiteX332" fmla="*/ 5242949 w 7467600"/>
              <a:gd name="connsiteY332" fmla="*/ 6125175 h 6858000"/>
              <a:gd name="connsiteX333" fmla="*/ 5286321 w 7467600"/>
              <a:gd name="connsiteY333" fmla="*/ 6033555 h 6858000"/>
              <a:gd name="connsiteX334" fmla="*/ 5008210 w 7467600"/>
              <a:gd name="connsiteY334" fmla="*/ 6649194 h 6858000"/>
              <a:gd name="connsiteX335" fmla="*/ 4986321 w 7467600"/>
              <a:gd name="connsiteY335" fmla="*/ 6765687 h 6858000"/>
              <a:gd name="connsiteX336" fmla="*/ 4973474 w 7467600"/>
              <a:gd name="connsiteY336" fmla="*/ 6858000 h 6858000"/>
              <a:gd name="connsiteX337" fmla="*/ 4907178 w 7467600"/>
              <a:gd name="connsiteY337" fmla="*/ 6858000 h 6858000"/>
              <a:gd name="connsiteX338" fmla="*/ 4910810 w 7467600"/>
              <a:gd name="connsiteY338" fmla="*/ 6829660 h 6858000"/>
              <a:gd name="connsiteX339" fmla="*/ 4987461 w 7467600"/>
              <a:gd name="connsiteY339" fmla="*/ 6432994 h 6858000"/>
              <a:gd name="connsiteX340" fmla="*/ 5179262 w 7467600"/>
              <a:gd name="connsiteY340" fmla="*/ 6035044 h 6858000"/>
              <a:gd name="connsiteX341" fmla="*/ 4689678 w 7467600"/>
              <a:gd name="connsiteY341" fmla="*/ 6440241 h 6858000"/>
              <a:gd name="connsiteX342" fmla="*/ 4477543 w 7467600"/>
              <a:gd name="connsiteY342" fmla="*/ 6674836 h 6858000"/>
              <a:gd name="connsiteX343" fmla="*/ 4329957 w 7467600"/>
              <a:gd name="connsiteY343" fmla="*/ 6858000 h 6858000"/>
              <a:gd name="connsiteX344" fmla="*/ 4218595 w 7467600"/>
              <a:gd name="connsiteY344" fmla="*/ 6858000 h 6858000"/>
              <a:gd name="connsiteX345" fmla="*/ 4368888 w 7467600"/>
              <a:gd name="connsiteY345" fmla="*/ 6668412 h 6858000"/>
              <a:gd name="connsiteX346" fmla="*/ 4563091 w 7467600"/>
              <a:gd name="connsiteY346" fmla="*/ 6442508 h 6858000"/>
              <a:gd name="connsiteX347" fmla="*/ 5387324 w 7467600"/>
              <a:gd name="connsiteY347" fmla="*/ 5705830 h 6858000"/>
              <a:gd name="connsiteX348" fmla="*/ 5073620 w 7467600"/>
              <a:gd name="connsiteY348" fmla="*/ 5955437 h 6858000"/>
              <a:gd name="connsiteX349" fmla="*/ 4689789 w 7467600"/>
              <a:gd name="connsiteY349" fmla="*/ 6268382 h 6858000"/>
              <a:gd name="connsiteX350" fmla="*/ 4418722 w 7467600"/>
              <a:gd name="connsiteY350" fmla="*/ 6570886 h 6858000"/>
              <a:gd name="connsiteX351" fmla="*/ 4214944 w 7467600"/>
              <a:gd name="connsiteY351" fmla="*/ 6858000 h 6858000"/>
              <a:gd name="connsiteX352" fmla="*/ 4177898 w 7467600"/>
              <a:gd name="connsiteY352" fmla="*/ 6858000 h 6858000"/>
              <a:gd name="connsiteX353" fmla="*/ 4391597 w 7467600"/>
              <a:gd name="connsiteY353" fmla="*/ 6556370 h 6858000"/>
              <a:gd name="connsiteX354" fmla="*/ 4668889 w 7467600"/>
              <a:gd name="connsiteY354" fmla="*/ 6246399 h 6858000"/>
              <a:gd name="connsiteX355" fmla="*/ 5055427 w 7467600"/>
              <a:gd name="connsiteY355" fmla="*/ 5931476 h 6858000"/>
              <a:gd name="connsiteX356" fmla="*/ 5371814 w 7467600"/>
              <a:gd name="connsiteY356" fmla="*/ 5678975 h 6858000"/>
              <a:gd name="connsiteX357" fmla="*/ 4987918 w 7467600"/>
              <a:gd name="connsiteY357" fmla="*/ 5838701 h 6858000"/>
              <a:gd name="connsiteX358" fmla="*/ 4317146 w 7467600"/>
              <a:gd name="connsiteY358" fmla="*/ 6587716 h 6858000"/>
              <a:gd name="connsiteX359" fmla="*/ 4171627 w 7467600"/>
              <a:gd name="connsiteY359" fmla="*/ 6858000 h 6858000"/>
              <a:gd name="connsiteX360" fmla="*/ 4081585 w 7467600"/>
              <a:gd name="connsiteY360" fmla="*/ 6858000 h 6858000"/>
              <a:gd name="connsiteX361" fmla="*/ 4238603 w 7467600"/>
              <a:gd name="connsiteY361" fmla="*/ 6559341 h 6858000"/>
              <a:gd name="connsiteX362" fmla="*/ 4778333 w 7467600"/>
              <a:gd name="connsiteY362" fmla="*/ 5873626 h 6858000"/>
              <a:gd name="connsiteX363" fmla="*/ 5414185 w 7467600"/>
              <a:gd name="connsiteY363" fmla="*/ 5573882 h 6858000"/>
              <a:gd name="connsiteX364" fmla="*/ 5959648 w 7467600"/>
              <a:gd name="connsiteY364" fmla="*/ 4760797 h 6858000"/>
              <a:gd name="connsiteX365" fmla="*/ 5355019 w 7467600"/>
              <a:gd name="connsiteY365" fmla="*/ 4734672 h 6858000"/>
              <a:gd name="connsiteX366" fmla="*/ 5083565 w 7467600"/>
              <a:gd name="connsiteY366" fmla="*/ 5179121 h 6858000"/>
              <a:gd name="connsiteX367" fmla="*/ 4713577 w 7467600"/>
              <a:gd name="connsiteY367" fmla="*/ 5616803 h 6858000"/>
              <a:gd name="connsiteX368" fmla="*/ 3989559 w 7467600"/>
              <a:gd name="connsiteY368" fmla="*/ 6145945 h 6858000"/>
              <a:gd name="connsiteX369" fmla="*/ 3939824 w 7467600"/>
              <a:gd name="connsiteY369" fmla="*/ 6066900 h 6858000"/>
              <a:gd name="connsiteX370" fmla="*/ 4584537 w 7467600"/>
              <a:gd name="connsiteY370" fmla="*/ 5324826 h 6858000"/>
              <a:gd name="connsiteX371" fmla="*/ 5037105 w 7467600"/>
              <a:gd name="connsiteY371" fmla="*/ 5088765 h 6858000"/>
              <a:gd name="connsiteX372" fmla="*/ 5039930 w 7467600"/>
              <a:gd name="connsiteY372" fmla="*/ 5089585 h 6858000"/>
              <a:gd name="connsiteX373" fmla="*/ 5263764 w 7467600"/>
              <a:gd name="connsiteY373" fmla="*/ 4735525 h 6858000"/>
              <a:gd name="connsiteX374" fmla="*/ 4086300 w 7467600"/>
              <a:gd name="connsiteY374" fmla="*/ 4884599 h 6858000"/>
              <a:gd name="connsiteX375" fmla="*/ 4085485 w 7467600"/>
              <a:gd name="connsiteY375" fmla="*/ 4899070 h 6858000"/>
              <a:gd name="connsiteX376" fmla="*/ 3871915 w 7467600"/>
              <a:gd name="connsiteY376" fmla="*/ 5253645 h 6858000"/>
              <a:gd name="connsiteX377" fmla="*/ 3799374 w 7467600"/>
              <a:gd name="connsiteY377" fmla="*/ 5466127 h 6858000"/>
              <a:gd name="connsiteX378" fmla="*/ 3498850 w 7467600"/>
              <a:gd name="connsiteY378" fmla="*/ 6661888 h 6858000"/>
              <a:gd name="connsiteX379" fmla="*/ 3399216 w 7467600"/>
              <a:gd name="connsiteY379" fmla="*/ 6858000 h 6858000"/>
              <a:gd name="connsiteX380" fmla="*/ 3303688 w 7467600"/>
              <a:gd name="connsiteY380" fmla="*/ 6858000 h 6858000"/>
              <a:gd name="connsiteX381" fmla="*/ 3391774 w 7467600"/>
              <a:gd name="connsiteY381" fmla="*/ 6697181 h 6858000"/>
              <a:gd name="connsiteX382" fmla="*/ 3735540 w 7467600"/>
              <a:gd name="connsiteY382" fmla="*/ 5546923 h 6858000"/>
              <a:gd name="connsiteX383" fmla="*/ 3729438 w 7467600"/>
              <a:gd name="connsiteY383" fmla="*/ 5569058 h 6858000"/>
              <a:gd name="connsiteX384" fmla="*/ 3707782 w 7467600"/>
              <a:gd name="connsiteY384" fmla="*/ 5644908 h 6858000"/>
              <a:gd name="connsiteX385" fmla="*/ 3583827 w 7467600"/>
              <a:gd name="connsiteY385" fmla="*/ 6039215 h 6858000"/>
              <a:gd name="connsiteX386" fmla="*/ 3547861 w 7467600"/>
              <a:gd name="connsiteY386" fmla="*/ 6129609 h 6858000"/>
              <a:gd name="connsiteX387" fmla="*/ 3490905 w 7467600"/>
              <a:gd name="connsiteY387" fmla="*/ 6277660 h 6858000"/>
              <a:gd name="connsiteX388" fmla="*/ 3455859 w 7467600"/>
              <a:gd name="connsiteY388" fmla="*/ 6391301 h 6858000"/>
              <a:gd name="connsiteX389" fmla="*/ 3429112 w 7467600"/>
              <a:gd name="connsiteY389" fmla="*/ 6479469 h 6858000"/>
              <a:gd name="connsiteX390" fmla="*/ 3304862 w 7467600"/>
              <a:gd name="connsiteY390" fmla="*/ 6796476 h 6858000"/>
              <a:gd name="connsiteX391" fmla="*/ 3276071 w 7467600"/>
              <a:gd name="connsiteY391" fmla="*/ 6858000 h 6858000"/>
              <a:gd name="connsiteX392" fmla="*/ 3240805 w 7467600"/>
              <a:gd name="connsiteY392" fmla="*/ 6858000 h 6858000"/>
              <a:gd name="connsiteX393" fmla="*/ 3275917 w 7467600"/>
              <a:gd name="connsiteY393" fmla="*/ 6783192 h 6858000"/>
              <a:gd name="connsiteX394" fmla="*/ 3399358 w 7467600"/>
              <a:gd name="connsiteY394" fmla="*/ 6469011 h 6858000"/>
              <a:gd name="connsiteX395" fmla="*/ 3425650 w 7467600"/>
              <a:gd name="connsiteY395" fmla="*/ 6381333 h 6858000"/>
              <a:gd name="connsiteX396" fmla="*/ 3460661 w 7467600"/>
              <a:gd name="connsiteY396" fmla="*/ 6266763 h 6858000"/>
              <a:gd name="connsiteX397" fmla="*/ 3518021 w 7467600"/>
              <a:gd name="connsiteY397" fmla="*/ 6117298 h 6858000"/>
              <a:gd name="connsiteX398" fmla="*/ 3554035 w 7467600"/>
              <a:gd name="connsiteY398" fmla="*/ 6027832 h 6858000"/>
              <a:gd name="connsiteX399" fmla="*/ 3677174 w 7467600"/>
              <a:gd name="connsiteY399" fmla="*/ 5636351 h 6858000"/>
              <a:gd name="connsiteX400" fmla="*/ 3698819 w 7467600"/>
              <a:gd name="connsiteY400" fmla="*/ 5560503 h 6858000"/>
              <a:gd name="connsiteX401" fmla="*/ 3702094 w 7467600"/>
              <a:gd name="connsiteY401" fmla="*/ 5549194 h 6858000"/>
              <a:gd name="connsiteX402" fmla="*/ 3398355 w 7467600"/>
              <a:gd name="connsiteY402" fmla="*/ 6094603 h 6858000"/>
              <a:gd name="connsiteX403" fmla="*/ 3193941 w 7467600"/>
              <a:gd name="connsiteY403" fmla="*/ 6798775 h 6858000"/>
              <a:gd name="connsiteX404" fmla="*/ 3184140 w 7467600"/>
              <a:gd name="connsiteY404" fmla="*/ 6858000 h 6858000"/>
              <a:gd name="connsiteX405" fmla="*/ 3099978 w 7467600"/>
              <a:gd name="connsiteY405" fmla="*/ 6858000 h 6858000"/>
              <a:gd name="connsiteX406" fmla="*/ 3101556 w 7467600"/>
              <a:gd name="connsiteY406" fmla="*/ 6843337 h 6858000"/>
              <a:gd name="connsiteX407" fmla="*/ 3370162 w 7467600"/>
              <a:gd name="connsiteY407" fmla="*/ 5785550 h 6858000"/>
              <a:gd name="connsiteX408" fmla="*/ 3746477 w 7467600"/>
              <a:gd name="connsiteY408" fmla="*/ 5377889 h 6858000"/>
              <a:gd name="connsiteX409" fmla="*/ 3863399 w 7467600"/>
              <a:gd name="connsiteY409" fmla="*/ 5087257 h 6858000"/>
              <a:gd name="connsiteX410" fmla="*/ 3968712 w 7467600"/>
              <a:gd name="connsiteY410" fmla="*/ 4913989 h 6858000"/>
              <a:gd name="connsiteX411" fmla="*/ 2792390 w 7467600"/>
              <a:gd name="connsiteY411" fmla="*/ 5382974 h 6858000"/>
              <a:gd name="connsiteX412" fmla="*/ 2714982 w 7467600"/>
              <a:gd name="connsiteY412" fmla="*/ 5427051 h 6858000"/>
              <a:gd name="connsiteX413" fmla="*/ 2813361 w 7467600"/>
              <a:gd name="connsiteY413" fmla="*/ 6023912 h 6858000"/>
              <a:gd name="connsiteX414" fmla="*/ 2688430 w 7467600"/>
              <a:gd name="connsiteY414" fmla="*/ 6801564 h 6858000"/>
              <a:gd name="connsiteX415" fmla="*/ 2629626 w 7467600"/>
              <a:gd name="connsiteY415" fmla="*/ 6763394 h 6858000"/>
              <a:gd name="connsiteX416" fmla="*/ 2565328 w 7467600"/>
              <a:gd name="connsiteY416" fmla="*/ 5516399 h 6858000"/>
              <a:gd name="connsiteX417" fmla="*/ 1922999 w 7467600"/>
              <a:gd name="connsiteY417" fmla="*/ 5980343 h 6858000"/>
              <a:gd name="connsiteX418" fmla="*/ 1950261 w 7467600"/>
              <a:gd name="connsiteY418" fmla="*/ 6405858 h 6858000"/>
              <a:gd name="connsiteX419" fmla="*/ 2365554 w 7467600"/>
              <a:gd name="connsiteY419" fmla="*/ 6759107 h 6858000"/>
              <a:gd name="connsiteX420" fmla="*/ 2424142 w 7467600"/>
              <a:gd name="connsiteY420" fmla="*/ 6858000 h 6858000"/>
              <a:gd name="connsiteX421" fmla="*/ 2395994 w 7467600"/>
              <a:gd name="connsiteY421" fmla="*/ 6858000 h 6858000"/>
              <a:gd name="connsiteX422" fmla="*/ 2392863 w 7467600"/>
              <a:gd name="connsiteY422" fmla="*/ 6852964 h 6858000"/>
              <a:gd name="connsiteX423" fmla="*/ 2017589 w 7467600"/>
              <a:gd name="connsiteY423" fmla="*/ 6493982 h 6858000"/>
              <a:gd name="connsiteX424" fmla="*/ 2147336 w 7467600"/>
              <a:gd name="connsiteY424" fmla="*/ 6594052 h 6858000"/>
              <a:gd name="connsiteX425" fmla="*/ 2207047 w 7467600"/>
              <a:gd name="connsiteY425" fmla="*/ 6654540 h 6858000"/>
              <a:gd name="connsiteX426" fmla="*/ 2299106 w 7467600"/>
              <a:gd name="connsiteY426" fmla="*/ 6778931 h 6858000"/>
              <a:gd name="connsiteX427" fmla="*/ 2314430 w 7467600"/>
              <a:gd name="connsiteY427" fmla="*/ 6801144 h 6858000"/>
              <a:gd name="connsiteX428" fmla="*/ 2352406 w 7467600"/>
              <a:gd name="connsiteY428" fmla="*/ 6858000 h 6858000"/>
              <a:gd name="connsiteX429" fmla="*/ 2314492 w 7467600"/>
              <a:gd name="connsiteY429" fmla="*/ 6858000 h 6858000"/>
              <a:gd name="connsiteX430" fmla="*/ 2288095 w 7467600"/>
              <a:gd name="connsiteY430" fmla="*/ 6818030 h 6858000"/>
              <a:gd name="connsiteX431" fmla="*/ 2272768 w 7467600"/>
              <a:gd name="connsiteY431" fmla="*/ 6795822 h 6858000"/>
              <a:gd name="connsiteX432" fmla="*/ 2182715 w 7467600"/>
              <a:gd name="connsiteY432" fmla="*/ 6675071 h 6858000"/>
              <a:gd name="connsiteX433" fmla="*/ 2032061 w 7467600"/>
              <a:gd name="connsiteY433" fmla="*/ 6541380 h 6858000"/>
              <a:gd name="connsiteX434" fmla="*/ 2257220 w 7467600"/>
              <a:gd name="connsiteY434" fmla="*/ 6826257 h 6858000"/>
              <a:gd name="connsiteX435" fmla="*/ 2281324 w 7467600"/>
              <a:gd name="connsiteY435" fmla="*/ 6858000 h 6858000"/>
              <a:gd name="connsiteX436" fmla="*/ 2242860 w 7467600"/>
              <a:gd name="connsiteY436" fmla="*/ 6858000 h 6858000"/>
              <a:gd name="connsiteX437" fmla="*/ 2232818 w 7467600"/>
              <a:gd name="connsiteY437" fmla="*/ 6844926 h 6858000"/>
              <a:gd name="connsiteX438" fmla="*/ 1990172 w 7467600"/>
              <a:gd name="connsiteY438" fmla="*/ 6542121 h 6858000"/>
              <a:gd name="connsiteX439" fmla="*/ 2124090 w 7467600"/>
              <a:gd name="connsiteY439" fmla="*/ 6761017 h 6858000"/>
              <a:gd name="connsiteX440" fmla="*/ 2200380 w 7467600"/>
              <a:gd name="connsiteY440" fmla="*/ 6858000 h 6858000"/>
              <a:gd name="connsiteX441" fmla="*/ 2147507 w 7467600"/>
              <a:gd name="connsiteY441" fmla="*/ 6858000 h 6858000"/>
              <a:gd name="connsiteX442" fmla="*/ 2070668 w 7467600"/>
              <a:gd name="connsiteY442" fmla="*/ 6761520 h 6858000"/>
              <a:gd name="connsiteX443" fmla="*/ 1975142 w 7467600"/>
              <a:gd name="connsiteY443" fmla="*/ 6585570 h 6858000"/>
              <a:gd name="connsiteX444" fmla="*/ 2050035 w 7467600"/>
              <a:gd name="connsiteY444" fmla="*/ 6813345 h 6858000"/>
              <a:gd name="connsiteX445" fmla="*/ 2063025 w 7467600"/>
              <a:gd name="connsiteY445" fmla="*/ 6858000 h 6858000"/>
              <a:gd name="connsiteX446" fmla="*/ 2021675 w 7467600"/>
              <a:gd name="connsiteY446" fmla="*/ 6858000 h 6858000"/>
              <a:gd name="connsiteX447" fmla="*/ 2019308 w 7467600"/>
              <a:gd name="connsiteY447" fmla="*/ 6847118 h 6858000"/>
              <a:gd name="connsiteX448" fmla="*/ 1938835 w 7467600"/>
              <a:gd name="connsiteY448" fmla="*/ 6551160 h 6858000"/>
              <a:gd name="connsiteX449" fmla="*/ 1953230 w 7467600"/>
              <a:gd name="connsiteY449" fmla="*/ 6759699 h 6858000"/>
              <a:gd name="connsiteX450" fmla="*/ 1956763 w 7467600"/>
              <a:gd name="connsiteY450" fmla="*/ 6778191 h 6858000"/>
              <a:gd name="connsiteX451" fmla="*/ 1967925 w 7467600"/>
              <a:gd name="connsiteY451" fmla="*/ 6858000 h 6858000"/>
              <a:gd name="connsiteX452" fmla="*/ 1936622 w 7467600"/>
              <a:gd name="connsiteY452" fmla="*/ 6858000 h 6858000"/>
              <a:gd name="connsiteX453" fmla="*/ 1926261 w 7467600"/>
              <a:gd name="connsiteY453" fmla="*/ 6784064 h 6858000"/>
              <a:gd name="connsiteX454" fmla="*/ 1922724 w 7467600"/>
              <a:gd name="connsiteY454" fmla="*/ 6765577 h 6858000"/>
              <a:gd name="connsiteX455" fmla="*/ 1904650 w 7467600"/>
              <a:gd name="connsiteY455" fmla="*/ 6639616 h 6858000"/>
              <a:gd name="connsiteX456" fmla="*/ 1885273 w 7467600"/>
              <a:gd name="connsiteY456" fmla="*/ 6858000 h 6858000"/>
              <a:gd name="connsiteX457" fmla="*/ 1854363 w 7467600"/>
              <a:gd name="connsiteY457" fmla="*/ 6858000 h 6858000"/>
              <a:gd name="connsiteX458" fmla="*/ 1880391 w 7467600"/>
              <a:gd name="connsiteY458" fmla="*/ 6603796 h 6858000"/>
              <a:gd name="connsiteX459" fmla="*/ 1818273 w 7467600"/>
              <a:gd name="connsiteY459" fmla="*/ 6715729 h 6858000"/>
              <a:gd name="connsiteX460" fmla="*/ 1794691 w 7467600"/>
              <a:gd name="connsiteY460" fmla="*/ 6843239 h 6858000"/>
              <a:gd name="connsiteX461" fmla="*/ 1794914 w 7467600"/>
              <a:gd name="connsiteY461" fmla="*/ 6858000 h 6858000"/>
              <a:gd name="connsiteX462" fmla="*/ 1746128 w 7467600"/>
              <a:gd name="connsiteY462" fmla="*/ 6858000 h 6858000"/>
              <a:gd name="connsiteX463" fmla="*/ 1753934 w 7467600"/>
              <a:gd name="connsiteY463" fmla="*/ 6724796 h 6858000"/>
              <a:gd name="connsiteX464" fmla="*/ 1792053 w 7467600"/>
              <a:gd name="connsiteY464" fmla="*/ 6572396 h 6858000"/>
              <a:gd name="connsiteX465" fmla="*/ 1862248 w 7467600"/>
              <a:gd name="connsiteY465" fmla="*/ 6266397 h 6858000"/>
              <a:gd name="connsiteX466" fmla="*/ 1862250 w 7467600"/>
              <a:gd name="connsiteY466" fmla="*/ 6033531 h 6858000"/>
              <a:gd name="connsiteX467" fmla="*/ 1211999 w 7467600"/>
              <a:gd name="connsiteY467" fmla="*/ 6683610 h 6858000"/>
              <a:gd name="connsiteX468" fmla="*/ 1213266 w 7467600"/>
              <a:gd name="connsiteY468" fmla="*/ 6691947 h 6858000"/>
              <a:gd name="connsiteX469" fmla="*/ 1203370 w 7467600"/>
              <a:gd name="connsiteY469" fmla="*/ 6850676 h 6858000"/>
              <a:gd name="connsiteX470" fmla="*/ 1203671 w 7467600"/>
              <a:gd name="connsiteY470" fmla="*/ 6858000 h 6858000"/>
              <a:gd name="connsiteX471" fmla="*/ 1143180 w 7467600"/>
              <a:gd name="connsiteY471" fmla="*/ 6858000 h 6858000"/>
              <a:gd name="connsiteX472" fmla="*/ 1142176 w 7467600"/>
              <a:gd name="connsiteY472" fmla="*/ 6766045 h 6858000"/>
              <a:gd name="connsiteX473" fmla="*/ 1067484 w 7467600"/>
              <a:gd name="connsiteY473" fmla="*/ 6858000 h 6858000"/>
              <a:gd name="connsiteX474" fmla="*/ 953928 w 7467600"/>
              <a:gd name="connsiteY474" fmla="*/ 6858000 h 6858000"/>
              <a:gd name="connsiteX475" fmla="*/ 959715 w 7467600"/>
              <a:gd name="connsiteY475" fmla="*/ 6850185 h 6858000"/>
              <a:gd name="connsiteX476" fmla="*/ 1483788 w 7467600"/>
              <a:gd name="connsiteY476" fmla="*/ 6259174 h 6858000"/>
              <a:gd name="connsiteX477" fmla="*/ 1100671 w 7467600"/>
              <a:gd name="connsiteY477" fmla="*/ 6252137 h 6858000"/>
              <a:gd name="connsiteX478" fmla="*/ 1090144 w 7467600"/>
              <a:gd name="connsiteY478" fmla="*/ 6256748 h 6858000"/>
              <a:gd name="connsiteX479" fmla="*/ 1095872 w 7467600"/>
              <a:gd name="connsiteY479" fmla="*/ 6271892 h 6858000"/>
              <a:gd name="connsiteX480" fmla="*/ 262785 w 7467600"/>
              <a:gd name="connsiteY480" fmla="*/ 6845450 h 6858000"/>
              <a:gd name="connsiteX481" fmla="*/ 209968 w 7467600"/>
              <a:gd name="connsiteY481" fmla="*/ 6770713 h 6858000"/>
              <a:gd name="connsiteX482" fmla="*/ 873460 w 7467600"/>
              <a:gd name="connsiteY482" fmla="*/ 6253768 h 6858000"/>
              <a:gd name="connsiteX483" fmla="*/ 192686 w 7467600"/>
              <a:gd name="connsiteY483" fmla="*/ 5849257 h 6858000"/>
              <a:gd name="connsiteX484" fmla="*/ 4696 w 7467600"/>
              <a:gd name="connsiteY484" fmla="*/ 5697668 h 6858000"/>
              <a:gd name="connsiteX485" fmla="*/ 0 w 7467600"/>
              <a:gd name="connsiteY485" fmla="*/ 5689984 h 6858000"/>
              <a:gd name="connsiteX486" fmla="*/ 0 w 7467600"/>
              <a:gd name="connsiteY486" fmla="*/ 5513472 h 6858000"/>
              <a:gd name="connsiteX487" fmla="*/ 174101 w 7467600"/>
              <a:gd name="connsiteY487" fmla="*/ 5620277 h 6858000"/>
              <a:gd name="connsiteX488" fmla="*/ 891800 w 7467600"/>
              <a:gd name="connsiteY488" fmla="*/ 6036935 h 6858000"/>
              <a:gd name="connsiteX489" fmla="*/ 1072219 w 7467600"/>
              <a:gd name="connsiteY489" fmla="*/ 6169443 h 6858000"/>
              <a:gd name="connsiteX490" fmla="*/ 1074117 w 7467600"/>
              <a:gd name="connsiteY490" fmla="*/ 6170301 h 6858000"/>
              <a:gd name="connsiteX491" fmla="*/ 1083114 w 7467600"/>
              <a:gd name="connsiteY491" fmla="*/ 6174131 h 6858000"/>
              <a:gd name="connsiteX492" fmla="*/ 1543010 w 7467600"/>
              <a:gd name="connsiteY492" fmla="*/ 6191140 h 6858000"/>
              <a:gd name="connsiteX493" fmla="*/ 1551080 w 7467600"/>
              <a:gd name="connsiteY493" fmla="*/ 6195006 h 6858000"/>
              <a:gd name="connsiteX494" fmla="*/ 2345443 w 7467600"/>
              <a:gd name="connsiteY494" fmla="*/ 5549882 h 6858000"/>
              <a:gd name="connsiteX495" fmla="*/ 1721499 w 7467600"/>
              <a:gd name="connsiteY495" fmla="*/ 5599969 h 6858000"/>
              <a:gd name="connsiteX496" fmla="*/ 767716 w 7467600"/>
              <a:gd name="connsiteY496" fmla="*/ 5472768 h 6858000"/>
              <a:gd name="connsiteX497" fmla="*/ 722147 w 7467600"/>
              <a:gd name="connsiteY497" fmla="*/ 5393091 h 6858000"/>
              <a:gd name="connsiteX498" fmla="*/ 1485552 w 7467600"/>
              <a:gd name="connsiteY498" fmla="*/ 5313202 h 6858000"/>
              <a:gd name="connsiteX499" fmla="*/ 2143004 w 7467600"/>
              <a:gd name="connsiteY499" fmla="*/ 5402420 h 6858000"/>
              <a:gd name="connsiteX500" fmla="*/ 1933391 w 7467600"/>
              <a:gd name="connsiteY500" fmla="*/ 5156971 h 6858000"/>
              <a:gd name="connsiteX501" fmla="*/ 1827118 w 7467600"/>
              <a:gd name="connsiteY501" fmla="*/ 4968410 h 6858000"/>
              <a:gd name="connsiteX502" fmla="*/ 1837349 w 7467600"/>
              <a:gd name="connsiteY502" fmla="*/ 4956357 h 6858000"/>
              <a:gd name="connsiteX503" fmla="*/ 2162835 w 7467600"/>
              <a:gd name="connsiteY503" fmla="*/ 5187853 h 6858000"/>
              <a:gd name="connsiteX504" fmla="*/ 2257167 w 7467600"/>
              <a:gd name="connsiteY504" fmla="*/ 5462123 h 6858000"/>
              <a:gd name="connsiteX505" fmla="*/ 2261598 w 7467600"/>
              <a:gd name="connsiteY505" fmla="*/ 5467998 h 6858000"/>
              <a:gd name="connsiteX506" fmla="*/ 2437177 w 7467600"/>
              <a:gd name="connsiteY506" fmla="*/ 5479608 h 6858000"/>
              <a:gd name="connsiteX507" fmla="*/ 2445247 w 7467600"/>
              <a:gd name="connsiteY507" fmla="*/ 5483476 h 6858000"/>
              <a:gd name="connsiteX508" fmla="*/ 2743626 w 7467600"/>
              <a:gd name="connsiteY508" fmla="*/ 5304819 h 6858000"/>
              <a:gd name="connsiteX509" fmla="*/ 3048102 w 7467600"/>
              <a:gd name="connsiteY509" fmla="*/ 5150595 h 6858000"/>
              <a:gd name="connsiteX510" fmla="*/ 1799414 w 7467600"/>
              <a:gd name="connsiteY510" fmla="*/ 4694732 h 6858000"/>
              <a:gd name="connsiteX511" fmla="*/ 1771735 w 7467600"/>
              <a:gd name="connsiteY511" fmla="*/ 4619929 h 6858000"/>
              <a:gd name="connsiteX512" fmla="*/ 3104273 w 7467600"/>
              <a:gd name="connsiteY512" fmla="*/ 5076159 h 6858000"/>
              <a:gd name="connsiteX513" fmla="*/ 3113245 w 7467600"/>
              <a:gd name="connsiteY513" fmla="*/ 5090705 h 6858000"/>
              <a:gd name="connsiteX514" fmla="*/ 3126294 w 7467600"/>
              <a:gd name="connsiteY514" fmla="*/ 5114400 h 6858000"/>
              <a:gd name="connsiteX515" fmla="*/ 3937433 w 7467600"/>
              <a:gd name="connsiteY515" fmla="*/ 4830473 h 6858000"/>
              <a:gd name="connsiteX516" fmla="*/ 3590475 w 7467600"/>
              <a:gd name="connsiteY516" fmla="*/ 4597974 h 6858000"/>
              <a:gd name="connsiteX517" fmla="*/ 3100264 w 7467600"/>
              <a:gd name="connsiteY517" fmla="*/ 4579845 h 6858000"/>
              <a:gd name="connsiteX518" fmla="*/ 2183576 w 7467600"/>
              <a:gd name="connsiteY518" fmla="*/ 4227150 h 6858000"/>
              <a:gd name="connsiteX519" fmla="*/ 2151029 w 7467600"/>
              <a:gd name="connsiteY519" fmla="*/ 4146947 h 6858000"/>
              <a:gd name="connsiteX520" fmla="*/ 3563434 w 7467600"/>
              <a:gd name="connsiteY520" fmla="*/ 4469115 h 6858000"/>
              <a:gd name="connsiteX521" fmla="*/ 3177952 w 7467600"/>
              <a:gd name="connsiteY521" fmla="*/ 3657386 h 6858000"/>
              <a:gd name="connsiteX522" fmla="*/ 3189263 w 7467600"/>
              <a:gd name="connsiteY522" fmla="*/ 3625726 h 6858000"/>
              <a:gd name="connsiteX523" fmla="*/ 3560912 w 7467600"/>
              <a:gd name="connsiteY523" fmla="*/ 4079863 h 6858000"/>
              <a:gd name="connsiteX524" fmla="*/ 3626636 w 7467600"/>
              <a:gd name="connsiteY524" fmla="*/ 4512230 h 6858000"/>
              <a:gd name="connsiteX525" fmla="*/ 3653088 w 7467600"/>
              <a:gd name="connsiteY525" fmla="*/ 4521417 h 6858000"/>
              <a:gd name="connsiteX526" fmla="*/ 3988128 w 7467600"/>
              <a:gd name="connsiteY526" fmla="*/ 4817267 h 6858000"/>
              <a:gd name="connsiteX527" fmla="*/ 4830582 w 7467600"/>
              <a:gd name="connsiteY527" fmla="*/ 4676000 h 6858000"/>
              <a:gd name="connsiteX528" fmla="*/ 4830100 w 7467600"/>
              <a:gd name="connsiteY528" fmla="*/ 4675554 h 6858000"/>
              <a:gd name="connsiteX529" fmla="*/ 4036318 w 7467600"/>
              <a:gd name="connsiteY529" fmla="*/ 4147013 h 6858000"/>
              <a:gd name="connsiteX530" fmla="*/ 3432098 w 7467600"/>
              <a:gd name="connsiteY530" fmla="*/ 3537312 h 6858000"/>
              <a:gd name="connsiteX531" fmla="*/ 3446761 w 7467600"/>
              <a:gd name="connsiteY531" fmla="*/ 3461278 h 6858000"/>
              <a:gd name="connsiteX532" fmla="*/ 4419733 w 7467600"/>
              <a:gd name="connsiteY532" fmla="*/ 3963555 h 6858000"/>
              <a:gd name="connsiteX533" fmla="*/ 4781371 w 7467600"/>
              <a:gd name="connsiteY533" fmla="*/ 4458604 h 6858000"/>
              <a:gd name="connsiteX534" fmla="*/ 4780440 w 7467600"/>
              <a:gd name="connsiteY534" fmla="*/ 4470290 h 6858000"/>
              <a:gd name="connsiteX535" fmla="*/ 4898954 w 7467600"/>
              <a:gd name="connsiteY535" fmla="*/ 4662092 h 6858000"/>
              <a:gd name="connsiteX536" fmla="*/ 4900699 w 7467600"/>
              <a:gd name="connsiteY536" fmla="*/ 4670867 h 6858000"/>
              <a:gd name="connsiteX537" fmla="*/ 5714511 w 7467600"/>
              <a:gd name="connsiteY537" fmla="*/ 4663483 h 6858000"/>
              <a:gd name="connsiteX538" fmla="*/ 5464793 w 7467600"/>
              <a:gd name="connsiteY538" fmla="*/ 4393556 h 6858000"/>
              <a:gd name="connsiteX539" fmla="*/ 5461897 w 7467600"/>
              <a:gd name="connsiteY539" fmla="*/ 4390879 h 6858000"/>
              <a:gd name="connsiteX540" fmla="*/ 4294126 w 7467600"/>
              <a:gd name="connsiteY540" fmla="*/ 3303048 h 6858000"/>
              <a:gd name="connsiteX541" fmla="*/ 4305321 w 7467600"/>
              <a:gd name="connsiteY541" fmla="*/ 3256953 h 6858000"/>
              <a:gd name="connsiteX542" fmla="*/ 4949299 w 7467600"/>
              <a:gd name="connsiteY542" fmla="*/ 3766336 h 6858000"/>
              <a:gd name="connsiteX543" fmla="*/ 5291452 w 7467600"/>
              <a:gd name="connsiteY543" fmla="*/ 4076801 h 6858000"/>
              <a:gd name="connsiteX544" fmla="*/ 5434998 w 7467600"/>
              <a:gd name="connsiteY544" fmla="*/ 4254100 h 6858000"/>
              <a:gd name="connsiteX545" fmla="*/ 5351015 w 7467600"/>
              <a:gd name="connsiteY545" fmla="*/ 3760989 h 6858000"/>
              <a:gd name="connsiteX546" fmla="*/ 5413780 w 7467600"/>
              <a:gd name="connsiteY546" fmla="*/ 2966265 h 6858000"/>
              <a:gd name="connsiteX547" fmla="*/ 5425627 w 7467600"/>
              <a:gd name="connsiteY547" fmla="*/ 2954192 h 6858000"/>
              <a:gd name="connsiteX548" fmla="*/ 6604735 w 7467600"/>
              <a:gd name="connsiteY548" fmla="*/ 2041381 h 6858000"/>
              <a:gd name="connsiteX549" fmla="*/ 7204487 w 7467600"/>
              <a:gd name="connsiteY549" fmla="*/ 2742112 h 6858000"/>
              <a:gd name="connsiteX550" fmla="*/ 7131592 w 7467600"/>
              <a:gd name="connsiteY550" fmla="*/ 2672096 h 6858000"/>
              <a:gd name="connsiteX551" fmla="*/ 6996344 w 7467600"/>
              <a:gd name="connsiteY551" fmla="*/ 2518310 h 6858000"/>
              <a:gd name="connsiteX552" fmla="*/ 6735495 w 7467600"/>
              <a:gd name="connsiteY552" fmla="*/ 2196890 h 6858000"/>
              <a:gd name="connsiteX553" fmla="*/ 6721901 w 7467600"/>
              <a:gd name="connsiteY553" fmla="*/ 2179274 h 6858000"/>
              <a:gd name="connsiteX554" fmla="*/ 6604735 w 7467600"/>
              <a:gd name="connsiteY554" fmla="*/ 2041381 h 6858000"/>
              <a:gd name="connsiteX555" fmla="*/ 6591670 w 7467600"/>
              <a:gd name="connsiteY555" fmla="*/ 1988277 h 6858000"/>
              <a:gd name="connsiteX556" fmla="*/ 6747349 w 7467600"/>
              <a:gd name="connsiteY556" fmla="*/ 2160069 h 6858000"/>
              <a:gd name="connsiteX557" fmla="*/ 6760943 w 7467600"/>
              <a:gd name="connsiteY557" fmla="*/ 2177686 h 6858000"/>
              <a:gd name="connsiteX558" fmla="*/ 7021065 w 7467600"/>
              <a:gd name="connsiteY558" fmla="*/ 2498102 h 6858000"/>
              <a:gd name="connsiteX559" fmla="*/ 7155223 w 7467600"/>
              <a:gd name="connsiteY559" fmla="*/ 2650386 h 6858000"/>
              <a:gd name="connsiteX560" fmla="*/ 7203167 w 7467600"/>
              <a:gd name="connsiteY560" fmla="*/ 2697288 h 6858000"/>
              <a:gd name="connsiteX561" fmla="*/ 6937703 w 7467600"/>
              <a:gd name="connsiteY561" fmla="*/ 2321981 h 6858000"/>
              <a:gd name="connsiteX562" fmla="*/ 6591670 w 7467600"/>
              <a:gd name="connsiteY562" fmla="*/ 1988277 h 6858000"/>
              <a:gd name="connsiteX563" fmla="*/ 5798671 w 7467600"/>
              <a:gd name="connsiteY563" fmla="*/ 1981601 h 6858000"/>
              <a:gd name="connsiteX564" fmla="*/ 5754709 w 7467600"/>
              <a:gd name="connsiteY564" fmla="*/ 2071454 h 6858000"/>
              <a:gd name="connsiteX565" fmla="*/ 5763044 w 7467600"/>
              <a:gd name="connsiteY565" fmla="*/ 2842206 h 6858000"/>
              <a:gd name="connsiteX566" fmla="*/ 5764974 w 7467600"/>
              <a:gd name="connsiteY566" fmla="*/ 2799609 h 6858000"/>
              <a:gd name="connsiteX567" fmla="*/ 5767665 w 7467600"/>
              <a:gd name="connsiteY567" fmla="*/ 2666409 h 6858000"/>
              <a:gd name="connsiteX568" fmla="*/ 5763055 w 7467600"/>
              <a:gd name="connsiteY568" fmla="*/ 2579705 h 6858000"/>
              <a:gd name="connsiteX569" fmla="*/ 5758079 w 7467600"/>
              <a:gd name="connsiteY569" fmla="*/ 2492508 h 6858000"/>
              <a:gd name="connsiteX570" fmla="*/ 5779325 w 7467600"/>
              <a:gd name="connsiteY570" fmla="*/ 2197069 h 6858000"/>
              <a:gd name="connsiteX571" fmla="*/ 5798671 w 7467600"/>
              <a:gd name="connsiteY571" fmla="*/ 1981601 h 6858000"/>
              <a:gd name="connsiteX572" fmla="*/ 5829202 w 7467600"/>
              <a:gd name="connsiteY572" fmla="*/ 1971679 h 6858000"/>
              <a:gd name="connsiteX573" fmla="*/ 5809558 w 7467600"/>
              <a:gd name="connsiteY573" fmla="*/ 2198043 h 6858000"/>
              <a:gd name="connsiteX574" fmla="*/ 5788653 w 7467600"/>
              <a:gd name="connsiteY574" fmla="*/ 2489430 h 6858000"/>
              <a:gd name="connsiteX575" fmla="*/ 5793439 w 7467600"/>
              <a:gd name="connsiteY575" fmla="*/ 2575235 h 6858000"/>
              <a:gd name="connsiteX576" fmla="*/ 5796837 w 7467600"/>
              <a:gd name="connsiteY576" fmla="*/ 2637633 h 6858000"/>
              <a:gd name="connsiteX577" fmla="*/ 5818614 w 7467600"/>
              <a:gd name="connsiteY577" fmla="*/ 2473055 h 6858000"/>
              <a:gd name="connsiteX578" fmla="*/ 5829202 w 7467600"/>
              <a:gd name="connsiteY578" fmla="*/ 1971679 h 6858000"/>
              <a:gd name="connsiteX579" fmla="*/ 5911389 w 7467600"/>
              <a:gd name="connsiteY579" fmla="*/ 1898371 h 6858000"/>
              <a:gd name="connsiteX580" fmla="*/ 6237627 w 7467600"/>
              <a:gd name="connsiteY580" fmla="*/ 2231921 h 6858000"/>
              <a:gd name="connsiteX581" fmla="*/ 5911389 w 7467600"/>
              <a:gd name="connsiteY581" fmla="*/ 1898371 h 6858000"/>
              <a:gd name="connsiteX582" fmla="*/ 6944437 w 7467600"/>
              <a:gd name="connsiteY582" fmla="*/ 1575402 h 6858000"/>
              <a:gd name="connsiteX583" fmla="*/ 6304730 w 7467600"/>
              <a:gd name="connsiteY583" fmla="*/ 1766654 h 6858000"/>
              <a:gd name="connsiteX584" fmla="*/ 6944437 w 7467600"/>
              <a:gd name="connsiteY584" fmla="*/ 1575402 h 6858000"/>
              <a:gd name="connsiteX585" fmla="*/ 7019523 w 7467600"/>
              <a:gd name="connsiteY585" fmla="*/ 1519450 h 6858000"/>
              <a:gd name="connsiteX586" fmla="*/ 6298091 w 7467600"/>
              <a:gd name="connsiteY586" fmla="*/ 1737122 h 6858000"/>
              <a:gd name="connsiteX587" fmla="*/ 7019523 w 7467600"/>
              <a:gd name="connsiteY587" fmla="*/ 1519450 h 6858000"/>
              <a:gd name="connsiteX588" fmla="*/ 2399523 w 7467600"/>
              <a:gd name="connsiteY588" fmla="*/ 1428234 h 6858000"/>
              <a:gd name="connsiteX589" fmla="*/ 2224982 w 7467600"/>
              <a:gd name="connsiteY589" fmla="*/ 1826201 h 6858000"/>
              <a:gd name="connsiteX590" fmla="*/ 2096099 w 7467600"/>
              <a:gd name="connsiteY590" fmla="*/ 2345900 h 6858000"/>
              <a:gd name="connsiteX591" fmla="*/ 2283317 w 7467600"/>
              <a:gd name="connsiteY591" fmla="*/ 1796925 h 6858000"/>
              <a:gd name="connsiteX592" fmla="*/ 2399523 w 7467600"/>
              <a:gd name="connsiteY592" fmla="*/ 1428234 h 6858000"/>
              <a:gd name="connsiteX593" fmla="*/ 2448558 w 7467600"/>
              <a:gd name="connsiteY593" fmla="*/ 1373435 h 6858000"/>
              <a:gd name="connsiteX594" fmla="*/ 2312521 w 7467600"/>
              <a:gd name="connsiteY594" fmla="*/ 1806140 h 6858000"/>
              <a:gd name="connsiteX595" fmla="*/ 2127533 w 7467600"/>
              <a:gd name="connsiteY595" fmla="*/ 2348380 h 6858000"/>
              <a:gd name="connsiteX596" fmla="*/ 2358080 w 7467600"/>
              <a:gd name="connsiteY596" fmla="*/ 1866134 h 6858000"/>
              <a:gd name="connsiteX597" fmla="*/ 2407436 w 7467600"/>
              <a:gd name="connsiteY597" fmla="*/ 1651070 h 6858000"/>
              <a:gd name="connsiteX598" fmla="*/ 2448558 w 7467600"/>
              <a:gd name="connsiteY598" fmla="*/ 1373435 h 6858000"/>
              <a:gd name="connsiteX599" fmla="*/ 278707 w 7467600"/>
              <a:gd name="connsiteY599" fmla="*/ 1352270 h 6858000"/>
              <a:gd name="connsiteX600" fmla="*/ 321570 w 7467600"/>
              <a:gd name="connsiteY600" fmla="*/ 1861610 h 6858000"/>
              <a:gd name="connsiteX601" fmla="*/ 294281 w 7467600"/>
              <a:gd name="connsiteY601" fmla="*/ 1440658 h 6858000"/>
              <a:gd name="connsiteX602" fmla="*/ 278707 w 7467600"/>
              <a:gd name="connsiteY602" fmla="*/ 1352270 h 6858000"/>
              <a:gd name="connsiteX603" fmla="*/ 1423821 w 7467600"/>
              <a:gd name="connsiteY603" fmla="*/ 1351958 h 6858000"/>
              <a:gd name="connsiteX604" fmla="*/ 1638521 w 7467600"/>
              <a:gd name="connsiteY604" fmla="*/ 1908470 h 6858000"/>
              <a:gd name="connsiteX605" fmla="*/ 1754199 w 7467600"/>
              <a:gd name="connsiteY605" fmla="*/ 2149284 h 6858000"/>
              <a:gd name="connsiteX606" fmla="*/ 1908359 w 7467600"/>
              <a:gd name="connsiteY606" fmla="*/ 2364988 h 6858000"/>
              <a:gd name="connsiteX607" fmla="*/ 1647661 w 7467600"/>
              <a:gd name="connsiteY607" fmla="*/ 1825945 h 6858000"/>
              <a:gd name="connsiteX608" fmla="*/ 1423821 w 7467600"/>
              <a:gd name="connsiteY608" fmla="*/ 1351958 h 6858000"/>
              <a:gd name="connsiteX609" fmla="*/ 1431890 w 7467600"/>
              <a:gd name="connsiteY609" fmla="*/ 1306475 h 6858000"/>
              <a:gd name="connsiteX610" fmla="*/ 1507597 w 7467600"/>
              <a:gd name="connsiteY610" fmla="*/ 1446132 h 6858000"/>
              <a:gd name="connsiteX611" fmla="*/ 1674586 w 7467600"/>
              <a:gd name="connsiteY611" fmla="*/ 1813832 h 6858000"/>
              <a:gd name="connsiteX612" fmla="*/ 1815950 w 7467600"/>
              <a:gd name="connsiteY612" fmla="*/ 2128564 h 6858000"/>
              <a:gd name="connsiteX613" fmla="*/ 1984242 w 7467600"/>
              <a:gd name="connsiteY613" fmla="*/ 2430829 h 6858000"/>
              <a:gd name="connsiteX614" fmla="*/ 2014023 w 7467600"/>
              <a:gd name="connsiteY614" fmla="*/ 2450995 h 6858000"/>
              <a:gd name="connsiteX615" fmla="*/ 1747337 w 7467600"/>
              <a:gd name="connsiteY615" fmla="*/ 1855264 h 6858000"/>
              <a:gd name="connsiteX616" fmla="*/ 1533749 w 7467600"/>
              <a:gd name="connsiteY616" fmla="*/ 1478656 h 6858000"/>
              <a:gd name="connsiteX617" fmla="*/ 1431890 w 7467600"/>
              <a:gd name="connsiteY617" fmla="*/ 1306475 h 6858000"/>
              <a:gd name="connsiteX618" fmla="*/ 5052692 w 7467600"/>
              <a:gd name="connsiteY618" fmla="*/ 1292994 h 6858000"/>
              <a:gd name="connsiteX619" fmla="*/ 5200661 w 7467600"/>
              <a:gd name="connsiteY619" fmla="*/ 1635186 h 6858000"/>
              <a:gd name="connsiteX620" fmla="*/ 5297138 w 7467600"/>
              <a:gd name="connsiteY620" fmla="*/ 1906351 h 6858000"/>
              <a:gd name="connsiteX621" fmla="*/ 5052692 w 7467600"/>
              <a:gd name="connsiteY621" fmla="*/ 1292994 h 6858000"/>
              <a:gd name="connsiteX622" fmla="*/ 5009948 w 7467600"/>
              <a:gd name="connsiteY622" fmla="*/ 1273619 h 6858000"/>
              <a:gd name="connsiteX623" fmla="*/ 5121777 w 7467600"/>
              <a:gd name="connsiteY623" fmla="*/ 1654213 h 6858000"/>
              <a:gd name="connsiteX624" fmla="*/ 5293545 w 7467600"/>
              <a:gd name="connsiteY624" fmla="*/ 2072247 h 6858000"/>
              <a:gd name="connsiteX625" fmla="*/ 5294042 w 7467600"/>
              <a:gd name="connsiteY625" fmla="*/ 2065019 h 6858000"/>
              <a:gd name="connsiteX626" fmla="*/ 5171936 w 7467600"/>
              <a:gd name="connsiteY626" fmla="*/ 1647613 h 6858000"/>
              <a:gd name="connsiteX627" fmla="*/ 5009948 w 7467600"/>
              <a:gd name="connsiteY627" fmla="*/ 1273619 h 6858000"/>
              <a:gd name="connsiteX628" fmla="*/ 655236 w 7467600"/>
              <a:gd name="connsiteY628" fmla="*/ 1268632 h 6858000"/>
              <a:gd name="connsiteX629" fmla="*/ 839521 w 7467600"/>
              <a:gd name="connsiteY629" fmla="*/ 1685315 h 6858000"/>
              <a:gd name="connsiteX630" fmla="*/ 1109416 w 7467600"/>
              <a:gd name="connsiteY630" fmla="*/ 2061663 h 6858000"/>
              <a:gd name="connsiteX631" fmla="*/ 1298300 w 7467600"/>
              <a:gd name="connsiteY631" fmla="*/ 2247742 h 6858000"/>
              <a:gd name="connsiteX632" fmla="*/ 1125871 w 7467600"/>
              <a:gd name="connsiteY632" fmla="*/ 1989513 h 6858000"/>
              <a:gd name="connsiteX633" fmla="*/ 981574 w 7467600"/>
              <a:gd name="connsiteY633" fmla="*/ 1783157 h 6858000"/>
              <a:gd name="connsiteX634" fmla="*/ 922198 w 7467600"/>
              <a:gd name="connsiteY634" fmla="*/ 1677437 h 6858000"/>
              <a:gd name="connsiteX635" fmla="*/ 869293 w 7467600"/>
              <a:gd name="connsiteY635" fmla="*/ 1583214 h 6858000"/>
              <a:gd name="connsiteX636" fmla="*/ 751431 w 7467600"/>
              <a:gd name="connsiteY636" fmla="*/ 1405731 h 6858000"/>
              <a:gd name="connsiteX637" fmla="*/ 655236 w 7467600"/>
              <a:gd name="connsiteY637" fmla="*/ 1268632 h 6858000"/>
              <a:gd name="connsiteX638" fmla="*/ 6516292 w 7467600"/>
              <a:gd name="connsiteY638" fmla="*/ 1263064 h 6858000"/>
              <a:gd name="connsiteX639" fmla="*/ 5736320 w 7467600"/>
              <a:gd name="connsiteY639" fmla="*/ 1501803 h 6858000"/>
              <a:gd name="connsiteX640" fmla="*/ 6516292 w 7467600"/>
              <a:gd name="connsiteY640" fmla="*/ 1263064 h 6858000"/>
              <a:gd name="connsiteX641" fmla="*/ 291466 w 7467600"/>
              <a:gd name="connsiteY641" fmla="*/ 1250369 h 6858000"/>
              <a:gd name="connsiteX642" fmla="*/ 323180 w 7467600"/>
              <a:gd name="connsiteY642" fmla="*/ 1435283 h 6858000"/>
              <a:gd name="connsiteX643" fmla="*/ 349381 w 7467600"/>
              <a:gd name="connsiteY643" fmla="*/ 1875041 h 6858000"/>
              <a:gd name="connsiteX644" fmla="*/ 374363 w 7467600"/>
              <a:gd name="connsiteY644" fmla="*/ 1506494 h 6858000"/>
              <a:gd name="connsiteX645" fmla="*/ 302168 w 7467600"/>
              <a:gd name="connsiteY645" fmla="*/ 1274495 h 6858000"/>
              <a:gd name="connsiteX646" fmla="*/ 291466 w 7467600"/>
              <a:gd name="connsiteY646" fmla="*/ 1250369 h 6858000"/>
              <a:gd name="connsiteX647" fmla="*/ 678222 w 7467600"/>
              <a:gd name="connsiteY647" fmla="*/ 1248670 h 6858000"/>
              <a:gd name="connsiteX648" fmla="*/ 775536 w 7467600"/>
              <a:gd name="connsiteY648" fmla="*/ 1388015 h 6858000"/>
              <a:gd name="connsiteX649" fmla="*/ 894529 w 7467600"/>
              <a:gd name="connsiteY649" fmla="*/ 1567739 h 6858000"/>
              <a:gd name="connsiteX650" fmla="*/ 948000 w 7467600"/>
              <a:gd name="connsiteY650" fmla="*/ 1663088 h 6858000"/>
              <a:gd name="connsiteX651" fmla="*/ 1006812 w 7467600"/>
              <a:gd name="connsiteY651" fmla="*/ 1767683 h 6858000"/>
              <a:gd name="connsiteX652" fmla="*/ 1149133 w 7467600"/>
              <a:gd name="connsiteY652" fmla="*/ 1971513 h 6858000"/>
              <a:gd name="connsiteX653" fmla="*/ 1333952 w 7467600"/>
              <a:gd name="connsiteY653" fmla="*/ 2251620 h 6858000"/>
              <a:gd name="connsiteX654" fmla="*/ 1337329 w 7467600"/>
              <a:gd name="connsiteY654" fmla="*/ 2258350 h 6858000"/>
              <a:gd name="connsiteX655" fmla="*/ 1014726 w 7467600"/>
              <a:gd name="connsiteY655" fmla="*/ 1615556 h 6858000"/>
              <a:gd name="connsiteX656" fmla="*/ 678222 w 7467600"/>
              <a:gd name="connsiteY656" fmla="*/ 1248670 h 6858000"/>
              <a:gd name="connsiteX657" fmla="*/ 6691602 w 7467600"/>
              <a:gd name="connsiteY657" fmla="*/ 1140573 h 6858000"/>
              <a:gd name="connsiteX658" fmla="*/ 6571100 w 7467600"/>
              <a:gd name="connsiteY658" fmla="*/ 1183662 h 6858000"/>
              <a:gd name="connsiteX659" fmla="*/ 6241687 w 7467600"/>
              <a:gd name="connsiteY659" fmla="*/ 1257600 h 6858000"/>
              <a:gd name="connsiteX660" fmla="*/ 5693009 w 7467600"/>
              <a:gd name="connsiteY660" fmla="*/ 1478256 h 6858000"/>
              <a:gd name="connsiteX661" fmla="*/ 6548420 w 7467600"/>
              <a:gd name="connsiteY661" fmla="*/ 1214599 h 6858000"/>
              <a:gd name="connsiteX662" fmla="*/ 6605473 w 7467600"/>
              <a:gd name="connsiteY662" fmla="*/ 1184686 h 6858000"/>
              <a:gd name="connsiteX663" fmla="*/ 6691602 w 7467600"/>
              <a:gd name="connsiteY663" fmla="*/ 1140573 h 6858000"/>
              <a:gd name="connsiteX664" fmla="*/ 4002475 w 7467600"/>
              <a:gd name="connsiteY664" fmla="*/ 1037802 h 6858000"/>
              <a:gd name="connsiteX665" fmla="*/ 4000324 w 7467600"/>
              <a:gd name="connsiteY665" fmla="*/ 1039362 h 6858000"/>
              <a:gd name="connsiteX666" fmla="*/ 4002862 w 7467600"/>
              <a:gd name="connsiteY666" fmla="*/ 1042866 h 6858000"/>
              <a:gd name="connsiteX667" fmla="*/ 4002475 w 7467600"/>
              <a:gd name="connsiteY667" fmla="*/ 1037802 h 6858000"/>
              <a:gd name="connsiteX668" fmla="*/ 506322 w 7467600"/>
              <a:gd name="connsiteY668" fmla="*/ 1020997 h 6858000"/>
              <a:gd name="connsiteX669" fmla="*/ 533068 w 7467600"/>
              <a:gd name="connsiteY669" fmla="*/ 1029409 h 6858000"/>
              <a:gd name="connsiteX670" fmla="*/ 1232525 w 7467600"/>
              <a:gd name="connsiteY670" fmla="*/ 1804675 h 6858000"/>
              <a:gd name="connsiteX671" fmla="*/ 1388858 w 7467600"/>
              <a:gd name="connsiteY671" fmla="*/ 2368011 h 6858000"/>
              <a:gd name="connsiteX672" fmla="*/ 1384098 w 7467600"/>
              <a:gd name="connsiteY672" fmla="*/ 2378125 h 6858000"/>
              <a:gd name="connsiteX673" fmla="*/ 1425393 w 7467600"/>
              <a:gd name="connsiteY673" fmla="*/ 2589124 h 6858000"/>
              <a:gd name="connsiteX674" fmla="*/ 1424001 w 7467600"/>
              <a:gd name="connsiteY674" fmla="*/ 2597541 h 6858000"/>
              <a:gd name="connsiteX675" fmla="*/ 2152729 w 7467600"/>
              <a:gd name="connsiteY675" fmla="*/ 2864487 h 6858000"/>
              <a:gd name="connsiteX676" fmla="*/ 2020609 w 7467600"/>
              <a:gd name="connsiteY676" fmla="*/ 2539671 h 6858000"/>
              <a:gd name="connsiteX677" fmla="*/ 2018920 w 7467600"/>
              <a:gd name="connsiteY677" fmla="*/ 2536309 h 6858000"/>
              <a:gd name="connsiteX678" fmla="*/ 1342441 w 7467600"/>
              <a:gd name="connsiteY678" fmla="*/ 1173017 h 6858000"/>
              <a:gd name="connsiteX679" fmla="*/ 1367925 w 7467600"/>
              <a:gd name="connsiteY679" fmla="*/ 1135648 h 6858000"/>
              <a:gd name="connsiteX680" fmla="*/ 1771401 w 7467600"/>
              <a:gd name="connsiteY680" fmla="*/ 1806673 h 6858000"/>
              <a:gd name="connsiteX681" fmla="*/ 1972385 w 7467600"/>
              <a:gd name="connsiteY681" fmla="*/ 2198735 h 6858000"/>
              <a:gd name="connsiteX682" fmla="*/ 2040892 w 7467600"/>
              <a:gd name="connsiteY682" fmla="*/ 2405205 h 6858000"/>
              <a:gd name="connsiteX683" fmla="*/ 2131689 w 7467600"/>
              <a:gd name="connsiteY683" fmla="*/ 1936926 h 6858000"/>
              <a:gd name="connsiteX684" fmla="*/ 2454820 w 7467600"/>
              <a:gd name="connsiteY684" fmla="*/ 1248808 h 6858000"/>
              <a:gd name="connsiteX685" fmla="*/ 2492512 w 7467600"/>
              <a:gd name="connsiteY685" fmla="*/ 1302920 h 6858000"/>
              <a:gd name="connsiteX686" fmla="*/ 2081216 w 7467600"/>
              <a:gd name="connsiteY686" fmla="*/ 2527513 h 6858000"/>
              <a:gd name="connsiteX687" fmla="*/ 2081211 w 7467600"/>
              <a:gd name="connsiteY687" fmla="*/ 2528916 h 6858000"/>
              <a:gd name="connsiteX688" fmla="*/ 2199067 w 7467600"/>
              <a:gd name="connsiteY688" fmla="*/ 2884061 h 6858000"/>
              <a:gd name="connsiteX689" fmla="*/ 3192586 w 7467600"/>
              <a:gd name="connsiteY689" fmla="*/ 3411496 h 6858000"/>
              <a:gd name="connsiteX690" fmla="*/ 3182620 w 7467600"/>
              <a:gd name="connsiteY690" fmla="*/ 3483279 h 6858000"/>
              <a:gd name="connsiteX691" fmla="*/ 2435119 w 7467600"/>
              <a:gd name="connsiteY691" fmla="*/ 3080173 h 6858000"/>
              <a:gd name="connsiteX692" fmla="*/ 2410152 w 7467600"/>
              <a:gd name="connsiteY692" fmla="*/ 3063751 h 6858000"/>
              <a:gd name="connsiteX693" fmla="*/ 2408099 w 7467600"/>
              <a:gd name="connsiteY693" fmla="*/ 3064403 h 6858000"/>
              <a:gd name="connsiteX694" fmla="*/ 2407218 w 7467600"/>
              <a:gd name="connsiteY694" fmla="*/ 3070324 h 6858000"/>
              <a:gd name="connsiteX695" fmla="*/ 2380138 w 7467600"/>
              <a:gd name="connsiteY695" fmla="*/ 3099341 h 6858000"/>
              <a:gd name="connsiteX696" fmla="*/ 1765923 w 7467600"/>
              <a:gd name="connsiteY696" fmla="*/ 3581043 h 6858000"/>
              <a:gd name="connsiteX697" fmla="*/ 1702258 w 7467600"/>
              <a:gd name="connsiteY697" fmla="*/ 3612286 h 6858000"/>
              <a:gd name="connsiteX698" fmla="*/ 1538370 w 7467600"/>
              <a:gd name="connsiteY698" fmla="*/ 3811804 h 6858000"/>
              <a:gd name="connsiteX699" fmla="*/ 542867 w 7467600"/>
              <a:gd name="connsiteY699" fmla="*/ 4944092 h 6858000"/>
              <a:gd name="connsiteX700" fmla="*/ 515800 w 7467600"/>
              <a:gd name="connsiteY700" fmla="*/ 4862180 h 6858000"/>
              <a:gd name="connsiteX701" fmla="*/ 909145 w 7467600"/>
              <a:gd name="connsiteY701" fmla="*/ 4199225 h 6858000"/>
              <a:gd name="connsiteX702" fmla="*/ 1214067 w 7467600"/>
              <a:gd name="connsiteY702" fmla="*/ 3908561 h 6858000"/>
              <a:gd name="connsiteX703" fmla="*/ 640967 w 7467600"/>
              <a:gd name="connsiteY703" fmla="*/ 4105601 h 6858000"/>
              <a:gd name="connsiteX704" fmla="*/ 112563 w 7467600"/>
              <a:gd name="connsiteY704" fmla="*/ 4396952 h 6858000"/>
              <a:gd name="connsiteX705" fmla="*/ 0 w 7467600"/>
              <a:gd name="connsiteY705" fmla="*/ 4466006 h 6858000"/>
              <a:gd name="connsiteX706" fmla="*/ 0 w 7467600"/>
              <a:gd name="connsiteY706" fmla="*/ 4233763 h 6858000"/>
              <a:gd name="connsiteX707" fmla="*/ 36881 w 7467600"/>
              <a:gd name="connsiteY707" fmla="*/ 4200118 h 6858000"/>
              <a:gd name="connsiteX708" fmla="*/ 910534 w 7467600"/>
              <a:gd name="connsiteY708" fmla="*/ 3629753 h 6858000"/>
              <a:gd name="connsiteX709" fmla="*/ 1578717 w 7467600"/>
              <a:gd name="connsiteY709" fmla="*/ 3575982 h 6858000"/>
              <a:gd name="connsiteX710" fmla="*/ 2338780 w 7467600"/>
              <a:gd name="connsiteY710" fmla="*/ 3033725 h 6858000"/>
              <a:gd name="connsiteX711" fmla="*/ 1807991 w 7467600"/>
              <a:gd name="connsiteY711" fmla="*/ 2807184 h 6858000"/>
              <a:gd name="connsiteX712" fmla="*/ 1416358 w 7467600"/>
              <a:gd name="connsiteY712" fmla="*/ 3112571 h 6858000"/>
              <a:gd name="connsiteX713" fmla="*/ 939066 w 7467600"/>
              <a:gd name="connsiteY713" fmla="*/ 3378798 h 6858000"/>
              <a:gd name="connsiteX714" fmla="*/ 115099 w 7467600"/>
              <a:gd name="connsiteY714" fmla="*/ 3607650 h 6858000"/>
              <a:gd name="connsiteX715" fmla="*/ 97284 w 7467600"/>
              <a:gd name="connsiteY715" fmla="*/ 3520393 h 6858000"/>
              <a:gd name="connsiteX716" fmla="*/ 922050 w 7467600"/>
              <a:gd name="connsiteY716" fmla="*/ 3074867 h 6858000"/>
              <a:gd name="connsiteX717" fmla="*/ 1405265 w 7467600"/>
              <a:gd name="connsiteY717" fmla="*/ 3016319 h 6858000"/>
              <a:gd name="connsiteX718" fmla="*/ 1407512 w 7467600"/>
              <a:gd name="connsiteY718" fmla="*/ 3018001 h 6858000"/>
              <a:gd name="connsiteX719" fmla="*/ 1726266 w 7467600"/>
              <a:gd name="connsiteY719" fmla="*/ 2777274 h 6858000"/>
              <a:gd name="connsiteX720" fmla="*/ 625390 w 7467600"/>
              <a:gd name="connsiteY720" fmla="*/ 2514541 h 6858000"/>
              <a:gd name="connsiteX721" fmla="*/ 619799 w 7467600"/>
              <a:gd name="connsiteY721" fmla="*/ 2527180 h 6858000"/>
              <a:gd name="connsiteX722" fmla="*/ 310030 w 7467600"/>
              <a:gd name="connsiteY722" fmla="*/ 2771818 h 6858000"/>
              <a:gd name="connsiteX723" fmla="*/ 173877 w 7467600"/>
              <a:gd name="connsiteY723" fmla="*/ 2937056 h 6858000"/>
              <a:gd name="connsiteX724" fmla="*/ 77889 w 7467600"/>
              <a:gd name="connsiteY724" fmla="*/ 3138440 h 6858000"/>
              <a:gd name="connsiteX725" fmla="*/ 0 w 7467600"/>
              <a:gd name="connsiteY725" fmla="*/ 3271395 h 6858000"/>
              <a:gd name="connsiteX726" fmla="*/ 0 w 7467600"/>
              <a:gd name="connsiteY726" fmla="*/ 3153002 h 6858000"/>
              <a:gd name="connsiteX727" fmla="*/ 2386 w 7467600"/>
              <a:gd name="connsiteY727" fmla="*/ 3149203 h 6858000"/>
              <a:gd name="connsiteX728" fmla="*/ 89753 w 7467600"/>
              <a:gd name="connsiteY728" fmla="*/ 2987702 h 6858000"/>
              <a:gd name="connsiteX729" fmla="*/ 76869 w 7467600"/>
              <a:gd name="connsiteY729" fmla="*/ 3005404 h 6858000"/>
              <a:gd name="connsiteX730" fmla="*/ 32049 w 7467600"/>
              <a:gd name="connsiteY730" fmla="*/ 3065814 h 6858000"/>
              <a:gd name="connsiteX731" fmla="*/ 0 w 7467600"/>
              <a:gd name="connsiteY731" fmla="*/ 3108744 h 6858000"/>
              <a:gd name="connsiteX732" fmla="*/ 0 w 7467600"/>
              <a:gd name="connsiteY732" fmla="*/ 3058059 h 6858000"/>
              <a:gd name="connsiteX733" fmla="*/ 7610 w 7467600"/>
              <a:gd name="connsiteY733" fmla="*/ 3047889 h 6858000"/>
              <a:gd name="connsiteX734" fmla="*/ 52419 w 7467600"/>
              <a:gd name="connsiteY734" fmla="*/ 2987479 h 6858000"/>
              <a:gd name="connsiteX735" fmla="*/ 59142 w 7467600"/>
              <a:gd name="connsiteY735" fmla="*/ 2978488 h 6858000"/>
              <a:gd name="connsiteX736" fmla="*/ 0 w 7467600"/>
              <a:gd name="connsiteY736" fmla="*/ 3015334 h 6858000"/>
              <a:gd name="connsiteX737" fmla="*/ 0 w 7467600"/>
              <a:gd name="connsiteY737" fmla="*/ 2914286 h 6858000"/>
              <a:gd name="connsiteX738" fmla="*/ 36383 w 7467600"/>
              <a:gd name="connsiteY738" fmla="*/ 2901128 h 6858000"/>
              <a:gd name="connsiteX739" fmla="*/ 156329 w 7467600"/>
              <a:gd name="connsiteY739" fmla="*/ 2840533 h 6858000"/>
              <a:gd name="connsiteX740" fmla="*/ 358355 w 7467600"/>
              <a:gd name="connsiteY740" fmla="*/ 2620471 h 6858000"/>
              <a:gd name="connsiteX741" fmla="*/ 510577 w 7467600"/>
              <a:gd name="connsiteY741" fmla="*/ 2501244 h 6858000"/>
              <a:gd name="connsiteX742" fmla="*/ 211967 w 7467600"/>
              <a:gd name="connsiteY742" fmla="*/ 2479171 h 6858000"/>
              <a:gd name="connsiteX743" fmla="*/ 0 w 7467600"/>
              <a:gd name="connsiteY743" fmla="*/ 2476398 h 6858000"/>
              <a:gd name="connsiteX744" fmla="*/ 0 w 7467600"/>
              <a:gd name="connsiteY744" fmla="*/ 2389189 h 6858000"/>
              <a:gd name="connsiteX745" fmla="*/ 103062 w 7467600"/>
              <a:gd name="connsiteY745" fmla="*/ 2389518 h 6858000"/>
              <a:gd name="connsiteX746" fmla="*/ 510734 w 7467600"/>
              <a:gd name="connsiteY746" fmla="*/ 2416201 h 6858000"/>
              <a:gd name="connsiteX747" fmla="*/ 279257 w 7467600"/>
              <a:gd name="connsiteY747" fmla="*/ 2092102 h 6858000"/>
              <a:gd name="connsiteX748" fmla="*/ 65265 w 7467600"/>
              <a:gd name="connsiteY748" fmla="*/ 2006049 h 6858000"/>
              <a:gd name="connsiteX749" fmla="*/ 0 w 7467600"/>
              <a:gd name="connsiteY749" fmla="*/ 1982532 h 6858000"/>
              <a:gd name="connsiteX750" fmla="*/ 0 w 7467600"/>
              <a:gd name="connsiteY750" fmla="*/ 1912789 h 6858000"/>
              <a:gd name="connsiteX751" fmla="*/ 97460 w 7467600"/>
              <a:gd name="connsiteY751" fmla="*/ 1953725 h 6858000"/>
              <a:gd name="connsiteX752" fmla="*/ 221272 w 7467600"/>
              <a:gd name="connsiteY752" fmla="*/ 1980766 h 6858000"/>
              <a:gd name="connsiteX753" fmla="*/ 116765 w 7467600"/>
              <a:gd name="connsiteY753" fmla="*/ 1911033 h 6858000"/>
              <a:gd name="connsiteX754" fmla="*/ 16405 w 7467600"/>
              <a:gd name="connsiteY754" fmla="*/ 1803412 h 6858000"/>
              <a:gd name="connsiteX755" fmla="*/ 0 w 7467600"/>
              <a:gd name="connsiteY755" fmla="*/ 1784777 h 6858000"/>
              <a:gd name="connsiteX756" fmla="*/ 0 w 7467600"/>
              <a:gd name="connsiteY756" fmla="*/ 1740082 h 6858000"/>
              <a:gd name="connsiteX757" fmla="*/ 39394 w 7467600"/>
              <a:gd name="connsiteY757" fmla="*/ 1784856 h 6858000"/>
              <a:gd name="connsiteX758" fmla="*/ 135813 w 7467600"/>
              <a:gd name="connsiteY758" fmla="*/ 1888838 h 6858000"/>
              <a:gd name="connsiteX759" fmla="*/ 242575 w 7467600"/>
              <a:gd name="connsiteY759" fmla="*/ 1958841 h 6858000"/>
              <a:gd name="connsiteX760" fmla="*/ 82197 w 7467600"/>
              <a:gd name="connsiteY760" fmla="*/ 1754826 h 6858000"/>
              <a:gd name="connsiteX761" fmla="*/ 0 w 7467600"/>
              <a:gd name="connsiteY761" fmla="*/ 1679650 h 6858000"/>
              <a:gd name="connsiteX762" fmla="*/ 0 w 7467600"/>
              <a:gd name="connsiteY762" fmla="*/ 1602463 h 6858000"/>
              <a:gd name="connsiteX763" fmla="*/ 84689 w 7467600"/>
              <a:gd name="connsiteY763" fmla="*/ 1677442 h 6858000"/>
              <a:gd name="connsiteX764" fmla="*/ 298437 w 7467600"/>
              <a:gd name="connsiteY764" fmla="*/ 1968019 h 6858000"/>
              <a:gd name="connsiteX765" fmla="*/ 227269 w 7467600"/>
              <a:gd name="connsiteY765" fmla="*/ 1114064 h 6858000"/>
              <a:gd name="connsiteX766" fmla="*/ 248003 w 7467600"/>
              <a:gd name="connsiteY766" fmla="*/ 1089613 h 6858000"/>
              <a:gd name="connsiteX767" fmla="*/ 427020 w 7467600"/>
              <a:gd name="connsiteY767" fmla="*/ 1619803 h 6858000"/>
              <a:gd name="connsiteX768" fmla="*/ 340345 w 7467600"/>
              <a:gd name="connsiteY768" fmla="*/ 2027739 h 6858000"/>
              <a:gd name="connsiteX769" fmla="*/ 360865 w 7467600"/>
              <a:gd name="connsiteY769" fmla="*/ 2044827 h 6858000"/>
              <a:gd name="connsiteX770" fmla="*/ 560414 w 7467600"/>
              <a:gd name="connsiteY770" fmla="*/ 2421457 h 6858000"/>
              <a:gd name="connsiteX771" fmla="*/ 1359703 w 7467600"/>
              <a:gd name="connsiteY771" fmla="*/ 2578554 h 6858000"/>
              <a:gd name="connsiteX772" fmla="*/ 1359422 w 7467600"/>
              <a:gd name="connsiteY772" fmla="*/ 2577994 h 6858000"/>
              <a:gd name="connsiteX773" fmla="*/ 828701 w 7467600"/>
              <a:gd name="connsiteY773" fmla="*/ 1839520 h 6858000"/>
              <a:gd name="connsiteX774" fmla="*/ 494427 w 7467600"/>
              <a:gd name="connsiteY774" fmla="*/ 1092333 h 6858000"/>
              <a:gd name="connsiteX775" fmla="*/ 506322 w 7467600"/>
              <a:gd name="connsiteY775" fmla="*/ 1020997 h 6858000"/>
              <a:gd name="connsiteX776" fmla="*/ 4570198 w 7467600"/>
              <a:gd name="connsiteY776" fmla="*/ 978081 h 6858000"/>
              <a:gd name="connsiteX777" fmla="*/ 4523691 w 7467600"/>
              <a:gd name="connsiteY777" fmla="*/ 1127776 h 6858000"/>
              <a:gd name="connsiteX778" fmla="*/ 4509875 w 7467600"/>
              <a:gd name="connsiteY778" fmla="*/ 1167552 h 6858000"/>
              <a:gd name="connsiteX779" fmla="*/ 4478168 w 7467600"/>
              <a:gd name="connsiteY779" fmla="*/ 1260735 h 6858000"/>
              <a:gd name="connsiteX780" fmla="*/ 4409309 w 7467600"/>
              <a:gd name="connsiteY780" fmla="*/ 1666996 h 6858000"/>
              <a:gd name="connsiteX781" fmla="*/ 4370031 w 7467600"/>
              <a:gd name="connsiteY781" fmla="*/ 1955666 h 6858000"/>
              <a:gd name="connsiteX782" fmla="*/ 4570198 w 7467600"/>
              <a:gd name="connsiteY782" fmla="*/ 978081 h 6858000"/>
              <a:gd name="connsiteX783" fmla="*/ 4557898 w 7467600"/>
              <a:gd name="connsiteY783" fmla="*/ 900011 h 6858000"/>
              <a:gd name="connsiteX784" fmla="*/ 4344840 w 7467600"/>
              <a:gd name="connsiteY784" fmla="*/ 1922038 h 6858000"/>
              <a:gd name="connsiteX785" fmla="*/ 4378710 w 7467600"/>
              <a:gd name="connsiteY785" fmla="*/ 1665516 h 6858000"/>
              <a:gd name="connsiteX786" fmla="*/ 4448798 w 7467600"/>
              <a:gd name="connsiteY786" fmla="*/ 1253024 h 6858000"/>
              <a:gd name="connsiteX787" fmla="*/ 4480315 w 7467600"/>
              <a:gd name="connsiteY787" fmla="*/ 1158454 h 6858000"/>
              <a:gd name="connsiteX788" fmla="*/ 4494133 w 7467600"/>
              <a:gd name="connsiteY788" fmla="*/ 1118676 h 6858000"/>
              <a:gd name="connsiteX789" fmla="*/ 4557898 w 7467600"/>
              <a:gd name="connsiteY789" fmla="*/ 900011 h 6858000"/>
              <a:gd name="connsiteX790" fmla="*/ 5870151 w 7467600"/>
              <a:gd name="connsiteY790" fmla="*/ 898890 h 6858000"/>
              <a:gd name="connsiteX791" fmla="*/ 5861335 w 7467600"/>
              <a:gd name="connsiteY791" fmla="*/ 899177 h 6858000"/>
              <a:gd name="connsiteX792" fmla="*/ 5843702 w 7467600"/>
              <a:gd name="connsiteY792" fmla="*/ 899748 h 6858000"/>
              <a:gd name="connsiteX793" fmla="*/ 5651107 w 7467600"/>
              <a:gd name="connsiteY793" fmla="*/ 920306 h 6858000"/>
              <a:gd name="connsiteX794" fmla="*/ 5459407 w 7467600"/>
              <a:gd name="connsiteY794" fmla="*/ 940975 h 6858000"/>
              <a:gd name="connsiteX795" fmla="*/ 5374846 w 7467600"/>
              <a:gd name="connsiteY795" fmla="*/ 941988 h 6858000"/>
              <a:gd name="connsiteX796" fmla="*/ 5256105 w 7467600"/>
              <a:gd name="connsiteY796" fmla="*/ 945632 h 6858000"/>
              <a:gd name="connsiteX797" fmla="*/ 5107071 w 7467600"/>
              <a:gd name="connsiteY797" fmla="*/ 969720 h 6858000"/>
              <a:gd name="connsiteX798" fmla="*/ 4998681 w 7467600"/>
              <a:gd name="connsiteY798" fmla="*/ 988771 h 6858000"/>
              <a:gd name="connsiteX799" fmla="*/ 5870151 w 7467600"/>
              <a:gd name="connsiteY799" fmla="*/ 898890 h 6858000"/>
              <a:gd name="connsiteX800" fmla="*/ 5504425 w 7467600"/>
              <a:gd name="connsiteY800" fmla="*/ 848067 h 6858000"/>
              <a:gd name="connsiteX801" fmla="*/ 4968849 w 7467600"/>
              <a:gd name="connsiteY801" fmla="*/ 962318 h 6858000"/>
              <a:gd name="connsiteX802" fmla="*/ 5104039 w 7467600"/>
              <a:gd name="connsiteY802" fmla="*/ 940634 h 6858000"/>
              <a:gd name="connsiteX803" fmla="*/ 5256311 w 7467600"/>
              <a:gd name="connsiteY803" fmla="*/ 916490 h 6858000"/>
              <a:gd name="connsiteX804" fmla="*/ 5377381 w 7467600"/>
              <a:gd name="connsiteY804" fmla="*/ 912671 h 6858000"/>
              <a:gd name="connsiteX805" fmla="*/ 5460148 w 7467600"/>
              <a:gd name="connsiteY805" fmla="*/ 911442 h 6858000"/>
              <a:gd name="connsiteX806" fmla="*/ 5648971 w 7467600"/>
              <a:gd name="connsiteY806" fmla="*/ 891331 h 6858000"/>
              <a:gd name="connsiteX807" fmla="*/ 5844807 w 7467600"/>
              <a:gd name="connsiteY807" fmla="*/ 870718 h 6858000"/>
              <a:gd name="connsiteX808" fmla="*/ 5862975 w 7467600"/>
              <a:gd name="connsiteY808" fmla="*/ 869756 h 6858000"/>
              <a:gd name="connsiteX809" fmla="*/ 5920887 w 7467600"/>
              <a:gd name="connsiteY809" fmla="*/ 865929 h 6858000"/>
              <a:gd name="connsiteX810" fmla="*/ 5504425 w 7467600"/>
              <a:gd name="connsiteY810" fmla="*/ 848067 h 6858000"/>
              <a:gd name="connsiteX811" fmla="*/ 3607114 w 7467600"/>
              <a:gd name="connsiteY811" fmla="*/ 467441 h 6858000"/>
              <a:gd name="connsiteX812" fmla="*/ 3296242 w 7467600"/>
              <a:gd name="connsiteY812" fmla="*/ 807991 h 6858000"/>
              <a:gd name="connsiteX813" fmla="*/ 3174674 w 7467600"/>
              <a:gd name="connsiteY813" fmla="*/ 919759 h 6858000"/>
              <a:gd name="connsiteX814" fmla="*/ 3042978 w 7467600"/>
              <a:gd name="connsiteY814" fmla="*/ 1054894 h 6858000"/>
              <a:gd name="connsiteX815" fmla="*/ 2968914 w 7467600"/>
              <a:gd name="connsiteY815" fmla="*/ 1133756 h 6858000"/>
              <a:gd name="connsiteX816" fmla="*/ 3103823 w 7467600"/>
              <a:gd name="connsiteY816" fmla="*/ 1026814 h 6858000"/>
              <a:gd name="connsiteX817" fmla="*/ 3607114 w 7467600"/>
              <a:gd name="connsiteY817" fmla="*/ 467441 h 6858000"/>
              <a:gd name="connsiteX818" fmla="*/ 3744487 w 7467600"/>
              <a:gd name="connsiteY818" fmla="*/ 383136 h 6858000"/>
              <a:gd name="connsiteX819" fmla="*/ 3970213 w 7467600"/>
              <a:gd name="connsiteY819" fmla="*/ 995559 h 6858000"/>
              <a:gd name="connsiteX820" fmla="*/ 3744487 w 7467600"/>
              <a:gd name="connsiteY820" fmla="*/ 383136 h 6858000"/>
              <a:gd name="connsiteX821" fmla="*/ 3624562 w 7467600"/>
              <a:gd name="connsiteY821" fmla="*/ 367041 h 6858000"/>
              <a:gd name="connsiteX822" fmla="*/ 3489712 w 7467600"/>
              <a:gd name="connsiteY822" fmla="*/ 485386 h 6858000"/>
              <a:gd name="connsiteX823" fmla="*/ 3182994 w 7467600"/>
              <a:gd name="connsiteY823" fmla="*/ 828265 h 6858000"/>
              <a:gd name="connsiteX824" fmla="*/ 2892114 w 7467600"/>
              <a:gd name="connsiteY824" fmla="*/ 1172635 h 6858000"/>
              <a:gd name="connsiteX825" fmla="*/ 3021459 w 7467600"/>
              <a:gd name="connsiteY825" fmla="*/ 1035385 h 6858000"/>
              <a:gd name="connsiteX826" fmla="*/ 3153873 w 7467600"/>
              <a:gd name="connsiteY826" fmla="*/ 898971 h 6858000"/>
              <a:gd name="connsiteX827" fmla="*/ 3276511 w 7467600"/>
              <a:gd name="connsiteY827" fmla="*/ 786423 h 6858000"/>
              <a:gd name="connsiteX828" fmla="*/ 3584154 w 7467600"/>
              <a:gd name="connsiteY828" fmla="*/ 448218 h 6858000"/>
              <a:gd name="connsiteX829" fmla="*/ 3624562 w 7467600"/>
              <a:gd name="connsiteY829" fmla="*/ 367041 h 6858000"/>
              <a:gd name="connsiteX830" fmla="*/ 3766672 w 7467600"/>
              <a:gd name="connsiteY830" fmla="*/ 359429 h 6858000"/>
              <a:gd name="connsiteX831" fmla="*/ 3996338 w 7467600"/>
              <a:gd name="connsiteY831" fmla="*/ 968237 h 6858000"/>
              <a:gd name="connsiteX832" fmla="*/ 3766672 w 7467600"/>
              <a:gd name="connsiteY832" fmla="*/ 359429 h 6858000"/>
              <a:gd name="connsiteX833" fmla="*/ 5805386 w 7467600"/>
              <a:gd name="connsiteY833" fmla="*/ 239240 h 6858000"/>
              <a:gd name="connsiteX834" fmla="*/ 5736947 w 7467600"/>
              <a:gd name="connsiteY834" fmla="*/ 261367 h 6858000"/>
              <a:gd name="connsiteX835" fmla="*/ 5427012 w 7467600"/>
              <a:gd name="connsiteY835" fmla="*/ 311272 h 6858000"/>
              <a:gd name="connsiteX836" fmla="*/ 5147818 w 7467600"/>
              <a:gd name="connsiteY836" fmla="*/ 322112 h 6858000"/>
              <a:gd name="connsiteX837" fmla="*/ 5060854 w 7467600"/>
              <a:gd name="connsiteY837" fmla="*/ 311882 h 6858000"/>
              <a:gd name="connsiteX838" fmla="*/ 4945989 w 7467600"/>
              <a:gd name="connsiteY838" fmla="*/ 300516 h 6858000"/>
              <a:gd name="connsiteX839" fmla="*/ 5410479 w 7467600"/>
              <a:gd name="connsiteY839" fmla="*/ 348434 h 6858000"/>
              <a:gd name="connsiteX840" fmla="*/ 5805386 w 7467600"/>
              <a:gd name="connsiteY840" fmla="*/ 239240 h 6858000"/>
              <a:gd name="connsiteX841" fmla="*/ 5905192 w 7467600"/>
              <a:gd name="connsiteY841" fmla="*/ 163079 h 6858000"/>
              <a:gd name="connsiteX842" fmla="*/ 5865655 w 7467600"/>
              <a:gd name="connsiteY842" fmla="*/ 171901 h 6858000"/>
              <a:gd name="connsiteX843" fmla="*/ 5259740 w 7467600"/>
              <a:gd name="connsiteY843" fmla="*/ 257013 h 6858000"/>
              <a:gd name="connsiteX844" fmla="*/ 5208466 w 7467600"/>
              <a:gd name="connsiteY844" fmla="*/ 257550 h 6858000"/>
              <a:gd name="connsiteX845" fmla="*/ 4980204 w 7467600"/>
              <a:gd name="connsiteY845" fmla="*/ 271903 h 6858000"/>
              <a:gd name="connsiteX846" fmla="*/ 5068068 w 7467600"/>
              <a:gd name="connsiteY846" fmla="*/ 282244 h 6858000"/>
              <a:gd name="connsiteX847" fmla="*/ 5153231 w 7467600"/>
              <a:gd name="connsiteY847" fmla="*/ 292240 h 6858000"/>
              <a:gd name="connsiteX848" fmla="*/ 5426491 w 7467600"/>
              <a:gd name="connsiteY848" fmla="*/ 281128 h 6858000"/>
              <a:gd name="connsiteX849" fmla="*/ 5731212 w 7467600"/>
              <a:gd name="connsiteY849" fmla="*/ 231951 h 6858000"/>
              <a:gd name="connsiteX850" fmla="*/ 5905192 w 7467600"/>
              <a:gd name="connsiteY850" fmla="*/ 163079 h 6858000"/>
              <a:gd name="connsiteX851" fmla="*/ 5944437 w 7467600"/>
              <a:gd name="connsiteY851" fmla="*/ 113829 h 6858000"/>
              <a:gd name="connsiteX852" fmla="*/ 5825032 w 7467600"/>
              <a:gd name="connsiteY852" fmla="*/ 146405 h 6858000"/>
              <a:gd name="connsiteX853" fmla="*/ 4955599 w 7467600"/>
              <a:gd name="connsiteY853" fmla="*/ 247008 h 6858000"/>
              <a:gd name="connsiteX854" fmla="*/ 5210104 w 7467600"/>
              <a:gd name="connsiteY854" fmla="*/ 228123 h 6858000"/>
              <a:gd name="connsiteX855" fmla="*/ 5261015 w 7467600"/>
              <a:gd name="connsiteY855" fmla="*/ 227087 h 6858000"/>
              <a:gd name="connsiteX856" fmla="*/ 5861181 w 7467600"/>
              <a:gd name="connsiteY856" fmla="*/ 143093 h 6858000"/>
              <a:gd name="connsiteX857" fmla="*/ 5961252 w 7467600"/>
              <a:gd name="connsiteY857" fmla="*/ 114820 h 6858000"/>
              <a:gd name="connsiteX858" fmla="*/ 5944437 w 7467600"/>
              <a:gd name="connsiteY858" fmla="*/ 113829 h 6858000"/>
              <a:gd name="connsiteX859" fmla="*/ 3882765 w 7467600"/>
              <a:gd name="connsiteY859" fmla="*/ 0 h 6858000"/>
              <a:gd name="connsiteX860" fmla="*/ 3995099 w 7467600"/>
              <a:gd name="connsiteY860" fmla="*/ 0 h 6858000"/>
              <a:gd name="connsiteX861" fmla="*/ 4163818 w 7467600"/>
              <a:gd name="connsiteY861" fmla="*/ 234104 h 6858000"/>
              <a:gd name="connsiteX862" fmla="*/ 4172099 w 7467600"/>
              <a:gd name="connsiteY862" fmla="*/ 234207 h 6858000"/>
              <a:gd name="connsiteX863" fmla="*/ 4784282 w 7467600"/>
              <a:gd name="connsiteY863" fmla="*/ 276561 h 6858000"/>
              <a:gd name="connsiteX864" fmla="*/ 4801687 w 7467600"/>
              <a:gd name="connsiteY864" fmla="*/ 267764 h 6858000"/>
              <a:gd name="connsiteX865" fmla="*/ 6082788 w 7467600"/>
              <a:gd name="connsiteY865" fmla="*/ 64119 h 6858000"/>
              <a:gd name="connsiteX866" fmla="*/ 6099442 w 7467600"/>
              <a:gd name="connsiteY866" fmla="*/ 82568 h 6858000"/>
              <a:gd name="connsiteX867" fmla="*/ 4804137 w 7467600"/>
              <a:gd name="connsiteY867" fmla="*/ 320931 h 6858000"/>
              <a:gd name="connsiteX868" fmla="*/ 4227047 w 7467600"/>
              <a:gd name="connsiteY868" fmla="*/ 313415 h 6858000"/>
              <a:gd name="connsiteX869" fmla="*/ 4346041 w 7467600"/>
              <a:gd name="connsiteY869" fmla="*/ 456086 h 6858000"/>
              <a:gd name="connsiteX870" fmla="*/ 4870967 w 7467600"/>
              <a:gd name="connsiteY870" fmla="*/ 963061 h 6858000"/>
              <a:gd name="connsiteX871" fmla="*/ 4889647 w 7467600"/>
              <a:gd name="connsiteY871" fmla="*/ 957147 h 6858000"/>
              <a:gd name="connsiteX872" fmla="*/ 5422504 w 7467600"/>
              <a:gd name="connsiteY872" fmla="*/ 805191 h 6858000"/>
              <a:gd name="connsiteX873" fmla="*/ 6087656 w 7467600"/>
              <a:gd name="connsiteY873" fmla="*/ 826703 h 6858000"/>
              <a:gd name="connsiteX874" fmla="*/ 6058717 w 7467600"/>
              <a:gd name="connsiteY874" fmla="*/ 865992 h 6858000"/>
              <a:gd name="connsiteX875" fmla="*/ 4974153 w 7467600"/>
              <a:gd name="connsiteY875" fmla="*/ 1045456 h 6858000"/>
              <a:gd name="connsiteX876" fmla="*/ 5627835 w 7467600"/>
              <a:gd name="connsiteY876" fmla="*/ 1472077 h 6858000"/>
              <a:gd name="connsiteX877" fmla="*/ 5629817 w 7467600"/>
              <a:gd name="connsiteY877" fmla="*/ 1471412 h 6858000"/>
              <a:gd name="connsiteX878" fmla="*/ 5634124 w 7467600"/>
              <a:gd name="connsiteY878" fmla="*/ 1470572 h 6858000"/>
              <a:gd name="connsiteX879" fmla="*/ 5755832 w 7467600"/>
              <a:gd name="connsiteY879" fmla="*/ 1383886 h 6858000"/>
              <a:gd name="connsiteX880" fmla="*/ 6014186 w 7467600"/>
              <a:gd name="connsiteY880" fmla="*/ 1279799 h 6858000"/>
              <a:gd name="connsiteX881" fmla="*/ 6901619 w 7467600"/>
              <a:gd name="connsiteY881" fmla="*/ 1047874 h 6858000"/>
              <a:gd name="connsiteX882" fmla="*/ 6931566 w 7467600"/>
              <a:gd name="connsiteY882" fmla="*/ 1062034 h 6858000"/>
              <a:gd name="connsiteX883" fmla="*/ 5790982 w 7467600"/>
              <a:gd name="connsiteY883" fmla="*/ 1561380 h 6858000"/>
              <a:gd name="connsiteX884" fmla="*/ 6188971 w 7467600"/>
              <a:gd name="connsiteY884" fmla="*/ 1755168 h 6858000"/>
              <a:gd name="connsiteX885" fmla="*/ 6202446 w 7467600"/>
              <a:gd name="connsiteY885" fmla="*/ 1752268 h 6858000"/>
              <a:gd name="connsiteX886" fmla="*/ 7179560 w 7467600"/>
              <a:gd name="connsiteY886" fmla="*/ 1467551 h 6858000"/>
              <a:gd name="connsiteX887" fmla="*/ 7158730 w 7467600"/>
              <a:gd name="connsiteY887" fmla="*/ 1507835 h 6858000"/>
              <a:gd name="connsiteX888" fmla="*/ 6326959 w 7467600"/>
              <a:gd name="connsiteY888" fmla="*/ 1817686 h 6858000"/>
              <a:gd name="connsiteX889" fmla="*/ 6537433 w 7467600"/>
              <a:gd name="connsiteY889" fmla="*/ 1907790 h 6858000"/>
              <a:gd name="connsiteX890" fmla="*/ 6550221 w 7467600"/>
              <a:gd name="connsiteY890" fmla="*/ 1910729 h 6858000"/>
              <a:gd name="connsiteX891" fmla="*/ 6964438 w 7467600"/>
              <a:gd name="connsiteY891" fmla="*/ 2209505 h 6858000"/>
              <a:gd name="connsiteX892" fmla="*/ 7367862 w 7467600"/>
              <a:gd name="connsiteY892" fmla="*/ 2806833 h 6858000"/>
              <a:gd name="connsiteX893" fmla="*/ 7364329 w 7467600"/>
              <a:gd name="connsiteY893" fmla="*/ 2826907 h 6858000"/>
              <a:gd name="connsiteX894" fmla="*/ 7290545 w 7467600"/>
              <a:gd name="connsiteY894" fmla="*/ 2850663 h 6858000"/>
              <a:gd name="connsiteX895" fmla="*/ 6472036 w 7467600"/>
              <a:gd name="connsiteY895" fmla="*/ 1959003 h 6858000"/>
              <a:gd name="connsiteX896" fmla="*/ 5792897 w 7467600"/>
              <a:gd name="connsiteY896" fmla="*/ 1647747 h 6858000"/>
              <a:gd name="connsiteX897" fmla="*/ 5842751 w 7467600"/>
              <a:gd name="connsiteY897" fmla="*/ 1816112 h 6858000"/>
              <a:gd name="connsiteX898" fmla="*/ 5847424 w 7467600"/>
              <a:gd name="connsiteY898" fmla="*/ 1815776 h 6858000"/>
              <a:gd name="connsiteX899" fmla="*/ 6399821 w 7467600"/>
              <a:gd name="connsiteY899" fmla="*/ 2344799 h 6858000"/>
              <a:gd name="connsiteX900" fmla="*/ 6323232 w 7467600"/>
              <a:gd name="connsiteY900" fmla="*/ 2389634 h 6858000"/>
              <a:gd name="connsiteX901" fmla="*/ 5942958 w 7467600"/>
              <a:gd name="connsiteY901" fmla="*/ 2077708 h 6858000"/>
              <a:gd name="connsiteX902" fmla="*/ 5921559 w 7467600"/>
              <a:gd name="connsiteY902" fmla="*/ 2378596 h 6858000"/>
              <a:gd name="connsiteX903" fmla="*/ 5817651 w 7467600"/>
              <a:gd name="connsiteY903" fmla="*/ 3023919 h 6858000"/>
              <a:gd name="connsiteX904" fmla="*/ 5729634 w 7467600"/>
              <a:gd name="connsiteY904" fmla="*/ 3051849 h 6858000"/>
              <a:gd name="connsiteX905" fmla="*/ 5611018 w 7467600"/>
              <a:gd name="connsiteY905" fmla="*/ 2316769 h 6858000"/>
              <a:gd name="connsiteX906" fmla="*/ 5687608 w 7467600"/>
              <a:gd name="connsiteY906" fmla="*/ 2039972 h 6858000"/>
              <a:gd name="connsiteX907" fmla="*/ 5657554 w 7467600"/>
              <a:gd name="connsiteY907" fmla="*/ 1576445 h 6858000"/>
              <a:gd name="connsiteX908" fmla="*/ 5150475 w 7467600"/>
              <a:gd name="connsiteY908" fmla="*/ 1274012 h 6858000"/>
              <a:gd name="connsiteX909" fmla="*/ 5349142 w 7467600"/>
              <a:gd name="connsiteY909" fmla="*/ 2204405 h 6858000"/>
              <a:gd name="connsiteX910" fmla="*/ 5262214 w 7467600"/>
              <a:gd name="connsiteY910" fmla="*/ 2233836 h 6858000"/>
              <a:gd name="connsiteX911" fmla="*/ 4981539 w 7467600"/>
              <a:gd name="connsiteY911" fmla="*/ 1542201 h 6858000"/>
              <a:gd name="connsiteX912" fmla="*/ 4958461 w 7467600"/>
              <a:gd name="connsiteY912" fmla="*/ 1136957 h 6858000"/>
              <a:gd name="connsiteX913" fmla="*/ 4655015 w 7467600"/>
              <a:gd name="connsiteY913" fmla="*/ 891426 h 6858000"/>
              <a:gd name="connsiteX914" fmla="*/ 4348002 w 7467600"/>
              <a:gd name="connsiteY914" fmla="*/ 2205895 h 6858000"/>
              <a:gd name="connsiteX915" fmla="*/ 4262250 w 7467600"/>
              <a:gd name="connsiteY915" fmla="*/ 2219972 h 6858000"/>
              <a:gd name="connsiteX916" fmla="*/ 4550611 w 7467600"/>
              <a:gd name="connsiteY916" fmla="*/ 817540 h 6858000"/>
              <a:gd name="connsiteX917" fmla="*/ 4564418 w 7467600"/>
              <a:gd name="connsiteY917" fmla="*/ 808293 h 6858000"/>
              <a:gd name="connsiteX918" fmla="*/ 4266388 w 7467600"/>
              <a:gd name="connsiteY918" fmla="*/ 500083 h 6858000"/>
              <a:gd name="connsiteX919" fmla="*/ 4032842 w 7467600"/>
              <a:gd name="connsiteY919" fmla="*/ 211809 h 6858000"/>
              <a:gd name="connsiteX920" fmla="*/ 3882765 w 7467600"/>
              <a:gd name="connsiteY920" fmla="*/ 0 h 6858000"/>
              <a:gd name="connsiteX921" fmla="*/ 3721337 w 7467600"/>
              <a:gd name="connsiteY921" fmla="*/ 0 h 6858000"/>
              <a:gd name="connsiteX922" fmla="*/ 3797544 w 7467600"/>
              <a:gd name="connsiteY922" fmla="*/ 0 h 6858000"/>
              <a:gd name="connsiteX923" fmla="*/ 3775734 w 7467600"/>
              <a:gd name="connsiteY923" fmla="*/ 95131 h 6858000"/>
              <a:gd name="connsiteX924" fmla="*/ 3724807 w 7467600"/>
              <a:gd name="connsiteY924" fmla="*/ 272257 h 6858000"/>
              <a:gd name="connsiteX925" fmla="*/ 3726844 w 7467600"/>
              <a:gd name="connsiteY925" fmla="*/ 282988 h 6858000"/>
              <a:gd name="connsiteX926" fmla="*/ 3742664 w 7467600"/>
              <a:gd name="connsiteY926" fmla="*/ 279918 h 6858000"/>
              <a:gd name="connsiteX927" fmla="*/ 4103910 w 7467600"/>
              <a:gd name="connsiteY927" fmla="*/ 1161917 h 6858000"/>
              <a:gd name="connsiteX928" fmla="*/ 4020269 w 7467600"/>
              <a:gd name="connsiteY928" fmla="*/ 1200406 h 6858000"/>
              <a:gd name="connsiteX929" fmla="*/ 3674882 w 7467600"/>
              <a:gd name="connsiteY929" fmla="*/ 488524 h 6858000"/>
              <a:gd name="connsiteX930" fmla="*/ 3132682 w 7467600"/>
              <a:gd name="connsiteY930" fmla="*/ 1072284 h 6858000"/>
              <a:gd name="connsiteX931" fmla="*/ 2716346 w 7467600"/>
              <a:gd name="connsiteY931" fmla="*/ 1276376 h 6858000"/>
              <a:gd name="connsiteX932" fmla="*/ 2716772 w 7467600"/>
              <a:gd name="connsiteY932" fmla="*/ 1255462 h 6858000"/>
              <a:gd name="connsiteX933" fmla="*/ 3471096 w 7467600"/>
              <a:gd name="connsiteY933" fmla="*/ 437072 h 6858000"/>
              <a:gd name="connsiteX934" fmla="*/ 3639057 w 7467600"/>
              <a:gd name="connsiteY934" fmla="*/ 286334 h 6858000"/>
              <a:gd name="connsiteX935" fmla="*/ 3640309 w 7467600"/>
              <a:gd name="connsiteY935" fmla="*/ 284664 h 6858000"/>
              <a:gd name="connsiteX936" fmla="*/ 3646022 w 7467600"/>
              <a:gd name="connsiteY936" fmla="*/ 276711 h 6858000"/>
              <a:gd name="connsiteX937" fmla="*/ 3707943 w 7467600"/>
              <a:gd name="connsiteY937" fmla="*/ 65958 h 6858000"/>
              <a:gd name="connsiteX938" fmla="*/ 3721337 w 7467600"/>
              <a:gd name="connsiteY938" fmla="*/ 0 h 6858000"/>
              <a:gd name="connsiteX939" fmla="*/ 2867960 w 7467600"/>
              <a:gd name="connsiteY939" fmla="*/ 0 h 6858000"/>
              <a:gd name="connsiteX940" fmla="*/ 2926351 w 7467600"/>
              <a:gd name="connsiteY940" fmla="*/ 0 h 6858000"/>
              <a:gd name="connsiteX941" fmla="*/ 2902823 w 7467600"/>
              <a:gd name="connsiteY941" fmla="*/ 262929 h 6858000"/>
              <a:gd name="connsiteX942" fmla="*/ 2940663 w 7467600"/>
              <a:gd name="connsiteY942" fmla="*/ 140884 h 6858000"/>
              <a:gd name="connsiteX943" fmla="*/ 2947039 w 7467600"/>
              <a:gd name="connsiteY943" fmla="*/ 122524 h 6858000"/>
              <a:gd name="connsiteX944" fmla="*/ 2984316 w 7467600"/>
              <a:gd name="connsiteY944" fmla="*/ 0 h 6858000"/>
              <a:gd name="connsiteX945" fmla="*/ 3016114 w 7467600"/>
              <a:gd name="connsiteY945" fmla="*/ 0 h 6858000"/>
              <a:gd name="connsiteX946" fmla="*/ 2979949 w 7467600"/>
              <a:gd name="connsiteY946" fmla="*/ 119274 h 6858000"/>
              <a:gd name="connsiteX947" fmla="*/ 3023879 w 7467600"/>
              <a:gd name="connsiteY947" fmla="*/ 0 h 6858000"/>
              <a:gd name="connsiteX948" fmla="*/ 3105400 w 7467600"/>
              <a:gd name="connsiteY948" fmla="*/ 0 h 6858000"/>
              <a:gd name="connsiteX949" fmla="*/ 3094669 w 7467600"/>
              <a:gd name="connsiteY949" fmla="*/ 30308 h 6858000"/>
              <a:gd name="connsiteX950" fmla="*/ 2901945 w 7467600"/>
              <a:gd name="connsiteY950" fmla="*/ 466538 h 6858000"/>
              <a:gd name="connsiteX951" fmla="*/ 2815209 w 7467600"/>
              <a:gd name="connsiteY951" fmla="*/ 497361 h 6858000"/>
              <a:gd name="connsiteX952" fmla="*/ 2844845 w 7467600"/>
              <a:gd name="connsiteY952" fmla="*/ 127638 h 6858000"/>
              <a:gd name="connsiteX953" fmla="*/ 2867960 w 7467600"/>
              <a:gd name="connsiteY953" fmla="*/ 0 h 6858000"/>
              <a:gd name="connsiteX954" fmla="*/ 1057230 w 7467600"/>
              <a:gd name="connsiteY954" fmla="*/ 0 h 6858000"/>
              <a:gd name="connsiteX955" fmla="*/ 1111003 w 7467600"/>
              <a:gd name="connsiteY955" fmla="*/ 0 h 6858000"/>
              <a:gd name="connsiteX956" fmla="*/ 1125553 w 7467600"/>
              <a:gd name="connsiteY956" fmla="*/ 52588 h 6858000"/>
              <a:gd name="connsiteX957" fmla="*/ 1304276 w 7467600"/>
              <a:gd name="connsiteY957" fmla="*/ 476275 h 6858000"/>
              <a:gd name="connsiteX958" fmla="*/ 1492066 w 7467600"/>
              <a:gd name="connsiteY958" fmla="*/ 886333 h 6858000"/>
              <a:gd name="connsiteX959" fmla="*/ 1423698 w 7467600"/>
              <a:gd name="connsiteY959" fmla="*/ 710817 h 6858000"/>
              <a:gd name="connsiteX960" fmla="*/ 1357609 w 7467600"/>
              <a:gd name="connsiteY960" fmla="*/ 532892 h 6858000"/>
              <a:gd name="connsiteX961" fmla="*/ 1309550 w 7467600"/>
              <a:gd name="connsiteY961" fmla="*/ 374031 h 6858000"/>
              <a:gd name="connsiteX962" fmla="*/ 1193673 w 7467600"/>
              <a:gd name="connsiteY962" fmla="*/ 49533 h 6858000"/>
              <a:gd name="connsiteX963" fmla="*/ 1164391 w 7467600"/>
              <a:gd name="connsiteY963" fmla="*/ 0 h 6858000"/>
              <a:gd name="connsiteX964" fmla="*/ 1200666 w 7467600"/>
              <a:gd name="connsiteY964" fmla="*/ 0 h 6858000"/>
              <a:gd name="connsiteX965" fmla="*/ 1223408 w 7467600"/>
              <a:gd name="connsiteY965" fmla="*/ 38996 h 6858000"/>
              <a:gd name="connsiteX966" fmla="*/ 1339635 w 7467600"/>
              <a:gd name="connsiteY966" fmla="*/ 365517 h 6858000"/>
              <a:gd name="connsiteX967" fmla="*/ 1387469 w 7467600"/>
              <a:gd name="connsiteY967" fmla="*/ 523079 h 6858000"/>
              <a:gd name="connsiteX968" fmla="*/ 1452685 w 7467600"/>
              <a:gd name="connsiteY968" fmla="*/ 699806 h 6858000"/>
              <a:gd name="connsiteX969" fmla="*/ 1492092 w 7467600"/>
              <a:gd name="connsiteY969" fmla="*/ 800424 h 6858000"/>
              <a:gd name="connsiteX970" fmla="*/ 1455302 w 7467600"/>
              <a:gd name="connsiteY970" fmla="*/ 632913 h 6858000"/>
              <a:gd name="connsiteX971" fmla="*/ 1222336 w 7467600"/>
              <a:gd name="connsiteY971" fmla="*/ 9480 h 6858000"/>
              <a:gd name="connsiteX972" fmla="*/ 1214634 w 7467600"/>
              <a:gd name="connsiteY972" fmla="*/ 0 h 6858000"/>
              <a:gd name="connsiteX973" fmla="*/ 1289827 w 7467600"/>
              <a:gd name="connsiteY973" fmla="*/ 0 h 6858000"/>
              <a:gd name="connsiteX974" fmla="*/ 1321076 w 7467600"/>
              <a:gd name="connsiteY974" fmla="*/ 59722 h 6858000"/>
              <a:gd name="connsiteX975" fmla="*/ 1512579 w 7467600"/>
              <a:gd name="connsiteY975" fmla="*/ 626441 h 6858000"/>
              <a:gd name="connsiteX976" fmla="*/ 1506076 w 7467600"/>
              <a:gd name="connsiteY976" fmla="*/ 1089289 h 6858000"/>
              <a:gd name="connsiteX977" fmla="*/ 1486346 w 7467600"/>
              <a:gd name="connsiteY977" fmla="*/ 1079919 h 6858000"/>
              <a:gd name="connsiteX978" fmla="*/ 1070511 w 7467600"/>
              <a:gd name="connsiteY978" fmla="*/ 48609 h 6858000"/>
              <a:gd name="connsiteX979" fmla="*/ 1057230 w 7467600"/>
              <a:gd name="connsiteY979" fmla="*/ 0 h 6858000"/>
              <a:gd name="connsiteX980" fmla="*/ 43151 w 7467600"/>
              <a:gd name="connsiteY980" fmla="*/ 0 h 6858000"/>
              <a:gd name="connsiteX981" fmla="*/ 95283 w 7467600"/>
              <a:gd name="connsiteY981" fmla="*/ 0 h 6858000"/>
              <a:gd name="connsiteX982" fmla="*/ 300708 w 7467600"/>
              <a:gd name="connsiteY982" fmla="*/ 154571 h 6858000"/>
              <a:gd name="connsiteX983" fmla="*/ 530414 w 7467600"/>
              <a:gd name="connsiteY983" fmla="*/ 354673 h 6858000"/>
              <a:gd name="connsiteX984" fmla="*/ 333785 w 7467600"/>
              <a:gd name="connsiteY984" fmla="*/ 161564 h 6858000"/>
              <a:gd name="connsiteX985" fmla="*/ 147005 w 7467600"/>
              <a:gd name="connsiteY985" fmla="*/ 0 h 6858000"/>
              <a:gd name="connsiteX986" fmla="*/ 272509 w 7467600"/>
              <a:gd name="connsiteY986" fmla="*/ 0 h 6858000"/>
              <a:gd name="connsiteX987" fmla="*/ 326276 w 7467600"/>
              <a:gd name="connsiteY987" fmla="*/ 45847 h 6858000"/>
              <a:gd name="connsiteX988" fmla="*/ 823759 w 7467600"/>
              <a:gd name="connsiteY988" fmla="*/ 574145 h 6858000"/>
              <a:gd name="connsiteX989" fmla="*/ 811254 w 7467600"/>
              <a:gd name="connsiteY989" fmla="*/ 665546 h 6858000"/>
              <a:gd name="connsiteX990" fmla="*/ 154042 w 7467600"/>
              <a:gd name="connsiteY990" fmla="*/ 261522 h 6858000"/>
              <a:gd name="connsiteX991" fmla="*/ 13550 w 7467600"/>
              <a:gd name="connsiteY991" fmla="*/ 158423 h 6858000"/>
              <a:gd name="connsiteX992" fmla="*/ 0 w 7467600"/>
              <a:gd name="connsiteY992" fmla="*/ 146618 h 6858000"/>
              <a:gd name="connsiteX993" fmla="*/ 0 w 7467600"/>
              <a:gd name="connsiteY993" fmla="*/ 59161 h 6858000"/>
              <a:gd name="connsiteX994" fmla="*/ 45427 w 7467600"/>
              <a:gd name="connsiteY994" fmla="*/ 101078 h 6858000"/>
              <a:gd name="connsiteX995" fmla="*/ 630103 w 7467600"/>
              <a:gd name="connsiteY995" fmla="*/ 485885 h 6858000"/>
              <a:gd name="connsiteX996" fmla="*/ 532040 w 7467600"/>
              <a:gd name="connsiteY996" fmla="*/ 399359 h 6858000"/>
              <a:gd name="connsiteX997" fmla="*/ 517618 w 7467600"/>
              <a:gd name="connsiteY997" fmla="*/ 385726 h 6858000"/>
              <a:gd name="connsiteX998" fmla="*/ 285074 w 7467600"/>
              <a:gd name="connsiteY998" fmla="*/ 182755 h 6858000"/>
              <a:gd name="connsiteX999" fmla="*/ 43151 w 7467600"/>
              <a:gd name="connsiteY99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361850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7467600 w 7467600"/>
              <a:gd name="connsiteY142" fmla="*/ 5361850 h 6858000"/>
              <a:gd name="connsiteX143" fmla="*/ 1903353 w 7467600"/>
              <a:gd name="connsiteY143" fmla="*/ 5044827 h 6858000"/>
              <a:gd name="connsiteX144" fmla="*/ 1936931 w 7467600"/>
              <a:gd name="connsiteY144" fmla="*/ 5093954 h 6858000"/>
              <a:gd name="connsiteX145" fmla="*/ 2195868 w 7467600"/>
              <a:gd name="connsiteY145" fmla="*/ 5396574 h 6858000"/>
              <a:gd name="connsiteX146" fmla="*/ 2088852 w 7467600"/>
              <a:gd name="connsiteY146" fmla="*/ 5166123 h 6858000"/>
              <a:gd name="connsiteX147" fmla="*/ 1958241 w 7467600"/>
              <a:gd name="connsiteY147" fmla="*/ 5067955 h 6858000"/>
              <a:gd name="connsiteX148" fmla="*/ 1903353 w 7467600"/>
              <a:gd name="connsiteY148" fmla="*/ 5044827 h 6858000"/>
              <a:gd name="connsiteX149" fmla="*/ 1979378 w 7467600"/>
              <a:gd name="connsiteY149" fmla="*/ 4769504 h 6858000"/>
              <a:gd name="connsiteX150" fmla="*/ 2882120 w 7467600"/>
              <a:gd name="connsiteY150" fmla="*/ 5064547 h 6858000"/>
              <a:gd name="connsiteX151" fmla="*/ 2793103 w 7467600"/>
              <a:gd name="connsiteY151" fmla="*/ 5039699 h 6858000"/>
              <a:gd name="connsiteX152" fmla="*/ 2770041 w 7467600"/>
              <a:gd name="connsiteY152" fmla="*/ 5033634 h 6858000"/>
              <a:gd name="connsiteX153" fmla="*/ 1979378 w 7467600"/>
              <a:gd name="connsiteY153" fmla="*/ 4769504 h 6858000"/>
              <a:gd name="connsiteX154" fmla="*/ 1927410 w 7467600"/>
              <a:gd name="connsiteY154" fmla="*/ 4716164 h 6858000"/>
              <a:gd name="connsiteX155" fmla="*/ 1959587 w 7467600"/>
              <a:gd name="connsiteY155" fmla="*/ 4728849 h 6858000"/>
              <a:gd name="connsiteX156" fmla="*/ 2777707 w 7467600"/>
              <a:gd name="connsiteY156" fmla="*/ 5003991 h 6858000"/>
              <a:gd name="connsiteX157" fmla="*/ 2800768 w 7467600"/>
              <a:gd name="connsiteY157" fmla="*/ 5010056 h 6858000"/>
              <a:gd name="connsiteX158" fmla="*/ 2879408 w 7467600"/>
              <a:gd name="connsiteY158" fmla="*/ 5031590 h 6858000"/>
              <a:gd name="connsiteX159" fmla="*/ 2862295 w 7467600"/>
              <a:gd name="connsiteY159" fmla="*/ 5022958 h 6858000"/>
              <a:gd name="connsiteX160" fmla="*/ 2813343 w 7467600"/>
              <a:gd name="connsiteY160" fmla="*/ 4998369 h 6858000"/>
              <a:gd name="connsiteX161" fmla="*/ 2646245 w 7467600"/>
              <a:gd name="connsiteY161" fmla="*/ 4930999 h 6858000"/>
              <a:gd name="connsiteX162" fmla="*/ 1999243 w 7467600"/>
              <a:gd name="connsiteY162" fmla="*/ 4730524 h 6858000"/>
              <a:gd name="connsiteX163" fmla="*/ 1979527 w 7467600"/>
              <a:gd name="connsiteY163" fmla="*/ 4726651 h 6858000"/>
              <a:gd name="connsiteX164" fmla="*/ 1927410 w 7467600"/>
              <a:gd name="connsiteY164" fmla="*/ 4716164 h 6858000"/>
              <a:gd name="connsiteX165" fmla="*/ 1997014 w 7467600"/>
              <a:gd name="connsiteY165" fmla="*/ 4698007 h 6858000"/>
              <a:gd name="connsiteX166" fmla="*/ 2005458 w 7467600"/>
              <a:gd name="connsiteY166" fmla="*/ 4699540 h 6858000"/>
              <a:gd name="connsiteX167" fmla="*/ 2657186 w 7467600"/>
              <a:gd name="connsiteY167" fmla="*/ 4901687 h 6858000"/>
              <a:gd name="connsiteX168" fmla="*/ 2826662 w 7467600"/>
              <a:gd name="connsiteY168" fmla="*/ 4970362 h 6858000"/>
              <a:gd name="connsiteX169" fmla="*/ 2876100 w 7467600"/>
              <a:gd name="connsiteY169" fmla="*/ 4995397 h 6858000"/>
              <a:gd name="connsiteX170" fmla="*/ 3042600 w 7467600"/>
              <a:gd name="connsiteY170" fmla="*/ 5059532 h 6858000"/>
              <a:gd name="connsiteX171" fmla="*/ 1997014 w 7467600"/>
              <a:gd name="connsiteY171" fmla="*/ 4698007 h 6858000"/>
              <a:gd name="connsiteX172" fmla="*/ 2305292 w 7467600"/>
              <a:gd name="connsiteY172" fmla="*/ 4219492 h 6858000"/>
              <a:gd name="connsiteX173" fmla="*/ 3360922 w 7467600"/>
              <a:gd name="connsiteY173" fmla="*/ 4529373 h 6858000"/>
              <a:gd name="connsiteX174" fmla="*/ 3492420 w 7467600"/>
              <a:gd name="connsiteY174" fmla="*/ 4510145 h 6858000"/>
              <a:gd name="connsiteX175" fmla="*/ 3364086 w 7467600"/>
              <a:gd name="connsiteY175" fmla="*/ 4480340 h 6858000"/>
              <a:gd name="connsiteX176" fmla="*/ 3225818 w 7467600"/>
              <a:gd name="connsiteY176" fmla="*/ 4411822 h 6858000"/>
              <a:gd name="connsiteX177" fmla="*/ 3129696 w 7467600"/>
              <a:gd name="connsiteY177" fmla="*/ 4360704 h 6858000"/>
              <a:gd name="connsiteX178" fmla="*/ 2814545 w 7467600"/>
              <a:gd name="connsiteY178" fmla="*/ 4282955 h 6858000"/>
              <a:gd name="connsiteX179" fmla="*/ 2305292 w 7467600"/>
              <a:gd name="connsiteY179" fmla="*/ 4219492 h 6858000"/>
              <a:gd name="connsiteX180" fmla="*/ 2626982 w 7467600"/>
              <a:gd name="connsiteY180" fmla="*/ 4206450 h 6858000"/>
              <a:gd name="connsiteX181" fmla="*/ 2490617 w 7467600"/>
              <a:gd name="connsiteY181" fmla="*/ 4206951 h 6858000"/>
              <a:gd name="connsiteX182" fmla="*/ 2819869 w 7467600"/>
              <a:gd name="connsiteY182" fmla="*/ 4252936 h 6858000"/>
              <a:gd name="connsiteX183" fmla="*/ 3143018 w 7467600"/>
              <a:gd name="connsiteY183" fmla="*/ 4332698 h 6858000"/>
              <a:gd name="connsiteX184" fmla="*/ 3241520 w 7467600"/>
              <a:gd name="connsiteY184" fmla="*/ 4385112 h 6858000"/>
              <a:gd name="connsiteX185" fmla="*/ 3374575 w 7467600"/>
              <a:gd name="connsiteY185" fmla="*/ 4451517 h 6858000"/>
              <a:gd name="connsiteX186" fmla="*/ 3505221 w 7467600"/>
              <a:gd name="connsiteY186" fmla="*/ 4480757 h 6858000"/>
              <a:gd name="connsiteX187" fmla="*/ 2626982 w 7467600"/>
              <a:gd name="connsiteY187" fmla="*/ 4206450 h 6858000"/>
              <a:gd name="connsiteX188" fmla="*/ 1310106 w 7467600"/>
              <a:gd name="connsiteY188" fmla="*/ 3943217 h 6858000"/>
              <a:gd name="connsiteX189" fmla="*/ 854994 w 7467600"/>
              <a:gd name="connsiteY189" fmla="*/ 4399136 h 6858000"/>
              <a:gd name="connsiteX190" fmla="*/ 742462 w 7467600"/>
              <a:gd name="connsiteY190" fmla="*/ 4594648 h 6858000"/>
              <a:gd name="connsiteX191" fmla="*/ 820602 w 7467600"/>
              <a:gd name="connsiteY191" fmla="*/ 4485915 h 6858000"/>
              <a:gd name="connsiteX192" fmla="*/ 878295 w 7467600"/>
              <a:gd name="connsiteY192" fmla="*/ 4403594 h 6858000"/>
              <a:gd name="connsiteX193" fmla="*/ 1240607 w 7467600"/>
              <a:gd name="connsiteY193" fmla="*/ 4010401 h 6858000"/>
              <a:gd name="connsiteX194" fmla="*/ 1310106 w 7467600"/>
              <a:gd name="connsiteY194" fmla="*/ 3943217 h 6858000"/>
              <a:gd name="connsiteX195" fmla="*/ 1423113 w 7467600"/>
              <a:gd name="connsiteY195" fmla="*/ 3874565 h 6858000"/>
              <a:gd name="connsiteX196" fmla="*/ 1260565 w 7467600"/>
              <a:gd name="connsiteY196" fmla="*/ 4031982 h 6858000"/>
              <a:gd name="connsiteX197" fmla="*/ 901900 w 7467600"/>
              <a:gd name="connsiteY197" fmla="*/ 4421236 h 6858000"/>
              <a:gd name="connsiteX198" fmla="*/ 845044 w 7467600"/>
              <a:gd name="connsiteY198" fmla="*/ 4502436 h 6858000"/>
              <a:gd name="connsiteX199" fmla="*/ 685926 w 7467600"/>
              <a:gd name="connsiteY199" fmla="*/ 4703069 h 6858000"/>
              <a:gd name="connsiteX200" fmla="*/ 684248 w 7467600"/>
              <a:gd name="connsiteY200" fmla="*/ 4706721 h 6858000"/>
              <a:gd name="connsiteX201" fmla="*/ 1423113 w 7467600"/>
              <a:gd name="connsiteY201" fmla="*/ 3874565 h 6858000"/>
              <a:gd name="connsiteX202" fmla="*/ 3316479 w 7467600"/>
              <a:gd name="connsiteY202" fmla="*/ 3872136 h 6858000"/>
              <a:gd name="connsiteX203" fmla="*/ 3546806 w 7467600"/>
              <a:gd name="connsiteY203" fmla="*/ 4356139 h 6858000"/>
              <a:gd name="connsiteX204" fmla="*/ 3364433 w 7467600"/>
              <a:gd name="connsiteY204" fmla="*/ 3953121 h 6858000"/>
              <a:gd name="connsiteX205" fmla="*/ 3316479 w 7467600"/>
              <a:gd name="connsiteY205" fmla="*/ 3872136 h 6858000"/>
              <a:gd name="connsiteX206" fmla="*/ 3291335 w 7467600"/>
              <a:gd name="connsiteY206" fmla="*/ 3767420 h 6858000"/>
              <a:gd name="connsiteX207" fmla="*/ 3390805 w 7467600"/>
              <a:gd name="connsiteY207" fmla="*/ 3937163 h 6858000"/>
              <a:gd name="connsiteX208" fmla="*/ 3579062 w 7467600"/>
              <a:gd name="connsiteY208" fmla="*/ 4359040 h 6858000"/>
              <a:gd name="connsiteX209" fmla="*/ 3467355 w 7467600"/>
              <a:gd name="connsiteY209" fmla="*/ 3988130 h 6858000"/>
              <a:gd name="connsiteX210" fmla="*/ 3310753 w 7467600"/>
              <a:gd name="connsiteY210" fmla="*/ 3787140 h 6858000"/>
              <a:gd name="connsiteX211" fmla="*/ 3291335 w 7467600"/>
              <a:gd name="connsiteY211" fmla="*/ 3767420 h 6858000"/>
              <a:gd name="connsiteX212" fmla="*/ 1635889 w 7467600"/>
              <a:gd name="connsiteY212" fmla="*/ 3709494 h 6858000"/>
              <a:gd name="connsiteX213" fmla="*/ 1634800 w 7467600"/>
              <a:gd name="connsiteY213" fmla="*/ 3731111 h 6858000"/>
              <a:gd name="connsiteX214" fmla="*/ 1635889 w 7467600"/>
              <a:gd name="connsiteY214" fmla="*/ 3709494 h 6858000"/>
              <a:gd name="connsiteX215" fmla="*/ 1510397 w 7467600"/>
              <a:gd name="connsiteY215" fmla="*/ 3684705 h 6858000"/>
              <a:gd name="connsiteX216" fmla="*/ 1146550 w 7467600"/>
              <a:gd name="connsiteY216" fmla="*/ 3802012 h 6858000"/>
              <a:gd name="connsiteX217" fmla="*/ 698834 w 7467600"/>
              <a:gd name="connsiteY217" fmla="*/ 3952272 h 6858000"/>
              <a:gd name="connsiteX218" fmla="*/ 34256 w 7467600"/>
              <a:gd name="connsiteY218" fmla="*/ 4347603 h 6858000"/>
              <a:gd name="connsiteX219" fmla="*/ 527241 w 7467600"/>
              <a:gd name="connsiteY219" fmla="*/ 4065078 h 6858000"/>
              <a:gd name="connsiteX220" fmla="*/ 1510397 w 7467600"/>
              <a:gd name="connsiteY220" fmla="*/ 3684705 h 6858000"/>
              <a:gd name="connsiteX221" fmla="*/ 1313114 w 7467600"/>
              <a:gd name="connsiteY221" fmla="*/ 3655216 h 6858000"/>
              <a:gd name="connsiteX222" fmla="*/ 1109304 w 7467600"/>
              <a:gd name="connsiteY222" fmla="*/ 3669030 h 6858000"/>
              <a:gd name="connsiteX223" fmla="*/ 8129 w 7467600"/>
              <a:gd name="connsiteY223" fmla="*/ 4330519 h 6858000"/>
              <a:gd name="connsiteX224" fmla="*/ 687572 w 7467600"/>
              <a:gd name="connsiteY224" fmla="*/ 3925629 h 6858000"/>
              <a:gd name="connsiteX225" fmla="*/ 1138365 w 7467600"/>
              <a:gd name="connsiteY225" fmla="*/ 3774515 h 6858000"/>
              <a:gd name="connsiteX226" fmla="*/ 1505579 w 7467600"/>
              <a:gd name="connsiteY226" fmla="*/ 3655526 h 6858000"/>
              <a:gd name="connsiteX227" fmla="*/ 1313114 w 7467600"/>
              <a:gd name="connsiteY227" fmla="*/ 3655216 h 6858000"/>
              <a:gd name="connsiteX228" fmla="*/ 3655073 w 7467600"/>
              <a:gd name="connsiteY228" fmla="*/ 3650884 h 6858000"/>
              <a:gd name="connsiteX229" fmla="*/ 3989938 w 7467600"/>
              <a:gd name="connsiteY229" fmla="*/ 3991685 h 6858000"/>
              <a:gd name="connsiteX230" fmla="*/ 4393907 w 7467600"/>
              <a:gd name="connsiteY230" fmla="*/ 4261258 h 6858000"/>
              <a:gd name="connsiteX231" fmla="*/ 4648051 w 7467600"/>
              <a:gd name="connsiteY231" fmla="*/ 4374051 h 6858000"/>
              <a:gd name="connsiteX232" fmla="*/ 4383389 w 7467600"/>
              <a:gd name="connsiteY232" fmla="*/ 4184369 h 6858000"/>
              <a:gd name="connsiteX233" fmla="*/ 4165508 w 7467600"/>
              <a:gd name="connsiteY233" fmla="*/ 4035196 h 6858000"/>
              <a:gd name="connsiteX234" fmla="*/ 4068162 w 7467600"/>
              <a:gd name="connsiteY234" fmla="*/ 3953394 h 6858000"/>
              <a:gd name="connsiteX235" fmla="*/ 3981416 w 7467600"/>
              <a:gd name="connsiteY235" fmla="*/ 3880482 h 6858000"/>
              <a:gd name="connsiteX236" fmla="*/ 3800147 w 7467600"/>
              <a:gd name="connsiteY236" fmla="*/ 3749872 h 6858000"/>
              <a:gd name="connsiteX237" fmla="*/ 3655073 w 7467600"/>
              <a:gd name="connsiteY237" fmla="*/ 3650884 h 6858000"/>
              <a:gd name="connsiteX238" fmla="*/ 3670252 w 7467600"/>
              <a:gd name="connsiteY238" fmla="*/ 3622798 h 6858000"/>
              <a:gd name="connsiteX239" fmla="*/ 3817258 w 7467600"/>
              <a:gd name="connsiteY239" fmla="*/ 3723577 h 6858000"/>
              <a:gd name="connsiteX240" fmla="*/ 4000461 w 7467600"/>
              <a:gd name="connsiteY240" fmla="*/ 3855966 h 6858000"/>
              <a:gd name="connsiteX241" fmla="*/ 4088180 w 7467600"/>
              <a:gd name="connsiteY241" fmla="*/ 3929774 h 6858000"/>
              <a:gd name="connsiteX242" fmla="*/ 4184555 w 7467600"/>
              <a:gd name="connsiteY242" fmla="*/ 4010683 h 6858000"/>
              <a:gd name="connsiteX243" fmla="*/ 4399563 w 7467600"/>
              <a:gd name="connsiteY243" fmla="*/ 4158106 h 6858000"/>
              <a:gd name="connsiteX244" fmla="*/ 4684469 w 7467600"/>
              <a:gd name="connsiteY244" fmla="*/ 4364680 h 6858000"/>
              <a:gd name="connsiteX245" fmla="*/ 4690271 w 7467600"/>
              <a:gd name="connsiteY245" fmla="*/ 4370034 h 6858000"/>
              <a:gd name="connsiteX246" fmla="*/ 4136093 w 7467600"/>
              <a:gd name="connsiteY246" fmla="*/ 3858466 h 6858000"/>
              <a:gd name="connsiteX247" fmla="*/ 3670252 w 7467600"/>
              <a:gd name="connsiteY247" fmla="*/ 3622798 h 6858000"/>
              <a:gd name="connsiteX248" fmla="*/ 4440129 w 7467600"/>
              <a:gd name="connsiteY248" fmla="*/ 3448571 h 6858000"/>
              <a:gd name="connsiteX249" fmla="*/ 4856525 w 7467600"/>
              <a:gd name="connsiteY249" fmla="*/ 3915351 h 6858000"/>
              <a:gd name="connsiteX250" fmla="*/ 5059055 w 7467600"/>
              <a:gd name="connsiteY250" fmla="*/ 4108918 h 6858000"/>
              <a:gd name="connsiteX251" fmla="*/ 5290070 w 7467600"/>
              <a:gd name="connsiteY251" fmla="*/ 4263619 h 6858000"/>
              <a:gd name="connsiteX252" fmla="*/ 4834991 w 7467600"/>
              <a:gd name="connsiteY252" fmla="*/ 3830985 h 6858000"/>
              <a:gd name="connsiteX253" fmla="*/ 4440129 w 7467600"/>
              <a:gd name="connsiteY253" fmla="*/ 3448571 h 6858000"/>
              <a:gd name="connsiteX254" fmla="*/ 4441737 w 7467600"/>
              <a:gd name="connsiteY254" fmla="*/ 3399734 h 6858000"/>
              <a:gd name="connsiteX255" fmla="*/ 4431236 w 7467600"/>
              <a:gd name="connsiteY255" fmla="*/ 3400954 h 6858000"/>
              <a:gd name="connsiteX256" fmla="*/ 4557150 w 7467600"/>
              <a:gd name="connsiteY256" fmla="*/ 3510023 h 6858000"/>
              <a:gd name="connsiteX257" fmla="*/ 4856936 w 7467600"/>
              <a:gd name="connsiteY257" fmla="*/ 3809146 h 6858000"/>
              <a:gd name="connsiteX258" fmla="*/ 5111996 w 7467600"/>
              <a:gd name="connsiteY258" fmla="*/ 4065759 h 6858000"/>
              <a:gd name="connsiteX259" fmla="*/ 5388878 w 7467600"/>
              <a:gd name="connsiteY259" fmla="*/ 4300185 h 6858000"/>
              <a:gd name="connsiteX260" fmla="*/ 5425556 w 7467600"/>
              <a:gd name="connsiteY260" fmla="*/ 4308967 h 6858000"/>
              <a:gd name="connsiteX261" fmla="*/ 4943646 w 7467600"/>
              <a:gd name="connsiteY261" fmla="*/ 3822916 h 6858000"/>
              <a:gd name="connsiteX262" fmla="*/ 4594837 w 7467600"/>
              <a:gd name="connsiteY262" fmla="*/ 3532274 h 6858000"/>
              <a:gd name="connsiteX263" fmla="*/ 4441737 w 7467600"/>
              <a:gd name="connsiteY263" fmla="*/ 3399734 h 6858000"/>
              <a:gd name="connsiteX264" fmla="*/ 5425834 w 7467600"/>
              <a:gd name="connsiteY264" fmla="*/ 3162785 h 6858000"/>
              <a:gd name="connsiteX265" fmla="*/ 5401644 w 7467600"/>
              <a:gd name="connsiteY265" fmla="*/ 3617847 h 6858000"/>
              <a:gd name="connsiteX266" fmla="*/ 5467256 w 7467600"/>
              <a:gd name="connsiteY266" fmla="*/ 4175494 h 6858000"/>
              <a:gd name="connsiteX267" fmla="*/ 5448069 w 7467600"/>
              <a:gd name="connsiteY267" fmla="*/ 3567554 h 6858000"/>
              <a:gd name="connsiteX268" fmla="*/ 5425834 w 7467600"/>
              <a:gd name="connsiteY268" fmla="*/ 3162785 h 6858000"/>
              <a:gd name="connsiteX269" fmla="*/ 1318687 w 7467600"/>
              <a:gd name="connsiteY269" fmla="*/ 3113840 h 6858000"/>
              <a:gd name="connsiteX270" fmla="*/ 1066793 w 7467600"/>
              <a:gd name="connsiteY270" fmla="*/ 3212171 h 6858000"/>
              <a:gd name="connsiteX271" fmla="*/ 993319 w 7467600"/>
              <a:gd name="connsiteY271" fmla="*/ 3247648 h 6858000"/>
              <a:gd name="connsiteX272" fmla="*/ 853081 w 7467600"/>
              <a:gd name="connsiteY272" fmla="*/ 3312410 h 6858000"/>
              <a:gd name="connsiteX273" fmla="*/ 805957 w 7467600"/>
              <a:gd name="connsiteY273" fmla="*/ 3330443 h 6858000"/>
              <a:gd name="connsiteX274" fmla="*/ 1318687 w 7467600"/>
              <a:gd name="connsiteY274" fmla="*/ 3113840 h 6858000"/>
              <a:gd name="connsiteX275" fmla="*/ 5453702 w 7467600"/>
              <a:gd name="connsiteY275" fmla="*/ 3090882 h 6858000"/>
              <a:gd name="connsiteX276" fmla="*/ 5480135 w 7467600"/>
              <a:gd name="connsiteY276" fmla="*/ 3565802 h 6858000"/>
              <a:gd name="connsiteX277" fmla="*/ 5499023 w 7467600"/>
              <a:gd name="connsiteY277" fmla="*/ 4166310 h 6858000"/>
              <a:gd name="connsiteX278" fmla="*/ 5547022 w 7467600"/>
              <a:gd name="connsiteY278" fmla="*/ 3607838 h 6858000"/>
              <a:gd name="connsiteX279" fmla="*/ 5515964 w 7467600"/>
              <a:gd name="connsiteY279" fmla="*/ 3378541 h 6858000"/>
              <a:gd name="connsiteX280" fmla="*/ 5453702 w 7467600"/>
              <a:gd name="connsiteY280" fmla="*/ 3090882 h 6858000"/>
              <a:gd name="connsiteX281" fmla="*/ 1238695 w 7467600"/>
              <a:gd name="connsiteY281" fmla="*/ 3076820 h 6858000"/>
              <a:gd name="connsiteX282" fmla="*/ 716371 w 7467600"/>
              <a:gd name="connsiteY282" fmla="*/ 3293249 h 6858000"/>
              <a:gd name="connsiteX283" fmla="*/ 579522 w 7467600"/>
              <a:gd name="connsiteY283" fmla="*/ 3371759 h 6858000"/>
              <a:gd name="connsiteX284" fmla="*/ 600288 w 7467600"/>
              <a:gd name="connsiteY284" fmla="*/ 3365555 h 6858000"/>
              <a:gd name="connsiteX285" fmla="*/ 840692 w 7467600"/>
              <a:gd name="connsiteY285" fmla="*/ 3284921 h 6858000"/>
              <a:gd name="connsiteX286" fmla="*/ 979248 w 7467600"/>
              <a:gd name="connsiteY286" fmla="*/ 3221003 h 6858000"/>
              <a:gd name="connsiteX287" fmla="*/ 1053282 w 7467600"/>
              <a:gd name="connsiteY287" fmla="*/ 3185247 h 6858000"/>
              <a:gd name="connsiteX288" fmla="*/ 1320603 w 7467600"/>
              <a:gd name="connsiteY288" fmla="*/ 3081281 h 6858000"/>
              <a:gd name="connsiteX289" fmla="*/ 1238695 w 7467600"/>
              <a:gd name="connsiteY289" fmla="*/ 3076820 h 6858000"/>
              <a:gd name="connsiteX290" fmla="*/ 5425627 w 7467600"/>
              <a:gd name="connsiteY290" fmla="*/ 2954192 h 6858000"/>
              <a:gd name="connsiteX291" fmla="*/ 5470770 w 7467600"/>
              <a:gd name="connsiteY291" fmla="*/ 3005435 h 6858000"/>
              <a:gd name="connsiteX292" fmla="*/ 5519779 w 7467600"/>
              <a:gd name="connsiteY292" fmla="*/ 4359223 h 6858000"/>
              <a:gd name="connsiteX293" fmla="*/ 5520293 w 7467600"/>
              <a:gd name="connsiteY293" fmla="*/ 4360602 h 6858000"/>
              <a:gd name="connsiteX294" fmla="*/ 5767221 w 7467600"/>
              <a:gd name="connsiteY294" fmla="*/ 4665564 h 6858000"/>
              <a:gd name="connsiteX295" fmla="*/ 6937169 w 7467600"/>
              <a:gd name="connsiteY295" fmla="*/ 4815941 h 6858000"/>
              <a:gd name="connsiteX296" fmla="*/ 6953922 w 7467600"/>
              <a:gd name="connsiteY296" fmla="*/ 4890068 h 6858000"/>
              <a:gd name="connsiteX297" fmla="*/ 6071359 w 7467600"/>
              <a:gd name="connsiteY297" fmla="*/ 4770770 h 6858000"/>
              <a:gd name="connsiteX298" fmla="*/ 6038839 w 7467600"/>
              <a:gd name="connsiteY298" fmla="*/ 4764474 h 6858000"/>
              <a:gd name="connsiteX299" fmla="*/ 6038706 w 7467600"/>
              <a:gd name="connsiteY299" fmla="*/ 4763847 h 6858000"/>
              <a:gd name="connsiteX300" fmla="*/ 6037784 w 7467600"/>
              <a:gd name="connsiteY300" fmla="*/ 4764270 h 6858000"/>
              <a:gd name="connsiteX301" fmla="*/ 6038839 w 7467600"/>
              <a:gd name="connsiteY301" fmla="*/ 4764474 h 6858000"/>
              <a:gd name="connsiteX302" fmla="*/ 6040338 w 7467600"/>
              <a:gd name="connsiteY302" fmla="*/ 4771418 h 6858000"/>
              <a:gd name="connsiteX303" fmla="*/ 6024488 w 7467600"/>
              <a:gd name="connsiteY303" fmla="*/ 4809903 h 6858000"/>
              <a:gd name="connsiteX304" fmla="*/ 5599771 w 7467600"/>
              <a:gd name="connsiteY304" fmla="*/ 5509652 h 6858000"/>
              <a:gd name="connsiteX305" fmla="*/ 5548843 w 7467600"/>
              <a:gd name="connsiteY305" fmla="*/ 5563845 h 6858000"/>
              <a:gd name="connsiteX306" fmla="*/ 5940952 w 7467600"/>
              <a:gd name="connsiteY306" fmla="*/ 6250028 h 6858000"/>
              <a:gd name="connsiteX307" fmla="*/ 6043441 w 7467600"/>
              <a:gd name="connsiteY307" fmla="*/ 6665847 h 6858000"/>
              <a:gd name="connsiteX308" fmla="*/ 6093432 w 7467600"/>
              <a:gd name="connsiteY308" fmla="*/ 6858000 h 6858000"/>
              <a:gd name="connsiteX309" fmla="*/ 6034344 w 7467600"/>
              <a:gd name="connsiteY309" fmla="*/ 6858000 h 6858000"/>
              <a:gd name="connsiteX310" fmla="*/ 6026679 w 7467600"/>
              <a:gd name="connsiteY310" fmla="*/ 6836959 h 6858000"/>
              <a:gd name="connsiteX311" fmla="*/ 5800441 w 7467600"/>
              <a:gd name="connsiteY311" fmla="*/ 6335286 h 6858000"/>
              <a:gd name="connsiteX312" fmla="*/ 5526562 w 7467600"/>
              <a:gd name="connsiteY312" fmla="*/ 5705388 h 6858000"/>
              <a:gd name="connsiteX313" fmla="*/ 5519640 w 7467600"/>
              <a:gd name="connsiteY313" fmla="*/ 5683774 h 6858000"/>
              <a:gd name="connsiteX314" fmla="*/ 5844559 w 7467600"/>
              <a:gd name="connsiteY314" fmla="*/ 6553349 h 6858000"/>
              <a:gd name="connsiteX315" fmla="*/ 5975994 w 7467600"/>
              <a:gd name="connsiteY315" fmla="*/ 6858000 h 6858000"/>
              <a:gd name="connsiteX316" fmla="*/ 5898547 w 7467600"/>
              <a:gd name="connsiteY316" fmla="*/ 6858000 h 6858000"/>
              <a:gd name="connsiteX317" fmla="*/ 5682041 w 7467600"/>
              <a:gd name="connsiteY317" fmla="*/ 6355860 h 6858000"/>
              <a:gd name="connsiteX318" fmla="*/ 5461758 w 7467600"/>
              <a:gd name="connsiteY318" fmla="*/ 5820220 h 6858000"/>
              <a:gd name="connsiteX319" fmla="*/ 5237282 w 7467600"/>
              <a:gd name="connsiteY319" fmla="*/ 6579086 h 6858000"/>
              <a:gd name="connsiteX320" fmla="*/ 5115009 w 7467600"/>
              <a:gd name="connsiteY320" fmla="*/ 6858000 h 6858000"/>
              <a:gd name="connsiteX321" fmla="*/ 5028074 w 7467600"/>
              <a:gd name="connsiteY321" fmla="*/ 6858000 h 6858000"/>
              <a:gd name="connsiteX322" fmla="*/ 5079508 w 7467600"/>
              <a:gd name="connsiteY322" fmla="*/ 6749074 h 6858000"/>
              <a:gd name="connsiteX323" fmla="*/ 5371846 w 7467600"/>
              <a:gd name="connsiteY323" fmla="*/ 5924413 h 6858000"/>
              <a:gd name="connsiteX324" fmla="*/ 5270512 w 7467600"/>
              <a:gd name="connsiteY324" fmla="*/ 6138975 h 6858000"/>
              <a:gd name="connsiteX325" fmla="*/ 5062409 w 7467600"/>
              <a:gd name="connsiteY325" fmla="*/ 6653544 h 6858000"/>
              <a:gd name="connsiteX326" fmla="*/ 5036628 w 7467600"/>
              <a:gd name="connsiteY326" fmla="*/ 6754247 h 6858000"/>
              <a:gd name="connsiteX327" fmla="*/ 5009112 w 7467600"/>
              <a:gd name="connsiteY327" fmla="*/ 6858000 h 6858000"/>
              <a:gd name="connsiteX328" fmla="*/ 4976679 w 7467600"/>
              <a:gd name="connsiteY328" fmla="*/ 6858000 h 6858000"/>
              <a:gd name="connsiteX329" fmla="*/ 5006537 w 7467600"/>
              <a:gd name="connsiteY329" fmla="*/ 6747068 h 6858000"/>
              <a:gd name="connsiteX330" fmla="*/ 5032723 w 7467600"/>
              <a:gd name="connsiteY330" fmla="*/ 6644957 h 6858000"/>
              <a:gd name="connsiteX331" fmla="*/ 5242949 w 7467600"/>
              <a:gd name="connsiteY331" fmla="*/ 6125175 h 6858000"/>
              <a:gd name="connsiteX332" fmla="*/ 5286321 w 7467600"/>
              <a:gd name="connsiteY332" fmla="*/ 6033555 h 6858000"/>
              <a:gd name="connsiteX333" fmla="*/ 5008210 w 7467600"/>
              <a:gd name="connsiteY333" fmla="*/ 6649194 h 6858000"/>
              <a:gd name="connsiteX334" fmla="*/ 4986321 w 7467600"/>
              <a:gd name="connsiteY334" fmla="*/ 6765687 h 6858000"/>
              <a:gd name="connsiteX335" fmla="*/ 4973474 w 7467600"/>
              <a:gd name="connsiteY335" fmla="*/ 6858000 h 6858000"/>
              <a:gd name="connsiteX336" fmla="*/ 4907178 w 7467600"/>
              <a:gd name="connsiteY336" fmla="*/ 6858000 h 6858000"/>
              <a:gd name="connsiteX337" fmla="*/ 4910810 w 7467600"/>
              <a:gd name="connsiteY337" fmla="*/ 6829660 h 6858000"/>
              <a:gd name="connsiteX338" fmla="*/ 4987461 w 7467600"/>
              <a:gd name="connsiteY338" fmla="*/ 6432994 h 6858000"/>
              <a:gd name="connsiteX339" fmla="*/ 5179262 w 7467600"/>
              <a:gd name="connsiteY339" fmla="*/ 6035044 h 6858000"/>
              <a:gd name="connsiteX340" fmla="*/ 4689678 w 7467600"/>
              <a:gd name="connsiteY340" fmla="*/ 6440241 h 6858000"/>
              <a:gd name="connsiteX341" fmla="*/ 4477543 w 7467600"/>
              <a:gd name="connsiteY341" fmla="*/ 6674836 h 6858000"/>
              <a:gd name="connsiteX342" fmla="*/ 4329957 w 7467600"/>
              <a:gd name="connsiteY342" fmla="*/ 6858000 h 6858000"/>
              <a:gd name="connsiteX343" fmla="*/ 4218595 w 7467600"/>
              <a:gd name="connsiteY343" fmla="*/ 6858000 h 6858000"/>
              <a:gd name="connsiteX344" fmla="*/ 4368888 w 7467600"/>
              <a:gd name="connsiteY344" fmla="*/ 6668412 h 6858000"/>
              <a:gd name="connsiteX345" fmla="*/ 4563091 w 7467600"/>
              <a:gd name="connsiteY345" fmla="*/ 6442508 h 6858000"/>
              <a:gd name="connsiteX346" fmla="*/ 5387324 w 7467600"/>
              <a:gd name="connsiteY346" fmla="*/ 5705830 h 6858000"/>
              <a:gd name="connsiteX347" fmla="*/ 5073620 w 7467600"/>
              <a:gd name="connsiteY347" fmla="*/ 5955437 h 6858000"/>
              <a:gd name="connsiteX348" fmla="*/ 4689789 w 7467600"/>
              <a:gd name="connsiteY348" fmla="*/ 6268382 h 6858000"/>
              <a:gd name="connsiteX349" fmla="*/ 4418722 w 7467600"/>
              <a:gd name="connsiteY349" fmla="*/ 6570886 h 6858000"/>
              <a:gd name="connsiteX350" fmla="*/ 4214944 w 7467600"/>
              <a:gd name="connsiteY350" fmla="*/ 6858000 h 6858000"/>
              <a:gd name="connsiteX351" fmla="*/ 4177898 w 7467600"/>
              <a:gd name="connsiteY351" fmla="*/ 6858000 h 6858000"/>
              <a:gd name="connsiteX352" fmla="*/ 4391597 w 7467600"/>
              <a:gd name="connsiteY352" fmla="*/ 6556370 h 6858000"/>
              <a:gd name="connsiteX353" fmla="*/ 4668889 w 7467600"/>
              <a:gd name="connsiteY353" fmla="*/ 6246399 h 6858000"/>
              <a:gd name="connsiteX354" fmla="*/ 5055427 w 7467600"/>
              <a:gd name="connsiteY354" fmla="*/ 5931476 h 6858000"/>
              <a:gd name="connsiteX355" fmla="*/ 5371814 w 7467600"/>
              <a:gd name="connsiteY355" fmla="*/ 5678975 h 6858000"/>
              <a:gd name="connsiteX356" fmla="*/ 4987918 w 7467600"/>
              <a:gd name="connsiteY356" fmla="*/ 5838701 h 6858000"/>
              <a:gd name="connsiteX357" fmla="*/ 4317146 w 7467600"/>
              <a:gd name="connsiteY357" fmla="*/ 6587716 h 6858000"/>
              <a:gd name="connsiteX358" fmla="*/ 4171627 w 7467600"/>
              <a:gd name="connsiteY358" fmla="*/ 6858000 h 6858000"/>
              <a:gd name="connsiteX359" fmla="*/ 4081585 w 7467600"/>
              <a:gd name="connsiteY359" fmla="*/ 6858000 h 6858000"/>
              <a:gd name="connsiteX360" fmla="*/ 4238603 w 7467600"/>
              <a:gd name="connsiteY360" fmla="*/ 6559341 h 6858000"/>
              <a:gd name="connsiteX361" fmla="*/ 4778333 w 7467600"/>
              <a:gd name="connsiteY361" fmla="*/ 5873626 h 6858000"/>
              <a:gd name="connsiteX362" fmla="*/ 5414185 w 7467600"/>
              <a:gd name="connsiteY362" fmla="*/ 5573882 h 6858000"/>
              <a:gd name="connsiteX363" fmla="*/ 5959648 w 7467600"/>
              <a:gd name="connsiteY363" fmla="*/ 4760797 h 6858000"/>
              <a:gd name="connsiteX364" fmla="*/ 5355019 w 7467600"/>
              <a:gd name="connsiteY364" fmla="*/ 4734672 h 6858000"/>
              <a:gd name="connsiteX365" fmla="*/ 5083565 w 7467600"/>
              <a:gd name="connsiteY365" fmla="*/ 5179121 h 6858000"/>
              <a:gd name="connsiteX366" fmla="*/ 4713577 w 7467600"/>
              <a:gd name="connsiteY366" fmla="*/ 5616803 h 6858000"/>
              <a:gd name="connsiteX367" fmla="*/ 3989559 w 7467600"/>
              <a:gd name="connsiteY367" fmla="*/ 6145945 h 6858000"/>
              <a:gd name="connsiteX368" fmla="*/ 3939824 w 7467600"/>
              <a:gd name="connsiteY368" fmla="*/ 6066900 h 6858000"/>
              <a:gd name="connsiteX369" fmla="*/ 4584537 w 7467600"/>
              <a:gd name="connsiteY369" fmla="*/ 5324826 h 6858000"/>
              <a:gd name="connsiteX370" fmla="*/ 5037105 w 7467600"/>
              <a:gd name="connsiteY370" fmla="*/ 5088765 h 6858000"/>
              <a:gd name="connsiteX371" fmla="*/ 5039930 w 7467600"/>
              <a:gd name="connsiteY371" fmla="*/ 5089585 h 6858000"/>
              <a:gd name="connsiteX372" fmla="*/ 5263764 w 7467600"/>
              <a:gd name="connsiteY372" fmla="*/ 4735525 h 6858000"/>
              <a:gd name="connsiteX373" fmla="*/ 4086300 w 7467600"/>
              <a:gd name="connsiteY373" fmla="*/ 4884599 h 6858000"/>
              <a:gd name="connsiteX374" fmla="*/ 4085485 w 7467600"/>
              <a:gd name="connsiteY374" fmla="*/ 4899070 h 6858000"/>
              <a:gd name="connsiteX375" fmla="*/ 3871915 w 7467600"/>
              <a:gd name="connsiteY375" fmla="*/ 5253645 h 6858000"/>
              <a:gd name="connsiteX376" fmla="*/ 3799374 w 7467600"/>
              <a:gd name="connsiteY376" fmla="*/ 5466127 h 6858000"/>
              <a:gd name="connsiteX377" fmla="*/ 3498850 w 7467600"/>
              <a:gd name="connsiteY377" fmla="*/ 6661888 h 6858000"/>
              <a:gd name="connsiteX378" fmla="*/ 3399216 w 7467600"/>
              <a:gd name="connsiteY378" fmla="*/ 6858000 h 6858000"/>
              <a:gd name="connsiteX379" fmla="*/ 3303688 w 7467600"/>
              <a:gd name="connsiteY379" fmla="*/ 6858000 h 6858000"/>
              <a:gd name="connsiteX380" fmla="*/ 3391774 w 7467600"/>
              <a:gd name="connsiteY380" fmla="*/ 6697181 h 6858000"/>
              <a:gd name="connsiteX381" fmla="*/ 3735540 w 7467600"/>
              <a:gd name="connsiteY381" fmla="*/ 5546923 h 6858000"/>
              <a:gd name="connsiteX382" fmla="*/ 3729438 w 7467600"/>
              <a:gd name="connsiteY382" fmla="*/ 5569058 h 6858000"/>
              <a:gd name="connsiteX383" fmla="*/ 3707782 w 7467600"/>
              <a:gd name="connsiteY383" fmla="*/ 5644908 h 6858000"/>
              <a:gd name="connsiteX384" fmla="*/ 3583827 w 7467600"/>
              <a:gd name="connsiteY384" fmla="*/ 6039215 h 6858000"/>
              <a:gd name="connsiteX385" fmla="*/ 3547861 w 7467600"/>
              <a:gd name="connsiteY385" fmla="*/ 6129609 h 6858000"/>
              <a:gd name="connsiteX386" fmla="*/ 3490905 w 7467600"/>
              <a:gd name="connsiteY386" fmla="*/ 6277660 h 6858000"/>
              <a:gd name="connsiteX387" fmla="*/ 3455859 w 7467600"/>
              <a:gd name="connsiteY387" fmla="*/ 6391301 h 6858000"/>
              <a:gd name="connsiteX388" fmla="*/ 3429112 w 7467600"/>
              <a:gd name="connsiteY388" fmla="*/ 6479469 h 6858000"/>
              <a:gd name="connsiteX389" fmla="*/ 3304862 w 7467600"/>
              <a:gd name="connsiteY389" fmla="*/ 6796476 h 6858000"/>
              <a:gd name="connsiteX390" fmla="*/ 3276071 w 7467600"/>
              <a:gd name="connsiteY390" fmla="*/ 6858000 h 6858000"/>
              <a:gd name="connsiteX391" fmla="*/ 3240805 w 7467600"/>
              <a:gd name="connsiteY391" fmla="*/ 6858000 h 6858000"/>
              <a:gd name="connsiteX392" fmla="*/ 3275917 w 7467600"/>
              <a:gd name="connsiteY392" fmla="*/ 6783192 h 6858000"/>
              <a:gd name="connsiteX393" fmla="*/ 3399358 w 7467600"/>
              <a:gd name="connsiteY393" fmla="*/ 6469011 h 6858000"/>
              <a:gd name="connsiteX394" fmla="*/ 3425650 w 7467600"/>
              <a:gd name="connsiteY394" fmla="*/ 6381333 h 6858000"/>
              <a:gd name="connsiteX395" fmla="*/ 3460661 w 7467600"/>
              <a:gd name="connsiteY395" fmla="*/ 6266763 h 6858000"/>
              <a:gd name="connsiteX396" fmla="*/ 3518021 w 7467600"/>
              <a:gd name="connsiteY396" fmla="*/ 6117298 h 6858000"/>
              <a:gd name="connsiteX397" fmla="*/ 3554035 w 7467600"/>
              <a:gd name="connsiteY397" fmla="*/ 6027832 h 6858000"/>
              <a:gd name="connsiteX398" fmla="*/ 3677174 w 7467600"/>
              <a:gd name="connsiteY398" fmla="*/ 5636351 h 6858000"/>
              <a:gd name="connsiteX399" fmla="*/ 3698819 w 7467600"/>
              <a:gd name="connsiteY399" fmla="*/ 5560503 h 6858000"/>
              <a:gd name="connsiteX400" fmla="*/ 3702094 w 7467600"/>
              <a:gd name="connsiteY400" fmla="*/ 5549194 h 6858000"/>
              <a:gd name="connsiteX401" fmla="*/ 3398355 w 7467600"/>
              <a:gd name="connsiteY401" fmla="*/ 6094603 h 6858000"/>
              <a:gd name="connsiteX402" fmla="*/ 3193941 w 7467600"/>
              <a:gd name="connsiteY402" fmla="*/ 6798775 h 6858000"/>
              <a:gd name="connsiteX403" fmla="*/ 3184140 w 7467600"/>
              <a:gd name="connsiteY403" fmla="*/ 6858000 h 6858000"/>
              <a:gd name="connsiteX404" fmla="*/ 3099978 w 7467600"/>
              <a:gd name="connsiteY404" fmla="*/ 6858000 h 6858000"/>
              <a:gd name="connsiteX405" fmla="*/ 3101556 w 7467600"/>
              <a:gd name="connsiteY405" fmla="*/ 6843337 h 6858000"/>
              <a:gd name="connsiteX406" fmla="*/ 3370162 w 7467600"/>
              <a:gd name="connsiteY406" fmla="*/ 5785550 h 6858000"/>
              <a:gd name="connsiteX407" fmla="*/ 3746477 w 7467600"/>
              <a:gd name="connsiteY407" fmla="*/ 5377889 h 6858000"/>
              <a:gd name="connsiteX408" fmla="*/ 3863399 w 7467600"/>
              <a:gd name="connsiteY408" fmla="*/ 5087257 h 6858000"/>
              <a:gd name="connsiteX409" fmla="*/ 3968712 w 7467600"/>
              <a:gd name="connsiteY409" fmla="*/ 4913989 h 6858000"/>
              <a:gd name="connsiteX410" fmla="*/ 2792390 w 7467600"/>
              <a:gd name="connsiteY410" fmla="*/ 5382974 h 6858000"/>
              <a:gd name="connsiteX411" fmla="*/ 2714982 w 7467600"/>
              <a:gd name="connsiteY411" fmla="*/ 5427051 h 6858000"/>
              <a:gd name="connsiteX412" fmla="*/ 2813361 w 7467600"/>
              <a:gd name="connsiteY412" fmla="*/ 6023912 h 6858000"/>
              <a:gd name="connsiteX413" fmla="*/ 2688430 w 7467600"/>
              <a:gd name="connsiteY413" fmla="*/ 6801564 h 6858000"/>
              <a:gd name="connsiteX414" fmla="*/ 2629626 w 7467600"/>
              <a:gd name="connsiteY414" fmla="*/ 6763394 h 6858000"/>
              <a:gd name="connsiteX415" fmla="*/ 2565328 w 7467600"/>
              <a:gd name="connsiteY415" fmla="*/ 5516399 h 6858000"/>
              <a:gd name="connsiteX416" fmla="*/ 1922999 w 7467600"/>
              <a:gd name="connsiteY416" fmla="*/ 5980343 h 6858000"/>
              <a:gd name="connsiteX417" fmla="*/ 1950261 w 7467600"/>
              <a:gd name="connsiteY417" fmla="*/ 6405858 h 6858000"/>
              <a:gd name="connsiteX418" fmla="*/ 2365554 w 7467600"/>
              <a:gd name="connsiteY418" fmla="*/ 6759107 h 6858000"/>
              <a:gd name="connsiteX419" fmla="*/ 2424142 w 7467600"/>
              <a:gd name="connsiteY419" fmla="*/ 6858000 h 6858000"/>
              <a:gd name="connsiteX420" fmla="*/ 2395994 w 7467600"/>
              <a:gd name="connsiteY420" fmla="*/ 6858000 h 6858000"/>
              <a:gd name="connsiteX421" fmla="*/ 2392863 w 7467600"/>
              <a:gd name="connsiteY421" fmla="*/ 6852964 h 6858000"/>
              <a:gd name="connsiteX422" fmla="*/ 2017589 w 7467600"/>
              <a:gd name="connsiteY422" fmla="*/ 6493982 h 6858000"/>
              <a:gd name="connsiteX423" fmla="*/ 2147336 w 7467600"/>
              <a:gd name="connsiteY423" fmla="*/ 6594052 h 6858000"/>
              <a:gd name="connsiteX424" fmla="*/ 2207047 w 7467600"/>
              <a:gd name="connsiteY424" fmla="*/ 6654540 h 6858000"/>
              <a:gd name="connsiteX425" fmla="*/ 2299106 w 7467600"/>
              <a:gd name="connsiteY425" fmla="*/ 6778931 h 6858000"/>
              <a:gd name="connsiteX426" fmla="*/ 2314430 w 7467600"/>
              <a:gd name="connsiteY426" fmla="*/ 6801144 h 6858000"/>
              <a:gd name="connsiteX427" fmla="*/ 2352406 w 7467600"/>
              <a:gd name="connsiteY427" fmla="*/ 6858000 h 6858000"/>
              <a:gd name="connsiteX428" fmla="*/ 2314492 w 7467600"/>
              <a:gd name="connsiteY428" fmla="*/ 6858000 h 6858000"/>
              <a:gd name="connsiteX429" fmla="*/ 2288095 w 7467600"/>
              <a:gd name="connsiteY429" fmla="*/ 6818030 h 6858000"/>
              <a:gd name="connsiteX430" fmla="*/ 2272768 w 7467600"/>
              <a:gd name="connsiteY430" fmla="*/ 6795822 h 6858000"/>
              <a:gd name="connsiteX431" fmla="*/ 2182715 w 7467600"/>
              <a:gd name="connsiteY431" fmla="*/ 6675071 h 6858000"/>
              <a:gd name="connsiteX432" fmla="*/ 2032061 w 7467600"/>
              <a:gd name="connsiteY432" fmla="*/ 6541380 h 6858000"/>
              <a:gd name="connsiteX433" fmla="*/ 2257220 w 7467600"/>
              <a:gd name="connsiteY433" fmla="*/ 6826257 h 6858000"/>
              <a:gd name="connsiteX434" fmla="*/ 2281324 w 7467600"/>
              <a:gd name="connsiteY434" fmla="*/ 6858000 h 6858000"/>
              <a:gd name="connsiteX435" fmla="*/ 2242860 w 7467600"/>
              <a:gd name="connsiteY435" fmla="*/ 6858000 h 6858000"/>
              <a:gd name="connsiteX436" fmla="*/ 2232818 w 7467600"/>
              <a:gd name="connsiteY436" fmla="*/ 6844926 h 6858000"/>
              <a:gd name="connsiteX437" fmla="*/ 1990172 w 7467600"/>
              <a:gd name="connsiteY437" fmla="*/ 6542121 h 6858000"/>
              <a:gd name="connsiteX438" fmla="*/ 2124090 w 7467600"/>
              <a:gd name="connsiteY438" fmla="*/ 6761017 h 6858000"/>
              <a:gd name="connsiteX439" fmla="*/ 2200380 w 7467600"/>
              <a:gd name="connsiteY439" fmla="*/ 6858000 h 6858000"/>
              <a:gd name="connsiteX440" fmla="*/ 2147507 w 7467600"/>
              <a:gd name="connsiteY440" fmla="*/ 6858000 h 6858000"/>
              <a:gd name="connsiteX441" fmla="*/ 2070668 w 7467600"/>
              <a:gd name="connsiteY441" fmla="*/ 6761520 h 6858000"/>
              <a:gd name="connsiteX442" fmla="*/ 1975142 w 7467600"/>
              <a:gd name="connsiteY442" fmla="*/ 6585570 h 6858000"/>
              <a:gd name="connsiteX443" fmla="*/ 2050035 w 7467600"/>
              <a:gd name="connsiteY443" fmla="*/ 6813345 h 6858000"/>
              <a:gd name="connsiteX444" fmla="*/ 2063025 w 7467600"/>
              <a:gd name="connsiteY444" fmla="*/ 6858000 h 6858000"/>
              <a:gd name="connsiteX445" fmla="*/ 2021675 w 7467600"/>
              <a:gd name="connsiteY445" fmla="*/ 6858000 h 6858000"/>
              <a:gd name="connsiteX446" fmla="*/ 2019308 w 7467600"/>
              <a:gd name="connsiteY446" fmla="*/ 6847118 h 6858000"/>
              <a:gd name="connsiteX447" fmla="*/ 1938835 w 7467600"/>
              <a:gd name="connsiteY447" fmla="*/ 6551160 h 6858000"/>
              <a:gd name="connsiteX448" fmla="*/ 1953230 w 7467600"/>
              <a:gd name="connsiteY448" fmla="*/ 6759699 h 6858000"/>
              <a:gd name="connsiteX449" fmla="*/ 1956763 w 7467600"/>
              <a:gd name="connsiteY449" fmla="*/ 6778191 h 6858000"/>
              <a:gd name="connsiteX450" fmla="*/ 1967925 w 7467600"/>
              <a:gd name="connsiteY450" fmla="*/ 6858000 h 6858000"/>
              <a:gd name="connsiteX451" fmla="*/ 1936622 w 7467600"/>
              <a:gd name="connsiteY451" fmla="*/ 6858000 h 6858000"/>
              <a:gd name="connsiteX452" fmla="*/ 1926261 w 7467600"/>
              <a:gd name="connsiteY452" fmla="*/ 6784064 h 6858000"/>
              <a:gd name="connsiteX453" fmla="*/ 1922724 w 7467600"/>
              <a:gd name="connsiteY453" fmla="*/ 6765577 h 6858000"/>
              <a:gd name="connsiteX454" fmla="*/ 1904650 w 7467600"/>
              <a:gd name="connsiteY454" fmla="*/ 6639616 h 6858000"/>
              <a:gd name="connsiteX455" fmla="*/ 1885273 w 7467600"/>
              <a:gd name="connsiteY455" fmla="*/ 6858000 h 6858000"/>
              <a:gd name="connsiteX456" fmla="*/ 1854363 w 7467600"/>
              <a:gd name="connsiteY456" fmla="*/ 6858000 h 6858000"/>
              <a:gd name="connsiteX457" fmla="*/ 1880391 w 7467600"/>
              <a:gd name="connsiteY457" fmla="*/ 6603796 h 6858000"/>
              <a:gd name="connsiteX458" fmla="*/ 1818273 w 7467600"/>
              <a:gd name="connsiteY458" fmla="*/ 6715729 h 6858000"/>
              <a:gd name="connsiteX459" fmla="*/ 1794691 w 7467600"/>
              <a:gd name="connsiteY459" fmla="*/ 6843239 h 6858000"/>
              <a:gd name="connsiteX460" fmla="*/ 1794914 w 7467600"/>
              <a:gd name="connsiteY460" fmla="*/ 6858000 h 6858000"/>
              <a:gd name="connsiteX461" fmla="*/ 1746128 w 7467600"/>
              <a:gd name="connsiteY461" fmla="*/ 6858000 h 6858000"/>
              <a:gd name="connsiteX462" fmla="*/ 1753934 w 7467600"/>
              <a:gd name="connsiteY462" fmla="*/ 6724796 h 6858000"/>
              <a:gd name="connsiteX463" fmla="*/ 1792053 w 7467600"/>
              <a:gd name="connsiteY463" fmla="*/ 6572396 h 6858000"/>
              <a:gd name="connsiteX464" fmla="*/ 1862248 w 7467600"/>
              <a:gd name="connsiteY464" fmla="*/ 6266397 h 6858000"/>
              <a:gd name="connsiteX465" fmla="*/ 1862250 w 7467600"/>
              <a:gd name="connsiteY465" fmla="*/ 6033531 h 6858000"/>
              <a:gd name="connsiteX466" fmla="*/ 1211999 w 7467600"/>
              <a:gd name="connsiteY466" fmla="*/ 6683610 h 6858000"/>
              <a:gd name="connsiteX467" fmla="*/ 1213266 w 7467600"/>
              <a:gd name="connsiteY467" fmla="*/ 6691947 h 6858000"/>
              <a:gd name="connsiteX468" fmla="*/ 1203370 w 7467600"/>
              <a:gd name="connsiteY468" fmla="*/ 6850676 h 6858000"/>
              <a:gd name="connsiteX469" fmla="*/ 1203671 w 7467600"/>
              <a:gd name="connsiteY469" fmla="*/ 6858000 h 6858000"/>
              <a:gd name="connsiteX470" fmla="*/ 1143180 w 7467600"/>
              <a:gd name="connsiteY470" fmla="*/ 6858000 h 6858000"/>
              <a:gd name="connsiteX471" fmla="*/ 1142176 w 7467600"/>
              <a:gd name="connsiteY471" fmla="*/ 6766045 h 6858000"/>
              <a:gd name="connsiteX472" fmla="*/ 1067484 w 7467600"/>
              <a:gd name="connsiteY472" fmla="*/ 6858000 h 6858000"/>
              <a:gd name="connsiteX473" fmla="*/ 953928 w 7467600"/>
              <a:gd name="connsiteY473" fmla="*/ 6858000 h 6858000"/>
              <a:gd name="connsiteX474" fmla="*/ 959715 w 7467600"/>
              <a:gd name="connsiteY474" fmla="*/ 6850185 h 6858000"/>
              <a:gd name="connsiteX475" fmla="*/ 1483788 w 7467600"/>
              <a:gd name="connsiteY475" fmla="*/ 6259174 h 6858000"/>
              <a:gd name="connsiteX476" fmla="*/ 1100671 w 7467600"/>
              <a:gd name="connsiteY476" fmla="*/ 6252137 h 6858000"/>
              <a:gd name="connsiteX477" fmla="*/ 1090144 w 7467600"/>
              <a:gd name="connsiteY477" fmla="*/ 6256748 h 6858000"/>
              <a:gd name="connsiteX478" fmla="*/ 1095872 w 7467600"/>
              <a:gd name="connsiteY478" fmla="*/ 6271892 h 6858000"/>
              <a:gd name="connsiteX479" fmla="*/ 262785 w 7467600"/>
              <a:gd name="connsiteY479" fmla="*/ 6845450 h 6858000"/>
              <a:gd name="connsiteX480" fmla="*/ 209968 w 7467600"/>
              <a:gd name="connsiteY480" fmla="*/ 6770713 h 6858000"/>
              <a:gd name="connsiteX481" fmla="*/ 873460 w 7467600"/>
              <a:gd name="connsiteY481" fmla="*/ 6253768 h 6858000"/>
              <a:gd name="connsiteX482" fmla="*/ 192686 w 7467600"/>
              <a:gd name="connsiteY482" fmla="*/ 5849257 h 6858000"/>
              <a:gd name="connsiteX483" fmla="*/ 4696 w 7467600"/>
              <a:gd name="connsiteY483" fmla="*/ 5697668 h 6858000"/>
              <a:gd name="connsiteX484" fmla="*/ 0 w 7467600"/>
              <a:gd name="connsiteY484" fmla="*/ 5689984 h 6858000"/>
              <a:gd name="connsiteX485" fmla="*/ 0 w 7467600"/>
              <a:gd name="connsiteY485" fmla="*/ 5513472 h 6858000"/>
              <a:gd name="connsiteX486" fmla="*/ 174101 w 7467600"/>
              <a:gd name="connsiteY486" fmla="*/ 5620277 h 6858000"/>
              <a:gd name="connsiteX487" fmla="*/ 891800 w 7467600"/>
              <a:gd name="connsiteY487" fmla="*/ 6036935 h 6858000"/>
              <a:gd name="connsiteX488" fmla="*/ 1072219 w 7467600"/>
              <a:gd name="connsiteY488" fmla="*/ 6169443 h 6858000"/>
              <a:gd name="connsiteX489" fmla="*/ 1074117 w 7467600"/>
              <a:gd name="connsiteY489" fmla="*/ 6170301 h 6858000"/>
              <a:gd name="connsiteX490" fmla="*/ 1083114 w 7467600"/>
              <a:gd name="connsiteY490" fmla="*/ 6174131 h 6858000"/>
              <a:gd name="connsiteX491" fmla="*/ 1543010 w 7467600"/>
              <a:gd name="connsiteY491" fmla="*/ 6191140 h 6858000"/>
              <a:gd name="connsiteX492" fmla="*/ 1551080 w 7467600"/>
              <a:gd name="connsiteY492" fmla="*/ 6195006 h 6858000"/>
              <a:gd name="connsiteX493" fmla="*/ 2345443 w 7467600"/>
              <a:gd name="connsiteY493" fmla="*/ 5549882 h 6858000"/>
              <a:gd name="connsiteX494" fmla="*/ 1721499 w 7467600"/>
              <a:gd name="connsiteY494" fmla="*/ 5599969 h 6858000"/>
              <a:gd name="connsiteX495" fmla="*/ 767716 w 7467600"/>
              <a:gd name="connsiteY495" fmla="*/ 5472768 h 6858000"/>
              <a:gd name="connsiteX496" fmla="*/ 722147 w 7467600"/>
              <a:gd name="connsiteY496" fmla="*/ 5393091 h 6858000"/>
              <a:gd name="connsiteX497" fmla="*/ 1485552 w 7467600"/>
              <a:gd name="connsiteY497" fmla="*/ 5313202 h 6858000"/>
              <a:gd name="connsiteX498" fmla="*/ 2143004 w 7467600"/>
              <a:gd name="connsiteY498" fmla="*/ 5402420 h 6858000"/>
              <a:gd name="connsiteX499" fmla="*/ 1933391 w 7467600"/>
              <a:gd name="connsiteY499" fmla="*/ 5156971 h 6858000"/>
              <a:gd name="connsiteX500" fmla="*/ 1827118 w 7467600"/>
              <a:gd name="connsiteY500" fmla="*/ 4968410 h 6858000"/>
              <a:gd name="connsiteX501" fmla="*/ 1837349 w 7467600"/>
              <a:gd name="connsiteY501" fmla="*/ 4956357 h 6858000"/>
              <a:gd name="connsiteX502" fmla="*/ 2162835 w 7467600"/>
              <a:gd name="connsiteY502" fmla="*/ 5187853 h 6858000"/>
              <a:gd name="connsiteX503" fmla="*/ 2257167 w 7467600"/>
              <a:gd name="connsiteY503" fmla="*/ 5462123 h 6858000"/>
              <a:gd name="connsiteX504" fmla="*/ 2261598 w 7467600"/>
              <a:gd name="connsiteY504" fmla="*/ 5467998 h 6858000"/>
              <a:gd name="connsiteX505" fmla="*/ 2437177 w 7467600"/>
              <a:gd name="connsiteY505" fmla="*/ 5479608 h 6858000"/>
              <a:gd name="connsiteX506" fmla="*/ 2445247 w 7467600"/>
              <a:gd name="connsiteY506" fmla="*/ 5483476 h 6858000"/>
              <a:gd name="connsiteX507" fmla="*/ 2743626 w 7467600"/>
              <a:gd name="connsiteY507" fmla="*/ 5304819 h 6858000"/>
              <a:gd name="connsiteX508" fmla="*/ 3048102 w 7467600"/>
              <a:gd name="connsiteY508" fmla="*/ 5150595 h 6858000"/>
              <a:gd name="connsiteX509" fmla="*/ 1799414 w 7467600"/>
              <a:gd name="connsiteY509" fmla="*/ 4694732 h 6858000"/>
              <a:gd name="connsiteX510" fmla="*/ 1771735 w 7467600"/>
              <a:gd name="connsiteY510" fmla="*/ 4619929 h 6858000"/>
              <a:gd name="connsiteX511" fmla="*/ 3104273 w 7467600"/>
              <a:gd name="connsiteY511" fmla="*/ 5076159 h 6858000"/>
              <a:gd name="connsiteX512" fmla="*/ 3113245 w 7467600"/>
              <a:gd name="connsiteY512" fmla="*/ 5090705 h 6858000"/>
              <a:gd name="connsiteX513" fmla="*/ 3126294 w 7467600"/>
              <a:gd name="connsiteY513" fmla="*/ 5114400 h 6858000"/>
              <a:gd name="connsiteX514" fmla="*/ 3937433 w 7467600"/>
              <a:gd name="connsiteY514" fmla="*/ 4830473 h 6858000"/>
              <a:gd name="connsiteX515" fmla="*/ 3590475 w 7467600"/>
              <a:gd name="connsiteY515" fmla="*/ 4597974 h 6858000"/>
              <a:gd name="connsiteX516" fmla="*/ 3100264 w 7467600"/>
              <a:gd name="connsiteY516" fmla="*/ 4579845 h 6858000"/>
              <a:gd name="connsiteX517" fmla="*/ 2183576 w 7467600"/>
              <a:gd name="connsiteY517" fmla="*/ 4227150 h 6858000"/>
              <a:gd name="connsiteX518" fmla="*/ 2151029 w 7467600"/>
              <a:gd name="connsiteY518" fmla="*/ 4146947 h 6858000"/>
              <a:gd name="connsiteX519" fmla="*/ 3563434 w 7467600"/>
              <a:gd name="connsiteY519" fmla="*/ 4469115 h 6858000"/>
              <a:gd name="connsiteX520" fmla="*/ 3177952 w 7467600"/>
              <a:gd name="connsiteY520" fmla="*/ 3657386 h 6858000"/>
              <a:gd name="connsiteX521" fmla="*/ 3189263 w 7467600"/>
              <a:gd name="connsiteY521" fmla="*/ 3625726 h 6858000"/>
              <a:gd name="connsiteX522" fmla="*/ 3560912 w 7467600"/>
              <a:gd name="connsiteY522" fmla="*/ 4079863 h 6858000"/>
              <a:gd name="connsiteX523" fmla="*/ 3626636 w 7467600"/>
              <a:gd name="connsiteY523" fmla="*/ 4512230 h 6858000"/>
              <a:gd name="connsiteX524" fmla="*/ 3653088 w 7467600"/>
              <a:gd name="connsiteY524" fmla="*/ 4521417 h 6858000"/>
              <a:gd name="connsiteX525" fmla="*/ 3988128 w 7467600"/>
              <a:gd name="connsiteY525" fmla="*/ 4817267 h 6858000"/>
              <a:gd name="connsiteX526" fmla="*/ 4830582 w 7467600"/>
              <a:gd name="connsiteY526" fmla="*/ 4676000 h 6858000"/>
              <a:gd name="connsiteX527" fmla="*/ 4830100 w 7467600"/>
              <a:gd name="connsiteY527" fmla="*/ 4675554 h 6858000"/>
              <a:gd name="connsiteX528" fmla="*/ 4036318 w 7467600"/>
              <a:gd name="connsiteY528" fmla="*/ 4147013 h 6858000"/>
              <a:gd name="connsiteX529" fmla="*/ 3432098 w 7467600"/>
              <a:gd name="connsiteY529" fmla="*/ 3537312 h 6858000"/>
              <a:gd name="connsiteX530" fmla="*/ 3446761 w 7467600"/>
              <a:gd name="connsiteY530" fmla="*/ 3461278 h 6858000"/>
              <a:gd name="connsiteX531" fmla="*/ 4419733 w 7467600"/>
              <a:gd name="connsiteY531" fmla="*/ 3963555 h 6858000"/>
              <a:gd name="connsiteX532" fmla="*/ 4781371 w 7467600"/>
              <a:gd name="connsiteY532" fmla="*/ 4458604 h 6858000"/>
              <a:gd name="connsiteX533" fmla="*/ 4780440 w 7467600"/>
              <a:gd name="connsiteY533" fmla="*/ 4470290 h 6858000"/>
              <a:gd name="connsiteX534" fmla="*/ 4898954 w 7467600"/>
              <a:gd name="connsiteY534" fmla="*/ 4662092 h 6858000"/>
              <a:gd name="connsiteX535" fmla="*/ 4900699 w 7467600"/>
              <a:gd name="connsiteY535" fmla="*/ 4670867 h 6858000"/>
              <a:gd name="connsiteX536" fmla="*/ 5714511 w 7467600"/>
              <a:gd name="connsiteY536" fmla="*/ 4663483 h 6858000"/>
              <a:gd name="connsiteX537" fmla="*/ 5464793 w 7467600"/>
              <a:gd name="connsiteY537" fmla="*/ 4393556 h 6858000"/>
              <a:gd name="connsiteX538" fmla="*/ 5461897 w 7467600"/>
              <a:gd name="connsiteY538" fmla="*/ 4390879 h 6858000"/>
              <a:gd name="connsiteX539" fmla="*/ 4294126 w 7467600"/>
              <a:gd name="connsiteY539" fmla="*/ 3303048 h 6858000"/>
              <a:gd name="connsiteX540" fmla="*/ 4305321 w 7467600"/>
              <a:gd name="connsiteY540" fmla="*/ 3256953 h 6858000"/>
              <a:gd name="connsiteX541" fmla="*/ 4949299 w 7467600"/>
              <a:gd name="connsiteY541" fmla="*/ 3766336 h 6858000"/>
              <a:gd name="connsiteX542" fmla="*/ 5291452 w 7467600"/>
              <a:gd name="connsiteY542" fmla="*/ 4076801 h 6858000"/>
              <a:gd name="connsiteX543" fmla="*/ 5434998 w 7467600"/>
              <a:gd name="connsiteY543" fmla="*/ 4254100 h 6858000"/>
              <a:gd name="connsiteX544" fmla="*/ 5351015 w 7467600"/>
              <a:gd name="connsiteY544" fmla="*/ 3760989 h 6858000"/>
              <a:gd name="connsiteX545" fmla="*/ 5413780 w 7467600"/>
              <a:gd name="connsiteY545" fmla="*/ 2966265 h 6858000"/>
              <a:gd name="connsiteX546" fmla="*/ 5425627 w 7467600"/>
              <a:gd name="connsiteY546" fmla="*/ 2954192 h 6858000"/>
              <a:gd name="connsiteX547" fmla="*/ 6604735 w 7467600"/>
              <a:gd name="connsiteY547" fmla="*/ 2041381 h 6858000"/>
              <a:gd name="connsiteX548" fmla="*/ 7204487 w 7467600"/>
              <a:gd name="connsiteY548" fmla="*/ 2742112 h 6858000"/>
              <a:gd name="connsiteX549" fmla="*/ 7131592 w 7467600"/>
              <a:gd name="connsiteY549" fmla="*/ 2672096 h 6858000"/>
              <a:gd name="connsiteX550" fmla="*/ 6996344 w 7467600"/>
              <a:gd name="connsiteY550" fmla="*/ 2518310 h 6858000"/>
              <a:gd name="connsiteX551" fmla="*/ 6735495 w 7467600"/>
              <a:gd name="connsiteY551" fmla="*/ 2196890 h 6858000"/>
              <a:gd name="connsiteX552" fmla="*/ 6721901 w 7467600"/>
              <a:gd name="connsiteY552" fmla="*/ 2179274 h 6858000"/>
              <a:gd name="connsiteX553" fmla="*/ 6604735 w 7467600"/>
              <a:gd name="connsiteY553" fmla="*/ 2041381 h 6858000"/>
              <a:gd name="connsiteX554" fmla="*/ 6591670 w 7467600"/>
              <a:gd name="connsiteY554" fmla="*/ 1988277 h 6858000"/>
              <a:gd name="connsiteX555" fmla="*/ 6747349 w 7467600"/>
              <a:gd name="connsiteY555" fmla="*/ 2160069 h 6858000"/>
              <a:gd name="connsiteX556" fmla="*/ 6760943 w 7467600"/>
              <a:gd name="connsiteY556" fmla="*/ 2177686 h 6858000"/>
              <a:gd name="connsiteX557" fmla="*/ 7021065 w 7467600"/>
              <a:gd name="connsiteY557" fmla="*/ 2498102 h 6858000"/>
              <a:gd name="connsiteX558" fmla="*/ 7155223 w 7467600"/>
              <a:gd name="connsiteY558" fmla="*/ 2650386 h 6858000"/>
              <a:gd name="connsiteX559" fmla="*/ 7203167 w 7467600"/>
              <a:gd name="connsiteY559" fmla="*/ 2697288 h 6858000"/>
              <a:gd name="connsiteX560" fmla="*/ 6937703 w 7467600"/>
              <a:gd name="connsiteY560" fmla="*/ 2321981 h 6858000"/>
              <a:gd name="connsiteX561" fmla="*/ 6591670 w 7467600"/>
              <a:gd name="connsiteY561" fmla="*/ 1988277 h 6858000"/>
              <a:gd name="connsiteX562" fmla="*/ 5798671 w 7467600"/>
              <a:gd name="connsiteY562" fmla="*/ 1981601 h 6858000"/>
              <a:gd name="connsiteX563" fmla="*/ 5754709 w 7467600"/>
              <a:gd name="connsiteY563" fmla="*/ 2071454 h 6858000"/>
              <a:gd name="connsiteX564" fmla="*/ 5763044 w 7467600"/>
              <a:gd name="connsiteY564" fmla="*/ 2842206 h 6858000"/>
              <a:gd name="connsiteX565" fmla="*/ 5764974 w 7467600"/>
              <a:gd name="connsiteY565" fmla="*/ 2799609 h 6858000"/>
              <a:gd name="connsiteX566" fmla="*/ 5767665 w 7467600"/>
              <a:gd name="connsiteY566" fmla="*/ 2666409 h 6858000"/>
              <a:gd name="connsiteX567" fmla="*/ 5763055 w 7467600"/>
              <a:gd name="connsiteY567" fmla="*/ 2579705 h 6858000"/>
              <a:gd name="connsiteX568" fmla="*/ 5758079 w 7467600"/>
              <a:gd name="connsiteY568" fmla="*/ 2492508 h 6858000"/>
              <a:gd name="connsiteX569" fmla="*/ 5779325 w 7467600"/>
              <a:gd name="connsiteY569" fmla="*/ 2197069 h 6858000"/>
              <a:gd name="connsiteX570" fmla="*/ 5798671 w 7467600"/>
              <a:gd name="connsiteY570" fmla="*/ 1981601 h 6858000"/>
              <a:gd name="connsiteX571" fmla="*/ 5829202 w 7467600"/>
              <a:gd name="connsiteY571" fmla="*/ 1971679 h 6858000"/>
              <a:gd name="connsiteX572" fmla="*/ 5809558 w 7467600"/>
              <a:gd name="connsiteY572" fmla="*/ 2198043 h 6858000"/>
              <a:gd name="connsiteX573" fmla="*/ 5788653 w 7467600"/>
              <a:gd name="connsiteY573" fmla="*/ 2489430 h 6858000"/>
              <a:gd name="connsiteX574" fmla="*/ 5793439 w 7467600"/>
              <a:gd name="connsiteY574" fmla="*/ 2575235 h 6858000"/>
              <a:gd name="connsiteX575" fmla="*/ 5796837 w 7467600"/>
              <a:gd name="connsiteY575" fmla="*/ 2637633 h 6858000"/>
              <a:gd name="connsiteX576" fmla="*/ 5818614 w 7467600"/>
              <a:gd name="connsiteY576" fmla="*/ 2473055 h 6858000"/>
              <a:gd name="connsiteX577" fmla="*/ 5829202 w 7467600"/>
              <a:gd name="connsiteY577" fmla="*/ 1971679 h 6858000"/>
              <a:gd name="connsiteX578" fmla="*/ 5911389 w 7467600"/>
              <a:gd name="connsiteY578" fmla="*/ 1898371 h 6858000"/>
              <a:gd name="connsiteX579" fmla="*/ 6237627 w 7467600"/>
              <a:gd name="connsiteY579" fmla="*/ 2231921 h 6858000"/>
              <a:gd name="connsiteX580" fmla="*/ 5911389 w 7467600"/>
              <a:gd name="connsiteY580" fmla="*/ 1898371 h 6858000"/>
              <a:gd name="connsiteX581" fmla="*/ 6944437 w 7467600"/>
              <a:gd name="connsiteY581" fmla="*/ 1575402 h 6858000"/>
              <a:gd name="connsiteX582" fmla="*/ 6304730 w 7467600"/>
              <a:gd name="connsiteY582" fmla="*/ 1766654 h 6858000"/>
              <a:gd name="connsiteX583" fmla="*/ 6944437 w 7467600"/>
              <a:gd name="connsiteY583" fmla="*/ 1575402 h 6858000"/>
              <a:gd name="connsiteX584" fmla="*/ 7019523 w 7467600"/>
              <a:gd name="connsiteY584" fmla="*/ 1519450 h 6858000"/>
              <a:gd name="connsiteX585" fmla="*/ 6298091 w 7467600"/>
              <a:gd name="connsiteY585" fmla="*/ 1737122 h 6858000"/>
              <a:gd name="connsiteX586" fmla="*/ 7019523 w 7467600"/>
              <a:gd name="connsiteY586" fmla="*/ 1519450 h 6858000"/>
              <a:gd name="connsiteX587" fmla="*/ 2399523 w 7467600"/>
              <a:gd name="connsiteY587" fmla="*/ 1428234 h 6858000"/>
              <a:gd name="connsiteX588" fmla="*/ 2224982 w 7467600"/>
              <a:gd name="connsiteY588" fmla="*/ 1826201 h 6858000"/>
              <a:gd name="connsiteX589" fmla="*/ 2096099 w 7467600"/>
              <a:gd name="connsiteY589" fmla="*/ 2345900 h 6858000"/>
              <a:gd name="connsiteX590" fmla="*/ 2283317 w 7467600"/>
              <a:gd name="connsiteY590" fmla="*/ 1796925 h 6858000"/>
              <a:gd name="connsiteX591" fmla="*/ 2399523 w 7467600"/>
              <a:gd name="connsiteY591" fmla="*/ 1428234 h 6858000"/>
              <a:gd name="connsiteX592" fmla="*/ 2448558 w 7467600"/>
              <a:gd name="connsiteY592" fmla="*/ 1373435 h 6858000"/>
              <a:gd name="connsiteX593" fmla="*/ 2312521 w 7467600"/>
              <a:gd name="connsiteY593" fmla="*/ 1806140 h 6858000"/>
              <a:gd name="connsiteX594" fmla="*/ 2127533 w 7467600"/>
              <a:gd name="connsiteY594" fmla="*/ 2348380 h 6858000"/>
              <a:gd name="connsiteX595" fmla="*/ 2358080 w 7467600"/>
              <a:gd name="connsiteY595" fmla="*/ 1866134 h 6858000"/>
              <a:gd name="connsiteX596" fmla="*/ 2407436 w 7467600"/>
              <a:gd name="connsiteY596" fmla="*/ 1651070 h 6858000"/>
              <a:gd name="connsiteX597" fmla="*/ 2448558 w 7467600"/>
              <a:gd name="connsiteY597" fmla="*/ 1373435 h 6858000"/>
              <a:gd name="connsiteX598" fmla="*/ 278707 w 7467600"/>
              <a:gd name="connsiteY598" fmla="*/ 1352270 h 6858000"/>
              <a:gd name="connsiteX599" fmla="*/ 321570 w 7467600"/>
              <a:gd name="connsiteY599" fmla="*/ 1861610 h 6858000"/>
              <a:gd name="connsiteX600" fmla="*/ 294281 w 7467600"/>
              <a:gd name="connsiteY600" fmla="*/ 1440658 h 6858000"/>
              <a:gd name="connsiteX601" fmla="*/ 278707 w 7467600"/>
              <a:gd name="connsiteY601" fmla="*/ 1352270 h 6858000"/>
              <a:gd name="connsiteX602" fmla="*/ 1423821 w 7467600"/>
              <a:gd name="connsiteY602" fmla="*/ 1351958 h 6858000"/>
              <a:gd name="connsiteX603" fmla="*/ 1638521 w 7467600"/>
              <a:gd name="connsiteY603" fmla="*/ 1908470 h 6858000"/>
              <a:gd name="connsiteX604" fmla="*/ 1754199 w 7467600"/>
              <a:gd name="connsiteY604" fmla="*/ 2149284 h 6858000"/>
              <a:gd name="connsiteX605" fmla="*/ 1908359 w 7467600"/>
              <a:gd name="connsiteY605" fmla="*/ 2364988 h 6858000"/>
              <a:gd name="connsiteX606" fmla="*/ 1647661 w 7467600"/>
              <a:gd name="connsiteY606" fmla="*/ 1825945 h 6858000"/>
              <a:gd name="connsiteX607" fmla="*/ 1423821 w 7467600"/>
              <a:gd name="connsiteY607" fmla="*/ 1351958 h 6858000"/>
              <a:gd name="connsiteX608" fmla="*/ 1431890 w 7467600"/>
              <a:gd name="connsiteY608" fmla="*/ 1306475 h 6858000"/>
              <a:gd name="connsiteX609" fmla="*/ 1507597 w 7467600"/>
              <a:gd name="connsiteY609" fmla="*/ 1446132 h 6858000"/>
              <a:gd name="connsiteX610" fmla="*/ 1674586 w 7467600"/>
              <a:gd name="connsiteY610" fmla="*/ 1813832 h 6858000"/>
              <a:gd name="connsiteX611" fmla="*/ 1815950 w 7467600"/>
              <a:gd name="connsiteY611" fmla="*/ 2128564 h 6858000"/>
              <a:gd name="connsiteX612" fmla="*/ 1984242 w 7467600"/>
              <a:gd name="connsiteY612" fmla="*/ 2430829 h 6858000"/>
              <a:gd name="connsiteX613" fmla="*/ 2014023 w 7467600"/>
              <a:gd name="connsiteY613" fmla="*/ 2450995 h 6858000"/>
              <a:gd name="connsiteX614" fmla="*/ 1747337 w 7467600"/>
              <a:gd name="connsiteY614" fmla="*/ 1855264 h 6858000"/>
              <a:gd name="connsiteX615" fmla="*/ 1533749 w 7467600"/>
              <a:gd name="connsiteY615" fmla="*/ 1478656 h 6858000"/>
              <a:gd name="connsiteX616" fmla="*/ 1431890 w 7467600"/>
              <a:gd name="connsiteY616" fmla="*/ 1306475 h 6858000"/>
              <a:gd name="connsiteX617" fmla="*/ 5052692 w 7467600"/>
              <a:gd name="connsiteY617" fmla="*/ 1292994 h 6858000"/>
              <a:gd name="connsiteX618" fmla="*/ 5200661 w 7467600"/>
              <a:gd name="connsiteY618" fmla="*/ 1635186 h 6858000"/>
              <a:gd name="connsiteX619" fmla="*/ 5297138 w 7467600"/>
              <a:gd name="connsiteY619" fmla="*/ 1906351 h 6858000"/>
              <a:gd name="connsiteX620" fmla="*/ 5052692 w 7467600"/>
              <a:gd name="connsiteY620" fmla="*/ 1292994 h 6858000"/>
              <a:gd name="connsiteX621" fmla="*/ 5009948 w 7467600"/>
              <a:gd name="connsiteY621" fmla="*/ 1273619 h 6858000"/>
              <a:gd name="connsiteX622" fmla="*/ 5121777 w 7467600"/>
              <a:gd name="connsiteY622" fmla="*/ 1654213 h 6858000"/>
              <a:gd name="connsiteX623" fmla="*/ 5293545 w 7467600"/>
              <a:gd name="connsiteY623" fmla="*/ 2072247 h 6858000"/>
              <a:gd name="connsiteX624" fmla="*/ 5294042 w 7467600"/>
              <a:gd name="connsiteY624" fmla="*/ 2065019 h 6858000"/>
              <a:gd name="connsiteX625" fmla="*/ 5171936 w 7467600"/>
              <a:gd name="connsiteY625" fmla="*/ 1647613 h 6858000"/>
              <a:gd name="connsiteX626" fmla="*/ 5009948 w 7467600"/>
              <a:gd name="connsiteY626" fmla="*/ 1273619 h 6858000"/>
              <a:gd name="connsiteX627" fmla="*/ 655236 w 7467600"/>
              <a:gd name="connsiteY627" fmla="*/ 1268632 h 6858000"/>
              <a:gd name="connsiteX628" fmla="*/ 839521 w 7467600"/>
              <a:gd name="connsiteY628" fmla="*/ 1685315 h 6858000"/>
              <a:gd name="connsiteX629" fmla="*/ 1109416 w 7467600"/>
              <a:gd name="connsiteY629" fmla="*/ 2061663 h 6858000"/>
              <a:gd name="connsiteX630" fmla="*/ 1298300 w 7467600"/>
              <a:gd name="connsiteY630" fmla="*/ 2247742 h 6858000"/>
              <a:gd name="connsiteX631" fmla="*/ 1125871 w 7467600"/>
              <a:gd name="connsiteY631" fmla="*/ 1989513 h 6858000"/>
              <a:gd name="connsiteX632" fmla="*/ 981574 w 7467600"/>
              <a:gd name="connsiteY632" fmla="*/ 1783157 h 6858000"/>
              <a:gd name="connsiteX633" fmla="*/ 922198 w 7467600"/>
              <a:gd name="connsiteY633" fmla="*/ 1677437 h 6858000"/>
              <a:gd name="connsiteX634" fmla="*/ 869293 w 7467600"/>
              <a:gd name="connsiteY634" fmla="*/ 1583214 h 6858000"/>
              <a:gd name="connsiteX635" fmla="*/ 751431 w 7467600"/>
              <a:gd name="connsiteY635" fmla="*/ 1405731 h 6858000"/>
              <a:gd name="connsiteX636" fmla="*/ 655236 w 7467600"/>
              <a:gd name="connsiteY636" fmla="*/ 1268632 h 6858000"/>
              <a:gd name="connsiteX637" fmla="*/ 6516292 w 7467600"/>
              <a:gd name="connsiteY637" fmla="*/ 1263064 h 6858000"/>
              <a:gd name="connsiteX638" fmla="*/ 5736320 w 7467600"/>
              <a:gd name="connsiteY638" fmla="*/ 1501803 h 6858000"/>
              <a:gd name="connsiteX639" fmla="*/ 6516292 w 7467600"/>
              <a:gd name="connsiteY639" fmla="*/ 1263064 h 6858000"/>
              <a:gd name="connsiteX640" fmla="*/ 291466 w 7467600"/>
              <a:gd name="connsiteY640" fmla="*/ 1250369 h 6858000"/>
              <a:gd name="connsiteX641" fmla="*/ 323180 w 7467600"/>
              <a:gd name="connsiteY641" fmla="*/ 1435283 h 6858000"/>
              <a:gd name="connsiteX642" fmla="*/ 349381 w 7467600"/>
              <a:gd name="connsiteY642" fmla="*/ 1875041 h 6858000"/>
              <a:gd name="connsiteX643" fmla="*/ 374363 w 7467600"/>
              <a:gd name="connsiteY643" fmla="*/ 1506494 h 6858000"/>
              <a:gd name="connsiteX644" fmla="*/ 302168 w 7467600"/>
              <a:gd name="connsiteY644" fmla="*/ 1274495 h 6858000"/>
              <a:gd name="connsiteX645" fmla="*/ 291466 w 7467600"/>
              <a:gd name="connsiteY645" fmla="*/ 1250369 h 6858000"/>
              <a:gd name="connsiteX646" fmla="*/ 678222 w 7467600"/>
              <a:gd name="connsiteY646" fmla="*/ 1248670 h 6858000"/>
              <a:gd name="connsiteX647" fmla="*/ 775536 w 7467600"/>
              <a:gd name="connsiteY647" fmla="*/ 1388015 h 6858000"/>
              <a:gd name="connsiteX648" fmla="*/ 894529 w 7467600"/>
              <a:gd name="connsiteY648" fmla="*/ 1567739 h 6858000"/>
              <a:gd name="connsiteX649" fmla="*/ 948000 w 7467600"/>
              <a:gd name="connsiteY649" fmla="*/ 1663088 h 6858000"/>
              <a:gd name="connsiteX650" fmla="*/ 1006812 w 7467600"/>
              <a:gd name="connsiteY650" fmla="*/ 1767683 h 6858000"/>
              <a:gd name="connsiteX651" fmla="*/ 1149133 w 7467600"/>
              <a:gd name="connsiteY651" fmla="*/ 1971513 h 6858000"/>
              <a:gd name="connsiteX652" fmla="*/ 1333952 w 7467600"/>
              <a:gd name="connsiteY652" fmla="*/ 2251620 h 6858000"/>
              <a:gd name="connsiteX653" fmla="*/ 1337329 w 7467600"/>
              <a:gd name="connsiteY653" fmla="*/ 2258350 h 6858000"/>
              <a:gd name="connsiteX654" fmla="*/ 1014726 w 7467600"/>
              <a:gd name="connsiteY654" fmla="*/ 1615556 h 6858000"/>
              <a:gd name="connsiteX655" fmla="*/ 678222 w 7467600"/>
              <a:gd name="connsiteY655" fmla="*/ 1248670 h 6858000"/>
              <a:gd name="connsiteX656" fmla="*/ 6691602 w 7467600"/>
              <a:gd name="connsiteY656" fmla="*/ 1140573 h 6858000"/>
              <a:gd name="connsiteX657" fmla="*/ 6571100 w 7467600"/>
              <a:gd name="connsiteY657" fmla="*/ 1183662 h 6858000"/>
              <a:gd name="connsiteX658" fmla="*/ 6241687 w 7467600"/>
              <a:gd name="connsiteY658" fmla="*/ 1257600 h 6858000"/>
              <a:gd name="connsiteX659" fmla="*/ 5693009 w 7467600"/>
              <a:gd name="connsiteY659" fmla="*/ 1478256 h 6858000"/>
              <a:gd name="connsiteX660" fmla="*/ 6548420 w 7467600"/>
              <a:gd name="connsiteY660" fmla="*/ 1214599 h 6858000"/>
              <a:gd name="connsiteX661" fmla="*/ 6605473 w 7467600"/>
              <a:gd name="connsiteY661" fmla="*/ 1184686 h 6858000"/>
              <a:gd name="connsiteX662" fmla="*/ 6691602 w 7467600"/>
              <a:gd name="connsiteY662" fmla="*/ 1140573 h 6858000"/>
              <a:gd name="connsiteX663" fmla="*/ 4002475 w 7467600"/>
              <a:gd name="connsiteY663" fmla="*/ 1037802 h 6858000"/>
              <a:gd name="connsiteX664" fmla="*/ 4000324 w 7467600"/>
              <a:gd name="connsiteY664" fmla="*/ 1039362 h 6858000"/>
              <a:gd name="connsiteX665" fmla="*/ 4002862 w 7467600"/>
              <a:gd name="connsiteY665" fmla="*/ 1042866 h 6858000"/>
              <a:gd name="connsiteX666" fmla="*/ 4002475 w 7467600"/>
              <a:gd name="connsiteY666" fmla="*/ 1037802 h 6858000"/>
              <a:gd name="connsiteX667" fmla="*/ 506322 w 7467600"/>
              <a:gd name="connsiteY667" fmla="*/ 1020997 h 6858000"/>
              <a:gd name="connsiteX668" fmla="*/ 533068 w 7467600"/>
              <a:gd name="connsiteY668" fmla="*/ 1029409 h 6858000"/>
              <a:gd name="connsiteX669" fmla="*/ 1232525 w 7467600"/>
              <a:gd name="connsiteY669" fmla="*/ 1804675 h 6858000"/>
              <a:gd name="connsiteX670" fmla="*/ 1388858 w 7467600"/>
              <a:gd name="connsiteY670" fmla="*/ 2368011 h 6858000"/>
              <a:gd name="connsiteX671" fmla="*/ 1384098 w 7467600"/>
              <a:gd name="connsiteY671" fmla="*/ 2378125 h 6858000"/>
              <a:gd name="connsiteX672" fmla="*/ 1425393 w 7467600"/>
              <a:gd name="connsiteY672" fmla="*/ 2589124 h 6858000"/>
              <a:gd name="connsiteX673" fmla="*/ 1424001 w 7467600"/>
              <a:gd name="connsiteY673" fmla="*/ 2597541 h 6858000"/>
              <a:gd name="connsiteX674" fmla="*/ 2152729 w 7467600"/>
              <a:gd name="connsiteY674" fmla="*/ 2864487 h 6858000"/>
              <a:gd name="connsiteX675" fmla="*/ 2020609 w 7467600"/>
              <a:gd name="connsiteY675" fmla="*/ 2539671 h 6858000"/>
              <a:gd name="connsiteX676" fmla="*/ 2018920 w 7467600"/>
              <a:gd name="connsiteY676" fmla="*/ 2536309 h 6858000"/>
              <a:gd name="connsiteX677" fmla="*/ 1342441 w 7467600"/>
              <a:gd name="connsiteY677" fmla="*/ 1173017 h 6858000"/>
              <a:gd name="connsiteX678" fmla="*/ 1367925 w 7467600"/>
              <a:gd name="connsiteY678" fmla="*/ 1135648 h 6858000"/>
              <a:gd name="connsiteX679" fmla="*/ 1771401 w 7467600"/>
              <a:gd name="connsiteY679" fmla="*/ 1806673 h 6858000"/>
              <a:gd name="connsiteX680" fmla="*/ 1972385 w 7467600"/>
              <a:gd name="connsiteY680" fmla="*/ 2198735 h 6858000"/>
              <a:gd name="connsiteX681" fmla="*/ 2040892 w 7467600"/>
              <a:gd name="connsiteY681" fmla="*/ 2405205 h 6858000"/>
              <a:gd name="connsiteX682" fmla="*/ 2131689 w 7467600"/>
              <a:gd name="connsiteY682" fmla="*/ 1936926 h 6858000"/>
              <a:gd name="connsiteX683" fmla="*/ 2454820 w 7467600"/>
              <a:gd name="connsiteY683" fmla="*/ 1248808 h 6858000"/>
              <a:gd name="connsiteX684" fmla="*/ 2492512 w 7467600"/>
              <a:gd name="connsiteY684" fmla="*/ 1302920 h 6858000"/>
              <a:gd name="connsiteX685" fmla="*/ 2081216 w 7467600"/>
              <a:gd name="connsiteY685" fmla="*/ 2527513 h 6858000"/>
              <a:gd name="connsiteX686" fmla="*/ 2081211 w 7467600"/>
              <a:gd name="connsiteY686" fmla="*/ 2528916 h 6858000"/>
              <a:gd name="connsiteX687" fmla="*/ 2199067 w 7467600"/>
              <a:gd name="connsiteY687" fmla="*/ 2884061 h 6858000"/>
              <a:gd name="connsiteX688" fmla="*/ 3192586 w 7467600"/>
              <a:gd name="connsiteY688" fmla="*/ 3411496 h 6858000"/>
              <a:gd name="connsiteX689" fmla="*/ 3182620 w 7467600"/>
              <a:gd name="connsiteY689" fmla="*/ 3483279 h 6858000"/>
              <a:gd name="connsiteX690" fmla="*/ 2435119 w 7467600"/>
              <a:gd name="connsiteY690" fmla="*/ 3080173 h 6858000"/>
              <a:gd name="connsiteX691" fmla="*/ 2410152 w 7467600"/>
              <a:gd name="connsiteY691" fmla="*/ 3063751 h 6858000"/>
              <a:gd name="connsiteX692" fmla="*/ 2408099 w 7467600"/>
              <a:gd name="connsiteY692" fmla="*/ 3064403 h 6858000"/>
              <a:gd name="connsiteX693" fmla="*/ 2407218 w 7467600"/>
              <a:gd name="connsiteY693" fmla="*/ 3070324 h 6858000"/>
              <a:gd name="connsiteX694" fmla="*/ 2380138 w 7467600"/>
              <a:gd name="connsiteY694" fmla="*/ 3099341 h 6858000"/>
              <a:gd name="connsiteX695" fmla="*/ 1765923 w 7467600"/>
              <a:gd name="connsiteY695" fmla="*/ 3581043 h 6858000"/>
              <a:gd name="connsiteX696" fmla="*/ 1702258 w 7467600"/>
              <a:gd name="connsiteY696" fmla="*/ 3612286 h 6858000"/>
              <a:gd name="connsiteX697" fmla="*/ 1538370 w 7467600"/>
              <a:gd name="connsiteY697" fmla="*/ 3811804 h 6858000"/>
              <a:gd name="connsiteX698" fmla="*/ 542867 w 7467600"/>
              <a:gd name="connsiteY698" fmla="*/ 4944092 h 6858000"/>
              <a:gd name="connsiteX699" fmla="*/ 515800 w 7467600"/>
              <a:gd name="connsiteY699" fmla="*/ 4862180 h 6858000"/>
              <a:gd name="connsiteX700" fmla="*/ 909145 w 7467600"/>
              <a:gd name="connsiteY700" fmla="*/ 4199225 h 6858000"/>
              <a:gd name="connsiteX701" fmla="*/ 1214067 w 7467600"/>
              <a:gd name="connsiteY701" fmla="*/ 3908561 h 6858000"/>
              <a:gd name="connsiteX702" fmla="*/ 640967 w 7467600"/>
              <a:gd name="connsiteY702" fmla="*/ 4105601 h 6858000"/>
              <a:gd name="connsiteX703" fmla="*/ 112563 w 7467600"/>
              <a:gd name="connsiteY703" fmla="*/ 4396952 h 6858000"/>
              <a:gd name="connsiteX704" fmla="*/ 0 w 7467600"/>
              <a:gd name="connsiteY704" fmla="*/ 4466006 h 6858000"/>
              <a:gd name="connsiteX705" fmla="*/ 0 w 7467600"/>
              <a:gd name="connsiteY705" fmla="*/ 4233763 h 6858000"/>
              <a:gd name="connsiteX706" fmla="*/ 36881 w 7467600"/>
              <a:gd name="connsiteY706" fmla="*/ 4200118 h 6858000"/>
              <a:gd name="connsiteX707" fmla="*/ 910534 w 7467600"/>
              <a:gd name="connsiteY707" fmla="*/ 3629753 h 6858000"/>
              <a:gd name="connsiteX708" fmla="*/ 1578717 w 7467600"/>
              <a:gd name="connsiteY708" fmla="*/ 3575982 h 6858000"/>
              <a:gd name="connsiteX709" fmla="*/ 2338780 w 7467600"/>
              <a:gd name="connsiteY709" fmla="*/ 3033725 h 6858000"/>
              <a:gd name="connsiteX710" fmla="*/ 1807991 w 7467600"/>
              <a:gd name="connsiteY710" fmla="*/ 2807184 h 6858000"/>
              <a:gd name="connsiteX711" fmla="*/ 1416358 w 7467600"/>
              <a:gd name="connsiteY711" fmla="*/ 3112571 h 6858000"/>
              <a:gd name="connsiteX712" fmla="*/ 939066 w 7467600"/>
              <a:gd name="connsiteY712" fmla="*/ 3378798 h 6858000"/>
              <a:gd name="connsiteX713" fmla="*/ 115099 w 7467600"/>
              <a:gd name="connsiteY713" fmla="*/ 3607650 h 6858000"/>
              <a:gd name="connsiteX714" fmla="*/ 97284 w 7467600"/>
              <a:gd name="connsiteY714" fmla="*/ 3520393 h 6858000"/>
              <a:gd name="connsiteX715" fmla="*/ 922050 w 7467600"/>
              <a:gd name="connsiteY715" fmla="*/ 3074867 h 6858000"/>
              <a:gd name="connsiteX716" fmla="*/ 1405265 w 7467600"/>
              <a:gd name="connsiteY716" fmla="*/ 3016319 h 6858000"/>
              <a:gd name="connsiteX717" fmla="*/ 1407512 w 7467600"/>
              <a:gd name="connsiteY717" fmla="*/ 3018001 h 6858000"/>
              <a:gd name="connsiteX718" fmla="*/ 1726266 w 7467600"/>
              <a:gd name="connsiteY718" fmla="*/ 2777274 h 6858000"/>
              <a:gd name="connsiteX719" fmla="*/ 625390 w 7467600"/>
              <a:gd name="connsiteY719" fmla="*/ 2514541 h 6858000"/>
              <a:gd name="connsiteX720" fmla="*/ 619799 w 7467600"/>
              <a:gd name="connsiteY720" fmla="*/ 2527180 h 6858000"/>
              <a:gd name="connsiteX721" fmla="*/ 310030 w 7467600"/>
              <a:gd name="connsiteY721" fmla="*/ 2771818 h 6858000"/>
              <a:gd name="connsiteX722" fmla="*/ 173877 w 7467600"/>
              <a:gd name="connsiteY722" fmla="*/ 2937056 h 6858000"/>
              <a:gd name="connsiteX723" fmla="*/ 77889 w 7467600"/>
              <a:gd name="connsiteY723" fmla="*/ 3138440 h 6858000"/>
              <a:gd name="connsiteX724" fmla="*/ 0 w 7467600"/>
              <a:gd name="connsiteY724" fmla="*/ 3271395 h 6858000"/>
              <a:gd name="connsiteX725" fmla="*/ 0 w 7467600"/>
              <a:gd name="connsiteY725" fmla="*/ 3153002 h 6858000"/>
              <a:gd name="connsiteX726" fmla="*/ 2386 w 7467600"/>
              <a:gd name="connsiteY726" fmla="*/ 3149203 h 6858000"/>
              <a:gd name="connsiteX727" fmla="*/ 89753 w 7467600"/>
              <a:gd name="connsiteY727" fmla="*/ 2987702 h 6858000"/>
              <a:gd name="connsiteX728" fmla="*/ 76869 w 7467600"/>
              <a:gd name="connsiteY728" fmla="*/ 3005404 h 6858000"/>
              <a:gd name="connsiteX729" fmla="*/ 32049 w 7467600"/>
              <a:gd name="connsiteY729" fmla="*/ 3065814 h 6858000"/>
              <a:gd name="connsiteX730" fmla="*/ 0 w 7467600"/>
              <a:gd name="connsiteY730" fmla="*/ 3108744 h 6858000"/>
              <a:gd name="connsiteX731" fmla="*/ 0 w 7467600"/>
              <a:gd name="connsiteY731" fmla="*/ 3058059 h 6858000"/>
              <a:gd name="connsiteX732" fmla="*/ 7610 w 7467600"/>
              <a:gd name="connsiteY732" fmla="*/ 3047889 h 6858000"/>
              <a:gd name="connsiteX733" fmla="*/ 52419 w 7467600"/>
              <a:gd name="connsiteY733" fmla="*/ 2987479 h 6858000"/>
              <a:gd name="connsiteX734" fmla="*/ 59142 w 7467600"/>
              <a:gd name="connsiteY734" fmla="*/ 2978488 h 6858000"/>
              <a:gd name="connsiteX735" fmla="*/ 0 w 7467600"/>
              <a:gd name="connsiteY735" fmla="*/ 3015334 h 6858000"/>
              <a:gd name="connsiteX736" fmla="*/ 0 w 7467600"/>
              <a:gd name="connsiteY736" fmla="*/ 2914286 h 6858000"/>
              <a:gd name="connsiteX737" fmla="*/ 36383 w 7467600"/>
              <a:gd name="connsiteY737" fmla="*/ 2901128 h 6858000"/>
              <a:gd name="connsiteX738" fmla="*/ 156329 w 7467600"/>
              <a:gd name="connsiteY738" fmla="*/ 2840533 h 6858000"/>
              <a:gd name="connsiteX739" fmla="*/ 358355 w 7467600"/>
              <a:gd name="connsiteY739" fmla="*/ 2620471 h 6858000"/>
              <a:gd name="connsiteX740" fmla="*/ 510577 w 7467600"/>
              <a:gd name="connsiteY740" fmla="*/ 2501244 h 6858000"/>
              <a:gd name="connsiteX741" fmla="*/ 211967 w 7467600"/>
              <a:gd name="connsiteY741" fmla="*/ 2479171 h 6858000"/>
              <a:gd name="connsiteX742" fmla="*/ 0 w 7467600"/>
              <a:gd name="connsiteY742" fmla="*/ 2476398 h 6858000"/>
              <a:gd name="connsiteX743" fmla="*/ 0 w 7467600"/>
              <a:gd name="connsiteY743" fmla="*/ 2389189 h 6858000"/>
              <a:gd name="connsiteX744" fmla="*/ 103062 w 7467600"/>
              <a:gd name="connsiteY744" fmla="*/ 2389518 h 6858000"/>
              <a:gd name="connsiteX745" fmla="*/ 510734 w 7467600"/>
              <a:gd name="connsiteY745" fmla="*/ 2416201 h 6858000"/>
              <a:gd name="connsiteX746" fmla="*/ 279257 w 7467600"/>
              <a:gd name="connsiteY746" fmla="*/ 2092102 h 6858000"/>
              <a:gd name="connsiteX747" fmla="*/ 65265 w 7467600"/>
              <a:gd name="connsiteY747" fmla="*/ 2006049 h 6858000"/>
              <a:gd name="connsiteX748" fmla="*/ 0 w 7467600"/>
              <a:gd name="connsiteY748" fmla="*/ 1982532 h 6858000"/>
              <a:gd name="connsiteX749" fmla="*/ 0 w 7467600"/>
              <a:gd name="connsiteY749" fmla="*/ 1912789 h 6858000"/>
              <a:gd name="connsiteX750" fmla="*/ 97460 w 7467600"/>
              <a:gd name="connsiteY750" fmla="*/ 1953725 h 6858000"/>
              <a:gd name="connsiteX751" fmla="*/ 221272 w 7467600"/>
              <a:gd name="connsiteY751" fmla="*/ 1980766 h 6858000"/>
              <a:gd name="connsiteX752" fmla="*/ 116765 w 7467600"/>
              <a:gd name="connsiteY752" fmla="*/ 1911033 h 6858000"/>
              <a:gd name="connsiteX753" fmla="*/ 16405 w 7467600"/>
              <a:gd name="connsiteY753" fmla="*/ 1803412 h 6858000"/>
              <a:gd name="connsiteX754" fmla="*/ 0 w 7467600"/>
              <a:gd name="connsiteY754" fmla="*/ 1784777 h 6858000"/>
              <a:gd name="connsiteX755" fmla="*/ 0 w 7467600"/>
              <a:gd name="connsiteY755" fmla="*/ 1740082 h 6858000"/>
              <a:gd name="connsiteX756" fmla="*/ 39394 w 7467600"/>
              <a:gd name="connsiteY756" fmla="*/ 1784856 h 6858000"/>
              <a:gd name="connsiteX757" fmla="*/ 135813 w 7467600"/>
              <a:gd name="connsiteY757" fmla="*/ 1888838 h 6858000"/>
              <a:gd name="connsiteX758" fmla="*/ 242575 w 7467600"/>
              <a:gd name="connsiteY758" fmla="*/ 1958841 h 6858000"/>
              <a:gd name="connsiteX759" fmla="*/ 82197 w 7467600"/>
              <a:gd name="connsiteY759" fmla="*/ 1754826 h 6858000"/>
              <a:gd name="connsiteX760" fmla="*/ 0 w 7467600"/>
              <a:gd name="connsiteY760" fmla="*/ 1679650 h 6858000"/>
              <a:gd name="connsiteX761" fmla="*/ 0 w 7467600"/>
              <a:gd name="connsiteY761" fmla="*/ 1602463 h 6858000"/>
              <a:gd name="connsiteX762" fmla="*/ 84689 w 7467600"/>
              <a:gd name="connsiteY762" fmla="*/ 1677442 h 6858000"/>
              <a:gd name="connsiteX763" fmla="*/ 298437 w 7467600"/>
              <a:gd name="connsiteY763" fmla="*/ 1968019 h 6858000"/>
              <a:gd name="connsiteX764" fmla="*/ 227269 w 7467600"/>
              <a:gd name="connsiteY764" fmla="*/ 1114064 h 6858000"/>
              <a:gd name="connsiteX765" fmla="*/ 248003 w 7467600"/>
              <a:gd name="connsiteY765" fmla="*/ 1089613 h 6858000"/>
              <a:gd name="connsiteX766" fmla="*/ 427020 w 7467600"/>
              <a:gd name="connsiteY766" fmla="*/ 1619803 h 6858000"/>
              <a:gd name="connsiteX767" fmla="*/ 340345 w 7467600"/>
              <a:gd name="connsiteY767" fmla="*/ 2027739 h 6858000"/>
              <a:gd name="connsiteX768" fmla="*/ 360865 w 7467600"/>
              <a:gd name="connsiteY768" fmla="*/ 2044827 h 6858000"/>
              <a:gd name="connsiteX769" fmla="*/ 560414 w 7467600"/>
              <a:gd name="connsiteY769" fmla="*/ 2421457 h 6858000"/>
              <a:gd name="connsiteX770" fmla="*/ 1359703 w 7467600"/>
              <a:gd name="connsiteY770" fmla="*/ 2578554 h 6858000"/>
              <a:gd name="connsiteX771" fmla="*/ 1359422 w 7467600"/>
              <a:gd name="connsiteY771" fmla="*/ 2577994 h 6858000"/>
              <a:gd name="connsiteX772" fmla="*/ 828701 w 7467600"/>
              <a:gd name="connsiteY772" fmla="*/ 1839520 h 6858000"/>
              <a:gd name="connsiteX773" fmla="*/ 494427 w 7467600"/>
              <a:gd name="connsiteY773" fmla="*/ 1092333 h 6858000"/>
              <a:gd name="connsiteX774" fmla="*/ 506322 w 7467600"/>
              <a:gd name="connsiteY774" fmla="*/ 1020997 h 6858000"/>
              <a:gd name="connsiteX775" fmla="*/ 4570198 w 7467600"/>
              <a:gd name="connsiteY775" fmla="*/ 978081 h 6858000"/>
              <a:gd name="connsiteX776" fmla="*/ 4523691 w 7467600"/>
              <a:gd name="connsiteY776" fmla="*/ 1127776 h 6858000"/>
              <a:gd name="connsiteX777" fmla="*/ 4509875 w 7467600"/>
              <a:gd name="connsiteY777" fmla="*/ 1167552 h 6858000"/>
              <a:gd name="connsiteX778" fmla="*/ 4478168 w 7467600"/>
              <a:gd name="connsiteY778" fmla="*/ 1260735 h 6858000"/>
              <a:gd name="connsiteX779" fmla="*/ 4409309 w 7467600"/>
              <a:gd name="connsiteY779" fmla="*/ 1666996 h 6858000"/>
              <a:gd name="connsiteX780" fmla="*/ 4370031 w 7467600"/>
              <a:gd name="connsiteY780" fmla="*/ 1955666 h 6858000"/>
              <a:gd name="connsiteX781" fmla="*/ 4570198 w 7467600"/>
              <a:gd name="connsiteY781" fmla="*/ 978081 h 6858000"/>
              <a:gd name="connsiteX782" fmla="*/ 4557898 w 7467600"/>
              <a:gd name="connsiteY782" fmla="*/ 900011 h 6858000"/>
              <a:gd name="connsiteX783" fmla="*/ 4344840 w 7467600"/>
              <a:gd name="connsiteY783" fmla="*/ 1922038 h 6858000"/>
              <a:gd name="connsiteX784" fmla="*/ 4378710 w 7467600"/>
              <a:gd name="connsiteY784" fmla="*/ 1665516 h 6858000"/>
              <a:gd name="connsiteX785" fmla="*/ 4448798 w 7467600"/>
              <a:gd name="connsiteY785" fmla="*/ 1253024 h 6858000"/>
              <a:gd name="connsiteX786" fmla="*/ 4480315 w 7467600"/>
              <a:gd name="connsiteY786" fmla="*/ 1158454 h 6858000"/>
              <a:gd name="connsiteX787" fmla="*/ 4494133 w 7467600"/>
              <a:gd name="connsiteY787" fmla="*/ 1118676 h 6858000"/>
              <a:gd name="connsiteX788" fmla="*/ 4557898 w 7467600"/>
              <a:gd name="connsiteY788" fmla="*/ 900011 h 6858000"/>
              <a:gd name="connsiteX789" fmla="*/ 5870151 w 7467600"/>
              <a:gd name="connsiteY789" fmla="*/ 898890 h 6858000"/>
              <a:gd name="connsiteX790" fmla="*/ 5861335 w 7467600"/>
              <a:gd name="connsiteY790" fmla="*/ 899177 h 6858000"/>
              <a:gd name="connsiteX791" fmla="*/ 5843702 w 7467600"/>
              <a:gd name="connsiteY791" fmla="*/ 899748 h 6858000"/>
              <a:gd name="connsiteX792" fmla="*/ 5651107 w 7467600"/>
              <a:gd name="connsiteY792" fmla="*/ 920306 h 6858000"/>
              <a:gd name="connsiteX793" fmla="*/ 5459407 w 7467600"/>
              <a:gd name="connsiteY793" fmla="*/ 940975 h 6858000"/>
              <a:gd name="connsiteX794" fmla="*/ 5374846 w 7467600"/>
              <a:gd name="connsiteY794" fmla="*/ 941988 h 6858000"/>
              <a:gd name="connsiteX795" fmla="*/ 5256105 w 7467600"/>
              <a:gd name="connsiteY795" fmla="*/ 945632 h 6858000"/>
              <a:gd name="connsiteX796" fmla="*/ 5107071 w 7467600"/>
              <a:gd name="connsiteY796" fmla="*/ 969720 h 6858000"/>
              <a:gd name="connsiteX797" fmla="*/ 4998681 w 7467600"/>
              <a:gd name="connsiteY797" fmla="*/ 988771 h 6858000"/>
              <a:gd name="connsiteX798" fmla="*/ 5870151 w 7467600"/>
              <a:gd name="connsiteY798" fmla="*/ 898890 h 6858000"/>
              <a:gd name="connsiteX799" fmla="*/ 5504425 w 7467600"/>
              <a:gd name="connsiteY799" fmla="*/ 848067 h 6858000"/>
              <a:gd name="connsiteX800" fmla="*/ 4968849 w 7467600"/>
              <a:gd name="connsiteY800" fmla="*/ 962318 h 6858000"/>
              <a:gd name="connsiteX801" fmla="*/ 5104039 w 7467600"/>
              <a:gd name="connsiteY801" fmla="*/ 940634 h 6858000"/>
              <a:gd name="connsiteX802" fmla="*/ 5256311 w 7467600"/>
              <a:gd name="connsiteY802" fmla="*/ 916490 h 6858000"/>
              <a:gd name="connsiteX803" fmla="*/ 5377381 w 7467600"/>
              <a:gd name="connsiteY803" fmla="*/ 912671 h 6858000"/>
              <a:gd name="connsiteX804" fmla="*/ 5460148 w 7467600"/>
              <a:gd name="connsiteY804" fmla="*/ 911442 h 6858000"/>
              <a:gd name="connsiteX805" fmla="*/ 5648971 w 7467600"/>
              <a:gd name="connsiteY805" fmla="*/ 891331 h 6858000"/>
              <a:gd name="connsiteX806" fmla="*/ 5844807 w 7467600"/>
              <a:gd name="connsiteY806" fmla="*/ 870718 h 6858000"/>
              <a:gd name="connsiteX807" fmla="*/ 5862975 w 7467600"/>
              <a:gd name="connsiteY807" fmla="*/ 869756 h 6858000"/>
              <a:gd name="connsiteX808" fmla="*/ 5920887 w 7467600"/>
              <a:gd name="connsiteY808" fmla="*/ 865929 h 6858000"/>
              <a:gd name="connsiteX809" fmla="*/ 5504425 w 7467600"/>
              <a:gd name="connsiteY809" fmla="*/ 848067 h 6858000"/>
              <a:gd name="connsiteX810" fmla="*/ 3607114 w 7467600"/>
              <a:gd name="connsiteY810" fmla="*/ 467441 h 6858000"/>
              <a:gd name="connsiteX811" fmla="*/ 3296242 w 7467600"/>
              <a:gd name="connsiteY811" fmla="*/ 807991 h 6858000"/>
              <a:gd name="connsiteX812" fmla="*/ 3174674 w 7467600"/>
              <a:gd name="connsiteY812" fmla="*/ 919759 h 6858000"/>
              <a:gd name="connsiteX813" fmla="*/ 3042978 w 7467600"/>
              <a:gd name="connsiteY813" fmla="*/ 1054894 h 6858000"/>
              <a:gd name="connsiteX814" fmla="*/ 2968914 w 7467600"/>
              <a:gd name="connsiteY814" fmla="*/ 1133756 h 6858000"/>
              <a:gd name="connsiteX815" fmla="*/ 3103823 w 7467600"/>
              <a:gd name="connsiteY815" fmla="*/ 1026814 h 6858000"/>
              <a:gd name="connsiteX816" fmla="*/ 3607114 w 7467600"/>
              <a:gd name="connsiteY816" fmla="*/ 467441 h 6858000"/>
              <a:gd name="connsiteX817" fmla="*/ 3744487 w 7467600"/>
              <a:gd name="connsiteY817" fmla="*/ 383136 h 6858000"/>
              <a:gd name="connsiteX818" fmla="*/ 3970213 w 7467600"/>
              <a:gd name="connsiteY818" fmla="*/ 995559 h 6858000"/>
              <a:gd name="connsiteX819" fmla="*/ 3744487 w 7467600"/>
              <a:gd name="connsiteY819" fmla="*/ 383136 h 6858000"/>
              <a:gd name="connsiteX820" fmla="*/ 3624562 w 7467600"/>
              <a:gd name="connsiteY820" fmla="*/ 367041 h 6858000"/>
              <a:gd name="connsiteX821" fmla="*/ 3489712 w 7467600"/>
              <a:gd name="connsiteY821" fmla="*/ 485386 h 6858000"/>
              <a:gd name="connsiteX822" fmla="*/ 3182994 w 7467600"/>
              <a:gd name="connsiteY822" fmla="*/ 828265 h 6858000"/>
              <a:gd name="connsiteX823" fmla="*/ 2892114 w 7467600"/>
              <a:gd name="connsiteY823" fmla="*/ 1172635 h 6858000"/>
              <a:gd name="connsiteX824" fmla="*/ 3021459 w 7467600"/>
              <a:gd name="connsiteY824" fmla="*/ 1035385 h 6858000"/>
              <a:gd name="connsiteX825" fmla="*/ 3153873 w 7467600"/>
              <a:gd name="connsiteY825" fmla="*/ 898971 h 6858000"/>
              <a:gd name="connsiteX826" fmla="*/ 3276511 w 7467600"/>
              <a:gd name="connsiteY826" fmla="*/ 786423 h 6858000"/>
              <a:gd name="connsiteX827" fmla="*/ 3584154 w 7467600"/>
              <a:gd name="connsiteY827" fmla="*/ 448218 h 6858000"/>
              <a:gd name="connsiteX828" fmla="*/ 3624562 w 7467600"/>
              <a:gd name="connsiteY828" fmla="*/ 367041 h 6858000"/>
              <a:gd name="connsiteX829" fmla="*/ 3766672 w 7467600"/>
              <a:gd name="connsiteY829" fmla="*/ 359429 h 6858000"/>
              <a:gd name="connsiteX830" fmla="*/ 3996338 w 7467600"/>
              <a:gd name="connsiteY830" fmla="*/ 968237 h 6858000"/>
              <a:gd name="connsiteX831" fmla="*/ 3766672 w 7467600"/>
              <a:gd name="connsiteY831" fmla="*/ 359429 h 6858000"/>
              <a:gd name="connsiteX832" fmla="*/ 5805386 w 7467600"/>
              <a:gd name="connsiteY832" fmla="*/ 239240 h 6858000"/>
              <a:gd name="connsiteX833" fmla="*/ 5736947 w 7467600"/>
              <a:gd name="connsiteY833" fmla="*/ 261367 h 6858000"/>
              <a:gd name="connsiteX834" fmla="*/ 5427012 w 7467600"/>
              <a:gd name="connsiteY834" fmla="*/ 311272 h 6858000"/>
              <a:gd name="connsiteX835" fmla="*/ 5147818 w 7467600"/>
              <a:gd name="connsiteY835" fmla="*/ 322112 h 6858000"/>
              <a:gd name="connsiteX836" fmla="*/ 5060854 w 7467600"/>
              <a:gd name="connsiteY836" fmla="*/ 311882 h 6858000"/>
              <a:gd name="connsiteX837" fmla="*/ 4945989 w 7467600"/>
              <a:gd name="connsiteY837" fmla="*/ 300516 h 6858000"/>
              <a:gd name="connsiteX838" fmla="*/ 5410479 w 7467600"/>
              <a:gd name="connsiteY838" fmla="*/ 348434 h 6858000"/>
              <a:gd name="connsiteX839" fmla="*/ 5805386 w 7467600"/>
              <a:gd name="connsiteY839" fmla="*/ 239240 h 6858000"/>
              <a:gd name="connsiteX840" fmla="*/ 5905192 w 7467600"/>
              <a:gd name="connsiteY840" fmla="*/ 163079 h 6858000"/>
              <a:gd name="connsiteX841" fmla="*/ 5865655 w 7467600"/>
              <a:gd name="connsiteY841" fmla="*/ 171901 h 6858000"/>
              <a:gd name="connsiteX842" fmla="*/ 5259740 w 7467600"/>
              <a:gd name="connsiteY842" fmla="*/ 257013 h 6858000"/>
              <a:gd name="connsiteX843" fmla="*/ 5208466 w 7467600"/>
              <a:gd name="connsiteY843" fmla="*/ 257550 h 6858000"/>
              <a:gd name="connsiteX844" fmla="*/ 4980204 w 7467600"/>
              <a:gd name="connsiteY844" fmla="*/ 271903 h 6858000"/>
              <a:gd name="connsiteX845" fmla="*/ 5068068 w 7467600"/>
              <a:gd name="connsiteY845" fmla="*/ 282244 h 6858000"/>
              <a:gd name="connsiteX846" fmla="*/ 5153231 w 7467600"/>
              <a:gd name="connsiteY846" fmla="*/ 292240 h 6858000"/>
              <a:gd name="connsiteX847" fmla="*/ 5426491 w 7467600"/>
              <a:gd name="connsiteY847" fmla="*/ 281128 h 6858000"/>
              <a:gd name="connsiteX848" fmla="*/ 5731212 w 7467600"/>
              <a:gd name="connsiteY848" fmla="*/ 231951 h 6858000"/>
              <a:gd name="connsiteX849" fmla="*/ 5905192 w 7467600"/>
              <a:gd name="connsiteY849" fmla="*/ 163079 h 6858000"/>
              <a:gd name="connsiteX850" fmla="*/ 5944437 w 7467600"/>
              <a:gd name="connsiteY850" fmla="*/ 113829 h 6858000"/>
              <a:gd name="connsiteX851" fmla="*/ 5825032 w 7467600"/>
              <a:gd name="connsiteY851" fmla="*/ 146405 h 6858000"/>
              <a:gd name="connsiteX852" fmla="*/ 4955599 w 7467600"/>
              <a:gd name="connsiteY852" fmla="*/ 247008 h 6858000"/>
              <a:gd name="connsiteX853" fmla="*/ 5210104 w 7467600"/>
              <a:gd name="connsiteY853" fmla="*/ 228123 h 6858000"/>
              <a:gd name="connsiteX854" fmla="*/ 5261015 w 7467600"/>
              <a:gd name="connsiteY854" fmla="*/ 227087 h 6858000"/>
              <a:gd name="connsiteX855" fmla="*/ 5861181 w 7467600"/>
              <a:gd name="connsiteY855" fmla="*/ 143093 h 6858000"/>
              <a:gd name="connsiteX856" fmla="*/ 5961252 w 7467600"/>
              <a:gd name="connsiteY856" fmla="*/ 114820 h 6858000"/>
              <a:gd name="connsiteX857" fmla="*/ 5944437 w 7467600"/>
              <a:gd name="connsiteY857" fmla="*/ 113829 h 6858000"/>
              <a:gd name="connsiteX858" fmla="*/ 3882765 w 7467600"/>
              <a:gd name="connsiteY858" fmla="*/ 0 h 6858000"/>
              <a:gd name="connsiteX859" fmla="*/ 3995099 w 7467600"/>
              <a:gd name="connsiteY859" fmla="*/ 0 h 6858000"/>
              <a:gd name="connsiteX860" fmla="*/ 4163818 w 7467600"/>
              <a:gd name="connsiteY860" fmla="*/ 234104 h 6858000"/>
              <a:gd name="connsiteX861" fmla="*/ 4172099 w 7467600"/>
              <a:gd name="connsiteY861" fmla="*/ 234207 h 6858000"/>
              <a:gd name="connsiteX862" fmla="*/ 4784282 w 7467600"/>
              <a:gd name="connsiteY862" fmla="*/ 276561 h 6858000"/>
              <a:gd name="connsiteX863" fmla="*/ 4801687 w 7467600"/>
              <a:gd name="connsiteY863" fmla="*/ 267764 h 6858000"/>
              <a:gd name="connsiteX864" fmla="*/ 6082788 w 7467600"/>
              <a:gd name="connsiteY864" fmla="*/ 64119 h 6858000"/>
              <a:gd name="connsiteX865" fmla="*/ 6099442 w 7467600"/>
              <a:gd name="connsiteY865" fmla="*/ 82568 h 6858000"/>
              <a:gd name="connsiteX866" fmla="*/ 4804137 w 7467600"/>
              <a:gd name="connsiteY866" fmla="*/ 320931 h 6858000"/>
              <a:gd name="connsiteX867" fmla="*/ 4227047 w 7467600"/>
              <a:gd name="connsiteY867" fmla="*/ 313415 h 6858000"/>
              <a:gd name="connsiteX868" fmla="*/ 4346041 w 7467600"/>
              <a:gd name="connsiteY868" fmla="*/ 456086 h 6858000"/>
              <a:gd name="connsiteX869" fmla="*/ 4870967 w 7467600"/>
              <a:gd name="connsiteY869" fmla="*/ 963061 h 6858000"/>
              <a:gd name="connsiteX870" fmla="*/ 4889647 w 7467600"/>
              <a:gd name="connsiteY870" fmla="*/ 957147 h 6858000"/>
              <a:gd name="connsiteX871" fmla="*/ 5422504 w 7467600"/>
              <a:gd name="connsiteY871" fmla="*/ 805191 h 6858000"/>
              <a:gd name="connsiteX872" fmla="*/ 6087656 w 7467600"/>
              <a:gd name="connsiteY872" fmla="*/ 826703 h 6858000"/>
              <a:gd name="connsiteX873" fmla="*/ 6058717 w 7467600"/>
              <a:gd name="connsiteY873" fmla="*/ 865992 h 6858000"/>
              <a:gd name="connsiteX874" fmla="*/ 4974153 w 7467600"/>
              <a:gd name="connsiteY874" fmla="*/ 1045456 h 6858000"/>
              <a:gd name="connsiteX875" fmla="*/ 5627835 w 7467600"/>
              <a:gd name="connsiteY875" fmla="*/ 1472077 h 6858000"/>
              <a:gd name="connsiteX876" fmla="*/ 5629817 w 7467600"/>
              <a:gd name="connsiteY876" fmla="*/ 1471412 h 6858000"/>
              <a:gd name="connsiteX877" fmla="*/ 5634124 w 7467600"/>
              <a:gd name="connsiteY877" fmla="*/ 1470572 h 6858000"/>
              <a:gd name="connsiteX878" fmla="*/ 5755832 w 7467600"/>
              <a:gd name="connsiteY878" fmla="*/ 1383886 h 6858000"/>
              <a:gd name="connsiteX879" fmla="*/ 6014186 w 7467600"/>
              <a:gd name="connsiteY879" fmla="*/ 1279799 h 6858000"/>
              <a:gd name="connsiteX880" fmla="*/ 6901619 w 7467600"/>
              <a:gd name="connsiteY880" fmla="*/ 1047874 h 6858000"/>
              <a:gd name="connsiteX881" fmla="*/ 6931566 w 7467600"/>
              <a:gd name="connsiteY881" fmla="*/ 1062034 h 6858000"/>
              <a:gd name="connsiteX882" fmla="*/ 5790982 w 7467600"/>
              <a:gd name="connsiteY882" fmla="*/ 1561380 h 6858000"/>
              <a:gd name="connsiteX883" fmla="*/ 6188971 w 7467600"/>
              <a:gd name="connsiteY883" fmla="*/ 1755168 h 6858000"/>
              <a:gd name="connsiteX884" fmla="*/ 6202446 w 7467600"/>
              <a:gd name="connsiteY884" fmla="*/ 1752268 h 6858000"/>
              <a:gd name="connsiteX885" fmla="*/ 7179560 w 7467600"/>
              <a:gd name="connsiteY885" fmla="*/ 1467551 h 6858000"/>
              <a:gd name="connsiteX886" fmla="*/ 7158730 w 7467600"/>
              <a:gd name="connsiteY886" fmla="*/ 1507835 h 6858000"/>
              <a:gd name="connsiteX887" fmla="*/ 6326959 w 7467600"/>
              <a:gd name="connsiteY887" fmla="*/ 1817686 h 6858000"/>
              <a:gd name="connsiteX888" fmla="*/ 6537433 w 7467600"/>
              <a:gd name="connsiteY888" fmla="*/ 1907790 h 6858000"/>
              <a:gd name="connsiteX889" fmla="*/ 6550221 w 7467600"/>
              <a:gd name="connsiteY889" fmla="*/ 1910729 h 6858000"/>
              <a:gd name="connsiteX890" fmla="*/ 6964438 w 7467600"/>
              <a:gd name="connsiteY890" fmla="*/ 2209505 h 6858000"/>
              <a:gd name="connsiteX891" fmla="*/ 7367862 w 7467600"/>
              <a:gd name="connsiteY891" fmla="*/ 2806833 h 6858000"/>
              <a:gd name="connsiteX892" fmla="*/ 7364329 w 7467600"/>
              <a:gd name="connsiteY892" fmla="*/ 2826907 h 6858000"/>
              <a:gd name="connsiteX893" fmla="*/ 7290545 w 7467600"/>
              <a:gd name="connsiteY893" fmla="*/ 2850663 h 6858000"/>
              <a:gd name="connsiteX894" fmla="*/ 6472036 w 7467600"/>
              <a:gd name="connsiteY894" fmla="*/ 1959003 h 6858000"/>
              <a:gd name="connsiteX895" fmla="*/ 5792897 w 7467600"/>
              <a:gd name="connsiteY895" fmla="*/ 1647747 h 6858000"/>
              <a:gd name="connsiteX896" fmla="*/ 5842751 w 7467600"/>
              <a:gd name="connsiteY896" fmla="*/ 1816112 h 6858000"/>
              <a:gd name="connsiteX897" fmla="*/ 5847424 w 7467600"/>
              <a:gd name="connsiteY897" fmla="*/ 1815776 h 6858000"/>
              <a:gd name="connsiteX898" fmla="*/ 6399821 w 7467600"/>
              <a:gd name="connsiteY898" fmla="*/ 2344799 h 6858000"/>
              <a:gd name="connsiteX899" fmla="*/ 6323232 w 7467600"/>
              <a:gd name="connsiteY899" fmla="*/ 2389634 h 6858000"/>
              <a:gd name="connsiteX900" fmla="*/ 5942958 w 7467600"/>
              <a:gd name="connsiteY900" fmla="*/ 2077708 h 6858000"/>
              <a:gd name="connsiteX901" fmla="*/ 5921559 w 7467600"/>
              <a:gd name="connsiteY901" fmla="*/ 2378596 h 6858000"/>
              <a:gd name="connsiteX902" fmla="*/ 5817651 w 7467600"/>
              <a:gd name="connsiteY902" fmla="*/ 3023919 h 6858000"/>
              <a:gd name="connsiteX903" fmla="*/ 5729634 w 7467600"/>
              <a:gd name="connsiteY903" fmla="*/ 3051849 h 6858000"/>
              <a:gd name="connsiteX904" fmla="*/ 5611018 w 7467600"/>
              <a:gd name="connsiteY904" fmla="*/ 2316769 h 6858000"/>
              <a:gd name="connsiteX905" fmla="*/ 5687608 w 7467600"/>
              <a:gd name="connsiteY905" fmla="*/ 2039972 h 6858000"/>
              <a:gd name="connsiteX906" fmla="*/ 5657554 w 7467600"/>
              <a:gd name="connsiteY906" fmla="*/ 1576445 h 6858000"/>
              <a:gd name="connsiteX907" fmla="*/ 5150475 w 7467600"/>
              <a:gd name="connsiteY907" fmla="*/ 1274012 h 6858000"/>
              <a:gd name="connsiteX908" fmla="*/ 5349142 w 7467600"/>
              <a:gd name="connsiteY908" fmla="*/ 2204405 h 6858000"/>
              <a:gd name="connsiteX909" fmla="*/ 5262214 w 7467600"/>
              <a:gd name="connsiteY909" fmla="*/ 2233836 h 6858000"/>
              <a:gd name="connsiteX910" fmla="*/ 4981539 w 7467600"/>
              <a:gd name="connsiteY910" fmla="*/ 1542201 h 6858000"/>
              <a:gd name="connsiteX911" fmla="*/ 4958461 w 7467600"/>
              <a:gd name="connsiteY911" fmla="*/ 1136957 h 6858000"/>
              <a:gd name="connsiteX912" fmla="*/ 4655015 w 7467600"/>
              <a:gd name="connsiteY912" fmla="*/ 891426 h 6858000"/>
              <a:gd name="connsiteX913" fmla="*/ 4348002 w 7467600"/>
              <a:gd name="connsiteY913" fmla="*/ 2205895 h 6858000"/>
              <a:gd name="connsiteX914" fmla="*/ 4262250 w 7467600"/>
              <a:gd name="connsiteY914" fmla="*/ 2219972 h 6858000"/>
              <a:gd name="connsiteX915" fmla="*/ 4550611 w 7467600"/>
              <a:gd name="connsiteY915" fmla="*/ 817540 h 6858000"/>
              <a:gd name="connsiteX916" fmla="*/ 4564418 w 7467600"/>
              <a:gd name="connsiteY916" fmla="*/ 808293 h 6858000"/>
              <a:gd name="connsiteX917" fmla="*/ 4266388 w 7467600"/>
              <a:gd name="connsiteY917" fmla="*/ 500083 h 6858000"/>
              <a:gd name="connsiteX918" fmla="*/ 4032842 w 7467600"/>
              <a:gd name="connsiteY918" fmla="*/ 211809 h 6858000"/>
              <a:gd name="connsiteX919" fmla="*/ 3882765 w 7467600"/>
              <a:gd name="connsiteY919" fmla="*/ 0 h 6858000"/>
              <a:gd name="connsiteX920" fmla="*/ 3721337 w 7467600"/>
              <a:gd name="connsiteY920" fmla="*/ 0 h 6858000"/>
              <a:gd name="connsiteX921" fmla="*/ 3797544 w 7467600"/>
              <a:gd name="connsiteY921" fmla="*/ 0 h 6858000"/>
              <a:gd name="connsiteX922" fmla="*/ 3775734 w 7467600"/>
              <a:gd name="connsiteY922" fmla="*/ 95131 h 6858000"/>
              <a:gd name="connsiteX923" fmla="*/ 3724807 w 7467600"/>
              <a:gd name="connsiteY923" fmla="*/ 272257 h 6858000"/>
              <a:gd name="connsiteX924" fmla="*/ 3726844 w 7467600"/>
              <a:gd name="connsiteY924" fmla="*/ 282988 h 6858000"/>
              <a:gd name="connsiteX925" fmla="*/ 3742664 w 7467600"/>
              <a:gd name="connsiteY925" fmla="*/ 279918 h 6858000"/>
              <a:gd name="connsiteX926" fmla="*/ 4103910 w 7467600"/>
              <a:gd name="connsiteY926" fmla="*/ 1161917 h 6858000"/>
              <a:gd name="connsiteX927" fmla="*/ 4020269 w 7467600"/>
              <a:gd name="connsiteY927" fmla="*/ 1200406 h 6858000"/>
              <a:gd name="connsiteX928" fmla="*/ 3674882 w 7467600"/>
              <a:gd name="connsiteY928" fmla="*/ 488524 h 6858000"/>
              <a:gd name="connsiteX929" fmla="*/ 3132682 w 7467600"/>
              <a:gd name="connsiteY929" fmla="*/ 1072284 h 6858000"/>
              <a:gd name="connsiteX930" fmla="*/ 2716346 w 7467600"/>
              <a:gd name="connsiteY930" fmla="*/ 1276376 h 6858000"/>
              <a:gd name="connsiteX931" fmla="*/ 2716772 w 7467600"/>
              <a:gd name="connsiteY931" fmla="*/ 1255462 h 6858000"/>
              <a:gd name="connsiteX932" fmla="*/ 3471096 w 7467600"/>
              <a:gd name="connsiteY932" fmla="*/ 437072 h 6858000"/>
              <a:gd name="connsiteX933" fmla="*/ 3639057 w 7467600"/>
              <a:gd name="connsiteY933" fmla="*/ 286334 h 6858000"/>
              <a:gd name="connsiteX934" fmla="*/ 3640309 w 7467600"/>
              <a:gd name="connsiteY934" fmla="*/ 284664 h 6858000"/>
              <a:gd name="connsiteX935" fmla="*/ 3646022 w 7467600"/>
              <a:gd name="connsiteY935" fmla="*/ 276711 h 6858000"/>
              <a:gd name="connsiteX936" fmla="*/ 3707943 w 7467600"/>
              <a:gd name="connsiteY936" fmla="*/ 65958 h 6858000"/>
              <a:gd name="connsiteX937" fmla="*/ 3721337 w 7467600"/>
              <a:gd name="connsiteY937" fmla="*/ 0 h 6858000"/>
              <a:gd name="connsiteX938" fmla="*/ 2867960 w 7467600"/>
              <a:gd name="connsiteY938" fmla="*/ 0 h 6858000"/>
              <a:gd name="connsiteX939" fmla="*/ 2926351 w 7467600"/>
              <a:gd name="connsiteY939" fmla="*/ 0 h 6858000"/>
              <a:gd name="connsiteX940" fmla="*/ 2902823 w 7467600"/>
              <a:gd name="connsiteY940" fmla="*/ 262929 h 6858000"/>
              <a:gd name="connsiteX941" fmla="*/ 2940663 w 7467600"/>
              <a:gd name="connsiteY941" fmla="*/ 140884 h 6858000"/>
              <a:gd name="connsiteX942" fmla="*/ 2947039 w 7467600"/>
              <a:gd name="connsiteY942" fmla="*/ 122524 h 6858000"/>
              <a:gd name="connsiteX943" fmla="*/ 2984316 w 7467600"/>
              <a:gd name="connsiteY943" fmla="*/ 0 h 6858000"/>
              <a:gd name="connsiteX944" fmla="*/ 3016114 w 7467600"/>
              <a:gd name="connsiteY944" fmla="*/ 0 h 6858000"/>
              <a:gd name="connsiteX945" fmla="*/ 2979949 w 7467600"/>
              <a:gd name="connsiteY945" fmla="*/ 119274 h 6858000"/>
              <a:gd name="connsiteX946" fmla="*/ 3023879 w 7467600"/>
              <a:gd name="connsiteY946" fmla="*/ 0 h 6858000"/>
              <a:gd name="connsiteX947" fmla="*/ 3105400 w 7467600"/>
              <a:gd name="connsiteY947" fmla="*/ 0 h 6858000"/>
              <a:gd name="connsiteX948" fmla="*/ 3094669 w 7467600"/>
              <a:gd name="connsiteY948" fmla="*/ 30308 h 6858000"/>
              <a:gd name="connsiteX949" fmla="*/ 2901945 w 7467600"/>
              <a:gd name="connsiteY949" fmla="*/ 466538 h 6858000"/>
              <a:gd name="connsiteX950" fmla="*/ 2815209 w 7467600"/>
              <a:gd name="connsiteY950" fmla="*/ 497361 h 6858000"/>
              <a:gd name="connsiteX951" fmla="*/ 2844845 w 7467600"/>
              <a:gd name="connsiteY951" fmla="*/ 127638 h 6858000"/>
              <a:gd name="connsiteX952" fmla="*/ 2867960 w 7467600"/>
              <a:gd name="connsiteY952" fmla="*/ 0 h 6858000"/>
              <a:gd name="connsiteX953" fmla="*/ 1057230 w 7467600"/>
              <a:gd name="connsiteY953" fmla="*/ 0 h 6858000"/>
              <a:gd name="connsiteX954" fmla="*/ 1111003 w 7467600"/>
              <a:gd name="connsiteY954" fmla="*/ 0 h 6858000"/>
              <a:gd name="connsiteX955" fmla="*/ 1125553 w 7467600"/>
              <a:gd name="connsiteY955" fmla="*/ 52588 h 6858000"/>
              <a:gd name="connsiteX956" fmla="*/ 1304276 w 7467600"/>
              <a:gd name="connsiteY956" fmla="*/ 476275 h 6858000"/>
              <a:gd name="connsiteX957" fmla="*/ 1492066 w 7467600"/>
              <a:gd name="connsiteY957" fmla="*/ 886333 h 6858000"/>
              <a:gd name="connsiteX958" fmla="*/ 1423698 w 7467600"/>
              <a:gd name="connsiteY958" fmla="*/ 710817 h 6858000"/>
              <a:gd name="connsiteX959" fmla="*/ 1357609 w 7467600"/>
              <a:gd name="connsiteY959" fmla="*/ 532892 h 6858000"/>
              <a:gd name="connsiteX960" fmla="*/ 1309550 w 7467600"/>
              <a:gd name="connsiteY960" fmla="*/ 374031 h 6858000"/>
              <a:gd name="connsiteX961" fmla="*/ 1193673 w 7467600"/>
              <a:gd name="connsiteY961" fmla="*/ 49533 h 6858000"/>
              <a:gd name="connsiteX962" fmla="*/ 1164391 w 7467600"/>
              <a:gd name="connsiteY962" fmla="*/ 0 h 6858000"/>
              <a:gd name="connsiteX963" fmla="*/ 1200666 w 7467600"/>
              <a:gd name="connsiteY963" fmla="*/ 0 h 6858000"/>
              <a:gd name="connsiteX964" fmla="*/ 1223408 w 7467600"/>
              <a:gd name="connsiteY964" fmla="*/ 38996 h 6858000"/>
              <a:gd name="connsiteX965" fmla="*/ 1339635 w 7467600"/>
              <a:gd name="connsiteY965" fmla="*/ 365517 h 6858000"/>
              <a:gd name="connsiteX966" fmla="*/ 1387469 w 7467600"/>
              <a:gd name="connsiteY966" fmla="*/ 523079 h 6858000"/>
              <a:gd name="connsiteX967" fmla="*/ 1452685 w 7467600"/>
              <a:gd name="connsiteY967" fmla="*/ 699806 h 6858000"/>
              <a:gd name="connsiteX968" fmla="*/ 1492092 w 7467600"/>
              <a:gd name="connsiteY968" fmla="*/ 800424 h 6858000"/>
              <a:gd name="connsiteX969" fmla="*/ 1455302 w 7467600"/>
              <a:gd name="connsiteY969" fmla="*/ 632913 h 6858000"/>
              <a:gd name="connsiteX970" fmla="*/ 1222336 w 7467600"/>
              <a:gd name="connsiteY970" fmla="*/ 9480 h 6858000"/>
              <a:gd name="connsiteX971" fmla="*/ 1214634 w 7467600"/>
              <a:gd name="connsiteY971" fmla="*/ 0 h 6858000"/>
              <a:gd name="connsiteX972" fmla="*/ 1289827 w 7467600"/>
              <a:gd name="connsiteY972" fmla="*/ 0 h 6858000"/>
              <a:gd name="connsiteX973" fmla="*/ 1321076 w 7467600"/>
              <a:gd name="connsiteY973" fmla="*/ 59722 h 6858000"/>
              <a:gd name="connsiteX974" fmla="*/ 1512579 w 7467600"/>
              <a:gd name="connsiteY974" fmla="*/ 626441 h 6858000"/>
              <a:gd name="connsiteX975" fmla="*/ 1506076 w 7467600"/>
              <a:gd name="connsiteY975" fmla="*/ 1089289 h 6858000"/>
              <a:gd name="connsiteX976" fmla="*/ 1486346 w 7467600"/>
              <a:gd name="connsiteY976" fmla="*/ 1079919 h 6858000"/>
              <a:gd name="connsiteX977" fmla="*/ 1070511 w 7467600"/>
              <a:gd name="connsiteY977" fmla="*/ 48609 h 6858000"/>
              <a:gd name="connsiteX978" fmla="*/ 1057230 w 7467600"/>
              <a:gd name="connsiteY978" fmla="*/ 0 h 6858000"/>
              <a:gd name="connsiteX979" fmla="*/ 43151 w 7467600"/>
              <a:gd name="connsiteY979" fmla="*/ 0 h 6858000"/>
              <a:gd name="connsiteX980" fmla="*/ 95283 w 7467600"/>
              <a:gd name="connsiteY980" fmla="*/ 0 h 6858000"/>
              <a:gd name="connsiteX981" fmla="*/ 300708 w 7467600"/>
              <a:gd name="connsiteY981" fmla="*/ 154571 h 6858000"/>
              <a:gd name="connsiteX982" fmla="*/ 530414 w 7467600"/>
              <a:gd name="connsiteY982" fmla="*/ 354673 h 6858000"/>
              <a:gd name="connsiteX983" fmla="*/ 333785 w 7467600"/>
              <a:gd name="connsiteY983" fmla="*/ 161564 h 6858000"/>
              <a:gd name="connsiteX984" fmla="*/ 147005 w 7467600"/>
              <a:gd name="connsiteY984" fmla="*/ 0 h 6858000"/>
              <a:gd name="connsiteX985" fmla="*/ 272509 w 7467600"/>
              <a:gd name="connsiteY985" fmla="*/ 0 h 6858000"/>
              <a:gd name="connsiteX986" fmla="*/ 326276 w 7467600"/>
              <a:gd name="connsiteY986" fmla="*/ 45847 h 6858000"/>
              <a:gd name="connsiteX987" fmla="*/ 823759 w 7467600"/>
              <a:gd name="connsiteY987" fmla="*/ 574145 h 6858000"/>
              <a:gd name="connsiteX988" fmla="*/ 811254 w 7467600"/>
              <a:gd name="connsiteY988" fmla="*/ 665546 h 6858000"/>
              <a:gd name="connsiteX989" fmla="*/ 154042 w 7467600"/>
              <a:gd name="connsiteY989" fmla="*/ 261522 h 6858000"/>
              <a:gd name="connsiteX990" fmla="*/ 13550 w 7467600"/>
              <a:gd name="connsiteY990" fmla="*/ 158423 h 6858000"/>
              <a:gd name="connsiteX991" fmla="*/ 0 w 7467600"/>
              <a:gd name="connsiteY991" fmla="*/ 146618 h 6858000"/>
              <a:gd name="connsiteX992" fmla="*/ 0 w 7467600"/>
              <a:gd name="connsiteY992" fmla="*/ 59161 h 6858000"/>
              <a:gd name="connsiteX993" fmla="*/ 45427 w 7467600"/>
              <a:gd name="connsiteY993" fmla="*/ 101078 h 6858000"/>
              <a:gd name="connsiteX994" fmla="*/ 630103 w 7467600"/>
              <a:gd name="connsiteY994" fmla="*/ 485885 h 6858000"/>
              <a:gd name="connsiteX995" fmla="*/ 532040 w 7467600"/>
              <a:gd name="connsiteY995" fmla="*/ 399359 h 6858000"/>
              <a:gd name="connsiteX996" fmla="*/ 517618 w 7467600"/>
              <a:gd name="connsiteY996" fmla="*/ 385726 h 6858000"/>
              <a:gd name="connsiteX997" fmla="*/ 285074 w 7467600"/>
              <a:gd name="connsiteY997" fmla="*/ 182755 h 6858000"/>
              <a:gd name="connsiteX998" fmla="*/ 43151 w 7467600"/>
              <a:gd name="connsiteY99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97634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7467600 w 7467600"/>
              <a:gd name="connsiteY141" fmla="*/ 5297634 h 6858000"/>
              <a:gd name="connsiteX142" fmla="*/ 1903353 w 7467600"/>
              <a:gd name="connsiteY142" fmla="*/ 5044827 h 6858000"/>
              <a:gd name="connsiteX143" fmla="*/ 1936931 w 7467600"/>
              <a:gd name="connsiteY143" fmla="*/ 5093954 h 6858000"/>
              <a:gd name="connsiteX144" fmla="*/ 2195868 w 7467600"/>
              <a:gd name="connsiteY144" fmla="*/ 5396574 h 6858000"/>
              <a:gd name="connsiteX145" fmla="*/ 2088852 w 7467600"/>
              <a:gd name="connsiteY145" fmla="*/ 5166123 h 6858000"/>
              <a:gd name="connsiteX146" fmla="*/ 1958241 w 7467600"/>
              <a:gd name="connsiteY146" fmla="*/ 5067955 h 6858000"/>
              <a:gd name="connsiteX147" fmla="*/ 1903353 w 7467600"/>
              <a:gd name="connsiteY147" fmla="*/ 5044827 h 6858000"/>
              <a:gd name="connsiteX148" fmla="*/ 1979378 w 7467600"/>
              <a:gd name="connsiteY148" fmla="*/ 4769504 h 6858000"/>
              <a:gd name="connsiteX149" fmla="*/ 2882120 w 7467600"/>
              <a:gd name="connsiteY149" fmla="*/ 5064547 h 6858000"/>
              <a:gd name="connsiteX150" fmla="*/ 2793103 w 7467600"/>
              <a:gd name="connsiteY150" fmla="*/ 5039699 h 6858000"/>
              <a:gd name="connsiteX151" fmla="*/ 2770041 w 7467600"/>
              <a:gd name="connsiteY151" fmla="*/ 5033634 h 6858000"/>
              <a:gd name="connsiteX152" fmla="*/ 1979378 w 7467600"/>
              <a:gd name="connsiteY152" fmla="*/ 4769504 h 6858000"/>
              <a:gd name="connsiteX153" fmla="*/ 1927410 w 7467600"/>
              <a:gd name="connsiteY153" fmla="*/ 4716164 h 6858000"/>
              <a:gd name="connsiteX154" fmla="*/ 1959587 w 7467600"/>
              <a:gd name="connsiteY154" fmla="*/ 4728849 h 6858000"/>
              <a:gd name="connsiteX155" fmla="*/ 2777707 w 7467600"/>
              <a:gd name="connsiteY155" fmla="*/ 5003991 h 6858000"/>
              <a:gd name="connsiteX156" fmla="*/ 2800768 w 7467600"/>
              <a:gd name="connsiteY156" fmla="*/ 5010056 h 6858000"/>
              <a:gd name="connsiteX157" fmla="*/ 2879408 w 7467600"/>
              <a:gd name="connsiteY157" fmla="*/ 5031590 h 6858000"/>
              <a:gd name="connsiteX158" fmla="*/ 2862295 w 7467600"/>
              <a:gd name="connsiteY158" fmla="*/ 5022958 h 6858000"/>
              <a:gd name="connsiteX159" fmla="*/ 2813343 w 7467600"/>
              <a:gd name="connsiteY159" fmla="*/ 4998369 h 6858000"/>
              <a:gd name="connsiteX160" fmla="*/ 2646245 w 7467600"/>
              <a:gd name="connsiteY160" fmla="*/ 4930999 h 6858000"/>
              <a:gd name="connsiteX161" fmla="*/ 1999243 w 7467600"/>
              <a:gd name="connsiteY161" fmla="*/ 4730524 h 6858000"/>
              <a:gd name="connsiteX162" fmla="*/ 1979527 w 7467600"/>
              <a:gd name="connsiteY162" fmla="*/ 4726651 h 6858000"/>
              <a:gd name="connsiteX163" fmla="*/ 1927410 w 7467600"/>
              <a:gd name="connsiteY163" fmla="*/ 4716164 h 6858000"/>
              <a:gd name="connsiteX164" fmla="*/ 1997014 w 7467600"/>
              <a:gd name="connsiteY164" fmla="*/ 4698007 h 6858000"/>
              <a:gd name="connsiteX165" fmla="*/ 2005458 w 7467600"/>
              <a:gd name="connsiteY165" fmla="*/ 4699540 h 6858000"/>
              <a:gd name="connsiteX166" fmla="*/ 2657186 w 7467600"/>
              <a:gd name="connsiteY166" fmla="*/ 4901687 h 6858000"/>
              <a:gd name="connsiteX167" fmla="*/ 2826662 w 7467600"/>
              <a:gd name="connsiteY167" fmla="*/ 4970362 h 6858000"/>
              <a:gd name="connsiteX168" fmla="*/ 2876100 w 7467600"/>
              <a:gd name="connsiteY168" fmla="*/ 4995397 h 6858000"/>
              <a:gd name="connsiteX169" fmla="*/ 3042600 w 7467600"/>
              <a:gd name="connsiteY169" fmla="*/ 5059532 h 6858000"/>
              <a:gd name="connsiteX170" fmla="*/ 1997014 w 7467600"/>
              <a:gd name="connsiteY170" fmla="*/ 4698007 h 6858000"/>
              <a:gd name="connsiteX171" fmla="*/ 2305292 w 7467600"/>
              <a:gd name="connsiteY171" fmla="*/ 4219492 h 6858000"/>
              <a:gd name="connsiteX172" fmla="*/ 3360922 w 7467600"/>
              <a:gd name="connsiteY172" fmla="*/ 4529373 h 6858000"/>
              <a:gd name="connsiteX173" fmla="*/ 3492420 w 7467600"/>
              <a:gd name="connsiteY173" fmla="*/ 4510145 h 6858000"/>
              <a:gd name="connsiteX174" fmla="*/ 3364086 w 7467600"/>
              <a:gd name="connsiteY174" fmla="*/ 4480340 h 6858000"/>
              <a:gd name="connsiteX175" fmla="*/ 3225818 w 7467600"/>
              <a:gd name="connsiteY175" fmla="*/ 4411822 h 6858000"/>
              <a:gd name="connsiteX176" fmla="*/ 3129696 w 7467600"/>
              <a:gd name="connsiteY176" fmla="*/ 4360704 h 6858000"/>
              <a:gd name="connsiteX177" fmla="*/ 2814545 w 7467600"/>
              <a:gd name="connsiteY177" fmla="*/ 4282955 h 6858000"/>
              <a:gd name="connsiteX178" fmla="*/ 2305292 w 7467600"/>
              <a:gd name="connsiteY178" fmla="*/ 4219492 h 6858000"/>
              <a:gd name="connsiteX179" fmla="*/ 2626982 w 7467600"/>
              <a:gd name="connsiteY179" fmla="*/ 4206450 h 6858000"/>
              <a:gd name="connsiteX180" fmla="*/ 2490617 w 7467600"/>
              <a:gd name="connsiteY180" fmla="*/ 4206951 h 6858000"/>
              <a:gd name="connsiteX181" fmla="*/ 2819869 w 7467600"/>
              <a:gd name="connsiteY181" fmla="*/ 4252936 h 6858000"/>
              <a:gd name="connsiteX182" fmla="*/ 3143018 w 7467600"/>
              <a:gd name="connsiteY182" fmla="*/ 4332698 h 6858000"/>
              <a:gd name="connsiteX183" fmla="*/ 3241520 w 7467600"/>
              <a:gd name="connsiteY183" fmla="*/ 4385112 h 6858000"/>
              <a:gd name="connsiteX184" fmla="*/ 3374575 w 7467600"/>
              <a:gd name="connsiteY184" fmla="*/ 4451517 h 6858000"/>
              <a:gd name="connsiteX185" fmla="*/ 3505221 w 7467600"/>
              <a:gd name="connsiteY185" fmla="*/ 4480757 h 6858000"/>
              <a:gd name="connsiteX186" fmla="*/ 2626982 w 7467600"/>
              <a:gd name="connsiteY186" fmla="*/ 4206450 h 6858000"/>
              <a:gd name="connsiteX187" fmla="*/ 1310106 w 7467600"/>
              <a:gd name="connsiteY187" fmla="*/ 3943217 h 6858000"/>
              <a:gd name="connsiteX188" fmla="*/ 854994 w 7467600"/>
              <a:gd name="connsiteY188" fmla="*/ 4399136 h 6858000"/>
              <a:gd name="connsiteX189" fmla="*/ 742462 w 7467600"/>
              <a:gd name="connsiteY189" fmla="*/ 4594648 h 6858000"/>
              <a:gd name="connsiteX190" fmla="*/ 820602 w 7467600"/>
              <a:gd name="connsiteY190" fmla="*/ 4485915 h 6858000"/>
              <a:gd name="connsiteX191" fmla="*/ 878295 w 7467600"/>
              <a:gd name="connsiteY191" fmla="*/ 4403594 h 6858000"/>
              <a:gd name="connsiteX192" fmla="*/ 1240607 w 7467600"/>
              <a:gd name="connsiteY192" fmla="*/ 4010401 h 6858000"/>
              <a:gd name="connsiteX193" fmla="*/ 1310106 w 7467600"/>
              <a:gd name="connsiteY193" fmla="*/ 3943217 h 6858000"/>
              <a:gd name="connsiteX194" fmla="*/ 1423113 w 7467600"/>
              <a:gd name="connsiteY194" fmla="*/ 3874565 h 6858000"/>
              <a:gd name="connsiteX195" fmla="*/ 1260565 w 7467600"/>
              <a:gd name="connsiteY195" fmla="*/ 4031982 h 6858000"/>
              <a:gd name="connsiteX196" fmla="*/ 901900 w 7467600"/>
              <a:gd name="connsiteY196" fmla="*/ 4421236 h 6858000"/>
              <a:gd name="connsiteX197" fmla="*/ 845044 w 7467600"/>
              <a:gd name="connsiteY197" fmla="*/ 4502436 h 6858000"/>
              <a:gd name="connsiteX198" fmla="*/ 685926 w 7467600"/>
              <a:gd name="connsiteY198" fmla="*/ 4703069 h 6858000"/>
              <a:gd name="connsiteX199" fmla="*/ 684248 w 7467600"/>
              <a:gd name="connsiteY199" fmla="*/ 4706721 h 6858000"/>
              <a:gd name="connsiteX200" fmla="*/ 1423113 w 7467600"/>
              <a:gd name="connsiteY200" fmla="*/ 3874565 h 6858000"/>
              <a:gd name="connsiteX201" fmla="*/ 3316479 w 7467600"/>
              <a:gd name="connsiteY201" fmla="*/ 3872136 h 6858000"/>
              <a:gd name="connsiteX202" fmla="*/ 3546806 w 7467600"/>
              <a:gd name="connsiteY202" fmla="*/ 4356139 h 6858000"/>
              <a:gd name="connsiteX203" fmla="*/ 3364433 w 7467600"/>
              <a:gd name="connsiteY203" fmla="*/ 3953121 h 6858000"/>
              <a:gd name="connsiteX204" fmla="*/ 3316479 w 7467600"/>
              <a:gd name="connsiteY204" fmla="*/ 3872136 h 6858000"/>
              <a:gd name="connsiteX205" fmla="*/ 3291335 w 7467600"/>
              <a:gd name="connsiteY205" fmla="*/ 3767420 h 6858000"/>
              <a:gd name="connsiteX206" fmla="*/ 3390805 w 7467600"/>
              <a:gd name="connsiteY206" fmla="*/ 3937163 h 6858000"/>
              <a:gd name="connsiteX207" fmla="*/ 3579062 w 7467600"/>
              <a:gd name="connsiteY207" fmla="*/ 4359040 h 6858000"/>
              <a:gd name="connsiteX208" fmla="*/ 3467355 w 7467600"/>
              <a:gd name="connsiteY208" fmla="*/ 3988130 h 6858000"/>
              <a:gd name="connsiteX209" fmla="*/ 3310753 w 7467600"/>
              <a:gd name="connsiteY209" fmla="*/ 3787140 h 6858000"/>
              <a:gd name="connsiteX210" fmla="*/ 3291335 w 7467600"/>
              <a:gd name="connsiteY210" fmla="*/ 3767420 h 6858000"/>
              <a:gd name="connsiteX211" fmla="*/ 1635889 w 7467600"/>
              <a:gd name="connsiteY211" fmla="*/ 3709494 h 6858000"/>
              <a:gd name="connsiteX212" fmla="*/ 1634800 w 7467600"/>
              <a:gd name="connsiteY212" fmla="*/ 3731111 h 6858000"/>
              <a:gd name="connsiteX213" fmla="*/ 1635889 w 7467600"/>
              <a:gd name="connsiteY213" fmla="*/ 3709494 h 6858000"/>
              <a:gd name="connsiteX214" fmla="*/ 1510397 w 7467600"/>
              <a:gd name="connsiteY214" fmla="*/ 3684705 h 6858000"/>
              <a:gd name="connsiteX215" fmla="*/ 1146550 w 7467600"/>
              <a:gd name="connsiteY215" fmla="*/ 3802012 h 6858000"/>
              <a:gd name="connsiteX216" fmla="*/ 698834 w 7467600"/>
              <a:gd name="connsiteY216" fmla="*/ 3952272 h 6858000"/>
              <a:gd name="connsiteX217" fmla="*/ 34256 w 7467600"/>
              <a:gd name="connsiteY217" fmla="*/ 4347603 h 6858000"/>
              <a:gd name="connsiteX218" fmla="*/ 527241 w 7467600"/>
              <a:gd name="connsiteY218" fmla="*/ 4065078 h 6858000"/>
              <a:gd name="connsiteX219" fmla="*/ 1510397 w 7467600"/>
              <a:gd name="connsiteY219" fmla="*/ 3684705 h 6858000"/>
              <a:gd name="connsiteX220" fmla="*/ 1313114 w 7467600"/>
              <a:gd name="connsiteY220" fmla="*/ 3655216 h 6858000"/>
              <a:gd name="connsiteX221" fmla="*/ 1109304 w 7467600"/>
              <a:gd name="connsiteY221" fmla="*/ 3669030 h 6858000"/>
              <a:gd name="connsiteX222" fmla="*/ 8129 w 7467600"/>
              <a:gd name="connsiteY222" fmla="*/ 4330519 h 6858000"/>
              <a:gd name="connsiteX223" fmla="*/ 687572 w 7467600"/>
              <a:gd name="connsiteY223" fmla="*/ 3925629 h 6858000"/>
              <a:gd name="connsiteX224" fmla="*/ 1138365 w 7467600"/>
              <a:gd name="connsiteY224" fmla="*/ 3774515 h 6858000"/>
              <a:gd name="connsiteX225" fmla="*/ 1505579 w 7467600"/>
              <a:gd name="connsiteY225" fmla="*/ 3655526 h 6858000"/>
              <a:gd name="connsiteX226" fmla="*/ 1313114 w 7467600"/>
              <a:gd name="connsiteY226" fmla="*/ 3655216 h 6858000"/>
              <a:gd name="connsiteX227" fmla="*/ 3655073 w 7467600"/>
              <a:gd name="connsiteY227" fmla="*/ 3650884 h 6858000"/>
              <a:gd name="connsiteX228" fmla="*/ 3989938 w 7467600"/>
              <a:gd name="connsiteY228" fmla="*/ 3991685 h 6858000"/>
              <a:gd name="connsiteX229" fmla="*/ 4393907 w 7467600"/>
              <a:gd name="connsiteY229" fmla="*/ 4261258 h 6858000"/>
              <a:gd name="connsiteX230" fmla="*/ 4648051 w 7467600"/>
              <a:gd name="connsiteY230" fmla="*/ 4374051 h 6858000"/>
              <a:gd name="connsiteX231" fmla="*/ 4383389 w 7467600"/>
              <a:gd name="connsiteY231" fmla="*/ 4184369 h 6858000"/>
              <a:gd name="connsiteX232" fmla="*/ 4165508 w 7467600"/>
              <a:gd name="connsiteY232" fmla="*/ 4035196 h 6858000"/>
              <a:gd name="connsiteX233" fmla="*/ 4068162 w 7467600"/>
              <a:gd name="connsiteY233" fmla="*/ 3953394 h 6858000"/>
              <a:gd name="connsiteX234" fmla="*/ 3981416 w 7467600"/>
              <a:gd name="connsiteY234" fmla="*/ 3880482 h 6858000"/>
              <a:gd name="connsiteX235" fmla="*/ 3800147 w 7467600"/>
              <a:gd name="connsiteY235" fmla="*/ 3749872 h 6858000"/>
              <a:gd name="connsiteX236" fmla="*/ 3655073 w 7467600"/>
              <a:gd name="connsiteY236" fmla="*/ 3650884 h 6858000"/>
              <a:gd name="connsiteX237" fmla="*/ 3670252 w 7467600"/>
              <a:gd name="connsiteY237" fmla="*/ 3622798 h 6858000"/>
              <a:gd name="connsiteX238" fmla="*/ 3817258 w 7467600"/>
              <a:gd name="connsiteY238" fmla="*/ 3723577 h 6858000"/>
              <a:gd name="connsiteX239" fmla="*/ 4000461 w 7467600"/>
              <a:gd name="connsiteY239" fmla="*/ 3855966 h 6858000"/>
              <a:gd name="connsiteX240" fmla="*/ 4088180 w 7467600"/>
              <a:gd name="connsiteY240" fmla="*/ 3929774 h 6858000"/>
              <a:gd name="connsiteX241" fmla="*/ 4184555 w 7467600"/>
              <a:gd name="connsiteY241" fmla="*/ 4010683 h 6858000"/>
              <a:gd name="connsiteX242" fmla="*/ 4399563 w 7467600"/>
              <a:gd name="connsiteY242" fmla="*/ 4158106 h 6858000"/>
              <a:gd name="connsiteX243" fmla="*/ 4684469 w 7467600"/>
              <a:gd name="connsiteY243" fmla="*/ 4364680 h 6858000"/>
              <a:gd name="connsiteX244" fmla="*/ 4690271 w 7467600"/>
              <a:gd name="connsiteY244" fmla="*/ 4370034 h 6858000"/>
              <a:gd name="connsiteX245" fmla="*/ 4136093 w 7467600"/>
              <a:gd name="connsiteY245" fmla="*/ 3858466 h 6858000"/>
              <a:gd name="connsiteX246" fmla="*/ 3670252 w 7467600"/>
              <a:gd name="connsiteY246" fmla="*/ 3622798 h 6858000"/>
              <a:gd name="connsiteX247" fmla="*/ 4440129 w 7467600"/>
              <a:gd name="connsiteY247" fmla="*/ 3448571 h 6858000"/>
              <a:gd name="connsiteX248" fmla="*/ 4856525 w 7467600"/>
              <a:gd name="connsiteY248" fmla="*/ 3915351 h 6858000"/>
              <a:gd name="connsiteX249" fmla="*/ 5059055 w 7467600"/>
              <a:gd name="connsiteY249" fmla="*/ 4108918 h 6858000"/>
              <a:gd name="connsiteX250" fmla="*/ 5290070 w 7467600"/>
              <a:gd name="connsiteY250" fmla="*/ 4263619 h 6858000"/>
              <a:gd name="connsiteX251" fmla="*/ 4834991 w 7467600"/>
              <a:gd name="connsiteY251" fmla="*/ 3830985 h 6858000"/>
              <a:gd name="connsiteX252" fmla="*/ 4440129 w 7467600"/>
              <a:gd name="connsiteY252" fmla="*/ 3448571 h 6858000"/>
              <a:gd name="connsiteX253" fmla="*/ 4441737 w 7467600"/>
              <a:gd name="connsiteY253" fmla="*/ 3399734 h 6858000"/>
              <a:gd name="connsiteX254" fmla="*/ 4431236 w 7467600"/>
              <a:gd name="connsiteY254" fmla="*/ 3400954 h 6858000"/>
              <a:gd name="connsiteX255" fmla="*/ 4557150 w 7467600"/>
              <a:gd name="connsiteY255" fmla="*/ 3510023 h 6858000"/>
              <a:gd name="connsiteX256" fmla="*/ 4856936 w 7467600"/>
              <a:gd name="connsiteY256" fmla="*/ 3809146 h 6858000"/>
              <a:gd name="connsiteX257" fmla="*/ 5111996 w 7467600"/>
              <a:gd name="connsiteY257" fmla="*/ 4065759 h 6858000"/>
              <a:gd name="connsiteX258" fmla="*/ 5388878 w 7467600"/>
              <a:gd name="connsiteY258" fmla="*/ 4300185 h 6858000"/>
              <a:gd name="connsiteX259" fmla="*/ 5425556 w 7467600"/>
              <a:gd name="connsiteY259" fmla="*/ 4308967 h 6858000"/>
              <a:gd name="connsiteX260" fmla="*/ 4943646 w 7467600"/>
              <a:gd name="connsiteY260" fmla="*/ 3822916 h 6858000"/>
              <a:gd name="connsiteX261" fmla="*/ 4594837 w 7467600"/>
              <a:gd name="connsiteY261" fmla="*/ 3532274 h 6858000"/>
              <a:gd name="connsiteX262" fmla="*/ 4441737 w 7467600"/>
              <a:gd name="connsiteY262" fmla="*/ 3399734 h 6858000"/>
              <a:gd name="connsiteX263" fmla="*/ 5425834 w 7467600"/>
              <a:gd name="connsiteY263" fmla="*/ 3162785 h 6858000"/>
              <a:gd name="connsiteX264" fmla="*/ 5401644 w 7467600"/>
              <a:gd name="connsiteY264" fmla="*/ 3617847 h 6858000"/>
              <a:gd name="connsiteX265" fmla="*/ 5467256 w 7467600"/>
              <a:gd name="connsiteY265" fmla="*/ 4175494 h 6858000"/>
              <a:gd name="connsiteX266" fmla="*/ 5448069 w 7467600"/>
              <a:gd name="connsiteY266" fmla="*/ 3567554 h 6858000"/>
              <a:gd name="connsiteX267" fmla="*/ 5425834 w 7467600"/>
              <a:gd name="connsiteY267" fmla="*/ 3162785 h 6858000"/>
              <a:gd name="connsiteX268" fmla="*/ 1318687 w 7467600"/>
              <a:gd name="connsiteY268" fmla="*/ 3113840 h 6858000"/>
              <a:gd name="connsiteX269" fmla="*/ 1066793 w 7467600"/>
              <a:gd name="connsiteY269" fmla="*/ 3212171 h 6858000"/>
              <a:gd name="connsiteX270" fmla="*/ 993319 w 7467600"/>
              <a:gd name="connsiteY270" fmla="*/ 3247648 h 6858000"/>
              <a:gd name="connsiteX271" fmla="*/ 853081 w 7467600"/>
              <a:gd name="connsiteY271" fmla="*/ 3312410 h 6858000"/>
              <a:gd name="connsiteX272" fmla="*/ 805957 w 7467600"/>
              <a:gd name="connsiteY272" fmla="*/ 3330443 h 6858000"/>
              <a:gd name="connsiteX273" fmla="*/ 1318687 w 7467600"/>
              <a:gd name="connsiteY273" fmla="*/ 3113840 h 6858000"/>
              <a:gd name="connsiteX274" fmla="*/ 5453702 w 7467600"/>
              <a:gd name="connsiteY274" fmla="*/ 3090882 h 6858000"/>
              <a:gd name="connsiteX275" fmla="*/ 5480135 w 7467600"/>
              <a:gd name="connsiteY275" fmla="*/ 3565802 h 6858000"/>
              <a:gd name="connsiteX276" fmla="*/ 5499023 w 7467600"/>
              <a:gd name="connsiteY276" fmla="*/ 4166310 h 6858000"/>
              <a:gd name="connsiteX277" fmla="*/ 5547022 w 7467600"/>
              <a:gd name="connsiteY277" fmla="*/ 3607838 h 6858000"/>
              <a:gd name="connsiteX278" fmla="*/ 5515964 w 7467600"/>
              <a:gd name="connsiteY278" fmla="*/ 3378541 h 6858000"/>
              <a:gd name="connsiteX279" fmla="*/ 5453702 w 7467600"/>
              <a:gd name="connsiteY279" fmla="*/ 3090882 h 6858000"/>
              <a:gd name="connsiteX280" fmla="*/ 1238695 w 7467600"/>
              <a:gd name="connsiteY280" fmla="*/ 3076820 h 6858000"/>
              <a:gd name="connsiteX281" fmla="*/ 716371 w 7467600"/>
              <a:gd name="connsiteY281" fmla="*/ 3293249 h 6858000"/>
              <a:gd name="connsiteX282" fmla="*/ 579522 w 7467600"/>
              <a:gd name="connsiteY282" fmla="*/ 3371759 h 6858000"/>
              <a:gd name="connsiteX283" fmla="*/ 600288 w 7467600"/>
              <a:gd name="connsiteY283" fmla="*/ 3365555 h 6858000"/>
              <a:gd name="connsiteX284" fmla="*/ 840692 w 7467600"/>
              <a:gd name="connsiteY284" fmla="*/ 3284921 h 6858000"/>
              <a:gd name="connsiteX285" fmla="*/ 979248 w 7467600"/>
              <a:gd name="connsiteY285" fmla="*/ 3221003 h 6858000"/>
              <a:gd name="connsiteX286" fmla="*/ 1053282 w 7467600"/>
              <a:gd name="connsiteY286" fmla="*/ 3185247 h 6858000"/>
              <a:gd name="connsiteX287" fmla="*/ 1320603 w 7467600"/>
              <a:gd name="connsiteY287" fmla="*/ 3081281 h 6858000"/>
              <a:gd name="connsiteX288" fmla="*/ 1238695 w 7467600"/>
              <a:gd name="connsiteY288" fmla="*/ 3076820 h 6858000"/>
              <a:gd name="connsiteX289" fmla="*/ 5425627 w 7467600"/>
              <a:gd name="connsiteY289" fmla="*/ 2954192 h 6858000"/>
              <a:gd name="connsiteX290" fmla="*/ 5470770 w 7467600"/>
              <a:gd name="connsiteY290" fmla="*/ 3005435 h 6858000"/>
              <a:gd name="connsiteX291" fmla="*/ 5519779 w 7467600"/>
              <a:gd name="connsiteY291" fmla="*/ 4359223 h 6858000"/>
              <a:gd name="connsiteX292" fmla="*/ 5520293 w 7467600"/>
              <a:gd name="connsiteY292" fmla="*/ 4360602 h 6858000"/>
              <a:gd name="connsiteX293" fmla="*/ 5767221 w 7467600"/>
              <a:gd name="connsiteY293" fmla="*/ 4665564 h 6858000"/>
              <a:gd name="connsiteX294" fmla="*/ 6937169 w 7467600"/>
              <a:gd name="connsiteY294" fmla="*/ 4815941 h 6858000"/>
              <a:gd name="connsiteX295" fmla="*/ 6953922 w 7467600"/>
              <a:gd name="connsiteY295" fmla="*/ 4890068 h 6858000"/>
              <a:gd name="connsiteX296" fmla="*/ 6071359 w 7467600"/>
              <a:gd name="connsiteY296" fmla="*/ 4770770 h 6858000"/>
              <a:gd name="connsiteX297" fmla="*/ 6038839 w 7467600"/>
              <a:gd name="connsiteY297" fmla="*/ 4764474 h 6858000"/>
              <a:gd name="connsiteX298" fmla="*/ 6038706 w 7467600"/>
              <a:gd name="connsiteY298" fmla="*/ 4763847 h 6858000"/>
              <a:gd name="connsiteX299" fmla="*/ 6037784 w 7467600"/>
              <a:gd name="connsiteY299" fmla="*/ 4764270 h 6858000"/>
              <a:gd name="connsiteX300" fmla="*/ 6038839 w 7467600"/>
              <a:gd name="connsiteY300" fmla="*/ 4764474 h 6858000"/>
              <a:gd name="connsiteX301" fmla="*/ 6040338 w 7467600"/>
              <a:gd name="connsiteY301" fmla="*/ 4771418 h 6858000"/>
              <a:gd name="connsiteX302" fmla="*/ 6024488 w 7467600"/>
              <a:gd name="connsiteY302" fmla="*/ 4809903 h 6858000"/>
              <a:gd name="connsiteX303" fmla="*/ 5599771 w 7467600"/>
              <a:gd name="connsiteY303" fmla="*/ 5509652 h 6858000"/>
              <a:gd name="connsiteX304" fmla="*/ 5548843 w 7467600"/>
              <a:gd name="connsiteY304" fmla="*/ 5563845 h 6858000"/>
              <a:gd name="connsiteX305" fmla="*/ 5940952 w 7467600"/>
              <a:gd name="connsiteY305" fmla="*/ 6250028 h 6858000"/>
              <a:gd name="connsiteX306" fmla="*/ 6043441 w 7467600"/>
              <a:gd name="connsiteY306" fmla="*/ 6665847 h 6858000"/>
              <a:gd name="connsiteX307" fmla="*/ 6093432 w 7467600"/>
              <a:gd name="connsiteY307" fmla="*/ 6858000 h 6858000"/>
              <a:gd name="connsiteX308" fmla="*/ 6034344 w 7467600"/>
              <a:gd name="connsiteY308" fmla="*/ 6858000 h 6858000"/>
              <a:gd name="connsiteX309" fmla="*/ 6026679 w 7467600"/>
              <a:gd name="connsiteY309" fmla="*/ 6836959 h 6858000"/>
              <a:gd name="connsiteX310" fmla="*/ 5800441 w 7467600"/>
              <a:gd name="connsiteY310" fmla="*/ 6335286 h 6858000"/>
              <a:gd name="connsiteX311" fmla="*/ 5526562 w 7467600"/>
              <a:gd name="connsiteY311" fmla="*/ 5705388 h 6858000"/>
              <a:gd name="connsiteX312" fmla="*/ 5519640 w 7467600"/>
              <a:gd name="connsiteY312" fmla="*/ 5683774 h 6858000"/>
              <a:gd name="connsiteX313" fmla="*/ 5844559 w 7467600"/>
              <a:gd name="connsiteY313" fmla="*/ 6553349 h 6858000"/>
              <a:gd name="connsiteX314" fmla="*/ 5975994 w 7467600"/>
              <a:gd name="connsiteY314" fmla="*/ 6858000 h 6858000"/>
              <a:gd name="connsiteX315" fmla="*/ 5898547 w 7467600"/>
              <a:gd name="connsiteY315" fmla="*/ 6858000 h 6858000"/>
              <a:gd name="connsiteX316" fmla="*/ 5682041 w 7467600"/>
              <a:gd name="connsiteY316" fmla="*/ 6355860 h 6858000"/>
              <a:gd name="connsiteX317" fmla="*/ 5461758 w 7467600"/>
              <a:gd name="connsiteY317" fmla="*/ 5820220 h 6858000"/>
              <a:gd name="connsiteX318" fmla="*/ 5237282 w 7467600"/>
              <a:gd name="connsiteY318" fmla="*/ 6579086 h 6858000"/>
              <a:gd name="connsiteX319" fmla="*/ 5115009 w 7467600"/>
              <a:gd name="connsiteY319" fmla="*/ 6858000 h 6858000"/>
              <a:gd name="connsiteX320" fmla="*/ 5028074 w 7467600"/>
              <a:gd name="connsiteY320" fmla="*/ 6858000 h 6858000"/>
              <a:gd name="connsiteX321" fmla="*/ 5079508 w 7467600"/>
              <a:gd name="connsiteY321" fmla="*/ 6749074 h 6858000"/>
              <a:gd name="connsiteX322" fmla="*/ 5371846 w 7467600"/>
              <a:gd name="connsiteY322" fmla="*/ 5924413 h 6858000"/>
              <a:gd name="connsiteX323" fmla="*/ 5270512 w 7467600"/>
              <a:gd name="connsiteY323" fmla="*/ 6138975 h 6858000"/>
              <a:gd name="connsiteX324" fmla="*/ 5062409 w 7467600"/>
              <a:gd name="connsiteY324" fmla="*/ 6653544 h 6858000"/>
              <a:gd name="connsiteX325" fmla="*/ 5036628 w 7467600"/>
              <a:gd name="connsiteY325" fmla="*/ 6754247 h 6858000"/>
              <a:gd name="connsiteX326" fmla="*/ 5009112 w 7467600"/>
              <a:gd name="connsiteY326" fmla="*/ 6858000 h 6858000"/>
              <a:gd name="connsiteX327" fmla="*/ 4976679 w 7467600"/>
              <a:gd name="connsiteY327" fmla="*/ 6858000 h 6858000"/>
              <a:gd name="connsiteX328" fmla="*/ 5006537 w 7467600"/>
              <a:gd name="connsiteY328" fmla="*/ 6747068 h 6858000"/>
              <a:gd name="connsiteX329" fmla="*/ 5032723 w 7467600"/>
              <a:gd name="connsiteY329" fmla="*/ 6644957 h 6858000"/>
              <a:gd name="connsiteX330" fmla="*/ 5242949 w 7467600"/>
              <a:gd name="connsiteY330" fmla="*/ 6125175 h 6858000"/>
              <a:gd name="connsiteX331" fmla="*/ 5286321 w 7467600"/>
              <a:gd name="connsiteY331" fmla="*/ 6033555 h 6858000"/>
              <a:gd name="connsiteX332" fmla="*/ 5008210 w 7467600"/>
              <a:gd name="connsiteY332" fmla="*/ 6649194 h 6858000"/>
              <a:gd name="connsiteX333" fmla="*/ 4986321 w 7467600"/>
              <a:gd name="connsiteY333" fmla="*/ 6765687 h 6858000"/>
              <a:gd name="connsiteX334" fmla="*/ 4973474 w 7467600"/>
              <a:gd name="connsiteY334" fmla="*/ 6858000 h 6858000"/>
              <a:gd name="connsiteX335" fmla="*/ 4907178 w 7467600"/>
              <a:gd name="connsiteY335" fmla="*/ 6858000 h 6858000"/>
              <a:gd name="connsiteX336" fmla="*/ 4910810 w 7467600"/>
              <a:gd name="connsiteY336" fmla="*/ 6829660 h 6858000"/>
              <a:gd name="connsiteX337" fmla="*/ 4987461 w 7467600"/>
              <a:gd name="connsiteY337" fmla="*/ 6432994 h 6858000"/>
              <a:gd name="connsiteX338" fmla="*/ 5179262 w 7467600"/>
              <a:gd name="connsiteY338" fmla="*/ 6035044 h 6858000"/>
              <a:gd name="connsiteX339" fmla="*/ 4689678 w 7467600"/>
              <a:gd name="connsiteY339" fmla="*/ 6440241 h 6858000"/>
              <a:gd name="connsiteX340" fmla="*/ 4477543 w 7467600"/>
              <a:gd name="connsiteY340" fmla="*/ 6674836 h 6858000"/>
              <a:gd name="connsiteX341" fmla="*/ 4329957 w 7467600"/>
              <a:gd name="connsiteY341" fmla="*/ 6858000 h 6858000"/>
              <a:gd name="connsiteX342" fmla="*/ 4218595 w 7467600"/>
              <a:gd name="connsiteY342" fmla="*/ 6858000 h 6858000"/>
              <a:gd name="connsiteX343" fmla="*/ 4368888 w 7467600"/>
              <a:gd name="connsiteY343" fmla="*/ 6668412 h 6858000"/>
              <a:gd name="connsiteX344" fmla="*/ 4563091 w 7467600"/>
              <a:gd name="connsiteY344" fmla="*/ 6442508 h 6858000"/>
              <a:gd name="connsiteX345" fmla="*/ 5387324 w 7467600"/>
              <a:gd name="connsiteY345" fmla="*/ 5705830 h 6858000"/>
              <a:gd name="connsiteX346" fmla="*/ 5073620 w 7467600"/>
              <a:gd name="connsiteY346" fmla="*/ 5955437 h 6858000"/>
              <a:gd name="connsiteX347" fmla="*/ 4689789 w 7467600"/>
              <a:gd name="connsiteY347" fmla="*/ 6268382 h 6858000"/>
              <a:gd name="connsiteX348" fmla="*/ 4418722 w 7467600"/>
              <a:gd name="connsiteY348" fmla="*/ 6570886 h 6858000"/>
              <a:gd name="connsiteX349" fmla="*/ 4214944 w 7467600"/>
              <a:gd name="connsiteY349" fmla="*/ 6858000 h 6858000"/>
              <a:gd name="connsiteX350" fmla="*/ 4177898 w 7467600"/>
              <a:gd name="connsiteY350" fmla="*/ 6858000 h 6858000"/>
              <a:gd name="connsiteX351" fmla="*/ 4391597 w 7467600"/>
              <a:gd name="connsiteY351" fmla="*/ 6556370 h 6858000"/>
              <a:gd name="connsiteX352" fmla="*/ 4668889 w 7467600"/>
              <a:gd name="connsiteY352" fmla="*/ 6246399 h 6858000"/>
              <a:gd name="connsiteX353" fmla="*/ 5055427 w 7467600"/>
              <a:gd name="connsiteY353" fmla="*/ 5931476 h 6858000"/>
              <a:gd name="connsiteX354" fmla="*/ 5371814 w 7467600"/>
              <a:gd name="connsiteY354" fmla="*/ 5678975 h 6858000"/>
              <a:gd name="connsiteX355" fmla="*/ 4987918 w 7467600"/>
              <a:gd name="connsiteY355" fmla="*/ 5838701 h 6858000"/>
              <a:gd name="connsiteX356" fmla="*/ 4317146 w 7467600"/>
              <a:gd name="connsiteY356" fmla="*/ 6587716 h 6858000"/>
              <a:gd name="connsiteX357" fmla="*/ 4171627 w 7467600"/>
              <a:gd name="connsiteY357" fmla="*/ 6858000 h 6858000"/>
              <a:gd name="connsiteX358" fmla="*/ 4081585 w 7467600"/>
              <a:gd name="connsiteY358" fmla="*/ 6858000 h 6858000"/>
              <a:gd name="connsiteX359" fmla="*/ 4238603 w 7467600"/>
              <a:gd name="connsiteY359" fmla="*/ 6559341 h 6858000"/>
              <a:gd name="connsiteX360" fmla="*/ 4778333 w 7467600"/>
              <a:gd name="connsiteY360" fmla="*/ 5873626 h 6858000"/>
              <a:gd name="connsiteX361" fmla="*/ 5414185 w 7467600"/>
              <a:gd name="connsiteY361" fmla="*/ 5573882 h 6858000"/>
              <a:gd name="connsiteX362" fmla="*/ 5959648 w 7467600"/>
              <a:gd name="connsiteY362" fmla="*/ 4760797 h 6858000"/>
              <a:gd name="connsiteX363" fmla="*/ 5355019 w 7467600"/>
              <a:gd name="connsiteY363" fmla="*/ 4734672 h 6858000"/>
              <a:gd name="connsiteX364" fmla="*/ 5083565 w 7467600"/>
              <a:gd name="connsiteY364" fmla="*/ 5179121 h 6858000"/>
              <a:gd name="connsiteX365" fmla="*/ 4713577 w 7467600"/>
              <a:gd name="connsiteY365" fmla="*/ 5616803 h 6858000"/>
              <a:gd name="connsiteX366" fmla="*/ 3989559 w 7467600"/>
              <a:gd name="connsiteY366" fmla="*/ 6145945 h 6858000"/>
              <a:gd name="connsiteX367" fmla="*/ 3939824 w 7467600"/>
              <a:gd name="connsiteY367" fmla="*/ 6066900 h 6858000"/>
              <a:gd name="connsiteX368" fmla="*/ 4584537 w 7467600"/>
              <a:gd name="connsiteY368" fmla="*/ 5324826 h 6858000"/>
              <a:gd name="connsiteX369" fmla="*/ 5037105 w 7467600"/>
              <a:gd name="connsiteY369" fmla="*/ 5088765 h 6858000"/>
              <a:gd name="connsiteX370" fmla="*/ 5039930 w 7467600"/>
              <a:gd name="connsiteY370" fmla="*/ 5089585 h 6858000"/>
              <a:gd name="connsiteX371" fmla="*/ 5263764 w 7467600"/>
              <a:gd name="connsiteY371" fmla="*/ 4735525 h 6858000"/>
              <a:gd name="connsiteX372" fmla="*/ 4086300 w 7467600"/>
              <a:gd name="connsiteY372" fmla="*/ 4884599 h 6858000"/>
              <a:gd name="connsiteX373" fmla="*/ 4085485 w 7467600"/>
              <a:gd name="connsiteY373" fmla="*/ 4899070 h 6858000"/>
              <a:gd name="connsiteX374" fmla="*/ 3871915 w 7467600"/>
              <a:gd name="connsiteY374" fmla="*/ 5253645 h 6858000"/>
              <a:gd name="connsiteX375" fmla="*/ 3799374 w 7467600"/>
              <a:gd name="connsiteY375" fmla="*/ 5466127 h 6858000"/>
              <a:gd name="connsiteX376" fmla="*/ 3498850 w 7467600"/>
              <a:gd name="connsiteY376" fmla="*/ 6661888 h 6858000"/>
              <a:gd name="connsiteX377" fmla="*/ 3399216 w 7467600"/>
              <a:gd name="connsiteY377" fmla="*/ 6858000 h 6858000"/>
              <a:gd name="connsiteX378" fmla="*/ 3303688 w 7467600"/>
              <a:gd name="connsiteY378" fmla="*/ 6858000 h 6858000"/>
              <a:gd name="connsiteX379" fmla="*/ 3391774 w 7467600"/>
              <a:gd name="connsiteY379" fmla="*/ 6697181 h 6858000"/>
              <a:gd name="connsiteX380" fmla="*/ 3735540 w 7467600"/>
              <a:gd name="connsiteY380" fmla="*/ 5546923 h 6858000"/>
              <a:gd name="connsiteX381" fmla="*/ 3729438 w 7467600"/>
              <a:gd name="connsiteY381" fmla="*/ 5569058 h 6858000"/>
              <a:gd name="connsiteX382" fmla="*/ 3707782 w 7467600"/>
              <a:gd name="connsiteY382" fmla="*/ 5644908 h 6858000"/>
              <a:gd name="connsiteX383" fmla="*/ 3583827 w 7467600"/>
              <a:gd name="connsiteY383" fmla="*/ 6039215 h 6858000"/>
              <a:gd name="connsiteX384" fmla="*/ 3547861 w 7467600"/>
              <a:gd name="connsiteY384" fmla="*/ 6129609 h 6858000"/>
              <a:gd name="connsiteX385" fmla="*/ 3490905 w 7467600"/>
              <a:gd name="connsiteY385" fmla="*/ 6277660 h 6858000"/>
              <a:gd name="connsiteX386" fmla="*/ 3455859 w 7467600"/>
              <a:gd name="connsiteY386" fmla="*/ 6391301 h 6858000"/>
              <a:gd name="connsiteX387" fmla="*/ 3429112 w 7467600"/>
              <a:gd name="connsiteY387" fmla="*/ 6479469 h 6858000"/>
              <a:gd name="connsiteX388" fmla="*/ 3304862 w 7467600"/>
              <a:gd name="connsiteY388" fmla="*/ 6796476 h 6858000"/>
              <a:gd name="connsiteX389" fmla="*/ 3276071 w 7467600"/>
              <a:gd name="connsiteY389" fmla="*/ 6858000 h 6858000"/>
              <a:gd name="connsiteX390" fmla="*/ 3240805 w 7467600"/>
              <a:gd name="connsiteY390" fmla="*/ 6858000 h 6858000"/>
              <a:gd name="connsiteX391" fmla="*/ 3275917 w 7467600"/>
              <a:gd name="connsiteY391" fmla="*/ 6783192 h 6858000"/>
              <a:gd name="connsiteX392" fmla="*/ 3399358 w 7467600"/>
              <a:gd name="connsiteY392" fmla="*/ 6469011 h 6858000"/>
              <a:gd name="connsiteX393" fmla="*/ 3425650 w 7467600"/>
              <a:gd name="connsiteY393" fmla="*/ 6381333 h 6858000"/>
              <a:gd name="connsiteX394" fmla="*/ 3460661 w 7467600"/>
              <a:gd name="connsiteY394" fmla="*/ 6266763 h 6858000"/>
              <a:gd name="connsiteX395" fmla="*/ 3518021 w 7467600"/>
              <a:gd name="connsiteY395" fmla="*/ 6117298 h 6858000"/>
              <a:gd name="connsiteX396" fmla="*/ 3554035 w 7467600"/>
              <a:gd name="connsiteY396" fmla="*/ 6027832 h 6858000"/>
              <a:gd name="connsiteX397" fmla="*/ 3677174 w 7467600"/>
              <a:gd name="connsiteY397" fmla="*/ 5636351 h 6858000"/>
              <a:gd name="connsiteX398" fmla="*/ 3698819 w 7467600"/>
              <a:gd name="connsiteY398" fmla="*/ 5560503 h 6858000"/>
              <a:gd name="connsiteX399" fmla="*/ 3702094 w 7467600"/>
              <a:gd name="connsiteY399" fmla="*/ 5549194 h 6858000"/>
              <a:gd name="connsiteX400" fmla="*/ 3398355 w 7467600"/>
              <a:gd name="connsiteY400" fmla="*/ 6094603 h 6858000"/>
              <a:gd name="connsiteX401" fmla="*/ 3193941 w 7467600"/>
              <a:gd name="connsiteY401" fmla="*/ 6798775 h 6858000"/>
              <a:gd name="connsiteX402" fmla="*/ 3184140 w 7467600"/>
              <a:gd name="connsiteY402" fmla="*/ 6858000 h 6858000"/>
              <a:gd name="connsiteX403" fmla="*/ 3099978 w 7467600"/>
              <a:gd name="connsiteY403" fmla="*/ 6858000 h 6858000"/>
              <a:gd name="connsiteX404" fmla="*/ 3101556 w 7467600"/>
              <a:gd name="connsiteY404" fmla="*/ 6843337 h 6858000"/>
              <a:gd name="connsiteX405" fmla="*/ 3370162 w 7467600"/>
              <a:gd name="connsiteY405" fmla="*/ 5785550 h 6858000"/>
              <a:gd name="connsiteX406" fmla="*/ 3746477 w 7467600"/>
              <a:gd name="connsiteY406" fmla="*/ 5377889 h 6858000"/>
              <a:gd name="connsiteX407" fmla="*/ 3863399 w 7467600"/>
              <a:gd name="connsiteY407" fmla="*/ 5087257 h 6858000"/>
              <a:gd name="connsiteX408" fmla="*/ 3968712 w 7467600"/>
              <a:gd name="connsiteY408" fmla="*/ 4913989 h 6858000"/>
              <a:gd name="connsiteX409" fmla="*/ 2792390 w 7467600"/>
              <a:gd name="connsiteY409" fmla="*/ 5382974 h 6858000"/>
              <a:gd name="connsiteX410" fmla="*/ 2714982 w 7467600"/>
              <a:gd name="connsiteY410" fmla="*/ 5427051 h 6858000"/>
              <a:gd name="connsiteX411" fmla="*/ 2813361 w 7467600"/>
              <a:gd name="connsiteY411" fmla="*/ 6023912 h 6858000"/>
              <a:gd name="connsiteX412" fmla="*/ 2688430 w 7467600"/>
              <a:gd name="connsiteY412" fmla="*/ 6801564 h 6858000"/>
              <a:gd name="connsiteX413" fmla="*/ 2629626 w 7467600"/>
              <a:gd name="connsiteY413" fmla="*/ 6763394 h 6858000"/>
              <a:gd name="connsiteX414" fmla="*/ 2565328 w 7467600"/>
              <a:gd name="connsiteY414" fmla="*/ 5516399 h 6858000"/>
              <a:gd name="connsiteX415" fmla="*/ 1922999 w 7467600"/>
              <a:gd name="connsiteY415" fmla="*/ 5980343 h 6858000"/>
              <a:gd name="connsiteX416" fmla="*/ 1950261 w 7467600"/>
              <a:gd name="connsiteY416" fmla="*/ 6405858 h 6858000"/>
              <a:gd name="connsiteX417" fmla="*/ 2365554 w 7467600"/>
              <a:gd name="connsiteY417" fmla="*/ 6759107 h 6858000"/>
              <a:gd name="connsiteX418" fmla="*/ 2424142 w 7467600"/>
              <a:gd name="connsiteY418" fmla="*/ 6858000 h 6858000"/>
              <a:gd name="connsiteX419" fmla="*/ 2395994 w 7467600"/>
              <a:gd name="connsiteY419" fmla="*/ 6858000 h 6858000"/>
              <a:gd name="connsiteX420" fmla="*/ 2392863 w 7467600"/>
              <a:gd name="connsiteY420" fmla="*/ 6852964 h 6858000"/>
              <a:gd name="connsiteX421" fmla="*/ 2017589 w 7467600"/>
              <a:gd name="connsiteY421" fmla="*/ 6493982 h 6858000"/>
              <a:gd name="connsiteX422" fmla="*/ 2147336 w 7467600"/>
              <a:gd name="connsiteY422" fmla="*/ 6594052 h 6858000"/>
              <a:gd name="connsiteX423" fmla="*/ 2207047 w 7467600"/>
              <a:gd name="connsiteY423" fmla="*/ 6654540 h 6858000"/>
              <a:gd name="connsiteX424" fmla="*/ 2299106 w 7467600"/>
              <a:gd name="connsiteY424" fmla="*/ 6778931 h 6858000"/>
              <a:gd name="connsiteX425" fmla="*/ 2314430 w 7467600"/>
              <a:gd name="connsiteY425" fmla="*/ 6801144 h 6858000"/>
              <a:gd name="connsiteX426" fmla="*/ 2352406 w 7467600"/>
              <a:gd name="connsiteY426" fmla="*/ 6858000 h 6858000"/>
              <a:gd name="connsiteX427" fmla="*/ 2314492 w 7467600"/>
              <a:gd name="connsiteY427" fmla="*/ 6858000 h 6858000"/>
              <a:gd name="connsiteX428" fmla="*/ 2288095 w 7467600"/>
              <a:gd name="connsiteY428" fmla="*/ 6818030 h 6858000"/>
              <a:gd name="connsiteX429" fmla="*/ 2272768 w 7467600"/>
              <a:gd name="connsiteY429" fmla="*/ 6795822 h 6858000"/>
              <a:gd name="connsiteX430" fmla="*/ 2182715 w 7467600"/>
              <a:gd name="connsiteY430" fmla="*/ 6675071 h 6858000"/>
              <a:gd name="connsiteX431" fmla="*/ 2032061 w 7467600"/>
              <a:gd name="connsiteY431" fmla="*/ 6541380 h 6858000"/>
              <a:gd name="connsiteX432" fmla="*/ 2257220 w 7467600"/>
              <a:gd name="connsiteY432" fmla="*/ 6826257 h 6858000"/>
              <a:gd name="connsiteX433" fmla="*/ 2281324 w 7467600"/>
              <a:gd name="connsiteY433" fmla="*/ 6858000 h 6858000"/>
              <a:gd name="connsiteX434" fmla="*/ 2242860 w 7467600"/>
              <a:gd name="connsiteY434" fmla="*/ 6858000 h 6858000"/>
              <a:gd name="connsiteX435" fmla="*/ 2232818 w 7467600"/>
              <a:gd name="connsiteY435" fmla="*/ 6844926 h 6858000"/>
              <a:gd name="connsiteX436" fmla="*/ 1990172 w 7467600"/>
              <a:gd name="connsiteY436" fmla="*/ 6542121 h 6858000"/>
              <a:gd name="connsiteX437" fmla="*/ 2124090 w 7467600"/>
              <a:gd name="connsiteY437" fmla="*/ 6761017 h 6858000"/>
              <a:gd name="connsiteX438" fmla="*/ 2200380 w 7467600"/>
              <a:gd name="connsiteY438" fmla="*/ 6858000 h 6858000"/>
              <a:gd name="connsiteX439" fmla="*/ 2147507 w 7467600"/>
              <a:gd name="connsiteY439" fmla="*/ 6858000 h 6858000"/>
              <a:gd name="connsiteX440" fmla="*/ 2070668 w 7467600"/>
              <a:gd name="connsiteY440" fmla="*/ 6761520 h 6858000"/>
              <a:gd name="connsiteX441" fmla="*/ 1975142 w 7467600"/>
              <a:gd name="connsiteY441" fmla="*/ 6585570 h 6858000"/>
              <a:gd name="connsiteX442" fmla="*/ 2050035 w 7467600"/>
              <a:gd name="connsiteY442" fmla="*/ 6813345 h 6858000"/>
              <a:gd name="connsiteX443" fmla="*/ 2063025 w 7467600"/>
              <a:gd name="connsiteY443" fmla="*/ 6858000 h 6858000"/>
              <a:gd name="connsiteX444" fmla="*/ 2021675 w 7467600"/>
              <a:gd name="connsiteY444" fmla="*/ 6858000 h 6858000"/>
              <a:gd name="connsiteX445" fmla="*/ 2019308 w 7467600"/>
              <a:gd name="connsiteY445" fmla="*/ 6847118 h 6858000"/>
              <a:gd name="connsiteX446" fmla="*/ 1938835 w 7467600"/>
              <a:gd name="connsiteY446" fmla="*/ 6551160 h 6858000"/>
              <a:gd name="connsiteX447" fmla="*/ 1953230 w 7467600"/>
              <a:gd name="connsiteY447" fmla="*/ 6759699 h 6858000"/>
              <a:gd name="connsiteX448" fmla="*/ 1956763 w 7467600"/>
              <a:gd name="connsiteY448" fmla="*/ 6778191 h 6858000"/>
              <a:gd name="connsiteX449" fmla="*/ 1967925 w 7467600"/>
              <a:gd name="connsiteY449" fmla="*/ 6858000 h 6858000"/>
              <a:gd name="connsiteX450" fmla="*/ 1936622 w 7467600"/>
              <a:gd name="connsiteY450" fmla="*/ 6858000 h 6858000"/>
              <a:gd name="connsiteX451" fmla="*/ 1926261 w 7467600"/>
              <a:gd name="connsiteY451" fmla="*/ 6784064 h 6858000"/>
              <a:gd name="connsiteX452" fmla="*/ 1922724 w 7467600"/>
              <a:gd name="connsiteY452" fmla="*/ 6765577 h 6858000"/>
              <a:gd name="connsiteX453" fmla="*/ 1904650 w 7467600"/>
              <a:gd name="connsiteY453" fmla="*/ 6639616 h 6858000"/>
              <a:gd name="connsiteX454" fmla="*/ 1885273 w 7467600"/>
              <a:gd name="connsiteY454" fmla="*/ 6858000 h 6858000"/>
              <a:gd name="connsiteX455" fmla="*/ 1854363 w 7467600"/>
              <a:gd name="connsiteY455" fmla="*/ 6858000 h 6858000"/>
              <a:gd name="connsiteX456" fmla="*/ 1880391 w 7467600"/>
              <a:gd name="connsiteY456" fmla="*/ 6603796 h 6858000"/>
              <a:gd name="connsiteX457" fmla="*/ 1818273 w 7467600"/>
              <a:gd name="connsiteY457" fmla="*/ 6715729 h 6858000"/>
              <a:gd name="connsiteX458" fmla="*/ 1794691 w 7467600"/>
              <a:gd name="connsiteY458" fmla="*/ 6843239 h 6858000"/>
              <a:gd name="connsiteX459" fmla="*/ 1794914 w 7467600"/>
              <a:gd name="connsiteY459" fmla="*/ 6858000 h 6858000"/>
              <a:gd name="connsiteX460" fmla="*/ 1746128 w 7467600"/>
              <a:gd name="connsiteY460" fmla="*/ 6858000 h 6858000"/>
              <a:gd name="connsiteX461" fmla="*/ 1753934 w 7467600"/>
              <a:gd name="connsiteY461" fmla="*/ 6724796 h 6858000"/>
              <a:gd name="connsiteX462" fmla="*/ 1792053 w 7467600"/>
              <a:gd name="connsiteY462" fmla="*/ 6572396 h 6858000"/>
              <a:gd name="connsiteX463" fmla="*/ 1862248 w 7467600"/>
              <a:gd name="connsiteY463" fmla="*/ 6266397 h 6858000"/>
              <a:gd name="connsiteX464" fmla="*/ 1862250 w 7467600"/>
              <a:gd name="connsiteY464" fmla="*/ 6033531 h 6858000"/>
              <a:gd name="connsiteX465" fmla="*/ 1211999 w 7467600"/>
              <a:gd name="connsiteY465" fmla="*/ 6683610 h 6858000"/>
              <a:gd name="connsiteX466" fmla="*/ 1213266 w 7467600"/>
              <a:gd name="connsiteY466" fmla="*/ 6691947 h 6858000"/>
              <a:gd name="connsiteX467" fmla="*/ 1203370 w 7467600"/>
              <a:gd name="connsiteY467" fmla="*/ 6850676 h 6858000"/>
              <a:gd name="connsiteX468" fmla="*/ 1203671 w 7467600"/>
              <a:gd name="connsiteY468" fmla="*/ 6858000 h 6858000"/>
              <a:gd name="connsiteX469" fmla="*/ 1143180 w 7467600"/>
              <a:gd name="connsiteY469" fmla="*/ 6858000 h 6858000"/>
              <a:gd name="connsiteX470" fmla="*/ 1142176 w 7467600"/>
              <a:gd name="connsiteY470" fmla="*/ 6766045 h 6858000"/>
              <a:gd name="connsiteX471" fmla="*/ 1067484 w 7467600"/>
              <a:gd name="connsiteY471" fmla="*/ 6858000 h 6858000"/>
              <a:gd name="connsiteX472" fmla="*/ 953928 w 7467600"/>
              <a:gd name="connsiteY472" fmla="*/ 6858000 h 6858000"/>
              <a:gd name="connsiteX473" fmla="*/ 959715 w 7467600"/>
              <a:gd name="connsiteY473" fmla="*/ 6850185 h 6858000"/>
              <a:gd name="connsiteX474" fmla="*/ 1483788 w 7467600"/>
              <a:gd name="connsiteY474" fmla="*/ 6259174 h 6858000"/>
              <a:gd name="connsiteX475" fmla="*/ 1100671 w 7467600"/>
              <a:gd name="connsiteY475" fmla="*/ 6252137 h 6858000"/>
              <a:gd name="connsiteX476" fmla="*/ 1090144 w 7467600"/>
              <a:gd name="connsiteY476" fmla="*/ 6256748 h 6858000"/>
              <a:gd name="connsiteX477" fmla="*/ 1095872 w 7467600"/>
              <a:gd name="connsiteY477" fmla="*/ 6271892 h 6858000"/>
              <a:gd name="connsiteX478" fmla="*/ 262785 w 7467600"/>
              <a:gd name="connsiteY478" fmla="*/ 6845450 h 6858000"/>
              <a:gd name="connsiteX479" fmla="*/ 209968 w 7467600"/>
              <a:gd name="connsiteY479" fmla="*/ 6770713 h 6858000"/>
              <a:gd name="connsiteX480" fmla="*/ 873460 w 7467600"/>
              <a:gd name="connsiteY480" fmla="*/ 6253768 h 6858000"/>
              <a:gd name="connsiteX481" fmla="*/ 192686 w 7467600"/>
              <a:gd name="connsiteY481" fmla="*/ 5849257 h 6858000"/>
              <a:gd name="connsiteX482" fmla="*/ 4696 w 7467600"/>
              <a:gd name="connsiteY482" fmla="*/ 5697668 h 6858000"/>
              <a:gd name="connsiteX483" fmla="*/ 0 w 7467600"/>
              <a:gd name="connsiteY483" fmla="*/ 5689984 h 6858000"/>
              <a:gd name="connsiteX484" fmla="*/ 0 w 7467600"/>
              <a:gd name="connsiteY484" fmla="*/ 5513472 h 6858000"/>
              <a:gd name="connsiteX485" fmla="*/ 174101 w 7467600"/>
              <a:gd name="connsiteY485" fmla="*/ 5620277 h 6858000"/>
              <a:gd name="connsiteX486" fmla="*/ 891800 w 7467600"/>
              <a:gd name="connsiteY486" fmla="*/ 6036935 h 6858000"/>
              <a:gd name="connsiteX487" fmla="*/ 1072219 w 7467600"/>
              <a:gd name="connsiteY487" fmla="*/ 6169443 h 6858000"/>
              <a:gd name="connsiteX488" fmla="*/ 1074117 w 7467600"/>
              <a:gd name="connsiteY488" fmla="*/ 6170301 h 6858000"/>
              <a:gd name="connsiteX489" fmla="*/ 1083114 w 7467600"/>
              <a:gd name="connsiteY489" fmla="*/ 6174131 h 6858000"/>
              <a:gd name="connsiteX490" fmla="*/ 1543010 w 7467600"/>
              <a:gd name="connsiteY490" fmla="*/ 6191140 h 6858000"/>
              <a:gd name="connsiteX491" fmla="*/ 1551080 w 7467600"/>
              <a:gd name="connsiteY491" fmla="*/ 6195006 h 6858000"/>
              <a:gd name="connsiteX492" fmla="*/ 2345443 w 7467600"/>
              <a:gd name="connsiteY492" fmla="*/ 5549882 h 6858000"/>
              <a:gd name="connsiteX493" fmla="*/ 1721499 w 7467600"/>
              <a:gd name="connsiteY493" fmla="*/ 5599969 h 6858000"/>
              <a:gd name="connsiteX494" fmla="*/ 767716 w 7467600"/>
              <a:gd name="connsiteY494" fmla="*/ 5472768 h 6858000"/>
              <a:gd name="connsiteX495" fmla="*/ 722147 w 7467600"/>
              <a:gd name="connsiteY495" fmla="*/ 5393091 h 6858000"/>
              <a:gd name="connsiteX496" fmla="*/ 1485552 w 7467600"/>
              <a:gd name="connsiteY496" fmla="*/ 5313202 h 6858000"/>
              <a:gd name="connsiteX497" fmla="*/ 2143004 w 7467600"/>
              <a:gd name="connsiteY497" fmla="*/ 5402420 h 6858000"/>
              <a:gd name="connsiteX498" fmla="*/ 1933391 w 7467600"/>
              <a:gd name="connsiteY498" fmla="*/ 5156971 h 6858000"/>
              <a:gd name="connsiteX499" fmla="*/ 1827118 w 7467600"/>
              <a:gd name="connsiteY499" fmla="*/ 4968410 h 6858000"/>
              <a:gd name="connsiteX500" fmla="*/ 1837349 w 7467600"/>
              <a:gd name="connsiteY500" fmla="*/ 4956357 h 6858000"/>
              <a:gd name="connsiteX501" fmla="*/ 2162835 w 7467600"/>
              <a:gd name="connsiteY501" fmla="*/ 5187853 h 6858000"/>
              <a:gd name="connsiteX502" fmla="*/ 2257167 w 7467600"/>
              <a:gd name="connsiteY502" fmla="*/ 5462123 h 6858000"/>
              <a:gd name="connsiteX503" fmla="*/ 2261598 w 7467600"/>
              <a:gd name="connsiteY503" fmla="*/ 5467998 h 6858000"/>
              <a:gd name="connsiteX504" fmla="*/ 2437177 w 7467600"/>
              <a:gd name="connsiteY504" fmla="*/ 5479608 h 6858000"/>
              <a:gd name="connsiteX505" fmla="*/ 2445247 w 7467600"/>
              <a:gd name="connsiteY505" fmla="*/ 5483476 h 6858000"/>
              <a:gd name="connsiteX506" fmla="*/ 2743626 w 7467600"/>
              <a:gd name="connsiteY506" fmla="*/ 5304819 h 6858000"/>
              <a:gd name="connsiteX507" fmla="*/ 3048102 w 7467600"/>
              <a:gd name="connsiteY507" fmla="*/ 5150595 h 6858000"/>
              <a:gd name="connsiteX508" fmla="*/ 1799414 w 7467600"/>
              <a:gd name="connsiteY508" fmla="*/ 4694732 h 6858000"/>
              <a:gd name="connsiteX509" fmla="*/ 1771735 w 7467600"/>
              <a:gd name="connsiteY509" fmla="*/ 4619929 h 6858000"/>
              <a:gd name="connsiteX510" fmla="*/ 3104273 w 7467600"/>
              <a:gd name="connsiteY510" fmla="*/ 5076159 h 6858000"/>
              <a:gd name="connsiteX511" fmla="*/ 3113245 w 7467600"/>
              <a:gd name="connsiteY511" fmla="*/ 5090705 h 6858000"/>
              <a:gd name="connsiteX512" fmla="*/ 3126294 w 7467600"/>
              <a:gd name="connsiteY512" fmla="*/ 5114400 h 6858000"/>
              <a:gd name="connsiteX513" fmla="*/ 3937433 w 7467600"/>
              <a:gd name="connsiteY513" fmla="*/ 4830473 h 6858000"/>
              <a:gd name="connsiteX514" fmla="*/ 3590475 w 7467600"/>
              <a:gd name="connsiteY514" fmla="*/ 4597974 h 6858000"/>
              <a:gd name="connsiteX515" fmla="*/ 3100264 w 7467600"/>
              <a:gd name="connsiteY515" fmla="*/ 4579845 h 6858000"/>
              <a:gd name="connsiteX516" fmla="*/ 2183576 w 7467600"/>
              <a:gd name="connsiteY516" fmla="*/ 4227150 h 6858000"/>
              <a:gd name="connsiteX517" fmla="*/ 2151029 w 7467600"/>
              <a:gd name="connsiteY517" fmla="*/ 4146947 h 6858000"/>
              <a:gd name="connsiteX518" fmla="*/ 3563434 w 7467600"/>
              <a:gd name="connsiteY518" fmla="*/ 4469115 h 6858000"/>
              <a:gd name="connsiteX519" fmla="*/ 3177952 w 7467600"/>
              <a:gd name="connsiteY519" fmla="*/ 3657386 h 6858000"/>
              <a:gd name="connsiteX520" fmla="*/ 3189263 w 7467600"/>
              <a:gd name="connsiteY520" fmla="*/ 3625726 h 6858000"/>
              <a:gd name="connsiteX521" fmla="*/ 3560912 w 7467600"/>
              <a:gd name="connsiteY521" fmla="*/ 4079863 h 6858000"/>
              <a:gd name="connsiteX522" fmla="*/ 3626636 w 7467600"/>
              <a:gd name="connsiteY522" fmla="*/ 4512230 h 6858000"/>
              <a:gd name="connsiteX523" fmla="*/ 3653088 w 7467600"/>
              <a:gd name="connsiteY523" fmla="*/ 4521417 h 6858000"/>
              <a:gd name="connsiteX524" fmla="*/ 3988128 w 7467600"/>
              <a:gd name="connsiteY524" fmla="*/ 4817267 h 6858000"/>
              <a:gd name="connsiteX525" fmla="*/ 4830582 w 7467600"/>
              <a:gd name="connsiteY525" fmla="*/ 4676000 h 6858000"/>
              <a:gd name="connsiteX526" fmla="*/ 4830100 w 7467600"/>
              <a:gd name="connsiteY526" fmla="*/ 4675554 h 6858000"/>
              <a:gd name="connsiteX527" fmla="*/ 4036318 w 7467600"/>
              <a:gd name="connsiteY527" fmla="*/ 4147013 h 6858000"/>
              <a:gd name="connsiteX528" fmla="*/ 3432098 w 7467600"/>
              <a:gd name="connsiteY528" fmla="*/ 3537312 h 6858000"/>
              <a:gd name="connsiteX529" fmla="*/ 3446761 w 7467600"/>
              <a:gd name="connsiteY529" fmla="*/ 3461278 h 6858000"/>
              <a:gd name="connsiteX530" fmla="*/ 4419733 w 7467600"/>
              <a:gd name="connsiteY530" fmla="*/ 3963555 h 6858000"/>
              <a:gd name="connsiteX531" fmla="*/ 4781371 w 7467600"/>
              <a:gd name="connsiteY531" fmla="*/ 4458604 h 6858000"/>
              <a:gd name="connsiteX532" fmla="*/ 4780440 w 7467600"/>
              <a:gd name="connsiteY532" fmla="*/ 4470290 h 6858000"/>
              <a:gd name="connsiteX533" fmla="*/ 4898954 w 7467600"/>
              <a:gd name="connsiteY533" fmla="*/ 4662092 h 6858000"/>
              <a:gd name="connsiteX534" fmla="*/ 4900699 w 7467600"/>
              <a:gd name="connsiteY534" fmla="*/ 4670867 h 6858000"/>
              <a:gd name="connsiteX535" fmla="*/ 5714511 w 7467600"/>
              <a:gd name="connsiteY535" fmla="*/ 4663483 h 6858000"/>
              <a:gd name="connsiteX536" fmla="*/ 5464793 w 7467600"/>
              <a:gd name="connsiteY536" fmla="*/ 4393556 h 6858000"/>
              <a:gd name="connsiteX537" fmla="*/ 5461897 w 7467600"/>
              <a:gd name="connsiteY537" fmla="*/ 4390879 h 6858000"/>
              <a:gd name="connsiteX538" fmla="*/ 4294126 w 7467600"/>
              <a:gd name="connsiteY538" fmla="*/ 3303048 h 6858000"/>
              <a:gd name="connsiteX539" fmla="*/ 4305321 w 7467600"/>
              <a:gd name="connsiteY539" fmla="*/ 3256953 h 6858000"/>
              <a:gd name="connsiteX540" fmla="*/ 4949299 w 7467600"/>
              <a:gd name="connsiteY540" fmla="*/ 3766336 h 6858000"/>
              <a:gd name="connsiteX541" fmla="*/ 5291452 w 7467600"/>
              <a:gd name="connsiteY541" fmla="*/ 4076801 h 6858000"/>
              <a:gd name="connsiteX542" fmla="*/ 5434998 w 7467600"/>
              <a:gd name="connsiteY542" fmla="*/ 4254100 h 6858000"/>
              <a:gd name="connsiteX543" fmla="*/ 5351015 w 7467600"/>
              <a:gd name="connsiteY543" fmla="*/ 3760989 h 6858000"/>
              <a:gd name="connsiteX544" fmla="*/ 5413780 w 7467600"/>
              <a:gd name="connsiteY544" fmla="*/ 2966265 h 6858000"/>
              <a:gd name="connsiteX545" fmla="*/ 5425627 w 7467600"/>
              <a:gd name="connsiteY545" fmla="*/ 2954192 h 6858000"/>
              <a:gd name="connsiteX546" fmla="*/ 6604735 w 7467600"/>
              <a:gd name="connsiteY546" fmla="*/ 2041381 h 6858000"/>
              <a:gd name="connsiteX547" fmla="*/ 7204487 w 7467600"/>
              <a:gd name="connsiteY547" fmla="*/ 2742112 h 6858000"/>
              <a:gd name="connsiteX548" fmla="*/ 7131592 w 7467600"/>
              <a:gd name="connsiteY548" fmla="*/ 2672096 h 6858000"/>
              <a:gd name="connsiteX549" fmla="*/ 6996344 w 7467600"/>
              <a:gd name="connsiteY549" fmla="*/ 2518310 h 6858000"/>
              <a:gd name="connsiteX550" fmla="*/ 6735495 w 7467600"/>
              <a:gd name="connsiteY550" fmla="*/ 2196890 h 6858000"/>
              <a:gd name="connsiteX551" fmla="*/ 6721901 w 7467600"/>
              <a:gd name="connsiteY551" fmla="*/ 2179274 h 6858000"/>
              <a:gd name="connsiteX552" fmla="*/ 6604735 w 7467600"/>
              <a:gd name="connsiteY552" fmla="*/ 2041381 h 6858000"/>
              <a:gd name="connsiteX553" fmla="*/ 6591670 w 7467600"/>
              <a:gd name="connsiteY553" fmla="*/ 1988277 h 6858000"/>
              <a:gd name="connsiteX554" fmla="*/ 6747349 w 7467600"/>
              <a:gd name="connsiteY554" fmla="*/ 2160069 h 6858000"/>
              <a:gd name="connsiteX555" fmla="*/ 6760943 w 7467600"/>
              <a:gd name="connsiteY555" fmla="*/ 2177686 h 6858000"/>
              <a:gd name="connsiteX556" fmla="*/ 7021065 w 7467600"/>
              <a:gd name="connsiteY556" fmla="*/ 2498102 h 6858000"/>
              <a:gd name="connsiteX557" fmla="*/ 7155223 w 7467600"/>
              <a:gd name="connsiteY557" fmla="*/ 2650386 h 6858000"/>
              <a:gd name="connsiteX558" fmla="*/ 7203167 w 7467600"/>
              <a:gd name="connsiteY558" fmla="*/ 2697288 h 6858000"/>
              <a:gd name="connsiteX559" fmla="*/ 6937703 w 7467600"/>
              <a:gd name="connsiteY559" fmla="*/ 2321981 h 6858000"/>
              <a:gd name="connsiteX560" fmla="*/ 6591670 w 7467600"/>
              <a:gd name="connsiteY560" fmla="*/ 1988277 h 6858000"/>
              <a:gd name="connsiteX561" fmla="*/ 5798671 w 7467600"/>
              <a:gd name="connsiteY561" fmla="*/ 1981601 h 6858000"/>
              <a:gd name="connsiteX562" fmla="*/ 5754709 w 7467600"/>
              <a:gd name="connsiteY562" fmla="*/ 2071454 h 6858000"/>
              <a:gd name="connsiteX563" fmla="*/ 5763044 w 7467600"/>
              <a:gd name="connsiteY563" fmla="*/ 2842206 h 6858000"/>
              <a:gd name="connsiteX564" fmla="*/ 5764974 w 7467600"/>
              <a:gd name="connsiteY564" fmla="*/ 2799609 h 6858000"/>
              <a:gd name="connsiteX565" fmla="*/ 5767665 w 7467600"/>
              <a:gd name="connsiteY565" fmla="*/ 2666409 h 6858000"/>
              <a:gd name="connsiteX566" fmla="*/ 5763055 w 7467600"/>
              <a:gd name="connsiteY566" fmla="*/ 2579705 h 6858000"/>
              <a:gd name="connsiteX567" fmla="*/ 5758079 w 7467600"/>
              <a:gd name="connsiteY567" fmla="*/ 2492508 h 6858000"/>
              <a:gd name="connsiteX568" fmla="*/ 5779325 w 7467600"/>
              <a:gd name="connsiteY568" fmla="*/ 2197069 h 6858000"/>
              <a:gd name="connsiteX569" fmla="*/ 5798671 w 7467600"/>
              <a:gd name="connsiteY569" fmla="*/ 1981601 h 6858000"/>
              <a:gd name="connsiteX570" fmla="*/ 5829202 w 7467600"/>
              <a:gd name="connsiteY570" fmla="*/ 1971679 h 6858000"/>
              <a:gd name="connsiteX571" fmla="*/ 5809558 w 7467600"/>
              <a:gd name="connsiteY571" fmla="*/ 2198043 h 6858000"/>
              <a:gd name="connsiteX572" fmla="*/ 5788653 w 7467600"/>
              <a:gd name="connsiteY572" fmla="*/ 2489430 h 6858000"/>
              <a:gd name="connsiteX573" fmla="*/ 5793439 w 7467600"/>
              <a:gd name="connsiteY573" fmla="*/ 2575235 h 6858000"/>
              <a:gd name="connsiteX574" fmla="*/ 5796837 w 7467600"/>
              <a:gd name="connsiteY574" fmla="*/ 2637633 h 6858000"/>
              <a:gd name="connsiteX575" fmla="*/ 5818614 w 7467600"/>
              <a:gd name="connsiteY575" fmla="*/ 2473055 h 6858000"/>
              <a:gd name="connsiteX576" fmla="*/ 5829202 w 7467600"/>
              <a:gd name="connsiteY576" fmla="*/ 1971679 h 6858000"/>
              <a:gd name="connsiteX577" fmla="*/ 5911389 w 7467600"/>
              <a:gd name="connsiteY577" fmla="*/ 1898371 h 6858000"/>
              <a:gd name="connsiteX578" fmla="*/ 6237627 w 7467600"/>
              <a:gd name="connsiteY578" fmla="*/ 2231921 h 6858000"/>
              <a:gd name="connsiteX579" fmla="*/ 5911389 w 7467600"/>
              <a:gd name="connsiteY579" fmla="*/ 1898371 h 6858000"/>
              <a:gd name="connsiteX580" fmla="*/ 6944437 w 7467600"/>
              <a:gd name="connsiteY580" fmla="*/ 1575402 h 6858000"/>
              <a:gd name="connsiteX581" fmla="*/ 6304730 w 7467600"/>
              <a:gd name="connsiteY581" fmla="*/ 1766654 h 6858000"/>
              <a:gd name="connsiteX582" fmla="*/ 6944437 w 7467600"/>
              <a:gd name="connsiteY582" fmla="*/ 1575402 h 6858000"/>
              <a:gd name="connsiteX583" fmla="*/ 7019523 w 7467600"/>
              <a:gd name="connsiteY583" fmla="*/ 1519450 h 6858000"/>
              <a:gd name="connsiteX584" fmla="*/ 6298091 w 7467600"/>
              <a:gd name="connsiteY584" fmla="*/ 1737122 h 6858000"/>
              <a:gd name="connsiteX585" fmla="*/ 7019523 w 7467600"/>
              <a:gd name="connsiteY585" fmla="*/ 1519450 h 6858000"/>
              <a:gd name="connsiteX586" fmla="*/ 2399523 w 7467600"/>
              <a:gd name="connsiteY586" fmla="*/ 1428234 h 6858000"/>
              <a:gd name="connsiteX587" fmla="*/ 2224982 w 7467600"/>
              <a:gd name="connsiteY587" fmla="*/ 1826201 h 6858000"/>
              <a:gd name="connsiteX588" fmla="*/ 2096099 w 7467600"/>
              <a:gd name="connsiteY588" fmla="*/ 2345900 h 6858000"/>
              <a:gd name="connsiteX589" fmla="*/ 2283317 w 7467600"/>
              <a:gd name="connsiteY589" fmla="*/ 1796925 h 6858000"/>
              <a:gd name="connsiteX590" fmla="*/ 2399523 w 7467600"/>
              <a:gd name="connsiteY590" fmla="*/ 1428234 h 6858000"/>
              <a:gd name="connsiteX591" fmla="*/ 2448558 w 7467600"/>
              <a:gd name="connsiteY591" fmla="*/ 1373435 h 6858000"/>
              <a:gd name="connsiteX592" fmla="*/ 2312521 w 7467600"/>
              <a:gd name="connsiteY592" fmla="*/ 1806140 h 6858000"/>
              <a:gd name="connsiteX593" fmla="*/ 2127533 w 7467600"/>
              <a:gd name="connsiteY593" fmla="*/ 2348380 h 6858000"/>
              <a:gd name="connsiteX594" fmla="*/ 2358080 w 7467600"/>
              <a:gd name="connsiteY594" fmla="*/ 1866134 h 6858000"/>
              <a:gd name="connsiteX595" fmla="*/ 2407436 w 7467600"/>
              <a:gd name="connsiteY595" fmla="*/ 1651070 h 6858000"/>
              <a:gd name="connsiteX596" fmla="*/ 2448558 w 7467600"/>
              <a:gd name="connsiteY596" fmla="*/ 1373435 h 6858000"/>
              <a:gd name="connsiteX597" fmla="*/ 278707 w 7467600"/>
              <a:gd name="connsiteY597" fmla="*/ 1352270 h 6858000"/>
              <a:gd name="connsiteX598" fmla="*/ 321570 w 7467600"/>
              <a:gd name="connsiteY598" fmla="*/ 1861610 h 6858000"/>
              <a:gd name="connsiteX599" fmla="*/ 294281 w 7467600"/>
              <a:gd name="connsiteY599" fmla="*/ 1440658 h 6858000"/>
              <a:gd name="connsiteX600" fmla="*/ 278707 w 7467600"/>
              <a:gd name="connsiteY600" fmla="*/ 1352270 h 6858000"/>
              <a:gd name="connsiteX601" fmla="*/ 1423821 w 7467600"/>
              <a:gd name="connsiteY601" fmla="*/ 1351958 h 6858000"/>
              <a:gd name="connsiteX602" fmla="*/ 1638521 w 7467600"/>
              <a:gd name="connsiteY602" fmla="*/ 1908470 h 6858000"/>
              <a:gd name="connsiteX603" fmla="*/ 1754199 w 7467600"/>
              <a:gd name="connsiteY603" fmla="*/ 2149284 h 6858000"/>
              <a:gd name="connsiteX604" fmla="*/ 1908359 w 7467600"/>
              <a:gd name="connsiteY604" fmla="*/ 2364988 h 6858000"/>
              <a:gd name="connsiteX605" fmla="*/ 1647661 w 7467600"/>
              <a:gd name="connsiteY605" fmla="*/ 1825945 h 6858000"/>
              <a:gd name="connsiteX606" fmla="*/ 1423821 w 7467600"/>
              <a:gd name="connsiteY606" fmla="*/ 1351958 h 6858000"/>
              <a:gd name="connsiteX607" fmla="*/ 1431890 w 7467600"/>
              <a:gd name="connsiteY607" fmla="*/ 1306475 h 6858000"/>
              <a:gd name="connsiteX608" fmla="*/ 1507597 w 7467600"/>
              <a:gd name="connsiteY608" fmla="*/ 1446132 h 6858000"/>
              <a:gd name="connsiteX609" fmla="*/ 1674586 w 7467600"/>
              <a:gd name="connsiteY609" fmla="*/ 1813832 h 6858000"/>
              <a:gd name="connsiteX610" fmla="*/ 1815950 w 7467600"/>
              <a:gd name="connsiteY610" fmla="*/ 2128564 h 6858000"/>
              <a:gd name="connsiteX611" fmla="*/ 1984242 w 7467600"/>
              <a:gd name="connsiteY611" fmla="*/ 2430829 h 6858000"/>
              <a:gd name="connsiteX612" fmla="*/ 2014023 w 7467600"/>
              <a:gd name="connsiteY612" fmla="*/ 2450995 h 6858000"/>
              <a:gd name="connsiteX613" fmla="*/ 1747337 w 7467600"/>
              <a:gd name="connsiteY613" fmla="*/ 1855264 h 6858000"/>
              <a:gd name="connsiteX614" fmla="*/ 1533749 w 7467600"/>
              <a:gd name="connsiteY614" fmla="*/ 1478656 h 6858000"/>
              <a:gd name="connsiteX615" fmla="*/ 1431890 w 7467600"/>
              <a:gd name="connsiteY615" fmla="*/ 1306475 h 6858000"/>
              <a:gd name="connsiteX616" fmla="*/ 5052692 w 7467600"/>
              <a:gd name="connsiteY616" fmla="*/ 1292994 h 6858000"/>
              <a:gd name="connsiteX617" fmla="*/ 5200661 w 7467600"/>
              <a:gd name="connsiteY617" fmla="*/ 1635186 h 6858000"/>
              <a:gd name="connsiteX618" fmla="*/ 5297138 w 7467600"/>
              <a:gd name="connsiteY618" fmla="*/ 1906351 h 6858000"/>
              <a:gd name="connsiteX619" fmla="*/ 5052692 w 7467600"/>
              <a:gd name="connsiteY619" fmla="*/ 1292994 h 6858000"/>
              <a:gd name="connsiteX620" fmla="*/ 5009948 w 7467600"/>
              <a:gd name="connsiteY620" fmla="*/ 1273619 h 6858000"/>
              <a:gd name="connsiteX621" fmla="*/ 5121777 w 7467600"/>
              <a:gd name="connsiteY621" fmla="*/ 1654213 h 6858000"/>
              <a:gd name="connsiteX622" fmla="*/ 5293545 w 7467600"/>
              <a:gd name="connsiteY622" fmla="*/ 2072247 h 6858000"/>
              <a:gd name="connsiteX623" fmla="*/ 5294042 w 7467600"/>
              <a:gd name="connsiteY623" fmla="*/ 2065019 h 6858000"/>
              <a:gd name="connsiteX624" fmla="*/ 5171936 w 7467600"/>
              <a:gd name="connsiteY624" fmla="*/ 1647613 h 6858000"/>
              <a:gd name="connsiteX625" fmla="*/ 5009948 w 7467600"/>
              <a:gd name="connsiteY625" fmla="*/ 1273619 h 6858000"/>
              <a:gd name="connsiteX626" fmla="*/ 655236 w 7467600"/>
              <a:gd name="connsiteY626" fmla="*/ 1268632 h 6858000"/>
              <a:gd name="connsiteX627" fmla="*/ 839521 w 7467600"/>
              <a:gd name="connsiteY627" fmla="*/ 1685315 h 6858000"/>
              <a:gd name="connsiteX628" fmla="*/ 1109416 w 7467600"/>
              <a:gd name="connsiteY628" fmla="*/ 2061663 h 6858000"/>
              <a:gd name="connsiteX629" fmla="*/ 1298300 w 7467600"/>
              <a:gd name="connsiteY629" fmla="*/ 2247742 h 6858000"/>
              <a:gd name="connsiteX630" fmla="*/ 1125871 w 7467600"/>
              <a:gd name="connsiteY630" fmla="*/ 1989513 h 6858000"/>
              <a:gd name="connsiteX631" fmla="*/ 981574 w 7467600"/>
              <a:gd name="connsiteY631" fmla="*/ 1783157 h 6858000"/>
              <a:gd name="connsiteX632" fmla="*/ 922198 w 7467600"/>
              <a:gd name="connsiteY632" fmla="*/ 1677437 h 6858000"/>
              <a:gd name="connsiteX633" fmla="*/ 869293 w 7467600"/>
              <a:gd name="connsiteY633" fmla="*/ 1583214 h 6858000"/>
              <a:gd name="connsiteX634" fmla="*/ 751431 w 7467600"/>
              <a:gd name="connsiteY634" fmla="*/ 1405731 h 6858000"/>
              <a:gd name="connsiteX635" fmla="*/ 655236 w 7467600"/>
              <a:gd name="connsiteY635" fmla="*/ 1268632 h 6858000"/>
              <a:gd name="connsiteX636" fmla="*/ 6516292 w 7467600"/>
              <a:gd name="connsiteY636" fmla="*/ 1263064 h 6858000"/>
              <a:gd name="connsiteX637" fmla="*/ 5736320 w 7467600"/>
              <a:gd name="connsiteY637" fmla="*/ 1501803 h 6858000"/>
              <a:gd name="connsiteX638" fmla="*/ 6516292 w 7467600"/>
              <a:gd name="connsiteY638" fmla="*/ 1263064 h 6858000"/>
              <a:gd name="connsiteX639" fmla="*/ 291466 w 7467600"/>
              <a:gd name="connsiteY639" fmla="*/ 1250369 h 6858000"/>
              <a:gd name="connsiteX640" fmla="*/ 323180 w 7467600"/>
              <a:gd name="connsiteY640" fmla="*/ 1435283 h 6858000"/>
              <a:gd name="connsiteX641" fmla="*/ 349381 w 7467600"/>
              <a:gd name="connsiteY641" fmla="*/ 1875041 h 6858000"/>
              <a:gd name="connsiteX642" fmla="*/ 374363 w 7467600"/>
              <a:gd name="connsiteY642" fmla="*/ 1506494 h 6858000"/>
              <a:gd name="connsiteX643" fmla="*/ 302168 w 7467600"/>
              <a:gd name="connsiteY643" fmla="*/ 1274495 h 6858000"/>
              <a:gd name="connsiteX644" fmla="*/ 291466 w 7467600"/>
              <a:gd name="connsiteY644" fmla="*/ 1250369 h 6858000"/>
              <a:gd name="connsiteX645" fmla="*/ 678222 w 7467600"/>
              <a:gd name="connsiteY645" fmla="*/ 1248670 h 6858000"/>
              <a:gd name="connsiteX646" fmla="*/ 775536 w 7467600"/>
              <a:gd name="connsiteY646" fmla="*/ 1388015 h 6858000"/>
              <a:gd name="connsiteX647" fmla="*/ 894529 w 7467600"/>
              <a:gd name="connsiteY647" fmla="*/ 1567739 h 6858000"/>
              <a:gd name="connsiteX648" fmla="*/ 948000 w 7467600"/>
              <a:gd name="connsiteY648" fmla="*/ 1663088 h 6858000"/>
              <a:gd name="connsiteX649" fmla="*/ 1006812 w 7467600"/>
              <a:gd name="connsiteY649" fmla="*/ 1767683 h 6858000"/>
              <a:gd name="connsiteX650" fmla="*/ 1149133 w 7467600"/>
              <a:gd name="connsiteY650" fmla="*/ 1971513 h 6858000"/>
              <a:gd name="connsiteX651" fmla="*/ 1333952 w 7467600"/>
              <a:gd name="connsiteY651" fmla="*/ 2251620 h 6858000"/>
              <a:gd name="connsiteX652" fmla="*/ 1337329 w 7467600"/>
              <a:gd name="connsiteY652" fmla="*/ 2258350 h 6858000"/>
              <a:gd name="connsiteX653" fmla="*/ 1014726 w 7467600"/>
              <a:gd name="connsiteY653" fmla="*/ 1615556 h 6858000"/>
              <a:gd name="connsiteX654" fmla="*/ 678222 w 7467600"/>
              <a:gd name="connsiteY654" fmla="*/ 1248670 h 6858000"/>
              <a:gd name="connsiteX655" fmla="*/ 6691602 w 7467600"/>
              <a:gd name="connsiteY655" fmla="*/ 1140573 h 6858000"/>
              <a:gd name="connsiteX656" fmla="*/ 6571100 w 7467600"/>
              <a:gd name="connsiteY656" fmla="*/ 1183662 h 6858000"/>
              <a:gd name="connsiteX657" fmla="*/ 6241687 w 7467600"/>
              <a:gd name="connsiteY657" fmla="*/ 1257600 h 6858000"/>
              <a:gd name="connsiteX658" fmla="*/ 5693009 w 7467600"/>
              <a:gd name="connsiteY658" fmla="*/ 1478256 h 6858000"/>
              <a:gd name="connsiteX659" fmla="*/ 6548420 w 7467600"/>
              <a:gd name="connsiteY659" fmla="*/ 1214599 h 6858000"/>
              <a:gd name="connsiteX660" fmla="*/ 6605473 w 7467600"/>
              <a:gd name="connsiteY660" fmla="*/ 1184686 h 6858000"/>
              <a:gd name="connsiteX661" fmla="*/ 6691602 w 7467600"/>
              <a:gd name="connsiteY661" fmla="*/ 1140573 h 6858000"/>
              <a:gd name="connsiteX662" fmla="*/ 4002475 w 7467600"/>
              <a:gd name="connsiteY662" fmla="*/ 1037802 h 6858000"/>
              <a:gd name="connsiteX663" fmla="*/ 4000324 w 7467600"/>
              <a:gd name="connsiteY663" fmla="*/ 1039362 h 6858000"/>
              <a:gd name="connsiteX664" fmla="*/ 4002862 w 7467600"/>
              <a:gd name="connsiteY664" fmla="*/ 1042866 h 6858000"/>
              <a:gd name="connsiteX665" fmla="*/ 4002475 w 7467600"/>
              <a:gd name="connsiteY665" fmla="*/ 1037802 h 6858000"/>
              <a:gd name="connsiteX666" fmla="*/ 506322 w 7467600"/>
              <a:gd name="connsiteY666" fmla="*/ 1020997 h 6858000"/>
              <a:gd name="connsiteX667" fmla="*/ 533068 w 7467600"/>
              <a:gd name="connsiteY667" fmla="*/ 1029409 h 6858000"/>
              <a:gd name="connsiteX668" fmla="*/ 1232525 w 7467600"/>
              <a:gd name="connsiteY668" fmla="*/ 1804675 h 6858000"/>
              <a:gd name="connsiteX669" fmla="*/ 1388858 w 7467600"/>
              <a:gd name="connsiteY669" fmla="*/ 2368011 h 6858000"/>
              <a:gd name="connsiteX670" fmla="*/ 1384098 w 7467600"/>
              <a:gd name="connsiteY670" fmla="*/ 2378125 h 6858000"/>
              <a:gd name="connsiteX671" fmla="*/ 1425393 w 7467600"/>
              <a:gd name="connsiteY671" fmla="*/ 2589124 h 6858000"/>
              <a:gd name="connsiteX672" fmla="*/ 1424001 w 7467600"/>
              <a:gd name="connsiteY672" fmla="*/ 2597541 h 6858000"/>
              <a:gd name="connsiteX673" fmla="*/ 2152729 w 7467600"/>
              <a:gd name="connsiteY673" fmla="*/ 2864487 h 6858000"/>
              <a:gd name="connsiteX674" fmla="*/ 2020609 w 7467600"/>
              <a:gd name="connsiteY674" fmla="*/ 2539671 h 6858000"/>
              <a:gd name="connsiteX675" fmla="*/ 2018920 w 7467600"/>
              <a:gd name="connsiteY675" fmla="*/ 2536309 h 6858000"/>
              <a:gd name="connsiteX676" fmla="*/ 1342441 w 7467600"/>
              <a:gd name="connsiteY676" fmla="*/ 1173017 h 6858000"/>
              <a:gd name="connsiteX677" fmla="*/ 1367925 w 7467600"/>
              <a:gd name="connsiteY677" fmla="*/ 1135648 h 6858000"/>
              <a:gd name="connsiteX678" fmla="*/ 1771401 w 7467600"/>
              <a:gd name="connsiteY678" fmla="*/ 1806673 h 6858000"/>
              <a:gd name="connsiteX679" fmla="*/ 1972385 w 7467600"/>
              <a:gd name="connsiteY679" fmla="*/ 2198735 h 6858000"/>
              <a:gd name="connsiteX680" fmla="*/ 2040892 w 7467600"/>
              <a:gd name="connsiteY680" fmla="*/ 2405205 h 6858000"/>
              <a:gd name="connsiteX681" fmla="*/ 2131689 w 7467600"/>
              <a:gd name="connsiteY681" fmla="*/ 1936926 h 6858000"/>
              <a:gd name="connsiteX682" fmla="*/ 2454820 w 7467600"/>
              <a:gd name="connsiteY682" fmla="*/ 1248808 h 6858000"/>
              <a:gd name="connsiteX683" fmla="*/ 2492512 w 7467600"/>
              <a:gd name="connsiteY683" fmla="*/ 1302920 h 6858000"/>
              <a:gd name="connsiteX684" fmla="*/ 2081216 w 7467600"/>
              <a:gd name="connsiteY684" fmla="*/ 2527513 h 6858000"/>
              <a:gd name="connsiteX685" fmla="*/ 2081211 w 7467600"/>
              <a:gd name="connsiteY685" fmla="*/ 2528916 h 6858000"/>
              <a:gd name="connsiteX686" fmla="*/ 2199067 w 7467600"/>
              <a:gd name="connsiteY686" fmla="*/ 2884061 h 6858000"/>
              <a:gd name="connsiteX687" fmla="*/ 3192586 w 7467600"/>
              <a:gd name="connsiteY687" fmla="*/ 3411496 h 6858000"/>
              <a:gd name="connsiteX688" fmla="*/ 3182620 w 7467600"/>
              <a:gd name="connsiteY688" fmla="*/ 3483279 h 6858000"/>
              <a:gd name="connsiteX689" fmla="*/ 2435119 w 7467600"/>
              <a:gd name="connsiteY689" fmla="*/ 3080173 h 6858000"/>
              <a:gd name="connsiteX690" fmla="*/ 2410152 w 7467600"/>
              <a:gd name="connsiteY690" fmla="*/ 3063751 h 6858000"/>
              <a:gd name="connsiteX691" fmla="*/ 2408099 w 7467600"/>
              <a:gd name="connsiteY691" fmla="*/ 3064403 h 6858000"/>
              <a:gd name="connsiteX692" fmla="*/ 2407218 w 7467600"/>
              <a:gd name="connsiteY692" fmla="*/ 3070324 h 6858000"/>
              <a:gd name="connsiteX693" fmla="*/ 2380138 w 7467600"/>
              <a:gd name="connsiteY693" fmla="*/ 3099341 h 6858000"/>
              <a:gd name="connsiteX694" fmla="*/ 1765923 w 7467600"/>
              <a:gd name="connsiteY694" fmla="*/ 3581043 h 6858000"/>
              <a:gd name="connsiteX695" fmla="*/ 1702258 w 7467600"/>
              <a:gd name="connsiteY695" fmla="*/ 3612286 h 6858000"/>
              <a:gd name="connsiteX696" fmla="*/ 1538370 w 7467600"/>
              <a:gd name="connsiteY696" fmla="*/ 3811804 h 6858000"/>
              <a:gd name="connsiteX697" fmla="*/ 542867 w 7467600"/>
              <a:gd name="connsiteY697" fmla="*/ 4944092 h 6858000"/>
              <a:gd name="connsiteX698" fmla="*/ 515800 w 7467600"/>
              <a:gd name="connsiteY698" fmla="*/ 4862180 h 6858000"/>
              <a:gd name="connsiteX699" fmla="*/ 909145 w 7467600"/>
              <a:gd name="connsiteY699" fmla="*/ 4199225 h 6858000"/>
              <a:gd name="connsiteX700" fmla="*/ 1214067 w 7467600"/>
              <a:gd name="connsiteY700" fmla="*/ 3908561 h 6858000"/>
              <a:gd name="connsiteX701" fmla="*/ 640967 w 7467600"/>
              <a:gd name="connsiteY701" fmla="*/ 4105601 h 6858000"/>
              <a:gd name="connsiteX702" fmla="*/ 112563 w 7467600"/>
              <a:gd name="connsiteY702" fmla="*/ 4396952 h 6858000"/>
              <a:gd name="connsiteX703" fmla="*/ 0 w 7467600"/>
              <a:gd name="connsiteY703" fmla="*/ 4466006 h 6858000"/>
              <a:gd name="connsiteX704" fmla="*/ 0 w 7467600"/>
              <a:gd name="connsiteY704" fmla="*/ 4233763 h 6858000"/>
              <a:gd name="connsiteX705" fmla="*/ 36881 w 7467600"/>
              <a:gd name="connsiteY705" fmla="*/ 4200118 h 6858000"/>
              <a:gd name="connsiteX706" fmla="*/ 910534 w 7467600"/>
              <a:gd name="connsiteY706" fmla="*/ 3629753 h 6858000"/>
              <a:gd name="connsiteX707" fmla="*/ 1578717 w 7467600"/>
              <a:gd name="connsiteY707" fmla="*/ 3575982 h 6858000"/>
              <a:gd name="connsiteX708" fmla="*/ 2338780 w 7467600"/>
              <a:gd name="connsiteY708" fmla="*/ 3033725 h 6858000"/>
              <a:gd name="connsiteX709" fmla="*/ 1807991 w 7467600"/>
              <a:gd name="connsiteY709" fmla="*/ 2807184 h 6858000"/>
              <a:gd name="connsiteX710" fmla="*/ 1416358 w 7467600"/>
              <a:gd name="connsiteY710" fmla="*/ 3112571 h 6858000"/>
              <a:gd name="connsiteX711" fmla="*/ 939066 w 7467600"/>
              <a:gd name="connsiteY711" fmla="*/ 3378798 h 6858000"/>
              <a:gd name="connsiteX712" fmla="*/ 115099 w 7467600"/>
              <a:gd name="connsiteY712" fmla="*/ 3607650 h 6858000"/>
              <a:gd name="connsiteX713" fmla="*/ 97284 w 7467600"/>
              <a:gd name="connsiteY713" fmla="*/ 3520393 h 6858000"/>
              <a:gd name="connsiteX714" fmla="*/ 922050 w 7467600"/>
              <a:gd name="connsiteY714" fmla="*/ 3074867 h 6858000"/>
              <a:gd name="connsiteX715" fmla="*/ 1405265 w 7467600"/>
              <a:gd name="connsiteY715" fmla="*/ 3016319 h 6858000"/>
              <a:gd name="connsiteX716" fmla="*/ 1407512 w 7467600"/>
              <a:gd name="connsiteY716" fmla="*/ 3018001 h 6858000"/>
              <a:gd name="connsiteX717" fmla="*/ 1726266 w 7467600"/>
              <a:gd name="connsiteY717" fmla="*/ 2777274 h 6858000"/>
              <a:gd name="connsiteX718" fmla="*/ 625390 w 7467600"/>
              <a:gd name="connsiteY718" fmla="*/ 2514541 h 6858000"/>
              <a:gd name="connsiteX719" fmla="*/ 619799 w 7467600"/>
              <a:gd name="connsiteY719" fmla="*/ 2527180 h 6858000"/>
              <a:gd name="connsiteX720" fmla="*/ 310030 w 7467600"/>
              <a:gd name="connsiteY720" fmla="*/ 2771818 h 6858000"/>
              <a:gd name="connsiteX721" fmla="*/ 173877 w 7467600"/>
              <a:gd name="connsiteY721" fmla="*/ 2937056 h 6858000"/>
              <a:gd name="connsiteX722" fmla="*/ 77889 w 7467600"/>
              <a:gd name="connsiteY722" fmla="*/ 3138440 h 6858000"/>
              <a:gd name="connsiteX723" fmla="*/ 0 w 7467600"/>
              <a:gd name="connsiteY723" fmla="*/ 3271395 h 6858000"/>
              <a:gd name="connsiteX724" fmla="*/ 0 w 7467600"/>
              <a:gd name="connsiteY724" fmla="*/ 3153002 h 6858000"/>
              <a:gd name="connsiteX725" fmla="*/ 2386 w 7467600"/>
              <a:gd name="connsiteY725" fmla="*/ 3149203 h 6858000"/>
              <a:gd name="connsiteX726" fmla="*/ 89753 w 7467600"/>
              <a:gd name="connsiteY726" fmla="*/ 2987702 h 6858000"/>
              <a:gd name="connsiteX727" fmla="*/ 76869 w 7467600"/>
              <a:gd name="connsiteY727" fmla="*/ 3005404 h 6858000"/>
              <a:gd name="connsiteX728" fmla="*/ 32049 w 7467600"/>
              <a:gd name="connsiteY728" fmla="*/ 3065814 h 6858000"/>
              <a:gd name="connsiteX729" fmla="*/ 0 w 7467600"/>
              <a:gd name="connsiteY729" fmla="*/ 3108744 h 6858000"/>
              <a:gd name="connsiteX730" fmla="*/ 0 w 7467600"/>
              <a:gd name="connsiteY730" fmla="*/ 3058059 h 6858000"/>
              <a:gd name="connsiteX731" fmla="*/ 7610 w 7467600"/>
              <a:gd name="connsiteY731" fmla="*/ 3047889 h 6858000"/>
              <a:gd name="connsiteX732" fmla="*/ 52419 w 7467600"/>
              <a:gd name="connsiteY732" fmla="*/ 2987479 h 6858000"/>
              <a:gd name="connsiteX733" fmla="*/ 59142 w 7467600"/>
              <a:gd name="connsiteY733" fmla="*/ 2978488 h 6858000"/>
              <a:gd name="connsiteX734" fmla="*/ 0 w 7467600"/>
              <a:gd name="connsiteY734" fmla="*/ 3015334 h 6858000"/>
              <a:gd name="connsiteX735" fmla="*/ 0 w 7467600"/>
              <a:gd name="connsiteY735" fmla="*/ 2914286 h 6858000"/>
              <a:gd name="connsiteX736" fmla="*/ 36383 w 7467600"/>
              <a:gd name="connsiteY736" fmla="*/ 2901128 h 6858000"/>
              <a:gd name="connsiteX737" fmla="*/ 156329 w 7467600"/>
              <a:gd name="connsiteY737" fmla="*/ 2840533 h 6858000"/>
              <a:gd name="connsiteX738" fmla="*/ 358355 w 7467600"/>
              <a:gd name="connsiteY738" fmla="*/ 2620471 h 6858000"/>
              <a:gd name="connsiteX739" fmla="*/ 510577 w 7467600"/>
              <a:gd name="connsiteY739" fmla="*/ 2501244 h 6858000"/>
              <a:gd name="connsiteX740" fmla="*/ 211967 w 7467600"/>
              <a:gd name="connsiteY740" fmla="*/ 2479171 h 6858000"/>
              <a:gd name="connsiteX741" fmla="*/ 0 w 7467600"/>
              <a:gd name="connsiteY741" fmla="*/ 2476398 h 6858000"/>
              <a:gd name="connsiteX742" fmla="*/ 0 w 7467600"/>
              <a:gd name="connsiteY742" fmla="*/ 2389189 h 6858000"/>
              <a:gd name="connsiteX743" fmla="*/ 103062 w 7467600"/>
              <a:gd name="connsiteY743" fmla="*/ 2389518 h 6858000"/>
              <a:gd name="connsiteX744" fmla="*/ 510734 w 7467600"/>
              <a:gd name="connsiteY744" fmla="*/ 2416201 h 6858000"/>
              <a:gd name="connsiteX745" fmla="*/ 279257 w 7467600"/>
              <a:gd name="connsiteY745" fmla="*/ 2092102 h 6858000"/>
              <a:gd name="connsiteX746" fmla="*/ 65265 w 7467600"/>
              <a:gd name="connsiteY746" fmla="*/ 2006049 h 6858000"/>
              <a:gd name="connsiteX747" fmla="*/ 0 w 7467600"/>
              <a:gd name="connsiteY747" fmla="*/ 1982532 h 6858000"/>
              <a:gd name="connsiteX748" fmla="*/ 0 w 7467600"/>
              <a:gd name="connsiteY748" fmla="*/ 1912789 h 6858000"/>
              <a:gd name="connsiteX749" fmla="*/ 97460 w 7467600"/>
              <a:gd name="connsiteY749" fmla="*/ 1953725 h 6858000"/>
              <a:gd name="connsiteX750" fmla="*/ 221272 w 7467600"/>
              <a:gd name="connsiteY750" fmla="*/ 1980766 h 6858000"/>
              <a:gd name="connsiteX751" fmla="*/ 116765 w 7467600"/>
              <a:gd name="connsiteY751" fmla="*/ 1911033 h 6858000"/>
              <a:gd name="connsiteX752" fmla="*/ 16405 w 7467600"/>
              <a:gd name="connsiteY752" fmla="*/ 1803412 h 6858000"/>
              <a:gd name="connsiteX753" fmla="*/ 0 w 7467600"/>
              <a:gd name="connsiteY753" fmla="*/ 1784777 h 6858000"/>
              <a:gd name="connsiteX754" fmla="*/ 0 w 7467600"/>
              <a:gd name="connsiteY754" fmla="*/ 1740082 h 6858000"/>
              <a:gd name="connsiteX755" fmla="*/ 39394 w 7467600"/>
              <a:gd name="connsiteY755" fmla="*/ 1784856 h 6858000"/>
              <a:gd name="connsiteX756" fmla="*/ 135813 w 7467600"/>
              <a:gd name="connsiteY756" fmla="*/ 1888838 h 6858000"/>
              <a:gd name="connsiteX757" fmla="*/ 242575 w 7467600"/>
              <a:gd name="connsiteY757" fmla="*/ 1958841 h 6858000"/>
              <a:gd name="connsiteX758" fmla="*/ 82197 w 7467600"/>
              <a:gd name="connsiteY758" fmla="*/ 1754826 h 6858000"/>
              <a:gd name="connsiteX759" fmla="*/ 0 w 7467600"/>
              <a:gd name="connsiteY759" fmla="*/ 1679650 h 6858000"/>
              <a:gd name="connsiteX760" fmla="*/ 0 w 7467600"/>
              <a:gd name="connsiteY760" fmla="*/ 1602463 h 6858000"/>
              <a:gd name="connsiteX761" fmla="*/ 84689 w 7467600"/>
              <a:gd name="connsiteY761" fmla="*/ 1677442 h 6858000"/>
              <a:gd name="connsiteX762" fmla="*/ 298437 w 7467600"/>
              <a:gd name="connsiteY762" fmla="*/ 1968019 h 6858000"/>
              <a:gd name="connsiteX763" fmla="*/ 227269 w 7467600"/>
              <a:gd name="connsiteY763" fmla="*/ 1114064 h 6858000"/>
              <a:gd name="connsiteX764" fmla="*/ 248003 w 7467600"/>
              <a:gd name="connsiteY764" fmla="*/ 1089613 h 6858000"/>
              <a:gd name="connsiteX765" fmla="*/ 427020 w 7467600"/>
              <a:gd name="connsiteY765" fmla="*/ 1619803 h 6858000"/>
              <a:gd name="connsiteX766" fmla="*/ 340345 w 7467600"/>
              <a:gd name="connsiteY766" fmla="*/ 2027739 h 6858000"/>
              <a:gd name="connsiteX767" fmla="*/ 360865 w 7467600"/>
              <a:gd name="connsiteY767" fmla="*/ 2044827 h 6858000"/>
              <a:gd name="connsiteX768" fmla="*/ 560414 w 7467600"/>
              <a:gd name="connsiteY768" fmla="*/ 2421457 h 6858000"/>
              <a:gd name="connsiteX769" fmla="*/ 1359703 w 7467600"/>
              <a:gd name="connsiteY769" fmla="*/ 2578554 h 6858000"/>
              <a:gd name="connsiteX770" fmla="*/ 1359422 w 7467600"/>
              <a:gd name="connsiteY770" fmla="*/ 2577994 h 6858000"/>
              <a:gd name="connsiteX771" fmla="*/ 828701 w 7467600"/>
              <a:gd name="connsiteY771" fmla="*/ 1839520 h 6858000"/>
              <a:gd name="connsiteX772" fmla="*/ 494427 w 7467600"/>
              <a:gd name="connsiteY772" fmla="*/ 1092333 h 6858000"/>
              <a:gd name="connsiteX773" fmla="*/ 506322 w 7467600"/>
              <a:gd name="connsiteY773" fmla="*/ 1020997 h 6858000"/>
              <a:gd name="connsiteX774" fmla="*/ 4570198 w 7467600"/>
              <a:gd name="connsiteY774" fmla="*/ 978081 h 6858000"/>
              <a:gd name="connsiteX775" fmla="*/ 4523691 w 7467600"/>
              <a:gd name="connsiteY775" fmla="*/ 1127776 h 6858000"/>
              <a:gd name="connsiteX776" fmla="*/ 4509875 w 7467600"/>
              <a:gd name="connsiteY776" fmla="*/ 1167552 h 6858000"/>
              <a:gd name="connsiteX777" fmla="*/ 4478168 w 7467600"/>
              <a:gd name="connsiteY777" fmla="*/ 1260735 h 6858000"/>
              <a:gd name="connsiteX778" fmla="*/ 4409309 w 7467600"/>
              <a:gd name="connsiteY778" fmla="*/ 1666996 h 6858000"/>
              <a:gd name="connsiteX779" fmla="*/ 4370031 w 7467600"/>
              <a:gd name="connsiteY779" fmla="*/ 1955666 h 6858000"/>
              <a:gd name="connsiteX780" fmla="*/ 4570198 w 7467600"/>
              <a:gd name="connsiteY780" fmla="*/ 978081 h 6858000"/>
              <a:gd name="connsiteX781" fmla="*/ 4557898 w 7467600"/>
              <a:gd name="connsiteY781" fmla="*/ 900011 h 6858000"/>
              <a:gd name="connsiteX782" fmla="*/ 4344840 w 7467600"/>
              <a:gd name="connsiteY782" fmla="*/ 1922038 h 6858000"/>
              <a:gd name="connsiteX783" fmla="*/ 4378710 w 7467600"/>
              <a:gd name="connsiteY783" fmla="*/ 1665516 h 6858000"/>
              <a:gd name="connsiteX784" fmla="*/ 4448798 w 7467600"/>
              <a:gd name="connsiteY784" fmla="*/ 1253024 h 6858000"/>
              <a:gd name="connsiteX785" fmla="*/ 4480315 w 7467600"/>
              <a:gd name="connsiteY785" fmla="*/ 1158454 h 6858000"/>
              <a:gd name="connsiteX786" fmla="*/ 4494133 w 7467600"/>
              <a:gd name="connsiteY786" fmla="*/ 1118676 h 6858000"/>
              <a:gd name="connsiteX787" fmla="*/ 4557898 w 7467600"/>
              <a:gd name="connsiteY787" fmla="*/ 900011 h 6858000"/>
              <a:gd name="connsiteX788" fmla="*/ 5870151 w 7467600"/>
              <a:gd name="connsiteY788" fmla="*/ 898890 h 6858000"/>
              <a:gd name="connsiteX789" fmla="*/ 5861335 w 7467600"/>
              <a:gd name="connsiteY789" fmla="*/ 899177 h 6858000"/>
              <a:gd name="connsiteX790" fmla="*/ 5843702 w 7467600"/>
              <a:gd name="connsiteY790" fmla="*/ 899748 h 6858000"/>
              <a:gd name="connsiteX791" fmla="*/ 5651107 w 7467600"/>
              <a:gd name="connsiteY791" fmla="*/ 920306 h 6858000"/>
              <a:gd name="connsiteX792" fmla="*/ 5459407 w 7467600"/>
              <a:gd name="connsiteY792" fmla="*/ 940975 h 6858000"/>
              <a:gd name="connsiteX793" fmla="*/ 5374846 w 7467600"/>
              <a:gd name="connsiteY793" fmla="*/ 941988 h 6858000"/>
              <a:gd name="connsiteX794" fmla="*/ 5256105 w 7467600"/>
              <a:gd name="connsiteY794" fmla="*/ 945632 h 6858000"/>
              <a:gd name="connsiteX795" fmla="*/ 5107071 w 7467600"/>
              <a:gd name="connsiteY795" fmla="*/ 969720 h 6858000"/>
              <a:gd name="connsiteX796" fmla="*/ 4998681 w 7467600"/>
              <a:gd name="connsiteY796" fmla="*/ 988771 h 6858000"/>
              <a:gd name="connsiteX797" fmla="*/ 5870151 w 7467600"/>
              <a:gd name="connsiteY797" fmla="*/ 898890 h 6858000"/>
              <a:gd name="connsiteX798" fmla="*/ 5504425 w 7467600"/>
              <a:gd name="connsiteY798" fmla="*/ 848067 h 6858000"/>
              <a:gd name="connsiteX799" fmla="*/ 4968849 w 7467600"/>
              <a:gd name="connsiteY799" fmla="*/ 962318 h 6858000"/>
              <a:gd name="connsiteX800" fmla="*/ 5104039 w 7467600"/>
              <a:gd name="connsiteY800" fmla="*/ 940634 h 6858000"/>
              <a:gd name="connsiteX801" fmla="*/ 5256311 w 7467600"/>
              <a:gd name="connsiteY801" fmla="*/ 916490 h 6858000"/>
              <a:gd name="connsiteX802" fmla="*/ 5377381 w 7467600"/>
              <a:gd name="connsiteY802" fmla="*/ 912671 h 6858000"/>
              <a:gd name="connsiteX803" fmla="*/ 5460148 w 7467600"/>
              <a:gd name="connsiteY803" fmla="*/ 911442 h 6858000"/>
              <a:gd name="connsiteX804" fmla="*/ 5648971 w 7467600"/>
              <a:gd name="connsiteY804" fmla="*/ 891331 h 6858000"/>
              <a:gd name="connsiteX805" fmla="*/ 5844807 w 7467600"/>
              <a:gd name="connsiteY805" fmla="*/ 870718 h 6858000"/>
              <a:gd name="connsiteX806" fmla="*/ 5862975 w 7467600"/>
              <a:gd name="connsiteY806" fmla="*/ 869756 h 6858000"/>
              <a:gd name="connsiteX807" fmla="*/ 5920887 w 7467600"/>
              <a:gd name="connsiteY807" fmla="*/ 865929 h 6858000"/>
              <a:gd name="connsiteX808" fmla="*/ 5504425 w 7467600"/>
              <a:gd name="connsiteY808" fmla="*/ 848067 h 6858000"/>
              <a:gd name="connsiteX809" fmla="*/ 3607114 w 7467600"/>
              <a:gd name="connsiteY809" fmla="*/ 467441 h 6858000"/>
              <a:gd name="connsiteX810" fmla="*/ 3296242 w 7467600"/>
              <a:gd name="connsiteY810" fmla="*/ 807991 h 6858000"/>
              <a:gd name="connsiteX811" fmla="*/ 3174674 w 7467600"/>
              <a:gd name="connsiteY811" fmla="*/ 919759 h 6858000"/>
              <a:gd name="connsiteX812" fmla="*/ 3042978 w 7467600"/>
              <a:gd name="connsiteY812" fmla="*/ 1054894 h 6858000"/>
              <a:gd name="connsiteX813" fmla="*/ 2968914 w 7467600"/>
              <a:gd name="connsiteY813" fmla="*/ 1133756 h 6858000"/>
              <a:gd name="connsiteX814" fmla="*/ 3103823 w 7467600"/>
              <a:gd name="connsiteY814" fmla="*/ 1026814 h 6858000"/>
              <a:gd name="connsiteX815" fmla="*/ 3607114 w 7467600"/>
              <a:gd name="connsiteY815" fmla="*/ 467441 h 6858000"/>
              <a:gd name="connsiteX816" fmla="*/ 3744487 w 7467600"/>
              <a:gd name="connsiteY816" fmla="*/ 383136 h 6858000"/>
              <a:gd name="connsiteX817" fmla="*/ 3970213 w 7467600"/>
              <a:gd name="connsiteY817" fmla="*/ 995559 h 6858000"/>
              <a:gd name="connsiteX818" fmla="*/ 3744487 w 7467600"/>
              <a:gd name="connsiteY818" fmla="*/ 383136 h 6858000"/>
              <a:gd name="connsiteX819" fmla="*/ 3624562 w 7467600"/>
              <a:gd name="connsiteY819" fmla="*/ 367041 h 6858000"/>
              <a:gd name="connsiteX820" fmla="*/ 3489712 w 7467600"/>
              <a:gd name="connsiteY820" fmla="*/ 485386 h 6858000"/>
              <a:gd name="connsiteX821" fmla="*/ 3182994 w 7467600"/>
              <a:gd name="connsiteY821" fmla="*/ 828265 h 6858000"/>
              <a:gd name="connsiteX822" fmla="*/ 2892114 w 7467600"/>
              <a:gd name="connsiteY822" fmla="*/ 1172635 h 6858000"/>
              <a:gd name="connsiteX823" fmla="*/ 3021459 w 7467600"/>
              <a:gd name="connsiteY823" fmla="*/ 1035385 h 6858000"/>
              <a:gd name="connsiteX824" fmla="*/ 3153873 w 7467600"/>
              <a:gd name="connsiteY824" fmla="*/ 898971 h 6858000"/>
              <a:gd name="connsiteX825" fmla="*/ 3276511 w 7467600"/>
              <a:gd name="connsiteY825" fmla="*/ 786423 h 6858000"/>
              <a:gd name="connsiteX826" fmla="*/ 3584154 w 7467600"/>
              <a:gd name="connsiteY826" fmla="*/ 448218 h 6858000"/>
              <a:gd name="connsiteX827" fmla="*/ 3624562 w 7467600"/>
              <a:gd name="connsiteY827" fmla="*/ 367041 h 6858000"/>
              <a:gd name="connsiteX828" fmla="*/ 3766672 w 7467600"/>
              <a:gd name="connsiteY828" fmla="*/ 359429 h 6858000"/>
              <a:gd name="connsiteX829" fmla="*/ 3996338 w 7467600"/>
              <a:gd name="connsiteY829" fmla="*/ 968237 h 6858000"/>
              <a:gd name="connsiteX830" fmla="*/ 3766672 w 7467600"/>
              <a:gd name="connsiteY830" fmla="*/ 359429 h 6858000"/>
              <a:gd name="connsiteX831" fmla="*/ 5805386 w 7467600"/>
              <a:gd name="connsiteY831" fmla="*/ 239240 h 6858000"/>
              <a:gd name="connsiteX832" fmla="*/ 5736947 w 7467600"/>
              <a:gd name="connsiteY832" fmla="*/ 261367 h 6858000"/>
              <a:gd name="connsiteX833" fmla="*/ 5427012 w 7467600"/>
              <a:gd name="connsiteY833" fmla="*/ 311272 h 6858000"/>
              <a:gd name="connsiteX834" fmla="*/ 5147818 w 7467600"/>
              <a:gd name="connsiteY834" fmla="*/ 322112 h 6858000"/>
              <a:gd name="connsiteX835" fmla="*/ 5060854 w 7467600"/>
              <a:gd name="connsiteY835" fmla="*/ 311882 h 6858000"/>
              <a:gd name="connsiteX836" fmla="*/ 4945989 w 7467600"/>
              <a:gd name="connsiteY836" fmla="*/ 300516 h 6858000"/>
              <a:gd name="connsiteX837" fmla="*/ 5410479 w 7467600"/>
              <a:gd name="connsiteY837" fmla="*/ 348434 h 6858000"/>
              <a:gd name="connsiteX838" fmla="*/ 5805386 w 7467600"/>
              <a:gd name="connsiteY838" fmla="*/ 239240 h 6858000"/>
              <a:gd name="connsiteX839" fmla="*/ 5905192 w 7467600"/>
              <a:gd name="connsiteY839" fmla="*/ 163079 h 6858000"/>
              <a:gd name="connsiteX840" fmla="*/ 5865655 w 7467600"/>
              <a:gd name="connsiteY840" fmla="*/ 171901 h 6858000"/>
              <a:gd name="connsiteX841" fmla="*/ 5259740 w 7467600"/>
              <a:gd name="connsiteY841" fmla="*/ 257013 h 6858000"/>
              <a:gd name="connsiteX842" fmla="*/ 5208466 w 7467600"/>
              <a:gd name="connsiteY842" fmla="*/ 257550 h 6858000"/>
              <a:gd name="connsiteX843" fmla="*/ 4980204 w 7467600"/>
              <a:gd name="connsiteY843" fmla="*/ 271903 h 6858000"/>
              <a:gd name="connsiteX844" fmla="*/ 5068068 w 7467600"/>
              <a:gd name="connsiteY844" fmla="*/ 282244 h 6858000"/>
              <a:gd name="connsiteX845" fmla="*/ 5153231 w 7467600"/>
              <a:gd name="connsiteY845" fmla="*/ 292240 h 6858000"/>
              <a:gd name="connsiteX846" fmla="*/ 5426491 w 7467600"/>
              <a:gd name="connsiteY846" fmla="*/ 281128 h 6858000"/>
              <a:gd name="connsiteX847" fmla="*/ 5731212 w 7467600"/>
              <a:gd name="connsiteY847" fmla="*/ 231951 h 6858000"/>
              <a:gd name="connsiteX848" fmla="*/ 5905192 w 7467600"/>
              <a:gd name="connsiteY848" fmla="*/ 163079 h 6858000"/>
              <a:gd name="connsiteX849" fmla="*/ 5944437 w 7467600"/>
              <a:gd name="connsiteY849" fmla="*/ 113829 h 6858000"/>
              <a:gd name="connsiteX850" fmla="*/ 5825032 w 7467600"/>
              <a:gd name="connsiteY850" fmla="*/ 146405 h 6858000"/>
              <a:gd name="connsiteX851" fmla="*/ 4955599 w 7467600"/>
              <a:gd name="connsiteY851" fmla="*/ 247008 h 6858000"/>
              <a:gd name="connsiteX852" fmla="*/ 5210104 w 7467600"/>
              <a:gd name="connsiteY852" fmla="*/ 228123 h 6858000"/>
              <a:gd name="connsiteX853" fmla="*/ 5261015 w 7467600"/>
              <a:gd name="connsiteY853" fmla="*/ 227087 h 6858000"/>
              <a:gd name="connsiteX854" fmla="*/ 5861181 w 7467600"/>
              <a:gd name="connsiteY854" fmla="*/ 143093 h 6858000"/>
              <a:gd name="connsiteX855" fmla="*/ 5961252 w 7467600"/>
              <a:gd name="connsiteY855" fmla="*/ 114820 h 6858000"/>
              <a:gd name="connsiteX856" fmla="*/ 5944437 w 7467600"/>
              <a:gd name="connsiteY856" fmla="*/ 113829 h 6858000"/>
              <a:gd name="connsiteX857" fmla="*/ 3882765 w 7467600"/>
              <a:gd name="connsiteY857" fmla="*/ 0 h 6858000"/>
              <a:gd name="connsiteX858" fmla="*/ 3995099 w 7467600"/>
              <a:gd name="connsiteY858" fmla="*/ 0 h 6858000"/>
              <a:gd name="connsiteX859" fmla="*/ 4163818 w 7467600"/>
              <a:gd name="connsiteY859" fmla="*/ 234104 h 6858000"/>
              <a:gd name="connsiteX860" fmla="*/ 4172099 w 7467600"/>
              <a:gd name="connsiteY860" fmla="*/ 234207 h 6858000"/>
              <a:gd name="connsiteX861" fmla="*/ 4784282 w 7467600"/>
              <a:gd name="connsiteY861" fmla="*/ 276561 h 6858000"/>
              <a:gd name="connsiteX862" fmla="*/ 4801687 w 7467600"/>
              <a:gd name="connsiteY862" fmla="*/ 267764 h 6858000"/>
              <a:gd name="connsiteX863" fmla="*/ 6082788 w 7467600"/>
              <a:gd name="connsiteY863" fmla="*/ 64119 h 6858000"/>
              <a:gd name="connsiteX864" fmla="*/ 6099442 w 7467600"/>
              <a:gd name="connsiteY864" fmla="*/ 82568 h 6858000"/>
              <a:gd name="connsiteX865" fmla="*/ 4804137 w 7467600"/>
              <a:gd name="connsiteY865" fmla="*/ 320931 h 6858000"/>
              <a:gd name="connsiteX866" fmla="*/ 4227047 w 7467600"/>
              <a:gd name="connsiteY866" fmla="*/ 313415 h 6858000"/>
              <a:gd name="connsiteX867" fmla="*/ 4346041 w 7467600"/>
              <a:gd name="connsiteY867" fmla="*/ 456086 h 6858000"/>
              <a:gd name="connsiteX868" fmla="*/ 4870967 w 7467600"/>
              <a:gd name="connsiteY868" fmla="*/ 963061 h 6858000"/>
              <a:gd name="connsiteX869" fmla="*/ 4889647 w 7467600"/>
              <a:gd name="connsiteY869" fmla="*/ 957147 h 6858000"/>
              <a:gd name="connsiteX870" fmla="*/ 5422504 w 7467600"/>
              <a:gd name="connsiteY870" fmla="*/ 805191 h 6858000"/>
              <a:gd name="connsiteX871" fmla="*/ 6087656 w 7467600"/>
              <a:gd name="connsiteY871" fmla="*/ 826703 h 6858000"/>
              <a:gd name="connsiteX872" fmla="*/ 6058717 w 7467600"/>
              <a:gd name="connsiteY872" fmla="*/ 865992 h 6858000"/>
              <a:gd name="connsiteX873" fmla="*/ 4974153 w 7467600"/>
              <a:gd name="connsiteY873" fmla="*/ 1045456 h 6858000"/>
              <a:gd name="connsiteX874" fmla="*/ 5627835 w 7467600"/>
              <a:gd name="connsiteY874" fmla="*/ 1472077 h 6858000"/>
              <a:gd name="connsiteX875" fmla="*/ 5629817 w 7467600"/>
              <a:gd name="connsiteY875" fmla="*/ 1471412 h 6858000"/>
              <a:gd name="connsiteX876" fmla="*/ 5634124 w 7467600"/>
              <a:gd name="connsiteY876" fmla="*/ 1470572 h 6858000"/>
              <a:gd name="connsiteX877" fmla="*/ 5755832 w 7467600"/>
              <a:gd name="connsiteY877" fmla="*/ 1383886 h 6858000"/>
              <a:gd name="connsiteX878" fmla="*/ 6014186 w 7467600"/>
              <a:gd name="connsiteY878" fmla="*/ 1279799 h 6858000"/>
              <a:gd name="connsiteX879" fmla="*/ 6901619 w 7467600"/>
              <a:gd name="connsiteY879" fmla="*/ 1047874 h 6858000"/>
              <a:gd name="connsiteX880" fmla="*/ 6931566 w 7467600"/>
              <a:gd name="connsiteY880" fmla="*/ 1062034 h 6858000"/>
              <a:gd name="connsiteX881" fmla="*/ 5790982 w 7467600"/>
              <a:gd name="connsiteY881" fmla="*/ 1561380 h 6858000"/>
              <a:gd name="connsiteX882" fmla="*/ 6188971 w 7467600"/>
              <a:gd name="connsiteY882" fmla="*/ 1755168 h 6858000"/>
              <a:gd name="connsiteX883" fmla="*/ 6202446 w 7467600"/>
              <a:gd name="connsiteY883" fmla="*/ 1752268 h 6858000"/>
              <a:gd name="connsiteX884" fmla="*/ 7179560 w 7467600"/>
              <a:gd name="connsiteY884" fmla="*/ 1467551 h 6858000"/>
              <a:gd name="connsiteX885" fmla="*/ 7158730 w 7467600"/>
              <a:gd name="connsiteY885" fmla="*/ 1507835 h 6858000"/>
              <a:gd name="connsiteX886" fmla="*/ 6326959 w 7467600"/>
              <a:gd name="connsiteY886" fmla="*/ 1817686 h 6858000"/>
              <a:gd name="connsiteX887" fmla="*/ 6537433 w 7467600"/>
              <a:gd name="connsiteY887" fmla="*/ 1907790 h 6858000"/>
              <a:gd name="connsiteX888" fmla="*/ 6550221 w 7467600"/>
              <a:gd name="connsiteY888" fmla="*/ 1910729 h 6858000"/>
              <a:gd name="connsiteX889" fmla="*/ 6964438 w 7467600"/>
              <a:gd name="connsiteY889" fmla="*/ 2209505 h 6858000"/>
              <a:gd name="connsiteX890" fmla="*/ 7367862 w 7467600"/>
              <a:gd name="connsiteY890" fmla="*/ 2806833 h 6858000"/>
              <a:gd name="connsiteX891" fmla="*/ 7364329 w 7467600"/>
              <a:gd name="connsiteY891" fmla="*/ 2826907 h 6858000"/>
              <a:gd name="connsiteX892" fmla="*/ 7290545 w 7467600"/>
              <a:gd name="connsiteY892" fmla="*/ 2850663 h 6858000"/>
              <a:gd name="connsiteX893" fmla="*/ 6472036 w 7467600"/>
              <a:gd name="connsiteY893" fmla="*/ 1959003 h 6858000"/>
              <a:gd name="connsiteX894" fmla="*/ 5792897 w 7467600"/>
              <a:gd name="connsiteY894" fmla="*/ 1647747 h 6858000"/>
              <a:gd name="connsiteX895" fmla="*/ 5842751 w 7467600"/>
              <a:gd name="connsiteY895" fmla="*/ 1816112 h 6858000"/>
              <a:gd name="connsiteX896" fmla="*/ 5847424 w 7467600"/>
              <a:gd name="connsiteY896" fmla="*/ 1815776 h 6858000"/>
              <a:gd name="connsiteX897" fmla="*/ 6399821 w 7467600"/>
              <a:gd name="connsiteY897" fmla="*/ 2344799 h 6858000"/>
              <a:gd name="connsiteX898" fmla="*/ 6323232 w 7467600"/>
              <a:gd name="connsiteY898" fmla="*/ 2389634 h 6858000"/>
              <a:gd name="connsiteX899" fmla="*/ 5942958 w 7467600"/>
              <a:gd name="connsiteY899" fmla="*/ 2077708 h 6858000"/>
              <a:gd name="connsiteX900" fmla="*/ 5921559 w 7467600"/>
              <a:gd name="connsiteY900" fmla="*/ 2378596 h 6858000"/>
              <a:gd name="connsiteX901" fmla="*/ 5817651 w 7467600"/>
              <a:gd name="connsiteY901" fmla="*/ 3023919 h 6858000"/>
              <a:gd name="connsiteX902" fmla="*/ 5729634 w 7467600"/>
              <a:gd name="connsiteY902" fmla="*/ 3051849 h 6858000"/>
              <a:gd name="connsiteX903" fmla="*/ 5611018 w 7467600"/>
              <a:gd name="connsiteY903" fmla="*/ 2316769 h 6858000"/>
              <a:gd name="connsiteX904" fmla="*/ 5687608 w 7467600"/>
              <a:gd name="connsiteY904" fmla="*/ 2039972 h 6858000"/>
              <a:gd name="connsiteX905" fmla="*/ 5657554 w 7467600"/>
              <a:gd name="connsiteY905" fmla="*/ 1576445 h 6858000"/>
              <a:gd name="connsiteX906" fmla="*/ 5150475 w 7467600"/>
              <a:gd name="connsiteY906" fmla="*/ 1274012 h 6858000"/>
              <a:gd name="connsiteX907" fmla="*/ 5349142 w 7467600"/>
              <a:gd name="connsiteY907" fmla="*/ 2204405 h 6858000"/>
              <a:gd name="connsiteX908" fmla="*/ 5262214 w 7467600"/>
              <a:gd name="connsiteY908" fmla="*/ 2233836 h 6858000"/>
              <a:gd name="connsiteX909" fmla="*/ 4981539 w 7467600"/>
              <a:gd name="connsiteY909" fmla="*/ 1542201 h 6858000"/>
              <a:gd name="connsiteX910" fmla="*/ 4958461 w 7467600"/>
              <a:gd name="connsiteY910" fmla="*/ 1136957 h 6858000"/>
              <a:gd name="connsiteX911" fmla="*/ 4655015 w 7467600"/>
              <a:gd name="connsiteY911" fmla="*/ 891426 h 6858000"/>
              <a:gd name="connsiteX912" fmla="*/ 4348002 w 7467600"/>
              <a:gd name="connsiteY912" fmla="*/ 2205895 h 6858000"/>
              <a:gd name="connsiteX913" fmla="*/ 4262250 w 7467600"/>
              <a:gd name="connsiteY913" fmla="*/ 2219972 h 6858000"/>
              <a:gd name="connsiteX914" fmla="*/ 4550611 w 7467600"/>
              <a:gd name="connsiteY914" fmla="*/ 817540 h 6858000"/>
              <a:gd name="connsiteX915" fmla="*/ 4564418 w 7467600"/>
              <a:gd name="connsiteY915" fmla="*/ 808293 h 6858000"/>
              <a:gd name="connsiteX916" fmla="*/ 4266388 w 7467600"/>
              <a:gd name="connsiteY916" fmla="*/ 500083 h 6858000"/>
              <a:gd name="connsiteX917" fmla="*/ 4032842 w 7467600"/>
              <a:gd name="connsiteY917" fmla="*/ 211809 h 6858000"/>
              <a:gd name="connsiteX918" fmla="*/ 3882765 w 7467600"/>
              <a:gd name="connsiteY918" fmla="*/ 0 h 6858000"/>
              <a:gd name="connsiteX919" fmla="*/ 3721337 w 7467600"/>
              <a:gd name="connsiteY919" fmla="*/ 0 h 6858000"/>
              <a:gd name="connsiteX920" fmla="*/ 3797544 w 7467600"/>
              <a:gd name="connsiteY920" fmla="*/ 0 h 6858000"/>
              <a:gd name="connsiteX921" fmla="*/ 3775734 w 7467600"/>
              <a:gd name="connsiteY921" fmla="*/ 95131 h 6858000"/>
              <a:gd name="connsiteX922" fmla="*/ 3724807 w 7467600"/>
              <a:gd name="connsiteY922" fmla="*/ 272257 h 6858000"/>
              <a:gd name="connsiteX923" fmla="*/ 3726844 w 7467600"/>
              <a:gd name="connsiteY923" fmla="*/ 282988 h 6858000"/>
              <a:gd name="connsiteX924" fmla="*/ 3742664 w 7467600"/>
              <a:gd name="connsiteY924" fmla="*/ 279918 h 6858000"/>
              <a:gd name="connsiteX925" fmla="*/ 4103910 w 7467600"/>
              <a:gd name="connsiteY925" fmla="*/ 1161917 h 6858000"/>
              <a:gd name="connsiteX926" fmla="*/ 4020269 w 7467600"/>
              <a:gd name="connsiteY926" fmla="*/ 1200406 h 6858000"/>
              <a:gd name="connsiteX927" fmla="*/ 3674882 w 7467600"/>
              <a:gd name="connsiteY927" fmla="*/ 488524 h 6858000"/>
              <a:gd name="connsiteX928" fmla="*/ 3132682 w 7467600"/>
              <a:gd name="connsiteY928" fmla="*/ 1072284 h 6858000"/>
              <a:gd name="connsiteX929" fmla="*/ 2716346 w 7467600"/>
              <a:gd name="connsiteY929" fmla="*/ 1276376 h 6858000"/>
              <a:gd name="connsiteX930" fmla="*/ 2716772 w 7467600"/>
              <a:gd name="connsiteY930" fmla="*/ 1255462 h 6858000"/>
              <a:gd name="connsiteX931" fmla="*/ 3471096 w 7467600"/>
              <a:gd name="connsiteY931" fmla="*/ 437072 h 6858000"/>
              <a:gd name="connsiteX932" fmla="*/ 3639057 w 7467600"/>
              <a:gd name="connsiteY932" fmla="*/ 286334 h 6858000"/>
              <a:gd name="connsiteX933" fmla="*/ 3640309 w 7467600"/>
              <a:gd name="connsiteY933" fmla="*/ 284664 h 6858000"/>
              <a:gd name="connsiteX934" fmla="*/ 3646022 w 7467600"/>
              <a:gd name="connsiteY934" fmla="*/ 276711 h 6858000"/>
              <a:gd name="connsiteX935" fmla="*/ 3707943 w 7467600"/>
              <a:gd name="connsiteY935" fmla="*/ 65958 h 6858000"/>
              <a:gd name="connsiteX936" fmla="*/ 3721337 w 7467600"/>
              <a:gd name="connsiteY936" fmla="*/ 0 h 6858000"/>
              <a:gd name="connsiteX937" fmla="*/ 2867960 w 7467600"/>
              <a:gd name="connsiteY937" fmla="*/ 0 h 6858000"/>
              <a:gd name="connsiteX938" fmla="*/ 2926351 w 7467600"/>
              <a:gd name="connsiteY938" fmla="*/ 0 h 6858000"/>
              <a:gd name="connsiteX939" fmla="*/ 2902823 w 7467600"/>
              <a:gd name="connsiteY939" fmla="*/ 262929 h 6858000"/>
              <a:gd name="connsiteX940" fmla="*/ 2940663 w 7467600"/>
              <a:gd name="connsiteY940" fmla="*/ 140884 h 6858000"/>
              <a:gd name="connsiteX941" fmla="*/ 2947039 w 7467600"/>
              <a:gd name="connsiteY941" fmla="*/ 122524 h 6858000"/>
              <a:gd name="connsiteX942" fmla="*/ 2984316 w 7467600"/>
              <a:gd name="connsiteY942" fmla="*/ 0 h 6858000"/>
              <a:gd name="connsiteX943" fmla="*/ 3016114 w 7467600"/>
              <a:gd name="connsiteY943" fmla="*/ 0 h 6858000"/>
              <a:gd name="connsiteX944" fmla="*/ 2979949 w 7467600"/>
              <a:gd name="connsiteY944" fmla="*/ 119274 h 6858000"/>
              <a:gd name="connsiteX945" fmla="*/ 3023879 w 7467600"/>
              <a:gd name="connsiteY945" fmla="*/ 0 h 6858000"/>
              <a:gd name="connsiteX946" fmla="*/ 3105400 w 7467600"/>
              <a:gd name="connsiteY946" fmla="*/ 0 h 6858000"/>
              <a:gd name="connsiteX947" fmla="*/ 3094669 w 7467600"/>
              <a:gd name="connsiteY947" fmla="*/ 30308 h 6858000"/>
              <a:gd name="connsiteX948" fmla="*/ 2901945 w 7467600"/>
              <a:gd name="connsiteY948" fmla="*/ 466538 h 6858000"/>
              <a:gd name="connsiteX949" fmla="*/ 2815209 w 7467600"/>
              <a:gd name="connsiteY949" fmla="*/ 497361 h 6858000"/>
              <a:gd name="connsiteX950" fmla="*/ 2844845 w 7467600"/>
              <a:gd name="connsiteY950" fmla="*/ 127638 h 6858000"/>
              <a:gd name="connsiteX951" fmla="*/ 2867960 w 7467600"/>
              <a:gd name="connsiteY951" fmla="*/ 0 h 6858000"/>
              <a:gd name="connsiteX952" fmla="*/ 1057230 w 7467600"/>
              <a:gd name="connsiteY952" fmla="*/ 0 h 6858000"/>
              <a:gd name="connsiteX953" fmla="*/ 1111003 w 7467600"/>
              <a:gd name="connsiteY953" fmla="*/ 0 h 6858000"/>
              <a:gd name="connsiteX954" fmla="*/ 1125553 w 7467600"/>
              <a:gd name="connsiteY954" fmla="*/ 52588 h 6858000"/>
              <a:gd name="connsiteX955" fmla="*/ 1304276 w 7467600"/>
              <a:gd name="connsiteY955" fmla="*/ 476275 h 6858000"/>
              <a:gd name="connsiteX956" fmla="*/ 1492066 w 7467600"/>
              <a:gd name="connsiteY956" fmla="*/ 886333 h 6858000"/>
              <a:gd name="connsiteX957" fmla="*/ 1423698 w 7467600"/>
              <a:gd name="connsiteY957" fmla="*/ 710817 h 6858000"/>
              <a:gd name="connsiteX958" fmla="*/ 1357609 w 7467600"/>
              <a:gd name="connsiteY958" fmla="*/ 532892 h 6858000"/>
              <a:gd name="connsiteX959" fmla="*/ 1309550 w 7467600"/>
              <a:gd name="connsiteY959" fmla="*/ 374031 h 6858000"/>
              <a:gd name="connsiteX960" fmla="*/ 1193673 w 7467600"/>
              <a:gd name="connsiteY960" fmla="*/ 49533 h 6858000"/>
              <a:gd name="connsiteX961" fmla="*/ 1164391 w 7467600"/>
              <a:gd name="connsiteY961" fmla="*/ 0 h 6858000"/>
              <a:gd name="connsiteX962" fmla="*/ 1200666 w 7467600"/>
              <a:gd name="connsiteY962" fmla="*/ 0 h 6858000"/>
              <a:gd name="connsiteX963" fmla="*/ 1223408 w 7467600"/>
              <a:gd name="connsiteY963" fmla="*/ 38996 h 6858000"/>
              <a:gd name="connsiteX964" fmla="*/ 1339635 w 7467600"/>
              <a:gd name="connsiteY964" fmla="*/ 365517 h 6858000"/>
              <a:gd name="connsiteX965" fmla="*/ 1387469 w 7467600"/>
              <a:gd name="connsiteY965" fmla="*/ 523079 h 6858000"/>
              <a:gd name="connsiteX966" fmla="*/ 1452685 w 7467600"/>
              <a:gd name="connsiteY966" fmla="*/ 699806 h 6858000"/>
              <a:gd name="connsiteX967" fmla="*/ 1492092 w 7467600"/>
              <a:gd name="connsiteY967" fmla="*/ 800424 h 6858000"/>
              <a:gd name="connsiteX968" fmla="*/ 1455302 w 7467600"/>
              <a:gd name="connsiteY968" fmla="*/ 632913 h 6858000"/>
              <a:gd name="connsiteX969" fmla="*/ 1222336 w 7467600"/>
              <a:gd name="connsiteY969" fmla="*/ 9480 h 6858000"/>
              <a:gd name="connsiteX970" fmla="*/ 1214634 w 7467600"/>
              <a:gd name="connsiteY970" fmla="*/ 0 h 6858000"/>
              <a:gd name="connsiteX971" fmla="*/ 1289827 w 7467600"/>
              <a:gd name="connsiteY971" fmla="*/ 0 h 6858000"/>
              <a:gd name="connsiteX972" fmla="*/ 1321076 w 7467600"/>
              <a:gd name="connsiteY972" fmla="*/ 59722 h 6858000"/>
              <a:gd name="connsiteX973" fmla="*/ 1512579 w 7467600"/>
              <a:gd name="connsiteY973" fmla="*/ 626441 h 6858000"/>
              <a:gd name="connsiteX974" fmla="*/ 1506076 w 7467600"/>
              <a:gd name="connsiteY974" fmla="*/ 1089289 h 6858000"/>
              <a:gd name="connsiteX975" fmla="*/ 1486346 w 7467600"/>
              <a:gd name="connsiteY975" fmla="*/ 1079919 h 6858000"/>
              <a:gd name="connsiteX976" fmla="*/ 1070511 w 7467600"/>
              <a:gd name="connsiteY976" fmla="*/ 48609 h 6858000"/>
              <a:gd name="connsiteX977" fmla="*/ 1057230 w 7467600"/>
              <a:gd name="connsiteY977" fmla="*/ 0 h 6858000"/>
              <a:gd name="connsiteX978" fmla="*/ 43151 w 7467600"/>
              <a:gd name="connsiteY978" fmla="*/ 0 h 6858000"/>
              <a:gd name="connsiteX979" fmla="*/ 95283 w 7467600"/>
              <a:gd name="connsiteY979" fmla="*/ 0 h 6858000"/>
              <a:gd name="connsiteX980" fmla="*/ 300708 w 7467600"/>
              <a:gd name="connsiteY980" fmla="*/ 154571 h 6858000"/>
              <a:gd name="connsiteX981" fmla="*/ 530414 w 7467600"/>
              <a:gd name="connsiteY981" fmla="*/ 354673 h 6858000"/>
              <a:gd name="connsiteX982" fmla="*/ 333785 w 7467600"/>
              <a:gd name="connsiteY982" fmla="*/ 161564 h 6858000"/>
              <a:gd name="connsiteX983" fmla="*/ 147005 w 7467600"/>
              <a:gd name="connsiteY983" fmla="*/ 0 h 6858000"/>
              <a:gd name="connsiteX984" fmla="*/ 272509 w 7467600"/>
              <a:gd name="connsiteY984" fmla="*/ 0 h 6858000"/>
              <a:gd name="connsiteX985" fmla="*/ 326276 w 7467600"/>
              <a:gd name="connsiteY985" fmla="*/ 45847 h 6858000"/>
              <a:gd name="connsiteX986" fmla="*/ 823759 w 7467600"/>
              <a:gd name="connsiteY986" fmla="*/ 574145 h 6858000"/>
              <a:gd name="connsiteX987" fmla="*/ 811254 w 7467600"/>
              <a:gd name="connsiteY987" fmla="*/ 665546 h 6858000"/>
              <a:gd name="connsiteX988" fmla="*/ 154042 w 7467600"/>
              <a:gd name="connsiteY988" fmla="*/ 261522 h 6858000"/>
              <a:gd name="connsiteX989" fmla="*/ 13550 w 7467600"/>
              <a:gd name="connsiteY989" fmla="*/ 158423 h 6858000"/>
              <a:gd name="connsiteX990" fmla="*/ 0 w 7467600"/>
              <a:gd name="connsiteY990" fmla="*/ 146618 h 6858000"/>
              <a:gd name="connsiteX991" fmla="*/ 0 w 7467600"/>
              <a:gd name="connsiteY991" fmla="*/ 59161 h 6858000"/>
              <a:gd name="connsiteX992" fmla="*/ 45427 w 7467600"/>
              <a:gd name="connsiteY992" fmla="*/ 101078 h 6858000"/>
              <a:gd name="connsiteX993" fmla="*/ 630103 w 7467600"/>
              <a:gd name="connsiteY993" fmla="*/ 485885 h 6858000"/>
              <a:gd name="connsiteX994" fmla="*/ 532040 w 7467600"/>
              <a:gd name="connsiteY994" fmla="*/ 399359 h 6858000"/>
              <a:gd name="connsiteX995" fmla="*/ 517618 w 7467600"/>
              <a:gd name="connsiteY995" fmla="*/ 385726 h 6858000"/>
              <a:gd name="connsiteX996" fmla="*/ 285074 w 7467600"/>
              <a:gd name="connsiteY996" fmla="*/ 182755 h 6858000"/>
              <a:gd name="connsiteX997" fmla="*/ 43151 w 7467600"/>
              <a:gd name="connsiteY99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53035 w 7467600"/>
              <a:gd name="connsiteY127" fmla="*/ 519731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7353035 w 7467600"/>
              <a:gd name="connsiteY140" fmla="*/ 5197318 h 6858000"/>
              <a:gd name="connsiteX141" fmla="*/ 1903353 w 7467600"/>
              <a:gd name="connsiteY141" fmla="*/ 5044827 h 6858000"/>
              <a:gd name="connsiteX142" fmla="*/ 1936931 w 7467600"/>
              <a:gd name="connsiteY142" fmla="*/ 5093954 h 6858000"/>
              <a:gd name="connsiteX143" fmla="*/ 2195868 w 7467600"/>
              <a:gd name="connsiteY143" fmla="*/ 5396574 h 6858000"/>
              <a:gd name="connsiteX144" fmla="*/ 2088852 w 7467600"/>
              <a:gd name="connsiteY144" fmla="*/ 5166123 h 6858000"/>
              <a:gd name="connsiteX145" fmla="*/ 1958241 w 7467600"/>
              <a:gd name="connsiteY145" fmla="*/ 5067955 h 6858000"/>
              <a:gd name="connsiteX146" fmla="*/ 1903353 w 7467600"/>
              <a:gd name="connsiteY146" fmla="*/ 5044827 h 6858000"/>
              <a:gd name="connsiteX147" fmla="*/ 1979378 w 7467600"/>
              <a:gd name="connsiteY147" fmla="*/ 4769504 h 6858000"/>
              <a:gd name="connsiteX148" fmla="*/ 2882120 w 7467600"/>
              <a:gd name="connsiteY148" fmla="*/ 5064547 h 6858000"/>
              <a:gd name="connsiteX149" fmla="*/ 2793103 w 7467600"/>
              <a:gd name="connsiteY149" fmla="*/ 5039699 h 6858000"/>
              <a:gd name="connsiteX150" fmla="*/ 2770041 w 7467600"/>
              <a:gd name="connsiteY150" fmla="*/ 5033634 h 6858000"/>
              <a:gd name="connsiteX151" fmla="*/ 1979378 w 7467600"/>
              <a:gd name="connsiteY151" fmla="*/ 4769504 h 6858000"/>
              <a:gd name="connsiteX152" fmla="*/ 1927410 w 7467600"/>
              <a:gd name="connsiteY152" fmla="*/ 4716164 h 6858000"/>
              <a:gd name="connsiteX153" fmla="*/ 1959587 w 7467600"/>
              <a:gd name="connsiteY153" fmla="*/ 4728849 h 6858000"/>
              <a:gd name="connsiteX154" fmla="*/ 2777707 w 7467600"/>
              <a:gd name="connsiteY154" fmla="*/ 5003991 h 6858000"/>
              <a:gd name="connsiteX155" fmla="*/ 2800768 w 7467600"/>
              <a:gd name="connsiteY155" fmla="*/ 5010056 h 6858000"/>
              <a:gd name="connsiteX156" fmla="*/ 2879408 w 7467600"/>
              <a:gd name="connsiteY156" fmla="*/ 5031590 h 6858000"/>
              <a:gd name="connsiteX157" fmla="*/ 2862295 w 7467600"/>
              <a:gd name="connsiteY157" fmla="*/ 5022958 h 6858000"/>
              <a:gd name="connsiteX158" fmla="*/ 2813343 w 7467600"/>
              <a:gd name="connsiteY158" fmla="*/ 4998369 h 6858000"/>
              <a:gd name="connsiteX159" fmla="*/ 2646245 w 7467600"/>
              <a:gd name="connsiteY159" fmla="*/ 4930999 h 6858000"/>
              <a:gd name="connsiteX160" fmla="*/ 1999243 w 7467600"/>
              <a:gd name="connsiteY160" fmla="*/ 4730524 h 6858000"/>
              <a:gd name="connsiteX161" fmla="*/ 1979527 w 7467600"/>
              <a:gd name="connsiteY161" fmla="*/ 4726651 h 6858000"/>
              <a:gd name="connsiteX162" fmla="*/ 1927410 w 7467600"/>
              <a:gd name="connsiteY162" fmla="*/ 4716164 h 6858000"/>
              <a:gd name="connsiteX163" fmla="*/ 1997014 w 7467600"/>
              <a:gd name="connsiteY163" fmla="*/ 4698007 h 6858000"/>
              <a:gd name="connsiteX164" fmla="*/ 2005458 w 7467600"/>
              <a:gd name="connsiteY164" fmla="*/ 4699540 h 6858000"/>
              <a:gd name="connsiteX165" fmla="*/ 2657186 w 7467600"/>
              <a:gd name="connsiteY165" fmla="*/ 4901687 h 6858000"/>
              <a:gd name="connsiteX166" fmla="*/ 2826662 w 7467600"/>
              <a:gd name="connsiteY166" fmla="*/ 4970362 h 6858000"/>
              <a:gd name="connsiteX167" fmla="*/ 2876100 w 7467600"/>
              <a:gd name="connsiteY167" fmla="*/ 4995397 h 6858000"/>
              <a:gd name="connsiteX168" fmla="*/ 3042600 w 7467600"/>
              <a:gd name="connsiteY168" fmla="*/ 5059532 h 6858000"/>
              <a:gd name="connsiteX169" fmla="*/ 1997014 w 7467600"/>
              <a:gd name="connsiteY169" fmla="*/ 4698007 h 6858000"/>
              <a:gd name="connsiteX170" fmla="*/ 2305292 w 7467600"/>
              <a:gd name="connsiteY170" fmla="*/ 4219492 h 6858000"/>
              <a:gd name="connsiteX171" fmla="*/ 3360922 w 7467600"/>
              <a:gd name="connsiteY171" fmla="*/ 4529373 h 6858000"/>
              <a:gd name="connsiteX172" fmla="*/ 3492420 w 7467600"/>
              <a:gd name="connsiteY172" fmla="*/ 4510145 h 6858000"/>
              <a:gd name="connsiteX173" fmla="*/ 3364086 w 7467600"/>
              <a:gd name="connsiteY173" fmla="*/ 4480340 h 6858000"/>
              <a:gd name="connsiteX174" fmla="*/ 3225818 w 7467600"/>
              <a:gd name="connsiteY174" fmla="*/ 4411822 h 6858000"/>
              <a:gd name="connsiteX175" fmla="*/ 3129696 w 7467600"/>
              <a:gd name="connsiteY175" fmla="*/ 4360704 h 6858000"/>
              <a:gd name="connsiteX176" fmla="*/ 2814545 w 7467600"/>
              <a:gd name="connsiteY176" fmla="*/ 4282955 h 6858000"/>
              <a:gd name="connsiteX177" fmla="*/ 2305292 w 7467600"/>
              <a:gd name="connsiteY177" fmla="*/ 4219492 h 6858000"/>
              <a:gd name="connsiteX178" fmla="*/ 2626982 w 7467600"/>
              <a:gd name="connsiteY178" fmla="*/ 4206450 h 6858000"/>
              <a:gd name="connsiteX179" fmla="*/ 2490617 w 7467600"/>
              <a:gd name="connsiteY179" fmla="*/ 4206951 h 6858000"/>
              <a:gd name="connsiteX180" fmla="*/ 2819869 w 7467600"/>
              <a:gd name="connsiteY180" fmla="*/ 4252936 h 6858000"/>
              <a:gd name="connsiteX181" fmla="*/ 3143018 w 7467600"/>
              <a:gd name="connsiteY181" fmla="*/ 4332698 h 6858000"/>
              <a:gd name="connsiteX182" fmla="*/ 3241520 w 7467600"/>
              <a:gd name="connsiteY182" fmla="*/ 4385112 h 6858000"/>
              <a:gd name="connsiteX183" fmla="*/ 3374575 w 7467600"/>
              <a:gd name="connsiteY183" fmla="*/ 4451517 h 6858000"/>
              <a:gd name="connsiteX184" fmla="*/ 3505221 w 7467600"/>
              <a:gd name="connsiteY184" fmla="*/ 4480757 h 6858000"/>
              <a:gd name="connsiteX185" fmla="*/ 2626982 w 7467600"/>
              <a:gd name="connsiteY185" fmla="*/ 4206450 h 6858000"/>
              <a:gd name="connsiteX186" fmla="*/ 1310106 w 7467600"/>
              <a:gd name="connsiteY186" fmla="*/ 3943217 h 6858000"/>
              <a:gd name="connsiteX187" fmla="*/ 854994 w 7467600"/>
              <a:gd name="connsiteY187" fmla="*/ 4399136 h 6858000"/>
              <a:gd name="connsiteX188" fmla="*/ 742462 w 7467600"/>
              <a:gd name="connsiteY188" fmla="*/ 4594648 h 6858000"/>
              <a:gd name="connsiteX189" fmla="*/ 820602 w 7467600"/>
              <a:gd name="connsiteY189" fmla="*/ 4485915 h 6858000"/>
              <a:gd name="connsiteX190" fmla="*/ 878295 w 7467600"/>
              <a:gd name="connsiteY190" fmla="*/ 4403594 h 6858000"/>
              <a:gd name="connsiteX191" fmla="*/ 1240607 w 7467600"/>
              <a:gd name="connsiteY191" fmla="*/ 4010401 h 6858000"/>
              <a:gd name="connsiteX192" fmla="*/ 1310106 w 7467600"/>
              <a:gd name="connsiteY192" fmla="*/ 3943217 h 6858000"/>
              <a:gd name="connsiteX193" fmla="*/ 1423113 w 7467600"/>
              <a:gd name="connsiteY193" fmla="*/ 3874565 h 6858000"/>
              <a:gd name="connsiteX194" fmla="*/ 1260565 w 7467600"/>
              <a:gd name="connsiteY194" fmla="*/ 4031982 h 6858000"/>
              <a:gd name="connsiteX195" fmla="*/ 901900 w 7467600"/>
              <a:gd name="connsiteY195" fmla="*/ 4421236 h 6858000"/>
              <a:gd name="connsiteX196" fmla="*/ 845044 w 7467600"/>
              <a:gd name="connsiteY196" fmla="*/ 4502436 h 6858000"/>
              <a:gd name="connsiteX197" fmla="*/ 685926 w 7467600"/>
              <a:gd name="connsiteY197" fmla="*/ 4703069 h 6858000"/>
              <a:gd name="connsiteX198" fmla="*/ 684248 w 7467600"/>
              <a:gd name="connsiteY198" fmla="*/ 4706721 h 6858000"/>
              <a:gd name="connsiteX199" fmla="*/ 1423113 w 7467600"/>
              <a:gd name="connsiteY199" fmla="*/ 3874565 h 6858000"/>
              <a:gd name="connsiteX200" fmla="*/ 3316479 w 7467600"/>
              <a:gd name="connsiteY200" fmla="*/ 3872136 h 6858000"/>
              <a:gd name="connsiteX201" fmla="*/ 3546806 w 7467600"/>
              <a:gd name="connsiteY201" fmla="*/ 4356139 h 6858000"/>
              <a:gd name="connsiteX202" fmla="*/ 3364433 w 7467600"/>
              <a:gd name="connsiteY202" fmla="*/ 3953121 h 6858000"/>
              <a:gd name="connsiteX203" fmla="*/ 3316479 w 7467600"/>
              <a:gd name="connsiteY203" fmla="*/ 3872136 h 6858000"/>
              <a:gd name="connsiteX204" fmla="*/ 3291335 w 7467600"/>
              <a:gd name="connsiteY204" fmla="*/ 3767420 h 6858000"/>
              <a:gd name="connsiteX205" fmla="*/ 3390805 w 7467600"/>
              <a:gd name="connsiteY205" fmla="*/ 3937163 h 6858000"/>
              <a:gd name="connsiteX206" fmla="*/ 3579062 w 7467600"/>
              <a:gd name="connsiteY206" fmla="*/ 4359040 h 6858000"/>
              <a:gd name="connsiteX207" fmla="*/ 3467355 w 7467600"/>
              <a:gd name="connsiteY207" fmla="*/ 3988130 h 6858000"/>
              <a:gd name="connsiteX208" fmla="*/ 3310753 w 7467600"/>
              <a:gd name="connsiteY208" fmla="*/ 3787140 h 6858000"/>
              <a:gd name="connsiteX209" fmla="*/ 3291335 w 7467600"/>
              <a:gd name="connsiteY209" fmla="*/ 3767420 h 6858000"/>
              <a:gd name="connsiteX210" fmla="*/ 1635889 w 7467600"/>
              <a:gd name="connsiteY210" fmla="*/ 3709494 h 6858000"/>
              <a:gd name="connsiteX211" fmla="*/ 1634800 w 7467600"/>
              <a:gd name="connsiteY211" fmla="*/ 3731111 h 6858000"/>
              <a:gd name="connsiteX212" fmla="*/ 1635889 w 7467600"/>
              <a:gd name="connsiteY212" fmla="*/ 3709494 h 6858000"/>
              <a:gd name="connsiteX213" fmla="*/ 1510397 w 7467600"/>
              <a:gd name="connsiteY213" fmla="*/ 3684705 h 6858000"/>
              <a:gd name="connsiteX214" fmla="*/ 1146550 w 7467600"/>
              <a:gd name="connsiteY214" fmla="*/ 3802012 h 6858000"/>
              <a:gd name="connsiteX215" fmla="*/ 698834 w 7467600"/>
              <a:gd name="connsiteY215" fmla="*/ 3952272 h 6858000"/>
              <a:gd name="connsiteX216" fmla="*/ 34256 w 7467600"/>
              <a:gd name="connsiteY216" fmla="*/ 4347603 h 6858000"/>
              <a:gd name="connsiteX217" fmla="*/ 527241 w 7467600"/>
              <a:gd name="connsiteY217" fmla="*/ 4065078 h 6858000"/>
              <a:gd name="connsiteX218" fmla="*/ 1510397 w 7467600"/>
              <a:gd name="connsiteY218" fmla="*/ 3684705 h 6858000"/>
              <a:gd name="connsiteX219" fmla="*/ 1313114 w 7467600"/>
              <a:gd name="connsiteY219" fmla="*/ 3655216 h 6858000"/>
              <a:gd name="connsiteX220" fmla="*/ 1109304 w 7467600"/>
              <a:gd name="connsiteY220" fmla="*/ 3669030 h 6858000"/>
              <a:gd name="connsiteX221" fmla="*/ 8129 w 7467600"/>
              <a:gd name="connsiteY221" fmla="*/ 4330519 h 6858000"/>
              <a:gd name="connsiteX222" fmla="*/ 687572 w 7467600"/>
              <a:gd name="connsiteY222" fmla="*/ 3925629 h 6858000"/>
              <a:gd name="connsiteX223" fmla="*/ 1138365 w 7467600"/>
              <a:gd name="connsiteY223" fmla="*/ 3774515 h 6858000"/>
              <a:gd name="connsiteX224" fmla="*/ 1505579 w 7467600"/>
              <a:gd name="connsiteY224" fmla="*/ 3655526 h 6858000"/>
              <a:gd name="connsiteX225" fmla="*/ 1313114 w 7467600"/>
              <a:gd name="connsiteY225" fmla="*/ 3655216 h 6858000"/>
              <a:gd name="connsiteX226" fmla="*/ 3655073 w 7467600"/>
              <a:gd name="connsiteY226" fmla="*/ 3650884 h 6858000"/>
              <a:gd name="connsiteX227" fmla="*/ 3989938 w 7467600"/>
              <a:gd name="connsiteY227" fmla="*/ 3991685 h 6858000"/>
              <a:gd name="connsiteX228" fmla="*/ 4393907 w 7467600"/>
              <a:gd name="connsiteY228" fmla="*/ 4261258 h 6858000"/>
              <a:gd name="connsiteX229" fmla="*/ 4648051 w 7467600"/>
              <a:gd name="connsiteY229" fmla="*/ 4374051 h 6858000"/>
              <a:gd name="connsiteX230" fmla="*/ 4383389 w 7467600"/>
              <a:gd name="connsiteY230" fmla="*/ 4184369 h 6858000"/>
              <a:gd name="connsiteX231" fmla="*/ 4165508 w 7467600"/>
              <a:gd name="connsiteY231" fmla="*/ 4035196 h 6858000"/>
              <a:gd name="connsiteX232" fmla="*/ 4068162 w 7467600"/>
              <a:gd name="connsiteY232" fmla="*/ 3953394 h 6858000"/>
              <a:gd name="connsiteX233" fmla="*/ 3981416 w 7467600"/>
              <a:gd name="connsiteY233" fmla="*/ 3880482 h 6858000"/>
              <a:gd name="connsiteX234" fmla="*/ 3800147 w 7467600"/>
              <a:gd name="connsiteY234" fmla="*/ 3749872 h 6858000"/>
              <a:gd name="connsiteX235" fmla="*/ 3655073 w 7467600"/>
              <a:gd name="connsiteY235" fmla="*/ 3650884 h 6858000"/>
              <a:gd name="connsiteX236" fmla="*/ 3670252 w 7467600"/>
              <a:gd name="connsiteY236" fmla="*/ 3622798 h 6858000"/>
              <a:gd name="connsiteX237" fmla="*/ 3817258 w 7467600"/>
              <a:gd name="connsiteY237" fmla="*/ 3723577 h 6858000"/>
              <a:gd name="connsiteX238" fmla="*/ 4000461 w 7467600"/>
              <a:gd name="connsiteY238" fmla="*/ 3855966 h 6858000"/>
              <a:gd name="connsiteX239" fmla="*/ 4088180 w 7467600"/>
              <a:gd name="connsiteY239" fmla="*/ 3929774 h 6858000"/>
              <a:gd name="connsiteX240" fmla="*/ 4184555 w 7467600"/>
              <a:gd name="connsiteY240" fmla="*/ 4010683 h 6858000"/>
              <a:gd name="connsiteX241" fmla="*/ 4399563 w 7467600"/>
              <a:gd name="connsiteY241" fmla="*/ 4158106 h 6858000"/>
              <a:gd name="connsiteX242" fmla="*/ 4684469 w 7467600"/>
              <a:gd name="connsiteY242" fmla="*/ 4364680 h 6858000"/>
              <a:gd name="connsiteX243" fmla="*/ 4690271 w 7467600"/>
              <a:gd name="connsiteY243" fmla="*/ 4370034 h 6858000"/>
              <a:gd name="connsiteX244" fmla="*/ 4136093 w 7467600"/>
              <a:gd name="connsiteY244" fmla="*/ 3858466 h 6858000"/>
              <a:gd name="connsiteX245" fmla="*/ 3670252 w 7467600"/>
              <a:gd name="connsiteY245" fmla="*/ 3622798 h 6858000"/>
              <a:gd name="connsiteX246" fmla="*/ 4440129 w 7467600"/>
              <a:gd name="connsiteY246" fmla="*/ 3448571 h 6858000"/>
              <a:gd name="connsiteX247" fmla="*/ 4856525 w 7467600"/>
              <a:gd name="connsiteY247" fmla="*/ 3915351 h 6858000"/>
              <a:gd name="connsiteX248" fmla="*/ 5059055 w 7467600"/>
              <a:gd name="connsiteY248" fmla="*/ 4108918 h 6858000"/>
              <a:gd name="connsiteX249" fmla="*/ 5290070 w 7467600"/>
              <a:gd name="connsiteY249" fmla="*/ 4263619 h 6858000"/>
              <a:gd name="connsiteX250" fmla="*/ 4834991 w 7467600"/>
              <a:gd name="connsiteY250" fmla="*/ 3830985 h 6858000"/>
              <a:gd name="connsiteX251" fmla="*/ 4440129 w 7467600"/>
              <a:gd name="connsiteY251" fmla="*/ 3448571 h 6858000"/>
              <a:gd name="connsiteX252" fmla="*/ 4441737 w 7467600"/>
              <a:gd name="connsiteY252" fmla="*/ 3399734 h 6858000"/>
              <a:gd name="connsiteX253" fmla="*/ 4431236 w 7467600"/>
              <a:gd name="connsiteY253" fmla="*/ 3400954 h 6858000"/>
              <a:gd name="connsiteX254" fmla="*/ 4557150 w 7467600"/>
              <a:gd name="connsiteY254" fmla="*/ 3510023 h 6858000"/>
              <a:gd name="connsiteX255" fmla="*/ 4856936 w 7467600"/>
              <a:gd name="connsiteY255" fmla="*/ 3809146 h 6858000"/>
              <a:gd name="connsiteX256" fmla="*/ 5111996 w 7467600"/>
              <a:gd name="connsiteY256" fmla="*/ 4065759 h 6858000"/>
              <a:gd name="connsiteX257" fmla="*/ 5388878 w 7467600"/>
              <a:gd name="connsiteY257" fmla="*/ 4300185 h 6858000"/>
              <a:gd name="connsiteX258" fmla="*/ 5425556 w 7467600"/>
              <a:gd name="connsiteY258" fmla="*/ 4308967 h 6858000"/>
              <a:gd name="connsiteX259" fmla="*/ 4943646 w 7467600"/>
              <a:gd name="connsiteY259" fmla="*/ 3822916 h 6858000"/>
              <a:gd name="connsiteX260" fmla="*/ 4594837 w 7467600"/>
              <a:gd name="connsiteY260" fmla="*/ 3532274 h 6858000"/>
              <a:gd name="connsiteX261" fmla="*/ 4441737 w 7467600"/>
              <a:gd name="connsiteY261" fmla="*/ 3399734 h 6858000"/>
              <a:gd name="connsiteX262" fmla="*/ 5425834 w 7467600"/>
              <a:gd name="connsiteY262" fmla="*/ 3162785 h 6858000"/>
              <a:gd name="connsiteX263" fmla="*/ 5401644 w 7467600"/>
              <a:gd name="connsiteY263" fmla="*/ 3617847 h 6858000"/>
              <a:gd name="connsiteX264" fmla="*/ 5467256 w 7467600"/>
              <a:gd name="connsiteY264" fmla="*/ 4175494 h 6858000"/>
              <a:gd name="connsiteX265" fmla="*/ 5448069 w 7467600"/>
              <a:gd name="connsiteY265" fmla="*/ 3567554 h 6858000"/>
              <a:gd name="connsiteX266" fmla="*/ 5425834 w 7467600"/>
              <a:gd name="connsiteY266" fmla="*/ 3162785 h 6858000"/>
              <a:gd name="connsiteX267" fmla="*/ 1318687 w 7467600"/>
              <a:gd name="connsiteY267" fmla="*/ 3113840 h 6858000"/>
              <a:gd name="connsiteX268" fmla="*/ 1066793 w 7467600"/>
              <a:gd name="connsiteY268" fmla="*/ 3212171 h 6858000"/>
              <a:gd name="connsiteX269" fmla="*/ 993319 w 7467600"/>
              <a:gd name="connsiteY269" fmla="*/ 3247648 h 6858000"/>
              <a:gd name="connsiteX270" fmla="*/ 853081 w 7467600"/>
              <a:gd name="connsiteY270" fmla="*/ 3312410 h 6858000"/>
              <a:gd name="connsiteX271" fmla="*/ 805957 w 7467600"/>
              <a:gd name="connsiteY271" fmla="*/ 3330443 h 6858000"/>
              <a:gd name="connsiteX272" fmla="*/ 1318687 w 7467600"/>
              <a:gd name="connsiteY272" fmla="*/ 3113840 h 6858000"/>
              <a:gd name="connsiteX273" fmla="*/ 5453702 w 7467600"/>
              <a:gd name="connsiteY273" fmla="*/ 3090882 h 6858000"/>
              <a:gd name="connsiteX274" fmla="*/ 5480135 w 7467600"/>
              <a:gd name="connsiteY274" fmla="*/ 3565802 h 6858000"/>
              <a:gd name="connsiteX275" fmla="*/ 5499023 w 7467600"/>
              <a:gd name="connsiteY275" fmla="*/ 4166310 h 6858000"/>
              <a:gd name="connsiteX276" fmla="*/ 5547022 w 7467600"/>
              <a:gd name="connsiteY276" fmla="*/ 3607838 h 6858000"/>
              <a:gd name="connsiteX277" fmla="*/ 5515964 w 7467600"/>
              <a:gd name="connsiteY277" fmla="*/ 3378541 h 6858000"/>
              <a:gd name="connsiteX278" fmla="*/ 5453702 w 7467600"/>
              <a:gd name="connsiteY278" fmla="*/ 3090882 h 6858000"/>
              <a:gd name="connsiteX279" fmla="*/ 1238695 w 7467600"/>
              <a:gd name="connsiteY279" fmla="*/ 3076820 h 6858000"/>
              <a:gd name="connsiteX280" fmla="*/ 716371 w 7467600"/>
              <a:gd name="connsiteY280" fmla="*/ 3293249 h 6858000"/>
              <a:gd name="connsiteX281" fmla="*/ 579522 w 7467600"/>
              <a:gd name="connsiteY281" fmla="*/ 3371759 h 6858000"/>
              <a:gd name="connsiteX282" fmla="*/ 600288 w 7467600"/>
              <a:gd name="connsiteY282" fmla="*/ 3365555 h 6858000"/>
              <a:gd name="connsiteX283" fmla="*/ 840692 w 7467600"/>
              <a:gd name="connsiteY283" fmla="*/ 3284921 h 6858000"/>
              <a:gd name="connsiteX284" fmla="*/ 979248 w 7467600"/>
              <a:gd name="connsiteY284" fmla="*/ 3221003 h 6858000"/>
              <a:gd name="connsiteX285" fmla="*/ 1053282 w 7467600"/>
              <a:gd name="connsiteY285" fmla="*/ 3185247 h 6858000"/>
              <a:gd name="connsiteX286" fmla="*/ 1320603 w 7467600"/>
              <a:gd name="connsiteY286" fmla="*/ 3081281 h 6858000"/>
              <a:gd name="connsiteX287" fmla="*/ 1238695 w 7467600"/>
              <a:gd name="connsiteY287" fmla="*/ 3076820 h 6858000"/>
              <a:gd name="connsiteX288" fmla="*/ 5425627 w 7467600"/>
              <a:gd name="connsiteY288" fmla="*/ 2954192 h 6858000"/>
              <a:gd name="connsiteX289" fmla="*/ 5470770 w 7467600"/>
              <a:gd name="connsiteY289" fmla="*/ 3005435 h 6858000"/>
              <a:gd name="connsiteX290" fmla="*/ 5519779 w 7467600"/>
              <a:gd name="connsiteY290" fmla="*/ 4359223 h 6858000"/>
              <a:gd name="connsiteX291" fmla="*/ 5520293 w 7467600"/>
              <a:gd name="connsiteY291" fmla="*/ 4360602 h 6858000"/>
              <a:gd name="connsiteX292" fmla="*/ 5767221 w 7467600"/>
              <a:gd name="connsiteY292" fmla="*/ 4665564 h 6858000"/>
              <a:gd name="connsiteX293" fmla="*/ 6937169 w 7467600"/>
              <a:gd name="connsiteY293" fmla="*/ 4815941 h 6858000"/>
              <a:gd name="connsiteX294" fmla="*/ 6953922 w 7467600"/>
              <a:gd name="connsiteY294" fmla="*/ 4890068 h 6858000"/>
              <a:gd name="connsiteX295" fmla="*/ 6071359 w 7467600"/>
              <a:gd name="connsiteY295" fmla="*/ 4770770 h 6858000"/>
              <a:gd name="connsiteX296" fmla="*/ 6038839 w 7467600"/>
              <a:gd name="connsiteY296" fmla="*/ 4764474 h 6858000"/>
              <a:gd name="connsiteX297" fmla="*/ 6038706 w 7467600"/>
              <a:gd name="connsiteY297" fmla="*/ 4763847 h 6858000"/>
              <a:gd name="connsiteX298" fmla="*/ 6037784 w 7467600"/>
              <a:gd name="connsiteY298" fmla="*/ 4764270 h 6858000"/>
              <a:gd name="connsiteX299" fmla="*/ 6038839 w 7467600"/>
              <a:gd name="connsiteY299" fmla="*/ 4764474 h 6858000"/>
              <a:gd name="connsiteX300" fmla="*/ 6040338 w 7467600"/>
              <a:gd name="connsiteY300" fmla="*/ 4771418 h 6858000"/>
              <a:gd name="connsiteX301" fmla="*/ 6024488 w 7467600"/>
              <a:gd name="connsiteY301" fmla="*/ 4809903 h 6858000"/>
              <a:gd name="connsiteX302" fmla="*/ 5599771 w 7467600"/>
              <a:gd name="connsiteY302" fmla="*/ 5509652 h 6858000"/>
              <a:gd name="connsiteX303" fmla="*/ 5548843 w 7467600"/>
              <a:gd name="connsiteY303" fmla="*/ 5563845 h 6858000"/>
              <a:gd name="connsiteX304" fmla="*/ 5940952 w 7467600"/>
              <a:gd name="connsiteY304" fmla="*/ 6250028 h 6858000"/>
              <a:gd name="connsiteX305" fmla="*/ 6043441 w 7467600"/>
              <a:gd name="connsiteY305" fmla="*/ 6665847 h 6858000"/>
              <a:gd name="connsiteX306" fmla="*/ 6093432 w 7467600"/>
              <a:gd name="connsiteY306" fmla="*/ 6858000 h 6858000"/>
              <a:gd name="connsiteX307" fmla="*/ 6034344 w 7467600"/>
              <a:gd name="connsiteY307" fmla="*/ 6858000 h 6858000"/>
              <a:gd name="connsiteX308" fmla="*/ 6026679 w 7467600"/>
              <a:gd name="connsiteY308" fmla="*/ 6836959 h 6858000"/>
              <a:gd name="connsiteX309" fmla="*/ 5800441 w 7467600"/>
              <a:gd name="connsiteY309" fmla="*/ 6335286 h 6858000"/>
              <a:gd name="connsiteX310" fmla="*/ 5526562 w 7467600"/>
              <a:gd name="connsiteY310" fmla="*/ 5705388 h 6858000"/>
              <a:gd name="connsiteX311" fmla="*/ 5519640 w 7467600"/>
              <a:gd name="connsiteY311" fmla="*/ 5683774 h 6858000"/>
              <a:gd name="connsiteX312" fmla="*/ 5844559 w 7467600"/>
              <a:gd name="connsiteY312" fmla="*/ 6553349 h 6858000"/>
              <a:gd name="connsiteX313" fmla="*/ 5975994 w 7467600"/>
              <a:gd name="connsiteY313" fmla="*/ 6858000 h 6858000"/>
              <a:gd name="connsiteX314" fmla="*/ 5898547 w 7467600"/>
              <a:gd name="connsiteY314" fmla="*/ 6858000 h 6858000"/>
              <a:gd name="connsiteX315" fmla="*/ 5682041 w 7467600"/>
              <a:gd name="connsiteY315" fmla="*/ 6355860 h 6858000"/>
              <a:gd name="connsiteX316" fmla="*/ 5461758 w 7467600"/>
              <a:gd name="connsiteY316" fmla="*/ 5820220 h 6858000"/>
              <a:gd name="connsiteX317" fmla="*/ 5237282 w 7467600"/>
              <a:gd name="connsiteY317" fmla="*/ 6579086 h 6858000"/>
              <a:gd name="connsiteX318" fmla="*/ 5115009 w 7467600"/>
              <a:gd name="connsiteY318" fmla="*/ 6858000 h 6858000"/>
              <a:gd name="connsiteX319" fmla="*/ 5028074 w 7467600"/>
              <a:gd name="connsiteY319" fmla="*/ 6858000 h 6858000"/>
              <a:gd name="connsiteX320" fmla="*/ 5079508 w 7467600"/>
              <a:gd name="connsiteY320" fmla="*/ 6749074 h 6858000"/>
              <a:gd name="connsiteX321" fmla="*/ 5371846 w 7467600"/>
              <a:gd name="connsiteY321" fmla="*/ 5924413 h 6858000"/>
              <a:gd name="connsiteX322" fmla="*/ 5270512 w 7467600"/>
              <a:gd name="connsiteY322" fmla="*/ 6138975 h 6858000"/>
              <a:gd name="connsiteX323" fmla="*/ 5062409 w 7467600"/>
              <a:gd name="connsiteY323" fmla="*/ 6653544 h 6858000"/>
              <a:gd name="connsiteX324" fmla="*/ 5036628 w 7467600"/>
              <a:gd name="connsiteY324" fmla="*/ 6754247 h 6858000"/>
              <a:gd name="connsiteX325" fmla="*/ 5009112 w 7467600"/>
              <a:gd name="connsiteY325" fmla="*/ 6858000 h 6858000"/>
              <a:gd name="connsiteX326" fmla="*/ 4976679 w 7467600"/>
              <a:gd name="connsiteY326" fmla="*/ 6858000 h 6858000"/>
              <a:gd name="connsiteX327" fmla="*/ 5006537 w 7467600"/>
              <a:gd name="connsiteY327" fmla="*/ 6747068 h 6858000"/>
              <a:gd name="connsiteX328" fmla="*/ 5032723 w 7467600"/>
              <a:gd name="connsiteY328" fmla="*/ 6644957 h 6858000"/>
              <a:gd name="connsiteX329" fmla="*/ 5242949 w 7467600"/>
              <a:gd name="connsiteY329" fmla="*/ 6125175 h 6858000"/>
              <a:gd name="connsiteX330" fmla="*/ 5286321 w 7467600"/>
              <a:gd name="connsiteY330" fmla="*/ 6033555 h 6858000"/>
              <a:gd name="connsiteX331" fmla="*/ 5008210 w 7467600"/>
              <a:gd name="connsiteY331" fmla="*/ 6649194 h 6858000"/>
              <a:gd name="connsiteX332" fmla="*/ 4986321 w 7467600"/>
              <a:gd name="connsiteY332" fmla="*/ 6765687 h 6858000"/>
              <a:gd name="connsiteX333" fmla="*/ 4973474 w 7467600"/>
              <a:gd name="connsiteY333" fmla="*/ 6858000 h 6858000"/>
              <a:gd name="connsiteX334" fmla="*/ 4907178 w 7467600"/>
              <a:gd name="connsiteY334" fmla="*/ 6858000 h 6858000"/>
              <a:gd name="connsiteX335" fmla="*/ 4910810 w 7467600"/>
              <a:gd name="connsiteY335" fmla="*/ 6829660 h 6858000"/>
              <a:gd name="connsiteX336" fmla="*/ 4987461 w 7467600"/>
              <a:gd name="connsiteY336" fmla="*/ 6432994 h 6858000"/>
              <a:gd name="connsiteX337" fmla="*/ 5179262 w 7467600"/>
              <a:gd name="connsiteY337" fmla="*/ 6035044 h 6858000"/>
              <a:gd name="connsiteX338" fmla="*/ 4689678 w 7467600"/>
              <a:gd name="connsiteY338" fmla="*/ 6440241 h 6858000"/>
              <a:gd name="connsiteX339" fmla="*/ 4477543 w 7467600"/>
              <a:gd name="connsiteY339" fmla="*/ 6674836 h 6858000"/>
              <a:gd name="connsiteX340" fmla="*/ 4329957 w 7467600"/>
              <a:gd name="connsiteY340" fmla="*/ 6858000 h 6858000"/>
              <a:gd name="connsiteX341" fmla="*/ 4218595 w 7467600"/>
              <a:gd name="connsiteY341" fmla="*/ 6858000 h 6858000"/>
              <a:gd name="connsiteX342" fmla="*/ 4368888 w 7467600"/>
              <a:gd name="connsiteY342" fmla="*/ 6668412 h 6858000"/>
              <a:gd name="connsiteX343" fmla="*/ 4563091 w 7467600"/>
              <a:gd name="connsiteY343" fmla="*/ 6442508 h 6858000"/>
              <a:gd name="connsiteX344" fmla="*/ 5387324 w 7467600"/>
              <a:gd name="connsiteY344" fmla="*/ 5705830 h 6858000"/>
              <a:gd name="connsiteX345" fmla="*/ 5073620 w 7467600"/>
              <a:gd name="connsiteY345" fmla="*/ 5955437 h 6858000"/>
              <a:gd name="connsiteX346" fmla="*/ 4689789 w 7467600"/>
              <a:gd name="connsiteY346" fmla="*/ 6268382 h 6858000"/>
              <a:gd name="connsiteX347" fmla="*/ 4418722 w 7467600"/>
              <a:gd name="connsiteY347" fmla="*/ 6570886 h 6858000"/>
              <a:gd name="connsiteX348" fmla="*/ 4214944 w 7467600"/>
              <a:gd name="connsiteY348" fmla="*/ 6858000 h 6858000"/>
              <a:gd name="connsiteX349" fmla="*/ 4177898 w 7467600"/>
              <a:gd name="connsiteY349" fmla="*/ 6858000 h 6858000"/>
              <a:gd name="connsiteX350" fmla="*/ 4391597 w 7467600"/>
              <a:gd name="connsiteY350" fmla="*/ 6556370 h 6858000"/>
              <a:gd name="connsiteX351" fmla="*/ 4668889 w 7467600"/>
              <a:gd name="connsiteY351" fmla="*/ 6246399 h 6858000"/>
              <a:gd name="connsiteX352" fmla="*/ 5055427 w 7467600"/>
              <a:gd name="connsiteY352" fmla="*/ 5931476 h 6858000"/>
              <a:gd name="connsiteX353" fmla="*/ 5371814 w 7467600"/>
              <a:gd name="connsiteY353" fmla="*/ 5678975 h 6858000"/>
              <a:gd name="connsiteX354" fmla="*/ 4987918 w 7467600"/>
              <a:gd name="connsiteY354" fmla="*/ 5838701 h 6858000"/>
              <a:gd name="connsiteX355" fmla="*/ 4317146 w 7467600"/>
              <a:gd name="connsiteY355" fmla="*/ 6587716 h 6858000"/>
              <a:gd name="connsiteX356" fmla="*/ 4171627 w 7467600"/>
              <a:gd name="connsiteY356" fmla="*/ 6858000 h 6858000"/>
              <a:gd name="connsiteX357" fmla="*/ 4081585 w 7467600"/>
              <a:gd name="connsiteY357" fmla="*/ 6858000 h 6858000"/>
              <a:gd name="connsiteX358" fmla="*/ 4238603 w 7467600"/>
              <a:gd name="connsiteY358" fmla="*/ 6559341 h 6858000"/>
              <a:gd name="connsiteX359" fmla="*/ 4778333 w 7467600"/>
              <a:gd name="connsiteY359" fmla="*/ 5873626 h 6858000"/>
              <a:gd name="connsiteX360" fmla="*/ 5414185 w 7467600"/>
              <a:gd name="connsiteY360" fmla="*/ 5573882 h 6858000"/>
              <a:gd name="connsiteX361" fmla="*/ 5959648 w 7467600"/>
              <a:gd name="connsiteY361" fmla="*/ 4760797 h 6858000"/>
              <a:gd name="connsiteX362" fmla="*/ 5355019 w 7467600"/>
              <a:gd name="connsiteY362" fmla="*/ 4734672 h 6858000"/>
              <a:gd name="connsiteX363" fmla="*/ 5083565 w 7467600"/>
              <a:gd name="connsiteY363" fmla="*/ 5179121 h 6858000"/>
              <a:gd name="connsiteX364" fmla="*/ 4713577 w 7467600"/>
              <a:gd name="connsiteY364" fmla="*/ 5616803 h 6858000"/>
              <a:gd name="connsiteX365" fmla="*/ 3989559 w 7467600"/>
              <a:gd name="connsiteY365" fmla="*/ 6145945 h 6858000"/>
              <a:gd name="connsiteX366" fmla="*/ 3939824 w 7467600"/>
              <a:gd name="connsiteY366" fmla="*/ 6066900 h 6858000"/>
              <a:gd name="connsiteX367" fmla="*/ 4584537 w 7467600"/>
              <a:gd name="connsiteY367" fmla="*/ 5324826 h 6858000"/>
              <a:gd name="connsiteX368" fmla="*/ 5037105 w 7467600"/>
              <a:gd name="connsiteY368" fmla="*/ 5088765 h 6858000"/>
              <a:gd name="connsiteX369" fmla="*/ 5039930 w 7467600"/>
              <a:gd name="connsiteY369" fmla="*/ 5089585 h 6858000"/>
              <a:gd name="connsiteX370" fmla="*/ 5263764 w 7467600"/>
              <a:gd name="connsiteY370" fmla="*/ 4735525 h 6858000"/>
              <a:gd name="connsiteX371" fmla="*/ 4086300 w 7467600"/>
              <a:gd name="connsiteY371" fmla="*/ 4884599 h 6858000"/>
              <a:gd name="connsiteX372" fmla="*/ 4085485 w 7467600"/>
              <a:gd name="connsiteY372" fmla="*/ 4899070 h 6858000"/>
              <a:gd name="connsiteX373" fmla="*/ 3871915 w 7467600"/>
              <a:gd name="connsiteY373" fmla="*/ 5253645 h 6858000"/>
              <a:gd name="connsiteX374" fmla="*/ 3799374 w 7467600"/>
              <a:gd name="connsiteY374" fmla="*/ 5466127 h 6858000"/>
              <a:gd name="connsiteX375" fmla="*/ 3498850 w 7467600"/>
              <a:gd name="connsiteY375" fmla="*/ 6661888 h 6858000"/>
              <a:gd name="connsiteX376" fmla="*/ 3399216 w 7467600"/>
              <a:gd name="connsiteY376" fmla="*/ 6858000 h 6858000"/>
              <a:gd name="connsiteX377" fmla="*/ 3303688 w 7467600"/>
              <a:gd name="connsiteY377" fmla="*/ 6858000 h 6858000"/>
              <a:gd name="connsiteX378" fmla="*/ 3391774 w 7467600"/>
              <a:gd name="connsiteY378" fmla="*/ 6697181 h 6858000"/>
              <a:gd name="connsiteX379" fmla="*/ 3735540 w 7467600"/>
              <a:gd name="connsiteY379" fmla="*/ 5546923 h 6858000"/>
              <a:gd name="connsiteX380" fmla="*/ 3729438 w 7467600"/>
              <a:gd name="connsiteY380" fmla="*/ 5569058 h 6858000"/>
              <a:gd name="connsiteX381" fmla="*/ 3707782 w 7467600"/>
              <a:gd name="connsiteY381" fmla="*/ 5644908 h 6858000"/>
              <a:gd name="connsiteX382" fmla="*/ 3583827 w 7467600"/>
              <a:gd name="connsiteY382" fmla="*/ 6039215 h 6858000"/>
              <a:gd name="connsiteX383" fmla="*/ 3547861 w 7467600"/>
              <a:gd name="connsiteY383" fmla="*/ 6129609 h 6858000"/>
              <a:gd name="connsiteX384" fmla="*/ 3490905 w 7467600"/>
              <a:gd name="connsiteY384" fmla="*/ 6277660 h 6858000"/>
              <a:gd name="connsiteX385" fmla="*/ 3455859 w 7467600"/>
              <a:gd name="connsiteY385" fmla="*/ 6391301 h 6858000"/>
              <a:gd name="connsiteX386" fmla="*/ 3429112 w 7467600"/>
              <a:gd name="connsiteY386" fmla="*/ 6479469 h 6858000"/>
              <a:gd name="connsiteX387" fmla="*/ 3304862 w 7467600"/>
              <a:gd name="connsiteY387" fmla="*/ 6796476 h 6858000"/>
              <a:gd name="connsiteX388" fmla="*/ 3276071 w 7467600"/>
              <a:gd name="connsiteY388" fmla="*/ 6858000 h 6858000"/>
              <a:gd name="connsiteX389" fmla="*/ 3240805 w 7467600"/>
              <a:gd name="connsiteY389" fmla="*/ 6858000 h 6858000"/>
              <a:gd name="connsiteX390" fmla="*/ 3275917 w 7467600"/>
              <a:gd name="connsiteY390" fmla="*/ 6783192 h 6858000"/>
              <a:gd name="connsiteX391" fmla="*/ 3399358 w 7467600"/>
              <a:gd name="connsiteY391" fmla="*/ 6469011 h 6858000"/>
              <a:gd name="connsiteX392" fmla="*/ 3425650 w 7467600"/>
              <a:gd name="connsiteY392" fmla="*/ 6381333 h 6858000"/>
              <a:gd name="connsiteX393" fmla="*/ 3460661 w 7467600"/>
              <a:gd name="connsiteY393" fmla="*/ 6266763 h 6858000"/>
              <a:gd name="connsiteX394" fmla="*/ 3518021 w 7467600"/>
              <a:gd name="connsiteY394" fmla="*/ 6117298 h 6858000"/>
              <a:gd name="connsiteX395" fmla="*/ 3554035 w 7467600"/>
              <a:gd name="connsiteY395" fmla="*/ 6027832 h 6858000"/>
              <a:gd name="connsiteX396" fmla="*/ 3677174 w 7467600"/>
              <a:gd name="connsiteY396" fmla="*/ 5636351 h 6858000"/>
              <a:gd name="connsiteX397" fmla="*/ 3698819 w 7467600"/>
              <a:gd name="connsiteY397" fmla="*/ 5560503 h 6858000"/>
              <a:gd name="connsiteX398" fmla="*/ 3702094 w 7467600"/>
              <a:gd name="connsiteY398" fmla="*/ 5549194 h 6858000"/>
              <a:gd name="connsiteX399" fmla="*/ 3398355 w 7467600"/>
              <a:gd name="connsiteY399" fmla="*/ 6094603 h 6858000"/>
              <a:gd name="connsiteX400" fmla="*/ 3193941 w 7467600"/>
              <a:gd name="connsiteY400" fmla="*/ 6798775 h 6858000"/>
              <a:gd name="connsiteX401" fmla="*/ 3184140 w 7467600"/>
              <a:gd name="connsiteY401" fmla="*/ 6858000 h 6858000"/>
              <a:gd name="connsiteX402" fmla="*/ 3099978 w 7467600"/>
              <a:gd name="connsiteY402" fmla="*/ 6858000 h 6858000"/>
              <a:gd name="connsiteX403" fmla="*/ 3101556 w 7467600"/>
              <a:gd name="connsiteY403" fmla="*/ 6843337 h 6858000"/>
              <a:gd name="connsiteX404" fmla="*/ 3370162 w 7467600"/>
              <a:gd name="connsiteY404" fmla="*/ 5785550 h 6858000"/>
              <a:gd name="connsiteX405" fmla="*/ 3746477 w 7467600"/>
              <a:gd name="connsiteY405" fmla="*/ 5377889 h 6858000"/>
              <a:gd name="connsiteX406" fmla="*/ 3863399 w 7467600"/>
              <a:gd name="connsiteY406" fmla="*/ 5087257 h 6858000"/>
              <a:gd name="connsiteX407" fmla="*/ 3968712 w 7467600"/>
              <a:gd name="connsiteY407" fmla="*/ 4913989 h 6858000"/>
              <a:gd name="connsiteX408" fmla="*/ 2792390 w 7467600"/>
              <a:gd name="connsiteY408" fmla="*/ 5382974 h 6858000"/>
              <a:gd name="connsiteX409" fmla="*/ 2714982 w 7467600"/>
              <a:gd name="connsiteY409" fmla="*/ 5427051 h 6858000"/>
              <a:gd name="connsiteX410" fmla="*/ 2813361 w 7467600"/>
              <a:gd name="connsiteY410" fmla="*/ 6023912 h 6858000"/>
              <a:gd name="connsiteX411" fmla="*/ 2688430 w 7467600"/>
              <a:gd name="connsiteY411" fmla="*/ 6801564 h 6858000"/>
              <a:gd name="connsiteX412" fmla="*/ 2629626 w 7467600"/>
              <a:gd name="connsiteY412" fmla="*/ 6763394 h 6858000"/>
              <a:gd name="connsiteX413" fmla="*/ 2565328 w 7467600"/>
              <a:gd name="connsiteY413" fmla="*/ 5516399 h 6858000"/>
              <a:gd name="connsiteX414" fmla="*/ 1922999 w 7467600"/>
              <a:gd name="connsiteY414" fmla="*/ 5980343 h 6858000"/>
              <a:gd name="connsiteX415" fmla="*/ 1950261 w 7467600"/>
              <a:gd name="connsiteY415" fmla="*/ 6405858 h 6858000"/>
              <a:gd name="connsiteX416" fmla="*/ 2365554 w 7467600"/>
              <a:gd name="connsiteY416" fmla="*/ 6759107 h 6858000"/>
              <a:gd name="connsiteX417" fmla="*/ 2424142 w 7467600"/>
              <a:gd name="connsiteY417" fmla="*/ 6858000 h 6858000"/>
              <a:gd name="connsiteX418" fmla="*/ 2395994 w 7467600"/>
              <a:gd name="connsiteY418" fmla="*/ 6858000 h 6858000"/>
              <a:gd name="connsiteX419" fmla="*/ 2392863 w 7467600"/>
              <a:gd name="connsiteY419" fmla="*/ 6852964 h 6858000"/>
              <a:gd name="connsiteX420" fmla="*/ 2017589 w 7467600"/>
              <a:gd name="connsiteY420" fmla="*/ 6493982 h 6858000"/>
              <a:gd name="connsiteX421" fmla="*/ 2147336 w 7467600"/>
              <a:gd name="connsiteY421" fmla="*/ 6594052 h 6858000"/>
              <a:gd name="connsiteX422" fmla="*/ 2207047 w 7467600"/>
              <a:gd name="connsiteY422" fmla="*/ 6654540 h 6858000"/>
              <a:gd name="connsiteX423" fmla="*/ 2299106 w 7467600"/>
              <a:gd name="connsiteY423" fmla="*/ 6778931 h 6858000"/>
              <a:gd name="connsiteX424" fmla="*/ 2314430 w 7467600"/>
              <a:gd name="connsiteY424" fmla="*/ 6801144 h 6858000"/>
              <a:gd name="connsiteX425" fmla="*/ 2352406 w 7467600"/>
              <a:gd name="connsiteY425" fmla="*/ 6858000 h 6858000"/>
              <a:gd name="connsiteX426" fmla="*/ 2314492 w 7467600"/>
              <a:gd name="connsiteY426" fmla="*/ 6858000 h 6858000"/>
              <a:gd name="connsiteX427" fmla="*/ 2288095 w 7467600"/>
              <a:gd name="connsiteY427" fmla="*/ 6818030 h 6858000"/>
              <a:gd name="connsiteX428" fmla="*/ 2272768 w 7467600"/>
              <a:gd name="connsiteY428" fmla="*/ 6795822 h 6858000"/>
              <a:gd name="connsiteX429" fmla="*/ 2182715 w 7467600"/>
              <a:gd name="connsiteY429" fmla="*/ 6675071 h 6858000"/>
              <a:gd name="connsiteX430" fmla="*/ 2032061 w 7467600"/>
              <a:gd name="connsiteY430" fmla="*/ 6541380 h 6858000"/>
              <a:gd name="connsiteX431" fmla="*/ 2257220 w 7467600"/>
              <a:gd name="connsiteY431" fmla="*/ 6826257 h 6858000"/>
              <a:gd name="connsiteX432" fmla="*/ 2281324 w 7467600"/>
              <a:gd name="connsiteY432" fmla="*/ 6858000 h 6858000"/>
              <a:gd name="connsiteX433" fmla="*/ 2242860 w 7467600"/>
              <a:gd name="connsiteY433" fmla="*/ 6858000 h 6858000"/>
              <a:gd name="connsiteX434" fmla="*/ 2232818 w 7467600"/>
              <a:gd name="connsiteY434" fmla="*/ 6844926 h 6858000"/>
              <a:gd name="connsiteX435" fmla="*/ 1990172 w 7467600"/>
              <a:gd name="connsiteY435" fmla="*/ 6542121 h 6858000"/>
              <a:gd name="connsiteX436" fmla="*/ 2124090 w 7467600"/>
              <a:gd name="connsiteY436" fmla="*/ 6761017 h 6858000"/>
              <a:gd name="connsiteX437" fmla="*/ 2200380 w 7467600"/>
              <a:gd name="connsiteY437" fmla="*/ 6858000 h 6858000"/>
              <a:gd name="connsiteX438" fmla="*/ 2147507 w 7467600"/>
              <a:gd name="connsiteY438" fmla="*/ 6858000 h 6858000"/>
              <a:gd name="connsiteX439" fmla="*/ 2070668 w 7467600"/>
              <a:gd name="connsiteY439" fmla="*/ 6761520 h 6858000"/>
              <a:gd name="connsiteX440" fmla="*/ 1975142 w 7467600"/>
              <a:gd name="connsiteY440" fmla="*/ 6585570 h 6858000"/>
              <a:gd name="connsiteX441" fmla="*/ 2050035 w 7467600"/>
              <a:gd name="connsiteY441" fmla="*/ 6813345 h 6858000"/>
              <a:gd name="connsiteX442" fmla="*/ 2063025 w 7467600"/>
              <a:gd name="connsiteY442" fmla="*/ 6858000 h 6858000"/>
              <a:gd name="connsiteX443" fmla="*/ 2021675 w 7467600"/>
              <a:gd name="connsiteY443" fmla="*/ 6858000 h 6858000"/>
              <a:gd name="connsiteX444" fmla="*/ 2019308 w 7467600"/>
              <a:gd name="connsiteY444" fmla="*/ 6847118 h 6858000"/>
              <a:gd name="connsiteX445" fmla="*/ 1938835 w 7467600"/>
              <a:gd name="connsiteY445" fmla="*/ 6551160 h 6858000"/>
              <a:gd name="connsiteX446" fmla="*/ 1953230 w 7467600"/>
              <a:gd name="connsiteY446" fmla="*/ 6759699 h 6858000"/>
              <a:gd name="connsiteX447" fmla="*/ 1956763 w 7467600"/>
              <a:gd name="connsiteY447" fmla="*/ 6778191 h 6858000"/>
              <a:gd name="connsiteX448" fmla="*/ 1967925 w 7467600"/>
              <a:gd name="connsiteY448" fmla="*/ 6858000 h 6858000"/>
              <a:gd name="connsiteX449" fmla="*/ 1936622 w 7467600"/>
              <a:gd name="connsiteY449" fmla="*/ 6858000 h 6858000"/>
              <a:gd name="connsiteX450" fmla="*/ 1926261 w 7467600"/>
              <a:gd name="connsiteY450" fmla="*/ 6784064 h 6858000"/>
              <a:gd name="connsiteX451" fmla="*/ 1922724 w 7467600"/>
              <a:gd name="connsiteY451" fmla="*/ 6765577 h 6858000"/>
              <a:gd name="connsiteX452" fmla="*/ 1904650 w 7467600"/>
              <a:gd name="connsiteY452" fmla="*/ 6639616 h 6858000"/>
              <a:gd name="connsiteX453" fmla="*/ 1885273 w 7467600"/>
              <a:gd name="connsiteY453" fmla="*/ 6858000 h 6858000"/>
              <a:gd name="connsiteX454" fmla="*/ 1854363 w 7467600"/>
              <a:gd name="connsiteY454" fmla="*/ 6858000 h 6858000"/>
              <a:gd name="connsiteX455" fmla="*/ 1880391 w 7467600"/>
              <a:gd name="connsiteY455" fmla="*/ 6603796 h 6858000"/>
              <a:gd name="connsiteX456" fmla="*/ 1818273 w 7467600"/>
              <a:gd name="connsiteY456" fmla="*/ 6715729 h 6858000"/>
              <a:gd name="connsiteX457" fmla="*/ 1794691 w 7467600"/>
              <a:gd name="connsiteY457" fmla="*/ 6843239 h 6858000"/>
              <a:gd name="connsiteX458" fmla="*/ 1794914 w 7467600"/>
              <a:gd name="connsiteY458" fmla="*/ 6858000 h 6858000"/>
              <a:gd name="connsiteX459" fmla="*/ 1746128 w 7467600"/>
              <a:gd name="connsiteY459" fmla="*/ 6858000 h 6858000"/>
              <a:gd name="connsiteX460" fmla="*/ 1753934 w 7467600"/>
              <a:gd name="connsiteY460" fmla="*/ 6724796 h 6858000"/>
              <a:gd name="connsiteX461" fmla="*/ 1792053 w 7467600"/>
              <a:gd name="connsiteY461" fmla="*/ 6572396 h 6858000"/>
              <a:gd name="connsiteX462" fmla="*/ 1862248 w 7467600"/>
              <a:gd name="connsiteY462" fmla="*/ 6266397 h 6858000"/>
              <a:gd name="connsiteX463" fmla="*/ 1862250 w 7467600"/>
              <a:gd name="connsiteY463" fmla="*/ 6033531 h 6858000"/>
              <a:gd name="connsiteX464" fmla="*/ 1211999 w 7467600"/>
              <a:gd name="connsiteY464" fmla="*/ 6683610 h 6858000"/>
              <a:gd name="connsiteX465" fmla="*/ 1213266 w 7467600"/>
              <a:gd name="connsiteY465" fmla="*/ 6691947 h 6858000"/>
              <a:gd name="connsiteX466" fmla="*/ 1203370 w 7467600"/>
              <a:gd name="connsiteY466" fmla="*/ 6850676 h 6858000"/>
              <a:gd name="connsiteX467" fmla="*/ 1203671 w 7467600"/>
              <a:gd name="connsiteY467" fmla="*/ 6858000 h 6858000"/>
              <a:gd name="connsiteX468" fmla="*/ 1143180 w 7467600"/>
              <a:gd name="connsiteY468" fmla="*/ 6858000 h 6858000"/>
              <a:gd name="connsiteX469" fmla="*/ 1142176 w 7467600"/>
              <a:gd name="connsiteY469" fmla="*/ 6766045 h 6858000"/>
              <a:gd name="connsiteX470" fmla="*/ 1067484 w 7467600"/>
              <a:gd name="connsiteY470" fmla="*/ 6858000 h 6858000"/>
              <a:gd name="connsiteX471" fmla="*/ 953928 w 7467600"/>
              <a:gd name="connsiteY471" fmla="*/ 6858000 h 6858000"/>
              <a:gd name="connsiteX472" fmla="*/ 959715 w 7467600"/>
              <a:gd name="connsiteY472" fmla="*/ 6850185 h 6858000"/>
              <a:gd name="connsiteX473" fmla="*/ 1483788 w 7467600"/>
              <a:gd name="connsiteY473" fmla="*/ 6259174 h 6858000"/>
              <a:gd name="connsiteX474" fmla="*/ 1100671 w 7467600"/>
              <a:gd name="connsiteY474" fmla="*/ 6252137 h 6858000"/>
              <a:gd name="connsiteX475" fmla="*/ 1090144 w 7467600"/>
              <a:gd name="connsiteY475" fmla="*/ 6256748 h 6858000"/>
              <a:gd name="connsiteX476" fmla="*/ 1095872 w 7467600"/>
              <a:gd name="connsiteY476" fmla="*/ 6271892 h 6858000"/>
              <a:gd name="connsiteX477" fmla="*/ 262785 w 7467600"/>
              <a:gd name="connsiteY477" fmla="*/ 6845450 h 6858000"/>
              <a:gd name="connsiteX478" fmla="*/ 209968 w 7467600"/>
              <a:gd name="connsiteY478" fmla="*/ 6770713 h 6858000"/>
              <a:gd name="connsiteX479" fmla="*/ 873460 w 7467600"/>
              <a:gd name="connsiteY479" fmla="*/ 6253768 h 6858000"/>
              <a:gd name="connsiteX480" fmla="*/ 192686 w 7467600"/>
              <a:gd name="connsiteY480" fmla="*/ 5849257 h 6858000"/>
              <a:gd name="connsiteX481" fmla="*/ 4696 w 7467600"/>
              <a:gd name="connsiteY481" fmla="*/ 5697668 h 6858000"/>
              <a:gd name="connsiteX482" fmla="*/ 0 w 7467600"/>
              <a:gd name="connsiteY482" fmla="*/ 5689984 h 6858000"/>
              <a:gd name="connsiteX483" fmla="*/ 0 w 7467600"/>
              <a:gd name="connsiteY483" fmla="*/ 5513472 h 6858000"/>
              <a:gd name="connsiteX484" fmla="*/ 174101 w 7467600"/>
              <a:gd name="connsiteY484" fmla="*/ 5620277 h 6858000"/>
              <a:gd name="connsiteX485" fmla="*/ 891800 w 7467600"/>
              <a:gd name="connsiteY485" fmla="*/ 6036935 h 6858000"/>
              <a:gd name="connsiteX486" fmla="*/ 1072219 w 7467600"/>
              <a:gd name="connsiteY486" fmla="*/ 6169443 h 6858000"/>
              <a:gd name="connsiteX487" fmla="*/ 1074117 w 7467600"/>
              <a:gd name="connsiteY487" fmla="*/ 6170301 h 6858000"/>
              <a:gd name="connsiteX488" fmla="*/ 1083114 w 7467600"/>
              <a:gd name="connsiteY488" fmla="*/ 6174131 h 6858000"/>
              <a:gd name="connsiteX489" fmla="*/ 1543010 w 7467600"/>
              <a:gd name="connsiteY489" fmla="*/ 6191140 h 6858000"/>
              <a:gd name="connsiteX490" fmla="*/ 1551080 w 7467600"/>
              <a:gd name="connsiteY490" fmla="*/ 6195006 h 6858000"/>
              <a:gd name="connsiteX491" fmla="*/ 2345443 w 7467600"/>
              <a:gd name="connsiteY491" fmla="*/ 5549882 h 6858000"/>
              <a:gd name="connsiteX492" fmla="*/ 1721499 w 7467600"/>
              <a:gd name="connsiteY492" fmla="*/ 5599969 h 6858000"/>
              <a:gd name="connsiteX493" fmla="*/ 767716 w 7467600"/>
              <a:gd name="connsiteY493" fmla="*/ 5472768 h 6858000"/>
              <a:gd name="connsiteX494" fmla="*/ 722147 w 7467600"/>
              <a:gd name="connsiteY494" fmla="*/ 5393091 h 6858000"/>
              <a:gd name="connsiteX495" fmla="*/ 1485552 w 7467600"/>
              <a:gd name="connsiteY495" fmla="*/ 5313202 h 6858000"/>
              <a:gd name="connsiteX496" fmla="*/ 2143004 w 7467600"/>
              <a:gd name="connsiteY496" fmla="*/ 5402420 h 6858000"/>
              <a:gd name="connsiteX497" fmla="*/ 1933391 w 7467600"/>
              <a:gd name="connsiteY497" fmla="*/ 5156971 h 6858000"/>
              <a:gd name="connsiteX498" fmla="*/ 1827118 w 7467600"/>
              <a:gd name="connsiteY498" fmla="*/ 4968410 h 6858000"/>
              <a:gd name="connsiteX499" fmla="*/ 1837349 w 7467600"/>
              <a:gd name="connsiteY499" fmla="*/ 4956357 h 6858000"/>
              <a:gd name="connsiteX500" fmla="*/ 2162835 w 7467600"/>
              <a:gd name="connsiteY500" fmla="*/ 5187853 h 6858000"/>
              <a:gd name="connsiteX501" fmla="*/ 2257167 w 7467600"/>
              <a:gd name="connsiteY501" fmla="*/ 5462123 h 6858000"/>
              <a:gd name="connsiteX502" fmla="*/ 2261598 w 7467600"/>
              <a:gd name="connsiteY502" fmla="*/ 5467998 h 6858000"/>
              <a:gd name="connsiteX503" fmla="*/ 2437177 w 7467600"/>
              <a:gd name="connsiteY503" fmla="*/ 5479608 h 6858000"/>
              <a:gd name="connsiteX504" fmla="*/ 2445247 w 7467600"/>
              <a:gd name="connsiteY504" fmla="*/ 5483476 h 6858000"/>
              <a:gd name="connsiteX505" fmla="*/ 2743626 w 7467600"/>
              <a:gd name="connsiteY505" fmla="*/ 5304819 h 6858000"/>
              <a:gd name="connsiteX506" fmla="*/ 3048102 w 7467600"/>
              <a:gd name="connsiteY506" fmla="*/ 5150595 h 6858000"/>
              <a:gd name="connsiteX507" fmla="*/ 1799414 w 7467600"/>
              <a:gd name="connsiteY507" fmla="*/ 4694732 h 6858000"/>
              <a:gd name="connsiteX508" fmla="*/ 1771735 w 7467600"/>
              <a:gd name="connsiteY508" fmla="*/ 4619929 h 6858000"/>
              <a:gd name="connsiteX509" fmla="*/ 3104273 w 7467600"/>
              <a:gd name="connsiteY509" fmla="*/ 5076159 h 6858000"/>
              <a:gd name="connsiteX510" fmla="*/ 3113245 w 7467600"/>
              <a:gd name="connsiteY510" fmla="*/ 5090705 h 6858000"/>
              <a:gd name="connsiteX511" fmla="*/ 3126294 w 7467600"/>
              <a:gd name="connsiteY511" fmla="*/ 5114400 h 6858000"/>
              <a:gd name="connsiteX512" fmla="*/ 3937433 w 7467600"/>
              <a:gd name="connsiteY512" fmla="*/ 4830473 h 6858000"/>
              <a:gd name="connsiteX513" fmla="*/ 3590475 w 7467600"/>
              <a:gd name="connsiteY513" fmla="*/ 4597974 h 6858000"/>
              <a:gd name="connsiteX514" fmla="*/ 3100264 w 7467600"/>
              <a:gd name="connsiteY514" fmla="*/ 4579845 h 6858000"/>
              <a:gd name="connsiteX515" fmla="*/ 2183576 w 7467600"/>
              <a:gd name="connsiteY515" fmla="*/ 4227150 h 6858000"/>
              <a:gd name="connsiteX516" fmla="*/ 2151029 w 7467600"/>
              <a:gd name="connsiteY516" fmla="*/ 4146947 h 6858000"/>
              <a:gd name="connsiteX517" fmla="*/ 3563434 w 7467600"/>
              <a:gd name="connsiteY517" fmla="*/ 4469115 h 6858000"/>
              <a:gd name="connsiteX518" fmla="*/ 3177952 w 7467600"/>
              <a:gd name="connsiteY518" fmla="*/ 3657386 h 6858000"/>
              <a:gd name="connsiteX519" fmla="*/ 3189263 w 7467600"/>
              <a:gd name="connsiteY519" fmla="*/ 3625726 h 6858000"/>
              <a:gd name="connsiteX520" fmla="*/ 3560912 w 7467600"/>
              <a:gd name="connsiteY520" fmla="*/ 4079863 h 6858000"/>
              <a:gd name="connsiteX521" fmla="*/ 3626636 w 7467600"/>
              <a:gd name="connsiteY521" fmla="*/ 4512230 h 6858000"/>
              <a:gd name="connsiteX522" fmla="*/ 3653088 w 7467600"/>
              <a:gd name="connsiteY522" fmla="*/ 4521417 h 6858000"/>
              <a:gd name="connsiteX523" fmla="*/ 3988128 w 7467600"/>
              <a:gd name="connsiteY523" fmla="*/ 4817267 h 6858000"/>
              <a:gd name="connsiteX524" fmla="*/ 4830582 w 7467600"/>
              <a:gd name="connsiteY524" fmla="*/ 4676000 h 6858000"/>
              <a:gd name="connsiteX525" fmla="*/ 4830100 w 7467600"/>
              <a:gd name="connsiteY525" fmla="*/ 4675554 h 6858000"/>
              <a:gd name="connsiteX526" fmla="*/ 4036318 w 7467600"/>
              <a:gd name="connsiteY526" fmla="*/ 4147013 h 6858000"/>
              <a:gd name="connsiteX527" fmla="*/ 3432098 w 7467600"/>
              <a:gd name="connsiteY527" fmla="*/ 3537312 h 6858000"/>
              <a:gd name="connsiteX528" fmla="*/ 3446761 w 7467600"/>
              <a:gd name="connsiteY528" fmla="*/ 3461278 h 6858000"/>
              <a:gd name="connsiteX529" fmla="*/ 4419733 w 7467600"/>
              <a:gd name="connsiteY529" fmla="*/ 3963555 h 6858000"/>
              <a:gd name="connsiteX530" fmla="*/ 4781371 w 7467600"/>
              <a:gd name="connsiteY530" fmla="*/ 4458604 h 6858000"/>
              <a:gd name="connsiteX531" fmla="*/ 4780440 w 7467600"/>
              <a:gd name="connsiteY531" fmla="*/ 4470290 h 6858000"/>
              <a:gd name="connsiteX532" fmla="*/ 4898954 w 7467600"/>
              <a:gd name="connsiteY532" fmla="*/ 4662092 h 6858000"/>
              <a:gd name="connsiteX533" fmla="*/ 4900699 w 7467600"/>
              <a:gd name="connsiteY533" fmla="*/ 4670867 h 6858000"/>
              <a:gd name="connsiteX534" fmla="*/ 5714511 w 7467600"/>
              <a:gd name="connsiteY534" fmla="*/ 4663483 h 6858000"/>
              <a:gd name="connsiteX535" fmla="*/ 5464793 w 7467600"/>
              <a:gd name="connsiteY535" fmla="*/ 4393556 h 6858000"/>
              <a:gd name="connsiteX536" fmla="*/ 5461897 w 7467600"/>
              <a:gd name="connsiteY536" fmla="*/ 4390879 h 6858000"/>
              <a:gd name="connsiteX537" fmla="*/ 4294126 w 7467600"/>
              <a:gd name="connsiteY537" fmla="*/ 3303048 h 6858000"/>
              <a:gd name="connsiteX538" fmla="*/ 4305321 w 7467600"/>
              <a:gd name="connsiteY538" fmla="*/ 3256953 h 6858000"/>
              <a:gd name="connsiteX539" fmla="*/ 4949299 w 7467600"/>
              <a:gd name="connsiteY539" fmla="*/ 3766336 h 6858000"/>
              <a:gd name="connsiteX540" fmla="*/ 5291452 w 7467600"/>
              <a:gd name="connsiteY540" fmla="*/ 4076801 h 6858000"/>
              <a:gd name="connsiteX541" fmla="*/ 5434998 w 7467600"/>
              <a:gd name="connsiteY541" fmla="*/ 4254100 h 6858000"/>
              <a:gd name="connsiteX542" fmla="*/ 5351015 w 7467600"/>
              <a:gd name="connsiteY542" fmla="*/ 3760989 h 6858000"/>
              <a:gd name="connsiteX543" fmla="*/ 5413780 w 7467600"/>
              <a:gd name="connsiteY543" fmla="*/ 2966265 h 6858000"/>
              <a:gd name="connsiteX544" fmla="*/ 5425627 w 7467600"/>
              <a:gd name="connsiteY544" fmla="*/ 2954192 h 6858000"/>
              <a:gd name="connsiteX545" fmla="*/ 6604735 w 7467600"/>
              <a:gd name="connsiteY545" fmla="*/ 2041381 h 6858000"/>
              <a:gd name="connsiteX546" fmla="*/ 7204487 w 7467600"/>
              <a:gd name="connsiteY546" fmla="*/ 2742112 h 6858000"/>
              <a:gd name="connsiteX547" fmla="*/ 7131592 w 7467600"/>
              <a:gd name="connsiteY547" fmla="*/ 2672096 h 6858000"/>
              <a:gd name="connsiteX548" fmla="*/ 6996344 w 7467600"/>
              <a:gd name="connsiteY548" fmla="*/ 2518310 h 6858000"/>
              <a:gd name="connsiteX549" fmla="*/ 6735495 w 7467600"/>
              <a:gd name="connsiteY549" fmla="*/ 2196890 h 6858000"/>
              <a:gd name="connsiteX550" fmla="*/ 6721901 w 7467600"/>
              <a:gd name="connsiteY550" fmla="*/ 2179274 h 6858000"/>
              <a:gd name="connsiteX551" fmla="*/ 6604735 w 7467600"/>
              <a:gd name="connsiteY551" fmla="*/ 2041381 h 6858000"/>
              <a:gd name="connsiteX552" fmla="*/ 6591670 w 7467600"/>
              <a:gd name="connsiteY552" fmla="*/ 1988277 h 6858000"/>
              <a:gd name="connsiteX553" fmla="*/ 6747349 w 7467600"/>
              <a:gd name="connsiteY553" fmla="*/ 2160069 h 6858000"/>
              <a:gd name="connsiteX554" fmla="*/ 6760943 w 7467600"/>
              <a:gd name="connsiteY554" fmla="*/ 2177686 h 6858000"/>
              <a:gd name="connsiteX555" fmla="*/ 7021065 w 7467600"/>
              <a:gd name="connsiteY555" fmla="*/ 2498102 h 6858000"/>
              <a:gd name="connsiteX556" fmla="*/ 7155223 w 7467600"/>
              <a:gd name="connsiteY556" fmla="*/ 2650386 h 6858000"/>
              <a:gd name="connsiteX557" fmla="*/ 7203167 w 7467600"/>
              <a:gd name="connsiteY557" fmla="*/ 2697288 h 6858000"/>
              <a:gd name="connsiteX558" fmla="*/ 6937703 w 7467600"/>
              <a:gd name="connsiteY558" fmla="*/ 2321981 h 6858000"/>
              <a:gd name="connsiteX559" fmla="*/ 6591670 w 7467600"/>
              <a:gd name="connsiteY559" fmla="*/ 1988277 h 6858000"/>
              <a:gd name="connsiteX560" fmla="*/ 5798671 w 7467600"/>
              <a:gd name="connsiteY560" fmla="*/ 1981601 h 6858000"/>
              <a:gd name="connsiteX561" fmla="*/ 5754709 w 7467600"/>
              <a:gd name="connsiteY561" fmla="*/ 2071454 h 6858000"/>
              <a:gd name="connsiteX562" fmla="*/ 5763044 w 7467600"/>
              <a:gd name="connsiteY562" fmla="*/ 2842206 h 6858000"/>
              <a:gd name="connsiteX563" fmla="*/ 5764974 w 7467600"/>
              <a:gd name="connsiteY563" fmla="*/ 2799609 h 6858000"/>
              <a:gd name="connsiteX564" fmla="*/ 5767665 w 7467600"/>
              <a:gd name="connsiteY564" fmla="*/ 2666409 h 6858000"/>
              <a:gd name="connsiteX565" fmla="*/ 5763055 w 7467600"/>
              <a:gd name="connsiteY565" fmla="*/ 2579705 h 6858000"/>
              <a:gd name="connsiteX566" fmla="*/ 5758079 w 7467600"/>
              <a:gd name="connsiteY566" fmla="*/ 2492508 h 6858000"/>
              <a:gd name="connsiteX567" fmla="*/ 5779325 w 7467600"/>
              <a:gd name="connsiteY567" fmla="*/ 2197069 h 6858000"/>
              <a:gd name="connsiteX568" fmla="*/ 5798671 w 7467600"/>
              <a:gd name="connsiteY568" fmla="*/ 1981601 h 6858000"/>
              <a:gd name="connsiteX569" fmla="*/ 5829202 w 7467600"/>
              <a:gd name="connsiteY569" fmla="*/ 1971679 h 6858000"/>
              <a:gd name="connsiteX570" fmla="*/ 5809558 w 7467600"/>
              <a:gd name="connsiteY570" fmla="*/ 2198043 h 6858000"/>
              <a:gd name="connsiteX571" fmla="*/ 5788653 w 7467600"/>
              <a:gd name="connsiteY571" fmla="*/ 2489430 h 6858000"/>
              <a:gd name="connsiteX572" fmla="*/ 5793439 w 7467600"/>
              <a:gd name="connsiteY572" fmla="*/ 2575235 h 6858000"/>
              <a:gd name="connsiteX573" fmla="*/ 5796837 w 7467600"/>
              <a:gd name="connsiteY573" fmla="*/ 2637633 h 6858000"/>
              <a:gd name="connsiteX574" fmla="*/ 5818614 w 7467600"/>
              <a:gd name="connsiteY574" fmla="*/ 2473055 h 6858000"/>
              <a:gd name="connsiteX575" fmla="*/ 5829202 w 7467600"/>
              <a:gd name="connsiteY575" fmla="*/ 1971679 h 6858000"/>
              <a:gd name="connsiteX576" fmla="*/ 5911389 w 7467600"/>
              <a:gd name="connsiteY576" fmla="*/ 1898371 h 6858000"/>
              <a:gd name="connsiteX577" fmla="*/ 6237627 w 7467600"/>
              <a:gd name="connsiteY577" fmla="*/ 2231921 h 6858000"/>
              <a:gd name="connsiteX578" fmla="*/ 5911389 w 7467600"/>
              <a:gd name="connsiteY578" fmla="*/ 1898371 h 6858000"/>
              <a:gd name="connsiteX579" fmla="*/ 6944437 w 7467600"/>
              <a:gd name="connsiteY579" fmla="*/ 1575402 h 6858000"/>
              <a:gd name="connsiteX580" fmla="*/ 6304730 w 7467600"/>
              <a:gd name="connsiteY580" fmla="*/ 1766654 h 6858000"/>
              <a:gd name="connsiteX581" fmla="*/ 6944437 w 7467600"/>
              <a:gd name="connsiteY581" fmla="*/ 1575402 h 6858000"/>
              <a:gd name="connsiteX582" fmla="*/ 7019523 w 7467600"/>
              <a:gd name="connsiteY582" fmla="*/ 1519450 h 6858000"/>
              <a:gd name="connsiteX583" fmla="*/ 6298091 w 7467600"/>
              <a:gd name="connsiteY583" fmla="*/ 1737122 h 6858000"/>
              <a:gd name="connsiteX584" fmla="*/ 7019523 w 7467600"/>
              <a:gd name="connsiteY584" fmla="*/ 1519450 h 6858000"/>
              <a:gd name="connsiteX585" fmla="*/ 2399523 w 7467600"/>
              <a:gd name="connsiteY585" fmla="*/ 1428234 h 6858000"/>
              <a:gd name="connsiteX586" fmla="*/ 2224982 w 7467600"/>
              <a:gd name="connsiteY586" fmla="*/ 1826201 h 6858000"/>
              <a:gd name="connsiteX587" fmla="*/ 2096099 w 7467600"/>
              <a:gd name="connsiteY587" fmla="*/ 2345900 h 6858000"/>
              <a:gd name="connsiteX588" fmla="*/ 2283317 w 7467600"/>
              <a:gd name="connsiteY588" fmla="*/ 1796925 h 6858000"/>
              <a:gd name="connsiteX589" fmla="*/ 2399523 w 7467600"/>
              <a:gd name="connsiteY589" fmla="*/ 1428234 h 6858000"/>
              <a:gd name="connsiteX590" fmla="*/ 2448558 w 7467600"/>
              <a:gd name="connsiteY590" fmla="*/ 1373435 h 6858000"/>
              <a:gd name="connsiteX591" fmla="*/ 2312521 w 7467600"/>
              <a:gd name="connsiteY591" fmla="*/ 1806140 h 6858000"/>
              <a:gd name="connsiteX592" fmla="*/ 2127533 w 7467600"/>
              <a:gd name="connsiteY592" fmla="*/ 2348380 h 6858000"/>
              <a:gd name="connsiteX593" fmla="*/ 2358080 w 7467600"/>
              <a:gd name="connsiteY593" fmla="*/ 1866134 h 6858000"/>
              <a:gd name="connsiteX594" fmla="*/ 2407436 w 7467600"/>
              <a:gd name="connsiteY594" fmla="*/ 1651070 h 6858000"/>
              <a:gd name="connsiteX595" fmla="*/ 2448558 w 7467600"/>
              <a:gd name="connsiteY595" fmla="*/ 1373435 h 6858000"/>
              <a:gd name="connsiteX596" fmla="*/ 278707 w 7467600"/>
              <a:gd name="connsiteY596" fmla="*/ 1352270 h 6858000"/>
              <a:gd name="connsiteX597" fmla="*/ 321570 w 7467600"/>
              <a:gd name="connsiteY597" fmla="*/ 1861610 h 6858000"/>
              <a:gd name="connsiteX598" fmla="*/ 294281 w 7467600"/>
              <a:gd name="connsiteY598" fmla="*/ 1440658 h 6858000"/>
              <a:gd name="connsiteX599" fmla="*/ 278707 w 7467600"/>
              <a:gd name="connsiteY599" fmla="*/ 1352270 h 6858000"/>
              <a:gd name="connsiteX600" fmla="*/ 1423821 w 7467600"/>
              <a:gd name="connsiteY600" fmla="*/ 1351958 h 6858000"/>
              <a:gd name="connsiteX601" fmla="*/ 1638521 w 7467600"/>
              <a:gd name="connsiteY601" fmla="*/ 1908470 h 6858000"/>
              <a:gd name="connsiteX602" fmla="*/ 1754199 w 7467600"/>
              <a:gd name="connsiteY602" fmla="*/ 2149284 h 6858000"/>
              <a:gd name="connsiteX603" fmla="*/ 1908359 w 7467600"/>
              <a:gd name="connsiteY603" fmla="*/ 2364988 h 6858000"/>
              <a:gd name="connsiteX604" fmla="*/ 1647661 w 7467600"/>
              <a:gd name="connsiteY604" fmla="*/ 1825945 h 6858000"/>
              <a:gd name="connsiteX605" fmla="*/ 1423821 w 7467600"/>
              <a:gd name="connsiteY605" fmla="*/ 1351958 h 6858000"/>
              <a:gd name="connsiteX606" fmla="*/ 1431890 w 7467600"/>
              <a:gd name="connsiteY606" fmla="*/ 1306475 h 6858000"/>
              <a:gd name="connsiteX607" fmla="*/ 1507597 w 7467600"/>
              <a:gd name="connsiteY607" fmla="*/ 1446132 h 6858000"/>
              <a:gd name="connsiteX608" fmla="*/ 1674586 w 7467600"/>
              <a:gd name="connsiteY608" fmla="*/ 1813832 h 6858000"/>
              <a:gd name="connsiteX609" fmla="*/ 1815950 w 7467600"/>
              <a:gd name="connsiteY609" fmla="*/ 2128564 h 6858000"/>
              <a:gd name="connsiteX610" fmla="*/ 1984242 w 7467600"/>
              <a:gd name="connsiteY610" fmla="*/ 2430829 h 6858000"/>
              <a:gd name="connsiteX611" fmla="*/ 2014023 w 7467600"/>
              <a:gd name="connsiteY611" fmla="*/ 2450995 h 6858000"/>
              <a:gd name="connsiteX612" fmla="*/ 1747337 w 7467600"/>
              <a:gd name="connsiteY612" fmla="*/ 1855264 h 6858000"/>
              <a:gd name="connsiteX613" fmla="*/ 1533749 w 7467600"/>
              <a:gd name="connsiteY613" fmla="*/ 1478656 h 6858000"/>
              <a:gd name="connsiteX614" fmla="*/ 1431890 w 7467600"/>
              <a:gd name="connsiteY614" fmla="*/ 1306475 h 6858000"/>
              <a:gd name="connsiteX615" fmla="*/ 5052692 w 7467600"/>
              <a:gd name="connsiteY615" fmla="*/ 1292994 h 6858000"/>
              <a:gd name="connsiteX616" fmla="*/ 5200661 w 7467600"/>
              <a:gd name="connsiteY616" fmla="*/ 1635186 h 6858000"/>
              <a:gd name="connsiteX617" fmla="*/ 5297138 w 7467600"/>
              <a:gd name="connsiteY617" fmla="*/ 1906351 h 6858000"/>
              <a:gd name="connsiteX618" fmla="*/ 5052692 w 7467600"/>
              <a:gd name="connsiteY618" fmla="*/ 1292994 h 6858000"/>
              <a:gd name="connsiteX619" fmla="*/ 5009948 w 7467600"/>
              <a:gd name="connsiteY619" fmla="*/ 1273619 h 6858000"/>
              <a:gd name="connsiteX620" fmla="*/ 5121777 w 7467600"/>
              <a:gd name="connsiteY620" fmla="*/ 1654213 h 6858000"/>
              <a:gd name="connsiteX621" fmla="*/ 5293545 w 7467600"/>
              <a:gd name="connsiteY621" fmla="*/ 2072247 h 6858000"/>
              <a:gd name="connsiteX622" fmla="*/ 5294042 w 7467600"/>
              <a:gd name="connsiteY622" fmla="*/ 2065019 h 6858000"/>
              <a:gd name="connsiteX623" fmla="*/ 5171936 w 7467600"/>
              <a:gd name="connsiteY623" fmla="*/ 1647613 h 6858000"/>
              <a:gd name="connsiteX624" fmla="*/ 5009948 w 7467600"/>
              <a:gd name="connsiteY624" fmla="*/ 1273619 h 6858000"/>
              <a:gd name="connsiteX625" fmla="*/ 655236 w 7467600"/>
              <a:gd name="connsiteY625" fmla="*/ 1268632 h 6858000"/>
              <a:gd name="connsiteX626" fmla="*/ 839521 w 7467600"/>
              <a:gd name="connsiteY626" fmla="*/ 1685315 h 6858000"/>
              <a:gd name="connsiteX627" fmla="*/ 1109416 w 7467600"/>
              <a:gd name="connsiteY627" fmla="*/ 2061663 h 6858000"/>
              <a:gd name="connsiteX628" fmla="*/ 1298300 w 7467600"/>
              <a:gd name="connsiteY628" fmla="*/ 2247742 h 6858000"/>
              <a:gd name="connsiteX629" fmla="*/ 1125871 w 7467600"/>
              <a:gd name="connsiteY629" fmla="*/ 1989513 h 6858000"/>
              <a:gd name="connsiteX630" fmla="*/ 981574 w 7467600"/>
              <a:gd name="connsiteY630" fmla="*/ 1783157 h 6858000"/>
              <a:gd name="connsiteX631" fmla="*/ 922198 w 7467600"/>
              <a:gd name="connsiteY631" fmla="*/ 1677437 h 6858000"/>
              <a:gd name="connsiteX632" fmla="*/ 869293 w 7467600"/>
              <a:gd name="connsiteY632" fmla="*/ 1583214 h 6858000"/>
              <a:gd name="connsiteX633" fmla="*/ 751431 w 7467600"/>
              <a:gd name="connsiteY633" fmla="*/ 1405731 h 6858000"/>
              <a:gd name="connsiteX634" fmla="*/ 655236 w 7467600"/>
              <a:gd name="connsiteY634" fmla="*/ 1268632 h 6858000"/>
              <a:gd name="connsiteX635" fmla="*/ 6516292 w 7467600"/>
              <a:gd name="connsiteY635" fmla="*/ 1263064 h 6858000"/>
              <a:gd name="connsiteX636" fmla="*/ 5736320 w 7467600"/>
              <a:gd name="connsiteY636" fmla="*/ 1501803 h 6858000"/>
              <a:gd name="connsiteX637" fmla="*/ 6516292 w 7467600"/>
              <a:gd name="connsiteY637" fmla="*/ 1263064 h 6858000"/>
              <a:gd name="connsiteX638" fmla="*/ 291466 w 7467600"/>
              <a:gd name="connsiteY638" fmla="*/ 1250369 h 6858000"/>
              <a:gd name="connsiteX639" fmla="*/ 323180 w 7467600"/>
              <a:gd name="connsiteY639" fmla="*/ 1435283 h 6858000"/>
              <a:gd name="connsiteX640" fmla="*/ 349381 w 7467600"/>
              <a:gd name="connsiteY640" fmla="*/ 1875041 h 6858000"/>
              <a:gd name="connsiteX641" fmla="*/ 374363 w 7467600"/>
              <a:gd name="connsiteY641" fmla="*/ 1506494 h 6858000"/>
              <a:gd name="connsiteX642" fmla="*/ 302168 w 7467600"/>
              <a:gd name="connsiteY642" fmla="*/ 1274495 h 6858000"/>
              <a:gd name="connsiteX643" fmla="*/ 291466 w 7467600"/>
              <a:gd name="connsiteY643" fmla="*/ 1250369 h 6858000"/>
              <a:gd name="connsiteX644" fmla="*/ 678222 w 7467600"/>
              <a:gd name="connsiteY644" fmla="*/ 1248670 h 6858000"/>
              <a:gd name="connsiteX645" fmla="*/ 775536 w 7467600"/>
              <a:gd name="connsiteY645" fmla="*/ 1388015 h 6858000"/>
              <a:gd name="connsiteX646" fmla="*/ 894529 w 7467600"/>
              <a:gd name="connsiteY646" fmla="*/ 1567739 h 6858000"/>
              <a:gd name="connsiteX647" fmla="*/ 948000 w 7467600"/>
              <a:gd name="connsiteY647" fmla="*/ 1663088 h 6858000"/>
              <a:gd name="connsiteX648" fmla="*/ 1006812 w 7467600"/>
              <a:gd name="connsiteY648" fmla="*/ 1767683 h 6858000"/>
              <a:gd name="connsiteX649" fmla="*/ 1149133 w 7467600"/>
              <a:gd name="connsiteY649" fmla="*/ 1971513 h 6858000"/>
              <a:gd name="connsiteX650" fmla="*/ 1333952 w 7467600"/>
              <a:gd name="connsiteY650" fmla="*/ 2251620 h 6858000"/>
              <a:gd name="connsiteX651" fmla="*/ 1337329 w 7467600"/>
              <a:gd name="connsiteY651" fmla="*/ 2258350 h 6858000"/>
              <a:gd name="connsiteX652" fmla="*/ 1014726 w 7467600"/>
              <a:gd name="connsiteY652" fmla="*/ 1615556 h 6858000"/>
              <a:gd name="connsiteX653" fmla="*/ 678222 w 7467600"/>
              <a:gd name="connsiteY653" fmla="*/ 1248670 h 6858000"/>
              <a:gd name="connsiteX654" fmla="*/ 6691602 w 7467600"/>
              <a:gd name="connsiteY654" fmla="*/ 1140573 h 6858000"/>
              <a:gd name="connsiteX655" fmla="*/ 6571100 w 7467600"/>
              <a:gd name="connsiteY655" fmla="*/ 1183662 h 6858000"/>
              <a:gd name="connsiteX656" fmla="*/ 6241687 w 7467600"/>
              <a:gd name="connsiteY656" fmla="*/ 1257600 h 6858000"/>
              <a:gd name="connsiteX657" fmla="*/ 5693009 w 7467600"/>
              <a:gd name="connsiteY657" fmla="*/ 1478256 h 6858000"/>
              <a:gd name="connsiteX658" fmla="*/ 6548420 w 7467600"/>
              <a:gd name="connsiteY658" fmla="*/ 1214599 h 6858000"/>
              <a:gd name="connsiteX659" fmla="*/ 6605473 w 7467600"/>
              <a:gd name="connsiteY659" fmla="*/ 1184686 h 6858000"/>
              <a:gd name="connsiteX660" fmla="*/ 6691602 w 7467600"/>
              <a:gd name="connsiteY660" fmla="*/ 1140573 h 6858000"/>
              <a:gd name="connsiteX661" fmla="*/ 4002475 w 7467600"/>
              <a:gd name="connsiteY661" fmla="*/ 1037802 h 6858000"/>
              <a:gd name="connsiteX662" fmla="*/ 4000324 w 7467600"/>
              <a:gd name="connsiteY662" fmla="*/ 1039362 h 6858000"/>
              <a:gd name="connsiteX663" fmla="*/ 4002862 w 7467600"/>
              <a:gd name="connsiteY663" fmla="*/ 1042866 h 6858000"/>
              <a:gd name="connsiteX664" fmla="*/ 4002475 w 7467600"/>
              <a:gd name="connsiteY664" fmla="*/ 1037802 h 6858000"/>
              <a:gd name="connsiteX665" fmla="*/ 506322 w 7467600"/>
              <a:gd name="connsiteY665" fmla="*/ 1020997 h 6858000"/>
              <a:gd name="connsiteX666" fmla="*/ 533068 w 7467600"/>
              <a:gd name="connsiteY666" fmla="*/ 1029409 h 6858000"/>
              <a:gd name="connsiteX667" fmla="*/ 1232525 w 7467600"/>
              <a:gd name="connsiteY667" fmla="*/ 1804675 h 6858000"/>
              <a:gd name="connsiteX668" fmla="*/ 1388858 w 7467600"/>
              <a:gd name="connsiteY668" fmla="*/ 2368011 h 6858000"/>
              <a:gd name="connsiteX669" fmla="*/ 1384098 w 7467600"/>
              <a:gd name="connsiteY669" fmla="*/ 2378125 h 6858000"/>
              <a:gd name="connsiteX670" fmla="*/ 1425393 w 7467600"/>
              <a:gd name="connsiteY670" fmla="*/ 2589124 h 6858000"/>
              <a:gd name="connsiteX671" fmla="*/ 1424001 w 7467600"/>
              <a:gd name="connsiteY671" fmla="*/ 2597541 h 6858000"/>
              <a:gd name="connsiteX672" fmla="*/ 2152729 w 7467600"/>
              <a:gd name="connsiteY672" fmla="*/ 2864487 h 6858000"/>
              <a:gd name="connsiteX673" fmla="*/ 2020609 w 7467600"/>
              <a:gd name="connsiteY673" fmla="*/ 2539671 h 6858000"/>
              <a:gd name="connsiteX674" fmla="*/ 2018920 w 7467600"/>
              <a:gd name="connsiteY674" fmla="*/ 2536309 h 6858000"/>
              <a:gd name="connsiteX675" fmla="*/ 1342441 w 7467600"/>
              <a:gd name="connsiteY675" fmla="*/ 1173017 h 6858000"/>
              <a:gd name="connsiteX676" fmla="*/ 1367925 w 7467600"/>
              <a:gd name="connsiteY676" fmla="*/ 1135648 h 6858000"/>
              <a:gd name="connsiteX677" fmla="*/ 1771401 w 7467600"/>
              <a:gd name="connsiteY677" fmla="*/ 1806673 h 6858000"/>
              <a:gd name="connsiteX678" fmla="*/ 1972385 w 7467600"/>
              <a:gd name="connsiteY678" fmla="*/ 2198735 h 6858000"/>
              <a:gd name="connsiteX679" fmla="*/ 2040892 w 7467600"/>
              <a:gd name="connsiteY679" fmla="*/ 2405205 h 6858000"/>
              <a:gd name="connsiteX680" fmla="*/ 2131689 w 7467600"/>
              <a:gd name="connsiteY680" fmla="*/ 1936926 h 6858000"/>
              <a:gd name="connsiteX681" fmla="*/ 2454820 w 7467600"/>
              <a:gd name="connsiteY681" fmla="*/ 1248808 h 6858000"/>
              <a:gd name="connsiteX682" fmla="*/ 2492512 w 7467600"/>
              <a:gd name="connsiteY682" fmla="*/ 1302920 h 6858000"/>
              <a:gd name="connsiteX683" fmla="*/ 2081216 w 7467600"/>
              <a:gd name="connsiteY683" fmla="*/ 2527513 h 6858000"/>
              <a:gd name="connsiteX684" fmla="*/ 2081211 w 7467600"/>
              <a:gd name="connsiteY684" fmla="*/ 2528916 h 6858000"/>
              <a:gd name="connsiteX685" fmla="*/ 2199067 w 7467600"/>
              <a:gd name="connsiteY685" fmla="*/ 2884061 h 6858000"/>
              <a:gd name="connsiteX686" fmla="*/ 3192586 w 7467600"/>
              <a:gd name="connsiteY686" fmla="*/ 3411496 h 6858000"/>
              <a:gd name="connsiteX687" fmla="*/ 3182620 w 7467600"/>
              <a:gd name="connsiteY687" fmla="*/ 3483279 h 6858000"/>
              <a:gd name="connsiteX688" fmla="*/ 2435119 w 7467600"/>
              <a:gd name="connsiteY688" fmla="*/ 3080173 h 6858000"/>
              <a:gd name="connsiteX689" fmla="*/ 2410152 w 7467600"/>
              <a:gd name="connsiteY689" fmla="*/ 3063751 h 6858000"/>
              <a:gd name="connsiteX690" fmla="*/ 2408099 w 7467600"/>
              <a:gd name="connsiteY690" fmla="*/ 3064403 h 6858000"/>
              <a:gd name="connsiteX691" fmla="*/ 2407218 w 7467600"/>
              <a:gd name="connsiteY691" fmla="*/ 3070324 h 6858000"/>
              <a:gd name="connsiteX692" fmla="*/ 2380138 w 7467600"/>
              <a:gd name="connsiteY692" fmla="*/ 3099341 h 6858000"/>
              <a:gd name="connsiteX693" fmla="*/ 1765923 w 7467600"/>
              <a:gd name="connsiteY693" fmla="*/ 3581043 h 6858000"/>
              <a:gd name="connsiteX694" fmla="*/ 1702258 w 7467600"/>
              <a:gd name="connsiteY694" fmla="*/ 3612286 h 6858000"/>
              <a:gd name="connsiteX695" fmla="*/ 1538370 w 7467600"/>
              <a:gd name="connsiteY695" fmla="*/ 3811804 h 6858000"/>
              <a:gd name="connsiteX696" fmla="*/ 542867 w 7467600"/>
              <a:gd name="connsiteY696" fmla="*/ 4944092 h 6858000"/>
              <a:gd name="connsiteX697" fmla="*/ 515800 w 7467600"/>
              <a:gd name="connsiteY697" fmla="*/ 4862180 h 6858000"/>
              <a:gd name="connsiteX698" fmla="*/ 909145 w 7467600"/>
              <a:gd name="connsiteY698" fmla="*/ 4199225 h 6858000"/>
              <a:gd name="connsiteX699" fmla="*/ 1214067 w 7467600"/>
              <a:gd name="connsiteY699" fmla="*/ 3908561 h 6858000"/>
              <a:gd name="connsiteX700" fmla="*/ 640967 w 7467600"/>
              <a:gd name="connsiteY700" fmla="*/ 4105601 h 6858000"/>
              <a:gd name="connsiteX701" fmla="*/ 112563 w 7467600"/>
              <a:gd name="connsiteY701" fmla="*/ 4396952 h 6858000"/>
              <a:gd name="connsiteX702" fmla="*/ 0 w 7467600"/>
              <a:gd name="connsiteY702" fmla="*/ 4466006 h 6858000"/>
              <a:gd name="connsiteX703" fmla="*/ 0 w 7467600"/>
              <a:gd name="connsiteY703" fmla="*/ 4233763 h 6858000"/>
              <a:gd name="connsiteX704" fmla="*/ 36881 w 7467600"/>
              <a:gd name="connsiteY704" fmla="*/ 4200118 h 6858000"/>
              <a:gd name="connsiteX705" fmla="*/ 910534 w 7467600"/>
              <a:gd name="connsiteY705" fmla="*/ 3629753 h 6858000"/>
              <a:gd name="connsiteX706" fmla="*/ 1578717 w 7467600"/>
              <a:gd name="connsiteY706" fmla="*/ 3575982 h 6858000"/>
              <a:gd name="connsiteX707" fmla="*/ 2338780 w 7467600"/>
              <a:gd name="connsiteY707" fmla="*/ 3033725 h 6858000"/>
              <a:gd name="connsiteX708" fmla="*/ 1807991 w 7467600"/>
              <a:gd name="connsiteY708" fmla="*/ 2807184 h 6858000"/>
              <a:gd name="connsiteX709" fmla="*/ 1416358 w 7467600"/>
              <a:gd name="connsiteY709" fmla="*/ 3112571 h 6858000"/>
              <a:gd name="connsiteX710" fmla="*/ 939066 w 7467600"/>
              <a:gd name="connsiteY710" fmla="*/ 3378798 h 6858000"/>
              <a:gd name="connsiteX711" fmla="*/ 115099 w 7467600"/>
              <a:gd name="connsiteY711" fmla="*/ 3607650 h 6858000"/>
              <a:gd name="connsiteX712" fmla="*/ 97284 w 7467600"/>
              <a:gd name="connsiteY712" fmla="*/ 3520393 h 6858000"/>
              <a:gd name="connsiteX713" fmla="*/ 922050 w 7467600"/>
              <a:gd name="connsiteY713" fmla="*/ 3074867 h 6858000"/>
              <a:gd name="connsiteX714" fmla="*/ 1405265 w 7467600"/>
              <a:gd name="connsiteY714" fmla="*/ 3016319 h 6858000"/>
              <a:gd name="connsiteX715" fmla="*/ 1407512 w 7467600"/>
              <a:gd name="connsiteY715" fmla="*/ 3018001 h 6858000"/>
              <a:gd name="connsiteX716" fmla="*/ 1726266 w 7467600"/>
              <a:gd name="connsiteY716" fmla="*/ 2777274 h 6858000"/>
              <a:gd name="connsiteX717" fmla="*/ 625390 w 7467600"/>
              <a:gd name="connsiteY717" fmla="*/ 2514541 h 6858000"/>
              <a:gd name="connsiteX718" fmla="*/ 619799 w 7467600"/>
              <a:gd name="connsiteY718" fmla="*/ 2527180 h 6858000"/>
              <a:gd name="connsiteX719" fmla="*/ 310030 w 7467600"/>
              <a:gd name="connsiteY719" fmla="*/ 2771818 h 6858000"/>
              <a:gd name="connsiteX720" fmla="*/ 173877 w 7467600"/>
              <a:gd name="connsiteY720" fmla="*/ 2937056 h 6858000"/>
              <a:gd name="connsiteX721" fmla="*/ 77889 w 7467600"/>
              <a:gd name="connsiteY721" fmla="*/ 3138440 h 6858000"/>
              <a:gd name="connsiteX722" fmla="*/ 0 w 7467600"/>
              <a:gd name="connsiteY722" fmla="*/ 3271395 h 6858000"/>
              <a:gd name="connsiteX723" fmla="*/ 0 w 7467600"/>
              <a:gd name="connsiteY723" fmla="*/ 3153002 h 6858000"/>
              <a:gd name="connsiteX724" fmla="*/ 2386 w 7467600"/>
              <a:gd name="connsiteY724" fmla="*/ 3149203 h 6858000"/>
              <a:gd name="connsiteX725" fmla="*/ 89753 w 7467600"/>
              <a:gd name="connsiteY725" fmla="*/ 2987702 h 6858000"/>
              <a:gd name="connsiteX726" fmla="*/ 76869 w 7467600"/>
              <a:gd name="connsiteY726" fmla="*/ 3005404 h 6858000"/>
              <a:gd name="connsiteX727" fmla="*/ 32049 w 7467600"/>
              <a:gd name="connsiteY727" fmla="*/ 3065814 h 6858000"/>
              <a:gd name="connsiteX728" fmla="*/ 0 w 7467600"/>
              <a:gd name="connsiteY728" fmla="*/ 3108744 h 6858000"/>
              <a:gd name="connsiteX729" fmla="*/ 0 w 7467600"/>
              <a:gd name="connsiteY729" fmla="*/ 3058059 h 6858000"/>
              <a:gd name="connsiteX730" fmla="*/ 7610 w 7467600"/>
              <a:gd name="connsiteY730" fmla="*/ 3047889 h 6858000"/>
              <a:gd name="connsiteX731" fmla="*/ 52419 w 7467600"/>
              <a:gd name="connsiteY731" fmla="*/ 2987479 h 6858000"/>
              <a:gd name="connsiteX732" fmla="*/ 59142 w 7467600"/>
              <a:gd name="connsiteY732" fmla="*/ 2978488 h 6858000"/>
              <a:gd name="connsiteX733" fmla="*/ 0 w 7467600"/>
              <a:gd name="connsiteY733" fmla="*/ 3015334 h 6858000"/>
              <a:gd name="connsiteX734" fmla="*/ 0 w 7467600"/>
              <a:gd name="connsiteY734" fmla="*/ 2914286 h 6858000"/>
              <a:gd name="connsiteX735" fmla="*/ 36383 w 7467600"/>
              <a:gd name="connsiteY735" fmla="*/ 2901128 h 6858000"/>
              <a:gd name="connsiteX736" fmla="*/ 156329 w 7467600"/>
              <a:gd name="connsiteY736" fmla="*/ 2840533 h 6858000"/>
              <a:gd name="connsiteX737" fmla="*/ 358355 w 7467600"/>
              <a:gd name="connsiteY737" fmla="*/ 2620471 h 6858000"/>
              <a:gd name="connsiteX738" fmla="*/ 510577 w 7467600"/>
              <a:gd name="connsiteY738" fmla="*/ 2501244 h 6858000"/>
              <a:gd name="connsiteX739" fmla="*/ 211967 w 7467600"/>
              <a:gd name="connsiteY739" fmla="*/ 2479171 h 6858000"/>
              <a:gd name="connsiteX740" fmla="*/ 0 w 7467600"/>
              <a:gd name="connsiteY740" fmla="*/ 2476398 h 6858000"/>
              <a:gd name="connsiteX741" fmla="*/ 0 w 7467600"/>
              <a:gd name="connsiteY741" fmla="*/ 2389189 h 6858000"/>
              <a:gd name="connsiteX742" fmla="*/ 103062 w 7467600"/>
              <a:gd name="connsiteY742" fmla="*/ 2389518 h 6858000"/>
              <a:gd name="connsiteX743" fmla="*/ 510734 w 7467600"/>
              <a:gd name="connsiteY743" fmla="*/ 2416201 h 6858000"/>
              <a:gd name="connsiteX744" fmla="*/ 279257 w 7467600"/>
              <a:gd name="connsiteY744" fmla="*/ 2092102 h 6858000"/>
              <a:gd name="connsiteX745" fmla="*/ 65265 w 7467600"/>
              <a:gd name="connsiteY745" fmla="*/ 2006049 h 6858000"/>
              <a:gd name="connsiteX746" fmla="*/ 0 w 7467600"/>
              <a:gd name="connsiteY746" fmla="*/ 1982532 h 6858000"/>
              <a:gd name="connsiteX747" fmla="*/ 0 w 7467600"/>
              <a:gd name="connsiteY747" fmla="*/ 1912789 h 6858000"/>
              <a:gd name="connsiteX748" fmla="*/ 97460 w 7467600"/>
              <a:gd name="connsiteY748" fmla="*/ 1953725 h 6858000"/>
              <a:gd name="connsiteX749" fmla="*/ 221272 w 7467600"/>
              <a:gd name="connsiteY749" fmla="*/ 1980766 h 6858000"/>
              <a:gd name="connsiteX750" fmla="*/ 116765 w 7467600"/>
              <a:gd name="connsiteY750" fmla="*/ 1911033 h 6858000"/>
              <a:gd name="connsiteX751" fmla="*/ 16405 w 7467600"/>
              <a:gd name="connsiteY751" fmla="*/ 1803412 h 6858000"/>
              <a:gd name="connsiteX752" fmla="*/ 0 w 7467600"/>
              <a:gd name="connsiteY752" fmla="*/ 1784777 h 6858000"/>
              <a:gd name="connsiteX753" fmla="*/ 0 w 7467600"/>
              <a:gd name="connsiteY753" fmla="*/ 1740082 h 6858000"/>
              <a:gd name="connsiteX754" fmla="*/ 39394 w 7467600"/>
              <a:gd name="connsiteY754" fmla="*/ 1784856 h 6858000"/>
              <a:gd name="connsiteX755" fmla="*/ 135813 w 7467600"/>
              <a:gd name="connsiteY755" fmla="*/ 1888838 h 6858000"/>
              <a:gd name="connsiteX756" fmla="*/ 242575 w 7467600"/>
              <a:gd name="connsiteY756" fmla="*/ 1958841 h 6858000"/>
              <a:gd name="connsiteX757" fmla="*/ 82197 w 7467600"/>
              <a:gd name="connsiteY757" fmla="*/ 1754826 h 6858000"/>
              <a:gd name="connsiteX758" fmla="*/ 0 w 7467600"/>
              <a:gd name="connsiteY758" fmla="*/ 1679650 h 6858000"/>
              <a:gd name="connsiteX759" fmla="*/ 0 w 7467600"/>
              <a:gd name="connsiteY759" fmla="*/ 1602463 h 6858000"/>
              <a:gd name="connsiteX760" fmla="*/ 84689 w 7467600"/>
              <a:gd name="connsiteY760" fmla="*/ 1677442 h 6858000"/>
              <a:gd name="connsiteX761" fmla="*/ 298437 w 7467600"/>
              <a:gd name="connsiteY761" fmla="*/ 1968019 h 6858000"/>
              <a:gd name="connsiteX762" fmla="*/ 227269 w 7467600"/>
              <a:gd name="connsiteY762" fmla="*/ 1114064 h 6858000"/>
              <a:gd name="connsiteX763" fmla="*/ 248003 w 7467600"/>
              <a:gd name="connsiteY763" fmla="*/ 1089613 h 6858000"/>
              <a:gd name="connsiteX764" fmla="*/ 427020 w 7467600"/>
              <a:gd name="connsiteY764" fmla="*/ 1619803 h 6858000"/>
              <a:gd name="connsiteX765" fmla="*/ 340345 w 7467600"/>
              <a:gd name="connsiteY765" fmla="*/ 2027739 h 6858000"/>
              <a:gd name="connsiteX766" fmla="*/ 360865 w 7467600"/>
              <a:gd name="connsiteY766" fmla="*/ 2044827 h 6858000"/>
              <a:gd name="connsiteX767" fmla="*/ 560414 w 7467600"/>
              <a:gd name="connsiteY767" fmla="*/ 2421457 h 6858000"/>
              <a:gd name="connsiteX768" fmla="*/ 1359703 w 7467600"/>
              <a:gd name="connsiteY768" fmla="*/ 2578554 h 6858000"/>
              <a:gd name="connsiteX769" fmla="*/ 1359422 w 7467600"/>
              <a:gd name="connsiteY769" fmla="*/ 2577994 h 6858000"/>
              <a:gd name="connsiteX770" fmla="*/ 828701 w 7467600"/>
              <a:gd name="connsiteY770" fmla="*/ 1839520 h 6858000"/>
              <a:gd name="connsiteX771" fmla="*/ 494427 w 7467600"/>
              <a:gd name="connsiteY771" fmla="*/ 1092333 h 6858000"/>
              <a:gd name="connsiteX772" fmla="*/ 506322 w 7467600"/>
              <a:gd name="connsiteY772" fmla="*/ 1020997 h 6858000"/>
              <a:gd name="connsiteX773" fmla="*/ 4570198 w 7467600"/>
              <a:gd name="connsiteY773" fmla="*/ 978081 h 6858000"/>
              <a:gd name="connsiteX774" fmla="*/ 4523691 w 7467600"/>
              <a:gd name="connsiteY774" fmla="*/ 1127776 h 6858000"/>
              <a:gd name="connsiteX775" fmla="*/ 4509875 w 7467600"/>
              <a:gd name="connsiteY775" fmla="*/ 1167552 h 6858000"/>
              <a:gd name="connsiteX776" fmla="*/ 4478168 w 7467600"/>
              <a:gd name="connsiteY776" fmla="*/ 1260735 h 6858000"/>
              <a:gd name="connsiteX777" fmla="*/ 4409309 w 7467600"/>
              <a:gd name="connsiteY777" fmla="*/ 1666996 h 6858000"/>
              <a:gd name="connsiteX778" fmla="*/ 4370031 w 7467600"/>
              <a:gd name="connsiteY778" fmla="*/ 1955666 h 6858000"/>
              <a:gd name="connsiteX779" fmla="*/ 4570198 w 7467600"/>
              <a:gd name="connsiteY779" fmla="*/ 978081 h 6858000"/>
              <a:gd name="connsiteX780" fmla="*/ 4557898 w 7467600"/>
              <a:gd name="connsiteY780" fmla="*/ 900011 h 6858000"/>
              <a:gd name="connsiteX781" fmla="*/ 4344840 w 7467600"/>
              <a:gd name="connsiteY781" fmla="*/ 1922038 h 6858000"/>
              <a:gd name="connsiteX782" fmla="*/ 4378710 w 7467600"/>
              <a:gd name="connsiteY782" fmla="*/ 1665516 h 6858000"/>
              <a:gd name="connsiteX783" fmla="*/ 4448798 w 7467600"/>
              <a:gd name="connsiteY783" fmla="*/ 1253024 h 6858000"/>
              <a:gd name="connsiteX784" fmla="*/ 4480315 w 7467600"/>
              <a:gd name="connsiteY784" fmla="*/ 1158454 h 6858000"/>
              <a:gd name="connsiteX785" fmla="*/ 4494133 w 7467600"/>
              <a:gd name="connsiteY785" fmla="*/ 1118676 h 6858000"/>
              <a:gd name="connsiteX786" fmla="*/ 4557898 w 7467600"/>
              <a:gd name="connsiteY786" fmla="*/ 900011 h 6858000"/>
              <a:gd name="connsiteX787" fmla="*/ 5870151 w 7467600"/>
              <a:gd name="connsiteY787" fmla="*/ 898890 h 6858000"/>
              <a:gd name="connsiteX788" fmla="*/ 5861335 w 7467600"/>
              <a:gd name="connsiteY788" fmla="*/ 899177 h 6858000"/>
              <a:gd name="connsiteX789" fmla="*/ 5843702 w 7467600"/>
              <a:gd name="connsiteY789" fmla="*/ 899748 h 6858000"/>
              <a:gd name="connsiteX790" fmla="*/ 5651107 w 7467600"/>
              <a:gd name="connsiteY790" fmla="*/ 920306 h 6858000"/>
              <a:gd name="connsiteX791" fmla="*/ 5459407 w 7467600"/>
              <a:gd name="connsiteY791" fmla="*/ 940975 h 6858000"/>
              <a:gd name="connsiteX792" fmla="*/ 5374846 w 7467600"/>
              <a:gd name="connsiteY792" fmla="*/ 941988 h 6858000"/>
              <a:gd name="connsiteX793" fmla="*/ 5256105 w 7467600"/>
              <a:gd name="connsiteY793" fmla="*/ 945632 h 6858000"/>
              <a:gd name="connsiteX794" fmla="*/ 5107071 w 7467600"/>
              <a:gd name="connsiteY794" fmla="*/ 969720 h 6858000"/>
              <a:gd name="connsiteX795" fmla="*/ 4998681 w 7467600"/>
              <a:gd name="connsiteY795" fmla="*/ 988771 h 6858000"/>
              <a:gd name="connsiteX796" fmla="*/ 5870151 w 7467600"/>
              <a:gd name="connsiteY796" fmla="*/ 898890 h 6858000"/>
              <a:gd name="connsiteX797" fmla="*/ 5504425 w 7467600"/>
              <a:gd name="connsiteY797" fmla="*/ 848067 h 6858000"/>
              <a:gd name="connsiteX798" fmla="*/ 4968849 w 7467600"/>
              <a:gd name="connsiteY798" fmla="*/ 962318 h 6858000"/>
              <a:gd name="connsiteX799" fmla="*/ 5104039 w 7467600"/>
              <a:gd name="connsiteY799" fmla="*/ 940634 h 6858000"/>
              <a:gd name="connsiteX800" fmla="*/ 5256311 w 7467600"/>
              <a:gd name="connsiteY800" fmla="*/ 916490 h 6858000"/>
              <a:gd name="connsiteX801" fmla="*/ 5377381 w 7467600"/>
              <a:gd name="connsiteY801" fmla="*/ 912671 h 6858000"/>
              <a:gd name="connsiteX802" fmla="*/ 5460148 w 7467600"/>
              <a:gd name="connsiteY802" fmla="*/ 911442 h 6858000"/>
              <a:gd name="connsiteX803" fmla="*/ 5648971 w 7467600"/>
              <a:gd name="connsiteY803" fmla="*/ 891331 h 6858000"/>
              <a:gd name="connsiteX804" fmla="*/ 5844807 w 7467600"/>
              <a:gd name="connsiteY804" fmla="*/ 870718 h 6858000"/>
              <a:gd name="connsiteX805" fmla="*/ 5862975 w 7467600"/>
              <a:gd name="connsiteY805" fmla="*/ 869756 h 6858000"/>
              <a:gd name="connsiteX806" fmla="*/ 5920887 w 7467600"/>
              <a:gd name="connsiteY806" fmla="*/ 865929 h 6858000"/>
              <a:gd name="connsiteX807" fmla="*/ 5504425 w 7467600"/>
              <a:gd name="connsiteY807" fmla="*/ 848067 h 6858000"/>
              <a:gd name="connsiteX808" fmla="*/ 3607114 w 7467600"/>
              <a:gd name="connsiteY808" fmla="*/ 467441 h 6858000"/>
              <a:gd name="connsiteX809" fmla="*/ 3296242 w 7467600"/>
              <a:gd name="connsiteY809" fmla="*/ 807991 h 6858000"/>
              <a:gd name="connsiteX810" fmla="*/ 3174674 w 7467600"/>
              <a:gd name="connsiteY810" fmla="*/ 919759 h 6858000"/>
              <a:gd name="connsiteX811" fmla="*/ 3042978 w 7467600"/>
              <a:gd name="connsiteY811" fmla="*/ 1054894 h 6858000"/>
              <a:gd name="connsiteX812" fmla="*/ 2968914 w 7467600"/>
              <a:gd name="connsiteY812" fmla="*/ 1133756 h 6858000"/>
              <a:gd name="connsiteX813" fmla="*/ 3103823 w 7467600"/>
              <a:gd name="connsiteY813" fmla="*/ 1026814 h 6858000"/>
              <a:gd name="connsiteX814" fmla="*/ 3607114 w 7467600"/>
              <a:gd name="connsiteY814" fmla="*/ 467441 h 6858000"/>
              <a:gd name="connsiteX815" fmla="*/ 3744487 w 7467600"/>
              <a:gd name="connsiteY815" fmla="*/ 383136 h 6858000"/>
              <a:gd name="connsiteX816" fmla="*/ 3970213 w 7467600"/>
              <a:gd name="connsiteY816" fmla="*/ 995559 h 6858000"/>
              <a:gd name="connsiteX817" fmla="*/ 3744487 w 7467600"/>
              <a:gd name="connsiteY817" fmla="*/ 383136 h 6858000"/>
              <a:gd name="connsiteX818" fmla="*/ 3624562 w 7467600"/>
              <a:gd name="connsiteY818" fmla="*/ 367041 h 6858000"/>
              <a:gd name="connsiteX819" fmla="*/ 3489712 w 7467600"/>
              <a:gd name="connsiteY819" fmla="*/ 485386 h 6858000"/>
              <a:gd name="connsiteX820" fmla="*/ 3182994 w 7467600"/>
              <a:gd name="connsiteY820" fmla="*/ 828265 h 6858000"/>
              <a:gd name="connsiteX821" fmla="*/ 2892114 w 7467600"/>
              <a:gd name="connsiteY821" fmla="*/ 1172635 h 6858000"/>
              <a:gd name="connsiteX822" fmla="*/ 3021459 w 7467600"/>
              <a:gd name="connsiteY822" fmla="*/ 1035385 h 6858000"/>
              <a:gd name="connsiteX823" fmla="*/ 3153873 w 7467600"/>
              <a:gd name="connsiteY823" fmla="*/ 898971 h 6858000"/>
              <a:gd name="connsiteX824" fmla="*/ 3276511 w 7467600"/>
              <a:gd name="connsiteY824" fmla="*/ 786423 h 6858000"/>
              <a:gd name="connsiteX825" fmla="*/ 3584154 w 7467600"/>
              <a:gd name="connsiteY825" fmla="*/ 448218 h 6858000"/>
              <a:gd name="connsiteX826" fmla="*/ 3624562 w 7467600"/>
              <a:gd name="connsiteY826" fmla="*/ 367041 h 6858000"/>
              <a:gd name="connsiteX827" fmla="*/ 3766672 w 7467600"/>
              <a:gd name="connsiteY827" fmla="*/ 359429 h 6858000"/>
              <a:gd name="connsiteX828" fmla="*/ 3996338 w 7467600"/>
              <a:gd name="connsiteY828" fmla="*/ 968237 h 6858000"/>
              <a:gd name="connsiteX829" fmla="*/ 3766672 w 7467600"/>
              <a:gd name="connsiteY829" fmla="*/ 359429 h 6858000"/>
              <a:gd name="connsiteX830" fmla="*/ 5805386 w 7467600"/>
              <a:gd name="connsiteY830" fmla="*/ 239240 h 6858000"/>
              <a:gd name="connsiteX831" fmla="*/ 5736947 w 7467600"/>
              <a:gd name="connsiteY831" fmla="*/ 261367 h 6858000"/>
              <a:gd name="connsiteX832" fmla="*/ 5427012 w 7467600"/>
              <a:gd name="connsiteY832" fmla="*/ 311272 h 6858000"/>
              <a:gd name="connsiteX833" fmla="*/ 5147818 w 7467600"/>
              <a:gd name="connsiteY833" fmla="*/ 322112 h 6858000"/>
              <a:gd name="connsiteX834" fmla="*/ 5060854 w 7467600"/>
              <a:gd name="connsiteY834" fmla="*/ 311882 h 6858000"/>
              <a:gd name="connsiteX835" fmla="*/ 4945989 w 7467600"/>
              <a:gd name="connsiteY835" fmla="*/ 300516 h 6858000"/>
              <a:gd name="connsiteX836" fmla="*/ 5410479 w 7467600"/>
              <a:gd name="connsiteY836" fmla="*/ 348434 h 6858000"/>
              <a:gd name="connsiteX837" fmla="*/ 5805386 w 7467600"/>
              <a:gd name="connsiteY837" fmla="*/ 239240 h 6858000"/>
              <a:gd name="connsiteX838" fmla="*/ 5905192 w 7467600"/>
              <a:gd name="connsiteY838" fmla="*/ 163079 h 6858000"/>
              <a:gd name="connsiteX839" fmla="*/ 5865655 w 7467600"/>
              <a:gd name="connsiteY839" fmla="*/ 171901 h 6858000"/>
              <a:gd name="connsiteX840" fmla="*/ 5259740 w 7467600"/>
              <a:gd name="connsiteY840" fmla="*/ 257013 h 6858000"/>
              <a:gd name="connsiteX841" fmla="*/ 5208466 w 7467600"/>
              <a:gd name="connsiteY841" fmla="*/ 257550 h 6858000"/>
              <a:gd name="connsiteX842" fmla="*/ 4980204 w 7467600"/>
              <a:gd name="connsiteY842" fmla="*/ 271903 h 6858000"/>
              <a:gd name="connsiteX843" fmla="*/ 5068068 w 7467600"/>
              <a:gd name="connsiteY843" fmla="*/ 282244 h 6858000"/>
              <a:gd name="connsiteX844" fmla="*/ 5153231 w 7467600"/>
              <a:gd name="connsiteY844" fmla="*/ 292240 h 6858000"/>
              <a:gd name="connsiteX845" fmla="*/ 5426491 w 7467600"/>
              <a:gd name="connsiteY845" fmla="*/ 281128 h 6858000"/>
              <a:gd name="connsiteX846" fmla="*/ 5731212 w 7467600"/>
              <a:gd name="connsiteY846" fmla="*/ 231951 h 6858000"/>
              <a:gd name="connsiteX847" fmla="*/ 5905192 w 7467600"/>
              <a:gd name="connsiteY847" fmla="*/ 163079 h 6858000"/>
              <a:gd name="connsiteX848" fmla="*/ 5944437 w 7467600"/>
              <a:gd name="connsiteY848" fmla="*/ 113829 h 6858000"/>
              <a:gd name="connsiteX849" fmla="*/ 5825032 w 7467600"/>
              <a:gd name="connsiteY849" fmla="*/ 146405 h 6858000"/>
              <a:gd name="connsiteX850" fmla="*/ 4955599 w 7467600"/>
              <a:gd name="connsiteY850" fmla="*/ 247008 h 6858000"/>
              <a:gd name="connsiteX851" fmla="*/ 5210104 w 7467600"/>
              <a:gd name="connsiteY851" fmla="*/ 228123 h 6858000"/>
              <a:gd name="connsiteX852" fmla="*/ 5261015 w 7467600"/>
              <a:gd name="connsiteY852" fmla="*/ 227087 h 6858000"/>
              <a:gd name="connsiteX853" fmla="*/ 5861181 w 7467600"/>
              <a:gd name="connsiteY853" fmla="*/ 143093 h 6858000"/>
              <a:gd name="connsiteX854" fmla="*/ 5961252 w 7467600"/>
              <a:gd name="connsiteY854" fmla="*/ 114820 h 6858000"/>
              <a:gd name="connsiteX855" fmla="*/ 5944437 w 7467600"/>
              <a:gd name="connsiteY855" fmla="*/ 113829 h 6858000"/>
              <a:gd name="connsiteX856" fmla="*/ 3882765 w 7467600"/>
              <a:gd name="connsiteY856" fmla="*/ 0 h 6858000"/>
              <a:gd name="connsiteX857" fmla="*/ 3995099 w 7467600"/>
              <a:gd name="connsiteY857" fmla="*/ 0 h 6858000"/>
              <a:gd name="connsiteX858" fmla="*/ 4163818 w 7467600"/>
              <a:gd name="connsiteY858" fmla="*/ 234104 h 6858000"/>
              <a:gd name="connsiteX859" fmla="*/ 4172099 w 7467600"/>
              <a:gd name="connsiteY859" fmla="*/ 234207 h 6858000"/>
              <a:gd name="connsiteX860" fmla="*/ 4784282 w 7467600"/>
              <a:gd name="connsiteY860" fmla="*/ 276561 h 6858000"/>
              <a:gd name="connsiteX861" fmla="*/ 4801687 w 7467600"/>
              <a:gd name="connsiteY861" fmla="*/ 267764 h 6858000"/>
              <a:gd name="connsiteX862" fmla="*/ 6082788 w 7467600"/>
              <a:gd name="connsiteY862" fmla="*/ 64119 h 6858000"/>
              <a:gd name="connsiteX863" fmla="*/ 6099442 w 7467600"/>
              <a:gd name="connsiteY863" fmla="*/ 82568 h 6858000"/>
              <a:gd name="connsiteX864" fmla="*/ 4804137 w 7467600"/>
              <a:gd name="connsiteY864" fmla="*/ 320931 h 6858000"/>
              <a:gd name="connsiteX865" fmla="*/ 4227047 w 7467600"/>
              <a:gd name="connsiteY865" fmla="*/ 313415 h 6858000"/>
              <a:gd name="connsiteX866" fmla="*/ 4346041 w 7467600"/>
              <a:gd name="connsiteY866" fmla="*/ 456086 h 6858000"/>
              <a:gd name="connsiteX867" fmla="*/ 4870967 w 7467600"/>
              <a:gd name="connsiteY867" fmla="*/ 963061 h 6858000"/>
              <a:gd name="connsiteX868" fmla="*/ 4889647 w 7467600"/>
              <a:gd name="connsiteY868" fmla="*/ 957147 h 6858000"/>
              <a:gd name="connsiteX869" fmla="*/ 5422504 w 7467600"/>
              <a:gd name="connsiteY869" fmla="*/ 805191 h 6858000"/>
              <a:gd name="connsiteX870" fmla="*/ 6087656 w 7467600"/>
              <a:gd name="connsiteY870" fmla="*/ 826703 h 6858000"/>
              <a:gd name="connsiteX871" fmla="*/ 6058717 w 7467600"/>
              <a:gd name="connsiteY871" fmla="*/ 865992 h 6858000"/>
              <a:gd name="connsiteX872" fmla="*/ 4974153 w 7467600"/>
              <a:gd name="connsiteY872" fmla="*/ 1045456 h 6858000"/>
              <a:gd name="connsiteX873" fmla="*/ 5627835 w 7467600"/>
              <a:gd name="connsiteY873" fmla="*/ 1472077 h 6858000"/>
              <a:gd name="connsiteX874" fmla="*/ 5629817 w 7467600"/>
              <a:gd name="connsiteY874" fmla="*/ 1471412 h 6858000"/>
              <a:gd name="connsiteX875" fmla="*/ 5634124 w 7467600"/>
              <a:gd name="connsiteY875" fmla="*/ 1470572 h 6858000"/>
              <a:gd name="connsiteX876" fmla="*/ 5755832 w 7467600"/>
              <a:gd name="connsiteY876" fmla="*/ 1383886 h 6858000"/>
              <a:gd name="connsiteX877" fmla="*/ 6014186 w 7467600"/>
              <a:gd name="connsiteY877" fmla="*/ 1279799 h 6858000"/>
              <a:gd name="connsiteX878" fmla="*/ 6901619 w 7467600"/>
              <a:gd name="connsiteY878" fmla="*/ 1047874 h 6858000"/>
              <a:gd name="connsiteX879" fmla="*/ 6931566 w 7467600"/>
              <a:gd name="connsiteY879" fmla="*/ 1062034 h 6858000"/>
              <a:gd name="connsiteX880" fmla="*/ 5790982 w 7467600"/>
              <a:gd name="connsiteY880" fmla="*/ 1561380 h 6858000"/>
              <a:gd name="connsiteX881" fmla="*/ 6188971 w 7467600"/>
              <a:gd name="connsiteY881" fmla="*/ 1755168 h 6858000"/>
              <a:gd name="connsiteX882" fmla="*/ 6202446 w 7467600"/>
              <a:gd name="connsiteY882" fmla="*/ 1752268 h 6858000"/>
              <a:gd name="connsiteX883" fmla="*/ 7179560 w 7467600"/>
              <a:gd name="connsiteY883" fmla="*/ 1467551 h 6858000"/>
              <a:gd name="connsiteX884" fmla="*/ 7158730 w 7467600"/>
              <a:gd name="connsiteY884" fmla="*/ 1507835 h 6858000"/>
              <a:gd name="connsiteX885" fmla="*/ 6326959 w 7467600"/>
              <a:gd name="connsiteY885" fmla="*/ 1817686 h 6858000"/>
              <a:gd name="connsiteX886" fmla="*/ 6537433 w 7467600"/>
              <a:gd name="connsiteY886" fmla="*/ 1907790 h 6858000"/>
              <a:gd name="connsiteX887" fmla="*/ 6550221 w 7467600"/>
              <a:gd name="connsiteY887" fmla="*/ 1910729 h 6858000"/>
              <a:gd name="connsiteX888" fmla="*/ 6964438 w 7467600"/>
              <a:gd name="connsiteY888" fmla="*/ 2209505 h 6858000"/>
              <a:gd name="connsiteX889" fmla="*/ 7367862 w 7467600"/>
              <a:gd name="connsiteY889" fmla="*/ 2806833 h 6858000"/>
              <a:gd name="connsiteX890" fmla="*/ 7364329 w 7467600"/>
              <a:gd name="connsiteY890" fmla="*/ 2826907 h 6858000"/>
              <a:gd name="connsiteX891" fmla="*/ 7290545 w 7467600"/>
              <a:gd name="connsiteY891" fmla="*/ 2850663 h 6858000"/>
              <a:gd name="connsiteX892" fmla="*/ 6472036 w 7467600"/>
              <a:gd name="connsiteY892" fmla="*/ 1959003 h 6858000"/>
              <a:gd name="connsiteX893" fmla="*/ 5792897 w 7467600"/>
              <a:gd name="connsiteY893" fmla="*/ 1647747 h 6858000"/>
              <a:gd name="connsiteX894" fmla="*/ 5842751 w 7467600"/>
              <a:gd name="connsiteY894" fmla="*/ 1816112 h 6858000"/>
              <a:gd name="connsiteX895" fmla="*/ 5847424 w 7467600"/>
              <a:gd name="connsiteY895" fmla="*/ 1815776 h 6858000"/>
              <a:gd name="connsiteX896" fmla="*/ 6399821 w 7467600"/>
              <a:gd name="connsiteY896" fmla="*/ 2344799 h 6858000"/>
              <a:gd name="connsiteX897" fmla="*/ 6323232 w 7467600"/>
              <a:gd name="connsiteY897" fmla="*/ 2389634 h 6858000"/>
              <a:gd name="connsiteX898" fmla="*/ 5942958 w 7467600"/>
              <a:gd name="connsiteY898" fmla="*/ 2077708 h 6858000"/>
              <a:gd name="connsiteX899" fmla="*/ 5921559 w 7467600"/>
              <a:gd name="connsiteY899" fmla="*/ 2378596 h 6858000"/>
              <a:gd name="connsiteX900" fmla="*/ 5817651 w 7467600"/>
              <a:gd name="connsiteY900" fmla="*/ 3023919 h 6858000"/>
              <a:gd name="connsiteX901" fmla="*/ 5729634 w 7467600"/>
              <a:gd name="connsiteY901" fmla="*/ 3051849 h 6858000"/>
              <a:gd name="connsiteX902" fmla="*/ 5611018 w 7467600"/>
              <a:gd name="connsiteY902" fmla="*/ 2316769 h 6858000"/>
              <a:gd name="connsiteX903" fmla="*/ 5687608 w 7467600"/>
              <a:gd name="connsiteY903" fmla="*/ 2039972 h 6858000"/>
              <a:gd name="connsiteX904" fmla="*/ 5657554 w 7467600"/>
              <a:gd name="connsiteY904" fmla="*/ 1576445 h 6858000"/>
              <a:gd name="connsiteX905" fmla="*/ 5150475 w 7467600"/>
              <a:gd name="connsiteY905" fmla="*/ 1274012 h 6858000"/>
              <a:gd name="connsiteX906" fmla="*/ 5349142 w 7467600"/>
              <a:gd name="connsiteY906" fmla="*/ 2204405 h 6858000"/>
              <a:gd name="connsiteX907" fmla="*/ 5262214 w 7467600"/>
              <a:gd name="connsiteY907" fmla="*/ 2233836 h 6858000"/>
              <a:gd name="connsiteX908" fmla="*/ 4981539 w 7467600"/>
              <a:gd name="connsiteY908" fmla="*/ 1542201 h 6858000"/>
              <a:gd name="connsiteX909" fmla="*/ 4958461 w 7467600"/>
              <a:gd name="connsiteY909" fmla="*/ 1136957 h 6858000"/>
              <a:gd name="connsiteX910" fmla="*/ 4655015 w 7467600"/>
              <a:gd name="connsiteY910" fmla="*/ 891426 h 6858000"/>
              <a:gd name="connsiteX911" fmla="*/ 4348002 w 7467600"/>
              <a:gd name="connsiteY911" fmla="*/ 2205895 h 6858000"/>
              <a:gd name="connsiteX912" fmla="*/ 4262250 w 7467600"/>
              <a:gd name="connsiteY912" fmla="*/ 2219972 h 6858000"/>
              <a:gd name="connsiteX913" fmla="*/ 4550611 w 7467600"/>
              <a:gd name="connsiteY913" fmla="*/ 817540 h 6858000"/>
              <a:gd name="connsiteX914" fmla="*/ 4564418 w 7467600"/>
              <a:gd name="connsiteY914" fmla="*/ 808293 h 6858000"/>
              <a:gd name="connsiteX915" fmla="*/ 4266388 w 7467600"/>
              <a:gd name="connsiteY915" fmla="*/ 500083 h 6858000"/>
              <a:gd name="connsiteX916" fmla="*/ 4032842 w 7467600"/>
              <a:gd name="connsiteY916" fmla="*/ 211809 h 6858000"/>
              <a:gd name="connsiteX917" fmla="*/ 3882765 w 7467600"/>
              <a:gd name="connsiteY917" fmla="*/ 0 h 6858000"/>
              <a:gd name="connsiteX918" fmla="*/ 3721337 w 7467600"/>
              <a:gd name="connsiteY918" fmla="*/ 0 h 6858000"/>
              <a:gd name="connsiteX919" fmla="*/ 3797544 w 7467600"/>
              <a:gd name="connsiteY919" fmla="*/ 0 h 6858000"/>
              <a:gd name="connsiteX920" fmla="*/ 3775734 w 7467600"/>
              <a:gd name="connsiteY920" fmla="*/ 95131 h 6858000"/>
              <a:gd name="connsiteX921" fmla="*/ 3724807 w 7467600"/>
              <a:gd name="connsiteY921" fmla="*/ 272257 h 6858000"/>
              <a:gd name="connsiteX922" fmla="*/ 3726844 w 7467600"/>
              <a:gd name="connsiteY922" fmla="*/ 282988 h 6858000"/>
              <a:gd name="connsiteX923" fmla="*/ 3742664 w 7467600"/>
              <a:gd name="connsiteY923" fmla="*/ 279918 h 6858000"/>
              <a:gd name="connsiteX924" fmla="*/ 4103910 w 7467600"/>
              <a:gd name="connsiteY924" fmla="*/ 1161917 h 6858000"/>
              <a:gd name="connsiteX925" fmla="*/ 4020269 w 7467600"/>
              <a:gd name="connsiteY925" fmla="*/ 1200406 h 6858000"/>
              <a:gd name="connsiteX926" fmla="*/ 3674882 w 7467600"/>
              <a:gd name="connsiteY926" fmla="*/ 488524 h 6858000"/>
              <a:gd name="connsiteX927" fmla="*/ 3132682 w 7467600"/>
              <a:gd name="connsiteY927" fmla="*/ 1072284 h 6858000"/>
              <a:gd name="connsiteX928" fmla="*/ 2716346 w 7467600"/>
              <a:gd name="connsiteY928" fmla="*/ 1276376 h 6858000"/>
              <a:gd name="connsiteX929" fmla="*/ 2716772 w 7467600"/>
              <a:gd name="connsiteY929" fmla="*/ 1255462 h 6858000"/>
              <a:gd name="connsiteX930" fmla="*/ 3471096 w 7467600"/>
              <a:gd name="connsiteY930" fmla="*/ 437072 h 6858000"/>
              <a:gd name="connsiteX931" fmla="*/ 3639057 w 7467600"/>
              <a:gd name="connsiteY931" fmla="*/ 286334 h 6858000"/>
              <a:gd name="connsiteX932" fmla="*/ 3640309 w 7467600"/>
              <a:gd name="connsiteY932" fmla="*/ 284664 h 6858000"/>
              <a:gd name="connsiteX933" fmla="*/ 3646022 w 7467600"/>
              <a:gd name="connsiteY933" fmla="*/ 276711 h 6858000"/>
              <a:gd name="connsiteX934" fmla="*/ 3707943 w 7467600"/>
              <a:gd name="connsiteY934" fmla="*/ 65958 h 6858000"/>
              <a:gd name="connsiteX935" fmla="*/ 3721337 w 7467600"/>
              <a:gd name="connsiteY935" fmla="*/ 0 h 6858000"/>
              <a:gd name="connsiteX936" fmla="*/ 2867960 w 7467600"/>
              <a:gd name="connsiteY936" fmla="*/ 0 h 6858000"/>
              <a:gd name="connsiteX937" fmla="*/ 2926351 w 7467600"/>
              <a:gd name="connsiteY937" fmla="*/ 0 h 6858000"/>
              <a:gd name="connsiteX938" fmla="*/ 2902823 w 7467600"/>
              <a:gd name="connsiteY938" fmla="*/ 262929 h 6858000"/>
              <a:gd name="connsiteX939" fmla="*/ 2940663 w 7467600"/>
              <a:gd name="connsiteY939" fmla="*/ 140884 h 6858000"/>
              <a:gd name="connsiteX940" fmla="*/ 2947039 w 7467600"/>
              <a:gd name="connsiteY940" fmla="*/ 122524 h 6858000"/>
              <a:gd name="connsiteX941" fmla="*/ 2984316 w 7467600"/>
              <a:gd name="connsiteY941" fmla="*/ 0 h 6858000"/>
              <a:gd name="connsiteX942" fmla="*/ 3016114 w 7467600"/>
              <a:gd name="connsiteY942" fmla="*/ 0 h 6858000"/>
              <a:gd name="connsiteX943" fmla="*/ 2979949 w 7467600"/>
              <a:gd name="connsiteY943" fmla="*/ 119274 h 6858000"/>
              <a:gd name="connsiteX944" fmla="*/ 3023879 w 7467600"/>
              <a:gd name="connsiteY944" fmla="*/ 0 h 6858000"/>
              <a:gd name="connsiteX945" fmla="*/ 3105400 w 7467600"/>
              <a:gd name="connsiteY945" fmla="*/ 0 h 6858000"/>
              <a:gd name="connsiteX946" fmla="*/ 3094669 w 7467600"/>
              <a:gd name="connsiteY946" fmla="*/ 30308 h 6858000"/>
              <a:gd name="connsiteX947" fmla="*/ 2901945 w 7467600"/>
              <a:gd name="connsiteY947" fmla="*/ 466538 h 6858000"/>
              <a:gd name="connsiteX948" fmla="*/ 2815209 w 7467600"/>
              <a:gd name="connsiteY948" fmla="*/ 497361 h 6858000"/>
              <a:gd name="connsiteX949" fmla="*/ 2844845 w 7467600"/>
              <a:gd name="connsiteY949" fmla="*/ 127638 h 6858000"/>
              <a:gd name="connsiteX950" fmla="*/ 2867960 w 7467600"/>
              <a:gd name="connsiteY950" fmla="*/ 0 h 6858000"/>
              <a:gd name="connsiteX951" fmla="*/ 1057230 w 7467600"/>
              <a:gd name="connsiteY951" fmla="*/ 0 h 6858000"/>
              <a:gd name="connsiteX952" fmla="*/ 1111003 w 7467600"/>
              <a:gd name="connsiteY952" fmla="*/ 0 h 6858000"/>
              <a:gd name="connsiteX953" fmla="*/ 1125553 w 7467600"/>
              <a:gd name="connsiteY953" fmla="*/ 52588 h 6858000"/>
              <a:gd name="connsiteX954" fmla="*/ 1304276 w 7467600"/>
              <a:gd name="connsiteY954" fmla="*/ 476275 h 6858000"/>
              <a:gd name="connsiteX955" fmla="*/ 1492066 w 7467600"/>
              <a:gd name="connsiteY955" fmla="*/ 886333 h 6858000"/>
              <a:gd name="connsiteX956" fmla="*/ 1423698 w 7467600"/>
              <a:gd name="connsiteY956" fmla="*/ 710817 h 6858000"/>
              <a:gd name="connsiteX957" fmla="*/ 1357609 w 7467600"/>
              <a:gd name="connsiteY957" fmla="*/ 532892 h 6858000"/>
              <a:gd name="connsiteX958" fmla="*/ 1309550 w 7467600"/>
              <a:gd name="connsiteY958" fmla="*/ 374031 h 6858000"/>
              <a:gd name="connsiteX959" fmla="*/ 1193673 w 7467600"/>
              <a:gd name="connsiteY959" fmla="*/ 49533 h 6858000"/>
              <a:gd name="connsiteX960" fmla="*/ 1164391 w 7467600"/>
              <a:gd name="connsiteY960" fmla="*/ 0 h 6858000"/>
              <a:gd name="connsiteX961" fmla="*/ 1200666 w 7467600"/>
              <a:gd name="connsiteY961" fmla="*/ 0 h 6858000"/>
              <a:gd name="connsiteX962" fmla="*/ 1223408 w 7467600"/>
              <a:gd name="connsiteY962" fmla="*/ 38996 h 6858000"/>
              <a:gd name="connsiteX963" fmla="*/ 1339635 w 7467600"/>
              <a:gd name="connsiteY963" fmla="*/ 365517 h 6858000"/>
              <a:gd name="connsiteX964" fmla="*/ 1387469 w 7467600"/>
              <a:gd name="connsiteY964" fmla="*/ 523079 h 6858000"/>
              <a:gd name="connsiteX965" fmla="*/ 1452685 w 7467600"/>
              <a:gd name="connsiteY965" fmla="*/ 699806 h 6858000"/>
              <a:gd name="connsiteX966" fmla="*/ 1492092 w 7467600"/>
              <a:gd name="connsiteY966" fmla="*/ 800424 h 6858000"/>
              <a:gd name="connsiteX967" fmla="*/ 1455302 w 7467600"/>
              <a:gd name="connsiteY967" fmla="*/ 632913 h 6858000"/>
              <a:gd name="connsiteX968" fmla="*/ 1222336 w 7467600"/>
              <a:gd name="connsiteY968" fmla="*/ 9480 h 6858000"/>
              <a:gd name="connsiteX969" fmla="*/ 1214634 w 7467600"/>
              <a:gd name="connsiteY969" fmla="*/ 0 h 6858000"/>
              <a:gd name="connsiteX970" fmla="*/ 1289827 w 7467600"/>
              <a:gd name="connsiteY970" fmla="*/ 0 h 6858000"/>
              <a:gd name="connsiteX971" fmla="*/ 1321076 w 7467600"/>
              <a:gd name="connsiteY971" fmla="*/ 59722 h 6858000"/>
              <a:gd name="connsiteX972" fmla="*/ 1512579 w 7467600"/>
              <a:gd name="connsiteY972" fmla="*/ 626441 h 6858000"/>
              <a:gd name="connsiteX973" fmla="*/ 1506076 w 7467600"/>
              <a:gd name="connsiteY973" fmla="*/ 1089289 h 6858000"/>
              <a:gd name="connsiteX974" fmla="*/ 1486346 w 7467600"/>
              <a:gd name="connsiteY974" fmla="*/ 1079919 h 6858000"/>
              <a:gd name="connsiteX975" fmla="*/ 1070511 w 7467600"/>
              <a:gd name="connsiteY975" fmla="*/ 48609 h 6858000"/>
              <a:gd name="connsiteX976" fmla="*/ 1057230 w 7467600"/>
              <a:gd name="connsiteY976" fmla="*/ 0 h 6858000"/>
              <a:gd name="connsiteX977" fmla="*/ 43151 w 7467600"/>
              <a:gd name="connsiteY977" fmla="*/ 0 h 6858000"/>
              <a:gd name="connsiteX978" fmla="*/ 95283 w 7467600"/>
              <a:gd name="connsiteY978" fmla="*/ 0 h 6858000"/>
              <a:gd name="connsiteX979" fmla="*/ 300708 w 7467600"/>
              <a:gd name="connsiteY979" fmla="*/ 154571 h 6858000"/>
              <a:gd name="connsiteX980" fmla="*/ 530414 w 7467600"/>
              <a:gd name="connsiteY980" fmla="*/ 354673 h 6858000"/>
              <a:gd name="connsiteX981" fmla="*/ 333785 w 7467600"/>
              <a:gd name="connsiteY981" fmla="*/ 161564 h 6858000"/>
              <a:gd name="connsiteX982" fmla="*/ 147005 w 7467600"/>
              <a:gd name="connsiteY982" fmla="*/ 0 h 6858000"/>
              <a:gd name="connsiteX983" fmla="*/ 272509 w 7467600"/>
              <a:gd name="connsiteY983" fmla="*/ 0 h 6858000"/>
              <a:gd name="connsiteX984" fmla="*/ 326276 w 7467600"/>
              <a:gd name="connsiteY984" fmla="*/ 45847 h 6858000"/>
              <a:gd name="connsiteX985" fmla="*/ 823759 w 7467600"/>
              <a:gd name="connsiteY985" fmla="*/ 574145 h 6858000"/>
              <a:gd name="connsiteX986" fmla="*/ 811254 w 7467600"/>
              <a:gd name="connsiteY986" fmla="*/ 665546 h 6858000"/>
              <a:gd name="connsiteX987" fmla="*/ 154042 w 7467600"/>
              <a:gd name="connsiteY987" fmla="*/ 261522 h 6858000"/>
              <a:gd name="connsiteX988" fmla="*/ 13550 w 7467600"/>
              <a:gd name="connsiteY988" fmla="*/ 158423 h 6858000"/>
              <a:gd name="connsiteX989" fmla="*/ 0 w 7467600"/>
              <a:gd name="connsiteY989" fmla="*/ 146618 h 6858000"/>
              <a:gd name="connsiteX990" fmla="*/ 0 w 7467600"/>
              <a:gd name="connsiteY990" fmla="*/ 59161 h 6858000"/>
              <a:gd name="connsiteX991" fmla="*/ 45427 w 7467600"/>
              <a:gd name="connsiteY991" fmla="*/ 101078 h 6858000"/>
              <a:gd name="connsiteX992" fmla="*/ 630103 w 7467600"/>
              <a:gd name="connsiteY992" fmla="*/ 485885 h 6858000"/>
              <a:gd name="connsiteX993" fmla="*/ 532040 w 7467600"/>
              <a:gd name="connsiteY993" fmla="*/ 399359 h 6858000"/>
              <a:gd name="connsiteX994" fmla="*/ 517618 w 7467600"/>
              <a:gd name="connsiteY994" fmla="*/ 385726 h 6858000"/>
              <a:gd name="connsiteX995" fmla="*/ 285074 w 7467600"/>
              <a:gd name="connsiteY995" fmla="*/ 182755 h 6858000"/>
              <a:gd name="connsiteX996" fmla="*/ 43151 w 7467600"/>
              <a:gd name="connsiteY99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27465 w 7467600"/>
              <a:gd name="connsiteY127" fmla="*/ 5174181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7327465 w 7467600"/>
              <a:gd name="connsiteY139" fmla="*/ 5174181 h 6858000"/>
              <a:gd name="connsiteX140" fmla="*/ 1903353 w 7467600"/>
              <a:gd name="connsiteY140" fmla="*/ 5044827 h 6858000"/>
              <a:gd name="connsiteX141" fmla="*/ 1936931 w 7467600"/>
              <a:gd name="connsiteY141" fmla="*/ 5093954 h 6858000"/>
              <a:gd name="connsiteX142" fmla="*/ 2195868 w 7467600"/>
              <a:gd name="connsiteY142" fmla="*/ 5396574 h 6858000"/>
              <a:gd name="connsiteX143" fmla="*/ 2088852 w 7467600"/>
              <a:gd name="connsiteY143" fmla="*/ 5166123 h 6858000"/>
              <a:gd name="connsiteX144" fmla="*/ 1958241 w 7467600"/>
              <a:gd name="connsiteY144" fmla="*/ 5067955 h 6858000"/>
              <a:gd name="connsiteX145" fmla="*/ 1903353 w 7467600"/>
              <a:gd name="connsiteY145" fmla="*/ 5044827 h 6858000"/>
              <a:gd name="connsiteX146" fmla="*/ 1979378 w 7467600"/>
              <a:gd name="connsiteY146" fmla="*/ 4769504 h 6858000"/>
              <a:gd name="connsiteX147" fmla="*/ 2882120 w 7467600"/>
              <a:gd name="connsiteY147" fmla="*/ 5064547 h 6858000"/>
              <a:gd name="connsiteX148" fmla="*/ 2793103 w 7467600"/>
              <a:gd name="connsiteY148" fmla="*/ 5039699 h 6858000"/>
              <a:gd name="connsiteX149" fmla="*/ 2770041 w 7467600"/>
              <a:gd name="connsiteY149" fmla="*/ 5033634 h 6858000"/>
              <a:gd name="connsiteX150" fmla="*/ 1979378 w 7467600"/>
              <a:gd name="connsiteY150" fmla="*/ 4769504 h 6858000"/>
              <a:gd name="connsiteX151" fmla="*/ 1927410 w 7467600"/>
              <a:gd name="connsiteY151" fmla="*/ 4716164 h 6858000"/>
              <a:gd name="connsiteX152" fmla="*/ 1959587 w 7467600"/>
              <a:gd name="connsiteY152" fmla="*/ 4728849 h 6858000"/>
              <a:gd name="connsiteX153" fmla="*/ 2777707 w 7467600"/>
              <a:gd name="connsiteY153" fmla="*/ 5003991 h 6858000"/>
              <a:gd name="connsiteX154" fmla="*/ 2800768 w 7467600"/>
              <a:gd name="connsiteY154" fmla="*/ 5010056 h 6858000"/>
              <a:gd name="connsiteX155" fmla="*/ 2879408 w 7467600"/>
              <a:gd name="connsiteY155" fmla="*/ 5031590 h 6858000"/>
              <a:gd name="connsiteX156" fmla="*/ 2862295 w 7467600"/>
              <a:gd name="connsiteY156" fmla="*/ 5022958 h 6858000"/>
              <a:gd name="connsiteX157" fmla="*/ 2813343 w 7467600"/>
              <a:gd name="connsiteY157" fmla="*/ 4998369 h 6858000"/>
              <a:gd name="connsiteX158" fmla="*/ 2646245 w 7467600"/>
              <a:gd name="connsiteY158" fmla="*/ 4930999 h 6858000"/>
              <a:gd name="connsiteX159" fmla="*/ 1999243 w 7467600"/>
              <a:gd name="connsiteY159" fmla="*/ 4730524 h 6858000"/>
              <a:gd name="connsiteX160" fmla="*/ 1979527 w 7467600"/>
              <a:gd name="connsiteY160" fmla="*/ 4726651 h 6858000"/>
              <a:gd name="connsiteX161" fmla="*/ 1927410 w 7467600"/>
              <a:gd name="connsiteY161" fmla="*/ 4716164 h 6858000"/>
              <a:gd name="connsiteX162" fmla="*/ 1997014 w 7467600"/>
              <a:gd name="connsiteY162" fmla="*/ 4698007 h 6858000"/>
              <a:gd name="connsiteX163" fmla="*/ 2005458 w 7467600"/>
              <a:gd name="connsiteY163" fmla="*/ 4699540 h 6858000"/>
              <a:gd name="connsiteX164" fmla="*/ 2657186 w 7467600"/>
              <a:gd name="connsiteY164" fmla="*/ 4901687 h 6858000"/>
              <a:gd name="connsiteX165" fmla="*/ 2826662 w 7467600"/>
              <a:gd name="connsiteY165" fmla="*/ 4970362 h 6858000"/>
              <a:gd name="connsiteX166" fmla="*/ 2876100 w 7467600"/>
              <a:gd name="connsiteY166" fmla="*/ 4995397 h 6858000"/>
              <a:gd name="connsiteX167" fmla="*/ 3042600 w 7467600"/>
              <a:gd name="connsiteY167" fmla="*/ 5059532 h 6858000"/>
              <a:gd name="connsiteX168" fmla="*/ 1997014 w 7467600"/>
              <a:gd name="connsiteY168" fmla="*/ 4698007 h 6858000"/>
              <a:gd name="connsiteX169" fmla="*/ 2305292 w 7467600"/>
              <a:gd name="connsiteY169" fmla="*/ 4219492 h 6858000"/>
              <a:gd name="connsiteX170" fmla="*/ 3360922 w 7467600"/>
              <a:gd name="connsiteY170" fmla="*/ 4529373 h 6858000"/>
              <a:gd name="connsiteX171" fmla="*/ 3492420 w 7467600"/>
              <a:gd name="connsiteY171" fmla="*/ 4510145 h 6858000"/>
              <a:gd name="connsiteX172" fmla="*/ 3364086 w 7467600"/>
              <a:gd name="connsiteY172" fmla="*/ 4480340 h 6858000"/>
              <a:gd name="connsiteX173" fmla="*/ 3225818 w 7467600"/>
              <a:gd name="connsiteY173" fmla="*/ 4411822 h 6858000"/>
              <a:gd name="connsiteX174" fmla="*/ 3129696 w 7467600"/>
              <a:gd name="connsiteY174" fmla="*/ 4360704 h 6858000"/>
              <a:gd name="connsiteX175" fmla="*/ 2814545 w 7467600"/>
              <a:gd name="connsiteY175" fmla="*/ 4282955 h 6858000"/>
              <a:gd name="connsiteX176" fmla="*/ 2305292 w 7467600"/>
              <a:gd name="connsiteY176" fmla="*/ 4219492 h 6858000"/>
              <a:gd name="connsiteX177" fmla="*/ 2626982 w 7467600"/>
              <a:gd name="connsiteY177" fmla="*/ 4206450 h 6858000"/>
              <a:gd name="connsiteX178" fmla="*/ 2490617 w 7467600"/>
              <a:gd name="connsiteY178" fmla="*/ 4206951 h 6858000"/>
              <a:gd name="connsiteX179" fmla="*/ 2819869 w 7467600"/>
              <a:gd name="connsiteY179" fmla="*/ 4252936 h 6858000"/>
              <a:gd name="connsiteX180" fmla="*/ 3143018 w 7467600"/>
              <a:gd name="connsiteY180" fmla="*/ 4332698 h 6858000"/>
              <a:gd name="connsiteX181" fmla="*/ 3241520 w 7467600"/>
              <a:gd name="connsiteY181" fmla="*/ 4385112 h 6858000"/>
              <a:gd name="connsiteX182" fmla="*/ 3374575 w 7467600"/>
              <a:gd name="connsiteY182" fmla="*/ 4451517 h 6858000"/>
              <a:gd name="connsiteX183" fmla="*/ 3505221 w 7467600"/>
              <a:gd name="connsiteY183" fmla="*/ 4480757 h 6858000"/>
              <a:gd name="connsiteX184" fmla="*/ 2626982 w 7467600"/>
              <a:gd name="connsiteY184" fmla="*/ 4206450 h 6858000"/>
              <a:gd name="connsiteX185" fmla="*/ 1310106 w 7467600"/>
              <a:gd name="connsiteY185" fmla="*/ 3943217 h 6858000"/>
              <a:gd name="connsiteX186" fmla="*/ 854994 w 7467600"/>
              <a:gd name="connsiteY186" fmla="*/ 4399136 h 6858000"/>
              <a:gd name="connsiteX187" fmla="*/ 742462 w 7467600"/>
              <a:gd name="connsiteY187" fmla="*/ 4594648 h 6858000"/>
              <a:gd name="connsiteX188" fmla="*/ 820602 w 7467600"/>
              <a:gd name="connsiteY188" fmla="*/ 4485915 h 6858000"/>
              <a:gd name="connsiteX189" fmla="*/ 878295 w 7467600"/>
              <a:gd name="connsiteY189" fmla="*/ 4403594 h 6858000"/>
              <a:gd name="connsiteX190" fmla="*/ 1240607 w 7467600"/>
              <a:gd name="connsiteY190" fmla="*/ 4010401 h 6858000"/>
              <a:gd name="connsiteX191" fmla="*/ 1310106 w 7467600"/>
              <a:gd name="connsiteY191" fmla="*/ 3943217 h 6858000"/>
              <a:gd name="connsiteX192" fmla="*/ 1423113 w 7467600"/>
              <a:gd name="connsiteY192" fmla="*/ 3874565 h 6858000"/>
              <a:gd name="connsiteX193" fmla="*/ 1260565 w 7467600"/>
              <a:gd name="connsiteY193" fmla="*/ 4031982 h 6858000"/>
              <a:gd name="connsiteX194" fmla="*/ 901900 w 7467600"/>
              <a:gd name="connsiteY194" fmla="*/ 4421236 h 6858000"/>
              <a:gd name="connsiteX195" fmla="*/ 845044 w 7467600"/>
              <a:gd name="connsiteY195" fmla="*/ 4502436 h 6858000"/>
              <a:gd name="connsiteX196" fmla="*/ 685926 w 7467600"/>
              <a:gd name="connsiteY196" fmla="*/ 4703069 h 6858000"/>
              <a:gd name="connsiteX197" fmla="*/ 684248 w 7467600"/>
              <a:gd name="connsiteY197" fmla="*/ 4706721 h 6858000"/>
              <a:gd name="connsiteX198" fmla="*/ 1423113 w 7467600"/>
              <a:gd name="connsiteY198" fmla="*/ 3874565 h 6858000"/>
              <a:gd name="connsiteX199" fmla="*/ 3316479 w 7467600"/>
              <a:gd name="connsiteY199" fmla="*/ 3872136 h 6858000"/>
              <a:gd name="connsiteX200" fmla="*/ 3546806 w 7467600"/>
              <a:gd name="connsiteY200" fmla="*/ 4356139 h 6858000"/>
              <a:gd name="connsiteX201" fmla="*/ 3364433 w 7467600"/>
              <a:gd name="connsiteY201" fmla="*/ 3953121 h 6858000"/>
              <a:gd name="connsiteX202" fmla="*/ 3316479 w 7467600"/>
              <a:gd name="connsiteY202" fmla="*/ 3872136 h 6858000"/>
              <a:gd name="connsiteX203" fmla="*/ 3291335 w 7467600"/>
              <a:gd name="connsiteY203" fmla="*/ 3767420 h 6858000"/>
              <a:gd name="connsiteX204" fmla="*/ 3390805 w 7467600"/>
              <a:gd name="connsiteY204" fmla="*/ 3937163 h 6858000"/>
              <a:gd name="connsiteX205" fmla="*/ 3579062 w 7467600"/>
              <a:gd name="connsiteY205" fmla="*/ 4359040 h 6858000"/>
              <a:gd name="connsiteX206" fmla="*/ 3467355 w 7467600"/>
              <a:gd name="connsiteY206" fmla="*/ 3988130 h 6858000"/>
              <a:gd name="connsiteX207" fmla="*/ 3310753 w 7467600"/>
              <a:gd name="connsiteY207" fmla="*/ 3787140 h 6858000"/>
              <a:gd name="connsiteX208" fmla="*/ 3291335 w 7467600"/>
              <a:gd name="connsiteY208" fmla="*/ 3767420 h 6858000"/>
              <a:gd name="connsiteX209" fmla="*/ 1635889 w 7467600"/>
              <a:gd name="connsiteY209" fmla="*/ 3709494 h 6858000"/>
              <a:gd name="connsiteX210" fmla="*/ 1634800 w 7467600"/>
              <a:gd name="connsiteY210" fmla="*/ 3731111 h 6858000"/>
              <a:gd name="connsiteX211" fmla="*/ 1635889 w 7467600"/>
              <a:gd name="connsiteY211" fmla="*/ 3709494 h 6858000"/>
              <a:gd name="connsiteX212" fmla="*/ 1510397 w 7467600"/>
              <a:gd name="connsiteY212" fmla="*/ 3684705 h 6858000"/>
              <a:gd name="connsiteX213" fmla="*/ 1146550 w 7467600"/>
              <a:gd name="connsiteY213" fmla="*/ 3802012 h 6858000"/>
              <a:gd name="connsiteX214" fmla="*/ 698834 w 7467600"/>
              <a:gd name="connsiteY214" fmla="*/ 3952272 h 6858000"/>
              <a:gd name="connsiteX215" fmla="*/ 34256 w 7467600"/>
              <a:gd name="connsiteY215" fmla="*/ 4347603 h 6858000"/>
              <a:gd name="connsiteX216" fmla="*/ 527241 w 7467600"/>
              <a:gd name="connsiteY216" fmla="*/ 4065078 h 6858000"/>
              <a:gd name="connsiteX217" fmla="*/ 1510397 w 7467600"/>
              <a:gd name="connsiteY217" fmla="*/ 3684705 h 6858000"/>
              <a:gd name="connsiteX218" fmla="*/ 1313114 w 7467600"/>
              <a:gd name="connsiteY218" fmla="*/ 3655216 h 6858000"/>
              <a:gd name="connsiteX219" fmla="*/ 1109304 w 7467600"/>
              <a:gd name="connsiteY219" fmla="*/ 3669030 h 6858000"/>
              <a:gd name="connsiteX220" fmla="*/ 8129 w 7467600"/>
              <a:gd name="connsiteY220" fmla="*/ 4330519 h 6858000"/>
              <a:gd name="connsiteX221" fmla="*/ 687572 w 7467600"/>
              <a:gd name="connsiteY221" fmla="*/ 3925629 h 6858000"/>
              <a:gd name="connsiteX222" fmla="*/ 1138365 w 7467600"/>
              <a:gd name="connsiteY222" fmla="*/ 3774515 h 6858000"/>
              <a:gd name="connsiteX223" fmla="*/ 1505579 w 7467600"/>
              <a:gd name="connsiteY223" fmla="*/ 3655526 h 6858000"/>
              <a:gd name="connsiteX224" fmla="*/ 1313114 w 7467600"/>
              <a:gd name="connsiteY224" fmla="*/ 3655216 h 6858000"/>
              <a:gd name="connsiteX225" fmla="*/ 3655073 w 7467600"/>
              <a:gd name="connsiteY225" fmla="*/ 3650884 h 6858000"/>
              <a:gd name="connsiteX226" fmla="*/ 3989938 w 7467600"/>
              <a:gd name="connsiteY226" fmla="*/ 3991685 h 6858000"/>
              <a:gd name="connsiteX227" fmla="*/ 4393907 w 7467600"/>
              <a:gd name="connsiteY227" fmla="*/ 4261258 h 6858000"/>
              <a:gd name="connsiteX228" fmla="*/ 4648051 w 7467600"/>
              <a:gd name="connsiteY228" fmla="*/ 4374051 h 6858000"/>
              <a:gd name="connsiteX229" fmla="*/ 4383389 w 7467600"/>
              <a:gd name="connsiteY229" fmla="*/ 4184369 h 6858000"/>
              <a:gd name="connsiteX230" fmla="*/ 4165508 w 7467600"/>
              <a:gd name="connsiteY230" fmla="*/ 4035196 h 6858000"/>
              <a:gd name="connsiteX231" fmla="*/ 4068162 w 7467600"/>
              <a:gd name="connsiteY231" fmla="*/ 3953394 h 6858000"/>
              <a:gd name="connsiteX232" fmla="*/ 3981416 w 7467600"/>
              <a:gd name="connsiteY232" fmla="*/ 3880482 h 6858000"/>
              <a:gd name="connsiteX233" fmla="*/ 3800147 w 7467600"/>
              <a:gd name="connsiteY233" fmla="*/ 3749872 h 6858000"/>
              <a:gd name="connsiteX234" fmla="*/ 3655073 w 7467600"/>
              <a:gd name="connsiteY234" fmla="*/ 3650884 h 6858000"/>
              <a:gd name="connsiteX235" fmla="*/ 3670252 w 7467600"/>
              <a:gd name="connsiteY235" fmla="*/ 3622798 h 6858000"/>
              <a:gd name="connsiteX236" fmla="*/ 3817258 w 7467600"/>
              <a:gd name="connsiteY236" fmla="*/ 3723577 h 6858000"/>
              <a:gd name="connsiteX237" fmla="*/ 4000461 w 7467600"/>
              <a:gd name="connsiteY237" fmla="*/ 3855966 h 6858000"/>
              <a:gd name="connsiteX238" fmla="*/ 4088180 w 7467600"/>
              <a:gd name="connsiteY238" fmla="*/ 3929774 h 6858000"/>
              <a:gd name="connsiteX239" fmla="*/ 4184555 w 7467600"/>
              <a:gd name="connsiteY239" fmla="*/ 4010683 h 6858000"/>
              <a:gd name="connsiteX240" fmla="*/ 4399563 w 7467600"/>
              <a:gd name="connsiteY240" fmla="*/ 4158106 h 6858000"/>
              <a:gd name="connsiteX241" fmla="*/ 4684469 w 7467600"/>
              <a:gd name="connsiteY241" fmla="*/ 4364680 h 6858000"/>
              <a:gd name="connsiteX242" fmla="*/ 4690271 w 7467600"/>
              <a:gd name="connsiteY242" fmla="*/ 4370034 h 6858000"/>
              <a:gd name="connsiteX243" fmla="*/ 4136093 w 7467600"/>
              <a:gd name="connsiteY243" fmla="*/ 3858466 h 6858000"/>
              <a:gd name="connsiteX244" fmla="*/ 3670252 w 7467600"/>
              <a:gd name="connsiteY244" fmla="*/ 3622798 h 6858000"/>
              <a:gd name="connsiteX245" fmla="*/ 4440129 w 7467600"/>
              <a:gd name="connsiteY245" fmla="*/ 3448571 h 6858000"/>
              <a:gd name="connsiteX246" fmla="*/ 4856525 w 7467600"/>
              <a:gd name="connsiteY246" fmla="*/ 3915351 h 6858000"/>
              <a:gd name="connsiteX247" fmla="*/ 5059055 w 7467600"/>
              <a:gd name="connsiteY247" fmla="*/ 4108918 h 6858000"/>
              <a:gd name="connsiteX248" fmla="*/ 5290070 w 7467600"/>
              <a:gd name="connsiteY248" fmla="*/ 4263619 h 6858000"/>
              <a:gd name="connsiteX249" fmla="*/ 4834991 w 7467600"/>
              <a:gd name="connsiteY249" fmla="*/ 3830985 h 6858000"/>
              <a:gd name="connsiteX250" fmla="*/ 4440129 w 7467600"/>
              <a:gd name="connsiteY250" fmla="*/ 3448571 h 6858000"/>
              <a:gd name="connsiteX251" fmla="*/ 4441737 w 7467600"/>
              <a:gd name="connsiteY251" fmla="*/ 3399734 h 6858000"/>
              <a:gd name="connsiteX252" fmla="*/ 4431236 w 7467600"/>
              <a:gd name="connsiteY252" fmla="*/ 3400954 h 6858000"/>
              <a:gd name="connsiteX253" fmla="*/ 4557150 w 7467600"/>
              <a:gd name="connsiteY253" fmla="*/ 3510023 h 6858000"/>
              <a:gd name="connsiteX254" fmla="*/ 4856936 w 7467600"/>
              <a:gd name="connsiteY254" fmla="*/ 3809146 h 6858000"/>
              <a:gd name="connsiteX255" fmla="*/ 5111996 w 7467600"/>
              <a:gd name="connsiteY255" fmla="*/ 4065759 h 6858000"/>
              <a:gd name="connsiteX256" fmla="*/ 5388878 w 7467600"/>
              <a:gd name="connsiteY256" fmla="*/ 4300185 h 6858000"/>
              <a:gd name="connsiteX257" fmla="*/ 5425556 w 7467600"/>
              <a:gd name="connsiteY257" fmla="*/ 4308967 h 6858000"/>
              <a:gd name="connsiteX258" fmla="*/ 4943646 w 7467600"/>
              <a:gd name="connsiteY258" fmla="*/ 3822916 h 6858000"/>
              <a:gd name="connsiteX259" fmla="*/ 4594837 w 7467600"/>
              <a:gd name="connsiteY259" fmla="*/ 3532274 h 6858000"/>
              <a:gd name="connsiteX260" fmla="*/ 4441737 w 7467600"/>
              <a:gd name="connsiteY260" fmla="*/ 3399734 h 6858000"/>
              <a:gd name="connsiteX261" fmla="*/ 5425834 w 7467600"/>
              <a:gd name="connsiteY261" fmla="*/ 3162785 h 6858000"/>
              <a:gd name="connsiteX262" fmla="*/ 5401644 w 7467600"/>
              <a:gd name="connsiteY262" fmla="*/ 3617847 h 6858000"/>
              <a:gd name="connsiteX263" fmla="*/ 5467256 w 7467600"/>
              <a:gd name="connsiteY263" fmla="*/ 4175494 h 6858000"/>
              <a:gd name="connsiteX264" fmla="*/ 5448069 w 7467600"/>
              <a:gd name="connsiteY264" fmla="*/ 3567554 h 6858000"/>
              <a:gd name="connsiteX265" fmla="*/ 5425834 w 7467600"/>
              <a:gd name="connsiteY265" fmla="*/ 3162785 h 6858000"/>
              <a:gd name="connsiteX266" fmla="*/ 1318687 w 7467600"/>
              <a:gd name="connsiteY266" fmla="*/ 3113840 h 6858000"/>
              <a:gd name="connsiteX267" fmla="*/ 1066793 w 7467600"/>
              <a:gd name="connsiteY267" fmla="*/ 3212171 h 6858000"/>
              <a:gd name="connsiteX268" fmla="*/ 993319 w 7467600"/>
              <a:gd name="connsiteY268" fmla="*/ 3247648 h 6858000"/>
              <a:gd name="connsiteX269" fmla="*/ 853081 w 7467600"/>
              <a:gd name="connsiteY269" fmla="*/ 3312410 h 6858000"/>
              <a:gd name="connsiteX270" fmla="*/ 805957 w 7467600"/>
              <a:gd name="connsiteY270" fmla="*/ 3330443 h 6858000"/>
              <a:gd name="connsiteX271" fmla="*/ 1318687 w 7467600"/>
              <a:gd name="connsiteY271" fmla="*/ 3113840 h 6858000"/>
              <a:gd name="connsiteX272" fmla="*/ 5453702 w 7467600"/>
              <a:gd name="connsiteY272" fmla="*/ 3090882 h 6858000"/>
              <a:gd name="connsiteX273" fmla="*/ 5480135 w 7467600"/>
              <a:gd name="connsiteY273" fmla="*/ 3565802 h 6858000"/>
              <a:gd name="connsiteX274" fmla="*/ 5499023 w 7467600"/>
              <a:gd name="connsiteY274" fmla="*/ 4166310 h 6858000"/>
              <a:gd name="connsiteX275" fmla="*/ 5547022 w 7467600"/>
              <a:gd name="connsiteY275" fmla="*/ 3607838 h 6858000"/>
              <a:gd name="connsiteX276" fmla="*/ 5515964 w 7467600"/>
              <a:gd name="connsiteY276" fmla="*/ 3378541 h 6858000"/>
              <a:gd name="connsiteX277" fmla="*/ 5453702 w 7467600"/>
              <a:gd name="connsiteY277" fmla="*/ 3090882 h 6858000"/>
              <a:gd name="connsiteX278" fmla="*/ 1238695 w 7467600"/>
              <a:gd name="connsiteY278" fmla="*/ 3076820 h 6858000"/>
              <a:gd name="connsiteX279" fmla="*/ 716371 w 7467600"/>
              <a:gd name="connsiteY279" fmla="*/ 3293249 h 6858000"/>
              <a:gd name="connsiteX280" fmla="*/ 579522 w 7467600"/>
              <a:gd name="connsiteY280" fmla="*/ 3371759 h 6858000"/>
              <a:gd name="connsiteX281" fmla="*/ 600288 w 7467600"/>
              <a:gd name="connsiteY281" fmla="*/ 3365555 h 6858000"/>
              <a:gd name="connsiteX282" fmla="*/ 840692 w 7467600"/>
              <a:gd name="connsiteY282" fmla="*/ 3284921 h 6858000"/>
              <a:gd name="connsiteX283" fmla="*/ 979248 w 7467600"/>
              <a:gd name="connsiteY283" fmla="*/ 3221003 h 6858000"/>
              <a:gd name="connsiteX284" fmla="*/ 1053282 w 7467600"/>
              <a:gd name="connsiteY284" fmla="*/ 3185247 h 6858000"/>
              <a:gd name="connsiteX285" fmla="*/ 1320603 w 7467600"/>
              <a:gd name="connsiteY285" fmla="*/ 3081281 h 6858000"/>
              <a:gd name="connsiteX286" fmla="*/ 1238695 w 7467600"/>
              <a:gd name="connsiteY286" fmla="*/ 3076820 h 6858000"/>
              <a:gd name="connsiteX287" fmla="*/ 5425627 w 7467600"/>
              <a:gd name="connsiteY287" fmla="*/ 2954192 h 6858000"/>
              <a:gd name="connsiteX288" fmla="*/ 5470770 w 7467600"/>
              <a:gd name="connsiteY288" fmla="*/ 3005435 h 6858000"/>
              <a:gd name="connsiteX289" fmla="*/ 5519779 w 7467600"/>
              <a:gd name="connsiteY289" fmla="*/ 4359223 h 6858000"/>
              <a:gd name="connsiteX290" fmla="*/ 5520293 w 7467600"/>
              <a:gd name="connsiteY290" fmla="*/ 4360602 h 6858000"/>
              <a:gd name="connsiteX291" fmla="*/ 5767221 w 7467600"/>
              <a:gd name="connsiteY291" fmla="*/ 4665564 h 6858000"/>
              <a:gd name="connsiteX292" fmla="*/ 6937169 w 7467600"/>
              <a:gd name="connsiteY292" fmla="*/ 4815941 h 6858000"/>
              <a:gd name="connsiteX293" fmla="*/ 6953922 w 7467600"/>
              <a:gd name="connsiteY293" fmla="*/ 4890068 h 6858000"/>
              <a:gd name="connsiteX294" fmla="*/ 6071359 w 7467600"/>
              <a:gd name="connsiteY294" fmla="*/ 4770770 h 6858000"/>
              <a:gd name="connsiteX295" fmla="*/ 6038839 w 7467600"/>
              <a:gd name="connsiteY295" fmla="*/ 4764474 h 6858000"/>
              <a:gd name="connsiteX296" fmla="*/ 6038706 w 7467600"/>
              <a:gd name="connsiteY296" fmla="*/ 4763847 h 6858000"/>
              <a:gd name="connsiteX297" fmla="*/ 6037784 w 7467600"/>
              <a:gd name="connsiteY297" fmla="*/ 4764270 h 6858000"/>
              <a:gd name="connsiteX298" fmla="*/ 6038839 w 7467600"/>
              <a:gd name="connsiteY298" fmla="*/ 4764474 h 6858000"/>
              <a:gd name="connsiteX299" fmla="*/ 6040338 w 7467600"/>
              <a:gd name="connsiteY299" fmla="*/ 4771418 h 6858000"/>
              <a:gd name="connsiteX300" fmla="*/ 6024488 w 7467600"/>
              <a:gd name="connsiteY300" fmla="*/ 4809903 h 6858000"/>
              <a:gd name="connsiteX301" fmla="*/ 5599771 w 7467600"/>
              <a:gd name="connsiteY301" fmla="*/ 5509652 h 6858000"/>
              <a:gd name="connsiteX302" fmla="*/ 5548843 w 7467600"/>
              <a:gd name="connsiteY302" fmla="*/ 5563845 h 6858000"/>
              <a:gd name="connsiteX303" fmla="*/ 5940952 w 7467600"/>
              <a:gd name="connsiteY303" fmla="*/ 6250028 h 6858000"/>
              <a:gd name="connsiteX304" fmla="*/ 6043441 w 7467600"/>
              <a:gd name="connsiteY304" fmla="*/ 6665847 h 6858000"/>
              <a:gd name="connsiteX305" fmla="*/ 6093432 w 7467600"/>
              <a:gd name="connsiteY305" fmla="*/ 6858000 h 6858000"/>
              <a:gd name="connsiteX306" fmla="*/ 6034344 w 7467600"/>
              <a:gd name="connsiteY306" fmla="*/ 6858000 h 6858000"/>
              <a:gd name="connsiteX307" fmla="*/ 6026679 w 7467600"/>
              <a:gd name="connsiteY307" fmla="*/ 6836959 h 6858000"/>
              <a:gd name="connsiteX308" fmla="*/ 5800441 w 7467600"/>
              <a:gd name="connsiteY308" fmla="*/ 6335286 h 6858000"/>
              <a:gd name="connsiteX309" fmla="*/ 5526562 w 7467600"/>
              <a:gd name="connsiteY309" fmla="*/ 5705388 h 6858000"/>
              <a:gd name="connsiteX310" fmla="*/ 5519640 w 7467600"/>
              <a:gd name="connsiteY310" fmla="*/ 5683774 h 6858000"/>
              <a:gd name="connsiteX311" fmla="*/ 5844559 w 7467600"/>
              <a:gd name="connsiteY311" fmla="*/ 6553349 h 6858000"/>
              <a:gd name="connsiteX312" fmla="*/ 5975994 w 7467600"/>
              <a:gd name="connsiteY312" fmla="*/ 6858000 h 6858000"/>
              <a:gd name="connsiteX313" fmla="*/ 5898547 w 7467600"/>
              <a:gd name="connsiteY313" fmla="*/ 6858000 h 6858000"/>
              <a:gd name="connsiteX314" fmla="*/ 5682041 w 7467600"/>
              <a:gd name="connsiteY314" fmla="*/ 6355860 h 6858000"/>
              <a:gd name="connsiteX315" fmla="*/ 5461758 w 7467600"/>
              <a:gd name="connsiteY315" fmla="*/ 5820220 h 6858000"/>
              <a:gd name="connsiteX316" fmla="*/ 5237282 w 7467600"/>
              <a:gd name="connsiteY316" fmla="*/ 6579086 h 6858000"/>
              <a:gd name="connsiteX317" fmla="*/ 5115009 w 7467600"/>
              <a:gd name="connsiteY317" fmla="*/ 6858000 h 6858000"/>
              <a:gd name="connsiteX318" fmla="*/ 5028074 w 7467600"/>
              <a:gd name="connsiteY318" fmla="*/ 6858000 h 6858000"/>
              <a:gd name="connsiteX319" fmla="*/ 5079508 w 7467600"/>
              <a:gd name="connsiteY319" fmla="*/ 6749074 h 6858000"/>
              <a:gd name="connsiteX320" fmla="*/ 5371846 w 7467600"/>
              <a:gd name="connsiteY320" fmla="*/ 5924413 h 6858000"/>
              <a:gd name="connsiteX321" fmla="*/ 5270512 w 7467600"/>
              <a:gd name="connsiteY321" fmla="*/ 6138975 h 6858000"/>
              <a:gd name="connsiteX322" fmla="*/ 5062409 w 7467600"/>
              <a:gd name="connsiteY322" fmla="*/ 6653544 h 6858000"/>
              <a:gd name="connsiteX323" fmla="*/ 5036628 w 7467600"/>
              <a:gd name="connsiteY323" fmla="*/ 6754247 h 6858000"/>
              <a:gd name="connsiteX324" fmla="*/ 5009112 w 7467600"/>
              <a:gd name="connsiteY324" fmla="*/ 6858000 h 6858000"/>
              <a:gd name="connsiteX325" fmla="*/ 4976679 w 7467600"/>
              <a:gd name="connsiteY325" fmla="*/ 6858000 h 6858000"/>
              <a:gd name="connsiteX326" fmla="*/ 5006537 w 7467600"/>
              <a:gd name="connsiteY326" fmla="*/ 6747068 h 6858000"/>
              <a:gd name="connsiteX327" fmla="*/ 5032723 w 7467600"/>
              <a:gd name="connsiteY327" fmla="*/ 6644957 h 6858000"/>
              <a:gd name="connsiteX328" fmla="*/ 5242949 w 7467600"/>
              <a:gd name="connsiteY328" fmla="*/ 6125175 h 6858000"/>
              <a:gd name="connsiteX329" fmla="*/ 5286321 w 7467600"/>
              <a:gd name="connsiteY329" fmla="*/ 6033555 h 6858000"/>
              <a:gd name="connsiteX330" fmla="*/ 5008210 w 7467600"/>
              <a:gd name="connsiteY330" fmla="*/ 6649194 h 6858000"/>
              <a:gd name="connsiteX331" fmla="*/ 4986321 w 7467600"/>
              <a:gd name="connsiteY331" fmla="*/ 6765687 h 6858000"/>
              <a:gd name="connsiteX332" fmla="*/ 4973474 w 7467600"/>
              <a:gd name="connsiteY332" fmla="*/ 6858000 h 6858000"/>
              <a:gd name="connsiteX333" fmla="*/ 4907178 w 7467600"/>
              <a:gd name="connsiteY333" fmla="*/ 6858000 h 6858000"/>
              <a:gd name="connsiteX334" fmla="*/ 4910810 w 7467600"/>
              <a:gd name="connsiteY334" fmla="*/ 6829660 h 6858000"/>
              <a:gd name="connsiteX335" fmla="*/ 4987461 w 7467600"/>
              <a:gd name="connsiteY335" fmla="*/ 6432994 h 6858000"/>
              <a:gd name="connsiteX336" fmla="*/ 5179262 w 7467600"/>
              <a:gd name="connsiteY336" fmla="*/ 6035044 h 6858000"/>
              <a:gd name="connsiteX337" fmla="*/ 4689678 w 7467600"/>
              <a:gd name="connsiteY337" fmla="*/ 6440241 h 6858000"/>
              <a:gd name="connsiteX338" fmla="*/ 4477543 w 7467600"/>
              <a:gd name="connsiteY338" fmla="*/ 6674836 h 6858000"/>
              <a:gd name="connsiteX339" fmla="*/ 4329957 w 7467600"/>
              <a:gd name="connsiteY339" fmla="*/ 6858000 h 6858000"/>
              <a:gd name="connsiteX340" fmla="*/ 4218595 w 7467600"/>
              <a:gd name="connsiteY340" fmla="*/ 6858000 h 6858000"/>
              <a:gd name="connsiteX341" fmla="*/ 4368888 w 7467600"/>
              <a:gd name="connsiteY341" fmla="*/ 6668412 h 6858000"/>
              <a:gd name="connsiteX342" fmla="*/ 4563091 w 7467600"/>
              <a:gd name="connsiteY342" fmla="*/ 6442508 h 6858000"/>
              <a:gd name="connsiteX343" fmla="*/ 5387324 w 7467600"/>
              <a:gd name="connsiteY343" fmla="*/ 5705830 h 6858000"/>
              <a:gd name="connsiteX344" fmla="*/ 5073620 w 7467600"/>
              <a:gd name="connsiteY344" fmla="*/ 5955437 h 6858000"/>
              <a:gd name="connsiteX345" fmla="*/ 4689789 w 7467600"/>
              <a:gd name="connsiteY345" fmla="*/ 6268382 h 6858000"/>
              <a:gd name="connsiteX346" fmla="*/ 4418722 w 7467600"/>
              <a:gd name="connsiteY346" fmla="*/ 6570886 h 6858000"/>
              <a:gd name="connsiteX347" fmla="*/ 4214944 w 7467600"/>
              <a:gd name="connsiteY347" fmla="*/ 6858000 h 6858000"/>
              <a:gd name="connsiteX348" fmla="*/ 4177898 w 7467600"/>
              <a:gd name="connsiteY348" fmla="*/ 6858000 h 6858000"/>
              <a:gd name="connsiteX349" fmla="*/ 4391597 w 7467600"/>
              <a:gd name="connsiteY349" fmla="*/ 6556370 h 6858000"/>
              <a:gd name="connsiteX350" fmla="*/ 4668889 w 7467600"/>
              <a:gd name="connsiteY350" fmla="*/ 6246399 h 6858000"/>
              <a:gd name="connsiteX351" fmla="*/ 5055427 w 7467600"/>
              <a:gd name="connsiteY351" fmla="*/ 5931476 h 6858000"/>
              <a:gd name="connsiteX352" fmla="*/ 5371814 w 7467600"/>
              <a:gd name="connsiteY352" fmla="*/ 5678975 h 6858000"/>
              <a:gd name="connsiteX353" fmla="*/ 4987918 w 7467600"/>
              <a:gd name="connsiteY353" fmla="*/ 5838701 h 6858000"/>
              <a:gd name="connsiteX354" fmla="*/ 4317146 w 7467600"/>
              <a:gd name="connsiteY354" fmla="*/ 6587716 h 6858000"/>
              <a:gd name="connsiteX355" fmla="*/ 4171627 w 7467600"/>
              <a:gd name="connsiteY355" fmla="*/ 6858000 h 6858000"/>
              <a:gd name="connsiteX356" fmla="*/ 4081585 w 7467600"/>
              <a:gd name="connsiteY356" fmla="*/ 6858000 h 6858000"/>
              <a:gd name="connsiteX357" fmla="*/ 4238603 w 7467600"/>
              <a:gd name="connsiteY357" fmla="*/ 6559341 h 6858000"/>
              <a:gd name="connsiteX358" fmla="*/ 4778333 w 7467600"/>
              <a:gd name="connsiteY358" fmla="*/ 5873626 h 6858000"/>
              <a:gd name="connsiteX359" fmla="*/ 5414185 w 7467600"/>
              <a:gd name="connsiteY359" fmla="*/ 5573882 h 6858000"/>
              <a:gd name="connsiteX360" fmla="*/ 5959648 w 7467600"/>
              <a:gd name="connsiteY360" fmla="*/ 4760797 h 6858000"/>
              <a:gd name="connsiteX361" fmla="*/ 5355019 w 7467600"/>
              <a:gd name="connsiteY361" fmla="*/ 4734672 h 6858000"/>
              <a:gd name="connsiteX362" fmla="*/ 5083565 w 7467600"/>
              <a:gd name="connsiteY362" fmla="*/ 5179121 h 6858000"/>
              <a:gd name="connsiteX363" fmla="*/ 4713577 w 7467600"/>
              <a:gd name="connsiteY363" fmla="*/ 5616803 h 6858000"/>
              <a:gd name="connsiteX364" fmla="*/ 3989559 w 7467600"/>
              <a:gd name="connsiteY364" fmla="*/ 6145945 h 6858000"/>
              <a:gd name="connsiteX365" fmla="*/ 3939824 w 7467600"/>
              <a:gd name="connsiteY365" fmla="*/ 6066900 h 6858000"/>
              <a:gd name="connsiteX366" fmla="*/ 4584537 w 7467600"/>
              <a:gd name="connsiteY366" fmla="*/ 5324826 h 6858000"/>
              <a:gd name="connsiteX367" fmla="*/ 5037105 w 7467600"/>
              <a:gd name="connsiteY367" fmla="*/ 5088765 h 6858000"/>
              <a:gd name="connsiteX368" fmla="*/ 5039930 w 7467600"/>
              <a:gd name="connsiteY368" fmla="*/ 5089585 h 6858000"/>
              <a:gd name="connsiteX369" fmla="*/ 5263764 w 7467600"/>
              <a:gd name="connsiteY369" fmla="*/ 4735525 h 6858000"/>
              <a:gd name="connsiteX370" fmla="*/ 4086300 w 7467600"/>
              <a:gd name="connsiteY370" fmla="*/ 4884599 h 6858000"/>
              <a:gd name="connsiteX371" fmla="*/ 4085485 w 7467600"/>
              <a:gd name="connsiteY371" fmla="*/ 4899070 h 6858000"/>
              <a:gd name="connsiteX372" fmla="*/ 3871915 w 7467600"/>
              <a:gd name="connsiteY372" fmla="*/ 5253645 h 6858000"/>
              <a:gd name="connsiteX373" fmla="*/ 3799374 w 7467600"/>
              <a:gd name="connsiteY373" fmla="*/ 5466127 h 6858000"/>
              <a:gd name="connsiteX374" fmla="*/ 3498850 w 7467600"/>
              <a:gd name="connsiteY374" fmla="*/ 6661888 h 6858000"/>
              <a:gd name="connsiteX375" fmla="*/ 3399216 w 7467600"/>
              <a:gd name="connsiteY375" fmla="*/ 6858000 h 6858000"/>
              <a:gd name="connsiteX376" fmla="*/ 3303688 w 7467600"/>
              <a:gd name="connsiteY376" fmla="*/ 6858000 h 6858000"/>
              <a:gd name="connsiteX377" fmla="*/ 3391774 w 7467600"/>
              <a:gd name="connsiteY377" fmla="*/ 6697181 h 6858000"/>
              <a:gd name="connsiteX378" fmla="*/ 3735540 w 7467600"/>
              <a:gd name="connsiteY378" fmla="*/ 5546923 h 6858000"/>
              <a:gd name="connsiteX379" fmla="*/ 3729438 w 7467600"/>
              <a:gd name="connsiteY379" fmla="*/ 5569058 h 6858000"/>
              <a:gd name="connsiteX380" fmla="*/ 3707782 w 7467600"/>
              <a:gd name="connsiteY380" fmla="*/ 5644908 h 6858000"/>
              <a:gd name="connsiteX381" fmla="*/ 3583827 w 7467600"/>
              <a:gd name="connsiteY381" fmla="*/ 6039215 h 6858000"/>
              <a:gd name="connsiteX382" fmla="*/ 3547861 w 7467600"/>
              <a:gd name="connsiteY382" fmla="*/ 6129609 h 6858000"/>
              <a:gd name="connsiteX383" fmla="*/ 3490905 w 7467600"/>
              <a:gd name="connsiteY383" fmla="*/ 6277660 h 6858000"/>
              <a:gd name="connsiteX384" fmla="*/ 3455859 w 7467600"/>
              <a:gd name="connsiteY384" fmla="*/ 6391301 h 6858000"/>
              <a:gd name="connsiteX385" fmla="*/ 3429112 w 7467600"/>
              <a:gd name="connsiteY385" fmla="*/ 6479469 h 6858000"/>
              <a:gd name="connsiteX386" fmla="*/ 3304862 w 7467600"/>
              <a:gd name="connsiteY386" fmla="*/ 6796476 h 6858000"/>
              <a:gd name="connsiteX387" fmla="*/ 3276071 w 7467600"/>
              <a:gd name="connsiteY387" fmla="*/ 6858000 h 6858000"/>
              <a:gd name="connsiteX388" fmla="*/ 3240805 w 7467600"/>
              <a:gd name="connsiteY388" fmla="*/ 6858000 h 6858000"/>
              <a:gd name="connsiteX389" fmla="*/ 3275917 w 7467600"/>
              <a:gd name="connsiteY389" fmla="*/ 6783192 h 6858000"/>
              <a:gd name="connsiteX390" fmla="*/ 3399358 w 7467600"/>
              <a:gd name="connsiteY390" fmla="*/ 6469011 h 6858000"/>
              <a:gd name="connsiteX391" fmla="*/ 3425650 w 7467600"/>
              <a:gd name="connsiteY391" fmla="*/ 6381333 h 6858000"/>
              <a:gd name="connsiteX392" fmla="*/ 3460661 w 7467600"/>
              <a:gd name="connsiteY392" fmla="*/ 6266763 h 6858000"/>
              <a:gd name="connsiteX393" fmla="*/ 3518021 w 7467600"/>
              <a:gd name="connsiteY393" fmla="*/ 6117298 h 6858000"/>
              <a:gd name="connsiteX394" fmla="*/ 3554035 w 7467600"/>
              <a:gd name="connsiteY394" fmla="*/ 6027832 h 6858000"/>
              <a:gd name="connsiteX395" fmla="*/ 3677174 w 7467600"/>
              <a:gd name="connsiteY395" fmla="*/ 5636351 h 6858000"/>
              <a:gd name="connsiteX396" fmla="*/ 3698819 w 7467600"/>
              <a:gd name="connsiteY396" fmla="*/ 5560503 h 6858000"/>
              <a:gd name="connsiteX397" fmla="*/ 3702094 w 7467600"/>
              <a:gd name="connsiteY397" fmla="*/ 5549194 h 6858000"/>
              <a:gd name="connsiteX398" fmla="*/ 3398355 w 7467600"/>
              <a:gd name="connsiteY398" fmla="*/ 6094603 h 6858000"/>
              <a:gd name="connsiteX399" fmla="*/ 3193941 w 7467600"/>
              <a:gd name="connsiteY399" fmla="*/ 6798775 h 6858000"/>
              <a:gd name="connsiteX400" fmla="*/ 3184140 w 7467600"/>
              <a:gd name="connsiteY400" fmla="*/ 6858000 h 6858000"/>
              <a:gd name="connsiteX401" fmla="*/ 3099978 w 7467600"/>
              <a:gd name="connsiteY401" fmla="*/ 6858000 h 6858000"/>
              <a:gd name="connsiteX402" fmla="*/ 3101556 w 7467600"/>
              <a:gd name="connsiteY402" fmla="*/ 6843337 h 6858000"/>
              <a:gd name="connsiteX403" fmla="*/ 3370162 w 7467600"/>
              <a:gd name="connsiteY403" fmla="*/ 5785550 h 6858000"/>
              <a:gd name="connsiteX404" fmla="*/ 3746477 w 7467600"/>
              <a:gd name="connsiteY404" fmla="*/ 5377889 h 6858000"/>
              <a:gd name="connsiteX405" fmla="*/ 3863399 w 7467600"/>
              <a:gd name="connsiteY405" fmla="*/ 5087257 h 6858000"/>
              <a:gd name="connsiteX406" fmla="*/ 3968712 w 7467600"/>
              <a:gd name="connsiteY406" fmla="*/ 4913989 h 6858000"/>
              <a:gd name="connsiteX407" fmla="*/ 2792390 w 7467600"/>
              <a:gd name="connsiteY407" fmla="*/ 5382974 h 6858000"/>
              <a:gd name="connsiteX408" fmla="*/ 2714982 w 7467600"/>
              <a:gd name="connsiteY408" fmla="*/ 5427051 h 6858000"/>
              <a:gd name="connsiteX409" fmla="*/ 2813361 w 7467600"/>
              <a:gd name="connsiteY409" fmla="*/ 6023912 h 6858000"/>
              <a:gd name="connsiteX410" fmla="*/ 2688430 w 7467600"/>
              <a:gd name="connsiteY410" fmla="*/ 6801564 h 6858000"/>
              <a:gd name="connsiteX411" fmla="*/ 2629626 w 7467600"/>
              <a:gd name="connsiteY411" fmla="*/ 6763394 h 6858000"/>
              <a:gd name="connsiteX412" fmla="*/ 2565328 w 7467600"/>
              <a:gd name="connsiteY412" fmla="*/ 5516399 h 6858000"/>
              <a:gd name="connsiteX413" fmla="*/ 1922999 w 7467600"/>
              <a:gd name="connsiteY413" fmla="*/ 5980343 h 6858000"/>
              <a:gd name="connsiteX414" fmla="*/ 1950261 w 7467600"/>
              <a:gd name="connsiteY414" fmla="*/ 6405858 h 6858000"/>
              <a:gd name="connsiteX415" fmla="*/ 2365554 w 7467600"/>
              <a:gd name="connsiteY415" fmla="*/ 6759107 h 6858000"/>
              <a:gd name="connsiteX416" fmla="*/ 2424142 w 7467600"/>
              <a:gd name="connsiteY416" fmla="*/ 6858000 h 6858000"/>
              <a:gd name="connsiteX417" fmla="*/ 2395994 w 7467600"/>
              <a:gd name="connsiteY417" fmla="*/ 6858000 h 6858000"/>
              <a:gd name="connsiteX418" fmla="*/ 2392863 w 7467600"/>
              <a:gd name="connsiteY418" fmla="*/ 6852964 h 6858000"/>
              <a:gd name="connsiteX419" fmla="*/ 2017589 w 7467600"/>
              <a:gd name="connsiteY419" fmla="*/ 6493982 h 6858000"/>
              <a:gd name="connsiteX420" fmla="*/ 2147336 w 7467600"/>
              <a:gd name="connsiteY420" fmla="*/ 6594052 h 6858000"/>
              <a:gd name="connsiteX421" fmla="*/ 2207047 w 7467600"/>
              <a:gd name="connsiteY421" fmla="*/ 6654540 h 6858000"/>
              <a:gd name="connsiteX422" fmla="*/ 2299106 w 7467600"/>
              <a:gd name="connsiteY422" fmla="*/ 6778931 h 6858000"/>
              <a:gd name="connsiteX423" fmla="*/ 2314430 w 7467600"/>
              <a:gd name="connsiteY423" fmla="*/ 6801144 h 6858000"/>
              <a:gd name="connsiteX424" fmla="*/ 2352406 w 7467600"/>
              <a:gd name="connsiteY424" fmla="*/ 6858000 h 6858000"/>
              <a:gd name="connsiteX425" fmla="*/ 2314492 w 7467600"/>
              <a:gd name="connsiteY425" fmla="*/ 6858000 h 6858000"/>
              <a:gd name="connsiteX426" fmla="*/ 2288095 w 7467600"/>
              <a:gd name="connsiteY426" fmla="*/ 6818030 h 6858000"/>
              <a:gd name="connsiteX427" fmla="*/ 2272768 w 7467600"/>
              <a:gd name="connsiteY427" fmla="*/ 6795822 h 6858000"/>
              <a:gd name="connsiteX428" fmla="*/ 2182715 w 7467600"/>
              <a:gd name="connsiteY428" fmla="*/ 6675071 h 6858000"/>
              <a:gd name="connsiteX429" fmla="*/ 2032061 w 7467600"/>
              <a:gd name="connsiteY429" fmla="*/ 6541380 h 6858000"/>
              <a:gd name="connsiteX430" fmla="*/ 2257220 w 7467600"/>
              <a:gd name="connsiteY430" fmla="*/ 6826257 h 6858000"/>
              <a:gd name="connsiteX431" fmla="*/ 2281324 w 7467600"/>
              <a:gd name="connsiteY431" fmla="*/ 6858000 h 6858000"/>
              <a:gd name="connsiteX432" fmla="*/ 2242860 w 7467600"/>
              <a:gd name="connsiteY432" fmla="*/ 6858000 h 6858000"/>
              <a:gd name="connsiteX433" fmla="*/ 2232818 w 7467600"/>
              <a:gd name="connsiteY433" fmla="*/ 6844926 h 6858000"/>
              <a:gd name="connsiteX434" fmla="*/ 1990172 w 7467600"/>
              <a:gd name="connsiteY434" fmla="*/ 6542121 h 6858000"/>
              <a:gd name="connsiteX435" fmla="*/ 2124090 w 7467600"/>
              <a:gd name="connsiteY435" fmla="*/ 6761017 h 6858000"/>
              <a:gd name="connsiteX436" fmla="*/ 2200380 w 7467600"/>
              <a:gd name="connsiteY436" fmla="*/ 6858000 h 6858000"/>
              <a:gd name="connsiteX437" fmla="*/ 2147507 w 7467600"/>
              <a:gd name="connsiteY437" fmla="*/ 6858000 h 6858000"/>
              <a:gd name="connsiteX438" fmla="*/ 2070668 w 7467600"/>
              <a:gd name="connsiteY438" fmla="*/ 6761520 h 6858000"/>
              <a:gd name="connsiteX439" fmla="*/ 1975142 w 7467600"/>
              <a:gd name="connsiteY439" fmla="*/ 6585570 h 6858000"/>
              <a:gd name="connsiteX440" fmla="*/ 2050035 w 7467600"/>
              <a:gd name="connsiteY440" fmla="*/ 6813345 h 6858000"/>
              <a:gd name="connsiteX441" fmla="*/ 2063025 w 7467600"/>
              <a:gd name="connsiteY441" fmla="*/ 6858000 h 6858000"/>
              <a:gd name="connsiteX442" fmla="*/ 2021675 w 7467600"/>
              <a:gd name="connsiteY442" fmla="*/ 6858000 h 6858000"/>
              <a:gd name="connsiteX443" fmla="*/ 2019308 w 7467600"/>
              <a:gd name="connsiteY443" fmla="*/ 6847118 h 6858000"/>
              <a:gd name="connsiteX444" fmla="*/ 1938835 w 7467600"/>
              <a:gd name="connsiteY444" fmla="*/ 6551160 h 6858000"/>
              <a:gd name="connsiteX445" fmla="*/ 1953230 w 7467600"/>
              <a:gd name="connsiteY445" fmla="*/ 6759699 h 6858000"/>
              <a:gd name="connsiteX446" fmla="*/ 1956763 w 7467600"/>
              <a:gd name="connsiteY446" fmla="*/ 6778191 h 6858000"/>
              <a:gd name="connsiteX447" fmla="*/ 1967925 w 7467600"/>
              <a:gd name="connsiteY447" fmla="*/ 6858000 h 6858000"/>
              <a:gd name="connsiteX448" fmla="*/ 1936622 w 7467600"/>
              <a:gd name="connsiteY448" fmla="*/ 6858000 h 6858000"/>
              <a:gd name="connsiteX449" fmla="*/ 1926261 w 7467600"/>
              <a:gd name="connsiteY449" fmla="*/ 6784064 h 6858000"/>
              <a:gd name="connsiteX450" fmla="*/ 1922724 w 7467600"/>
              <a:gd name="connsiteY450" fmla="*/ 6765577 h 6858000"/>
              <a:gd name="connsiteX451" fmla="*/ 1904650 w 7467600"/>
              <a:gd name="connsiteY451" fmla="*/ 6639616 h 6858000"/>
              <a:gd name="connsiteX452" fmla="*/ 1885273 w 7467600"/>
              <a:gd name="connsiteY452" fmla="*/ 6858000 h 6858000"/>
              <a:gd name="connsiteX453" fmla="*/ 1854363 w 7467600"/>
              <a:gd name="connsiteY453" fmla="*/ 6858000 h 6858000"/>
              <a:gd name="connsiteX454" fmla="*/ 1880391 w 7467600"/>
              <a:gd name="connsiteY454" fmla="*/ 6603796 h 6858000"/>
              <a:gd name="connsiteX455" fmla="*/ 1818273 w 7467600"/>
              <a:gd name="connsiteY455" fmla="*/ 6715729 h 6858000"/>
              <a:gd name="connsiteX456" fmla="*/ 1794691 w 7467600"/>
              <a:gd name="connsiteY456" fmla="*/ 6843239 h 6858000"/>
              <a:gd name="connsiteX457" fmla="*/ 1794914 w 7467600"/>
              <a:gd name="connsiteY457" fmla="*/ 6858000 h 6858000"/>
              <a:gd name="connsiteX458" fmla="*/ 1746128 w 7467600"/>
              <a:gd name="connsiteY458" fmla="*/ 6858000 h 6858000"/>
              <a:gd name="connsiteX459" fmla="*/ 1753934 w 7467600"/>
              <a:gd name="connsiteY459" fmla="*/ 6724796 h 6858000"/>
              <a:gd name="connsiteX460" fmla="*/ 1792053 w 7467600"/>
              <a:gd name="connsiteY460" fmla="*/ 6572396 h 6858000"/>
              <a:gd name="connsiteX461" fmla="*/ 1862248 w 7467600"/>
              <a:gd name="connsiteY461" fmla="*/ 6266397 h 6858000"/>
              <a:gd name="connsiteX462" fmla="*/ 1862250 w 7467600"/>
              <a:gd name="connsiteY462" fmla="*/ 6033531 h 6858000"/>
              <a:gd name="connsiteX463" fmla="*/ 1211999 w 7467600"/>
              <a:gd name="connsiteY463" fmla="*/ 6683610 h 6858000"/>
              <a:gd name="connsiteX464" fmla="*/ 1213266 w 7467600"/>
              <a:gd name="connsiteY464" fmla="*/ 6691947 h 6858000"/>
              <a:gd name="connsiteX465" fmla="*/ 1203370 w 7467600"/>
              <a:gd name="connsiteY465" fmla="*/ 6850676 h 6858000"/>
              <a:gd name="connsiteX466" fmla="*/ 1203671 w 7467600"/>
              <a:gd name="connsiteY466" fmla="*/ 6858000 h 6858000"/>
              <a:gd name="connsiteX467" fmla="*/ 1143180 w 7467600"/>
              <a:gd name="connsiteY467" fmla="*/ 6858000 h 6858000"/>
              <a:gd name="connsiteX468" fmla="*/ 1142176 w 7467600"/>
              <a:gd name="connsiteY468" fmla="*/ 6766045 h 6858000"/>
              <a:gd name="connsiteX469" fmla="*/ 1067484 w 7467600"/>
              <a:gd name="connsiteY469" fmla="*/ 6858000 h 6858000"/>
              <a:gd name="connsiteX470" fmla="*/ 953928 w 7467600"/>
              <a:gd name="connsiteY470" fmla="*/ 6858000 h 6858000"/>
              <a:gd name="connsiteX471" fmla="*/ 959715 w 7467600"/>
              <a:gd name="connsiteY471" fmla="*/ 6850185 h 6858000"/>
              <a:gd name="connsiteX472" fmla="*/ 1483788 w 7467600"/>
              <a:gd name="connsiteY472" fmla="*/ 6259174 h 6858000"/>
              <a:gd name="connsiteX473" fmla="*/ 1100671 w 7467600"/>
              <a:gd name="connsiteY473" fmla="*/ 6252137 h 6858000"/>
              <a:gd name="connsiteX474" fmla="*/ 1090144 w 7467600"/>
              <a:gd name="connsiteY474" fmla="*/ 6256748 h 6858000"/>
              <a:gd name="connsiteX475" fmla="*/ 1095872 w 7467600"/>
              <a:gd name="connsiteY475" fmla="*/ 6271892 h 6858000"/>
              <a:gd name="connsiteX476" fmla="*/ 262785 w 7467600"/>
              <a:gd name="connsiteY476" fmla="*/ 6845450 h 6858000"/>
              <a:gd name="connsiteX477" fmla="*/ 209968 w 7467600"/>
              <a:gd name="connsiteY477" fmla="*/ 6770713 h 6858000"/>
              <a:gd name="connsiteX478" fmla="*/ 873460 w 7467600"/>
              <a:gd name="connsiteY478" fmla="*/ 6253768 h 6858000"/>
              <a:gd name="connsiteX479" fmla="*/ 192686 w 7467600"/>
              <a:gd name="connsiteY479" fmla="*/ 5849257 h 6858000"/>
              <a:gd name="connsiteX480" fmla="*/ 4696 w 7467600"/>
              <a:gd name="connsiteY480" fmla="*/ 5697668 h 6858000"/>
              <a:gd name="connsiteX481" fmla="*/ 0 w 7467600"/>
              <a:gd name="connsiteY481" fmla="*/ 5689984 h 6858000"/>
              <a:gd name="connsiteX482" fmla="*/ 0 w 7467600"/>
              <a:gd name="connsiteY482" fmla="*/ 5513472 h 6858000"/>
              <a:gd name="connsiteX483" fmla="*/ 174101 w 7467600"/>
              <a:gd name="connsiteY483" fmla="*/ 5620277 h 6858000"/>
              <a:gd name="connsiteX484" fmla="*/ 891800 w 7467600"/>
              <a:gd name="connsiteY484" fmla="*/ 6036935 h 6858000"/>
              <a:gd name="connsiteX485" fmla="*/ 1072219 w 7467600"/>
              <a:gd name="connsiteY485" fmla="*/ 6169443 h 6858000"/>
              <a:gd name="connsiteX486" fmla="*/ 1074117 w 7467600"/>
              <a:gd name="connsiteY486" fmla="*/ 6170301 h 6858000"/>
              <a:gd name="connsiteX487" fmla="*/ 1083114 w 7467600"/>
              <a:gd name="connsiteY487" fmla="*/ 6174131 h 6858000"/>
              <a:gd name="connsiteX488" fmla="*/ 1543010 w 7467600"/>
              <a:gd name="connsiteY488" fmla="*/ 6191140 h 6858000"/>
              <a:gd name="connsiteX489" fmla="*/ 1551080 w 7467600"/>
              <a:gd name="connsiteY489" fmla="*/ 6195006 h 6858000"/>
              <a:gd name="connsiteX490" fmla="*/ 2345443 w 7467600"/>
              <a:gd name="connsiteY490" fmla="*/ 5549882 h 6858000"/>
              <a:gd name="connsiteX491" fmla="*/ 1721499 w 7467600"/>
              <a:gd name="connsiteY491" fmla="*/ 5599969 h 6858000"/>
              <a:gd name="connsiteX492" fmla="*/ 767716 w 7467600"/>
              <a:gd name="connsiteY492" fmla="*/ 5472768 h 6858000"/>
              <a:gd name="connsiteX493" fmla="*/ 722147 w 7467600"/>
              <a:gd name="connsiteY493" fmla="*/ 5393091 h 6858000"/>
              <a:gd name="connsiteX494" fmla="*/ 1485552 w 7467600"/>
              <a:gd name="connsiteY494" fmla="*/ 5313202 h 6858000"/>
              <a:gd name="connsiteX495" fmla="*/ 2143004 w 7467600"/>
              <a:gd name="connsiteY495" fmla="*/ 5402420 h 6858000"/>
              <a:gd name="connsiteX496" fmla="*/ 1933391 w 7467600"/>
              <a:gd name="connsiteY496" fmla="*/ 5156971 h 6858000"/>
              <a:gd name="connsiteX497" fmla="*/ 1827118 w 7467600"/>
              <a:gd name="connsiteY497" fmla="*/ 4968410 h 6858000"/>
              <a:gd name="connsiteX498" fmla="*/ 1837349 w 7467600"/>
              <a:gd name="connsiteY498" fmla="*/ 4956357 h 6858000"/>
              <a:gd name="connsiteX499" fmla="*/ 2162835 w 7467600"/>
              <a:gd name="connsiteY499" fmla="*/ 5187853 h 6858000"/>
              <a:gd name="connsiteX500" fmla="*/ 2257167 w 7467600"/>
              <a:gd name="connsiteY500" fmla="*/ 5462123 h 6858000"/>
              <a:gd name="connsiteX501" fmla="*/ 2261598 w 7467600"/>
              <a:gd name="connsiteY501" fmla="*/ 5467998 h 6858000"/>
              <a:gd name="connsiteX502" fmla="*/ 2437177 w 7467600"/>
              <a:gd name="connsiteY502" fmla="*/ 5479608 h 6858000"/>
              <a:gd name="connsiteX503" fmla="*/ 2445247 w 7467600"/>
              <a:gd name="connsiteY503" fmla="*/ 5483476 h 6858000"/>
              <a:gd name="connsiteX504" fmla="*/ 2743626 w 7467600"/>
              <a:gd name="connsiteY504" fmla="*/ 5304819 h 6858000"/>
              <a:gd name="connsiteX505" fmla="*/ 3048102 w 7467600"/>
              <a:gd name="connsiteY505" fmla="*/ 5150595 h 6858000"/>
              <a:gd name="connsiteX506" fmla="*/ 1799414 w 7467600"/>
              <a:gd name="connsiteY506" fmla="*/ 4694732 h 6858000"/>
              <a:gd name="connsiteX507" fmla="*/ 1771735 w 7467600"/>
              <a:gd name="connsiteY507" fmla="*/ 4619929 h 6858000"/>
              <a:gd name="connsiteX508" fmla="*/ 3104273 w 7467600"/>
              <a:gd name="connsiteY508" fmla="*/ 5076159 h 6858000"/>
              <a:gd name="connsiteX509" fmla="*/ 3113245 w 7467600"/>
              <a:gd name="connsiteY509" fmla="*/ 5090705 h 6858000"/>
              <a:gd name="connsiteX510" fmla="*/ 3126294 w 7467600"/>
              <a:gd name="connsiteY510" fmla="*/ 5114400 h 6858000"/>
              <a:gd name="connsiteX511" fmla="*/ 3937433 w 7467600"/>
              <a:gd name="connsiteY511" fmla="*/ 4830473 h 6858000"/>
              <a:gd name="connsiteX512" fmla="*/ 3590475 w 7467600"/>
              <a:gd name="connsiteY512" fmla="*/ 4597974 h 6858000"/>
              <a:gd name="connsiteX513" fmla="*/ 3100264 w 7467600"/>
              <a:gd name="connsiteY513" fmla="*/ 4579845 h 6858000"/>
              <a:gd name="connsiteX514" fmla="*/ 2183576 w 7467600"/>
              <a:gd name="connsiteY514" fmla="*/ 4227150 h 6858000"/>
              <a:gd name="connsiteX515" fmla="*/ 2151029 w 7467600"/>
              <a:gd name="connsiteY515" fmla="*/ 4146947 h 6858000"/>
              <a:gd name="connsiteX516" fmla="*/ 3563434 w 7467600"/>
              <a:gd name="connsiteY516" fmla="*/ 4469115 h 6858000"/>
              <a:gd name="connsiteX517" fmla="*/ 3177952 w 7467600"/>
              <a:gd name="connsiteY517" fmla="*/ 3657386 h 6858000"/>
              <a:gd name="connsiteX518" fmla="*/ 3189263 w 7467600"/>
              <a:gd name="connsiteY518" fmla="*/ 3625726 h 6858000"/>
              <a:gd name="connsiteX519" fmla="*/ 3560912 w 7467600"/>
              <a:gd name="connsiteY519" fmla="*/ 4079863 h 6858000"/>
              <a:gd name="connsiteX520" fmla="*/ 3626636 w 7467600"/>
              <a:gd name="connsiteY520" fmla="*/ 4512230 h 6858000"/>
              <a:gd name="connsiteX521" fmla="*/ 3653088 w 7467600"/>
              <a:gd name="connsiteY521" fmla="*/ 4521417 h 6858000"/>
              <a:gd name="connsiteX522" fmla="*/ 3988128 w 7467600"/>
              <a:gd name="connsiteY522" fmla="*/ 4817267 h 6858000"/>
              <a:gd name="connsiteX523" fmla="*/ 4830582 w 7467600"/>
              <a:gd name="connsiteY523" fmla="*/ 4676000 h 6858000"/>
              <a:gd name="connsiteX524" fmla="*/ 4830100 w 7467600"/>
              <a:gd name="connsiteY524" fmla="*/ 4675554 h 6858000"/>
              <a:gd name="connsiteX525" fmla="*/ 4036318 w 7467600"/>
              <a:gd name="connsiteY525" fmla="*/ 4147013 h 6858000"/>
              <a:gd name="connsiteX526" fmla="*/ 3432098 w 7467600"/>
              <a:gd name="connsiteY526" fmla="*/ 3537312 h 6858000"/>
              <a:gd name="connsiteX527" fmla="*/ 3446761 w 7467600"/>
              <a:gd name="connsiteY527" fmla="*/ 3461278 h 6858000"/>
              <a:gd name="connsiteX528" fmla="*/ 4419733 w 7467600"/>
              <a:gd name="connsiteY528" fmla="*/ 3963555 h 6858000"/>
              <a:gd name="connsiteX529" fmla="*/ 4781371 w 7467600"/>
              <a:gd name="connsiteY529" fmla="*/ 4458604 h 6858000"/>
              <a:gd name="connsiteX530" fmla="*/ 4780440 w 7467600"/>
              <a:gd name="connsiteY530" fmla="*/ 4470290 h 6858000"/>
              <a:gd name="connsiteX531" fmla="*/ 4898954 w 7467600"/>
              <a:gd name="connsiteY531" fmla="*/ 4662092 h 6858000"/>
              <a:gd name="connsiteX532" fmla="*/ 4900699 w 7467600"/>
              <a:gd name="connsiteY532" fmla="*/ 4670867 h 6858000"/>
              <a:gd name="connsiteX533" fmla="*/ 5714511 w 7467600"/>
              <a:gd name="connsiteY533" fmla="*/ 4663483 h 6858000"/>
              <a:gd name="connsiteX534" fmla="*/ 5464793 w 7467600"/>
              <a:gd name="connsiteY534" fmla="*/ 4393556 h 6858000"/>
              <a:gd name="connsiteX535" fmla="*/ 5461897 w 7467600"/>
              <a:gd name="connsiteY535" fmla="*/ 4390879 h 6858000"/>
              <a:gd name="connsiteX536" fmla="*/ 4294126 w 7467600"/>
              <a:gd name="connsiteY536" fmla="*/ 3303048 h 6858000"/>
              <a:gd name="connsiteX537" fmla="*/ 4305321 w 7467600"/>
              <a:gd name="connsiteY537" fmla="*/ 3256953 h 6858000"/>
              <a:gd name="connsiteX538" fmla="*/ 4949299 w 7467600"/>
              <a:gd name="connsiteY538" fmla="*/ 3766336 h 6858000"/>
              <a:gd name="connsiteX539" fmla="*/ 5291452 w 7467600"/>
              <a:gd name="connsiteY539" fmla="*/ 4076801 h 6858000"/>
              <a:gd name="connsiteX540" fmla="*/ 5434998 w 7467600"/>
              <a:gd name="connsiteY540" fmla="*/ 4254100 h 6858000"/>
              <a:gd name="connsiteX541" fmla="*/ 5351015 w 7467600"/>
              <a:gd name="connsiteY541" fmla="*/ 3760989 h 6858000"/>
              <a:gd name="connsiteX542" fmla="*/ 5413780 w 7467600"/>
              <a:gd name="connsiteY542" fmla="*/ 2966265 h 6858000"/>
              <a:gd name="connsiteX543" fmla="*/ 5425627 w 7467600"/>
              <a:gd name="connsiteY543" fmla="*/ 2954192 h 6858000"/>
              <a:gd name="connsiteX544" fmla="*/ 6604735 w 7467600"/>
              <a:gd name="connsiteY544" fmla="*/ 2041381 h 6858000"/>
              <a:gd name="connsiteX545" fmla="*/ 7204487 w 7467600"/>
              <a:gd name="connsiteY545" fmla="*/ 2742112 h 6858000"/>
              <a:gd name="connsiteX546" fmla="*/ 7131592 w 7467600"/>
              <a:gd name="connsiteY546" fmla="*/ 2672096 h 6858000"/>
              <a:gd name="connsiteX547" fmla="*/ 6996344 w 7467600"/>
              <a:gd name="connsiteY547" fmla="*/ 2518310 h 6858000"/>
              <a:gd name="connsiteX548" fmla="*/ 6735495 w 7467600"/>
              <a:gd name="connsiteY548" fmla="*/ 2196890 h 6858000"/>
              <a:gd name="connsiteX549" fmla="*/ 6721901 w 7467600"/>
              <a:gd name="connsiteY549" fmla="*/ 2179274 h 6858000"/>
              <a:gd name="connsiteX550" fmla="*/ 6604735 w 7467600"/>
              <a:gd name="connsiteY550" fmla="*/ 2041381 h 6858000"/>
              <a:gd name="connsiteX551" fmla="*/ 6591670 w 7467600"/>
              <a:gd name="connsiteY551" fmla="*/ 1988277 h 6858000"/>
              <a:gd name="connsiteX552" fmla="*/ 6747349 w 7467600"/>
              <a:gd name="connsiteY552" fmla="*/ 2160069 h 6858000"/>
              <a:gd name="connsiteX553" fmla="*/ 6760943 w 7467600"/>
              <a:gd name="connsiteY553" fmla="*/ 2177686 h 6858000"/>
              <a:gd name="connsiteX554" fmla="*/ 7021065 w 7467600"/>
              <a:gd name="connsiteY554" fmla="*/ 2498102 h 6858000"/>
              <a:gd name="connsiteX555" fmla="*/ 7155223 w 7467600"/>
              <a:gd name="connsiteY555" fmla="*/ 2650386 h 6858000"/>
              <a:gd name="connsiteX556" fmla="*/ 7203167 w 7467600"/>
              <a:gd name="connsiteY556" fmla="*/ 2697288 h 6858000"/>
              <a:gd name="connsiteX557" fmla="*/ 6937703 w 7467600"/>
              <a:gd name="connsiteY557" fmla="*/ 2321981 h 6858000"/>
              <a:gd name="connsiteX558" fmla="*/ 6591670 w 7467600"/>
              <a:gd name="connsiteY558" fmla="*/ 1988277 h 6858000"/>
              <a:gd name="connsiteX559" fmla="*/ 5798671 w 7467600"/>
              <a:gd name="connsiteY559" fmla="*/ 1981601 h 6858000"/>
              <a:gd name="connsiteX560" fmla="*/ 5754709 w 7467600"/>
              <a:gd name="connsiteY560" fmla="*/ 2071454 h 6858000"/>
              <a:gd name="connsiteX561" fmla="*/ 5763044 w 7467600"/>
              <a:gd name="connsiteY561" fmla="*/ 2842206 h 6858000"/>
              <a:gd name="connsiteX562" fmla="*/ 5764974 w 7467600"/>
              <a:gd name="connsiteY562" fmla="*/ 2799609 h 6858000"/>
              <a:gd name="connsiteX563" fmla="*/ 5767665 w 7467600"/>
              <a:gd name="connsiteY563" fmla="*/ 2666409 h 6858000"/>
              <a:gd name="connsiteX564" fmla="*/ 5763055 w 7467600"/>
              <a:gd name="connsiteY564" fmla="*/ 2579705 h 6858000"/>
              <a:gd name="connsiteX565" fmla="*/ 5758079 w 7467600"/>
              <a:gd name="connsiteY565" fmla="*/ 2492508 h 6858000"/>
              <a:gd name="connsiteX566" fmla="*/ 5779325 w 7467600"/>
              <a:gd name="connsiteY566" fmla="*/ 2197069 h 6858000"/>
              <a:gd name="connsiteX567" fmla="*/ 5798671 w 7467600"/>
              <a:gd name="connsiteY567" fmla="*/ 1981601 h 6858000"/>
              <a:gd name="connsiteX568" fmla="*/ 5829202 w 7467600"/>
              <a:gd name="connsiteY568" fmla="*/ 1971679 h 6858000"/>
              <a:gd name="connsiteX569" fmla="*/ 5809558 w 7467600"/>
              <a:gd name="connsiteY569" fmla="*/ 2198043 h 6858000"/>
              <a:gd name="connsiteX570" fmla="*/ 5788653 w 7467600"/>
              <a:gd name="connsiteY570" fmla="*/ 2489430 h 6858000"/>
              <a:gd name="connsiteX571" fmla="*/ 5793439 w 7467600"/>
              <a:gd name="connsiteY571" fmla="*/ 2575235 h 6858000"/>
              <a:gd name="connsiteX572" fmla="*/ 5796837 w 7467600"/>
              <a:gd name="connsiteY572" fmla="*/ 2637633 h 6858000"/>
              <a:gd name="connsiteX573" fmla="*/ 5818614 w 7467600"/>
              <a:gd name="connsiteY573" fmla="*/ 2473055 h 6858000"/>
              <a:gd name="connsiteX574" fmla="*/ 5829202 w 7467600"/>
              <a:gd name="connsiteY574" fmla="*/ 1971679 h 6858000"/>
              <a:gd name="connsiteX575" fmla="*/ 5911389 w 7467600"/>
              <a:gd name="connsiteY575" fmla="*/ 1898371 h 6858000"/>
              <a:gd name="connsiteX576" fmla="*/ 6237627 w 7467600"/>
              <a:gd name="connsiteY576" fmla="*/ 2231921 h 6858000"/>
              <a:gd name="connsiteX577" fmla="*/ 5911389 w 7467600"/>
              <a:gd name="connsiteY577" fmla="*/ 1898371 h 6858000"/>
              <a:gd name="connsiteX578" fmla="*/ 6944437 w 7467600"/>
              <a:gd name="connsiteY578" fmla="*/ 1575402 h 6858000"/>
              <a:gd name="connsiteX579" fmla="*/ 6304730 w 7467600"/>
              <a:gd name="connsiteY579" fmla="*/ 1766654 h 6858000"/>
              <a:gd name="connsiteX580" fmla="*/ 6944437 w 7467600"/>
              <a:gd name="connsiteY580" fmla="*/ 1575402 h 6858000"/>
              <a:gd name="connsiteX581" fmla="*/ 7019523 w 7467600"/>
              <a:gd name="connsiteY581" fmla="*/ 1519450 h 6858000"/>
              <a:gd name="connsiteX582" fmla="*/ 6298091 w 7467600"/>
              <a:gd name="connsiteY582" fmla="*/ 1737122 h 6858000"/>
              <a:gd name="connsiteX583" fmla="*/ 7019523 w 7467600"/>
              <a:gd name="connsiteY583" fmla="*/ 1519450 h 6858000"/>
              <a:gd name="connsiteX584" fmla="*/ 2399523 w 7467600"/>
              <a:gd name="connsiteY584" fmla="*/ 1428234 h 6858000"/>
              <a:gd name="connsiteX585" fmla="*/ 2224982 w 7467600"/>
              <a:gd name="connsiteY585" fmla="*/ 1826201 h 6858000"/>
              <a:gd name="connsiteX586" fmla="*/ 2096099 w 7467600"/>
              <a:gd name="connsiteY586" fmla="*/ 2345900 h 6858000"/>
              <a:gd name="connsiteX587" fmla="*/ 2283317 w 7467600"/>
              <a:gd name="connsiteY587" fmla="*/ 1796925 h 6858000"/>
              <a:gd name="connsiteX588" fmla="*/ 2399523 w 7467600"/>
              <a:gd name="connsiteY588" fmla="*/ 1428234 h 6858000"/>
              <a:gd name="connsiteX589" fmla="*/ 2448558 w 7467600"/>
              <a:gd name="connsiteY589" fmla="*/ 1373435 h 6858000"/>
              <a:gd name="connsiteX590" fmla="*/ 2312521 w 7467600"/>
              <a:gd name="connsiteY590" fmla="*/ 1806140 h 6858000"/>
              <a:gd name="connsiteX591" fmla="*/ 2127533 w 7467600"/>
              <a:gd name="connsiteY591" fmla="*/ 2348380 h 6858000"/>
              <a:gd name="connsiteX592" fmla="*/ 2358080 w 7467600"/>
              <a:gd name="connsiteY592" fmla="*/ 1866134 h 6858000"/>
              <a:gd name="connsiteX593" fmla="*/ 2407436 w 7467600"/>
              <a:gd name="connsiteY593" fmla="*/ 1651070 h 6858000"/>
              <a:gd name="connsiteX594" fmla="*/ 2448558 w 7467600"/>
              <a:gd name="connsiteY594" fmla="*/ 1373435 h 6858000"/>
              <a:gd name="connsiteX595" fmla="*/ 278707 w 7467600"/>
              <a:gd name="connsiteY595" fmla="*/ 1352270 h 6858000"/>
              <a:gd name="connsiteX596" fmla="*/ 321570 w 7467600"/>
              <a:gd name="connsiteY596" fmla="*/ 1861610 h 6858000"/>
              <a:gd name="connsiteX597" fmla="*/ 294281 w 7467600"/>
              <a:gd name="connsiteY597" fmla="*/ 1440658 h 6858000"/>
              <a:gd name="connsiteX598" fmla="*/ 278707 w 7467600"/>
              <a:gd name="connsiteY598" fmla="*/ 1352270 h 6858000"/>
              <a:gd name="connsiteX599" fmla="*/ 1423821 w 7467600"/>
              <a:gd name="connsiteY599" fmla="*/ 1351958 h 6858000"/>
              <a:gd name="connsiteX600" fmla="*/ 1638521 w 7467600"/>
              <a:gd name="connsiteY600" fmla="*/ 1908470 h 6858000"/>
              <a:gd name="connsiteX601" fmla="*/ 1754199 w 7467600"/>
              <a:gd name="connsiteY601" fmla="*/ 2149284 h 6858000"/>
              <a:gd name="connsiteX602" fmla="*/ 1908359 w 7467600"/>
              <a:gd name="connsiteY602" fmla="*/ 2364988 h 6858000"/>
              <a:gd name="connsiteX603" fmla="*/ 1647661 w 7467600"/>
              <a:gd name="connsiteY603" fmla="*/ 1825945 h 6858000"/>
              <a:gd name="connsiteX604" fmla="*/ 1423821 w 7467600"/>
              <a:gd name="connsiteY604" fmla="*/ 1351958 h 6858000"/>
              <a:gd name="connsiteX605" fmla="*/ 1431890 w 7467600"/>
              <a:gd name="connsiteY605" fmla="*/ 1306475 h 6858000"/>
              <a:gd name="connsiteX606" fmla="*/ 1507597 w 7467600"/>
              <a:gd name="connsiteY606" fmla="*/ 1446132 h 6858000"/>
              <a:gd name="connsiteX607" fmla="*/ 1674586 w 7467600"/>
              <a:gd name="connsiteY607" fmla="*/ 1813832 h 6858000"/>
              <a:gd name="connsiteX608" fmla="*/ 1815950 w 7467600"/>
              <a:gd name="connsiteY608" fmla="*/ 2128564 h 6858000"/>
              <a:gd name="connsiteX609" fmla="*/ 1984242 w 7467600"/>
              <a:gd name="connsiteY609" fmla="*/ 2430829 h 6858000"/>
              <a:gd name="connsiteX610" fmla="*/ 2014023 w 7467600"/>
              <a:gd name="connsiteY610" fmla="*/ 2450995 h 6858000"/>
              <a:gd name="connsiteX611" fmla="*/ 1747337 w 7467600"/>
              <a:gd name="connsiteY611" fmla="*/ 1855264 h 6858000"/>
              <a:gd name="connsiteX612" fmla="*/ 1533749 w 7467600"/>
              <a:gd name="connsiteY612" fmla="*/ 1478656 h 6858000"/>
              <a:gd name="connsiteX613" fmla="*/ 1431890 w 7467600"/>
              <a:gd name="connsiteY613" fmla="*/ 1306475 h 6858000"/>
              <a:gd name="connsiteX614" fmla="*/ 5052692 w 7467600"/>
              <a:gd name="connsiteY614" fmla="*/ 1292994 h 6858000"/>
              <a:gd name="connsiteX615" fmla="*/ 5200661 w 7467600"/>
              <a:gd name="connsiteY615" fmla="*/ 1635186 h 6858000"/>
              <a:gd name="connsiteX616" fmla="*/ 5297138 w 7467600"/>
              <a:gd name="connsiteY616" fmla="*/ 1906351 h 6858000"/>
              <a:gd name="connsiteX617" fmla="*/ 5052692 w 7467600"/>
              <a:gd name="connsiteY617" fmla="*/ 1292994 h 6858000"/>
              <a:gd name="connsiteX618" fmla="*/ 5009948 w 7467600"/>
              <a:gd name="connsiteY618" fmla="*/ 1273619 h 6858000"/>
              <a:gd name="connsiteX619" fmla="*/ 5121777 w 7467600"/>
              <a:gd name="connsiteY619" fmla="*/ 1654213 h 6858000"/>
              <a:gd name="connsiteX620" fmla="*/ 5293545 w 7467600"/>
              <a:gd name="connsiteY620" fmla="*/ 2072247 h 6858000"/>
              <a:gd name="connsiteX621" fmla="*/ 5294042 w 7467600"/>
              <a:gd name="connsiteY621" fmla="*/ 2065019 h 6858000"/>
              <a:gd name="connsiteX622" fmla="*/ 5171936 w 7467600"/>
              <a:gd name="connsiteY622" fmla="*/ 1647613 h 6858000"/>
              <a:gd name="connsiteX623" fmla="*/ 5009948 w 7467600"/>
              <a:gd name="connsiteY623" fmla="*/ 1273619 h 6858000"/>
              <a:gd name="connsiteX624" fmla="*/ 655236 w 7467600"/>
              <a:gd name="connsiteY624" fmla="*/ 1268632 h 6858000"/>
              <a:gd name="connsiteX625" fmla="*/ 839521 w 7467600"/>
              <a:gd name="connsiteY625" fmla="*/ 1685315 h 6858000"/>
              <a:gd name="connsiteX626" fmla="*/ 1109416 w 7467600"/>
              <a:gd name="connsiteY626" fmla="*/ 2061663 h 6858000"/>
              <a:gd name="connsiteX627" fmla="*/ 1298300 w 7467600"/>
              <a:gd name="connsiteY627" fmla="*/ 2247742 h 6858000"/>
              <a:gd name="connsiteX628" fmla="*/ 1125871 w 7467600"/>
              <a:gd name="connsiteY628" fmla="*/ 1989513 h 6858000"/>
              <a:gd name="connsiteX629" fmla="*/ 981574 w 7467600"/>
              <a:gd name="connsiteY629" fmla="*/ 1783157 h 6858000"/>
              <a:gd name="connsiteX630" fmla="*/ 922198 w 7467600"/>
              <a:gd name="connsiteY630" fmla="*/ 1677437 h 6858000"/>
              <a:gd name="connsiteX631" fmla="*/ 869293 w 7467600"/>
              <a:gd name="connsiteY631" fmla="*/ 1583214 h 6858000"/>
              <a:gd name="connsiteX632" fmla="*/ 751431 w 7467600"/>
              <a:gd name="connsiteY632" fmla="*/ 1405731 h 6858000"/>
              <a:gd name="connsiteX633" fmla="*/ 655236 w 7467600"/>
              <a:gd name="connsiteY633" fmla="*/ 1268632 h 6858000"/>
              <a:gd name="connsiteX634" fmla="*/ 6516292 w 7467600"/>
              <a:gd name="connsiteY634" fmla="*/ 1263064 h 6858000"/>
              <a:gd name="connsiteX635" fmla="*/ 5736320 w 7467600"/>
              <a:gd name="connsiteY635" fmla="*/ 1501803 h 6858000"/>
              <a:gd name="connsiteX636" fmla="*/ 6516292 w 7467600"/>
              <a:gd name="connsiteY636" fmla="*/ 1263064 h 6858000"/>
              <a:gd name="connsiteX637" fmla="*/ 291466 w 7467600"/>
              <a:gd name="connsiteY637" fmla="*/ 1250369 h 6858000"/>
              <a:gd name="connsiteX638" fmla="*/ 323180 w 7467600"/>
              <a:gd name="connsiteY638" fmla="*/ 1435283 h 6858000"/>
              <a:gd name="connsiteX639" fmla="*/ 349381 w 7467600"/>
              <a:gd name="connsiteY639" fmla="*/ 1875041 h 6858000"/>
              <a:gd name="connsiteX640" fmla="*/ 374363 w 7467600"/>
              <a:gd name="connsiteY640" fmla="*/ 1506494 h 6858000"/>
              <a:gd name="connsiteX641" fmla="*/ 302168 w 7467600"/>
              <a:gd name="connsiteY641" fmla="*/ 1274495 h 6858000"/>
              <a:gd name="connsiteX642" fmla="*/ 291466 w 7467600"/>
              <a:gd name="connsiteY642" fmla="*/ 1250369 h 6858000"/>
              <a:gd name="connsiteX643" fmla="*/ 678222 w 7467600"/>
              <a:gd name="connsiteY643" fmla="*/ 1248670 h 6858000"/>
              <a:gd name="connsiteX644" fmla="*/ 775536 w 7467600"/>
              <a:gd name="connsiteY644" fmla="*/ 1388015 h 6858000"/>
              <a:gd name="connsiteX645" fmla="*/ 894529 w 7467600"/>
              <a:gd name="connsiteY645" fmla="*/ 1567739 h 6858000"/>
              <a:gd name="connsiteX646" fmla="*/ 948000 w 7467600"/>
              <a:gd name="connsiteY646" fmla="*/ 1663088 h 6858000"/>
              <a:gd name="connsiteX647" fmla="*/ 1006812 w 7467600"/>
              <a:gd name="connsiteY647" fmla="*/ 1767683 h 6858000"/>
              <a:gd name="connsiteX648" fmla="*/ 1149133 w 7467600"/>
              <a:gd name="connsiteY648" fmla="*/ 1971513 h 6858000"/>
              <a:gd name="connsiteX649" fmla="*/ 1333952 w 7467600"/>
              <a:gd name="connsiteY649" fmla="*/ 2251620 h 6858000"/>
              <a:gd name="connsiteX650" fmla="*/ 1337329 w 7467600"/>
              <a:gd name="connsiteY650" fmla="*/ 2258350 h 6858000"/>
              <a:gd name="connsiteX651" fmla="*/ 1014726 w 7467600"/>
              <a:gd name="connsiteY651" fmla="*/ 1615556 h 6858000"/>
              <a:gd name="connsiteX652" fmla="*/ 678222 w 7467600"/>
              <a:gd name="connsiteY652" fmla="*/ 1248670 h 6858000"/>
              <a:gd name="connsiteX653" fmla="*/ 6691602 w 7467600"/>
              <a:gd name="connsiteY653" fmla="*/ 1140573 h 6858000"/>
              <a:gd name="connsiteX654" fmla="*/ 6571100 w 7467600"/>
              <a:gd name="connsiteY654" fmla="*/ 1183662 h 6858000"/>
              <a:gd name="connsiteX655" fmla="*/ 6241687 w 7467600"/>
              <a:gd name="connsiteY655" fmla="*/ 1257600 h 6858000"/>
              <a:gd name="connsiteX656" fmla="*/ 5693009 w 7467600"/>
              <a:gd name="connsiteY656" fmla="*/ 1478256 h 6858000"/>
              <a:gd name="connsiteX657" fmla="*/ 6548420 w 7467600"/>
              <a:gd name="connsiteY657" fmla="*/ 1214599 h 6858000"/>
              <a:gd name="connsiteX658" fmla="*/ 6605473 w 7467600"/>
              <a:gd name="connsiteY658" fmla="*/ 1184686 h 6858000"/>
              <a:gd name="connsiteX659" fmla="*/ 6691602 w 7467600"/>
              <a:gd name="connsiteY659" fmla="*/ 1140573 h 6858000"/>
              <a:gd name="connsiteX660" fmla="*/ 4002475 w 7467600"/>
              <a:gd name="connsiteY660" fmla="*/ 1037802 h 6858000"/>
              <a:gd name="connsiteX661" fmla="*/ 4000324 w 7467600"/>
              <a:gd name="connsiteY661" fmla="*/ 1039362 h 6858000"/>
              <a:gd name="connsiteX662" fmla="*/ 4002862 w 7467600"/>
              <a:gd name="connsiteY662" fmla="*/ 1042866 h 6858000"/>
              <a:gd name="connsiteX663" fmla="*/ 4002475 w 7467600"/>
              <a:gd name="connsiteY663" fmla="*/ 1037802 h 6858000"/>
              <a:gd name="connsiteX664" fmla="*/ 506322 w 7467600"/>
              <a:gd name="connsiteY664" fmla="*/ 1020997 h 6858000"/>
              <a:gd name="connsiteX665" fmla="*/ 533068 w 7467600"/>
              <a:gd name="connsiteY665" fmla="*/ 1029409 h 6858000"/>
              <a:gd name="connsiteX666" fmla="*/ 1232525 w 7467600"/>
              <a:gd name="connsiteY666" fmla="*/ 1804675 h 6858000"/>
              <a:gd name="connsiteX667" fmla="*/ 1388858 w 7467600"/>
              <a:gd name="connsiteY667" fmla="*/ 2368011 h 6858000"/>
              <a:gd name="connsiteX668" fmla="*/ 1384098 w 7467600"/>
              <a:gd name="connsiteY668" fmla="*/ 2378125 h 6858000"/>
              <a:gd name="connsiteX669" fmla="*/ 1425393 w 7467600"/>
              <a:gd name="connsiteY669" fmla="*/ 2589124 h 6858000"/>
              <a:gd name="connsiteX670" fmla="*/ 1424001 w 7467600"/>
              <a:gd name="connsiteY670" fmla="*/ 2597541 h 6858000"/>
              <a:gd name="connsiteX671" fmla="*/ 2152729 w 7467600"/>
              <a:gd name="connsiteY671" fmla="*/ 2864487 h 6858000"/>
              <a:gd name="connsiteX672" fmla="*/ 2020609 w 7467600"/>
              <a:gd name="connsiteY672" fmla="*/ 2539671 h 6858000"/>
              <a:gd name="connsiteX673" fmla="*/ 2018920 w 7467600"/>
              <a:gd name="connsiteY673" fmla="*/ 2536309 h 6858000"/>
              <a:gd name="connsiteX674" fmla="*/ 1342441 w 7467600"/>
              <a:gd name="connsiteY674" fmla="*/ 1173017 h 6858000"/>
              <a:gd name="connsiteX675" fmla="*/ 1367925 w 7467600"/>
              <a:gd name="connsiteY675" fmla="*/ 1135648 h 6858000"/>
              <a:gd name="connsiteX676" fmla="*/ 1771401 w 7467600"/>
              <a:gd name="connsiteY676" fmla="*/ 1806673 h 6858000"/>
              <a:gd name="connsiteX677" fmla="*/ 1972385 w 7467600"/>
              <a:gd name="connsiteY677" fmla="*/ 2198735 h 6858000"/>
              <a:gd name="connsiteX678" fmla="*/ 2040892 w 7467600"/>
              <a:gd name="connsiteY678" fmla="*/ 2405205 h 6858000"/>
              <a:gd name="connsiteX679" fmla="*/ 2131689 w 7467600"/>
              <a:gd name="connsiteY679" fmla="*/ 1936926 h 6858000"/>
              <a:gd name="connsiteX680" fmla="*/ 2454820 w 7467600"/>
              <a:gd name="connsiteY680" fmla="*/ 1248808 h 6858000"/>
              <a:gd name="connsiteX681" fmla="*/ 2492512 w 7467600"/>
              <a:gd name="connsiteY681" fmla="*/ 1302920 h 6858000"/>
              <a:gd name="connsiteX682" fmla="*/ 2081216 w 7467600"/>
              <a:gd name="connsiteY682" fmla="*/ 2527513 h 6858000"/>
              <a:gd name="connsiteX683" fmla="*/ 2081211 w 7467600"/>
              <a:gd name="connsiteY683" fmla="*/ 2528916 h 6858000"/>
              <a:gd name="connsiteX684" fmla="*/ 2199067 w 7467600"/>
              <a:gd name="connsiteY684" fmla="*/ 2884061 h 6858000"/>
              <a:gd name="connsiteX685" fmla="*/ 3192586 w 7467600"/>
              <a:gd name="connsiteY685" fmla="*/ 3411496 h 6858000"/>
              <a:gd name="connsiteX686" fmla="*/ 3182620 w 7467600"/>
              <a:gd name="connsiteY686" fmla="*/ 3483279 h 6858000"/>
              <a:gd name="connsiteX687" fmla="*/ 2435119 w 7467600"/>
              <a:gd name="connsiteY687" fmla="*/ 3080173 h 6858000"/>
              <a:gd name="connsiteX688" fmla="*/ 2410152 w 7467600"/>
              <a:gd name="connsiteY688" fmla="*/ 3063751 h 6858000"/>
              <a:gd name="connsiteX689" fmla="*/ 2408099 w 7467600"/>
              <a:gd name="connsiteY689" fmla="*/ 3064403 h 6858000"/>
              <a:gd name="connsiteX690" fmla="*/ 2407218 w 7467600"/>
              <a:gd name="connsiteY690" fmla="*/ 3070324 h 6858000"/>
              <a:gd name="connsiteX691" fmla="*/ 2380138 w 7467600"/>
              <a:gd name="connsiteY691" fmla="*/ 3099341 h 6858000"/>
              <a:gd name="connsiteX692" fmla="*/ 1765923 w 7467600"/>
              <a:gd name="connsiteY692" fmla="*/ 3581043 h 6858000"/>
              <a:gd name="connsiteX693" fmla="*/ 1702258 w 7467600"/>
              <a:gd name="connsiteY693" fmla="*/ 3612286 h 6858000"/>
              <a:gd name="connsiteX694" fmla="*/ 1538370 w 7467600"/>
              <a:gd name="connsiteY694" fmla="*/ 3811804 h 6858000"/>
              <a:gd name="connsiteX695" fmla="*/ 542867 w 7467600"/>
              <a:gd name="connsiteY695" fmla="*/ 4944092 h 6858000"/>
              <a:gd name="connsiteX696" fmla="*/ 515800 w 7467600"/>
              <a:gd name="connsiteY696" fmla="*/ 4862180 h 6858000"/>
              <a:gd name="connsiteX697" fmla="*/ 909145 w 7467600"/>
              <a:gd name="connsiteY697" fmla="*/ 4199225 h 6858000"/>
              <a:gd name="connsiteX698" fmla="*/ 1214067 w 7467600"/>
              <a:gd name="connsiteY698" fmla="*/ 3908561 h 6858000"/>
              <a:gd name="connsiteX699" fmla="*/ 640967 w 7467600"/>
              <a:gd name="connsiteY699" fmla="*/ 4105601 h 6858000"/>
              <a:gd name="connsiteX700" fmla="*/ 112563 w 7467600"/>
              <a:gd name="connsiteY700" fmla="*/ 4396952 h 6858000"/>
              <a:gd name="connsiteX701" fmla="*/ 0 w 7467600"/>
              <a:gd name="connsiteY701" fmla="*/ 4466006 h 6858000"/>
              <a:gd name="connsiteX702" fmla="*/ 0 w 7467600"/>
              <a:gd name="connsiteY702" fmla="*/ 4233763 h 6858000"/>
              <a:gd name="connsiteX703" fmla="*/ 36881 w 7467600"/>
              <a:gd name="connsiteY703" fmla="*/ 4200118 h 6858000"/>
              <a:gd name="connsiteX704" fmla="*/ 910534 w 7467600"/>
              <a:gd name="connsiteY704" fmla="*/ 3629753 h 6858000"/>
              <a:gd name="connsiteX705" fmla="*/ 1578717 w 7467600"/>
              <a:gd name="connsiteY705" fmla="*/ 3575982 h 6858000"/>
              <a:gd name="connsiteX706" fmla="*/ 2338780 w 7467600"/>
              <a:gd name="connsiteY706" fmla="*/ 3033725 h 6858000"/>
              <a:gd name="connsiteX707" fmla="*/ 1807991 w 7467600"/>
              <a:gd name="connsiteY707" fmla="*/ 2807184 h 6858000"/>
              <a:gd name="connsiteX708" fmla="*/ 1416358 w 7467600"/>
              <a:gd name="connsiteY708" fmla="*/ 3112571 h 6858000"/>
              <a:gd name="connsiteX709" fmla="*/ 939066 w 7467600"/>
              <a:gd name="connsiteY709" fmla="*/ 3378798 h 6858000"/>
              <a:gd name="connsiteX710" fmla="*/ 115099 w 7467600"/>
              <a:gd name="connsiteY710" fmla="*/ 3607650 h 6858000"/>
              <a:gd name="connsiteX711" fmla="*/ 97284 w 7467600"/>
              <a:gd name="connsiteY711" fmla="*/ 3520393 h 6858000"/>
              <a:gd name="connsiteX712" fmla="*/ 922050 w 7467600"/>
              <a:gd name="connsiteY712" fmla="*/ 3074867 h 6858000"/>
              <a:gd name="connsiteX713" fmla="*/ 1405265 w 7467600"/>
              <a:gd name="connsiteY713" fmla="*/ 3016319 h 6858000"/>
              <a:gd name="connsiteX714" fmla="*/ 1407512 w 7467600"/>
              <a:gd name="connsiteY714" fmla="*/ 3018001 h 6858000"/>
              <a:gd name="connsiteX715" fmla="*/ 1726266 w 7467600"/>
              <a:gd name="connsiteY715" fmla="*/ 2777274 h 6858000"/>
              <a:gd name="connsiteX716" fmla="*/ 625390 w 7467600"/>
              <a:gd name="connsiteY716" fmla="*/ 2514541 h 6858000"/>
              <a:gd name="connsiteX717" fmla="*/ 619799 w 7467600"/>
              <a:gd name="connsiteY717" fmla="*/ 2527180 h 6858000"/>
              <a:gd name="connsiteX718" fmla="*/ 310030 w 7467600"/>
              <a:gd name="connsiteY718" fmla="*/ 2771818 h 6858000"/>
              <a:gd name="connsiteX719" fmla="*/ 173877 w 7467600"/>
              <a:gd name="connsiteY719" fmla="*/ 2937056 h 6858000"/>
              <a:gd name="connsiteX720" fmla="*/ 77889 w 7467600"/>
              <a:gd name="connsiteY720" fmla="*/ 3138440 h 6858000"/>
              <a:gd name="connsiteX721" fmla="*/ 0 w 7467600"/>
              <a:gd name="connsiteY721" fmla="*/ 3271395 h 6858000"/>
              <a:gd name="connsiteX722" fmla="*/ 0 w 7467600"/>
              <a:gd name="connsiteY722" fmla="*/ 3153002 h 6858000"/>
              <a:gd name="connsiteX723" fmla="*/ 2386 w 7467600"/>
              <a:gd name="connsiteY723" fmla="*/ 3149203 h 6858000"/>
              <a:gd name="connsiteX724" fmla="*/ 89753 w 7467600"/>
              <a:gd name="connsiteY724" fmla="*/ 2987702 h 6858000"/>
              <a:gd name="connsiteX725" fmla="*/ 76869 w 7467600"/>
              <a:gd name="connsiteY725" fmla="*/ 3005404 h 6858000"/>
              <a:gd name="connsiteX726" fmla="*/ 32049 w 7467600"/>
              <a:gd name="connsiteY726" fmla="*/ 3065814 h 6858000"/>
              <a:gd name="connsiteX727" fmla="*/ 0 w 7467600"/>
              <a:gd name="connsiteY727" fmla="*/ 3108744 h 6858000"/>
              <a:gd name="connsiteX728" fmla="*/ 0 w 7467600"/>
              <a:gd name="connsiteY728" fmla="*/ 3058059 h 6858000"/>
              <a:gd name="connsiteX729" fmla="*/ 7610 w 7467600"/>
              <a:gd name="connsiteY729" fmla="*/ 3047889 h 6858000"/>
              <a:gd name="connsiteX730" fmla="*/ 52419 w 7467600"/>
              <a:gd name="connsiteY730" fmla="*/ 2987479 h 6858000"/>
              <a:gd name="connsiteX731" fmla="*/ 59142 w 7467600"/>
              <a:gd name="connsiteY731" fmla="*/ 2978488 h 6858000"/>
              <a:gd name="connsiteX732" fmla="*/ 0 w 7467600"/>
              <a:gd name="connsiteY732" fmla="*/ 3015334 h 6858000"/>
              <a:gd name="connsiteX733" fmla="*/ 0 w 7467600"/>
              <a:gd name="connsiteY733" fmla="*/ 2914286 h 6858000"/>
              <a:gd name="connsiteX734" fmla="*/ 36383 w 7467600"/>
              <a:gd name="connsiteY734" fmla="*/ 2901128 h 6858000"/>
              <a:gd name="connsiteX735" fmla="*/ 156329 w 7467600"/>
              <a:gd name="connsiteY735" fmla="*/ 2840533 h 6858000"/>
              <a:gd name="connsiteX736" fmla="*/ 358355 w 7467600"/>
              <a:gd name="connsiteY736" fmla="*/ 2620471 h 6858000"/>
              <a:gd name="connsiteX737" fmla="*/ 510577 w 7467600"/>
              <a:gd name="connsiteY737" fmla="*/ 2501244 h 6858000"/>
              <a:gd name="connsiteX738" fmla="*/ 211967 w 7467600"/>
              <a:gd name="connsiteY738" fmla="*/ 2479171 h 6858000"/>
              <a:gd name="connsiteX739" fmla="*/ 0 w 7467600"/>
              <a:gd name="connsiteY739" fmla="*/ 2476398 h 6858000"/>
              <a:gd name="connsiteX740" fmla="*/ 0 w 7467600"/>
              <a:gd name="connsiteY740" fmla="*/ 2389189 h 6858000"/>
              <a:gd name="connsiteX741" fmla="*/ 103062 w 7467600"/>
              <a:gd name="connsiteY741" fmla="*/ 2389518 h 6858000"/>
              <a:gd name="connsiteX742" fmla="*/ 510734 w 7467600"/>
              <a:gd name="connsiteY742" fmla="*/ 2416201 h 6858000"/>
              <a:gd name="connsiteX743" fmla="*/ 279257 w 7467600"/>
              <a:gd name="connsiteY743" fmla="*/ 2092102 h 6858000"/>
              <a:gd name="connsiteX744" fmla="*/ 65265 w 7467600"/>
              <a:gd name="connsiteY744" fmla="*/ 2006049 h 6858000"/>
              <a:gd name="connsiteX745" fmla="*/ 0 w 7467600"/>
              <a:gd name="connsiteY745" fmla="*/ 1982532 h 6858000"/>
              <a:gd name="connsiteX746" fmla="*/ 0 w 7467600"/>
              <a:gd name="connsiteY746" fmla="*/ 1912789 h 6858000"/>
              <a:gd name="connsiteX747" fmla="*/ 97460 w 7467600"/>
              <a:gd name="connsiteY747" fmla="*/ 1953725 h 6858000"/>
              <a:gd name="connsiteX748" fmla="*/ 221272 w 7467600"/>
              <a:gd name="connsiteY748" fmla="*/ 1980766 h 6858000"/>
              <a:gd name="connsiteX749" fmla="*/ 116765 w 7467600"/>
              <a:gd name="connsiteY749" fmla="*/ 1911033 h 6858000"/>
              <a:gd name="connsiteX750" fmla="*/ 16405 w 7467600"/>
              <a:gd name="connsiteY750" fmla="*/ 1803412 h 6858000"/>
              <a:gd name="connsiteX751" fmla="*/ 0 w 7467600"/>
              <a:gd name="connsiteY751" fmla="*/ 1784777 h 6858000"/>
              <a:gd name="connsiteX752" fmla="*/ 0 w 7467600"/>
              <a:gd name="connsiteY752" fmla="*/ 1740082 h 6858000"/>
              <a:gd name="connsiteX753" fmla="*/ 39394 w 7467600"/>
              <a:gd name="connsiteY753" fmla="*/ 1784856 h 6858000"/>
              <a:gd name="connsiteX754" fmla="*/ 135813 w 7467600"/>
              <a:gd name="connsiteY754" fmla="*/ 1888838 h 6858000"/>
              <a:gd name="connsiteX755" fmla="*/ 242575 w 7467600"/>
              <a:gd name="connsiteY755" fmla="*/ 1958841 h 6858000"/>
              <a:gd name="connsiteX756" fmla="*/ 82197 w 7467600"/>
              <a:gd name="connsiteY756" fmla="*/ 1754826 h 6858000"/>
              <a:gd name="connsiteX757" fmla="*/ 0 w 7467600"/>
              <a:gd name="connsiteY757" fmla="*/ 1679650 h 6858000"/>
              <a:gd name="connsiteX758" fmla="*/ 0 w 7467600"/>
              <a:gd name="connsiteY758" fmla="*/ 1602463 h 6858000"/>
              <a:gd name="connsiteX759" fmla="*/ 84689 w 7467600"/>
              <a:gd name="connsiteY759" fmla="*/ 1677442 h 6858000"/>
              <a:gd name="connsiteX760" fmla="*/ 298437 w 7467600"/>
              <a:gd name="connsiteY760" fmla="*/ 1968019 h 6858000"/>
              <a:gd name="connsiteX761" fmla="*/ 227269 w 7467600"/>
              <a:gd name="connsiteY761" fmla="*/ 1114064 h 6858000"/>
              <a:gd name="connsiteX762" fmla="*/ 248003 w 7467600"/>
              <a:gd name="connsiteY762" fmla="*/ 1089613 h 6858000"/>
              <a:gd name="connsiteX763" fmla="*/ 427020 w 7467600"/>
              <a:gd name="connsiteY763" fmla="*/ 1619803 h 6858000"/>
              <a:gd name="connsiteX764" fmla="*/ 340345 w 7467600"/>
              <a:gd name="connsiteY764" fmla="*/ 2027739 h 6858000"/>
              <a:gd name="connsiteX765" fmla="*/ 360865 w 7467600"/>
              <a:gd name="connsiteY765" fmla="*/ 2044827 h 6858000"/>
              <a:gd name="connsiteX766" fmla="*/ 560414 w 7467600"/>
              <a:gd name="connsiteY766" fmla="*/ 2421457 h 6858000"/>
              <a:gd name="connsiteX767" fmla="*/ 1359703 w 7467600"/>
              <a:gd name="connsiteY767" fmla="*/ 2578554 h 6858000"/>
              <a:gd name="connsiteX768" fmla="*/ 1359422 w 7467600"/>
              <a:gd name="connsiteY768" fmla="*/ 2577994 h 6858000"/>
              <a:gd name="connsiteX769" fmla="*/ 828701 w 7467600"/>
              <a:gd name="connsiteY769" fmla="*/ 1839520 h 6858000"/>
              <a:gd name="connsiteX770" fmla="*/ 494427 w 7467600"/>
              <a:gd name="connsiteY770" fmla="*/ 1092333 h 6858000"/>
              <a:gd name="connsiteX771" fmla="*/ 506322 w 7467600"/>
              <a:gd name="connsiteY771" fmla="*/ 1020997 h 6858000"/>
              <a:gd name="connsiteX772" fmla="*/ 4570198 w 7467600"/>
              <a:gd name="connsiteY772" fmla="*/ 978081 h 6858000"/>
              <a:gd name="connsiteX773" fmla="*/ 4523691 w 7467600"/>
              <a:gd name="connsiteY773" fmla="*/ 1127776 h 6858000"/>
              <a:gd name="connsiteX774" fmla="*/ 4509875 w 7467600"/>
              <a:gd name="connsiteY774" fmla="*/ 1167552 h 6858000"/>
              <a:gd name="connsiteX775" fmla="*/ 4478168 w 7467600"/>
              <a:gd name="connsiteY775" fmla="*/ 1260735 h 6858000"/>
              <a:gd name="connsiteX776" fmla="*/ 4409309 w 7467600"/>
              <a:gd name="connsiteY776" fmla="*/ 1666996 h 6858000"/>
              <a:gd name="connsiteX777" fmla="*/ 4370031 w 7467600"/>
              <a:gd name="connsiteY777" fmla="*/ 1955666 h 6858000"/>
              <a:gd name="connsiteX778" fmla="*/ 4570198 w 7467600"/>
              <a:gd name="connsiteY778" fmla="*/ 978081 h 6858000"/>
              <a:gd name="connsiteX779" fmla="*/ 4557898 w 7467600"/>
              <a:gd name="connsiteY779" fmla="*/ 900011 h 6858000"/>
              <a:gd name="connsiteX780" fmla="*/ 4344840 w 7467600"/>
              <a:gd name="connsiteY780" fmla="*/ 1922038 h 6858000"/>
              <a:gd name="connsiteX781" fmla="*/ 4378710 w 7467600"/>
              <a:gd name="connsiteY781" fmla="*/ 1665516 h 6858000"/>
              <a:gd name="connsiteX782" fmla="*/ 4448798 w 7467600"/>
              <a:gd name="connsiteY782" fmla="*/ 1253024 h 6858000"/>
              <a:gd name="connsiteX783" fmla="*/ 4480315 w 7467600"/>
              <a:gd name="connsiteY783" fmla="*/ 1158454 h 6858000"/>
              <a:gd name="connsiteX784" fmla="*/ 4494133 w 7467600"/>
              <a:gd name="connsiteY784" fmla="*/ 1118676 h 6858000"/>
              <a:gd name="connsiteX785" fmla="*/ 4557898 w 7467600"/>
              <a:gd name="connsiteY785" fmla="*/ 900011 h 6858000"/>
              <a:gd name="connsiteX786" fmla="*/ 5870151 w 7467600"/>
              <a:gd name="connsiteY786" fmla="*/ 898890 h 6858000"/>
              <a:gd name="connsiteX787" fmla="*/ 5861335 w 7467600"/>
              <a:gd name="connsiteY787" fmla="*/ 899177 h 6858000"/>
              <a:gd name="connsiteX788" fmla="*/ 5843702 w 7467600"/>
              <a:gd name="connsiteY788" fmla="*/ 899748 h 6858000"/>
              <a:gd name="connsiteX789" fmla="*/ 5651107 w 7467600"/>
              <a:gd name="connsiteY789" fmla="*/ 920306 h 6858000"/>
              <a:gd name="connsiteX790" fmla="*/ 5459407 w 7467600"/>
              <a:gd name="connsiteY790" fmla="*/ 940975 h 6858000"/>
              <a:gd name="connsiteX791" fmla="*/ 5374846 w 7467600"/>
              <a:gd name="connsiteY791" fmla="*/ 941988 h 6858000"/>
              <a:gd name="connsiteX792" fmla="*/ 5256105 w 7467600"/>
              <a:gd name="connsiteY792" fmla="*/ 945632 h 6858000"/>
              <a:gd name="connsiteX793" fmla="*/ 5107071 w 7467600"/>
              <a:gd name="connsiteY793" fmla="*/ 969720 h 6858000"/>
              <a:gd name="connsiteX794" fmla="*/ 4998681 w 7467600"/>
              <a:gd name="connsiteY794" fmla="*/ 988771 h 6858000"/>
              <a:gd name="connsiteX795" fmla="*/ 5870151 w 7467600"/>
              <a:gd name="connsiteY795" fmla="*/ 898890 h 6858000"/>
              <a:gd name="connsiteX796" fmla="*/ 5504425 w 7467600"/>
              <a:gd name="connsiteY796" fmla="*/ 848067 h 6858000"/>
              <a:gd name="connsiteX797" fmla="*/ 4968849 w 7467600"/>
              <a:gd name="connsiteY797" fmla="*/ 962318 h 6858000"/>
              <a:gd name="connsiteX798" fmla="*/ 5104039 w 7467600"/>
              <a:gd name="connsiteY798" fmla="*/ 940634 h 6858000"/>
              <a:gd name="connsiteX799" fmla="*/ 5256311 w 7467600"/>
              <a:gd name="connsiteY799" fmla="*/ 916490 h 6858000"/>
              <a:gd name="connsiteX800" fmla="*/ 5377381 w 7467600"/>
              <a:gd name="connsiteY800" fmla="*/ 912671 h 6858000"/>
              <a:gd name="connsiteX801" fmla="*/ 5460148 w 7467600"/>
              <a:gd name="connsiteY801" fmla="*/ 911442 h 6858000"/>
              <a:gd name="connsiteX802" fmla="*/ 5648971 w 7467600"/>
              <a:gd name="connsiteY802" fmla="*/ 891331 h 6858000"/>
              <a:gd name="connsiteX803" fmla="*/ 5844807 w 7467600"/>
              <a:gd name="connsiteY803" fmla="*/ 870718 h 6858000"/>
              <a:gd name="connsiteX804" fmla="*/ 5862975 w 7467600"/>
              <a:gd name="connsiteY804" fmla="*/ 869756 h 6858000"/>
              <a:gd name="connsiteX805" fmla="*/ 5920887 w 7467600"/>
              <a:gd name="connsiteY805" fmla="*/ 865929 h 6858000"/>
              <a:gd name="connsiteX806" fmla="*/ 5504425 w 7467600"/>
              <a:gd name="connsiteY806" fmla="*/ 848067 h 6858000"/>
              <a:gd name="connsiteX807" fmla="*/ 3607114 w 7467600"/>
              <a:gd name="connsiteY807" fmla="*/ 467441 h 6858000"/>
              <a:gd name="connsiteX808" fmla="*/ 3296242 w 7467600"/>
              <a:gd name="connsiteY808" fmla="*/ 807991 h 6858000"/>
              <a:gd name="connsiteX809" fmla="*/ 3174674 w 7467600"/>
              <a:gd name="connsiteY809" fmla="*/ 919759 h 6858000"/>
              <a:gd name="connsiteX810" fmla="*/ 3042978 w 7467600"/>
              <a:gd name="connsiteY810" fmla="*/ 1054894 h 6858000"/>
              <a:gd name="connsiteX811" fmla="*/ 2968914 w 7467600"/>
              <a:gd name="connsiteY811" fmla="*/ 1133756 h 6858000"/>
              <a:gd name="connsiteX812" fmla="*/ 3103823 w 7467600"/>
              <a:gd name="connsiteY812" fmla="*/ 1026814 h 6858000"/>
              <a:gd name="connsiteX813" fmla="*/ 3607114 w 7467600"/>
              <a:gd name="connsiteY813" fmla="*/ 467441 h 6858000"/>
              <a:gd name="connsiteX814" fmla="*/ 3744487 w 7467600"/>
              <a:gd name="connsiteY814" fmla="*/ 383136 h 6858000"/>
              <a:gd name="connsiteX815" fmla="*/ 3970213 w 7467600"/>
              <a:gd name="connsiteY815" fmla="*/ 995559 h 6858000"/>
              <a:gd name="connsiteX816" fmla="*/ 3744487 w 7467600"/>
              <a:gd name="connsiteY816" fmla="*/ 383136 h 6858000"/>
              <a:gd name="connsiteX817" fmla="*/ 3624562 w 7467600"/>
              <a:gd name="connsiteY817" fmla="*/ 367041 h 6858000"/>
              <a:gd name="connsiteX818" fmla="*/ 3489712 w 7467600"/>
              <a:gd name="connsiteY818" fmla="*/ 485386 h 6858000"/>
              <a:gd name="connsiteX819" fmla="*/ 3182994 w 7467600"/>
              <a:gd name="connsiteY819" fmla="*/ 828265 h 6858000"/>
              <a:gd name="connsiteX820" fmla="*/ 2892114 w 7467600"/>
              <a:gd name="connsiteY820" fmla="*/ 1172635 h 6858000"/>
              <a:gd name="connsiteX821" fmla="*/ 3021459 w 7467600"/>
              <a:gd name="connsiteY821" fmla="*/ 1035385 h 6858000"/>
              <a:gd name="connsiteX822" fmla="*/ 3153873 w 7467600"/>
              <a:gd name="connsiteY822" fmla="*/ 898971 h 6858000"/>
              <a:gd name="connsiteX823" fmla="*/ 3276511 w 7467600"/>
              <a:gd name="connsiteY823" fmla="*/ 786423 h 6858000"/>
              <a:gd name="connsiteX824" fmla="*/ 3584154 w 7467600"/>
              <a:gd name="connsiteY824" fmla="*/ 448218 h 6858000"/>
              <a:gd name="connsiteX825" fmla="*/ 3624562 w 7467600"/>
              <a:gd name="connsiteY825" fmla="*/ 367041 h 6858000"/>
              <a:gd name="connsiteX826" fmla="*/ 3766672 w 7467600"/>
              <a:gd name="connsiteY826" fmla="*/ 359429 h 6858000"/>
              <a:gd name="connsiteX827" fmla="*/ 3996338 w 7467600"/>
              <a:gd name="connsiteY827" fmla="*/ 968237 h 6858000"/>
              <a:gd name="connsiteX828" fmla="*/ 3766672 w 7467600"/>
              <a:gd name="connsiteY828" fmla="*/ 359429 h 6858000"/>
              <a:gd name="connsiteX829" fmla="*/ 5805386 w 7467600"/>
              <a:gd name="connsiteY829" fmla="*/ 239240 h 6858000"/>
              <a:gd name="connsiteX830" fmla="*/ 5736947 w 7467600"/>
              <a:gd name="connsiteY830" fmla="*/ 261367 h 6858000"/>
              <a:gd name="connsiteX831" fmla="*/ 5427012 w 7467600"/>
              <a:gd name="connsiteY831" fmla="*/ 311272 h 6858000"/>
              <a:gd name="connsiteX832" fmla="*/ 5147818 w 7467600"/>
              <a:gd name="connsiteY832" fmla="*/ 322112 h 6858000"/>
              <a:gd name="connsiteX833" fmla="*/ 5060854 w 7467600"/>
              <a:gd name="connsiteY833" fmla="*/ 311882 h 6858000"/>
              <a:gd name="connsiteX834" fmla="*/ 4945989 w 7467600"/>
              <a:gd name="connsiteY834" fmla="*/ 300516 h 6858000"/>
              <a:gd name="connsiteX835" fmla="*/ 5410479 w 7467600"/>
              <a:gd name="connsiteY835" fmla="*/ 348434 h 6858000"/>
              <a:gd name="connsiteX836" fmla="*/ 5805386 w 7467600"/>
              <a:gd name="connsiteY836" fmla="*/ 239240 h 6858000"/>
              <a:gd name="connsiteX837" fmla="*/ 5905192 w 7467600"/>
              <a:gd name="connsiteY837" fmla="*/ 163079 h 6858000"/>
              <a:gd name="connsiteX838" fmla="*/ 5865655 w 7467600"/>
              <a:gd name="connsiteY838" fmla="*/ 171901 h 6858000"/>
              <a:gd name="connsiteX839" fmla="*/ 5259740 w 7467600"/>
              <a:gd name="connsiteY839" fmla="*/ 257013 h 6858000"/>
              <a:gd name="connsiteX840" fmla="*/ 5208466 w 7467600"/>
              <a:gd name="connsiteY840" fmla="*/ 257550 h 6858000"/>
              <a:gd name="connsiteX841" fmla="*/ 4980204 w 7467600"/>
              <a:gd name="connsiteY841" fmla="*/ 271903 h 6858000"/>
              <a:gd name="connsiteX842" fmla="*/ 5068068 w 7467600"/>
              <a:gd name="connsiteY842" fmla="*/ 282244 h 6858000"/>
              <a:gd name="connsiteX843" fmla="*/ 5153231 w 7467600"/>
              <a:gd name="connsiteY843" fmla="*/ 292240 h 6858000"/>
              <a:gd name="connsiteX844" fmla="*/ 5426491 w 7467600"/>
              <a:gd name="connsiteY844" fmla="*/ 281128 h 6858000"/>
              <a:gd name="connsiteX845" fmla="*/ 5731212 w 7467600"/>
              <a:gd name="connsiteY845" fmla="*/ 231951 h 6858000"/>
              <a:gd name="connsiteX846" fmla="*/ 5905192 w 7467600"/>
              <a:gd name="connsiteY846" fmla="*/ 163079 h 6858000"/>
              <a:gd name="connsiteX847" fmla="*/ 5944437 w 7467600"/>
              <a:gd name="connsiteY847" fmla="*/ 113829 h 6858000"/>
              <a:gd name="connsiteX848" fmla="*/ 5825032 w 7467600"/>
              <a:gd name="connsiteY848" fmla="*/ 146405 h 6858000"/>
              <a:gd name="connsiteX849" fmla="*/ 4955599 w 7467600"/>
              <a:gd name="connsiteY849" fmla="*/ 247008 h 6858000"/>
              <a:gd name="connsiteX850" fmla="*/ 5210104 w 7467600"/>
              <a:gd name="connsiteY850" fmla="*/ 228123 h 6858000"/>
              <a:gd name="connsiteX851" fmla="*/ 5261015 w 7467600"/>
              <a:gd name="connsiteY851" fmla="*/ 227087 h 6858000"/>
              <a:gd name="connsiteX852" fmla="*/ 5861181 w 7467600"/>
              <a:gd name="connsiteY852" fmla="*/ 143093 h 6858000"/>
              <a:gd name="connsiteX853" fmla="*/ 5961252 w 7467600"/>
              <a:gd name="connsiteY853" fmla="*/ 114820 h 6858000"/>
              <a:gd name="connsiteX854" fmla="*/ 5944437 w 7467600"/>
              <a:gd name="connsiteY854" fmla="*/ 113829 h 6858000"/>
              <a:gd name="connsiteX855" fmla="*/ 3882765 w 7467600"/>
              <a:gd name="connsiteY855" fmla="*/ 0 h 6858000"/>
              <a:gd name="connsiteX856" fmla="*/ 3995099 w 7467600"/>
              <a:gd name="connsiteY856" fmla="*/ 0 h 6858000"/>
              <a:gd name="connsiteX857" fmla="*/ 4163818 w 7467600"/>
              <a:gd name="connsiteY857" fmla="*/ 234104 h 6858000"/>
              <a:gd name="connsiteX858" fmla="*/ 4172099 w 7467600"/>
              <a:gd name="connsiteY858" fmla="*/ 234207 h 6858000"/>
              <a:gd name="connsiteX859" fmla="*/ 4784282 w 7467600"/>
              <a:gd name="connsiteY859" fmla="*/ 276561 h 6858000"/>
              <a:gd name="connsiteX860" fmla="*/ 4801687 w 7467600"/>
              <a:gd name="connsiteY860" fmla="*/ 267764 h 6858000"/>
              <a:gd name="connsiteX861" fmla="*/ 6082788 w 7467600"/>
              <a:gd name="connsiteY861" fmla="*/ 64119 h 6858000"/>
              <a:gd name="connsiteX862" fmla="*/ 6099442 w 7467600"/>
              <a:gd name="connsiteY862" fmla="*/ 82568 h 6858000"/>
              <a:gd name="connsiteX863" fmla="*/ 4804137 w 7467600"/>
              <a:gd name="connsiteY863" fmla="*/ 320931 h 6858000"/>
              <a:gd name="connsiteX864" fmla="*/ 4227047 w 7467600"/>
              <a:gd name="connsiteY864" fmla="*/ 313415 h 6858000"/>
              <a:gd name="connsiteX865" fmla="*/ 4346041 w 7467600"/>
              <a:gd name="connsiteY865" fmla="*/ 456086 h 6858000"/>
              <a:gd name="connsiteX866" fmla="*/ 4870967 w 7467600"/>
              <a:gd name="connsiteY866" fmla="*/ 963061 h 6858000"/>
              <a:gd name="connsiteX867" fmla="*/ 4889647 w 7467600"/>
              <a:gd name="connsiteY867" fmla="*/ 957147 h 6858000"/>
              <a:gd name="connsiteX868" fmla="*/ 5422504 w 7467600"/>
              <a:gd name="connsiteY868" fmla="*/ 805191 h 6858000"/>
              <a:gd name="connsiteX869" fmla="*/ 6087656 w 7467600"/>
              <a:gd name="connsiteY869" fmla="*/ 826703 h 6858000"/>
              <a:gd name="connsiteX870" fmla="*/ 6058717 w 7467600"/>
              <a:gd name="connsiteY870" fmla="*/ 865992 h 6858000"/>
              <a:gd name="connsiteX871" fmla="*/ 4974153 w 7467600"/>
              <a:gd name="connsiteY871" fmla="*/ 1045456 h 6858000"/>
              <a:gd name="connsiteX872" fmla="*/ 5627835 w 7467600"/>
              <a:gd name="connsiteY872" fmla="*/ 1472077 h 6858000"/>
              <a:gd name="connsiteX873" fmla="*/ 5629817 w 7467600"/>
              <a:gd name="connsiteY873" fmla="*/ 1471412 h 6858000"/>
              <a:gd name="connsiteX874" fmla="*/ 5634124 w 7467600"/>
              <a:gd name="connsiteY874" fmla="*/ 1470572 h 6858000"/>
              <a:gd name="connsiteX875" fmla="*/ 5755832 w 7467600"/>
              <a:gd name="connsiteY875" fmla="*/ 1383886 h 6858000"/>
              <a:gd name="connsiteX876" fmla="*/ 6014186 w 7467600"/>
              <a:gd name="connsiteY876" fmla="*/ 1279799 h 6858000"/>
              <a:gd name="connsiteX877" fmla="*/ 6901619 w 7467600"/>
              <a:gd name="connsiteY877" fmla="*/ 1047874 h 6858000"/>
              <a:gd name="connsiteX878" fmla="*/ 6931566 w 7467600"/>
              <a:gd name="connsiteY878" fmla="*/ 1062034 h 6858000"/>
              <a:gd name="connsiteX879" fmla="*/ 5790982 w 7467600"/>
              <a:gd name="connsiteY879" fmla="*/ 1561380 h 6858000"/>
              <a:gd name="connsiteX880" fmla="*/ 6188971 w 7467600"/>
              <a:gd name="connsiteY880" fmla="*/ 1755168 h 6858000"/>
              <a:gd name="connsiteX881" fmla="*/ 6202446 w 7467600"/>
              <a:gd name="connsiteY881" fmla="*/ 1752268 h 6858000"/>
              <a:gd name="connsiteX882" fmla="*/ 7179560 w 7467600"/>
              <a:gd name="connsiteY882" fmla="*/ 1467551 h 6858000"/>
              <a:gd name="connsiteX883" fmla="*/ 7158730 w 7467600"/>
              <a:gd name="connsiteY883" fmla="*/ 1507835 h 6858000"/>
              <a:gd name="connsiteX884" fmla="*/ 6326959 w 7467600"/>
              <a:gd name="connsiteY884" fmla="*/ 1817686 h 6858000"/>
              <a:gd name="connsiteX885" fmla="*/ 6537433 w 7467600"/>
              <a:gd name="connsiteY885" fmla="*/ 1907790 h 6858000"/>
              <a:gd name="connsiteX886" fmla="*/ 6550221 w 7467600"/>
              <a:gd name="connsiteY886" fmla="*/ 1910729 h 6858000"/>
              <a:gd name="connsiteX887" fmla="*/ 6964438 w 7467600"/>
              <a:gd name="connsiteY887" fmla="*/ 2209505 h 6858000"/>
              <a:gd name="connsiteX888" fmla="*/ 7367862 w 7467600"/>
              <a:gd name="connsiteY888" fmla="*/ 2806833 h 6858000"/>
              <a:gd name="connsiteX889" fmla="*/ 7364329 w 7467600"/>
              <a:gd name="connsiteY889" fmla="*/ 2826907 h 6858000"/>
              <a:gd name="connsiteX890" fmla="*/ 7290545 w 7467600"/>
              <a:gd name="connsiteY890" fmla="*/ 2850663 h 6858000"/>
              <a:gd name="connsiteX891" fmla="*/ 6472036 w 7467600"/>
              <a:gd name="connsiteY891" fmla="*/ 1959003 h 6858000"/>
              <a:gd name="connsiteX892" fmla="*/ 5792897 w 7467600"/>
              <a:gd name="connsiteY892" fmla="*/ 1647747 h 6858000"/>
              <a:gd name="connsiteX893" fmla="*/ 5842751 w 7467600"/>
              <a:gd name="connsiteY893" fmla="*/ 1816112 h 6858000"/>
              <a:gd name="connsiteX894" fmla="*/ 5847424 w 7467600"/>
              <a:gd name="connsiteY894" fmla="*/ 1815776 h 6858000"/>
              <a:gd name="connsiteX895" fmla="*/ 6399821 w 7467600"/>
              <a:gd name="connsiteY895" fmla="*/ 2344799 h 6858000"/>
              <a:gd name="connsiteX896" fmla="*/ 6323232 w 7467600"/>
              <a:gd name="connsiteY896" fmla="*/ 2389634 h 6858000"/>
              <a:gd name="connsiteX897" fmla="*/ 5942958 w 7467600"/>
              <a:gd name="connsiteY897" fmla="*/ 2077708 h 6858000"/>
              <a:gd name="connsiteX898" fmla="*/ 5921559 w 7467600"/>
              <a:gd name="connsiteY898" fmla="*/ 2378596 h 6858000"/>
              <a:gd name="connsiteX899" fmla="*/ 5817651 w 7467600"/>
              <a:gd name="connsiteY899" fmla="*/ 3023919 h 6858000"/>
              <a:gd name="connsiteX900" fmla="*/ 5729634 w 7467600"/>
              <a:gd name="connsiteY900" fmla="*/ 3051849 h 6858000"/>
              <a:gd name="connsiteX901" fmla="*/ 5611018 w 7467600"/>
              <a:gd name="connsiteY901" fmla="*/ 2316769 h 6858000"/>
              <a:gd name="connsiteX902" fmla="*/ 5687608 w 7467600"/>
              <a:gd name="connsiteY902" fmla="*/ 2039972 h 6858000"/>
              <a:gd name="connsiteX903" fmla="*/ 5657554 w 7467600"/>
              <a:gd name="connsiteY903" fmla="*/ 1576445 h 6858000"/>
              <a:gd name="connsiteX904" fmla="*/ 5150475 w 7467600"/>
              <a:gd name="connsiteY904" fmla="*/ 1274012 h 6858000"/>
              <a:gd name="connsiteX905" fmla="*/ 5349142 w 7467600"/>
              <a:gd name="connsiteY905" fmla="*/ 2204405 h 6858000"/>
              <a:gd name="connsiteX906" fmla="*/ 5262214 w 7467600"/>
              <a:gd name="connsiteY906" fmla="*/ 2233836 h 6858000"/>
              <a:gd name="connsiteX907" fmla="*/ 4981539 w 7467600"/>
              <a:gd name="connsiteY907" fmla="*/ 1542201 h 6858000"/>
              <a:gd name="connsiteX908" fmla="*/ 4958461 w 7467600"/>
              <a:gd name="connsiteY908" fmla="*/ 1136957 h 6858000"/>
              <a:gd name="connsiteX909" fmla="*/ 4655015 w 7467600"/>
              <a:gd name="connsiteY909" fmla="*/ 891426 h 6858000"/>
              <a:gd name="connsiteX910" fmla="*/ 4348002 w 7467600"/>
              <a:gd name="connsiteY910" fmla="*/ 2205895 h 6858000"/>
              <a:gd name="connsiteX911" fmla="*/ 4262250 w 7467600"/>
              <a:gd name="connsiteY911" fmla="*/ 2219972 h 6858000"/>
              <a:gd name="connsiteX912" fmla="*/ 4550611 w 7467600"/>
              <a:gd name="connsiteY912" fmla="*/ 817540 h 6858000"/>
              <a:gd name="connsiteX913" fmla="*/ 4564418 w 7467600"/>
              <a:gd name="connsiteY913" fmla="*/ 808293 h 6858000"/>
              <a:gd name="connsiteX914" fmla="*/ 4266388 w 7467600"/>
              <a:gd name="connsiteY914" fmla="*/ 500083 h 6858000"/>
              <a:gd name="connsiteX915" fmla="*/ 4032842 w 7467600"/>
              <a:gd name="connsiteY915" fmla="*/ 211809 h 6858000"/>
              <a:gd name="connsiteX916" fmla="*/ 3882765 w 7467600"/>
              <a:gd name="connsiteY916" fmla="*/ 0 h 6858000"/>
              <a:gd name="connsiteX917" fmla="*/ 3721337 w 7467600"/>
              <a:gd name="connsiteY917" fmla="*/ 0 h 6858000"/>
              <a:gd name="connsiteX918" fmla="*/ 3797544 w 7467600"/>
              <a:gd name="connsiteY918" fmla="*/ 0 h 6858000"/>
              <a:gd name="connsiteX919" fmla="*/ 3775734 w 7467600"/>
              <a:gd name="connsiteY919" fmla="*/ 95131 h 6858000"/>
              <a:gd name="connsiteX920" fmla="*/ 3724807 w 7467600"/>
              <a:gd name="connsiteY920" fmla="*/ 272257 h 6858000"/>
              <a:gd name="connsiteX921" fmla="*/ 3726844 w 7467600"/>
              <a:gd name="connsiteY921" fmla="*/ 282988 h 6858000"/>
              <a:gd name="connsiteX922" fmla="*/ 3742664 w 7467600"/>
              <a:gd name="connsiteY922" fmla="*/ 279918 h 6858000"/>
              <a:gd name="connsiteX923" fmla="*/ 4103910 w 7467600"/>
              <a:gd name="connsiteY923" fmla="*/ 1161917 h 6858000"/>
              <a:gd name="connsiteX924" fmla="*/ 4020269 w 7467600"/>
              <a:gd name="connsiteY924" fmla="*/ 1200406 h 6858000"/>
              <a:gd name="connsiteX925" fmla="*/ 3674882 w 7467600"/>
              <a:gd name="connsiteY925" fmla="*/ 488524 h 6858000"/>
              <a:gd name="connsiteX926" fmla="*/ 3132682 w 7467600"/>
              <a:gd name="connsiteY926" fmla="*/ 1072284 h 6858000"/>
              <a:gd name="connsiteX927" fmla="*/ 2716346 w 7467600"/>
              <a:gd name="connsiteY927" fmla="*/ 1276376 h 6858000"/>
              <a:gd name="connsiteX928" fmla="*/ 2716772 w 7467600"/>
              <a:gd name="connsiteY928" fmla="*/ 1255462 h 6858000"/>
              <a:gd name="connsiteX929" fmla="*/ 3471096 w 7467600"/>
              <a:gd name="connsiteY929" fmla="*/ 437072 h 6858000"/>
              <a:gd name="connsiteX930" fmla="*/ 3639057 w 7467600"/>
              <a:gd name="connsiteY930" fmla="*/ 286334 h 6858000"/>
              <a:gd name="connsiteX931" fmla="*/ 3640309 w 7467600"/>
              <a:gd name="connsiteY931" fmla="*/ 284664 h 6858000"/>
              <a:gd name="connsiteX932" fmla="*/ 3646022 w 7467600"/>
              <a:gd name="connsiteY932" fmla="*/ 276711 h 6858000"/>
              <a:gd name="connsiteX933" fmla="*/ 3707943 w 7467600"/>
              <a:gd name="connsiteY933" fmla="*/ 65958 h 6858000"/>
              <a:gd name="connsiteX934" fmla="*/ 3721337 w 7467600"/>
              <a:gd name="connsiteY934" fmla="*/ 0 h 6858000"/>
              <a:gd name="connsiteX935" fmla="*/ 2867960 w 7467600"/>
              <a:gd name="connsiteY935" fmla="*/ 0 h 6858000"/>
              <a:gd name="connsiteX936" fmla="*/ 2926351 w 7467600"/>
              <a:gd name="connsiteY936" fmla="*/ 0 h 6858000"/>
              <a:gd name="connsiteX937" fmla="*/ 2902823 w 7467600"/>
              <a:gd name="connsiteY937" fmla="*/ 262929 h 6858000"/>
              <a:gd name="connsiteX938" fmla="*/ 2940663 w 7467600"/>
              <a:gd name="connsiteY938" fmla="*/ 140884 h 6858000"/>
              <a:gd name="connsiteX939" fmla="*/ 2947039 w 7467600"/>
              <a:gd name="connsiteY939" fmla="*/ 122524 h 6858000"/>
              <a:gd name="connsiteX940" fmla="*/ 2984316 w 7467600"/>
              <a:gd name="connsiteY940" fmla="*/ 0 h 6858000"/>
              <a:gd name="connsiteX941" fmla="*/ 3016114 w 7467600"/>
              <a:gd name="connsiteY941" fmla="*/ 0 h 6858000"/>
              <a:gd name="connsiteX942" fmla="*/ 2979949 w 7467600"/>
              <a:gd name="connsiteY942" fmla="*/ 119274 h 6858000"/>
              <a:gd name="connsiteX943" fmla="*/ 3023879 w 7467600"/>
              <a:gd name="connsiteY943" fmla="*/ 0 h 6858000"/>
              <a:gd name="connsiteX944" fmla="*/ 3105400 w 7467600"/>
              <a:gd name="connsiteY944" fmla="*/ 0 h 6858000"/>
              <a:gd name="connsiteX945" fmla="*/ 3094669 w 7467600"/>
              <a:gd name="connsiteY945" fmla="*/ 30308 h 6858000"/>
              <a:gd name="connsiteX946" fmla="*/ 2901945 w 7467600"/>
              <a:gd name="connsiteY946" fmla="*/ 466538 h 6858000"/>
              <a:gd name="connsiteX947" fmla="*/ 2815209 w 7467600"/>
              <a:gd name="connsiteY947" fmla="*/ 497361 h 6858000"/>
              <a:gd name="connsiteX948" fmla="*/ 2844845 w 7467600"/>
              <a:gd name="connsiteY948" fmla="*/ 127638 h 6858000"/>
              <a:gd name="connsiteX949" fmla="*/ 2867960 w 7467600"/>
              <a:gd name="connsiteY949" fmla="*/ 0 h 6858000"/>
              <a:gd name="connsiteX950" fmla="*/ 1057230 w 7467600"/>
              <a:gd name="connsiteY950" fmla="*/ 0 h 6858000"/>
              <a:gd name="connsiteX951" fmla="*/ 1111003 w 7467600"/>
              <a:gd name="connsiteY951" fmla="*/ 0 h 6858000"/>
              <a:gd name="connsiteX952" fmla="*/ 1125553 w 7467600"/>
              <a:gd name="connsiteY952" fmla="*/ 52588 h 6858000"/>
              <a:gd name="connsiteX953" fmla="*/ 1304276 w 7467600"/>
              <a:gd name="connsiteY953" fmla="*/ 476275 h 6858000"/>
              <a:gd name="connsiteX954" fmla="*/ 1492066 w 7467600"/>
              <a:gd name="connsiteY954" fmla="*/ 886333 h 6858000"/>
              <a:gd name="connsiteX955" fmla="*/ 1423698 w 7467600"/>
              <a:gd name="connsiteY955" fmla="*/ 710817 h 6858000"/>
              <a:gd name="connsiteX956" fmla="*/ 1357609 w 7467600"/>
              <a:gd name="connsiteY956" fmla="*/ 532892 h 6858000"/>
              <a:gd name="connsiteX957" fmla="*/ 1309550 w 7467600"/>
              <a:gd name="connsiteY957" fmla="*/ 374031 h 6858000"/>
              <a:gd name="connsiteX958" fmla="*/ 1193673 w 7467600"/>
              <a:gd name="connsiteY958" fmla="*/ 49533 h 6858000"/>
              <a:gd name="connsiteX959" fmla="*/ 1164391 w 7467600"/>
              <a:gd name="connsiteY959" fmla="*/ 0 h 6858000"/>
              <a:gd name="connsiteX960" fmla="*/ 1200666 w 7467600"/>
              <a:gd name="connsiteY960" fmla="*/ 0 h 6858000"/>
              <a:gd name="connsiteX961" fmla="*/ 1223408 w 7467600"/>
              <a:gd name="connsiteY961" fmla="*/ 38996 h 6858000"/>
              <a:gd name="connsiteX962" fmla="*/ 1339635 w 7467600"/>
              <a:gd name="connsiteY962" fmla="*/ 365517 h 6858000"/>
              <a:gd name="connsiteX963" fmla="*/ 1387469 w 7467600"/>
              <a:gd name="connsiteY963" fmla="*/ 523079 h 6858000"/>
              <a:gd name="connsiteX964" fmla="*/ 1452685 w 7467600"/>
              <a:gd name="connsiteY964" fmla="*/ 699806 h 6858000"/>
              <a:gd name="connsiteX965" fmla="*/ 1492092 w 7467600"/>
              <a:gd name="connsiteY965" fmla="*/ 800424 h 6858000"/>
              <a:gd name="connsiteX966" fmla="*/ 1455302 w 7467600"/>
              <a:gd name="connsiteY966" fmla="*/ 632913 h 6858000"/>
              <a:gd name="connsiteX967" fmla="*/ 1222336 w 7467600"/>
              <a:gd name="connsiteY967" fmla="*/ 9480 h 6858000"/>
              <a:gd name="connsiteX968" fmla="*/ 1214634 w 7467600"/>
              <a:gd name="connsiteY968" fmla="*/ 0 h 6858000"/>
              <a:gd name="connsiteX969" fmla="*/ 1289827 w 7467600"/>
              <a:gd name="connsiteY969" fmla="*/ 0 h 6858000"/>
              <a:gd name="connsiteX970" fmla="*/ 1321076 w 7467600"/>
              <a:gd name="connsiteY970" fmla="*/ 59722 h 6858000"/>
              <a:gd name="connsiteX971" fmla="*/ 1512579 w 7467600"/>
              <a:gd name="connsiteY971" fmla="*/ 626441 h 6858000"/>
              <a:gd name="connsiteX972" fmla="*/ 1506076 w 7467600"/>
              <a:gd name="connsiteY972" fmla="*/ 1089289 h 6858000"/>
              <a:gd name="connsiteX973" fmla="*/ 1486346 w 7467600"/>
              <a:gd name="connsiteY973" fmla="*/ 1079919 h 6858000"/>
              <a:gd name="connsiteX974" fmla="*/ 1070511 w 7467600"/>
              <a:gd name="connsiteY974" fmla="*/ 48609 h 6858000"/>
              <a:gd name="connsiteX975" fmla="*/ 1057230 w 7467600"/>
              <a:gd name="connsiteY975" fmla="*/ 0 h 6858000"/>
              <a:gd name="connsiteX976" fmla="*/ 43151 w 7467600"/>
              <a:gd name="connsiteY976" fmla="*/ 0 h 6858000"/>
              <a:gd name="connsiteX977" fmla="*/ 95283 w 7467600"/>
              <a:gd name="connsiteY977" fmla="*/ 0 h 6858000"/>
              <a:gd name="connsiteX978" fmla="*/ 300708 w 7467600"/>
              <a:gd name="connsiteY978" fmla="*/ 154571 h 6858000"/>
              <a:gd name="connsiteX979" fmla="*/ 530414 w 7467600"/>
              <a:gd name="connsiteY979" fmla="*/ 354673 h 6858000"/>
              <a:gd name="connsiteX980" fmla="*/ 333785 w 7467600"/>
              <a:gd name="connsiteY980" fmla="*/ 161564 h 6858000"/>
              <a:gd name="connsiteX981" fmla="*/ 147005 w 7467600"/>
              <a:gd name="connsiteY981" fmla="*/ 0 h 6858000"/>
              <a:gd name="connsiteX982" fmla="*/ 272509 w 7467600"/>
              <a:gd name="connsiteY982" fmla="*/ 0 h 6858000"/>
              <a:gd name="connsiteX983" fmla="*/ 326276 w 7467600"/>
              <a:gd name="connsiteY983" fmla="*/ 45847 h 6858000"/>
              <a:gd name="connsiteX984" fmla="*/ 823759 w 7467600"/>
              <a:gd name="connsiteY984" fmla="*/ 574145 h 6858000"/>
              <a:gd name="connsiteX985" fmla="*/ 811254 w 7467600"/>
              <a:gd name="connsiteY985" fmla="*/ 665546 h 6858000"/>
              <a:gd name="connsiteX986" fmla="*/ 154042 w 7467600"/>
              <a:gd name="connsiteY986" fmla="*/ 261522 h 6858000"/>
              <a:gd name="connsiteX987" fmla="*/ 13550 w 7467600"/>
              <a:gd name="connsiteY987" fmla="*/ 158423 h 6858000"/>
              <a:gd name="connsiteX988" fmla="*/ 0 w 7467600"/>
              <a:gd name="connsiteY988" fmla="*/ 146618 h 6858000"/>
              <a:gd name="connsiteX989" fmla="*/ 0 w 7467600"/>
              <a:gd name="connsiteY989" fmla="*/ 59161 h 6858000"/>
              <a:gd name="connsiteX990" fmla="*/ 45427 w 7467600"/>
              <a:gd name="connsiteY990" fmla="*/ 101078 h 6858000"/>
              <a:gd name="connsiteX991" fmla="*/ 630103 w 7467600"/>
              <a:gd name="connsiteY991" fmla="*/ 485885 h 6858000"/>
              <a:gd name="connsiteX992" fmla="*/ 532040 w 7467600"/>
              <a:gd name="connsiteY992" fmla="*/ 399359 h 6858000"/>
              <a:gd name="connsiteX993" fmla="*/ 517618 w 7467600"/>
              <a:gd name="connsiteY993" fmla="*/ 385726 h 6858000"/>
              <a:gd name="connsiteX994" fmla="*/ 285074 w 7467600"/>
              <a:gd name="connsiteY994" fmla="*/ 182755 h 6858000"/>
              <a:gd name="connsiteX995" fmla="*/ 43151 w 7467600"/>
              <a:gd name="connsiteY99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41225 h 6858000"/>
              <a:gd name="connsiteX138" fmla="*/ 7467600 w 7467600"/>
              <a:gd name="connsiteY138" fmla="*/ 5277736 h 6858000"/>
              <a:gd name="connsiteX139" fmla="*/ 1903353 w 7467600"/>
              <a:gd name="connsiteY139" fmla="*/ 5044827 h 6858000"/>
              <a:gd name="connsiteX140" fmla="*/ 1936931 w 7467600"/>
              <a:gd name="connsiteY140" fmla="*/ 5093954 h 6858000"/>
              <a:gd name="connsiteX141" fmla="*/ 2195868 w 7467600"/>
              <a:gd name="connsiteY141" fmla="*/ 5396574 h 6858000"/>
              <a:gd name="connsiteX142" fmla="*/ 2088852 w 7467600"/>
              <a:gd name="connsiteY142" fmla="*/ 5166123 h 6858000"/>
              <a:gd name="connsiteX143" fmla="*/ 1958241 w 7467600"/>
              <a:gd name="connsiteY143" fmla="*/ 5067955 h 6858000"/>
              <a:gd name="connsiteX144" fmla="*/ 1903353 w 7467600"/>
              <a:gd name="connsiteY144" fmla="*/ 5044827 h 6858000"/>
              <a:gd name="connsiteX145" fmla="*/ 1979378 w 7467600"/>
              <a:gd name="connsiteY145" fmla="*/ 4769504 h 6858000"/>
              <a:gd name="connsiteX146" fmla="*/ 2882120 w 7467600"/>
              <a:gd name="connsiteY146" fmla="*/ 5064547 h 6858000"/>
              <a:gd name="connsiteX147" fmla="*/ 2793103 w 7467600"/>
              <a:gd name="connsiteY147" fmla="*/ 5039699 h 6858000"/>
              <a:gd name="connsiteX148" fmla="*/ 2770041 w 7467600"/>
              <a:gd name="connsiteY148" fmla="*/ 5033634 h 6858000"/>
              <a:gd name="connsiteX149" fmla="*/ 1979378 w 7467600"/>
              <a:gd name="connsiteY149" fmla="*/ 4769504 h 6858000"/>
              <a:gd name="connsiteX150" fmla="*/ 1927410 w 7467600"/>
              <a:gd name="connsiteY150" fmla="*/ 4716164 h 6858000"/>
              <a:gd name="connsiteX151" fmla="*/ 1959587 w 7467600"/>
              <a:gd name="connsiteY151" fmla="*/ 4728849 h 6858000"/>
              <a:gd name="connsiteX152" fmla="*/ 2777707 w 7467600"/>
              <a:gd name="connsiteY152" fmla="*/ 5003991 h 6858000"/>
              <a:gd name="connsiteX153" fmla="*/ 2800768 w 7467600"/>
              <a:gd name="connsiteY153" fmla="*/ 5010056 h 6858000"/>
              <a:gd name="connsiteX154" fmla="*/ 2879408 w 7467600"/>
              <a:gd name="connsiteY154" fmla="*/ 5031590 h 6858000"/>
              <a:gd name="connsiteX155" fmla="*/ 2862295 w 7467600"/>
              <a:gd name="connsiteY155" fmla="*/ 5022958 h 6858000"/>
              <a:gd name="connsiteX156" fmla="*/ 2813343 w 7467600"/>
              <a:gd name="connsiteY156" fmla="*/ 4998369 h 6858000"/>
              <a:gd name="connsiteX157" fmla="*/ 2646245 w 7467600"/>
              <a:gd name="connsiteY157" fmla="*/ 4930999 h 6858000"/>
              <a:gd name="connsiteX158" fmla="*/ 1999243 w 7467600"/>
              <a:gd name="connsiteY158" fmla="*/ 4730524 h 6858000"/>
              <a:gd name="connsiteX159" fmla="*/ 1979527 w 7467600"/>
              <a:gd name="connsiteY159" fmla="*/ 4726651 h 6858000"/>
              <a:gd name="connsiteX160" fmla="*/ 1927410 w 7467600"/>
              <a:gd name="connsiteY160" fmla="*/ 4716164 h 6858000"/>
              <a:gd name="connsiteX161" fmla="*/ 1997014 w 7467600"/>
              <a:gd name="connsiteY161" fmla="*/ 4698007 h 6858000"/>
              <a:gd name="connsiteX162" fmla="*/ 2005458 w 7467600"/>
              <a:gd name="connsiteY162" fmla="*/ 4699540 h 6858000"/>
              <a:gd name="connsiteX163" fmla="*/ 2657186 w 7467600"/>
              <a:gd name="connsiteY163" fmla="*/ 4901687 h 6858000"/>
              <a:gd name="connsiteX164" fmla="*/ 2826662 w 7467600"/>
              <a:gd name="connsiteY164" fmla="*/ 4970362 h 6858000"/>
              <a:gd name="connsiteX165" fmla="*/ 2876100 w 7467600"/>
              <a:gd name="connsiteY165" fmla="*/ 4995397 h 6858000"/>
              <a:gd name="connsiteX166" fmla="*/ 3042600 w 7467600"/>
              <a:gd name="connsiteY166" fmla="*/ 5059532 h 6858000"/>
              <a:gd name="connsiteX167" fmla="*/ 1997014 w 7467600"/>
              <a:gd name="connsiteY167" fmla="*/ 4698007 h 6858000"/>
              <a:gd name="connsiteX168" fmla="*/ 2305292 w 7467600"/>
              <a:gd name="connsiteY168" fmla="*/ 4219492 h 6858000"/>
              <a:gd name="connsiteX169" fmla="*/ 3360922 w 7467600"/>
              <a:gd name="connsiteY169" fmla="*/ 4529373 h 6858000"/>
              <a:gd name="connsiteX170" fmla="*/ 3492420 w 7467600"/>
              <a:gd name="connsiteY170" fmla="*/ 4510145 h 6858000"/>
              <a:gd name="connsiteX171" fmla="*/ 3364086 w 7467600"/>
              <a:gd name="connsiteY171" fmla="*/ 4480340 h 6858000"/>
              <a:gd name="connsiteX172" fmla="*/ 3225818 w 7467600"/>
              <a:gd name="connsiteY172" fmla="*/ 4411822 h 6858000"/>
              <a:gd name="connsiteX173" fmla="*/ 3129696 w 7467600"/>
              <a:gd name="connsiteY173" fmla="*/ 4360704 h 6858000"/>
              <a:gd name="connsiteX174" fmla="*/ 2814545 w 7467600"/>
              <a:gd name="connsiteY174" fmla="*/ 4282955 h 6858000"/>
              <a:gd name="connsiteX175" fmla="*/ 2305292 w 7467600"/>
              <a:gd name="connsiteY175" fmla="*/ 4219492 h 6858000"/>
              <a:gd name="connsiteX176" fmla="*/ 2626982 w 7467600"/>
              <a:gd name="connsiteY176" fmla="*/ 4206450 h 6858000"/>
              <a:gd name="connsiteX177" fmla="*/ 2490617 w 7467600"/>
              <a:gd name="connsiteY177" fmla="*/ 4206951 h 6858000"/>
              <a:gd name="connsiteX178" fmla="*/ 2819869 w 7467600"/>
              <a:gd name="connsiteY178" fmla="*/ 4252936 h 6858000"/>
              <a:gd name="connsiteX179" fmla="*/ 3143018 w 7467600"/>
              <a:gd name="connsiteY179" fmla="*/ 4332698 h 6858000"/>
              <a:gd name="connsiteX180" fmla="*/ 3241520 w 7467600"/>
              <a:gd name="connsiteY180" fmla="*/ 4385112 h 6858000"/>
              <a:gd name="connsiteX181" fmla="*/ 3374575 w 7467600"/>
              <a:gd name="connsiteY181" fmla="*/ 4451517 h 6858000"/>
              <a:gd name="connsiteX182" fmla="*/ 3505221 w 7467600"/>
              <a:gd name="connsiteY182" fmla="*/ 4480757 h 6858000"/>
              <a:gd name="connsiteX183" fmla="*/ 2626982 w 7467600"/>
              <a:gd name="connsiteY183" fmla="*/ 4206450 h 6858000"/>
              <a:gd name="connsiteX184" fmla="*/ 1310106 w 7467600"/>
              <a:gd name="connsiteY184" fmla="*/ 3943217 h 6858000"/>
              <a:gd name="connsiteX185" fmla="*/ 854994 w 7467600"/>
              <a:gd name="connsiteY185" fmla="*/ 4399136 h 6858000"/>
              <a:gd name="connsiteX186" fmla="*/ 742462 w 7467600"/>
              <a:gd name="connsiteY186" fmla="*/ 4594648 h 6858000"/>
              <a:gd name="connsiteX187" fmla="*/ 820602 w 7467600"/>
              <a:gd name="connsiteY187" fmla="*/ 4485915 h 6858000"/>
              <a:gd name="connsiteX188" fmla="*/ 878295 w 7467600"/>
              <a:gd name="connsiteY188" fmla="*/ 4403594 h 6858000"/>
              <a:gd name="connsiteX189" fmla="*/ 1240607 w 7467600"/>
              <a:gd name="connsiteY189" fmla="*/ 4010401 h 6858000"/>
              <a:gd name="connsiteX190" fmla="*/ 1310106 w 7467600"/>
              <a:gd name="connsiteY190" fmla="*/ 3943217 h 6858000"/>
              <a:gd name="connsiteX191" fmla="*/ 1423113 w 7467600"/>
              <a:gd name="connsiteY191" fmla="*/ 3874565 h 6858000"/>
              <a:gd name="connsiteX192" fmla="*/ 1260565 w 7467600"/>
              <a:gd name="connsiteY192" fmla="*/ 4031982 h 6858000"/>
              <a:gd name="connsiteX193" fmla="*/ 901900 w 7467600"/>
              <a:gd name="connsiteY193" fmla="*/ 4421236 h 6858000"/>
              <a:gd name="connsiteX194" fmla="*/ 845044 w 7467600"/>
              <a:gd name="connsiteY194" fmla="*/ 4502436 h 6858000"/>
              <a:gd name="connsiteX195" fmla="*/ 685926 w 7467600"/>
              <a:gd name="connsiteY195" fmla="*/ 4703069 h 6858000"/>
              <a:gd name="connsiteX196" fmla="*/ 684248 w 7467600"/>
              <a:gd name="connsiteY196" fmla="*/ 4706721 h 6858000"/>
              <a:gd name="connsiteX197" fmla="*/ 1423113 w 7467600"/>
              <a:gd name="connsiteY197" fmla="*/ 3874565 h 6858000"/>
              <a:gd name="connsiteX198" fmla="*/ 3316479 w 7467600"/>
              <a:gd name="connsiteY198" fmla="*/ 3872136 h 6858000"/>
              <a:gd name="connsiteX199" fmla="*/ 3546806 w 7467600"/>
              <a:gd name="connsiteY199" fmla="*/ 4356139 h 6858000"/>
              <a:gd name="connsiteX200" fmla="*/ 3364433 w 7467600"/>
              <a:gd name="connsiteY200" fmla="*/ 3953121 h 6858000"/>
              <a:gd name="connsiteX201" fmla="*/ 3316479 w 7467600"/>
              <a:gd name="connsiteY201" fmla="*/ 3872136 h 6858000"/>
              <a:gd name="connsiteX202" fmla="*/ 3291335 w 7467600"/>
              <a:gd name="connsiteY202" fmla="*/ 3767420 h 6858000"/>
              <a:gd name="connsiteX203" fmla="*/ 3390805 w 7467600"/>
              <a:gd name="connsiteY203" fmla="*/ 3937163 h 6858000"/>
              <a:gd name="connsiteX204" fmla="*/ 3579062 w 7467600"/>
              <a:gd name="connsiteY204" fmla="*/ 4359040 h 6858000"/>
              <a:gd name="connsiteX205" fmla="*/ 3467355 w 7467600"/>
              <a:gd name="connsiteY205" fmla="*/ 3988130 h 6858000"/>
              <a:gd name="connsiteX206" fmla="*/ 3310753 w 7467600"/>
              <a:gd name="connsiteY206" fmla="*/ 3787140 h 6858000"/>
              <a:gd name="connsiteX207" fmla="*/ 3291335 w 7467600"/>
              <a:gd name="connsiteY207" fmla="*/ 3767420 h 6858000"/>
              <a:gd name="connsiteX208" fmla="*/ 1635889 w 7467600"/>
              <a:gd name="connsiteY208" fmla="*/ 3709494 h 6858000"/>
              <a:gd name="connsiteX209" fmla="*/ 1634800 w 7467600"/>
              <a:gd name="connsiteY209" fmla="*/ 3731111 h 6858000"/>
              <a:gd name="connsiteX210" fmla="*/ 1635889 w 7467600"/>
              <a:gd name="connsiteY210" fmla="*/ 3709494 h 6858000"/>
              <a:gd name="connsiteX211" fmla="*/ 1510397 w 7467600"/>
              <a:gd name="connsiteY211" fmla="*/ 3684705 h 6858000"/>
              <a:gd name="connsiteX212" fmla="*/ 1146550 w 7467600"/>
              <a:gd name="connsiteY212" fmla="*/ 3802012 h 6858000"/>
              <a:gd name="connsiteX213" fmla="*/ 698834 w 7467600"/>
              <a:gd name="connsiteY213" fmla="*/ 3952272 h 6858000"/>
              <a:gd name="connsiteX214" fmla="*/ 34256 w 7467600"/>
              <a:gd name="connsiteY214" fmla="*/ 4347603 h 6858000"/>
              <a:gd name="connsiteX215" fmla="*/ 527241 w 7467600"/>
              <a:gd name="connsiteY215" fmla="*/ 4065078 h 6858000"/>
              <a:gd name="connsiteX216" fmla="*/ 1510397 w 7467600"/>
              <a:gd name="connsiteY216" fmla="*/ 3684705 h 6858000"/>
              <a:gd name="connsiteX217" fmla="*/ 1313114 w 7467600"/>
              <a:gd name="connsiteY217" fmla="*/ 3655216 h 6858000"/>
              <a:gd name="connsiteX218" fmla="*/ 1109304 w 7467600"/>
              <a:gd name="connsiteY218" fmla="*/ 3669030 h 6858000"/>
              <a:gd name="connsiteX219" fmla="*/ 8129 w 7467600"/>
              <a:gd name="connsiteY219" fmla="*/ 4330519 h 6858000"/>
              <a:gd name="connsiteX220" fmla="*/ 687572 w 7467600"/>
              <a:gd name="connsiteY220" fmla="*/ 3925629 h 6858000"/>
              <a:gd name="connsiteX221" fmla="*/ 1138365 w 7467600"/>
              <a:gd name="connsiteY221" fmla="*/ 3774515 h 6858000"/>
              <a:gd name="connsiteX222" fmla="*/ 1505579 w 7467600"/>
              <a:gd name="connsiteY222" fmla="*/ 3655526 h 6858000"/>
              <a:gd name="connsiteX223" fmla="*/ 1313114 w 7467600"/>
              <a:gd name="connsiteY223" fmla="*/ 3655216 h 6858000"/>
              <a:gd name="connsiteX224" fmla="*/ 3655073 w 7467600"/>
              <a:gd name="connsiteY224" fmla="*/ 3650884 h 6858000"/>
              <a:gd name="connsiteX225" fmla="*/ 3989938 w 7467600"/>
              <a:gd name="connsiteY225" fmla="*/ 3991685 h 6858000"/>
              <a:gd name="connsiteX226" fmla="*/ 4393907 w 7467600"/>
              <a:gd name="connsiteY226" fmla="*/ 4261258 h 6858000"/>
              <a:gd name="connsiteX227" fmla="*/ 4648051 w 7467600"/>
              <a:gd name="connsiteY227" fmla="*/ 4374051 h 6858000"/>
              <a:gd name="connsiteX228" fmla="*/ 4383389 w 7467600"/>
              <a:gd name="connsiteY228" fmla="*/ 4184369 h 6858000"/>
              <a:gd name="connsiteX229" fmla="*/ 4165508 w 7467600"/>
              <a:gd name="connsiteY229" fmla="*/ 4035196 h 6858000"/>
              <a:gd name="connsiteX230" fmla="*/ 4068162 w 7467600"/>
              <a:gd name="connsiteY230" fmla="*/ 3953394 h 6858000"/>
              <a:gd name="connsiteX231" fmla="*/ 3981416 w 7467600"/>
              <a:gd name="connsiteY231" fmla="*/ 3880482 h 6858000"/>
              <a:gd name="connsiteX232" fmla="*/ 3800147 w 7467600"/>
              <a:gd name="connsiteY232" fmla="*/ 3749872 h 6858000"/>
              <a:gd name="connsiteX233" fmla="*/ 3655073 w 7467600"/>
              <a:gd name="connsiteY233" fmla="*/ 3650884 h 6858000"/>
              <a:gd name="connsiteX234" fmla="*/ 3670252 w 7467600"/>
              <a:gd name="connsiteY234" fmla="*/ 3622798 h 6858000"/>
              <a:gd name="connsiteX235" fmla="*/ 3817258 w 7467600"/>
              <a:gd name="connsiteY235" fmla="*/ 3723577 h 6858000"/>
              <a:gd name="connsiteX236" fmla="*/ 4000461 w 7467600"/>
              <a:gd name="connsiteY236" fmla="*/ 3855966 h 6858000"/>
              <a:gd name="connsiteX237" fmla="*/ 4088180 w 7467600"/>
              <a:gd name="connsiteY237" fmla="*/ 3929774 h 6858000"/>
              <a:gd name="connsiteX238" fmla="*/ 4184555 w 7467600"/>
              <a:gd name="connsiteY238" fmla="*/ 4010683 h 6858000"/>
              <a:gd name="connsiteX239" fmla="*/ 4399563 w 7467600"/>
              <a:gd name="connsiteY239" fmla="*/ 4158106 h 6858000"/>
              <a:gd name="connsiteX240" fmla="*/ 4684469 w 7467600"/>
              <a:gd name="connsiteY240" fmla="*/ 4364680 h 6858000"/>
              <a:gd name="connsiteX241" fmla="*/ 4690271 w 7467600"/>
              <a:gd name="connsiteY241" fmla="*/ 4370034 h 6858000"/>
              <a:gd name="connsiteX242" fmla="*/ 4136093 w 7467600"/>
              <a:gd name="connsiteY242" fmla="*/ 3858466 h 6858000"/>
              <a:gd name="connsiteX243" fmla="*/ 3670252 w 7467600"/>
              <a:gd name="connsiteY243" fmla="*/ 3622798 h 6858000"/>
              <a:gd name="connsiteX244" fmla="*/ 4440129 w 7467600"/>
              <a:gd name="connsiteY244" fmla="*/ 3448571 h 6858000"/>
              <a:gd name="connsiteX245" fmla="*/ 4856525 w 7467600"/>
              <a:gd name="connsiteY245" fmla="*/ 3915351 h 6858000"/>
              <a:gd name="connsiteX246" fmla="*/ 5059055 w 7467600"/>
              <a:gd name="connsiteY246" fmla="*/ 4108918 h 6858000"/>
              <a:gd name="connsiteX247" fmla="*/ 5290070 w 7467600"/>
              <a:gd name="connsiteY247" fmla="*/ 4263619 h 6858000"/>
              <a:gd name="connsiteX248" fmla="*/ 4834991 w 7467600"/>
              <a:gd name="connsiteY248" fmla="*/ 3830985 h 6858000"/>
              <a:gd name="connsiteX249" fmla="*/ 4440129 w 7467600"/>
              <a:gd name="connsiteY249" fmla="*/ 3448571 h 6858000"/>
              <a:gd name="connsiteX250" fmla="*/ 4441737 w 7467600"/>
              <a:gd name="connsiteY250" fmla="*/ 3399734 h 6858000"/>
              <a:gd name="connsiteX251" fmla="*/ 4431236 w 7467600"/>
              <a:gd name="connsiteY251" fmla="*/ 3400954 h 6858000"/>
              <a:gd name="connsiteX252" fmla="*/ 4557150 w 7467600"/>
              <a:gd name="connsiteY252" fmla="*/ 3510023 h 6858000"/>
              <a:gd name="connsiteX253" fmla="*/ 4856936 w 7467600"/>
              <a:gd name="connsiteY253" fmla="*/ 3809146 h 6858000"/>
              <a:gd name="connsiteX254" fmla="*/ 5111996 w 7467600"/>
              <a:gd name="connsiteY254" fmla="*/ 4065759 h 6858000"/>
              <a:gd name="connsiteX255" fmla="*/ 5388878 w 7467600"/>
              <a:gd name="connsiteY255" fmla="*/ 4300185 h 6858000"/>
              <a:gd name="connsiteX256" fmla="*/ 5425556 w 7467600"/>
              <a:gd name="connsiteY256" fmla="*/ 4308967 h 6858000"/>
              <a:gd name="connsiteX257" fmla="*/ 4943646 w 7467600"/>
              <a:gd name="connsiteY257" fmla="*/ 3822916 h 6858000"/>
              <a:gd name="connsiteX258" fmla="*/ 4594837 w 7467600"/>
              <a:gd name="connsiteY258" fmla="*/ 3532274 h 6858000"/>
              <a:gd name="connsiteX259" fmla="*/ 4441737 w 7467600"/>
              <a:gd name="connsiteY259" fmla="*/ 3399734 h 6858000"/>
              <a:gd name="connsiteX260" fmla="*/ 5425834 w 7467600"/>
              <a:gd name="connsiteY260" fmla="*/ 3162785 h 6858000"/>
              <a:gd name="connsiteX261" fmla="*/ 5401644 w 7467600"/>
              <a:gd name="connsiteY261" fmla="*/ 3617847 h 6858000"/>
              <a:gd name="connsiteX262" fmla="*/ 5467256 w 7467600"/>
              <a:gd name="connsiteY262" fmla="*/ 4175494 h 6858000"/>
              <a:gd name="connsiteX263" fmla="*/ 5448069 w 7467600"/>
              <a:gd name="connsiteY263" fmla="*/ 3567554 h 6858000"/>
              <a:gd name="connsiteX264" fmla="*/ 5425834 w 7467600"/>
              <a:gd name="connsiteY264" fmla="*/ 3162785 h 6858000"/>
              <a:gd name="connsiteX265" fmla="*/ 1318687 w 7467600"/>
              <a:gd name="connsiteY265" fmla="*/ 3113840 h 6858000"/>
              <a:gd name="connsiteX266" fmla="*/ 1066793 w 7467600"/>
              <a:gd name="connsiteY266" fmla="*/ 3212171 h 6858000"/>
              <a:gd name="connsiteX267" fmla="*/ 993319 w 7467600"/>
              <a:gd name="connsiteY267" fmla="*/ 3247648 h 6858000"/>
              <a:gd name="connsiteX268" fmla="*/ 853081 w 7467600"/>
              <a:gd name="connsiteY268" fmla="*/ 3312410 h 6858000"/>
              <a:gd name="connsiteX269" fmla="*/ 805957 w 7467600"/>
              <a:gd name="connsiteY269" fmla="*/ 3330443 h 6858000"/>
              <a:gd name="connsiteX270" fmla="*/ 1318687 w 7467600"/>
              <a:gd name="connsiteY270" fmla="*/ 3113840 h 6858000"/>
              <a:gd name="connsiteX271" fmla="*/ 5453702 w 7467600"/>
              <a:gd name="connsiteY271" fmla="*/ 3090882 h 6858000"/>
              <a:gd name="connsiteX272" fmla="*/ 5480135 w 7467600"/>
              <a:gd name="connsiteY272" fmla="*/ 3565802 h 6858000"/>
              <a:gd name="connsiteX273" fmla="*/ 5499023 w 7467600"/>
              <a:gd name="connsiteY273" fmla="*/ 4166310 h 6858000"/>
              <a:gd name="connsiteX274" fmla="*/ 5547022 w 7467600"/>
              <a:gd name="connsiteY274" fmla="*/ 3607838 h 6858000"/>
              <a:gd name="connsiteX275" fmla="*/ 5515964 w 7467600"/>
              <a:gd name="connsiteY275" fmla="*/ 3378541 h 6858000"/>
              <a:gd name="connsiteX276" fmla="*/ 5453702 w 7467600"/>
              <a:gd name="connsiteY276" fmla="*/ 3090882 h 6858000"/>
              <a:gd name="connsiteX277" fmla="*/ 1238695 w 7467600"/>
              <a:gd name="connsiteY277" fmla="*/ 3076820 h 6858000"/>
              <a:gd name="connsiteX278" fmla="*/ 716371 w 7467600"/>
              <a:gd name="connsiteY278" fmla="*/ 3293249 h 6858000"/>
              <a:gd name="connsiteX279" fmla="*/ 579522 w 7467600"/>
              <a:gd name="connsiteY279" fmla="*/ 3371759 h 6858000"/>
              <a:gd name="connsiteX280" fmla="*/ 600288 w 7467600"/>
              <a:gd name="connsiteY280" fmla="*/ 3365555 h 6858000"/>
              <a:gd name="connsiteX281" fmla="*/ 840692 w 7467600"/>
              <a:gd name="connsiteY281" fmla="*/ 3284921 h 6858000"/>
              <a:gd name="connsiteX282" fmla="*/ 979248 w 7467600"/>
              <a:gd name="connsiteY282" fmla="*/ 3221003 h 6858000"/>
              <a:gd name="connsiteX283" fmla="*/ 1053282 w 7467600"/>
              <a:gd name="connsiteY283" fmla="*/ 3185247 h 6858000"/>
              <a:gd name="connsiteX284" fmla="*/ 1320603 w 7467600"/>
              <a:gd name="connsiteY284" fmla="*/ 3081281 h 6858000"/>
              <a:gd name="connsiteX285" fmla="*/ 1238695 w 7467600"/>
              <a:gd name="connsiteY285" fmla="*/ 3076820 h 6858000"/>
              <a:gd name="connsiteX286" fmla="*/ 5425627 w 7467600"/>
              <a:gd name="connsiteY286" fmla="*/ 2954192 h 6858000"/>
              <a:gd name="connsiteX287" fmla="*/ 5470770 w 7467600"/>
              <a:gd name="connsiteY287" fmla="*/ 3005435 h 6858000"/>
              <a:gd name="connsiteX288" fmla="*/ 5519779 w 7467600"/>
              <a:gd name="connsiteY288" fmla="*/ 4359223 h 6858000"/>
              <a:gd name="connsiteX289" fmla="*/ 5520293 w 7467600"/>
              <a:gd name="connsiteY289" fmla="*/ 4360602 h 6858000"/>
              <a:gd name="connsiteX290" fmla="*/ 5767221 w 7467600"/>
              <a:gd name="connsiteY290" fmla="*/ 4665564 h 6858000"/>
              <a:gd name="connsiteX291" fmla="*/ 6937169 w 7467600"/>
              <a:gd name="connsiteY291" fmla="*/ 4815941 h 6858000"/>
              <a:gd name="connsiteX292" fmla="*/ 6953922 w 7467600"/>
              <a:gd name="connsiteY292" fmla="*/ 4890068 h 6858000"/>
              <a:gd name="connsiteX293" fmla="*/ 6071359 w 7467600"/>
              <a:gd name="connsiteY293" fmla="*/ 4770770 h 6858000"/>
              <a:gd name="connsiteX294" fmla="*/ 6038839 w 7467600"/>
              <a:gd name="connsiteY294" fmla="*/ 4764474 h 6858000"/>
              <a:gd name="connsiteX295" fmla="*/ 6038706 w 7467600"/>
              <a:gd name="connsiteY295" fmla="*/ 4763847 h 6858000"/>
              <a:gd name="connsiteX296" fmla="*/ 6037784 w 7467600"/>
              <a:gd name="connsiteY296" fmla="*/ 4764270 h 6858000"/>
              <a:gd name="connsiteX297" fmla="*/ 6038839 w 7467600"/>
              <a:gd name="connsiteY297" fmla="*/ 4764474 h 6858000"/>
              <a:gd name="connsiteX298" fmla="*/ 6040338 w 7467600"/>
              <a:gd name="connsiteY298" fmla="*/ 4771418 h 6858000"/>
              <a:gd name="connsiteX299" fmla="*/ 6024488 w 7467600"/>
              <a:gd name="connsiteY299" fmla="*/ 4809903 h 6858000"/>
              <a:gd name="connsiteX300" fmla="*/ 5599771 w 7467600"/>
              <a:gd name="connsiteY300" fmla="*/ 5509652 h 6858000"/>
              <a:gd name="connsiteX301" fmla="*/ 5548843 w 7467600"/>
              <a:gd name="connsiteY301" fmla="*/ 5563845 h 6858000"/>
              <a:gd name="connsiteX302" fmla="*/ 5940952 w 7467600"/>
              <a:gd name="connsiteY302" fmla="*/ 6250028 h 6858000"/>
              <a:gd name="connsiteX303" fmla="*/ 6043441 w 7467600"/>
              <a:gd name="connsiteY303" fmla="*/ 6665847 h 6858000"/>
              <a:gd name="connsiteX304" fmla="*/ 6093432 w 7467600"/>
              <a:gd name="connsiteY304" fmla="*/ 6858000 h 6858000"/>
              <a:gd name="connsiteX305" fmla="*/ 6034344 w 7467600"/>
              <a:gd name="connsiteY305" fmla="*/ 6858000 h 6858000"/>
              <a:gd name="connsiteX306" fmla="*/ 6026679 w 7467600"/>
              <a:gd name="connsiteY306" fmla="*/ 6836959 h 6858000"/>
              <a:gd name="connsiteX307" fmla="*/ 5800441 w 7467600"/>
              <a:gd name="connsiteY307" fmla="*/ 6335286 h 6858000"/>
              <a:gd name="connsiteX308" fmla="*/ 5526562 w 7467600"/>
              <a:gd name="connsiteY308" fmla="*/ 5705388 h 6858000"/>
              <a:gd name="connsiteX309" fmla="*/ 5519640 w 7467600"/>
              <a:gd name="connsiteY309" fmla="*/ 5683774 h 6858000"/>
              <a:gd name="connsiteX310" fmla="*/ 5844559 w 7467600"/>
              <a:gd name="connsiteY310" fmla="*/ 6553349 h 6858000"/>
              <a:gd name="connsiteX311" fmla="*/ 5975994 w 7467600"/>
              <a:gd name="connsiteY311" fmla="*/ 6858000 h 6858000"/>
              <a:gd name="connsiteX312" fmla="*/ 5898547 w 7467600"/>
              <a:gd name="connsiteY312" fmla="*/ 6858000 h 6858000"/>
              <a:gd name="connsiteX313" fmla="*/ 5682041 w 7467600"/>
              <a:gd name="connsiteY313" fmla="*/ 6355860 h 6858000"/>
              <a:gd name="connsiteX314" fmla="*/ 5461758 w 7467600"/>
              <a:gd name="connsiteY314" fmla="*/ 5820220 h 6858000"/>
              <a:gd name="connsiteX315" fmla="*/ 5237282 w 7467600"/>
              <a:gd name="connsiteY315" fmla="*/ 6579086 h 6858000"/>
              <a:gd name="connsiteX316" fmla="*/ 5115009 w 7467600"/>
              <a:gd name="connsiteY316" fmla="*/ 6858000 h 6858000"/>
              <a:gd name="connsiteX317" fmla="*/ 5028074 w 7467600"/>
              <a:gd name="connsiteY317" fmla="*/ 6858000 h 6858000"/>
              <a:gd name="connsiteX318" fmla="*/ 5079508 w 7467600"/>
              <a:gd name="connsiteY318" fmla="*/ 6749074 h 6858000"/>
              <a:gd name="connsiteX319" fmla="*/ 5371846 w 7467600"/>
              <a:gd name="connsiteY319" fmla="*/ 5924413 h 6858000"/>
              <a:gd name="connsiteX320" fmla="*/ 5270512 w 7467600"/>
              <a:gd name="connsiteY320" fmla="*/ 6138975 h 6858000"/>
              <a:gd name="connsiteX321" fmla="*/ 5062409 w 7467600"/>
              <a:gd name="connsiteY321" fmla="*/ 6653544 h 6858000"/>
              <a:gd name="connsiteX322" fmla="*/ 5036628 w 7467600"/>
              <a:gd name="connsiteY322" fmla="*/ 6754247 h 6858000"/>
              <a:gd name="connsiteX323" fmla="*/ 5009112 w 7467600"/>
              <a:gd name="connsiteY323" fmla="*/ 6858000 h 6858000"/>
              <a:gd name="connsiteX324" fmla="*/ 4976679 w 7467600"/>
              <a:gd name="connsiteY324" fmla="*/ 6858000 h 6858000"/>
              <a:gd name="connsiteX325" fmla="*/ 5006537 w 7467600"/>
              <a:gd name="connsiteY325" fmla="*/ 6747068 h 6858000"/>
              <a:gd name="connsiteX326" fmla="*/ 5032723 w 7467600"/>
              <a:gd name="connsiteY326" fmla="*/ 6644957 h 6858000"/>
              <a:gd name="connsiteX327" fmla="*/ 5242949 w 7467600"/>
              <a:gd name="connsiteY327" fmla="*/ 6125175 h 6858000"/>
              <a:gd name="connsiteX328" fmla="*/ 5286321 w 7467600"/>
              <a:gd name="connsiteY328" fmla="*/ 6033555 h 6858000"/>
              <a:gd name="connsiteX329" fmla="*/ 5008210 w 7467600"/>
              <a:gd name="connsiteY329" fmla="*/ 6649194 h 6858000"/>
              <a:gd name="connsiteX330" fmla="*/ 4986321 w 7467600"/>
              <a:gd name="connsiteY330" fmla="*/ 6765687 h 6858000"/>
              <a:gd name="connsiteX331" fmla="*/ 4973474 w 7467600"/>
              <a:gd name="connsiteY331" fmla="*/ 6858000 h 6858000"/>
              <a:gd name="connsiteX332" fmla="*/ 4907178 w 7467600"/>
              <a:gd name="connsiteY332" fmla="*/ 6858000 h 6858000"/>
              <a:gd name="connsiteX333" fmla="*/ 4910810 w 7467600"/>
              <a:gd name="connsiteY333" fmla="*/ 6829660 h 6858000"/>
              <a:gd name="connsiteX334" fmla="*/ 4987461 w 7467600"/>
              <a:gd name="connsiteY334" fmla="*/ 6432994 h 6858000"/>
              <a:gd name="connsiteX335" fmla="*/ 5179262 w 7467600"/>
              <a:gd name="connsiteY335" fmla="*/ 6035044 h 6858000"/>
              <a:gd name="connsiteX336" fmla="*/ 4689678 w 7467600"/>
              <a:gd name="connsiteY336" fmla="*/ 6440241 h 6858000"/>
              <a:gd name="connsiteX337" fmla="*/ 4477543 w 7467600"/>
              <a:gd name="connsiteY337" fmla="*/ 6674836 h 6858000"/>
              <a:gd name="connsiteX338" fmla="*/ 4329957 w 7467600"/>
              <a:gd name="connsiteY338" fmla="*/ 6858000 h 6858000"/>
              <a:gd name="connsiteX339" fmla="*/ 4218595 w 7467600"/>
              <a:gd name="connsiteY339" fmla="*/ 6858000 h 6858000"/>
              <a:gd name="connsiteX340" fmla="*/ 4368888 w 7467600"/>
              <a:gd name="connsiteY340" fmla="*/ 6668412 h 6858000"/>
              <a:gd name="connsiteX341" fmla="*/ 4563091 w 7467600"/>
              <a:gd name="connsiteY341" fmla="*/ 6442508 h 6858000"/>
              <a:gd name="connsiteX342" fmla="*/ 5387324 w 7467600"/>
              <a:gd name="connsiteY342" fmla="*/ 5705830 h 6858000"/>
              <a:gd name="connsiteX343" fmla="*/ 5073620 w 7467600"/>
              <a:gd name="connsiteY343" fmla="*/ 5955437 h 6858000"/>
              <a:gd name="connsiteX344" fmla="*/ 4689789 w 7467600"/>
              <a:gd name="connsiteY344" fmla="*/ 6268382 h 6858000"/>
              <a:gd name="connsiteX345" fmla="*/ 4418722 w 7467600"/>
              <a:gd name="connsiteY345" fmla="*/ 6570886 h 6858000"/>
              <a:gd name="connsiteX346" fmla="*/ 4214944 w 7467600"/>
              <a:gd name="connsiteY346" fmla="*/ 6858000 h 6858000"/>
              <a:gd name="connsiteX347" fmla="*/ 4177898 w 7467600"/>
              <a:gd name="connsiteY347" fmla="*/ 6858000 h 6858000"/>
              <a:gd name="connsiteX348" fmla="*/ 4391597 w 7467600"/>
              <a:gd name="connsiteY348" fmla="*/ 6556370 h 6858000"/>
              <a:gd name="connsiteX349" fmla="*/ 4668889 w 7467600"/>
              <a:gd name="connsiteY349" fmla="*/ 6246399 h 6858000"/>
              <a:gd name="connsiteX350" fmla="*/ 5055427 w 7467600"/>
              <a:gd name="connsiteY350" fmla="*/ 5931476 h 6858000"/>
              <a:gd name="connsiteX351" fmla="*/ 5371814 w 7467600"/>
              <a:gd name="connsiteY351" fmla="*/ 5678975 h 6858000"/>
              <a:gd name="connsiteX352" fmla="*/ 4987918 w 7467600"/>
              <a:gd name="connsiteY352" fmla="*/ 5838701 h 6858000"/>
              <a:gd name="connsiteX353" fmla="*/ 4317146 w 7467600"/>
              <a:gd name="connsiteY353" fmla="*/ 6587716 h 6858000"/>
              <a:gd name="connsiteX354" fmla="*/ 4171627 w 7467600"/>
              <a:gd name="connsiteY354" fmla="*/ 6858000 h 6858000"/>
              <a:gd name="connsiteX355" fmla="*/ 4081585 w 7467600"/>
              <a:gd name="connsiteY355" fmla="*/ 6858000 h 6858000"/>
              <a:gd name="connsiteX356" fmla="*/ 4238603 w 7467600"/>
              <a:gd name="connsiteY356" fmla="*/ 6559341 h 6858000"/>
              <a:gd name="connsiteX357" fmla="*/ 4778333 w 7467600"/>
              <a:gd name="connsiteY357" fmla="*/ 5873626 h 6858000"/>
              <a:gd name="connsiteX358" fmla="*/ 5414185 w 7467600"/>
              <a:gd name="connsiteY358" fmla="*/ 5573882 h 6858000"/>
              <a:gd name="connsiteX359" fmla="*/ 5959648 w 7467600"/>
              <a:gd name="connsiteY359" fmla="*/ 4760797 h 6858000"/>
              <a:gd name="connsiteX360" fmla="*/ 5355019 w 7467600"/>
              <a:gd name="connsiteY360" fmla="*/ 4734672 h 6858000"/>
              <a:gd name="connsiteX361" fmla="*/ 5083565 w 7467600"/>
              <a:gd name="connsiteY361" fmla="*/ 5179121 h 6858000"/>
              <a:gd name="connsiteX362" fmla="*/ 4713577 w 7467600"/>
              <a:gd name="connsiteY362" fmla="*/ 5616803 h 6858000"/>
              <a:gd name="connsiteX363" fmla="*/ 3989559 w 7467600"/>
              <a:gd name="connsiteY363" fmla="*/ 6145945 h 6858000"/>
              <a:gd name="connsiteX364" fmla="*/ 3939824 w 7467600"/>
              <a:gd name="connsiteY364" fmla="*/ 6066900 h 6858000"/>
              <a:gd name="connsiteX365" fmla="*/ 4584537 w 7467600"/>
              <a:gd name="connsiteY365" fmla="*/ 5324826 h 6858000"/>
              <a:gd name="connsiteX366" fmla="*/ 5037105 w 7467600"/>
              <a:gd name="connsiteY366" fmla="*/ 5088765 h 6858000"/>
              <a:gd name="connsiteX367" fmla="*/ 5039930 w 7467600"/>
              <a:gd name="connsiteY367" fmla="*/ 5089585 h 6858000"/>
              <a:gd name="connsiteX368" fmla="*/ 5263764 w 7467600"/>
              <a:gd name="connsiteY368" fmla="*/ 4735525 h 6858000"/>
              <a:gd name="connsiteX369" fmla="*/ 4086300 w 7467600"/>
              <a:gd name="connsiteY369" fmla="*/ 4884599 h 6858000"/>
              <a:gd name="connsiteX370" fmla="*/ 4085485 w 7467600"/>
              <a:gd name="connsiteY370" fmla="*/ 4899070 h 6858000"/>
              <a:gd name="connsiteX371" fmla="*/ 3871915 w 7467600"/>
              <a:gd name="connsiteY371" fmla="*/ 5253645 h 6858000"/>
              <a:gd name="connsiteX372" fmla="*/ 3799374 w 7467600"/>
              <a:gd name="connsiteY372" fmla="*/ 5466127 h 6858000"/>
              <a:gd name="connsiteX373" fmla="*/ 3498850 w 7467600"/>
              <a:gd name="connsiteY373" fmla="*/ 6661888 h 6858000"/>
              <a:gd name="connsiteX374" fmla="*/ 3399216 w 7467600"/>
              <a:gd name="connsiteY374" fmla="*/ 6858000 h 6858000"/>
              <a:gd name="connsiteX375" fmla="*/ 3303688 w 7467600"/>
              <a:gd name="connsiteY375" fmla="*/ 6858000 h 6858000"/>
              <a:gd name="connsiteX376" fmla="*/ 3391774 w 7467600"/>
              <a:gd name="connsiteY376" fmla="*/ 6697181 h 6858000"/>
              <a:gd name="connsiteX377" fmla="*/ 3735540 w 7467600"/>
              <a:gd name="connsiteY377" fmla="*/ 5546923 h 6858000"/>
              <a:gd name="connsiteX378" fmla="*/ 3729438 w 7467600"/>
              <a:gd name="connsiteY378" fmla="*/ 5569058 h 6858000"/>
              <a:gd name="connsiteX379" fmla="*/ 3707782 w 7467600"/>
              <a:gd name="connsiteY379" fmla="*/ 5644908 h 6858000"/>
              <a:gd name="connsiteX380" fmla="*/ 3583827 w 7467600"/>
              <a:gd name="connsiteY380" fmla="*/ 6039215 h 6858000"/>
              <a:gd name="connsiteX381" fmla="*/ 3547861 w 7467600"/>
              <a:gd name="connsiteY381" fmla="*/ 6129609 h 6858000"/>
              <a:gd name="connsiteX382" fmla="*/ 3490905 w 7467600"/>
              <a:gd name="connsiteY382" fmla="*/ 6277660 h 6858000"/>
              <a:gd name="connsiteX383" fmla="*/ 3455859 w 7467600"/>
              <a:gd name="connsiteY383" fmla="*/ 6391301 h 6858000"/>
              <a:gd name="connsiteX384" fmla="*/ 3429112 w 7467600"/>
              <a:gd name="connsiteY384" fmla="*/ 6479469 h 6858000"/>
              <a:gd name="connsiteX385" fmla="*/ 3304862 w 7467600"/>
              <a:gd name="connsiteY385" fmla="*/ 6796476 h 6858000"/>
              <a:gd name="connsiteX386" fmla="*/ 3276071 w 7467600"/>
              <a:gd name="connsiteY386" fmla="*/ 6858000 h 6858000"/>
              <a:gd name="connsiteX387" fmla="*/ 3240805 w 7467600"/>
              <a:gd name="connsiteY387" fmla="*/ 6858000 h 6858000"/>
              <a:gd name="connsiteX388" fmla="*/ 3275917 w 7467600"/>
              <a:gd name="connsiteY388" fmla="*/ 6783192 h 6858000"/>
              <a:gd name="connsiteX389" fmla="*/ 3399358 w 7467600"/>
              <a:gd name="connsiteY389" fmla="*/ 6469011 h 6858000"/>
              <a:gd name="connsiteX390" fmla="*/ 3425650 w 7467600"/>
              <a:gd name="connsiteY390" fmla="*/ 6381333 h 6858000"/>
              <a:gd name="connsiteX391" fmla="*/ 3460661 w 7467600"/>
              <a:gd name="connsiteY391" fmla="*/ 6266763 h 6858000"/>
              <a:gd name="connsiteX392" fmla="*/ 3518021 w 7467600"/>
              <a:gd name="connsiteY392" fmla="*/ 6117298 h 6858000"/>
              <a:gd name="connsiteX393" fmla="*/ 3554035 w 7467600"/>
              <a:gd name="connsiteY393" fmla="*/ 6027832 h 6858000"/>
              <a:gd name="connsiteX394" fmla="*/ 3677174 w 7467600"/>
              <a:gd name="connsiteY394" fmla="*/ 5636351 h 6858000"/>
              <a:gd name="connsiteX395" fmla="*/ 3698819 w 7467600"/>
              <a:gd name="connsiteY395" fmla="*/ 5560503 h 6858000"/>
              <a:gd name="connsiteX396" fmla="*/ 3702094 w 7467600"/>
              <a:gd name="connsiteY396" fmla="*/ 5549194 h 6858000"/>
              <a:gd name="connsiteX397" fmla="*/ 3398355 w 7467600"/>
              <a:gd name="connsiteY397" fmla="*/ 6094603 h 6858000"/>
              <a:gd name="connsiteX398" fmla="*/ 3193941 w 7467600"/>
              <a:gd name="connsiteY398" fmla="*/ 6798775 h 6858000"/>
              <a:gd name="connsiteX399" fmla="*/ 3184140 w 7467600"/>
              <a:gd name="connsiteY399" fmla="*/ 6858000 h 6858000"/>
              <a:gd name="connsiteX400" fmla="*/ 3099978 w 7467600"/>
              <a:gd name="connsiteY400" fmla="*/ 6858000 h 6858000"/>
              <a:gd name="connsiteX401" fmla="*/ 3101556 w 7467600"/>
              <a:gd name="connsiteY401" fmla="*/ 6843337 h 6858000"/>
              <a:gd name="connsiteX402" fmla="*/ 3370162 w 7467600"/>
              <a:gd name="connsiteY402" fmla="*/ 5785550 h 6858000"/>
              <a:gd name="connsiteX403" fmla="*/ 3746477 w 7467600"/>
              <a:gd name="connsiteY403" fmla="*/ 5377889 h 6858000"/>
              <a:gd name="connsiteX404" fmla="*/ 3863399 w 7467600"/>
              <a:gd name="connsiteY404" fmla="*/ 5087257 h 6858000"/>
              <a:gd name="connsiteX405" fmla="*/ 3968712 w 7467600"/>
              <a:gd name="connsiteY405" fmla="*/ 4913989 h 6858000"/>
              <a:gd name="connsiteX406" fmla="*/ 2792390 w 7467600"/>
              <a:gd name="connsiteY406" fmla="*/ 5382974 h 6858000"/>
              <a:gd name="connsiteX407" fmla="*/ 2714982 w 7467600"/>
              <a:gd name="connsiteY407" fmla="*/ 5427051 h 6858000"/>
              <a:gd name="connsiteX408" fmla="*/ 2813361 w 7467600"/>
              <a:gd name="connsiteY408" fmla="*/ 6023912 h 6858000"/>
              <a:gd name="connsiteX409" fmla="*/ 2688430 w 7467600"/>
              <a:gd name="connsiteY409" fmla="*/ 6801564 h 6858000"/>
              <a:gd name="connsiteX410" fmla="*/ 2629626 w 7467600"/>
              <a:gd name="connsiteY410" fmla="*/ 6763394 h 6858000"/>
              <a:gd name="connsiteX411" fmla="*/ 2565328 w 7467600"/>
              <a:gd name="connsiteY411" fmla="*/ 5516399 h 6858000"/>
              <a:gd name="connsiteX412" fmla="*/ 1922999 w 7467600"/>
              <a:gd name="connsiteY412" fmla="*/ 5980343 h 6858000"/>
              <a:gd name="connsiteX413" fmla="*/ 1950261 w 7467600"/>
              <a:gd name="connsiteY413" fmla="*/ 6405858 h 6858000"/>
              <a:gd name="connsiteX414" fmla="*/ 2365554 w 7467600"/>
              <a:gd name="connsiteY414" fmla="*/ 6759107 h 6858000"/>
              <a:gd name="connsiteX415" fmla="*/ 2424142 w 7467600"/>
              <a:gd name="connsiteY415" fmla="*/ 6858000 h 6858000"/>
              <a:gd name="connsiteX416" fmla="*/ 2395994 w 7467600"/>
              <a:gd name="connsiteY416" fmla="*/ 6858000 h 6858000"/>
              <a:gd name="connsiteX417" fmla="*/ 2392863 w 7467600"/>
              <a:gd name="connsiteY417" fmla="*/ 6852964 h 6858000"/>
              <a:gd name="connsiteX418" fmla="*/ 2017589 w 7467600"/>
              <a:gd name="connsiteY418" fmla="*/ 6493982 h 6858000"/>
              <a:gd name="connsiteX419" fmla="*/ 2147336 w 7467600"/>
              <a:gd name="connsiteY419" fmla="*/ 6594052 h 6858000"/>
              <a:gd name="connsiteX420" fmla="*/ 2207047 w 7467600"/>
              <a:gd name="connsiteY420" fmla="*/ 6654540 h 6858000"/>
              <a:gd name="connsiteX421" fmla="*/ 2299106 w 7467600"/>
              <a:gd name="connsiteY421" fmla="*/ 6778931 h 6858000"/>
              <a:gd name="connsiteX422" fmla="*/ 2314430 w 7467600"/>
              <a:gd name="connsiteY422" fmla="*/ 6801144 h 6858000"/>
              <a:gd name="connsiteX423" fmla="*/ 2352406 w 7467600"/>
              <a:gd name="connsiteY423" fmla="*/ 6858000 h 6858000"/>
              <a:gd name="connsiteX424" fmla="*/ 2314492 w 7467600"/>
              <a:gd name="connsiteY424" fmla="*/ 6858000 h 6858000"/>
              <a:gd name="connsiteX425" fmla="*/ 2288095 w 7467600"/>
              <a:gd name="connsiteY425" fmla="*/ 6818030 h 6858000"/>
              <a:gd name="connsiteX426" fmla="*/ 2272768 w 7467600"/>
              <a:gd name="connsiteY426" fmla="*/ 6795822 h 6858000"/>
              <a:gd name="connsiteX427" fmla="*/ 2182715 w 7467600"/>
              <a:gd name="connsiteY427" fmla="*/ 6675071 h 6858000"/>
              <a:gd name="connsiteX428" fmla="*/ 2032061 w 7467600"/>
              <a:gd name="connsiteY428" fmla="*/ 6541380 h 6858000"/>
              <a:gd name="connsiteX429" fmla="*/ 2257220 w 7467600"/>
              <a:gd name="connsiteY429" fmla="*/ 6826257 h 6858000"/>
              <a:gd name="connsiteX430" fmla="*/ 2281324 w 7467600"/>
              <a:gd name="connsiteY430" fmla="*/ 6858000 h 6858000"/>
              <a:gd name="connsiteX431" fmla="*/ 2242860 w 7467600"/>
              <a:gd name="connsiteY431" fmla="*/ 6858000 h 6858000"/>
              <a:gd name="connsiteX432" fmla="*/ 2232818 w 7467600"/>
              <a:gd name="connsiteY432" fmla="*/ 6844926 h 6858000"/>
              <a:gd name="connsiteX433" fmla="*/ 1990172 w 7467600"/>
              <a:gd name="connsiteY433" fmla="*/ 6542121 h 6858000"/>
              <a:gd name="connsiteX434" fmla="*/ 2124090 w 7467600"/>
              <a:gd name="connsiteY434" fmla="*/ 6761017 h 6858000"/>
              <a:gd name="connsiteX435" fmla="*/ 2200380 w 7467600"/>
              <a:gd name="connsiteY435" fmla="*/ 6858000 h 6858000"/>
              <a:gd name="connsiteX436" fmla="*/ 2147507 w 7467600"/>
              <a:gd name="connsiteY436" fmla="*/ 6858000 h 6858000"/>
              <a:gd name="connsiteX437" fmla="*/ 2070668 w 7467600"/>
              <a:gd name="connsiteY437" fmla="*/ 6761520 h 6858000"/>
              <a:gd name="connsiteX438" fmla="*/ 1975142 w 7467600"/>
              <a:gd name="connsiteY438" fmla="*/ 6585570 h 6858000"/>
              <a:gd name="connsiteX439" fmla="*/ 2050035 w 7467600"/>
              <a:gd name="connsiteY439" fmla="*/ 6813345 h 6858000"/>
              <a:gd name="connsiteX440" fmla="*/ 2063025 w 7467600"/>
              <a:gd name="connsiteY440" fmla="*/ 6858000 h 6858000"/>
              <a:gd name="connsiteX441" fmla="*/ 2021675 w 7467600"/>
              <a:gd name="connsiteY441" fmla="*/ 6858000 h 6858000"/>
              <a:gd name="connsiteX442" fmla="*/ 2019308 w 7467600"/>
              <a:gd name="connsiteY442" fmla="*/ 6847118 h 6858000"/>
              <a:gd name="connsiteX443" fmla="*/ 1938835 w 7467600"/>
              <a:gd name="connsiteY443" fmla="*/ 6551160 h 6858000"/>
              <a:gd name="connsiteX444" fmla="*/ 1953230 w 7467600"/>
              <a:gd name="connsiteY444" fmla="*/ 6759699 h 6858000"/>
              <a:gd name="connsiteX445" fmla="*/ 1956763 w 7467600"/>
              <a:gd name="connsiteY445" fmla="*/ 6778191 h 6858000"/>
              <a:gd name="connsiteX446" fmla="*/ 1967925 w 7467600"/>
              <a:gd name="connsiteY446" fmla="*/ 6858000 h 6858000"/>
              <a:gd name="connsiteX447" fmla="*/ 1936622 w 7467600"/>
              <a:gd name="connsiteY447" fmla="*/ 6858000 h 6858000"/>
              <a:gd name="connsiteX448" fmla="*/ 1926261 w 7467600"/>
              <a:gd name="connsiteY448" fmla="*/ 6784064 h 6858000"/>
              <a:gd name="connsiteX449" fmla="*/ 1922724 w 7467600"/>
              <a:gd name="connsiteY449" fmla="*/ 6765577 h 6858000"/>
              <a:gd name="connsiteX450" fmla="*/ 1904650 w 7467600"/>
              <a:gd name="connsiteY450" fmla="*/ 6639616 h 6858000"/>
              <a:gd name="connsiteX451" fmla="*/ 1885273 w 7467600"/>
              <a:gd name="connsiteY451" fmla="*/ 6858000 h 6858000"/>
              <a:gd name="connsiteX452" fmla="*/ 1854363 w 7467600"/>
              <a:gd name="connsiteY452" fmla="*/ 6858000 h 6858000"/>
              <a:gd name="connsiteX453" fmla="*/ 1880391 w 7467600"/>
              <a:gd name="connsiteY453" fmla="*/ 6603796 h 6858000"/>
              <a:gd name="connsiteX454" fmla="*/ 1818273 w 7467600"/>
              <a:gd name="connsiteY454" fmla="*/ 6715729 h 6858000"/>
              <a:gd name="connsiteX455" fmla="*/ 1794691 w 7467600"/>
              <a:gd name="connsiteY455" fmla="*/ 6843239 h 6858000"/>
              <a:gd name="connsiteX456" fmla="*/ 1794914 w 7467600"/>
              <a:gd name="connsiteY456" fmla="*/ 6858000 h 6858000"/>
              <a:gd name="connsiteX457" fmla="*/ 1746128 w 7467600"/>
              <a:gd name="connsiteY457" fmla="*/ 6858000 h 6858000"/>
              <a:gd name="connsiteX458" fmla="*/ 1753934 w 7467600"/>
              <a:gd name="connsiteY458" fmla="*/ 6724796 h 6858000"/>
              <a:gd name="connsiteX459" fmla="*/ 1792053 w 7467600"/>
              <a:gd name="connsiteY459" fmla="*/ 6572396 h 6858000"/>
              <a:gd name="connsiteX460" fmla="*/ 1862248 w 7467600"/>
              <a:gd name="connsiteY460" fmla="*/ 6266397 h 6858000"/>
              <a:gd name="connsiteX461" fmla="*/ 1862250 w 7467600"/>
              <a:gd name="connsiteY461" fmla="*/ 6033531 h 6858000"/>
              <a:gd name="connsiteX462" fmla="*/ 1211999 w 7467600"/>
              <a:gd name="connsiteY462" fmla="*/ 6683610 h 6858000"/>
              <a:gd name="connsiteX463" fmla="*/ 1213266 w 7467600"/>
              <a:gd name="connsiteY463" fmla="*/ 6691947 h 6858000"/>
              <a:gd name="connsiteX464" fmla="*/ 1203370 w 7467600"/>
              <a:gd name="connsiteY464" fmla="*/ 6850676 h 6858000"/>
              <a:gd name="connsiteX465" fmla="*/ 1203671 w 7467600"/>
              <a:gd name="connsiteY465" fmla="*/ 6858000 h 6858000"/>
              <a:gd name="connsiteX466" fmla="*/ 1143180 w 7467600"/>
              <a:gd name="connsiteY466" fmla="*/ 6858000 h 6858000"/>
              <a:gd name="connsiteX467" fmla="*/ 1142176 w 7467600"/>
              <a:gd name="connsiteY467" fmla="*/ 6766045 h 6858000"/>
              <a:gd name="connsiteX468" fmla="*/ 1067484 w 7467600"/>
              <a:gd name="connsiteY468" fmla="*/ 6858000 h 6858000"/>
              <a:gd name="connsiteX469" fmla="*/ 953928 w 7467600"/>
              <a:gd name="connsiteY469" fmla="*/ 6858000 h 6858000"/>
              <a:gd name="connsiteX470" fmla="*/ 959715 w 7467600"/>
              <a:gd name="connsiteY470" fmla="*/ 6850185 h 6858000"/>
              <a:gd name="connsiteX471" fmla="*/ 1483788 w 7467600"/>
              <a:gd name="connsiteY471" fmla="*/ 6259174 h 6858000"/>
              <a:gd name="connsiteX472" fmla="*/ 1100671 w 7467600"/>
              <a:gd name="connsiteY472" fmla="*/ 6252137 h 6858000"/>
              <a:gd name="connsiteX473" fmla="*/ 1090144 w 7467600"/>
              <a:gd name="connsiteY473" fmla="*/ 6256748 h 6858000"/>
              <a:gd name="connsiteX474" fmla="*/ 1095872 w 7467600"/>
              <a:gd name="connsiteY474" fmla="*/ 6271892 h 6858000"/>
              <a:gd name="connsiteX475" fmla="*/ 262785 w 7467600"/>
              <a:gd name="connsiteY475" fmla="*/ 6845450 h 6858000"/>
              <a:gd name="connsiteX476" fmla="*/ 209968 w 7467600"/>
              <a:gd name="connsiteY476" fmla="*/ 6770713 h 6858000"/>
              <a:gd name="connsiteX477" fmla="*/ 873460 w 7467600"/>
              <a:gd name="connsiteY477" fmla="*/ 6253768 h 6858000"/>
              <a:gd name="connsiteX478" fmla="*/ 192686 w 7467600"/>
              <a:gd name="connsiteY478" fmla="*/ 5849257 h 6858000"/>
              <a:gd name="connsiteX479" fmla="*/ 4696 w 7467600"/>
              <a:gd name="connsiteY479" fmla="*/ 5697668 h 6858000"/>
              <a:gd name="connsiteX480" fmla="*/ 0 w 7467600"/>
              <a:gd name="connsiteY480" fmla="*/ 5689984 h 6858000"/>
              <a:gd name="connsiteX481" fmla="*/ 0 w 7467600"/>
              <a:gd name="connsiteY481" fmla="*/ 5513472 h 6858000"/>
              <a:gd name="connsiteX482" fmla="*/ 174101 w 7467600"/>
              <a:gd name="connsiteY482" fmla="*/ 5620277 h 6858000"/>
              <a:gd name="connsiteX483" fmla="*/ 891800 w 7467600"/>
              <a:gd name="connsiteY483" fmla="*/ 6036935 h 6858000"/>
              <a:gd name="connsiteX484" fmla="*/ 1072219 w 7467600"/>
              <a:gd name="connsiteY484" fmla="*/ 6169443 h 6858000"/>
              <a:gd name="connsiteX485" fmla="*/ 1074117 w 7467600"/>
              <a:gd name="connsiteY485" fmla="*/ 6170301 h 6858000"/>
              <a:gd name="connsiteX486" fmla="*/ 1083114 w 7467600"/>
              <a:gd name="connsiteY486" fmla="*/ 6174131 h 6858000"/>
              <a:gd name="connsiteX487" fmla="*/ 1543010 w 7467600"/>
              <a:gd name="connsiteY487" fmla="*/ 6191140 h 6858000"/>
              <a:gd name="connsiteX488" fmla="*/ 1551080 w 7467600"/>
              <a:gd name="connsiteY488" fmla="*/ 6195006 h 6858000"/>
              <a:gd name="connsiteX489" fmla="*/ 2345443 w 7467600"/>
              <a:gd name="connsiteY489" fmla="*/ 5549882 h 6858000"/>
              <a:gd name="connsiteX490" fmla="*/ 1721499 w 7467600"/>
              <a:gd name="connsiteY490" fmla="*/ 5599969 h 6858000"/>
              <a:gd name="connsiteX491" fmla="*/ 767716 w 7467600"/>
              <a:gd name="connsiteY491" fmla="*/ 5472768 h 6858000"/>
              <a:gd name="connsiteX492" fmla="*/ 722147 w 7467600"/>
              <a:gd name="connsiteY492" fmla="*/ 5393091 h 6858000"/>
              <a:gd name="connsiteX493" fmla="*/ 1485552 w 7467600"/>
              <a:gd name="connsiteY493" fmla="*/ 5313202 h 6858000"/>
              <a:gd name="connsiteX494" fmla="*/ 2143004 w 7467600"/>
              <a:gd name="connsiteY494" fmla="*/ 5402420 h 6858000"/>
              <a:gd name="connsiteX495" fmla="*/ 1933391 w 7467600"/>
              <a:gd name="connsiteY495" fmla="*/ 5156971 h 6858000"/>
              <a:gd name="connsiteX496" fmla="*/ 1827118 w 7467600"/>
              <a:gd name="connsiteY496" fmla="*/ 4968410 h 6858000"/>
              <a:gd name="connsiteX497" fmla="*/ 1837349 w 7467600"/>
              <a:gd name="connsiteY497" fmla="*/ 4956357 h 6858000"/>
              <a:gd name="connsiteX498" fmla="*/ 2162835 w 7467600"/>
              <a:gd name="connsiteY498" fmla="*/ 5187853 h 6858000"/>
              <a:gd name="connsiteX499" fmla="*/ 2257167 w 7467600"/>
              <a:gd name="connsiteY499" fmla="*/ 5462123 h 6858000"/>
              <a:gd name="connsiteX500" fmla="*/ 2261598 w 7467600"/>
              <a:gd name="connsiteY500" fmla="*/ 5467998 h 6858000"/>
              <a:gd name="connsiteX501" fmla="*/ 2437177 w 7467600"/>
              <a:gd name="connsiteY501" fmla="*/ 5479608 h 6858000"/>
              <a:gd name="connsiteX502" fmla="*/ 2445247 w 7467600"/>
              <a:gd name="connsiteY502" fmla="*/ 5483476 h 6858000"/>
              <a:gd name="connsiteX503" fmla="*/ 2743626 w 7467600"/>
              <a:gd name="connsiteY503" fmla="*/ 5304819 h 6858000"/>
              <a:gd name="connsiteX504" fmla="*/ 3048102 w 7467600"/>
              <a:gd name="connsiteY504" fmla="*/ 5150595 h 6858000"/>
              <a:gd name="connsiteX505" fmla="*/ 1799414 w 7467600"/>
              <a:gd name="connsiteY505" fmla="*/ 4694732 h 6858000"/>
              <a:gd name="connsiteX506" fmla="*/ 1771735 w 7467600"/>
              <a:gd name="connsiteY506" fmla="*/ 4619929 h 6858000"/>
              <a:gd name="connsiteX507" fmla="*/ 3104273 w 7467600"/>
              <a:gd name="connsiteY507" fmla="*/ 5076159 h 6858000"/>
              <a:gd name="connsiteX508" fmla="*/ 3113245 w 7467600"/>
              <a:gd name="connsiteY508" fmla="*/ 5090705 h 6858000"/>
              <a:gd name="connsiteX509" fmla="*/ 3126294 w 7467600"/>
              <a:gd name="connsiteY509" fmla="*/ 5114400 h 6858000"/>
              <a:gd name="connsiteX510" fmla="*/ 3937433 w 7467600"/>
              <a:gd name="connsiteY510" fmla="*/ 4830473 h 6858000"/>
              <a:gd name="connsiteX511" fmla="*/ 3590475 w 7467600"/>
              <a:gd name="connsiteY511" fmla="*/ 4597974 h 6858000"/>
              <a:gd name="connsiteX512" fmla="*/ 3100264 w 7467600"/>
              <a:gd name="connsiteY512" fmla="*/ 4579845 h 6858000"/>
              <a:gd name="connsiteX513" fmla="*/ 2183576 w 7467600"/>
              <a:gd name="connsiteY513" fmla="*/ 4227150 h 6858000"/>
              <a:gd name="connsiteX514" fmla="*/ 2151029 w 7467600"/>
              <a:gd name="connsiteY514" fmla="*/ 4146947 h 6858000"/>
              <a:gd name="connsiteX515" fmla="*/ 3563434 w 7467600"/>
              <a:gd name="connsiteY515" fmla="*/ 4469115 h 6858000"/>
              <a:gd name="connsiteX516" fmla="*/ 3177952 w 7467600"/>
              <a:gd name="connsiteY516" fmla="*/ 3657386 h 6858000"/>
              <a:gd name="connsiteX517" fmla="*/ 3189263 w 7467600"/>
              <a:gd name="connsiteY517" fmla="*/ 3625726 h 6858000"/>
              <a:gd name="connsiteX518" fmla="*/ 3560912 w 7467600"/>
              <a:gd name="connsiteY518" fmla="*/ 4079863 h 6858000"/>
              <a:gd name="connsiteX519" fmla="*/ 3626636 w 7467600"/>
              <a:gd name="connsiteY519" fmla="*/ 4512230 h 6858000"/>
              <a:gd name="connsiteX520" fmla="*/ 3653088 w 7467600"/>
              <a:gd name="connsiteY520" fmla="*/ 4521417 h 6858000"/>
              <a:gd name="connsiteX521" fmla="*/ 3988128 w 7467600"/>
              <a:gd name="connsiteY521" fmla="*/ 4817267 h 6858000"/>
              <a:gd name="connsiteX522" fmla="*/ 4830582 w 7467600"/>
              <a:gd name="connsiteY522" fmla="*/ 4676000 h 6858000"/>
              <a:gd name="connsiteX523" fmla="*/ 4830100 w 7467600"/>
              <a:gd name="connsiteY523" fmla="*/ 4675554 h 6858000"/>
              <a:gd name="connsiteX524" fmla="*/ 4036318 w 7467600"/>
              <a:gd name="connsiteY524" fmla="*/ 4147013 h 6858000"/>
              <a:gd name="connsiteX525" fmla="*/ 3432098 w 7467600"/>
              <a:gd name="connsiteY525" fmla="*/ 3537312 h 6858000"/>
              <a:gd name="connsiteX526" fmla="*/ 3446761 w 7467600"/>
              <a:gd name="connsiteY526" fmla="*/ 3461278 h 6858000"/>
              <a:gd name="connsiteX527" fmla="*/ 4419733 w 7467600"/>
              <a:gd name="connsiteY527" fmla="*/ 3963555 h 6858000"/>
              <a:gd name="connsiteX528" fmla="*/ 4781371 w 7467600"/>
              <a:gd name="connsiteY528" fmla="*/ 4458604 h 6858000"/>
              <a:gd name="connsiteX529" fmla="*/ 4780440 w 7467600"/>
              <a:gd name="connsiteY529" fmla="*/ 4470290 h 6858000"/>
              <a:gd name="connsiteX530" fmla="*/ 4898954 w 7467600"/>
              <a:gd name="connsiteY530" fmla="*/ 4662092 h 6858000"/>
              <a:gd name="connsiteX531" fmla="*/ 4900699 w 7467600"/>
              <a:gd name="connsiteY531" fmla="*/ 4670867 h 6858000"/>
              <a:gd name="connsiteX532" fmla="*/ 5714511 w 7467600"/>
              <a:gd name="connsiteY532" fmla="*/ 4663483 h 6858000"/>
              <a:gd name="connsiteX533" fmla="*/ 5464793 w 7467600"/>
              <a:gd name="connsiteY533" fmla="*/ 4393556 h 6858000"/>
              <a:gd name="connsiteX534" fmla="*/ 5461897 w 7467600"/>
              <a:gd name="connsiteY534" fmla="*/ 4390879 h 6858000"/>
              <a:gd name="connsiteX535" fmla="*/ 4294126 w 7467600"/>
              <a:gd name="connsiteY535" fmla="*/ 3303048 h 6858000"/>
              <a:gd name="connsiteX536" fmla="*/ 4305321 w 7467600"/>
              <a:gd name="connsiteY536" fmla="*/ 3256953 h 6858000"/>
              <a:gd name="connsiteX537" fmla="*/ 4949299 w 7467600"/>
              <a:gd name="connsiteY537" fmla="*/ 3766336 h 6858000"/>
              <a:gd name="connsiteX538" fmla="*/ 5291452 w 7467600"/>
              <a:gd name="connsiteY538" fmla="*/ 4076801 h 6858000"/>
              <a:gd name="connsiteX539" fmla="*/ 5434998 w 7467600"/>
              <a:gd name="connsiteY539" fmla="*/ 4254100 h 6858000"/>
              <a:gd name="connsiteX540" fmla="*/ 5351015 w 7467600"/>
              <a:gd name="connsiteY540" fmla="*/ 3760989 h 6858000"/>
              <a:gd name="connsiteX541" fmla="*/ 5413780 w 7467600"/>
              <a:gd name="connsiteY541" fmla="*/ 2966265 h 6858000"/>
              <a:gd name="connsiteX542" fmla="*/ 5425627 w 7467600"/>
              <a:gd name="connsiteY542" fmla="*/ 2954192 h 6858000"/>
              <a:gd name="connsiteX543" fmla="*/ 6604735 w 7467600"/>
              <a:gd name="connsiteY543" fmla="*/ 2041381 h 6858000"/>
              <a:gd name="connsiteX544" fmla="*/ 7204487 w 7467600"/>
              <a:gd name="connsiteY544" fmla="*/ 2742112 h 6858000"/>
              <a:gd name="connsiteX545" fmla="*/ 7131592 w 7467600"/>
              <a:gd name="connsiteY545" fmla="*/ 2672096 h 6858000"/>
              <a:gd name="connsiteX546" fmla="*/ 6996344 w 7467600"/>
              <a:gd name="connsiteY546" fmla="*/ 2518310 h 6858000"/>
              <a:gd name="connsiteX547" fmla="*/ 6735495 w 7467600"/>
              <a:gd name="connsiteY547" fmla="*/ 2196890 h 6858000"/>
              <a:gd name="connsiteX548" fmla="*/ 6721901 w 7467600"/>
              <a:gd name="connsiteY548" fmla="*/ 2179274 h 6858000"/>
              <a:gd name="connsiteX549" fmla="*/ 6604735 w 7467600"/>
              <a:gd name="connsiteY549" fmla="*/ 2041381 h 6858000"/>
              <a:gd name="connsiteX550" fmla="*/ 6591670 w 7467600"/>
              <a:gd name="connsiteY550" fmla="*/ 1988277 h 6858000"/>
              <a:gd name="connsiteX551" fmla="*/ 6747349 w 7467600"/>
              <a:gd name="connsiteY551" fmla="*/ 2160069 h 6858000"/>
              <a:gd name="connsiteX552" fmla="*/ 6760943 w 7467600"/>
              <a:gd name="connsiteY552" fmla="*/ 2177686 h 6858000"/>
              <a:gd name="connsiteX553" fmla="*/ 7021065 w 7467600"/>
              <a:gd name="connsiteY553" fmla="*/ 2498102 h 6858000"/>
              <a:gd name="connsiteX554" fmla="*/ 7155223 w 7467600"/>
              <a:gd name="connsiteY554" fmla="*/ 2650386 h 6858000"/>
              <a:gd name="connsiteX555" fmla="*/ 7203167 w 7467600"/>
              <a:gd name="connsiteY555" fmla="*/ 2697288 h 6858000"/>
              <a:gd name="connsiteX556" fmla="*/ 6937703 w 7467600"/>
              <a:gd name="connsiteY556" fmla="*/ 2321981 h 6858000"/>
              <a:gd name="connsiteX557" fmla="*/ 6591670 w 7467600"/>
              <a:gd name="connsiteY557" fmla="*/ 1988277 h 6858000"/>
              <a:gd name="connsiteX558" fmla="*/ 5798671 w 7467600"/>
              <a:gd name="connsiteY558" fmla="*/ 1981601 h 6858000"/>
              <a:gd name="connsiteX559" fmla="*/ 5754709 w 7467600"/>
              <a:gd name="connsiteY559" fmla="*/ 2071454 h 6858000"/>
              <a:gd name="connsiteX560" fmla="*/ 5763044 w 7467600"/>
              <a:gd name="connsiteY560" fmla="*/ 2842206 h 6858000"/>
              <a:gd name="connsiteX561" fmla="*/ 5764974 w 7467600"/>
              <a:gd name="connsiteY561" fmla="*/ 2799609 h 6858000"/>
              <a:gd name="connsiteX562" fmla="*/ 5767665 w 7467600"/>
              <a:gd name="connsiteY562" fmla="*/ 2666409 h 6858000"/>
              <a:gd name="connsiteX563" fmla="*/ 5763055 w 7467600"/>
              <a:gd name="connsiteY563" fmla="*/ 2579705 h 6858000"/>
              <a:gd name="connsiteX564" fmla="*/ 5758079 w 7467600"/>
              <a:gd name="connsiteY564" fmla="*/ 2492508 h 6858000"/>
              <a:gd name="connsiteX565" fmla="*/ 5779325 w 7467600"/>
              <a:gd name="connsiteY565" fmla="*/ 2197069 h 6858000"/>
              <a:gd name="connsiteX566" fmla="*/ 5798671 w 7467600"/>
              <a:gd name="connsiteY566" fmla="*/ 1981601 h 6858000"/>
              <a:gd name="connsiteX567" fmla="*/ 5829202 w 7467600"/>
              <a:gd name="connsiteY567" fmla="*/ 1971679 h 6858000"/>
              <a:gd name="connsiteX568" fmla="*/ 5809558 w 7467600"/>
              <a:gd name="connsiteY568" fmla="*/ 2198043 h 6858000"/>
              <a:gd name="connsiteX569" fmla="*/ 5788653 w 7467600"/>
              <a:gd name="connsiteY569" fmla="*/ 2489430 h 6858000"/>
              <a:gd name="connsiteX570" fmla="*/ 5793439 w 7467600"/>
              <a:gd name="connsiteY570" fmla="*/ 2575235 h 6858000"/>
              <a:gd name="connsiteX571" fmla="*/ 5796837 w 7467600"/>
              <a:gd name="connsiteY571" fmla="*/ 2637633 h 6858000"/>
              <a:gd name="connsiteX572" fmla="*/ 5818614 w 7467600"/>
              <a:gd name="connsiteY572" fmla="*/ 2473055 h 6858000"/>
              <a:gd name="connsiteX573" fmla="*/ 5829202 w 7467600"/>
              <a:gd name="connsiteY573" fmla="*/ 1971679 h 6858000"/>
              <a:gd name="connsiteX574" fmla="*/ 5911389 w 7467600"/>
              <a:gd name="connsiteY574" fmla="*/ 1898371 h 6858000"/>
              <a:gd name="connsiteX575" fmla="*/ 6237627 w 7467600"/>
              <a:gd name="connsiteY575" fmla="*/ 2231921 h 6858000"/>
              <a:gd name="connsiteX576" fmla="*/ 5911389 w 7467600"/>
              <a:gd name="connsiteY576" fmla="*/ 1898371 h 6858000"/>
              <a:gd name="connsiteX577" fmla="*/ 6944437 w 7467600"/>
              <a:gd name="connsiteY577" fmla="*/ 1575402 h 6858000"/>
              <a:gd name="connsiteX578" fmla="*/ 6304730 w 7467600"/>
              <a:gd name="connsiteY578" fmla="*/ 1766654 h 6858000"/>
              <a:gd name="connsiteX579" fmla="*/ 6944437 w 7467600"/>
              <a:gd name="connsiteY579" fmla="*/ 1575402 h 6858000"/>
              <a:gd name="connsiteX580" fmla="*/ 7019523 w 7467600"/>
              <a:gd name="connsiteY580" fmla="*/ 1519450 h 6858000"/>
              <a:gd name="connsiteX581" fmla="*/ 6298091 w 7467600"/>
              <a:gd name="connsiteY581" fmla="*/ 1737122 h 6858000"/>
              <a:gd name="connsiteX582" fmla="*/ 7019523 w 7467600"/>
              <a:gd name="connsiteY582" fmla="*/ 1519450 h 6858000"/>
              <a:gd name="connsiteX583" fmla="*/ 2399523 w 7467600"/>
              <a:gd name="connsiteY583" fmla="*/ 1428234 h 6858000"/>
              <a:gd name="connsiteX584" fmla="*/ 2224982 w 7467600"/>
              <a:gd name="connsiteY584" fmla="*/ 1826201 h 6858000"/>
              <a:gd name="connsiteX585" fmla="*/ 2096099 w 7467600"/>
              <a:gd name="connsiteY585" fmla="*/ 2345900 h 6858000"/>
              <a:gd name="connsiteX586" fmla="*/ 2283317 w 7467600"/>
              <a:gd name="connsiteY586" fmla="*/ 1796925 h 6858000"/>
              <a:gd name="connsiteX587" fmla="*/ 2399523 w 7467600"/>
              <a:gd name="connsiteY587" fmla="*/ 1428234 h 6858000"/>
              <a:gd name="connsiteX588" fmla="*/ 2448558 w 7467600"/>
              <a:gd name="connsiteY588" fmla="*/ 1373435 h 6858000"/>
              <a:gd name="connsiteX589" fmla="*/ 2312521 w 7467600"/>
              <a:gd name="connsiteY589" fmla="*/ 1806140 h 6858000"/>
              <a:gd name="connsiteX590" fmla="*/ 2127533 w 7467600"/>
              <a:gd name="connsiteY590" fmla="*/ 2348380 h 6858000"/>
              <a:gd name="connsiteX591" fmla="*/ 2358080 w 7467600"/>
              <a:gd name="connsiteY591" fmla="*/ 1866134 h 6858000"/>
              <a:gd name="connsiteX592" fmla="*/ 2407436 w 7467600"/>
              <a:gd name="connsiteY592" fmla="*/ 1651070 h 6858000"/>
              <a:gd name="connsiteX593" fmla="*/ 2448558 w 7467600"/>
              <a:gd name="connsiteY593" fmla="*/ 1373435 h 6858000"/>
              <a:gd name="connsiteX594" fmla="*/ 278707 w 7467600"/>
              <a:gd name="connsiteY594" fmla="*/ 1352270 h 6858000"/>
              <a:gd name="connsiteX595" fmla="*/ 321570 w 7467600"/>
              <a:gd name="connsiteY595" fmla="*/ 1861610 h 6858000"/>
              <a:gd name="connsiteX596" fmla="*/ 294281 w 7467600"/>
              <a:gd name="connsiteY596" fmla="*/ 1440658 h 6858000"/>
              <a:gd name="connsiteX597" fmla="*/ 278707 w 7467600"/>
              <a:gd name="connsiteY597" fmla="*/ 1352270 h 6858000"/>
              <a:gd name="connsiteX598" fmla="*/ 1423821 w 7467600"/>
              <a:gd name="connsiteY598" fmla="*/ 1351958 h 6858000"/>
              <a:gd name="connsiteX599" fmla="*/ 1638521 w 7467600"/>
              <a:gd name="connsiteY599" fmla="*/ 1908470 h 6858000"/>
              <a:gd name="connsiteX600" fmla="*/ 1754199 w 7467600"/>
              <a:gd name="connsiteY600" fmla="*/ 2149284 h 6858000"/>
              <a:gd name="connsiteX601" fmla="*/ 1908359 w 7467600"/>
              <a:gd name="connsiteY601" fmla="*/ 2364988 h 6858000"/>
              <a:gd name="connsiteX602" fmla="*/ 1647661 w 7467600"/>
              <a:gd name="connsiteY602" fmla="*/ 1825945 h 6858000"/>
              <a:gd name="connsiteX603" fmla="*/ 1423821 w 7467600"/>
              <a:gd name="connsiteY603" fmla="*/ 1351958 h 6858000"/>
              <a:gd name="connsiteX604" fmla="*/ 1431890 w 7467600"/>
              <a:gd name="connsiteY604" fmla="*/ 1306475 h 6858000"/>
              <a:gd name="connsiteX605" fmla="*/ 1507597 w 7467600"/>
              <a:gd name="connsiteY605" fmla="*/ 1446132 h 6858000"/>
              <a:gd name="connsiteX606" fmla="*/ 1674586 w 7467600"/>
              <a:gd name="connsiteY606" fmla="*/ 1813832 h 6858000"/>
              <a:gd name="connsiteX607" fmla="*/ 1815950 w 7467600"/>
              <a:gd name="connsiteY607" fmla="*/ 2128564 h 6858000"/>
              <a:gd name="connsiteX608" fmla="*/ 1984242 w 7467600"/>
              <a:gd name="connsiteY608" fmla="*/ 2430829 h 6858000"/>
              <a:gd name="connsiteX609" fmla="*/ 2014023 w 7467600"/>
              <a:gd name="connsiteY609" fmla="*/ 2450995 h 6858000"/>
              <a:gd name="connsiteX610" fmla="*/ 1747337 w 7467600"/>
              <a:gd name="connsiteY610" fmla="*/ 1855264 h 6858000"/>
              <a:gd name="connsiteX611" fmla="*/ 1533749 w 7467600"/>
              <a:gd name="connsiteY611" fmla="*/ 1478656 h 6858000"/>
              <a:gd name="connsiteX612" fmla="*/ 1431890 w 7467600"/>
              <a:gd name="connsiteY612" fmla="*/ 1306475 h 6858000"/>
              <a:gd name="connsiteX613" fmla="*/ 5052692 w 7467600"/>
              <a:gd name="connsiteY613" fmla="*/ 1292994 h 6858000"/>
              <a:gd name="connsiteX614" fmla="*/ 5200661 w 7467600"/>
              <a:gd name="connsiteY614" fmla="*/ 1635186 h 6858000"/>
              <a:gd name="connsiteX615" fmla="*/ 5297138 w 7467600"/>
              <a:gd name="connsiteY615" fmla="*/ 1906351 h 6858000"/>
              <a:gd name="connsiteX616" fmla="*/ 5052692 w 7467600"/>
              <a:gd name="connsiteY616" fmla="*/ 1292994 h 6858000"/>
              <a:gd name="connsiteX617" fmla="*/ 5009948 w 7467600"/>
              <a:gd name="connsiteY617" fmla="*/ 1273619 h 6858000"/>
              <a:gd name="connsiteX618" fmla="*/ 5121777 w 7467600"/>
              <a:gd name="connsiteY618" fmla="*/ 1654213 h 6858000"/>
              <a:gd name="connsiteX619" fmla="*/ 5293545 w 7467600"/>
              <a:gd name="connsiteY619" fmla="*/ 2072247 h 6858000"/>
              <a:gd name="connsiteX620" fmla="*/ 5294042 w 7467600"/>
              <a:gd name="connsiteY620" fmla="*/ 2065019 h 6858000"/>
              <a:gd name="connsiteX621" fmla="*/ 5171936 w 7467600"/>
              <a:gd name="connsiteY621" fmla="*/ 1647613 h 6858000"/>
              <a:gd name="connsiteX622" fmla="*/ 5009948 w 7467600"/>
              <a:gd name="connsiteY622" fmla="*/ 1273619 h 6858000"/>
              <a:gd name="connsiteX623" fmla="*/ 655236 w 7467600"/>
              <a:gd name="connsiteY623" fmla="*/ 1268632 h 6858000"/>
              <a:gd name="connsiteX624" fmla="*/ 839521 w 7467600"/>
              <a:gd name="connsiteY624" fmla="*/ 1685315 h 6858000"/>
              <a:gd name="connsiteX625" fmla="*/ 1109416 w 7467600"/>
              <a:gd name="connsiteY625" fmla="*/ 2061663 h 6858000"/>
              <a:gd name="connsiteX626" fmla="*/ 1298300 w 7467600"/>
              <a:gd name="connsiteY626" fmla="*/ 2247742 h 6858000"/>
              <a:gd name="connsiteX627" fmla="*/ 1125871 w 7467600"/>
              <a:gd name="connsiteY627" fmla="*/ 1989513 h 6858000"/>
              <a:gd name="connsiteX628" fmla="*/ 981574 w 7467600"/>
              <a:gd name="connsiteY628" fmla="*/ 1783157 h 6858000"/>
              <a:gd name="connsiteX629" fmla="*/ 922198 w 7467600"/>
              <a:gd name="connsiteY629" fmla="*/ 1677437 h 6858000"/>
              <a:gd name="connsiteX630" fmla="*/ 869293 w 7467600"/>
              <a:gd name="connsiteY630" fmla="*/ 1583214 h 6858000"/>
              <a:gd name="connsiteX631" fmla="*/ 751431 w 7467600"/>
              <a:gd name="connsiteY631" fmla="*/ 1405731 h 6858000"/>
              <a:gd name="connsiteX632" fmla="*/ 655236 w 7467600"/>
              <a:gd name="connsiteY632" fmla="*/ 1268632 h 6858000"/>
              <a:gd name="connsiteX633" fmla="*/ 6516292 w 7467600"/>
              <a:gd name="connsiteY633" fmla="*/ 1263064 h 6858000"/>
              <a:gd name="connsiteX634" fmla="*/ 5736320 w 7467600"/>
              <a:gd name="connsiteY634" fmla="*/ 1501803 h 6858000"/>
              <a:gd name="connsiteX635" fmla="*/ 6516292 w 7467600"/>
              <a:gd name="connsiteY635" fmla="*/ 1263064 h 6858000"/>
              <a:gd name="connsiteX636" fmla="*/ 291466 w 7467600"/>
              <a:gd name="connsiteY636" fmla="*/ 1250369 h 6858000"/>
              <a:gd name="connsiteX637" fmla="*/ 323180 w 7467600"/>
              <a:gd name="connsiteY637" fmla="*/ 1435283 h 6858000"/>
              <a:gd name="connsiteX638" fmla="*/ 349381 w 7467600"/>
              <a:gd name="connsiteY638" fmla="*/ 1875041 h 6858000"/>
              <a:gd name="connsiteX639" fmla="*/ 374363 w 7467600"/>
              <a:gd name="connsiteY639" fmla="*/ 1506494 h 6858000"/>
              <a:gd name="connsiteX640" fmla="*/ 302168 w 7467600"/>
              <a:gd name="connsiteY640" fmla="*/ 1274495 h 6858000"/>
              <a:gd name="connsiteX641" fmla="*/ 291466 w 7467600"/>
              <a:gd name="connsiteY641" fmla="*/ 1250369 h 6858000"/>
              <a:gd name="connsiteX642" fmla="*/ 678222 w 7467600"/>
              <a:gd name="connsiteY642" fmla="*/ 1248670 h 6858000"/>
              <a:gd name="connsiteX643" fmla="*/ 775536 w 7467600"/>
              <a:gd name="connsiteY643" fmla="*/ 1388015 h 6858000"/>
              <a:gd name="connsiteX644" fmla="*/ 894529 w 7467600"/>
              <a:gd name="connsiteY644" fmla="*/ 1567739 h 6858000"/>
              <a:gd name="connsiteX645" fmla="*/ 948000 w 7467600"/>
              <a:gd name="connsiteY645" fmla="*/ 1663088 h 6858000"/>
              <a:gd name="connsiteX646" fmla="*/ 1006812 w 7467600"/>
              <a:gd name="connsiteY646" fmla="*/ 1767683 h 6858000"/>
              <a:gd name="connsiteX647" fmla="*/ 1149133 w 7467600"/>
              <a:gd name="connsiteY647" fmla="*/ 1971513 h 6858000"/>
              <a:gd name="connsiteX648" fmla="*/ 1333952 w 7467600"/>
              <a:gd name="connsiteY648" fmla="*/ 2251620 h 6858000"/>
              <a:gd name="connsiteX649" fmla="*/ 1337329 w 7467600"/>
              <a:gd name="connsiteY649" fmla="*/ 2258350 h 6858000"/>
              <a:gd name="connsiteX650" fmla="*/ 1014726 w 7467600"/>
              <a:gd name="connsiteY650" fmla="*/ 1615556 h 6858000"/>
              <a:gd name="connsiteX651" fmla="*/ 678222 w 7467600"/>
              <a:gd name="connsiteY651" fmla="*/ 1248670 h 6858000"/>
              <a:gd name="connsiteX652" fmla="*/ 6691602 w 7467600"/>
              <a:gd name="connsiteY652" fmla="*/ 1140573 h 6858000"/>
              <a:gd name="connsiteX653" fmla="*/ 6571100 w 7467600"/>
              <a:gd name="connsiteY653" fmla="*/ 1183662 h 6858000"/>
              <a:gd name="connsiteX654" fmla="*/ 6241687 w 7467600"/>
              <a:gd name="connsiteY654" fmla="*/ 1257600 h 6858000"/>
              <a:gd name="connsiteX655" fmla="*/ 5693009 w 7467600"/>
              <a:gd name="connsiteY655" fmla="*/ 1478256 h 6858000"/>
              <a:gd name="connsiteX656" fmla="*/ 6548420 w 7467600"/>
              <a:gd name="connsiteY656" fmla="*/ 1214599 h 6858000"/>
              <a:gd name="connsiteX657" fmla="*/ 6605473 w 7467600"/>
              <a:gd name="connsiteY657" fmla="*/ 1184686 h 6858000"/>
              <a:gd name="connsiteX658" fmla="*/ 6691602 w 7467600"/>
              <a:gd name="connsiteY658" fmla="*/ 1140573 h 6858000"/>
              <a:gd name="connsiteX659" fmla="*/ 4002475 w 7467600"/>
              <a:gd name="connsiteY659" fmla="*/ 1037802 h 6858000"/>
              <a:gd name="connsiteX660" fmla="*/ 4000324 w 7467600"/>
              <a:gd name="connsiteY660" fmla="*/ 1039362 h 6858000"/>
              <a:gd name="connsiteX661" fmla="*/ 4002862 w 7467600"/>
              <a:gd name="connsiteY661" fmla="*/ 1042866 h 6858000"/>
              <a:gd name="connsiteX662" fmla="*/ 4002475 w 7467600"/>
              <a:gd name="connsiteY662" fmla="*/ 1037802 h 6858000"/>
              <a:gd name="connsiteX663" fmla="*/ 506322 w 7467600"/>
              <a:gd name="connsiteY663" fmla="*/ 1020997 h 6858000"/>
              <a:gd name="connsiteX664" fmla="*/ 533068 w 7467600"/>
              <a:gd name="connsiteY664" fmla="*/ 1029409 h 6858000"/>
              <a:gd name="connsiteX665" fmla="*/ 1232525 w 7467600"/>
              <a:gd name="connsiteY665" fmla="*/ 1804675 h 6858000"/>
              <a:gd name="connsiteX666" fmla="*/ 1388858 w 7467600"/>
              <a:gd name="connsiteY666" fmla="*/ 2368011 h 6858000"/>
              <a:gd name="connsiteX667" fmla="*/ 1384098 w 7467600"/>
              <a:gd name="connsiteY667" fmla="*/ 2378125 h 6858000"/>
              <a:gd name="connsiteX668" fmla="*/ 1425393 w 7467600"/>
              <a:gd name="connsiteY668" fmla="*/ 2589124 h 6858000"/>
              <a:gd name="connsiteX669" fmla="*/ 1424001 w 7467600"/>
              <a:gd name="connsiteY669" fmla="*/ 2597541 h 6858000"/>
              <a:gd name="connsiteX670" fmla="*/ 2152729 w 7467600"/>
              <a:gd name="connsiteY670" fmla="*/ 2864487 h 6858000"/>
              <a:gd name="connsiteX671" fmla="*/ 2020609 w 7467600"/>
              <a:gd name="connsiteY671" fmla="*/ 2539671 h 6858000"/>
              <a:gd name="connsiteX672" fmla="*/ 2018920 w 7467600"/>
              <a:gd name="connsiteY672" fmla="*/ 2536309 h 6858000"/>
              <a:gd name="connsiteX673" fmla="*/ 1342441 w 7467600"/>
              <a:gd name="connsiteY673" fmla="*/ 1173017 h 6858000"/>
              <a:gd name="connsiteX674" fmla="*/ 1367925 w 7467600"/>
              <a:gd name="connsiteY674" fmla="*/ 1135648 h 6858000"/>
              <a:gd name="connsiteX675" fmla="*/ 1771401 w 7467600"/>
              <a:gd name="connsiteY675" fmla="*/ 1806673 h 6858000"/>
              <a:gd name="connsiteX676" fmla="*/ 1972385 w 7467600"/>
              <a:gd name="connsiteY676" fmla="*/ 2198735 h 6858000"/>
              <a:gd name="connsiteX677" fmla="*/ 2040892 w 7467600"/>
              <a:gd name="connsiteY677" fmla="*/ 2405205 h 6858000"/>
              <a:gd name="connsiteX678" fmla="*/ 2131689 w 7467600"/>
              <a:gd name="connsiteY678" fmla="*/ 1936926 h 6858000"/>
              <a:gd name="connsiteX679" fmla="*/ 2454820 w 7467600"/>
              <a:gd name="connsiteY679" fmla="*/ 1248808 h 6858000"/>
              <a:gd name="connsiteX680" fmla="*/ 2492512 w 7467600"/>
              <a:gd name="connsiteY680" fmla="*/ 1302920 h 6858000"/>
              <a:gd name="connsiteX681" fmla="*/ 2081216 w 7467600"/>
              <a:gd name="connsiteY681" fmla="*/ 2527513 h 6858000"/>
              <a:gd name="connsiteX682" fmla="*/ 2081211 w 7467600"/>
              <a:gd name="connsiteY682" fmla="*/ 2528916 h 6858000"/>
              <a:gd name="connsiteX683" fmla="*/ 2199067 w 7467600"/>
              <a:gd name="connsiteY683" fmla="*/ 2884061 h 6858000"/>
              <a:gd name="connsiteX684" fmla="*/ 3192586 w 7467600"/>
              <a:gd name="connsiteY684" fmla="*/ 3411496 h 6858000"/>
              <a:gd name="connsiteX685" fmla="*/ 3182620 w 7467600"/>
              <a:gd name="connsiteY685" fmla="*/ 3483279 h 6858000"/>
              <a:gd name="connsiteX686" fmla="*/ 2435119 w 7467600"/>
              <a:gd name="connsiteY686" fmla="*/ 3080173 h 6858000"/>
              <a:gd name="connsiteX687" fmla="*/ 2410152 w 7467600"/>
              <a:gd name="connsiteY687" fmla="*/ 3063751 h 6858000"/>
              <a:gd name="connsiteX688" fmla="*/ 2408099 w 7467600"/>
              <a:gd name="connsiteY688" fmla="*/ 3064403 h 6858000"/>
              <a:gd name="connsiteX689" fmla="*/ 2407218 w 7467600"/>
              <a:gd name="connsiteY689" fmla="*/ 3070324 h 6858000"/>
              <a:gd name="connsiteX690" fmla="*/ 2380138 w 7467600"/>
              <a:gd name="connsiteY690" fmla="*/ 3099341 h 6858000"/>
              <a:gd name="connsiteX691" fmla="*/ 1765923 w 7467600"/>
              <a:gd name="connsiteY691" fmla="*/ 3581043 h 6858000"/>
              <a:gd name="connsiteX692" fmla="*/ 1702258 w 7467600"/>
              <a:gd name="connsiteY692" fmla="*/ 3612286 h 6858000"/>
              <a:gd name="connsiteX693" fmla="*/ 1538370 w 7467600"/>
              <a:gd name="connsiteY693" fmla="*/ 3811804 h 6858000"/>
              <a:gd name="connsiteX694" fmla="*/ 542867 w 7467600"/>
              <a:gd name="connsiteY694" fmla="*/ 4944092 h 6858000"/>
              <a:gd name="connsiteX695" fmla="*/ 515800 w 7467600"/>
              <a:gd name="connsiteY695" fmla="*/ 4862180 h 6858000"/>
              <a:gd name="connsiteX696" fmla="*/ 909145 w 7467600"/>
              <a:gd name="connsiteY696" fmla="*/ 4199225 h 6858000"/>
              <a:gd name="connsiteX697" fmla="*/ 1214067 w 7467600"/>
              <a:gd name="connsiteY697" fmla="*/ 3908561 h 6858000"/>
              <a:gd name="connsiteX698" fmla="*/ 640967 w 7467600"/>
              <a:gd name="connsiteY698" fmla="*/ 4105601 h 6858000"/>
              <a:gd name="connsiteX699" fmla="*/ 112563 w 7467600"/>
              <a:gd name="connsiteY699" fmla="*/ 4396952 h 6858000"/>
              <a:gd name="connsiteX700" fmla="*/ 0 w 7467600"/>
              <a:gd name="connsiteY700" fmla="*/ 4466006 h 6858000"/>
              <a:gd name="connsiteX701" fmla="*/ 0 w 7467600"/>
              <a:gd name="connsiteY701" fmla="*/ 4233763 h 6858000"/>
              <a:gd name="connsiteX702" fmla="*/ 36881 w 7467600"/>
              <a:gd name="connsiteY702" fmla="*/ 4200118 h 6858000"/>
              <a:gd name="connsiteX703" fmla="*/ 910534 w 7467600"/>
              <a:gd name="connsiteY703" fmla="*/ 3629753 h 6858000"/>
              <a:gd name="connsiteX704" fmla="*/ 1578717 w 7467600"/>
              <a:gd name="connsiteY704" fmla="*/ 3575982 h 6858000"/>
              <a:gd name="connsiteX705" fmla="*/ 2338780 w 7467600"/>
              <a:gd name="connsiteY705" fmla="*/ 3033725 h 6858000"/>
              <a:gd name="connsiteX706" fmla="*/ 1807991 w 7467600"/>
              <a:gd name="connsiteY706" fmla="*/ 2807184 h 6858000"/>
              <a:gd name="connsiteX707" fmla="*/ 1416358 w 7467600"/>
              <a:gd name="connsiteY707" fmla="*/ 3112571 h 6858000"/>
              <a:gd name="connsiteX708" fmla="*/ 939066 w 7467600"/>
              <a:gd name="connsiteY708" fmla="*/ 3378798 h 6858000"/>
              <a:gd name="connsiteX709" fmla="*/ 115099 w 7467600"/>
              <a:gd name="connsiteY709" fmla="*/ 3607650 h 6858000"/>
              <a:gd name="connsiteX710" fmla="*/ 97284 w 7467600"/>
              <a:gd name="connsiteY710" fmla="*/ 3520393 h 6858000"/>
              <a:gd name="connsiteX711" fmla="*/ 922050 w 7467600"/>
              <a:gd name="connsiteY711" fmla="*/ 3074867 h 6858000"/>
              <a:gd name="connsiteX712" fmla="*/ 1405265 w 7467600"/>
              <a:gd name="connsiteY712" fmla="*/ 3016319 h 6858000"/>
              <a:gd name="connsiteX713" fmla="*/ 1407512 w 7467600"/>
              <a:gd name="connsiteY713" fmla="*/ 3018001 h 6858000"/>
              <a:gd name="connsiteX714" fmla="*/ 1726266 w 7467600"/>
              <a:gd name="connsiteY714" fmla="*/ 2777274 h 6858000"/>
              <a:gd name="connsiteX715" fmla="*/ 625390 w 7467600"/>
              <a:gd name="connsiteY715" fmla="*/ 2514541 h 6858000"/>
              <a:gd name="connsiteX716" fmla="*/ 619799 w 7467600"/>
              <a:gd name="connsiteY716" fmla="*/ 2527180 h 6858000"/>
              <a:gd name="connsiteX717" fmla="*/ 310030 w 7467600"/>
              <a:gd name="connsiteY717" fmla="*/ 2771818 h 6858000"/>
              <a:gd name="connsiteX718" fmla="*/ 173877 w 7467600"/>
              <a:gd name="connsiteY718" fmla="*/ 2937056 h 6858000"/>
              <a:gd name="connsiteX719" fmla="*/ 77889 w 7467600"/>
              <a:gd name="connsiteY719" fmla="*/ 3138440 h 6858000"/>
              <a:gd name="connsiteX720" fmla="*/ 0 w 7467600"/>
              <a:gd name="connsiteY720" fmla="*/ 3271395 h 6858000"/>
              <a:gd name="connsiteX721" fmla="*/ 0 w 7467600"/>
              <a:gd name="connsiteY721" fmla="*/ 3153002 h 6858000"/>
              <a:gd name="connsiteX722" fmla="*/ 2386 w 7467600"/>
              <a:gd name="connsiteY722" fmla="*/ 3149203 h 6858000"/>
              <a:gd name="connsiteX723" fmla="*/ 89753 w 7467600"/>
              <a:gd name="connsiteY723" fmla="*/ 2987702 h 6858000"/>
              <a:gd name="connsiteX724" fmla="*/ 76869 w 7467600"/>
              <a:gd name="connsiteY724" fmla="*/ 3005404 h 6858000"/>
              <a:gd name="connsiteX725" fmla="*/ 32049 w 7467600"/>
              <a:gd name="connsiteY725" fmla="*/ 3065814 h 6858000"/>
              <a:gd name="connsiteX726" fmla="*/ 0 w 7467600"/>
              <a:gd name="connsiteY726" fmla="*/ 3108744 h 6858000"/>
              <a:gd name="connsiteX727" fmla="*/ 0 w 7467600"/>
              <a:gd name="connsiteY727" fmla="*/ 3058059 h 6858000"/>
              <a:gd name="connsiteX728" fmla="*/ 7610 w 7467600"/>
              <a:gd name="connsiteY728" fmla="*/ 3047889 h 6858000"/>
              <a:gd name="connsiteX729" fmla="*/ 52419 w 7467600"/>
              <a:gd name="connsiteY729" fmla="*/ 2987479 h 6858000"/>
              <a:gd name="connsiteX730" fmla="*/ 59142 w 7467600"/>
              <a:gd name="connsiteY730" fmla="*/ 2978488 h 6858000"/>
              <a:gd name="connsiteX731" fmla="*/ 0 w 7467600"/>
              <a:gd name="connsiteY731" fmla="*/ 3015334 h 6858000"/>
              <a:gd name="connsiteX732" fmla="*/ 0 w 7467600"/>
              <a:gd name="connsiteY732" fmla="*/ 2914286 h 6858000"/>
              <a:gd name="connsiteX733" fmla="*/ 36383 w 7467600"/>
              <a:gd name="connsiteY733" fmla="*/ 2901128 h 6858000"/>
              <a:gd name="connsiteX734" fmla="*/ 156329 w 7467600"/>
              <a:gd name="connsiteY734" fmla="*/ 2840533 h 6858000"/>
              <a:gd name="connsiteX735" fmla="*/ 358355 w 7467600"/>
              <a:gd name="connsiteY735" fmla="*/ 2620471 h 6858000"/>
              <a:gd name="connsiteX736" fmla="*/ 510577 w 7467600"/>
              <a:gd name="connsiteY736" fmla="*/ 2501244 h 6858000"/>
              <a:gd name="connsiteX737" fmla="*/ 211967 w 7467600"/>
              <a:gd name="connsiteY737" fmla="*/ 2479171 h 6858000"/>
              <a:gd name="connsiteX738" fmla="*/ 0 w 7467600"/>
              <a:gd name="connsiteY738" fmla="*/ 2476398 h 6858000"/>
              <a:gd name="connsiteX739" fmla="*/ 0 w 7467600"/>
              <a:gd name="connsiteY739" fmla="*/ 2389189 h 6858000"/>
              <a:gd name="connsiteX740" fmla="*/ 103062 w 7467600"/>
              <a:gd name="connsiteY740" fmla="*/ 2389518 h 6858000"/>
              <a:gd name="connsiteX741" fmla="*/ 510734 w 7467600"/>
              <a:gd name="connsiteY741" fmla="*/ 2416201 h 6858000"/>
              <a:gd name="connsiteX742" fmla="*/ 279257 w 7467600"/>
              <a:gd name="connsiteY742" fmla="*/ 2092102 h 6858000"/>
              <a:gd name="connsiteX743" fmla="*/ 65265 w 7467600"/>
              <a:gd name="connsiteY743" fmla="*/ 2006049 h 6858000"/>
              <a:gd name="connsiteX744" fmla="*/ 0 w 7467600"/>
              <a:gd name="connsiteY744" fmla="*/ 1982532 h 6858000"/>
              <a:gd name="connsiteX745" fmla="*/ 0 w 7467600"/>
              <a:gd name="connsiteY745" fmla="*/ 1912789 h 6858000"/>
              <a:gd name="connsiteX746" fmla="*/ 97460 w 7467600"/>
              <a:gd name="connsiteY746" fmla="*/ 1953725 h 6858000"/>
              <a:gd name="connsiteX747" fmla="*/ 221272 w 7467600"/>
              <a:gd name="connsiteY747" fmla="*/ 1980766 h 6858000"/>
              <a:gd name="connsiteX748" fmla="*/ 116765 w 7467600"/>
              <a:gd name="connsiteY748" fmla="*/ 1911033 h 6858000"/>
              <a:gd name="connsiteX749" fmla="*/ 16405 w 7467600"/>
              <a:gd name="connsiteY749" fmla="*/ 1803412 h 6858000"/>
              <a:gd name="connsiteX750" fmla="*/ 0 w 7467600"/>
              <a:gd name="connsiteY750" fmla="*/ 1784777 h 6858000"/>
              <a:gd name="connsiteX751" fmla="*/ 0 w 7467600"/>
              <a:gd name="connsiteY751" fmla="*/ 1740082 h 6858000"/>
              <a:gd name="connsiteX752" fmla="*/ 39394 w 7467600"/>
              <a:gd name="connsiteY752" fmla="*/ 1784856 h 6858000"/>
              <a:gd name="connsiteX753" fmla="*/ 135813 w 7467600"/>
              <a:gd name="connsiteY753" fmla="*/ 1888838 h 6858000"/>
              <a:gd name="connsiteX754" fmla="*/ 242575 w 7467600"/>
              <a:gd name="connsiteY754" fmla="*/ 1958841 h 6858000"/>
              <a:gd name="connsiteX755" fmla="*/ 82197 w 7467600"/>
              <a:gd name="connsiteY755" fmla="*/ 1754826 h 6858000"/>
              <a:gd name="connsiteX756" fmla="*/ 0 w 7467600"/>
              <a:gd name="connsiteY756" fmla="*/ 1679650 h 6858000"/>
              <a:gd name="connsiteX757" fmla="*/ 0 w 7467600"/>
              <a:gd name="connsiteY757" fmla="*/ 1602463 h 6858000"/>
              <a:gd name="connsiteX758" fmla="*/ 84689 w 7467600"/>
              <a:gd name="connsiteY758" fmla="*/ 1677442 h 6858000"/>
              <a:gd name="connsiteX759" fmla="*/ 298437 w 7467600"/>
              <a:gd name="connsiteY759" fmla="*/ 1968019 h 6858000"/>
              <a:gd name="connsiteX760" fmla="*/ 227269 w 7467600"/>
              <a:gd name="connsiteY760" fmla="*/ 1114064 h 6858000"/>
              <a:gd name="connsiteX761" fmla="*/ 248003 w 7467600"/>
              <a:gd name="connsiteY761" fmla="*/ 1089613 h 6858000"/>
              <a:gd name="connsiteX762" fmla="*/ 427020 w 7467600"/>
              <a:gd name="connsiteY762" fmla="*/ 1619803 h 6858000"/>
              <a:gd name="connsiteX763" fmla="*/ 340345 w 7467600"/>
              <a:gd name="connsiteY763" fmla="*/ 2027739 h 6858000"/>
              <a:gd name="connsiteX764" fmla="*/ 360865 w 7467600"/>
              <a:gd name="connsiteY764" fmla="*/ 2044827 h 6858000"/>
              <a:gd name="connsiteX765" fmla="*/ 560414 w 7467600"/>
              <a:gd name="connsiteY765" fmla="*/ 2421457 h 6858000"/>
              <a:gd name="connsiteX766" fmla="*/ 1359703 w 7467600"/>
              <a:gd name="connsiteY766" fmla="*/ 2578554 h 6858000"/>
              <a:gd name="connsiteX767" fmla="*/ 1359422 w 7467600"/>
              <a:gd name="connsiteY767" fmla="*/ 2577994 h 6858000"/>
              <a:gd name="connsiteX768" fmla="*/ 828701 w 7467600"/>
              <a:gd name="connsiteY768" fmla="*/ 1839520 h 6858000"/>
              <a:gd name="connsiteX769" fmla="*/ 494427 w 7467600"/>
              <a:gd name="connsiteY769" fmla="*/ 1092333 h 6858000"/>
              <a:gd name="connsiteX770" fmla="*/ 506322 w 7467600"/>
              <a:gd name="connsiteY770" fmla="*/ 1020997 h 6858000"/>
              <a:gd name="connsiteX771" fmla="*/ 4570198 w 7467600"/>
              <a:gd name="connsiteY771" fmla="*/ 978081 h 6858000"/>
              <a:gd name="connsiteX772" fmla="*/ 4523691 w 7467600"/>
              <a:gd name="connsiteY772" fmla="*/ 1127776 h 6858000"/>
              <a:gd name="connsiteX773" fmla="*/ 4509875 w 7467600"/>
              <a:gd name="connsiteY773" fmla="*/ 1167552 h 6858000"/>
              <a:gd name="connsiteX774" fmla="*/ 4478168 w 7467600"/>
              <a:gd name="connsiteY774" fmla="*/ 1260735 h 6858000"/>
              <a:gd name="connsiteX775" fmla="*/ 4409309 w 7467600"/>
              <a:gd name="connsiteY775" fmla="*/ 1666996 h 6858000"/>
              <a:gd name="connsiteX776" fmla="*/ 4370031 w 7467600"/>
              <a:gd name="connsiteY776" fmla="*/ 1955666 h 6858000"/>
              <a:gd name="connsiteX777" fmla="*/ 4570198 w 7467600"/>
              <a:gd name="connsiteY777" fmla="*/ 978081 h 6858000"/>
              <a:gd name="connsiteX778" fmla="*/ 4557898 w 7467600"/>
              <a:gd name="connsiteY778" fmla="*/ 900011 h 6858000"/>
              <a:gd name="connsiteX779" fmla="*/ 4344840 w 7467600"/>
              <a:gd name="connsiteY779" fmla="*/ 1922038 h 6858000"/>
              <a:gd name="connsiteX780" fmla="*/ 4378710 w 7467600"/>
              <a:gd name="connsiteY780" fmla="*/ 1665516 h 6858000"/>
              <a:gd name="connsiteX781" fmla="*/ 4448798 w 7467600"/>
              <a:gd name="connsiteY781" fmla="*/ 1253024 h 6858000"/>
              <a:gd name="connsiteX782" fmla="*/ 4480315 w 7467600"/>
              <a:gd name="connsiteY782" fmla="*/ 1158454 h 6858000"/>
              <a:gd name="connsiteX783" fmla="*/ 4494133 w 7467600"/>
              <a:gd name="connsiteY783" fmla="*/ 1118676 h 6858000"/>
              <a:gd name="connsiteX784" fmla="*/ 4557898 w 7467600"/>
              <a:gd name="connsiteY784" fmla="*/ 900011 h 6858000"/>
              <a:gd name="connsiteX785" fmla="*/ 5870151 w 7467600"/>
              <a:gd name="connsiteY785" fmla="*/ 898890 h 6858000"/>
              <a:gd name="connsiteX786" fmla="*/ 5861335 w 7467600"/>
              <a:gd name="connsiteY786" fmla="*/ 899177 h 6858000"/>
              <a:gd name="connsiteX787" fmla="*/ 5843702 w 7467600"/>
              <a:gd name="connsiteY787" fmla="*/ 899748 h 6858000"/>
              <a:gd name="connsiteX788" fmla="*/ 5651107 w 7467600"/>
              <a:gd name="connsiteY788" fmla="*/ 920306 h 6858000"/>
              <a:gd name="connsiteX789" fmla="*/ 5459407 w 7467600"/>
              <a:gd name="connsiteY789" fmla="*/ 940975 h 6858000"/>
              <a:gd name="connsiteX790" fmla="*/ 5374846 w 7467600"/>
              <a:gd name="connsiteY790" fmla="*/ 941988 h 6858000"/>
              <a:gd name="connsiteX791" fmla="*/ 5256105 w 7467600"/>
              <a:gd name="connsiteY791" fmla="*/ 945632 h 6858000"/>
              <a:gd name="connsiteX792" fmla="*/ 5107071 w 7467600"/>
              <a:gd name="connsiteY792" fmla="*/ 969720 h 6858000"/>
              <a:gd name="connsiteX793" fmla="*/ 4998681 w 7467600"/>
              <a:gd name="connsiteY793" fmla="*/ 988771 h 6858000"/>
              <a:gd name="connsiteX794" fmla="*/ 5870151 w 7467600"/>
              <a:gd name="connsiteY794" fmla="*/ 898890 h 6858000"/>
              <a:gd name="connsiteX795" fmla="*/ 5504425 w 7467600"/>
              <a:gd name="connsiteY795" fmla="*/ 848067 h 6858000"/>
              <a:gd name="connsiteX796" fmla="*/ 4968849 w 7467600"/>
              <a:gd name="connsiteY796" fmla="*/ 962318 h 6858000"/>
              <a:gd name="connsiteX797" fmla="*/ 5104039 w 7467600"/>
              <a:gd name="connsiteY797" fmla="*/ 940634 h 6858000"/>
              <a:gd name="connsiteX798" fmla="*/ 5256311 w 7467600"/>
              <a:gd name="connsiteY798" fmla="*/ 916490 h 6858000"/>
              <a:gd name="connsiteX799" fmla="*/ 5377381 w 7467600"/>
              <a:gd name="connsiteY799" fmla="*/ 912671 h 6858000"/>
              <a:gd name="connsiteX800" fmla="*/ 5460148 w 7467600"/>
              <a:gd name="connsiteY800" fmla="*/ 911442 h 6858000"/>
              <a:gd name="connsiteX801" fmla="*/ 5648971 w 7467600"/>
              <a:gd name="connsiteY801" fmla="*/ 891331 h 6858000"/>
              <a:gd name="connsiteX802" fmla="*/ 5844807 w 7467600"/>
              <a:gd name="connsiteY802" fmla="*/ 870718 h 6858000"/>
              <a:gd name="connsiteX803" fmla="*/ 5862975 w 7467600"/>
              <a:gd name="connsiteY803" fmla="*/ 869756 h 6858000"/>
              <a:gd name="connsiteX804" fmla="*/ 5920887 w 7467600"/>
              <a:gd name="connsiteY804" fmla="*/ 865929 h 6858000"/>
              <a:gd name="connsiteX805" fmla="*/ 5504425 w 7467600"/>
              <a:gd name="connsiteY805" fmla="*/ 848067 h 6858000"/>
              <a:gd name="connsiteX806" fmla="*/ 3607114 w 7467600"/>
              <a:gd name="connsiteY806" fmla="*/ 467441 h 6858000"/>
              <a:gd name="connsiteX807" fmla="*/ 3296242 w 7467600"/>
              <a:gd name="connsiteY807" fmla="*/ 807991 h 6858000"/>
              <a:gd name="connsiteX808" fmla="*/ 3174674 w 7467600"/>
              <a:gd name="connsiteY808" fmla="*/ 919759 h 6858000"/>
              <a:gd name="connsiteX809" fmla="*/ 3042978 w 7467600"/>
              <a:gd name="connsiteY809" fmla="*/ 1054894 h 6858000"/>
              <a:gd name="connsiteX810" fmla="*/ 2968914 w 7467600"/>
              <a:gd name="connsiteY810" fmla="*/ 1133756 h 6858000"/>
              <a:gd name="connsiteX811" fmla="*/ 3103823 w 7467600"/>
              <a:gd name="connsiteY811" fmla="*/ 1026814 h 6858000"/>
              <a:gd name="connsiteX812" fmla="*/ 3607114 w 7467600"/>
              <a:gd name="connsiteY812" fmla="*/ 467441 h 6858000"/>
              <a:gd name="connsiteX813" fmla="*/ 3744487 w 7467600"/>
              <a:gd name="connsiteY813" fmla="*/ 383136 h 6858000"/>
              <a:gd name="connsiteX814" fmla="*/ 3970213 w 7467600"/>
              <a:gd name="connsiteY814" fmla="*/ 995559 h 6858000"/>
              <a:gd name="connsiteX815" fmla="*/ 3744487 w 7467600"/>
              <a:gd name="connsiteY815" fmla="*/ 383136 h 6858000"/>
              <a:gd name="connsiteX816" fmla="*/ 3624562 w 7467600"/>
              <a:gd name="connsiteY816" fmla="*/ 367041 h 6858000"/>
              <a:gd name="connsiteX817" fmla="*/ 3489712 w 7467600"/>
              <a:gd name="connsiteY817" fmla="*/ 485386 h 6858000"/>
              <a:gd name="connsiteX818" fmla="*/ 3182994 w 7467600"/>
              <a:gd name="connsiteY818" fmla="*/ 828265 h 6858000"/>
              <a:gd name="connsiteX819" fmla="*/ 2892114 w 7467600"/>
              <a:gd name="connsiteY819" fmla="*/ 1172635 h 6858000"/>
              <a:gd name="connsiteX820" fmla="*/ 3021459 w 7467600"/>
              <a:gd name="connsiteY820" fmla="*/ 1035385 h 6858000"/>
              <a:gd name="connsiteX821" fmla="*/ 3153873 w 7467600"/>
              <a:gd name="connsiteY821" fmla="*/ 898971 h 6858000"/>
              <a:gd name="connsiteX822" fmla="*/ 3276511 w 7467600"/>
              <a:gd name="connsiteY822" fmla="*/ 786423 h 6858000"/>
              <a:gd name="connsiteX823" fmla="*/ 3584154 w 7467600"/>
              <a:gd name="connsiteY823" fmla="*/ 448218 h 6858000"/>
              <a:gd name="connsiteX824" fmla="*/ 3624562 w 7467600"/>
              <a:gd name="connsiteY824" fmla="*/ 367041 h 6858000"/>
              <a:gd name="connsiteX825" fmla="*/ 3766672 w 7467600"/>
              <a:gd name="connsiteY825" fmla="*/ 359429 h 6858000"/>
              <a:gd name="connsiteX826" fmla="*/ 3996338 w 7467600"/>
              <a:gd name="connsiteY826" fmla="*/ 968237 h 6858000"/>
              <a:gd name="connsiteX827" fmla="*/ 3766672 w 7467600"/>
              <a:gd name="connsiteY827" fmla="*/ 359429 h 6858000"/>
              <a:gd name="connsiteX828" fmla="*/ 5805386 w 7467600"/>
              <a:gd name="connsiteY828" fmla="*/ 239240 h 6858000"/>
              <a:gd name="connsiteX829" fmla="*/ 5736947 w 7467600"/>
              <a:gd name="connsiteY829" fmla="*/ 261367 h 6858000"/>
              <a:gd name="connsiteX830" fmla="*/ 5427012 w 7467600"/>
              <a:gd name="connsiteY830" fmla="*/ 311272 h 6858000"/>
              <a:gd name="connsiteX831" fmla="*/ 5147818 w 7467600"/>
              <a:gd name="connsiteY831" fmla="*/ 322112 h 6858000"/>
              <a:gd name="connsiteX832" fmla="*/ 5060854 w 7467600"/>
              <a:gd name="connsiteY832" fmla="*/ 311882 h 6858000"/>
              <a:gd name="connsiteX833" fmla="*/ 4945989 w 7467600"/>
              <a:gd name="connsiteY833" fmla="*/ 300516 h 6858000"/>
              <a:gd name="connsiteX834" fmla="*/ 5410479 w 7467600"/>
              <a:gd name="connsiteY834" fmla="*/ 348434 h 6858000"/>
              <a:gd name="connsiteX835" fmla="*/ 5805386 w 7467600"/>
              <a:gd name="connsiteY835" fmla="*/ 239240 h 6858000"/>
              <a:gd name="connsiteX836" fmla="*/ 5905192 w 7467600"/>
              <a:gd name="connsiteY836" fmla="*/ 163079 h 6858000"/>
              <a:gd name="connsiteX837" fmla="*/ 5865655 w 7467600"/>
              <a:gd name="connsiteY837" fmla="*/ 171901 h 6858000"/>
              <a:gd name="connsiteX838" fmla="*/ 5259740 w 7467600"/>
              <a:gd name="connsiteY838" fmla="*/ 257013 h 6858000"/>
              <a:gd name="connsiteX839" fmla="*/ 5208466 w 7467600"/>
              <a:gd name="connsiteY839" fmla="*/ 257550 h 6858000"/>
              <a:gd name="connsiteX840" fmla="*/ 4980204 w 7467600"/>
              <a:gd name="connsiteY840" fmla="*/ 271903 h 6858000"/>
              <a:gd name="connsiteX841" fmla="*/ 5068068 w 7467600"/>
              <a:gd name="connsiteY841" fmla="*/ 282244 h 6858000"/>
              <a:gd name="connsiteX842" fmla="*/ 5153231 w 7467600"/>
              <a:gd name="connsiteY842" fmla="*/ 292240 h 6858000"/>
              <a:gd name="connsiteX843" fmla="*/ 5426491 w 7467600"/>
              <a:gd name="connsiteY843" fmla="*/ 281128 h 6858000"/>
              <a:gd name="connsiteX844" fmla="*/ 5731212 w 7467600"/>
              <a:gd name="connsiteY844" fmla="*/ 231951 h 6858000"/>
              <a:gd name="connsiteX845" fmla="*/ 5905192 w 7467600"/>
              <a:gd name="connsiteY845" fmla="*/ 163079 h 6858000"/>
              <a:gd name="connsiteX846" fmla="*/ 5944437 w 7467600"/>
              <a:gd name="connsiteY846" fmla="*/ 113829 h 6858000"/>
              <a:gd name="connsiteX847" fmla="*/ 5825032 w 7467600"/>
              <a:gd name="connsiteY847" fmla="*/ 146405 h 6858000"/>
              <a:gd name="connsiteX848" fmla="*/ 4955599 w 7467600"/>
              <a:gd name="connsiteY848" fmla="*/ 247008 h 6858000"/>
              <a:gd name="connsiteX849" fmla="*/ 5210104 w 7467600"/>
              <a:gd name="connsiteY849" fmla="*/ 228123 h 6858000"/>
              <a:gd name="connsiteX850" fmla="*/ 5261015 w 7467600"/>
              <a:gd name="connsiteY850" fmla="*/ 227087 h 6858000"/>
              <a:gd name="connsiteX851" fmla="*/ 5861181 w 7467600"/>
              <a:gd name="connsiteY851" fmla="*/ 143093 h 6858000"/>
              <a:gd name="connsiteX852" fmla="*/ 5961252 w 7467600"/>
              <a:gd name="connsiteY852" fmla="*/ 114820 h 6858000"/>
              <a:gd name="connsiteX853" fmla="*/ 5944437 w 7467600"/>
              <a:gd name="connsiteY853" fmla="*/ 113829 h 6858000"/>
              <a:gd name="connsiteX854" fmla="*/ 3882765 w 7467600"/>
              <a:gd name="connsiteY854" fmla="*/ 0 h 6858000"/>
              <a:gd name="connsiteX855" fmla="*/ 3995099 w 7467600"/>
              <a:gd name="connsiteY855" fmla="*/ 0 h 6858000"/>
              <a:gd name="connsiteX856" fmla="*/ 4163818 w 7467600"/>
              <a:gd name="connsiteY856" fmla="*/ 234104 h 6858000"/>
              <a:gd name="connsiteX857" fmla="*/ 4172099 w 7467600"/>
              <a:gd name="connsiteY857" fmla="*/ 234207 h 6858000"/>
              <a:gd name="connsiteX858" fmla="*/ 4784282 w 7467600"/>
              <a:gd name="connsiteY858" fmla="*/ 276561 h 6858000"/>
              <a:gd name="connsiteX859" fmla="*/ 4801687 w 7467600"/>
              <a:gd name="connsiteY859" fmla="*/ 267764 h 6858000"/>
              <a:gd name="connsiteX860" fmla="*/ 6082788 w 7467600"/>
              <a:gd name="connsiteY860" fmla="*/ 64119 h 6858000"/>
              <a:gd name="connsiteX861" fmla="*/ 6099442 w 7467600"/>
              <a:gd name="connsiteY861" fmla="*/ 82568 h 6858000"/>
              <a:gd name="connsiteX862" fmla="*/ 4804137 w 7467600"/>
              <a:gd name="connsiteY862" fmla="*/ 320931 h 6858000"/>
              <a:gd name="connsiteX863" fmla="*/ 4227047 w 7467600"/>
              <a:gd name="connsiteY863" fmla="*/ 313415 h 6858000"/>
              <a:gd name="connsiteX864" fmla="*/ 4346041 w 7467600"/>
              <a:gd name="connsiteY864" fmla="*/ 456086 h 6858000"/>
              <a:gd name="connsiteX865" fmla="*/ 4870967 w 7467600"/>
              <a:gd name="connsiteY865" fmla="*/ 963061 h 6858000"/>
              <a:gd name="connsiteX866" fmla="*/ 4889647 w 7467600"/>
              <a:gd name="connsiteY866" fmla="*/ 957147 h 6858000"/>
              <a:gd name="connsiteX867" fmla="*/ 5422504 w 7467600"/>
              <a:gd name="connsiteY867" fmla="*/ 805191 h 6858000"/>
              <a:gd name="connsiteX868" fmla="*/ 6087656 w 7467600"/>
              <a:gd name="connsiteY868" fmla="*/ 826703 h 6858000"/>
              <a:gd name="connsiteX869" fmla="*/ 6058717 w 7467600"/>
              <a:gd name="connsiteY869" fmla="*/ 865992 h 6858000"/>
              <a:gd name="connsiteX870" fmla="*/ 4974153 w 7467600"/>
              <a:gd name="connsiteY870" fmla="*/ 1045456 h 6858000"/>
              <a:gd name="connsiteX871" fmla="*/ 5627835 w 7467600"/>
              <a:gd name="connsiteY871" fmla="*/ 1472077 h 6858000"/>
              <a:gd name="connsiteX872" fmla="*/ 5629817 w 7467600"/>
              <a:gd name="connsiteY872" fmla="*/ 1471412 h 6858000"/>
              <a:gd name="connsiteX873" fmla="*/ 5634124 w 7467600"/>
              <a:gd name="connsiteY873" fmla="*/ 1470572 h 6858000"/>
              <a:gd name="connsiteX874" fmla="*/ 5755832 w 7467600"/>
              <a:gd name="connsiteY874" fmla="*/ 1383886 h 6858000"/>
              <a:gd name="connsiteX875" fmla="*/ 6014186 w 7467600"/>
              <a:gd name="connsiteY875" fmla="*/ 1279799 h 6858000"/>
              <a:gd name="connsiteX876" fmla="*/ 6901619 w 7467600"/>
              <a:gd name="connsiteY876" fmla="*/ 1047874 h 6858000"/>
              <a:gd name="connsiteX877" fmla="*/ 6931566 w 7467600"/>
              <a:gd name="connsiteY877" fmla="*/ 1062034 h 6858000"/>
              <a:gd name="connsiteX878" fmla="*/ 5790982 w 7467600"/>
              <a:gd name="connsiteY878" fmla="*/ 1561380 h 6858000"/>
              <a:gd name="connsiteX879" fmla="*/ 6188971 w 7467600"/>
              <a:gd name="connsiteY879" fmla="*/ 1755168 h 6858000"/>
              <a:gd name="connsiteX880" fmla="*/ 6202446 w 7467600"/>
              <a:gd name="connsiteY880" fmla="*/ 1752268 h 6858000"/>
              <a:gd name="connsiteX881" fmla="*/ 7179560 w 7467600"/>
              <a:gd name="connsiteY881" fmla="*/ 1467551 h 6858000"/>
              <a:gd name="connsiteX882" fmla="*/ 7158730 w 7467600"/>
              <a:gd name="connsiteY882" fmla="*/ 1507835 h 6858000"/>
              <a:gd name="connsiteX883" fmla="*/ 6326959 w 7467600"/>
              <a:gd name="connsiteY883" fmla="*/ 1817686 h 6858000"/>
              <a:gd name="connsiteX884" fmla="*/ 6537433 w 7467600"/>
              <a:gd name="connsiteY884" fmla="*/ 1907790 h 6858000"/>
              <a:gd name="connsiteX885" fmla="*/ 6550221 w 7467600"/>
              <a:gd name="connsiteY885" fmla="*/ 1910729 h 6858000"/>
              <a:gd name="connsiteX886" fmla="*/ 6964438 w 7467600"/>
              <a:gd name="connsiteY886" fmla="*/ 2209505 h 6858000"/>
              <a:gd name="connsiteX887" fmla="*/ 7367862 w 7467600"/>
              <a:gd name="connsiteY887" fmla="*/ 2806833 h 6858000"/>
              <a:gd name="connsiteX888" fmla="*/ 7364329 w 7467600"/>
              <a:gd name="connsiteY888" fmla="*/ 2826907 h 6858000"/>
              <a:gd name="connsiteX889" fmla="*/ 7290545 w 7467600"/>
              <a:gd name="connsiteY889" fmla="*/ 2850663 h 6858000"/>
              <a:gd name="connsiteX890" fmla="*/ 6472036 w 7467600"/>
              <a:gd name="connsiteY890" fmla="*/ 1959003 h 6858000"/>
              <a:gd name="connsiteX891" fmla="*/ 5792897 w 7467600"/>
              <a:gd name="connsiteY891" fmla="*/ 1647747 h 6858000"/>
              <a:gd name="connsiteX892" fmla="*/ 5842751 w 7467600"/>
              <a:gd name="connsiteY892" fmla="*/ 1816112 h 6858000"/>
              <a:gd name="connsiteX893" fmla="*/ 5847424 w 7467600"/>
              <a:gd name="connsiteY893" fmla="*/ 1815776 h 6858000"/>
              <a:gd name="connsiteX894" fmla="*/ 6399821 w 7467600"/>
              <a:gd name="connsiteY894" fmla="*/ 2344799 h 6858000"/>
              <a:gd name="connsiteX895" fmla="*/ 6323232 w 7467600"/>
              <a:gd name="connsiteY895" fmla="*/ 2389634 h 6858000"/>
              <a:gd name="connsiteX896" fmla="*/ 5942958 w 7467600"/>
              <a:gd name="connsiteY896" fmla="*/ 2077708 h 6858000"/>
              <a:gd name="connsiteX897" fmla="*/ 5921559 w 7467600"/>
              <a:gd name="connsiteY897" fmla="*/ 2378596 h 6858000"/>
              <a:gd name="connsiteX898" fmla="*/ 5817651 w 7467600"/>
              <a:gd name="connsiteY898" fmla="*/ 3023919 h 6858000"/>
              <a:gd name="connsiteX899" fmla="*/ 5729634 w 7467600"/>
              <a:gd name="connsiteY899" fmla="*/ 3051849 h 6858000"/>
              <a:gd name="connsiteX900" fmla="*/ 5611018 w 7467600"/>
              <a:gd name="connsiteY900" fmla="*/ 2316769 h 6858000"/>
              <a:gd name="connsiteX901" fmla="*/ 5687608 w 7467600"/>
              <a:gd name="connsiteY901" fmla="*/ 2039972 h 6858000"/>
              <a:gd name="connsiteX902" fmla="*/ 5657554 w 7467600"/>
              <a:gd name="connsiteY902" fmla="*/ 1576445 h 6858000"/>
              <a:gd name="connsiteX903" fmla="*/ 5150475 w 7467600"/>
              <a:gd name="connsiteY903" fmla="*/ 1274012 h 6858000"/>
              <a:gd name="connsiteX904" fmla="*/ 5349142 w 7467600"/>
              <a:gd name="connsiteY904" fmla="*/ 2204405 h 6858000"/>
              <a:gd name="connsiteX905" fmla="*/ 5262214 w 7467600"/>
              <a:gd name="connsiteY905" fmla="*/ 2233836 h 6858000"/>
              <a:gd name="connsiteX906" fmla="*/ 4981539 w 7467600"/>
              <a:gd name="connsiteY906" fmla="*/ 1542201 h 6858000"/>
              <a:gd name="connsiteX907" fmla="*/ 4958461 w 7467600"/>
              <a:gd name="connsiteY907" fmla="*/ 1136957 h 6858000"/>
              <a:gd name="connsiteX908" fmla="*/ 4655015 w 7467600"/>
              <a:gd name="connsiteY908" fmla="*/ 891426 h 6858000"/>
              <a:gd name="connsiteX909" fmla="*/ 4348002 w 7467600"/>
              <a:gd name="connsiteY909" fmla="*/ 2205895 h 6858000"/>
              <a:gd name="connsiteX910" fmla="*/ 4262250 w 7467600"/>
              <a:gd name="connsiteY910" fmla="*/ 2219972 h 6858000"/>
              <a:gd name="connsiteX911" fmla="*/ 4550611 w 7467600"/>
              <a:gd name="connsiteY911" fmla="*/ 817540 h 6858000"/>
              <a:gd name="connsiteX912" fmla="*/ 4564418 w 7467600"/>
              <a:gd name="connsiteY912" fmla="*/ 808293 h 6858000"/>
              <a:gd name="connsiteX913" fmla="*/ 4266388 w 7467600"/>
              <a:gd name="connsiteY913" fmla="*/ 500083 h 6858000"/>
              <a:gd name="connsiteX914" fmla="*/ 4032842 w 7467600"/>
              <a:gd name="connsiteY914" fmla="*/ 211809 h 6858000"/>
              <a:gd name="connsiteX915" fmla="*/ 3882765 w 7467600"/>
              <a:gd name="connsiteY915" fmla="*/ 0 h 6858000"/>
              <a:gd name="connsiteX916" fmla="*/ 3721337 w 7467600"/>
              <a:gd name="connsiteY916" fmla="*/ 0 h 6858000"/>
              <a:gd name="connsiteX917" fmla="*/ 3797544 w 7467600"/>
              <a:gd name="connsiteY917" fmla="*/ 0 h 6858000"/>
              <a:gd name="connsiteX918" fmla="*/ 3775734 w 7467600"/>
              <a:gd name="connsiteY918" fmla="*/ 95131 h 6858000"/>
              <a:gd name="connsiteX919" fmla="*/ 3724807 w 7467600"/>
              <a:gd name="connsiteY919" fmla="*/ 272257 h 6858000"/>
              <a:gd name="connsiteX920" fmla="*/ 3726844 w 7467600"/>
              <a:gd name="connsiteY920" fmla="*/ 282988 h 6858000"/>
              <a:gd name="connsiteX921" fmla="*/ 3742664 w 7467600"/>
              <a:gd name="connsiteY921" fmla="*/ 279918 h 6858000"/>
              <a:gd name="connsiteX922" fmla="*/ 4103910 w 7467600"/>
              <a:gd name="connsiteY922" fmla="*/ 1161917 h 6858000"/>
              <a:gd name="connsiteX923" fmla="*/ 4020269 w 7467600"/>
              <a:gd name="connsiteY923" fmla="*/ 1200406 h 6858000"/>
              <a:gd name="connsiteX924" fmla="*/ 3674882 w 7467600"/>
              <a:gd name="connsiteY924" fmla="*/ 488524 h 6858000"/>
              <a:gd name="connsiteX925" fmla="*/ 3132682 w 7467600"/>
              <a:gd name="connsiteY925" fmla="*/ 1072284 h 6858000"/>
              <a:gd name="connsiteX926" fmla="*/ 2716346 w 7467600"/>
              <a:gd name="connsiteY926" fmla="*/ 1276376 h 6858000"/>
              <a:gd name="connsiteX927" fmla="*/ 2716772 w 7467600"/>
              <a:gd name="connsiteY927" fmla="*/ 1255462 h 6858000"/>
              <a:gd name="connsiteX928" fmla="*/ 3471096 w 7467600"/>
              <a:gd name="connsiteY928" fmla="*/ 437072 h 6858000"/>
              <a:gd name="connsiteX929" fmla="*/ 3639057 w 7467600"/>
              <a:gd name="connsiteY929" fmla="*/ 286334 h 6858000"/>
              <a:gd name="connsiteX930" fmla="*/ 3640309 w 7467600"/>
              <a:gd name="connsiteY930" fmla="*/ 284664 h 6858000"/>
              <a:gd name="connsiteX931" fmla="*/ 3646022 w 7467600"/>
              <a:gd name="connsiteY931" fmla="*/ 276711 h 6858000"/>
              <a:gd name="connsiteX932" fmla="*/ 3707943 w 7467600"/>
              <a:gd name="connsiteY932" fmla="*/ 65958 h 6858000"/>
              <a:gd name="connsiteX933" fmla="*/ 3721337 w 7467600"/>
              <a:gd name="connsiteY933" fmla="*/ 0 h 6858000"/>
              <a:gd name="connsiteX934" fmla="*/ 2867960 w 7467600"/>
              <a:gd name="connsiteY934" fmla="*/ 0 h 6858000"/>
              <a:gd name="connsiteX935" fmla="*/ 2926351 w 7467600"/>
              <a:gd name="connsiteY935" fmla="*/ 0 h 6858000"/>
              <a:gd name="connsiteX936" fmla="*/ 2902823 w 7467600"/>
              <a:gd name="connsiteY936" fmla="*/ 262929 h 6858000"/>
              <a:gd name="connsiteX937" fmla="*/ 2940663 w 7467600"/>
              <a:gd name="connsiteY937" fmla="*/ 140884 h 6858000"/>
              <a:gd name="connsiteX938" fmla="*/ 2947039 w 7467600"/>
              <a:gd name="connsiteY938" fmla="*/ 122524 h 6858000"/>
              <a:gd name="connsiteX939" fmla="*/ 2984316 w 7467600"/>
              <a:gd name="connsiteY939" fmla="*/ 0 h 6858000"/>
              <a:gd name="connsiteX940" fmla="*/ 3016114 w 7467600"/>
              <a:gd name="connsiteY940" fmla="*/ 0 h 6858000"/>
              <a:gd name="connsiteX941" fmla="*/ 2979949 w 7467600"/>
              <a:gd name="connsiteY941" fmla="*/ 119274 h 6858000"/>
              <a:gd name="connsiteX942" fmla="*/ 3023879 w 7467600"/>
              <a:gd name="connsiteY942" fmla="*/ 0 h 6858000"/>
              <a:gd name="connsiteX943" fmla="*/ 3105400 w 7467600"/>
              <a:gd name="connsiteY943" fmla="*/ 0 h 6858000"/>
              <a:gd name="connsiteX944" fmla="*/ 3094669 w 7467600"/>
              <a:gd name="connsiteY944" fmla="*/ 30308 h 6858000"/>
              <a:gd name="connsiteX945" fmla="*/ 2901945 w 7467600"/>
              <a:gd name="connsiteY945" fmla="*/ 466538 h 6858000"/>
              <a:gd name="connsiteX946" fmla="*/ 2815209 w 7467600"/>
              <a:gd name="connsiteY946" fmla="*/ 497361 h 6858000"/>
              <a:gd name="connsiteX947" fmla="*/ 2844845 w 7467600"/>
              <a:gd name="connsiteY947" fmla="*/ 127638 h 6858000"/>
              <a:gd name="connsiteX948" fmla="*/ 2867960 w 7467600"/>
              <a:gd name="connsiteY948" fmla="*/ 0 h 6858000"/>
              <a:gd name="connsiteX949" fmla="*/ 1057230 w 7467600"/>
              <a:gd name="connsiteY949" fmla="*/ 0 h 6858000"/>
              <a:gd name="connsiteX950" fmla="*/ 1111003 w 7467600"/>
              <a:gd name="connsiteY950" fmla="*/ 0 h 6858000"/>
              <a:gd name="connsiteX951" fmla="*/ 1125553 w 7467600"/>
              <a:gd name="connsiteY951" fmla="*/ 52588 h 6858000"/>
              <a:gd name="connsiteX952" fmla="*/ 1304276 w 7467600"/>
              <a:gd name="connsiteY952" fmla="*/ 476275 h 6858000"/>
              <a:gd name="connsiteX953" fmla="*/ 1492066 w 7467600"/>
              <a:gd name="connsiteY953" fmla="*/ 886333 h 6858000"/>
              <a:gd name="connsiteX954" fmla="*/ 1423698 w 7467600"/>
              <a:gd name="connsiteY954" fmla="*/ 710817 h 6858000"/>
              <a:gd name="connsiteX955" fmla="*/ 1357609 w 7467600"/>
              <a:gd name="connsiteY955" fmla="*/ 532892 h 6858000"/>
              <a:gd name="connsiteX956" fmla="*/ 1309550 w 7467600"/>
              <a:gd name="connsiteY956" fmla="*/ 374031 h 6858000"/>
              <a:gd name="connsiteX957" fmla="*/ 1193673 w 7467600"/>
              <a:gd name="connsiteY957" fmla="*/ 49533 h 6858000"/>
              <a:gd name="connsiteX958" fmla="*/ 1164391 w 7467600"/>
              <a:gd name="connsiteY958" fmla="*/ 0 h 6858000"/>
              <a:gd name="connsiteX959" fmla="*/ 1200666 w 7467600"/>
              <a:gd name="connsiteY959" fmla="*/ 0 h 6858000"/>
              <a:gd name="connsiteX960" fmla="*/ 1223408 w 7467600"/>
              <a:gd name="connsiteY960" fmla="*/ 38996 h 6858000"/>
              <a:gd name="connsiteX961" fmla="*/ 1339635 w 7467600"/>
              <a:gd name="connsiteY961" fmla="*/ 365517 h 6858000"/>
              <a:gd name="connsiteX962" fmla="*/ 1387469 w 7467600"/>
              <a:gd name="connsiteY962" fmla="*/ 523079 h 6858000"/>
              <a:gd name="connsiteX963" fmla="*/ 1452685 w 7467600"/>
              <a:gd name="connsiteY963" fmla="*/ 699806 h 6858000"/>
              <a:gd name="connsiteX964" fmla="*/ 1492092 w 7467600"/>
              <a:gd name="connsiteY964" fmla="*/ 800424 h 6858000"/>
              <a:gd name="connsiteX965" fmla="*/ 1455302 w 7467600"/>
              <a:gd name="connsiteY965" fmla="*/ 632913 h 6858000"/>
              <a:gd name="connsiteX966" fmla="*/ 1222336 w 7467600"/>
              <a:gd name="connsiteY966" fmla="*/ 9480 h 6858000"/>
              <a:gd name="connsiteX967" fmla="*/ 1214634 w 7467600"/>
              <a:gd name="connsiteY967" fmla="*/ 0 h 6858000"/>
              <a:gd name="connsiteX968" fmla="*/ 1289827 w 7467600"/>
              <a:gd name="connsiteY968" fmla="*/ 0 h 6858000"/>
              <a:gd name="connsiteX969" fmla="*/ 1321076 w 7467600"/>
              <a:gd name="connsiteY969" fmla="*/ 59722 h 6858000"/>
              <a:gd name="connsiteX970" fmla="*/ 1512579 w 7467600"/>
              <a:gd name="connsiteY970" fmla="*/ 626441 h 6858000"/>
              <a:gd name="connsiteX971" fmla="*/ 1506076 w 7467600"/>
              <a:gd name="connsiteY971" fmla="*/ 1089289 h 6858000"/>
              <a:gd name="connsiteX972" fmla="*/ 1486346 w 7467600"/>
              <a:gd name="connsiteY972" fmla="*/ 1079919 h 6858000"/>
              <a:gd name="connsiteX973" fmla="*/ 1070511 w 7467600"/>
              <a:gd name="connsiteY973" fmla="*/ 48609 h 6858000"/>
              <a:gd name="connsiteX974" fmla="*/ 1057230 w 7467600"/>
              <a:gd name="connsiteY974" fmla="*/ 0 h 6858000"/>
              <a:gd name="connsiteX975" fmla="*/ 43151 w 7467600"/>
              <a:gd name="connsiteY975" fmla="*/ 0 h 6858000"/>
              <a:gd name="connsiteX976" fmla="*/ 95283 w 7467600"/>
              <a:gd name="connsiteY976" fmla="*/ 0 h 6858000"/>
              <a:gd name="connsiteX977" fmla="*/ 300708 w 7467600"/>
              <a:gd name="connsiteY977" fmla="*/ 154571 h 6858000"/>
              <a:gd name="connsiteX978" fmla="*/ 530414 w 7467600"/>
              <a:gd name="connsiteY978" fmla="*/ 354673 h 6858000"/>
              <a:gd name="connsiteX979" fmla="*/ 333785 w 7467600"/>
              <a:gd name="connsiteY979" fmla="*/ 161564 h 6858000"/>
              <a:gd name="connsiteX980" fmla="*/ 147005 w 7467600"/>
              <a:gd name="connsiteY980" fmla="*/ 0 h 6858000"/>
              <a:gd name="connsiteX981" fmla="*/ 272509 w 7467600"/>
              <a:gd name="connsiteY981" fmla="*/ 0 h 6858000"/>
              <a:gd name="connsiteX982" fmla="*/ 326276 w 7467600"/>
              <a:gd name="connsiteY982" fmla="*/ 45847 h 6858000"/>
              <a:gd name="connsiteX983" fmla="*/ 823759 w 7467600"/>
              <a:gd name="connsiteY983" fmla="*/ 574145 h 6858000"/>
              <a:gd name="connsiteX984" fmla="*/ 811254 w 7467600"/>
              <a:gd name="connsiteY984" fmla="*/ 665546 h 6858000"/>
              <a:gd name="connsiteX985" fmla="*/ 154042 w 7467600"/>
              <a:gd name="connsiteY985" fmla="*/ 261522 h 6858000"/>
              <a:gd name="connsiteX986" fmla="*/ 13550 w 7467600"/>
              <a:gd name="connsiteY986" fmla="*/ 158423 h 6858000"/>
              <a:gd name="connsiteX987" fmla="*/ 0 w 7467600"/>
              <a:gd name="connsiteY987" fmla="*/ 146618 h 6858000"/>
              <a:gd name="connsiteX988" fmla="*/ 0 w 7467600"/>
              <a:gd name="connsiteY988" fmla="*/ 59161 h 6858000"/>
              <a:gd name="connsiteX989" fmla="*/ 45427 w 7467600"/>
              <a:gd name="connsiteY989" fmla="*/ 101078 h 6858000"/>
              <a:gd name="connsiteX990" fmla="*/ 630103 w 7467600"/>
              <a:gd name="connsiteY990" fmla="*/ 485885 h 6858000"/>
              <a:gd name="connsiteX991" fmla="*/ 532040 w 7467600"/>
              <a:gd name="connsiteY991" fmla="*/ 399359 h 6858000"/>
              <a:gd name="connsiteX992" fmla="*/ 517618 w 7467600"/>
              <a:gd name="connsiteY992" fmla="*/ 385726 h 6858000"/>
              <a:gd name="connsiteX993" fmla="*/ 285074 w 7467600"/>
              <a:gd name="connsiteY993" fmla="*/ 182755 h 6858000"/>
              <a:gd name="connsiteX994" fmla="*/ 43151 w 7467600"/>
              <a:gd name="connsiteY99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467600 w 7467600"/>
              <a:gd name="connsiteY127" fmla="*/ 527773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7467600 w 7467600"/>
              <a:gd name="connsiteY137" fmla="*/ 5277736 h 6858000"/>
              <a:gd name="connsiteX138" fmla="*/ 1903353 w 7467600"/>
              <a:gd name="connsiteY138" fmla="*/ 5044827 h 6858000"/>
              <a:gd name="connsiteX139" fmla="*/ 1936931 w 7467600"/>
              <a:gd name="connsiteY139" fmla="*/ 5093954 h 6858000"/>
              <a:gd name="connsiteX140" fmla="*/ 2195868 w 7467600"/>
              <a:gd name="connsiteY140" fmla="*/ 5396574 h 6858000"/>
              <a:gd name="connsiteX141" fmla="*/ 2088852 w 7467600"/>
              <a:gd name="connsiteY141" fmla="*/ 5166123 h 6858000"/>
              <a:gd name="connsiteX142" fmla="*/ 1958241 w 7467600"/>
              <a:gd name="connsiteY142" fmla="*/ 5067955 h 6858000"/>
              <a:gd name="connsiteX143" fmla="*/ 1903353 w 7467600"/>
              <a:gd name="connsiteY143" fmla="*/ 5044827 h 6858000"/>
              <a:gd name="connsiteX144" fmla="*/ 1979378 w 7467600"/>
              <a:gd name="connsiteY144" fmla="*/ 4769504 h 6858000"/>
              <a:gd name="connsiteX145" fmla="*/ 2882120 w 7467600"/>
              <a:gd name="connsiteY145" fmla="*/ 5064547 h 6858000"/>
              <a:gd name="connsiteX146" fmla="*/ 2793103 w 7467600"/>
              <a:gd name="connsiteY146" fmla="*/ 5039699 h 6858000"/>
              <a:gd name="connsiteX147" fmla="*/ 2770041 w 7467600"/>
              <a:gd name="connsiteY147" fmla="*/ 5033634 h 6858000"/>
              <a:gd name="connsiteX148" fmla="*/ 1979378 w 7467600"/>
              <a:gd name="connsiteY148" fmla="*/ 4769504 h 6858000"/>
              <a:gd name="connsiteX149" fmla="*/ 1927410 w 7467600"/>
              <a:gd name="connsiteY149" fmla="*/ 4716164 h 6858000"/>
              <a:gd name="connsiteX150" fmla="*/ 1959587 w 7467600"/>
              <a:gd name="connsiteY150" fmla="*/ 4728849 h 6858000"/>
              <a:gd name="connsiteX151" fmla="*/ 2777707 w 7467600"/>
              <a:gd name="connsiteY151" fmla="*/ 5003991 h 6858000"/>
              <a:gd name="connsiteX152" fmla="*/ 2800768 w 7467600"/>
              <a:gd name="connsiteY152" fmla="*/ 5010056 h 6858000"/>
              <a:gd name="connsiteX153" fmla="*/ 2879408 w 7467600"/>
              <a:gd name="connsiteY153" fmla="*/ 5031590 h 6858000"/>
              <a:gd name="connsiteX154" fmla="*/ 2862295 w 7467600"/>
              <a:gd name="connsiteY154" fmla="*/ 5022958 h 6858000"/>
              <a:gd name="connsiteX155" fmla="*/ 2813343 w 7467600"/>
              <a:gd name="connsiteY155" fmla="*/ 4998369 h 6858000"/>
              <a:gd name="connsiteX156" fmla="*/ 2646245 w 7467600"/>
              <a:gd name="connsiteY156" fmla="*/ 4930999 h 6858000"/>
              <a:gd name="connsiteX157" fmla="*/ 1999243 w 7467600"/>
              <a:gd name="connsiteY157" fmla="*/ 4730524 h 6858000"/>
              <a:gd name="connsiteX158" fmla="*/ 1979527 w 7467600"/>
              <a:gd name="connsiteY158" fmla="*/ 4726651 h 6858000"/>
              <a:gd name="connsiteX159" fmla="*/ 1927410 w 7467600"/>
              <a:gd name="connsiteY159" fmla="*/ 4716164 h 6858000"/>
              <a:gd name="connsiteX160" fmla="*/ 1997014 w 7467600"/>
              <a:gd name="connsiteY160" fmla="*/ 4698007 h 6858000"/>
              <a:gd name="connsiteX161" fmla="*/ 2005458 w 7467600"/>
              <a:gd name="connsiteY161" fmla="*/ 4699540 h 6858000"/>
              <a:gd name="connsiteX162" fmla="*/ 2657186 w 7467600"/>
              <a:gd name="connsiteY162" fmla="*/ 4901687 h 6858000"/>
              <a:gd name="connsiteX163" fmla="*/ 2826662 w 7467600"/>
              <a:gd name="connsiteY163" fmla="*/ 4970362 h 6858000"/>
              <a:gd name="connsiteX164" fmla="*/ 2876100 w 7467600"/>
              <a:gd name="connsiteY164" fmla="*/ 4995397 h 6858000"/>
              <a:gd name="connsiteX165" fmla="*/ 3042600 w 7467600"/>
              <a:gd name="connsiteY165" fmla="*/ 5059532 h 6858000"/>
              <a:gd name="connsiteX166" fmla="*/ 1997014 w 7467600"/>
              <a:gd name="connsiteY166" fmla="*/ 4698007 h 6858000"/>
              <a:gd name="connsiteX167" fmla="*/ 2305292 w 7467600"/>
              <a:gd name="connsiteY167" fmla="*/ 4219492 h 6858000"/>
              <a:gd name="connsiteX168" fmla="*/ 3360922 w 7467600"/>
              <a:gd name="connsiteY168" fmla="*/ 4529373 h 6858000"/>
              <a:gd name="connsiteX169" fmla="*/ 3492420 w 7467600"/>
              <a:gd name="connsiteY169" fmla="*/ 4510145 h 6858000"/>
              <a:gd name="connsiteX170" fmla="*/ 3364086 w 7467600"/>
              <a:gd name="connsiteY170" fmla="*/ 4480340 h 6858000"/>
              <a:gd name="connsiteX171" fmla="*/ 3225818 w 7467600"/>
              <a:gd name="connsiteY171" fmla="*/ 4411822 h 6858000"/>
              <a:gd name="connsiteX172" fmla="*/ 3129696 w 7467600"/>
              <a:gd name="connsiteY172" fmla="*/ 4360704 h 6858000"/>
              <a:gd name="connsiteX173" fmla="*/ 2814545 w 7467600"/>
              <a:gd name="connsiteY173" fmla="*/ 4282955 h 6858000"/>
              <a:gd name="connsiteX174" fmla="*/ 2305292 w 7467600"/>
              <a:gd name="connsiteY174" fmla="*/ 4219492 h 6858000"/>
              <a:gd name="connsiteX175" fmla="*/ 2626982 w 7467600"/>
              <a:gd name="connsiteY175" fmla="*/ 4206450 h 6858000"/>
              <a:gd name="connsiteX176" fmla="*/ 2490617 w 7467600"/>
              <a:gd name="connsiteY176" fmla="*/ 4206951 h 6858000"/>
              <a:gd name="connsiteX177" fmla="*/ 2819869 w 7467600"/>
              <a:gd name="connsiteY177" fmla="*/ 4252936 h 6858000"/>
              <a:gd name="connsiteX178" fmla="*/ 3143018 w 7467600"/>
              <a:gd name="connsiteY178" fmla="*/ 4332698 h 6858000"/>
              <a:gd name="connsiteX179" fmla="*/ 3241520 w 7467600"/>
              <a:gd name="connsiteY179" fmla="*/ 4385112 h 6858000"/>
              <a:gd name="connsiteX180" fmla="*/ 3374575 w 7467600"/>
              <a:gd name="connsiteY180" fmla="*/ 4451517 h 6858000"/>
              <a:gd name="connsiteX181" fmla="*/ 3505221 w 7467600"/>
              <a:gd name="connsiteY181" fmla="*/ 4480757 h 6858000"/>
              <a:gd name="connsiteX182" fmla="*/ 2626982 w 7467600"/>
              <a:gd name="connsiteY182" fmla="*/ 4206450 h 6858000"/>
              <a:gd name="connsiteX183" fmla="*/ 1310106 w 7467600"/>
              <a:gd name="connsiteY183" fmla="*/ 3943217 h 6858000"/>
              <a:gd name="connsiteX184" fmla="*/ 854994 w 7467600"/>
              <a:gd name="connsiteY184" fmla="*/ 4399136 h 6858000"/>
              <a:gd name="connsiteX185" fmla="*/ 742462 w 7467600"/>
              <a:gd name="connsiteY185" fmla="*/ 4594648 h 6858000"/>
              <a:gd name="connsiteX186" fmla="*/ 820602 w 7467600"/>
              <a:gd name="connsiteY186" fmla="*/ 4485915 h 6858000"/>
              <a:gd name="connsiteX187" fmla="*/ 878295 w 7467600"/>
              <a:gd name="connsiteY187" fmla="*/ 4403594 h 6858000"/>
              <a:gd name="connsiteX188" fmla="*/ 1240607 w 7467600"/>
              <a:gd name="connsiteY188" fmla="*/ 4010401 h 6858000"/>
              <a:gd name="connsiteX189" fmla="*/ 1310106 w 7467600"/>
              <a:gd name="connsiteY189" fmla="*/ 3943217 h 6858000"/>
              <a:gd name="connsiteX190" fmla="*/ 1423113 w 7467600"/>
              <a:gd name="connsiteY190" fmla="*/ 3874565 h 6858000"/>
              <a:gd name="connsiteX191" fmla="*/ 1260565 w 7467600"/>
              <a:gd name="connsiteY191" fmla="*/ 4031982 h 6858000"/>
              <a:gd name="connsiteX192" fmla="*/ 901900 w 7467600"/>
              <a:gd name="connsiteY192" fmla="*/ 4421236 h 6858000"/>
              <a:gd name="connsiteX193" fmla="*/ 845044 w 7467600"/>
              <a:gd name="connsiteY193" fmla="*/ 4502436 h 6858000"/>
              <a:gd name="connsiteX194" fmla="*/ 685926 w 7467600"/>
              <a:gd name="connsiteY194" fmla="*/ 4703069 h 6858000"/>
              <a:gd name="connsiteX195" fmla="*/ 684248 w 7467600"/>
              <a:gd name="connsiteY195" fmla="*/ 4706721 h 6858000"/>
              <a:gd name="connsiteX196" fmla="*/ 1423113 w 7467600"/>
              <a:gd name="connsiteY196" fmla="*/ 3874565 h 6858000"/>
              <a:gd name="connsiteX197" fmla="*/ 3316479 w 7467600"/>
              <a:gd name="connsiteY197" fmla="*/ 3872136 h 6858000"/>
              <a:gd name="connsiteX198" fmla="*/ 3546806 w 7467600"/>
              <a:gd name="connsiteY198" fmla="*/ 4356139 h 6858000"/>
              <a:gd name="connsiteX199" fmla="*/ 3364433 w 7467600"/>
              <a:gd name="connsiteY199" fmla="*/ 3953121 h 6858000"/>
              <a:gd name="connsiteX200" fmla="*/ 3316479 w 7467600"/>
              <a:gd name="connsiteY200" fmla="*/ 3872136 h 6858000"/>
              <a:gd name="connsiteX201" fmla="*/ 3291335 w 7467600"/>
              <a:gd name="connsiteY201" fmla="*/ 3767420 h 6858000"/>
              <a:gd name="connsiteX202" fmla="*/ 3390805 w 7467600"/>
              <a:gd name="connsiteY202" fmla="*/ 3937163 h 6858000"/>
              <a:gd name="connsiteX203" fmla="*/ 3579062 w 7467600"/>
              <a:gd name="connsiteY203" fmla="*/ 4359040 h 6858000"/>
              <a:gd name="connsiteX204" fmla="*/ 3467355 w 7467600"/>
              <a:gd name="connsiteY204" fmla="*/ 3988130 h 6858000"/>
              <a:gd name="connsiteX205" fmla="*/ 3310753 w 7467600"/>
              <a:gd name="connsiteY205" fmla="*/ 3787140 h 6858000"/>
              <a:gd name="connsiteX206" fmla="*/ 3291335 w 7467600"/>
              <a:gd name="connsiteY206" fmla="*/ 3767420 h 6858000"/>
              <a:gd name="connsiteX207" fmla="*/ 1635889 w 7467600"/>
              <a:gd name="connsiteY207" fmla="*/ 3709494 h 6858000"/>
              <a:gd name="connsiteX208" fmla="*/ 1634800 w 7467600"/>
              <a:gd name="connsiteY208" fmla="*/ 3731111 h 6858000"/>
              <a:gd name="connsiteX209" fmla="*/ 1635889 w 7467600"/>
              <a:gd name="connsiteY209" fmla="*/ 3709494 h 6858000"/>
              <a:gd name="connsiteX210" fmla="*/ 1510397 w 7467600"/>
              <a:gd name="connsiteY210" fmla="*/ 3684705 h 6858000"/>
              <a:gd name="connsiteX211" fmla="*/ 1146550 w 7467600"/>
              <a:gd name="connsiteY211" fmla="*/ 3802012 h 6858000"/>
              <a:gd name="connsiteX212" fmla="*/ 698834 w 7467600"/>
              <a:gd name="connsiteY212" fmla="*/ 3952272 h 6858000"/>
              <a:gd name="connsiteX213" fmla="*/ 34256 w 7467600"/>
              <a:gd name="connsiteY213" fmla="*/ 4347603 h 6858000"/>
              <a:gd name="connsiteX214" fmla="*/ 527241 w 7467600"/>
              <a:gd name="connsiteY214" fmla="*/ 4065078 h 6858000"/>
              <a:gd name="connsiteX215" fmla="*/ 1510397 w 7467600"/>
              <a:gd name="connsiteY215" fmla="*/ 3684705 h 6858000"/>
              <a:gd name="connsiteX216" fmla="*/ 1313114 w 7467600"/>
              <a:gd name="connsiteY216" fmla="*/ 3655216 h 6858000"/>
              <a:gd name="connsiteX217" fmla="*/ 1109304 w 7467600"/>
              <a:gd name="connsiteY217" fmla="*/ 3669030 h 6858000"/>
              <a:gd name="connsiteX218" fmla="*/ 8129 w 7467600"/>
              <a:gd name="connsiteY218" fmla="*/ 4330519 h 6858000"/>
              <a:gd name="connsiteX219" fmla="*/ 687572 w 7467600"/>
              <a:gd name="connsiteY219" fmla="*/ 3925629 h 6858000"/>
              <a:gd name="connsiteX220" fmla="*/ 1138365 w 7467600"/>
              <a:gd name="connsiteY220" fmla="*/ 3774515 h 6858000"/>
              <a:gd name="connsiteX221" fmla="*/ 1505579 w 7467600"/>
              <a:gd name="connsiteY221" fmla="*/ 3655526 h 6858000"/>
              <a:gd name="connsiteX222" fmla="*/ 1313114 w 7467600"/>
              <a:gd name="connsiteY222" fmla="*/ 3655216 h 6858000"/>
              <a:gd name="connsiteX223" fmla="*/ 3655073 w 7467600"/>
              <a:gd name="connsiteY223" fmla="*/ 3650884 h 6858000"/>
              <a:gd name="connsiteX224" fmla="*/ 3989938 w 7467600"/>
              <a:gd name="connsiteY224" fmla="*/ 3991685 h 6858000"/>
              <a:gd name="connsiteX225" fmla="*/ 4393907 w 7467600"/>
              <a:gd name="connsiteY225" fmla="*/ 4261258 h 6858000"/>
              <a:gd name="connsiteX226" fmla="*/ 4648051 w 7467600"/>
              <a:gd name="connsiteY226" fmla="*/ 4374051 h 6858000"/>
              <a:gd name="connsiteX227" fmla="*/ 4383389 w 7467600"/>
              <a:gd name="connsiteY227" fmla="*/ 4184369 h 6858000"/>
              <a:gd name="connsiteX228" fmla="*/ 4165508 w 7467600"/>
              <a:gd name="connsiteY228" fmla="*/ 4035196 h 6858000"/>
              <a:gd name="connsiteX229" fmla="*/ 4068162 w 7467600"/>
              <a:gd name="connsiteY229" fmla="*/ 3953394 h 6858000"/>
              <a:gd name="connsiteX230" fmla="*/ 3981416 w 7467600"/>
              <a:gd name="connsiteY230" fmla="*/ 3880482 h 6858000"/>
              <a:gd name="connsiteX231" fmla="*/ 3800147 w 7467600"/>
              <a:gd name="connsiteY231" fmla="*/ 3749872 h 6858000"/>
              <a:gd name="connsiteX232" fmla="*/ 3655073 w 7467600"/>
              <a:gd name="connsiteY232" fmla="*/ 3650884 h 6858000"/>
              <a:gd name="connsiteX233" fmla="*/ 3670252 w 7467600"/>
              <a:gd name="connsiteY233" fmla="*/ 3622798 h 6858000"/>
              <a:gd name="connsiteX234" fmla="*/ 3817258 w 7467600"/>
              <a:gd name="connsiteY234" fmla="*/ 3723577 h 6858000"/>
              <a:gd name="connsiteX235" fmla="*/ 4000461 w 7467600"/>
              <a:gd name="connsiteY235" fmla="*/ 3855966 h 6858000"/>
              <a:gd name="connsiteX236" fmla="*/ 4088180 w 7467600"/>
              <a:gd name="connsiteY236" fmla="*/ 3929774 h 6858000"/>
              <a:gd name="connsiteX237" fmla="*/ 4184555 w 7467600"/>
              <a:gd name="connsiteY237" fmla="*/ 4010683 h 6858000"/>
              <a:gd name="connsiteX238" fmla="*/ 4399563 w 7467600"/>
              <a:gd name="connsiteY238" fmla="*/ 4158106 h 6858000"/>
              <a:gd name="connsiteX239" fmla="*/ 4684469 w 7467600"/>
              <a:gd name="connsiteY239" fmla="*/ 4364680 h 6858000"/>
              <a:gd name="connsiteX240" fmla="*/ 4690271 w 7467600"/>
              <a:gd name="connsiteY240" fmla="*/ 4370034 h 6858000"/>
              <a:gd name="connsiteX241" fmla="*/ 4136093 w 7467600"/>
              <a:gd name="connsiteY241" fmla="*/ 3858466 h 6858000"/>
              <a:gd name="connsiteX242" fmla="*/ 3670252 w 7467600"/>
              <a:gd name="connsiteY242" fmla="*/ 3622798 h 6858000"/>
              <a:gd name="connsiteX243" fmla="*/ 4440129 w 7467600"/>
              <a:gd name="connsiteY243" fmla="*/ 3448571 h 6858000"/>
              <a:gd name="connsiteX244" fmla="*/ 4856525 w 7467600"/>
              <a:gd name="connsiteY244" fmla="*/ 3915351 h 6858000"/>
              <a:gd name="connsiteX245" fmla="*/ 5059055 w 7467600"/>
              <a:gd name="connsiteY245" fmla="*/ 4108918 h 6858000"/>
              <a:gd name="connsiteX246" fmla="*/ 5290070 w 7467600"/>
              <a:gd name="connsiteY246" fmla="*/ 4263619 h 6858000"/>
              <a:gd name="connsiteX247" fmla="*/ 4834991 w 7467600"/>
              <a:gd name="connsiteY247" fmla="*/ 3830985 h 6858000"/>
              <a:gd name="connsiteX248" fmla="*/ 4440129 w 7467600"/>
              <a:gd name="connsiteY248" fmla="*/ 3448571 h 6858000"/>
              <a:gd name="connsiteX249" fmla="*/ 4441737 w 7467600"/>
              <a:gd name="connsiteY249" fmla="*/ 3399734 h 6858000"/>
              <a:gd name="connsiteX250" fmla="*/ 4431236 w 7467600"/>
              <a:gd name="connsiteY250" fmla="*/ 3400954 h 6858000"/>
              <a:gd name="connsiteX251" fmla="*/ 4557150 w 7467600"/>
              <a:gd name="connsiteY251" fmla="*/ 3510023 h 6858000"/>
              <a:gd name="connsiteX252" fmla="*/ 4856936 w 7467600"/>
              <a:gd name="connsiteY252" fmla="*/ 3809146 h 6858000"/>
              <a:gd name="connsiteX253" fmla="*/ 5111996 w 7467600"/>
              <a:gd name="connsiteY253" fmla="*/ 4065759 h 6858000"/>
              <a:gd name="connsiteX254" fmla="*/ 5388878 w 7467600"/>
              <a:gd name="connsiteY254" fmla="*/ 4300185 h 6858000"/>
              <a:gd name="connsiteX255" fmla="*/ 5425556 w 7467600"/>
              <a:gd name="connsiteY255" fmla="*/ 4308967 h 6858000"/>
              <a:gd name="connsiteX256" fmla="*/ 4943646 w 7467600"/>
              <a:gd name="connsiteY256" fmla="*/ 3822916 h 6858000"/>
              <a:gd name="connsiteX257" fmla="*/ 4594837 w 7467600"/>
              <a:gd name="connsiteY257" fmla="*/ 3532274 h 6858000"/>
              <a:gd name="connsiteX258" fmla="*/ 4441737 w 7467600"/>
              <a:gd name="connsiteY258" fmla="*/ 3399734 h 6858000"/>
              <a:gd name="connsiteX259" fmla="*/ 5425834 w 7467600"/>
              <a:gd name="connsiteY259" fmla="*/ 3162785 h 6858000"/>
              <a:gd name="connsiteX260" fmla="*/ 5401644 w 7467600"/>
              <a:gd name="connsiteY260" fmla="*/ 3617847 h 6858000"/>
              <a:gd name="connsiteX261" fmla="*/ 5467256 w 7467600"/>
              <a:gd name="connsiteY261" fmla="*/ 4175494 h 6858000"/>
              <a:gd name="connsiteX262" fmla="*/ 5448069 w 7467600"/>
              <a:gd name="connsiteY262" fmla="*/ 3567554 h 6858000"/>
              <a:gd name="connsiteX263" fmla="*/ 5425834 w 7467600"/>
              <a:gd name="connsiteY263" fmla="*/ 3162785 h 6858000"/>
              <a:gd name="connsiteX264" fmla="*/ 1318687 w 7467600"/>
              <a:gd name="connsiteY264" fmla="*/ 3113840 h 6858000"/>
              <a:gd name="connsiteX265" fmla="*/ 1066793 w 7467600"/>
              <a:gd name="connsiteY265" fmla="*/ 3212171 h 6858000"/>
              <a:gd name="connsiteX266" fmla="*/ 993319 w 7467600"/>
              <a:gd name="connsiteY266" fmla="*/ 3247648 h 6858000"/>
              <a:gd name="connsiteX267" fmla="*/ 853081 w 7467600"/>
              <a:gd name="connsiteY267" fmla="*/ 3312410 h 6858000"/>
              <a:gd name="connsiteX268" fmla="*/ 805957 w 7467600"/>
              <a:gd name="connsiteY268" fmla="*/ 3330443 h 6858000"/>
              <a:gd name="connsiteX269" fmla="*/ 1318687 w 7467600"/>
              <a:gd name="connsiteY269" fmla="*/ 3113840 h 6858000"/>
              <a:gd name="connsiteX270" fmla="*/ 5453702 w 7467600"/>
              <a:gd name="connsiteY270" fmla="*/ 3090882 h 6858000"/>
              <a:gd name="connsiteX271" fmla="*/ 5480135 w 7467600"/>
              <a:gd name="connsiteY271" fmla="*/ 3565802 h 6858000"/>
              <a:gd name="connsiteX272" fmla="*/ 5499023 w 7467600"/>
              <a:gd name="connsiteY272" fmla="*/ 4166310 h 6858000"/>
              <a:gd name="connsiteX273" fmla="*/ 5547022 w 7467600"/>
              <a:gd name="connsiteY273" fmla="*/ 3607838 h 6858000"/>
              <a:gd name="connsiteX274" fmla="*/ 5515964 w 7467600"/>
              <a:gd name="connsiteY274" fmla="*/ 3378541 h 6858000"/>
              <a:gd name="connsiteX275" fmla="*/ 5453702 w 7467600"/>
              <a:gd name="connsiteY275" fmla="*/ 3090882 h 6858000"/>
              <a:gd name="connsiteX276" fmla="*/ 1238695 w 7467600"/>
              <a:gd name="connsiteY276" fmla="*/ 3076820 h 6858000"/>
              <a:gd name="connsiteX277" fmla="*/ 716371 w 7467600"/>
              <a:gd name="connsiteY277" fmla="*/ 3293249 h 6858000"/>
              <a:gd name="connsiteX278" fmla="*/ 579522 w 7467600"/>
              <a:gd name="connsiteY278" fmla="*/ 3371759 h 6858000"/>
              <a:gd name="connsiteX279" fmla="*/ 600288 w 7467600"/>
              <a:gd name="connsiteY279" fmla="*/ 3365555 h 6858000"/>
              <a:gd name="connsiteX280" fmla="*/ 840692 w 7467600"/>
              <a:gd name="connsiteY280" fmla="*/ 3284921 h 6858000"/>
              <a:gd name="connsiteX281" fmla="*/ 979248 w 7467600"/>
              <a:gd name="connsiteY281" fmla="*/ 3221003 h 6858000"/>
              <a:gd name="connsiteX282" fmla="*/ 1053282 w 7467600"/>
              <a:gd name="connsiteY282" fmla="*/ 3185247 h 6858000"/>
              <a:gd name="connsiteX283" fmla="*/ 1320603 w 7467600"/>
              <a:gd name="connsiteY283" fmla="*/ 3081281 h 6858000"/>
              <a:gd name="connsiteX284" fmla="*/ 1238695 w 7467600"/>
              <a:gd name="connsiteY284" fmla="*/ 3076820 h 6858000"/>
              <a:gd name="connsiteX285" fmla="*/ 5425627 w 7467600"/>
              <a:gd name="connsiteY285" fmla="*/ 2954192 h 6858000"/>
              <a:gd name="connsiteX286" fmla="*/ 5470770 w 7467600"/>
              <a:gd name="connsiteY286" fmla="*/ 3005435 h 6858000"/>
              <a:gd name="connsiteX287" fmla="*/ 5519779 w 7467600"/>
              <a:gd name="connsiteY287" fmla="*/ 4359223 h 6858000"/>
              <a:gd name="connsiteX288" fmla="*/ 5520293 w 7467600"/>
              <a:gd name="connsiteY288" fmla="*/ 4360602 h 6858000"/>
              <a:gd name="connsiteX289" fmla="*/ 5767221 w 7467600"/>
              <a:gd name="connsiteY289" fmla="*/ 4665564 h 6858000"/>
              <a:gd name="connsiteX290" fmla="*/ 6937169 w 7467600"/>
              <a:gd name="connsiteY290" fmla="*/ 4815941 h 6858000"/>
              <a:gd name="connsiteX291" fmla="*/ 6953922 w 7467600"/>
              <a:gd name="connsiteY291" fmla="*/ 4890068 h 6858000"/>
              <a:gd name="connsiteX292" fmla="*/ 6071359 w 7467600"/>
              <a:gd name="connsiteY292" fmla="*/ 4770770 h 6858000"/>
              <a:gd name="connsiteX293" fmla="*/ 6038839 w 7467600"/>
              <a:gd name="connsiteY293" fmla="*/ 4764474 h 6858000"/>
              <a:gd name="connsiteX294" fmla="*/ 6038706 w 7467600"/>
              <a:gd name="connsiteY294" fmla="*/ 4763847 h 6858000"/>
              <a:gd name="connsiteX295" fmla="*/ 6037784 w 7467600"/>
              <a:gd name="connsiteY295" fmla="*/ 4764270 h 6858000"/>
              <a:gd name="connsiteX296" fmla="*/ 6038839 w 7467600"/>
              <a:gd name="connsiteY296" fmla="*/ 4764474 h 6858000"/>
              <a:gd name="connsiteX297" fmla="*/ 6040338 w 7467600"/>
              <a:gd name="connsiteY297" fmla="*/ 4771418 h 6858000"/>
              <a:gd name="connsiteX298" fmla="*/ 6024488 w 7467600"/>
              <a:gd name="connsiteY298" fmla="*/ 4809903 h 6858000"/>
              <a:gd name="connsiteX299" fmla="*/ 5599771 w 7467600"/>
              <a:gd name="connsiteY299" fmla="*/ 5509652 h 6858000"/>
              <a:gd name="connsiteX300" fmla="*/ 5548843 w 7467600"/>
              <a:gd name="connsiteY300" fmla="*/ 5563845 h 6858000"/>
              <a:gd name="connsiteX301" fmla="*/ 5940952 w 7467600"/>
              <a:gd name="connsiteY301" fmla="*/ 6250028 h 6858000"/>
              <a:gd name="connsiteX302" fmla="*/ 6043441 w 7467600"/>
              <a:gd name="connsiteY302" fmla="*/ 6665847 h 6858000"/>
              <a:gd name="connsiteX303" fmla="*/ 6093432 w 7467600"/>
              <a:gd name="connsiteY303" fmla="*/ 6858000 h 6858000"/>
              <a:gd name="connsiteX304" fmla="*/ 6034344 w 7467600"/>
              <a:gd name="connsiteY304" fmla="*/ 6858000 h 6858000"/>
              <a:gd name="connsiteX305" fmla="*/ 6026679 w 7467600"/>
              <a:gd name="connsiteY305" fmla="*/ 6836959 h 6858000"/>
              <a:gd name="connsiteX306" fmla="*/ 5800441 w 7467600"/>
              <a:gd name="connsiteY306" fmla="*/ 6335286 h 6858000"/>
              <a:gd name="connsiteX307" fmla="*/ 5526562 w 7467600"/>
              <a:gd name="connsiteY307" fmla="*/ 5705388 h 6858000"/>
              <a:gd name="connsiteX308" fmla="*/ 5519640 w 7467600"/>
              <a:gd name="connsiteY308" fmla="*/ 5683774 h 6858000"/>
              <a:gd name="connsiteX309" fmla="*/ 5844559 w 7467600"/>
              <a:gd name="connsiteY309" fmla="*/ 6553349 h 6858000"/>
              <a:gd name="connsiteX310" fmla="*/ 5975994 w 7467600"/>
              <a:gd name="connsiteY310" fmla="*/ 6858000 h 6858000"/>
              <a:gd name="connsiteX311" fmla="*/ 5898547 w 7467600"/>
              <a:gd name="connsiteY311" fmla="*/ 6858000 h 6858000"/>
              <a:gd name="connsiteX312" fmla="*/ 5682041 w 7467600"/>
              <a:gd name="connsiteY312" fmla="*/ 6355860 h 6858000"/>
              <a:gd name="connsiteX313" fmla="*/ 5461758 w 7467600"/>
              <a:gd name="connsiteY313" fmla="*/ 5820220 h 6858000"/>
              <a:gd name="connsiteX314" fmla="*/ 5237282 w 7467600"/>
              <a:gd name="connsiteY314" fmla="*/ 6579086 h 6858000"/>
              <a:gd name="connsiteX315" fmla="*/ 5115009 w 7467600"/>
              <a:gd name="connsiteY315" fmla="*/ 6858000 h 6858000"/>
              <a:gd name="connsiteX316" fmla="*/ 5028074 w 7467600"/>
              <a:gd name="connsiteY316" fmla="*/ 6858000 h 6858000"/>
              <a:gd name="connsiteX317" fmla="*/ 5079508 w 7467600"/>
              <a:gd name="connsiteY317" fmla="*/ 6749074 h 6858000"/>
              <a:gd name="connsiteX318" fmla="*/ 5371846 w 7467600"/>
              <a:gd name="connsiteY318" fmla="*/ 5924413 h 6858000"/>
              <a:gd name="connsiteX319" fmla="*/ 5270512 w 7467600"/>
              <a:gd name="connsiteY319" fmla="*/ 6138975 h 6858000"/>
              <a:gd name="connsiteX320" fmla="*/ 5062409 w 7467600"/>
              <a:gd name="connsiteY320" fmla="*/ 6653544 h 6858000"/>
              <a:gd name="connsiteX321" fmla="*/ 5036628 w 7467600"/>
              <a:gd name="connsiteY321" fmla="*/ 6754247 h 6858000"/>
              <a:gd name="connsiteX322" fmla="*/ 5009112 w 7467600"/>
              <a:gd name="connsiteY322" fmla="*/ 6858000 h 6858000"/>
              <a:gd name="connsiteX323" fmla="*/ 4976679 w 7467600"/>
              <a:gd name="connsiteY323" fmla="*/ 6858000 h 6858000"/>
              <a:gd name="connsiteX324" fmla="*/ 5006537 w 7467600"/>
              <a:gd name="connsiteY324" fmla="*/ 6747068 h 6858000"/>
              <a:gd name="connsiteX325" fmla="*/ 5032723 w 7467600"/>
              <a:gd name="connsiteY325" fmla="*/ 6644957 h 6858000"/>
              <a:gd name="connsiteX326" fmla="*/ 5242949 w 7467600"/>
              <a:gd name="connsiteY326" fmla="*/ 6125175 h 6858000"/>
              <a:gd name="connsiteX327" fmla="*/ 5286321 w 7467600"/>
              <a:gd name="connsiteY327" fmla="*/ 6033555 h 6858000"/>
              <a:gd name="connsiteX328" fmla="*/ 5008210 w 7467600"/>
              <a:gd name="connsiteY328" fmla="*/ 6649194 h 6858000"/>
              <a:gd name="connsiteX329" fmla="*/ 4986321 w 7467600"/>
              <a:gd name="connsiteY329" fmla="*/ 6765687 h 6858000"/>
              <a:gd name="connsiteX330" fmla="*/ 4973474 w 7467600"/>
              <a:gd name="connsiteY330" fmla="*/ 6858000 h 6858000"/>
              <a:gd name="connsiteX331" fmla="*/ 4907178 w 7467600"/>
              <a:gd name="connsiteY331" fmla="*/ 6858000 h 6858000"/>
              <a:gd name="connsiteX332" fmla="*/ 4910810 w 7467600"/>
              <a:gd name="connsiteY332" fmla="*/ 6829660 h 6858000"/>
              <a:gd name="connsiteX333" fmla="*/ 4987461 w 7467600"/>
              <a:gd name="connsiteY333" fmla="*/ 6432994 h 6858000"/>
              <a:gd name="connsiteX334" fmla="*/ 5179262 w 7467600"/>
              <a:gd name="connsiteY334" fmla="*/ 6035044 h 6858000"/>
              <a:gd name="connsiteX335" fmla="*/ 4689678 w 7467600"/>
              <a:gd name="connsiteY335" fmla="*/ 6440241 h 6858000"/>
              <a:gd name="connsiteX336" fmla="*/ 4477543 w 7467600"/>
              <a:gd name="connsiteY336" fmla="*/ 6674836 h 6858000"/>
              <a:gd name="connsiteX337" fmla="*/ 4329957 w 7467600"/>
              <a:gd name="connsiteY337" fmla="*/ 6858000 h 6858000"/>
              <a:gd name="connsiteX338" fmla="*/ 4218595 w 7467600"/>
              <a:gd name="connsiteY338" fmla="*/ 6858000 h 6858000"/>
              <a:gd name="connsiteX339" fmla="*/ 4368888 w 7467600"/>
              <a:gd name="connsiteY339" fmla="*/ 6668412 h 6858000"/>
              <a:gd name="connsiteX340" fmla="*/ 4563091 w 7467600"/>
              <a:gd name="connsiteY340" fmla="*/ 6442508 h 6858000"/>
              <a:gd name="connsiteX341" fmla="*/ 5387324 w 7467600"/>
              <a:gd name="connsiteY341" fmla="*/ 5705830 h 6858000"/>
              <a:gd name="connsiteX342" fmla="*/ 5073620 w 7467600"/>
              <a:gd name="connsiteY342" fmla="*/ 5955437 h 6858000"/>
              <a:gd name="connsiteX343" fmla="*/ 4689789 w 7467600"/>
              <a:gd name="connsiteY343" fmla="*/ 6268382 h 6858000"/>
              <a:gd name="connsiteX344" fmla="*/ 4418722 w 7467600"/>
              <a:gd name="connsiteY344" fmla="*/ 6570886 h 6858000"/>
              <a:gd name="connsiteX345" fmla="*/ 4214944 w 7467600"/>
              <a:gd name="connsiteY345" fmla="*/ 6858000 h 6858000"/>
              <a:gd name="connsiteX346" fmla="*/ 4177898 w 7467600"/>
              <a:gd name="connsiteY346" fmla="*/ 6858000 h 6858000"/>
              <a:gd name="connsiteX347" fmla="*/ 4391597 w 7467600"/>
              <a:gd name="connsiteY347" fmla="*/ 6556370 h 6858000"/>
              <a:gd name="connsiteX348" fmla="*/ 4668889 w 7467600"/>
              <a:gd name="connsiteY348" fmla="*/ 6246399 h 6858000"/>
              <a:gd name="connsiteX349" fmla="*/ 5055427 w 7467600"/>
              <a:gd name="connsiteY349" fmla="*/ 5931476 h 6858000"/>
              <a:gd name="connsiteX350" fmla="*/ 5371814 w 7467600"/>
              <a:gd name="connsiteY350" fmla="*/ 5678975 h 6858000"/>
              <a:gd name="connsiteX351" fmla="*/ 4987918 w 7467600"/>
              <a:gd name="connsiteY351" fmla="*/ 5838701 h 6858000"/>
              <a:gd name="connsiteX352" fmla="*/ 4317146 w 7467600"/>
              <a:gd name="connsiteY352" fmla="*/ 6587716 h 6858000"/>
              <a:gd name="connsiteX353" fmla="*/ 4171627 w 7467600"/>
              <a:gd name="connsiteY353" fmla="*/ 6858000 h 6858000"/>
              <a:gd name="connsiteX354" fmla="*/ 4081585 w 7467600"/>
              <a:gd name="connsiteY354" fmla="*/ 6858000 h 6858000"/>
              <a:gd name="connsiteX355" fmla="*/ 4238603 w 7467600"/>
              <a:gd name="connsiteY355" fmla="*/ 6559341 h 6858000"/>
              <a:gd name="connsiteX356" fmla="*/ 4778333 w 7467600"/>
              <a:gd name="connsiteY356" fmla="*/ 5873626 h 6858000"/>
              <a:gd name="connsiteX357" fmla="*/ 5414185 w 7467600"/>
              <a:gd name="connsiteY357" fmla="*/ 5573882 h 6858000"/>
              <a:gd name="connsiteX358" fmla="*/ 5959648 w 7467600"/>
              <a:gd name="connsiteY358" fmla="*/ 4760797 h 6858000"/>
              <a:gd name="connsiteX359" fmla="*/ 5355019 w 7467600"/>
              <a:gd name="connsiteY359" fmla="*/ 4734672 h 6858000"/>
              <a:gd name="connsiteX360" fmla="*/ 5083565 w 7467600"/>
              <a:gd name="connsiteY360" fmla="*/ 5179121 h 6858000"/>
              <a:gd name="connsiteX361" fmla="*/ 4713577 w 7467600"/>
              <a:gd name="connsiteY361" fmla="*/ 5616803 h 6858000"/>
              <a:gd name="connsiteX362" fmla="*/ 3989559 w 7467600"/>
              <a:gd name="connsiteY362" fmla="*/ 6145945 h 6858000"/>
              <a:gd name="connsiteX363" fmla="*/ 3939824 w 7467600"/>
              <a:gd name="connsiteY363" fmla="*/ 6066900 h 6858000"/>
              <a:gd name="connsiteX364" fmla="*/ 4584537 w 7467600"/>
              <a:gd name="connsiteY364" fmla="*/ 5324826 h 6858000"/>
              <a:gd name="connsiteX365" fmla="*/ 5037105 w 7467600"/>
              <a:gd name="connsiteY365" fmla="*/ 5088765 h 6858000"/>
              <a:gd name="connsiteX366" fmla="*/ 5039930 w 7467600"/>
              <a:gd name="connsiteY366" fmla="*/ 5089585 h 6858000"/>
              <a:gd name="connsiteX367" fmla="*/ 5263764 w 7467600"/>
              <a:gd name="connsiteY367" fmla="*/ 4735525 h 6858000"/>
              <a:gd name="connsiteX368" fmla="*/ 4086300 w 7467600"/>
              <a:gd name="connsiteY368" fmla="*/ 4884599 h 6858000"/>
              <a:gd name="connsiteX369" fmla="*/ 4085485 w 7467600"/>
              <a:gd name="connsiteY369" fmla="*/ 4899070 h 6858000"/>
              <a:gd name="connsiteX370" fmla="*/ 3871915 w 7467600"/>
              <a:gd name="connsiteY370" fmla="*/ 5253645 h 6858000"/>
              <a:gd name="connsiteX371" fmla="*/ 3799374 w 7467600"/>
              <a:gd name="connsiteY371" fmla="*/ 5466127 h 6858000"/>
              <a:gd name="connsiteX372" fmla="*/ 3498850 w 7467600"/>
              <a:gd name="connsiteY372" fmla="*/ 6661888 h 6858000"/>
              <a:gd name="connsiteX373" fmla="*/ 3399216 w 7467600"/>
              <a:gd name="connsiteY373" fmla="*/ 6858000 h 6858000"/>
              <a:gd name="connsiteX374" fmla="*/ 3303688 w 7467600"/>
              <a:gd name="connsiteY374" fmla="*/ 6858000 h 6858000"/>
              <a:gd name="connsiteX375" fmla="*/ 3391774 w 7467600"/>
              <a:gd name="connsiteY375" fmla="*/ 6697181 h 6858000"/>
              <a:gd name="connsiteX376" fmla="*/ 3735540 w 7467600"/>
              <a:gd name="connsiteY376" fmla="*/ 5546923 h 6858000"/>
              <a:gd name="connsiteX377" fmla="*/ 3729438 w 7467600"/>
              <a:gd name="connsiteY377" fmla="*/ 5569058 h 6858000"/>
              <a:gd name="connsiteX378" fmla="*/ 3707782 w 7467600"/>
              <a:gd name="connsiteY378" fmla="*/ 5644908 h 6858000"/>
              <a:gd name="connsiteX379" fmla="*/ 3583827 w 7467600"/>
              <a:gd name="connsiteY379" fmla="*/ 6039215 h 6858000"/>
              <a:gd name="connsiteX380" fmla="*/ 3547861 w 7467600"/>
              <a:gd name="connsiteY380" fmla="*/ 6129609 h 6858000"/>
              <a:gd name="connsiteX381" fmla="*/ 3490905 w 7467600"/>
              <a:gd name="connsiteY381" fmla="*/ 6277660 h 6858000"/>
              <a:gd name="connsiteX382" fmla="*/ 3455859 w 7467600"/>
              <a:gd name="connsiteY382" fmla="*/ 6391301 h 6858000"/>
              <a:gd name="connsiteX383" fmla="*/ 3429112 w 7467600"/>
              <a:gd name="connsiteY383" fmla="*/ 6479469 h 6858000"/>
              <a:gd name="connsiteX384" fmla="*/ 3304862 w 7467600"/>
              <a:gd name="connsiteY384" fmla="*/ 6796476 h 6858000"/>
              <a:gd name="connsiteX385" fmla="*/ 3276071 w 7467600"/>
              <a:gd name="connsiteY385" fmla="*/ 6858000 h 6858000"/>
              <a:gd name="connsiteX386" fmla="*/ 3240805 w 7467600"/>
              <a:gd name="connsiteY386" fmla="*/ 6858000 h 6858000"/>
              <a:gd name="connsiteX387" fmla="*/ 3275917 w 7467600"/>
              <a:gd name="connsiteY387" fmla="*/ 6783192 h 6858000"/>
              <a:gd name="connsiteX388" fmla="*/ 3399358 w 7467600"/>
              <a:gd name="connsiteY388" fmla="*/ 6469011 h 6858000"/>
              <a:gd name="connsiteX389" fmla="*/ 3425650 w 7467600"/>
              <a:gd name="connsiteY389" fmla="*/ 6381333 h 6858000"/>
              <a:gd name="connsiteX390" fmla="*/ 3460661 w 7467600"/>
              <a:gd name="connsiteY390" fmla="*/ 6266763 h 6858000"/>
              <a:gd name="connsiteX391" fmla="*/ 3518021 w 7467600"/>
              <a:gd name="connsiteY391" fmla="*/ 6117298 h 6858000"/>
              <a:gd name="connsiteX392" fmla="*/ 3554035 w 7467600"/>
              <a:gd name="connsiteY392" fmla="*/ 6027832 h 6858000"/>
              <a:gd name="connsiteX393" fmla="*/ 3677174 w 7467600"/>
              <a:gd name="connsiteY393" fmla="*/ 5636351 h 6858000"/>
              <a:gd name="connsiteX394" fmla="*/ 3698819 w 7467600"/>
              <a:gd name="connsiteY394" fmla="*/ 5560503 h 6858000"/>
              <a:gd name="connsiteX395" fmla="*/ 3702094 w 7467600"/>
              <a:gd name="connsiteY395" fmla="*/ 5549194 h 6858000"/>
              <a:gd name="connsiteX396" fmla="*/ 3398355 w 7467600"/>
              <a:gd name="connsiteY396" fmla="*/ 6094603 h 6858000"/>
              <a:gd name="connsiteX397" fmla="*/ 3193941 w 7467600"/>
              <a:gd name="connsiteY397" fmla="*/ 6798775 h 6858000"/>
              <a:gd name="connsiteX398" fmla="*/ 3184140 w 7467600"/>
              <a:gd name="connsiteY398" fmla="*/ 6858000 h 6858000"/>
              <a:gd name="connsiteX399" fmla="*/ 3099978 w 7467600"/>
              <a:gd name="connsiteY399" fmla="*/ 6858000 h 6858000"/>
              <a:gd name="connsiteX400" fmla="*/ 3101556 w 7467600"/>
              <a:gd name="connsiteY400" fmla="*/ 6843337 h 6858000"/>
              <a:gd name="connsiteX401" fmla="*/ 3370162 w 7467600"/>
              <a:gd name="connsiteY401" fmla="*/ 5785550 h 6858000"/>
              <a:gd name="connsiteX402" fmla="*/ 3746477 w 7467600"/>
              <a:gd name="connsiteY402" fmla="*/ 5377889 h 6858000"/>
              <a:gd name="connsiteX403" fmla="*/ 3863399 w 7467600"/>
              <a:gd name="connsiteY403" fmla="*/ 5087257 h 6858000"/>
              <a:gd name="connsiteX404" fmla="*/ 3968712 w 7467600"/>
              <a:gd name="connsiteY404" fmla="*/ 4913989 h 6858000"/>
              <a:gd name="connsiteX405" fmla="*/ 2792390 w 7467600"/>
              <a:gd name="connsiteY405" fmla="*/ 5382974 h 6858000"/>
              <a:gd name="connsiteX406" fmla="*/ 2714982 w 7467600"/>
              <a:gd name="connsiteY406" fmla="*/ 5427051 h 6858000"/>
              <a:gd name="connsiteX407" fmla="*/ 2813361 w 7467600"/>
              <a:gd name="connsiteY407" fmla="*/ 6023912 h 6858000"/>
              <a:gd name="connsiteX408" fmla="*/ 2688430 w 7467600"/>
              <a:gd name="connsiteY408" fmla="*/ 6801564 h 6858000"/>
              <a:gd name="connsiteX409" fmla="*/ 2629626 w 7467600"/>
              <a:gd name="connsiteY409" fmla="*/ 6763394 h 6858000"/>
              <a:gd name="connsiteX410" fmla="*/ 2565328 w 7467600"/>
              <a:gd name="connsiteY410" fmla="*/ 5516399 h 6858000"/>
              <a:gd name="connsiteX411" fmla="*/ 1922999 w 7467600"/>
              <a:gd name="connsiteY411" fmla="*/ 5980343 h 6858000"/>
              <a:gd name="connsiteX412" fmla="*/ 1950261 w 7467600"/>
              <a:gd name="connsiteY412" fmla="*/ 6405858 h 6858000"/>
              <a:gd name="connsiteX413" fmla="*/ 2365554 w 7467600"/>
              <a:gd name="connsiteY413" fmla="*/ 6759107 h 6858000"/>
              <a:gd name="connsiteX414" fmla="*/ 2424142 w 7467600"/>
              <a:gd name="connsiteY414" fmla="*/ 6858000 h 6858000"/>
              <a:gd name="connsiteX415" fmla="*/ 2395994 w 7467600"/>
              <a:gd name="connsiteY415" fmla="*/ 6858000 h 6858000"/>
              <a:gd name="connsiteX416" fmla="*/ 2392863 w 7467600"/>
              <a:gd name="connsiteY416" fmla="*/ 6852964 h 6858000"/>
              <a:gd name="connsiteX417" fmla="*/ 2017589 w 7467600"/>
              <a:gd name="connsiteY417" fmla="*/ 6493982 h 6858000"/>
              <a:gd name="connsiteX418" fmla="*/ 2147336 w 7467600"/>
              <a:gd name="connsiteY418" fmla="*/ 6594052 h 6858000"/>
              <a:gd name="connsiteX419" fmla="*/ 2207047 w 7467600"/>
              <a:gd name="connsiteY419" fmla="*/ 6654540 h 6858000"/>
              <a:gd name="connsiteX420" fmla="*/ 2299106 w 7467600"/>
              <a:gd name="connsiteY420" fmla="*/ 6778931 h 6858000"/>
              <a:gd name="connsiteX421" fmla="*/ 2314430 w 7467600"/>
              <a:gd name="connsiteY421" fmla="*/ 6801144 h 6858000"/>
              <a:gd name="connsiteX422" fmla="*/ 2352406 w 7467600"/>
              <a:gd name="connsiteY422" fmla="*/ 6858000 h 6858000"/>
              <a:gd name="connsiteX423" fmla="*/ 2314492 w 7467600"/>
              <a:gd name="connsiteY423" fmla="*/ 6858000 h 6858000"/>
              <a:gd name="connsiteX424" fmla="*/ 2288095 w 7467600"/>
              <a:gd name="connsiteY424" fmla="*/ 6818030 h 6858000"/>
              <a:gd name="connsiteX425" fmla="*/ 2272768 w 7467600"/>
              <a:gd name="connsiteY425" fmla="*/ 6795822 h 6858000"/>
              <a:gd name="connsiteX426" fmla="*/ 2182715 w 7467600"/>
              <a:gd name="connsiteY426" fmla="*/ 6675071 h 6858000"/>
              <a:gd name="connsiteX427" fmla="*/ 2032061 w 7467600"/>
              <a:gd name="connsiteY427" fmla="*/ 6541380 h 6858000"/>
              <a:gd name="connsiteX428" fmla="*/ 2257220 w 7467600"/>
              <a:gd name="connsiteY428" fmla="*/ 6826257 h 6858000"/>
              <a:gd name="connsiteX429" fmla="*/ 2281324 w 7467600"/>
              <a:gd name="connsiteY429" fmla="*/ 6858000 h 6858000"/>
              <a:gd name="connsiteX430" fmla="*/ 2242860 w 7467600"/>
              <a:gd name="connsiteY430" fmla="*/ 6858000 h 6858000"/>
              <a:gd name="connsiteX431" fmla="*/ 2232818 w 7467600"/>
              <a:gd name="connsiteY431" fmla="*/ 6844926 h 6858000"/>
              <a:gd name="connsiteX432" fmla="*/ 1990172 w 7467600"/>
              <a:gd name="connsiteY432" fmla="*/ 6542121 h 6858000"/>
              <a:gd name="connsiteX433" fmla="*/ 2124090 w 7467600"/>
              <a:gd name="connsiteY433" fmla="*/ 6761017 h 6858000"/>
              <a:gd name="connsiteX434" fmla="*/ 2200380 w 7467600"/>
              <a:gd name="connsiteY434" fmla="*/ 6858000 h 6858000"/>
              <a:gd name="connsiteX435" fmla="*/ 2147507 w 7467600"/>
              <a:gd name="connsiteY435" fmla="*/ 6858000 h 6858000"/>
              <a:gd name="connsiteX436" fmla="*/ 2070668 w 7467600"/>
              <a:gd name="connsiteY436" fmla="*/ 6761520 h 6858000"/>
              <a:gd name="connsiteX437" fmla="*/ 1975142 w 7467600"/>
              <a:gd name="connsiteY437" fmla="*/ 6585570 h 6858000"/>
              <a:gd name="connsiteX438" fmla="*/ 2050035 w 7467600"/>
              <a:gd name="connsiteY438" fmla="*/ 6813345 h 6858000"/>
              <a:gd name="connsiteX439" fmla="*/ 2063025 w 7467600"/>
              <a:gd name="connsiteY439" fmla="*/ 6858000 h 6858000"/>
              <a:gd name="connsiteX440" fmla="*/ 2021675 w 7467600"/>
              <a:gd name="connsiteY440" fmla="*/ 6858000 h 6858000"/>
              <a:gd name="connsiteX441" fmla="*/ 2019308 w 7467600"/>
              <a:gd name="connsiteY441" fmla="*/ 6847118 h 6858000"/>
              <a:gd name="connsiteX442" fmla="*/ 1938835 w 7467600"/>
              <a:gd name="connsiteY442" fmla="*/ 6551160 h 6858000"/>
              <a:gd name="connsiteX443" fmla="*/ 1953230 w 7467600"/>
              <a:gd name="connsiteY443" fmla="*/ 6759699 h 6858000"/>
              <a:gd name="connsiteX444" fmla="*/ 1956763 w 7467600"/>
              <a:gd name="connsiteY444" fmla="*/ 6778191 h 6858000"/>
              <a:gd name="connsiteX445" fmla="*/ 1967925 w 7467600"/>
              <a:gd name="connsiteY445" fmla="*/ 6858000 h 6858000"/>
              <a:gd name="connsiteX446" fmla="*/ 1936622 w 7467600"/>
              <a:gd name="connsiteY446" fmla="*/ 6858000 h 6858000"/>
              <a:gd name="connsiteX447" fmla="*/ 1926261 w 7467600"/>
              <a:gd name="connsiteY447" fmla="*/ 6784064 h 6858000"/>
              <a:gd name="connsiteX448" fmla="*/ 1922724 w 7467600"/>
              <a:gd name="connsiteY448" fmla="*/ 6765577 h 6858000"/>
              <a:gd name="connsiteX449" fmla="*/ 1904650 w 7467600"/>
              <a:gd name="connsiteY449" fmla="*/ 6639616 h 6858000"/>
              <a:gd name="connsiteX450" fmla="*/ 1885273 w 7467600"/>
              <a:gd name="connsiteY450" fmla="*/ 6858000 h 6858000"/>
              <a:gd name="connsiteX451" fmla="*/ 1854363 w 7467600"/>
              <a:gd name="connsiteY451" fmla="*/ 6858000 h 6858000"/>
              <a:gd name="connsiteX452" fmla="*/ 1880391 w 7467600"/>
              <a:gd name="connsiteY452" fmla="*/ 6603796 h 6858000"/>
              <a:gd name="connsiteX453" fmla="*/ 1818273 w 7467600"/>
              <a:gd name="connsiteY453" fmla="*/ 6715729 h 6858000"/>
              <a:gd name="connsiteX454" fmla="*/ 1794691 w 7467600"/>
              <a:gd name="connsiteY454" fmla="*/ 6843239 h 6858000"/>
              <a:gd name="connsiteX455" fmla="*/ 1794914 w 7467600"/>
              <a:gd name="connsiteY455" fmla="*/ 6858000 h 6858000"/>
              <a:gd name="connsiteX456" fmla="*/ 1746128 w 7467600"/>
              <a:gd name="connsiteY456" fmla="*/ 6858000 h 6858000"/>
              <a:gd name="connsiteX457" fmla="*/ 1753934 w 7467600"/>
              <a:gd name="connsiteY457" fmla="*/ 6724796 h 6858000"/>
              <a:gd name="connsiteX458" fmla="*/ 1792053 w 7467600"/>
              <a:gd name="connsiteY458" fmla="*/ 6572396 h 6858000"/>
              <a:gd name="connsiteX459" fmla="*/ 1862248 w 7467600"/>
              <a:gd name="connsiteY459" fmla="*/ 6266397 h 6858000"/>
              <a:gd name="connsiteX460" fmla="*/ 1862250 w 7467600"/>
              <a:gd name="connsiteY460" fmla="*/ 6033531 h 6858000"/>
              <a:gd name="connsiteX461" fmla="*/ 1211999 w 7467600"/>
              <a:gd name="connsiteY461" fmla="*/ 6683610 h 6858000"/>
              <a:gd name="connsiteX462" fmla="*/ 1213266 w 7467600"/>
              <a:gd name="connsiteY462" fmla="*/ 6691947 h 6858000"/>
              <a:gd name="connsiteX463" fmla="*/ 1203370 w 7467600"/>
              <a:gd name="connsiteY463" fmla="*/ 6850676 h 6858000"/>
              <a:gd name="connsiteX464" fmla="*/ 1203671 w 7467600"/>
              <a:gd name="connsiteY464" fmla="*/ 6858000 h 6858000"/>
              <a:gd name="connsiteX465" fmla="*/ 1143180 w 7467600"/>
              <a:gd name="connsiteY465" fmla="*/ 6858000 h 6858000"/>
              <a:gd name="connsiteX466" fmla="*/ 1142176 w 7467600"/>
              <a:gd name="connsiteY466" fmla="*/ 6766045 h 6858000"/>
              <a:gd name="connsiteX467" fmla="*/ 1067484 w 7467600"/>
              <a:gd name="connsiteY467" fmla="*/ 6858000 h 6858000"/>
              <a:gd name="connsiteX468" fmla="*/ 953928 w 7467600"/>
              <a:gd name="connsiteY468" fmla="*/ 6858000 h 6858000"/>
              <a:gd name="connsiteX469" fmla="*/ 959715 w 7467600"/>
              <a:gd name="connsiteY469" fmla="*/ 6850185 h 6858000"/>
              <a:gd name="connsiteX470" fmla="*/ 1483788 w 7467600"/>
              <a:gd name="connsiteY470" fmla="*/ 6259174 h 6858000"/>
              <a:gd name="connsiteX471" fmla="*/ 1100671 w 7467600"/>
              <a:gd name="connsiteY471" fmla="*/ 6252137 h 6858000"/>
              <a:gd name="connsiteX472" fmla="*/ 1090144 w 7467600"/>
              <a:gd name="connsiteY472" fmla="*/ 6256748 h 6858000"/>
              <a:gd name="connsiteX473" fmla="*/ 1095872 w 7467600"/>
              <a:gd name="connsiteY473" fmla="*/ 6271892 h 6858000"/>
              <a:gd name="connsiteX474" fmla="*/ 262785 w 7467600"/>
              <a:gd name="connsiteY474" fmla="*/ 6845450 h 6858000"/>
              <a:gd name="connsiteX475" fmla="*/ 209968 w 7467600"/>
              <a:gd name="connsiteY475" fmla="*/ 6770713 h 6858000"/>
              <a:gd name="connsiteX476" fmla="*/ 873460 w 7467600"/>
              <a:gd name="connsiteY476" fmla="*/ 6253768 h 6858000"/>
              <a:gd name="connsiteX477" fmla="*/ 192686 w 7467600"/>
              <a:gd name="connsiteY477" fmla="*/ 5849257 h 6858000"/>
              <a:gd name="connsiteX478" fmla="*/ 4696 w 7467600"/>
              <a:gd name="connsiteY478" fmla="*/ 5697668 h 6858000"/>
              <a:gd name="connsiteX479" fmla="*/ 0 w 7467600"/>
              <a:gd name="connsiteY479" fmla="*/ 5689984 h 6858000"/>
              <a:gd name="connsiteX480" fmla="*/ 0 w 7467600"/>
              <a:gd name="connsiteY480" fmla="*/ 5513472 h 6858000"/>
              <a:gd name="connsiteX481" fmla="*/ 174101 w 7467600"/>
              <a:gd name="connsiteY481" fmla="*/ 5620277 h 6858000"/>
              <a:gd name="connsiteX482" fmla="*/ 891800 w 7467600"/>
              <a:gd name="connsiteY482" fmla="*/ 6036935 h 6858000"/>
              <a:gd name="connsiteX483" fmla="*/ 1072219 w 7467600"/>
              <a:gd name="connsiteY483" fmla="*/ 6169443 h 6858000"/>
              <a:gd name="connsiteX484" fmla="*/ 1074117 w 7467600"/>
              <a:gd name="connsiteY484" fmla="*/ 6170301 h 6858000"/>
              <a:gd name="connsiteX485" fmla="*/ 1083114 w 7467600"/>
              <a:gd name="connsiteY485" fmla="*/ 6174131 h 6858000"/>
              <a:gd name="connsiteX486" fmla="*/ 1543010 w 7467600"/>
              <a:gd name="connsiteY486" fmla="*/ 6191140 h 6858000"/>
              <a:gd name="connsiteX487" fmla="*/ 1551080 w 7467600"/>
              <a:gd name="connsiteY487" fmla="*/ 6195006 h 6858000"/>
              <a:gd name="connsiteX488" fmla="*/ 2345443 w 7467600"/>
              <a:gd name="connsiteY488" fmla="*/ 5549882 h 6858000"/>
              <a:gd name="connsiteX489" fmla="*/ 1721499 w 7467600"/>
              <a:gd name="connsiteY489" fmla="*/ 5599969 h 6858000"/>
              <a:gd name="connsiteX490" fmla="*/ 767716 w 7467600"/>
              <a:gd name="connsiteY490" fmla="*/ 5472768 h 6858000"/>
              <a:gd name="connsiteX491" fmla="*/ 722147 w 7467600"/>
              <a:gd name="connsiteY491" fmla="*/ 5393091 h 6858000"/>
              <a:gd name="connsiteX492" fmla="*/ 1485552 w 7467600"/>
              <a:gd name="connsiteY492" fmla="*/ 5313202 h 6858000"/>
              <a:gd name="connsiteX493" fmla="*/ 2143004 w 7467600"/>
              <a:gd name="connsiteY493" fmla="*/ 5402420 h 6858000"/>
              <a:gd name="connsiteX494" fmla="*/ 1933391 w 7467600"/>
              <a:gd name="connsiteY494" fmla="*/ 5156971 h 6858000"/>
              <a:gd name="connsiteX495" fmla="*/ 1827118 w 7467600"/>
              <a:gd name="connsiteY495" fmla="*/ 4968410 h 6858000"/>
              <a:gd name="connsiteX496" fmla="*/ 1837349 w 7467600"/>
              <a:gd name="connsiteY496" fmla="*/ 4956357 h 6858000"/>
              <a:gd name="connsiteX497" fmla="*/ 2162835 w 7467600"/>
              <a:gd name="connsiteY497" fmla="*/ 5187853 h 6858000"/>
              <a:gd name="connsiteX498" fmla="*/ 2257167 w 7467600"/>
              <a:gd name="connsiteY498" fmla="*/ 5462123 h 6858000"/>
              <a:gd name="connsiteX499" fmla="*/ 2261598 w 7467600"/>
              <a:gd name="connsiteY499" fmla="*/ 5467998 h 6858000"/>
              <a:gd name="connsiteX500" fmla="*/ 2437177 w 7467600"/>
              <a:gd name="connsiteY500" fmla="*/ 5479608 h 6858000"/>
              <a:gd name="connsiteX501" fmla="*/ 2445247 w 7467600"/>
              <a:gd name="connsiteY501" fmla="*/ 5483476 h 6858000"/>
              <a:gd name="connsiteX502" fmla="*/ 2743626 w 7467600"/>
              <a:gd name="connsiteY502" fmla="*/ 5304819 h 6858000"/>
              <a:gd name="connsiteX503" fmla="*/ 3048102 w 7467600"/>
              <a:gd name="connsiteY503" fmla="*/ 5150595 h 6858000"/>
              <a:gd name="connsiteX504" fmla="*/ 1799414 w 7467600"/>
              <a:gd name="connsiteY504" fmla="*/ 4694732 h 6858000"/>
              <a:gd name="connsiteX505" fmla="*/ 1771735 w 7467600"/>
              <a:gd name="connsiteY505" fmla="*/ 4619929 h 6858000"/>
              <a:gd name="connsiteX506" fmla="*/ 3104273 w 7467600"/>
              <a:gd name="connsiteY506" fmla="*/ 5076159 h 6858000"/>
              <a:gd name="connsiteX507" fmla="*/ 3113245 w 7467600"/>
              <a:gd name="connsiteY507" fmla="*/ 5090705 h 6858000"/>
              <a:gd name="connsiteX508" fmla="*/ 3126294 w 7467600"/>
              <a:gd name="connsiteY508" fmla="*/ 5114400 h 6858000"/>
              <a:gd name="connsiteX509" fmla="*/ 3937433 w 7467600"/>
              <a:gd name="connsiteY509" fmla="*/ 4830473 h 6858000"/>
              <a:gd name="connsiteX510" fmla="*/ 3590475 w 7467600"/>
              <a:gd name="connsiteY510" fmla="*/ 4597974 h 6858000"/>
              <a:gd name="connsiteX511" fmla="*/ 3100264 w 7467600"/>
              <a:gd name="connsiteY511" fmla="*/ 4579845 h 6858000"/>
              <a:gd name="connsiteX512" fmla="*/ 2183576 w 7467600"/>
              <a:gd name="connsiteY512" fmla="*/ 4227150 h 6858000"/>
              <a:gd name="connsiteX513" fmla="*/ 2151029 w 7467600"/>
              <a:gd name="connsiteY513" fmla="*/ 4146947 h 6858000"/>
              <a:gd name="connsiteX514" fmla="*/ 3563434 w 7467600"/>
              <a:gd name="connsiteY514" fmla="*/ 4469115 h 6858000"/>
              <a:gd name="connsiteX515" fmla="*/ 3177952 w 7467600"/>
              <a:gd name="connsiteY515" fmla="*/ 3657386 h 6858000"/>
              <a:gd name="connsiteX516" fmla="*/ 3189263 w 7467600"/>
              <a:gd name="connsiteY516" fmla="*/ 3625726 h 6858000"/>
              <a:gd name="connsiteX517" fmla="*/ 3560912 w 7467600"/>
              <a:gd name="connsiteY517" fmla="*/ 4079863 h 6858000"/>
              <a:gd name="connsiteX518" fmla="*/ 3626636 w 7467600"/>
              <a:gd name="connsiteY518" fmla="*/ 4512230 h 6858000"/>
              <a:gd name="connsiteX519" fmla="*/ 3653088 w 7467600"/>
              <a:gd name="connsiteY519" fmla="*/ 4521417 h 6858000"/>
              <a:gd name="connsiteX520" fmla="*/ 3988128 w 7467600"/>
              <a:gd name="connsiteY520" fmla="*/ 4817267 h 6858000"/>
              <a:gd name="connsiteX521" fmla="*/ 4830582 w 7467600"/>
              <a:gd name="connsiteY521" fmla="*/ 4676000 h 6858000"/>
              <a:gd name="connsiteX522" fmla="*/ 4830100 w 7467600"/>
              <a:gd name="connsiteY522" fmla="*/ 4675554 h 6858000"/>
              <a:gd name="connsiteX523" fmla="*/ 4036318 w 7467600"/>
              <a:gd name="connsiteY523" fmla="*/ 4147013 h 6858000"/>
              <a:gd name="connsiteX524" fmla="*/ 3432098 w 7467600"/>
              <a:gd name="connsiteY524" fmla="*/ 3537312 h 6858000"/>
              <a:gd name="connsiteX525" fmla="*/ 3446761 w 7467600"/>
              <a:gd name="connsiteY525" fmla="*/ 3461278 h 6858000"/>
              <a:gd name="connsiteX526" fmla="*/ 4419733 w 7467600"/>
              <a:gd name="connsiteY526" fmla="*/ 3963555 h 6858000"/>
              <a:gd name="connsiteX527" fmla="*/ 4781371 w 7467600"/>
              <a:gd name="connsiteY527" fmla="*/ 4458604 h 6858000"/>
              <a:gd name="connsiteX528" fmla="*/ 4780440 w 7467600"/>
              <a:gd name="connsiteY528" fmla="*/ 4470290 h 6858000"/>
              <a:gd name="connsiteX529" fmla="*/ 4898954 w 7467600"/>
              <a:gd name="connsiteY529" fmla="*/ 4662092 h 6858000"/>
              <a:gd name="connsiteX530" fmla="*/ 4900699 w 7467600"/>
              <a:gd name="connsiteY530" fmla="*/ 4670867 h 6858000"/>
              <a:gd name="connsiteX531" fmla="*/ 5714511 w 7467600"/>
              <a:gd name="connsiteY531" fmla="*/ 4663483 h 6858000"/>
              <a:gd name="connsiteX532" fmla="*/ 5464793 w 7467600"/>
              <a:gd name="connsiteY532" fmla="*/ 4393556 h 6858000"/>
              <a:gd name="connsiteX533" fmla="*/ 5461897 w 7467600"/>
              <a:gd name="connsiteY533" fmla="*/ 4390879 h 6858000"/>
              <a:gd name="connsiteX534" fmla="*/ 4294126 w 7467600"/>
              <a:gd name="connsiteY534" fmla="*/ 3303048 h 6858000"/>
              <a:gd name="connsiteX535" fmla="*/ 4305321 w 7467600"/>
              <a:gd name="connsiteY535" fmla="*/ 3256953 h 6858000"/>
              <a:gd name="connsiteX536" fmla="*/ 4949299 w 7467600"/>
              <a:gd name="connsiteY536" fmla="*/ 3766336 h 6858000"/>
              <a:gd name="connsiteX537" fmla="*/ 5291452 w 7467600"/>
              <a:gd name="connsiteY537" fmla="*/ 4076801 h 6858000"/>
              <a:gd name="connsiteX538" fmla="*/ 5434998 w 7467600"/>
              <a:gd name="connsiteY538" fmla="*/ 4254100 h 6858000"/>
              <a:gd name="connsiteX539" fmla="*/ 5351015 w 7467600"/>
              <a:gd name="connsiteY539" fmla="*/ 3760989 h 6858000"/>
              <a:gd name="connsiteX540" fmla="*/ 5413780 w 7467600"/>
              <a:gd name="connsiteY540" fmla="*/ 2966265 h 6858000"/>
              <a:gd name="connsiteX541" fmla="*/ 5425627 w 7467600"/>
              <a:gd name="connsiteY541" fmla="*/ 2954192 h 6858000"/>
              <a:gd name="connsiteX542" fmla="*/ 6604735 w 7467600"/>
              <a:gd name="connsiteY542" fmla="*/ 2041381 h 6858000"/>
              <a:gd name="connsiteX543" fmla="*/ 7204487 w 7467600"/>
              <a:gd name="connsiteY543" fmla="*/ 2742112 h 6858000"/>
              <a:gd name="connsiteX544" fmla="*/ 7131592 w 7467600"/>
              <a:gd name="connsiteY544" fmla="*/ 2672096 h 6858000"/>
              <a:gd name="connsiteX545" fmla="*/ 6996344 w 7467600"/>
              <a:gd name="connsiteY545" fmla="*/ 2518310 h 6858000"/>
              <a:gd name="connsiteX546" fmla="*/ 6735495 w 7467600"/>
              <a:gd name="connsiteY546" fmla="*/ 2196890 h 6858000"/>
              <a:gd name="connsiteX547" fmla="*/ 6721901 w 7467600"/>
              <a:gd name="connsiteY547" fmla="*/ 2179274 h 6858000"/>
              <a:gd name="connsiteX548" fmla="*/ 6604735 w 7467600"/>
              <a:gd name="connsiteY548" fmla="*/ 2041381 h 6858000"/>
              <a:gd name="connsiteX549" fmla="*/ 6591670 w 7467600"/>
              <a:gd name="connsiteY549" fmla="*/ 1988277 h 6858000"/>
              <a:gd name="connsiteX550" fmla="*/ 6747349 w 7467600"/>
              <a:gd name="connsiteY550" fmla="*/ 2160069 h 6858000"/>
              <a:gd name="connsiteX551" fmla="*/ 6760943 w 7467600"/>
              <a:gd name="connsiteY551" fmla="*/ 2177686 h 6858000"/>
              <a:gd name="connsiteX552" fmla="*/ 7021065 w 7467600"/>
              <a:gd name="connsiteY552" fmla="*/ 2498102 h 6858000"/>
              <a:gd name="connsiteX553" fmla="*/ 7155223 w 7467600"/>
              <a:gd name="connsiteY553" fmla="*/ 2650386 h 6858000"/>
              <a:gd name="connsiteX554" fmla="*/ 7203167 w 7467600"/>
              <a:gd name="connsiteY554" fmla="*/ 2697288 h 6858000"/>
              <a:gd name="connsiteX555" fmla="*/ 6937703 w 7467600"/>
              <a:gd name="connsiteY555" fmla="*/ 2321981 h 6858000"/>
              <a:gd name="connsiteX556" fmla="*/ 6591670 w 7467600"/>
              <a:gd name="connsiteY556" fmla="*/ 1988277 h 6858000"/>
              <a:gd name="connsiteX557" fmla="*/ 5798671 w 7467600"/>
              <a:gd name="connsiteY557" fmla="*/ 1981601 h 6858000"/>
              <a:gd name="connsiteX558" fmla="*/ 5754709 w 7467600"/>
              <a:gd name="connsiteY558" fmla="*/ 2071454 h 6858000"/>
              <a:gd name="connsiteX559" fmla="*/ 5763044 w 7467600"/>
              <a:gd name="connsiteY559" fmla="*/ 2842206 h 6858000"/>
              <a:gd name="connsiteX560" fmla="*/ 5764974 w 7467600"/>
              <a:gd name="connsiteY560" fmla="*/ 2799609 h 6858000"/>
              <a:gd name="connsiteX561" fmla="*/ 5767665 w 7467600"/>
              <a:gd name="connsiteY561" fmla="*/ 2666409 h 6858000"/>
              <a:gd name="connsiteX562" fmla="*/ 5763055 w 7467600"/>
              <a:gd name="connsiteY562" fmla="*/ 2579705 h 6858000"/>
              <a:gd name="connsiteX563" fmla="*/ 5758079 w 7467600"/>
              <a:gd name="connsiteY563" fmla="*/ 2492508 h 6858000"/>
              <a:gd name="connsiteX564" fmla="*/ 5779325 w 7467600"/>
              <a:gd name="connsiteY564" fmla="*/ 2197069 h 6858000"/>
              <a:gd name="connsiteX565" fmla="*/ 5798671 w 7467600"/>
              <a:gd name="connsiteY565" fmla="*/ 1981601 h 6858000"/>
              <a:gd name="connsiteX566" fmla="*/ 5829202 w 7467600"/>
              <a:gd name="connsiteY566" fmla="*/ 1971679 h 6858000"/>
              <a:gd name="connsiteX567" fmla="*/ 5809558 w 7467600"/>
              <a:gd name="connsiteY567" fmla="*/ 2198043 h 6858000"/>
              <a:gd name="connsiteX568" fmla="*/ 5788653 w 7467600"/>
              <a:gd name="connsiteY568" fmla="*/ 2489430 h 6858000"/>
              <a:gd name="connsiteX569" fmla="*/ 5793439 w 7467600"/>
              <a:gd name="connsiteY569" fmla="*/ 2575235 h 6858000"/>
              <a:gd name="connsiteX570" fmla="*/ 5796837 w 7467600"/>
              <a:gd name="connsiteY570" fmla="*/ 2637633 h 6858000"/>
              <a:gd name="connsiteX571" fmla="*/ 5818614 w 7467600"/>
              <a:gd name="connsiteY571" fmla="*/ 2473055 h 6858000"/>
              <a:gd name="connsiteX572" fmla="*/ 5829202 w 7467600"/>
              <a:gd name="connsiteY572" fmla="*/ 1971679 h 6858000"/>
              <a:gd name="connsiteX573" fmla="*/ 5911389 w 7467600"/>
              <a:gd name="connsiteY573" fmla="*/ 1898371 h 6858000"/>
              <a:gd name="connsiteX574" fmla="*/ 6237627 w 7467600"/>
              <a:gd name="connsiteY574" fmla="*/ 2231921 h 6858000"/>
              <a:gd name="connsiteX575" fmla="*/ 5911389 w 7467600"/>
              <a:gd name="connsiteY575" fmla="*/ 1898371 h 6858000"/>
              <a:gd name="connsiteX576" fmla="*/ 6944437 w 7467600"/>
              <a:gd name="connsiteY576" fmla="*/ 1575402 h 6858000"/>
              <a:gd name="connsiteX577" fmla="*/ 6304730 w 7467600"/>
              <a:gd name="connsiteY577" fmla="*/ 1766654 h 6858000"/>
              <a:gd name="connsiteX578" fmla="*/ 6944437 w 7467600"/>
              <a:gd name="connsiteY578" fmla="*/ 1575402 h 6858000"/>
              <a:gd name="connsiteX579" fmla="*/ 7019523 w 7467600"/>
              <a:gd name="connsiteY579" fmla="*/ 1519450 h 6858000"/>
              <a:gd name="connsiteX580" fmla="*/ 6298091 w 7467600"/>
              <a:gd name="connsiteY580" fmla="*/ 1737122 h 6858000"/>
              <a:gd name="connsiteX581" fmla="*/ 7019523 w 7467600"/>
              <a:gd name="connsiteY581" fmla="*/ 1519450 h 6858000"/>
              <a:gd name="connsiteX582" fmla="*/ 2399523 w 7467600"/>
              <a:gd name="connsiteY582" fmla="*/ 1428234 h 6858000"/>
              <a:gd name="connsiteX583" fmla="*/ 2224982 w 7467600"/>
              <a:gd name="connsiteY583" fmla="*/ 1826201 h 6858000"/>
              <a:gd name="connsiteX584" fmla="*/ 2096099 w 7467600"/>
              <a:gd name="connsiteY584" fmla="*/ 2345900 h 6858000"/>
              <a:gd name="connsiteX585" fmla="*/ 2283317 w 7467600"/>
              <a:gd name="connsiteY585" fmla="*/ 1796925 h 6858000"/>
              <a:gd name="connsiteX586" fmla="*/ 2399523 w 7467600"/>
              <a:gd name="connsiteY586" fmla="*/ 1428234 h 6858000"/>
              <a:gd name="connsiteX587" fmla="*/ 2448558 w 7467600"/>
              <a:gd name="connsiteY587" fmla="*/ 1373435 h 6858000"/>
              <a:gd name="connsiteX588" fmla="*/ 2312521 w 7467600"/>
              <a:gd name="connsiteY588" fmla="*/ 1806140 h 6858000"/>
              <a:gd name="connsiteX589" fmla="*/ 2127533 w 7467600"/>
              <a:gd name="connsiteY589" fmla="*/ 2348380 h 6858000"/>
              <a:gd name="connsiteX590" fmla="*/ 2358080 w 7467600"/>
              <a:gd name="connsiteY590" fmla="*/ 1866134 h 6858000"/>
              <a:gd name="connsiteX591" fmla="*/ 2407436 w 7467600"/>
              <a:gd name="connsiteY591" fmla="*/ 1651070 h 6858000"/>
              <a:gd name="connsiteX592" fmla="*/ 2448558 w 7467600"/>
              <a:gd name="connsiteY592" fmla="*/ 1373435 h 6858000"/>
              <a:gd name="connsiteX593" fmla="*/ 278707 w 7467600"/>
              <a:gd name="connsiteY593" fmla="*/ 1352270 h 6858000"/>
              <a:gd name="connsiteX594" fmla="*/ 321570 w 7467600"/>
              <a:gd name="connsiteY594" fmla="*/ 1861610 h 6858000"/>
              <a:gd name="connsiteX595" fmla="*/ 294281 w 7467600"/>
              <a:gd name="connsiteY595" fmla="*/ 1440658 h 6858000"/>
              <a:gd name="connsiteX596" fmla="*/ 278707 w 7467600"/>
              <a:gd name="connsiteY596" fmla="*/ 1352270 h 6858000"/>
              <a:gd name="connsiteX597" fmla="*/ 1423821 w 7467600"/>
              <a:gd name="connsiteY597" fmla="*/ 1351958 h 6858000"/>
              <a:gd name="connsiteX598" fmla="*/ 1638521 w 7467600"/>
              <a:gd name="connsiteY598" fmla="*/ 1908470 h 6858000"/>
              <a:gd name="connsiteX599" fmla="*/ 1754199 w 7467600"/>
              <a:gd name="connsiteY599" fmla="*/ 2149284 h 6858000"/>
              <a:gd name="connsiteX600" fmla="*/ 1908359 w 7467600"/>
              <a:gd name="connsiteY600" fmla="*/ 2364988 h 6858000"/>
              <a:gd name="connsiteX601" fmla="*/ 1647661 w 7467600"/>
              <a:gd name="connsiteY601" fmla="*/ 1825945 h 6858000"/>
              <a:gd name="connsiteX602" fmla="*/ 1423821 w 7467600"/>
              <a:gd name="connsiteY602" fmla="*/ 1351958 h 6858000"/>
              <a:gd name="connsiteX603" fmla="*/ 1431890 w 7467600"/>
              <a:gd name="connsiteY603" fmla="*/ 1306475 h 6858000"/>
              <a:gd name="connsiteX604" fmla="*/ 1507597 w 7467600"/>
              <a:gd name="connsiteY604" fmla="*/ 1446132 h 6858000"/>
              <a:gd name="connsiteX605" fmla="*/ 1674586 w 7467600"/>
              <a:gd name="connsiteY605" fmla="*/ 1813832 h 6858000"/>
              <a:gd name="connsiteX606" fmla="*/ 1815950 w 7467600"/>
              <a:gd name="connsiteY606" fmla="*/ 2128564 h 6858000"/>
              <a:gd name="connsiteX607" fmla="*/ 1984242 w 7467600"/>
              <a:gd name="connsiteY607" fmla="*/ 2430829 h 6858000"/>
              <a:gd name="connsiteX608" fmla="*/ 2014023 w 7467600"/>
              <a:gd name="connsiteY608" fmla="*/ 2450995 h 6858000"/>
              <a:gd name="connsiteX609" fmla="*/ 1747337 w 7467600"/>
              <a:gd name="connsiteY609" fmla="*/ 1855264 h 6858000"/>
              <a:gd name="connsiteX610" fmla="*/ 1533749 w 7467600"/>
              <a:gd name="connsiteY610" fmla="*/ 1478656 h 6858000"/>
              <a:gd name="connsiteX611" fmla="*/ 1431890 w 7467600"/>
              <a:gd name="connsiteY611" fmla="*/ 1306475 h 6858000"/>
              <a:gd name="connsiteX612" fmla="*/ 5052692 w 7467600"/>
              <a:gd name="connsiteY612" fmla="*/ 1292994 h 6858000"/>
              <a:gd name="connsiteX613" fmla="*/ 5200661 w 7467600"/>
              <a:gd name="connsiteY613" fmla="*/ 1635186 h 6858000"/>
              <a:gd name="connsiteX614" fmla="*/ 5297138 w 7467600"/>
              <a:gd name="connsiteY614" fmla="*/ 1906351 h 6858000"/>
              <a:gd name="connsiteX615" fmla="*/ 5052692 w 7467600"/>
              <a:gd name="connsiteY615" fmla="*/ 1292994 h 6858000"/>
              <a:gd name="connsiteX616" fmla="*/ 5009948 w 7467600"/>
              <a:gd name="connsiteY616" fmla="*/ 1273619 h 6858000"/>
              <a:gd name="connsiteX617" fmla="*/ 5121777 w 7467600"/>
              <a:gd name="connsiteY617" fmla="*/ 1654213 h 6858000"/>
              <a:gd name="connsiteX618" fmla="*/ 5293545 w 7467600"/>
              <a:gd name="connsiteY618" fmla="*/ 2072247 h 6858000"/>
              <a:gd name="connsiteX619" fmla="*/ 5294042 w 7467600"/>
              <a:gd name="connsiteY619" fmla="*/ 2065019 h 6858000"/>
              <a:gd name="connsiteX620" fmla="*/ 5171936 w 7467600"/>
              <a:gd name="connsiteY620" fmla="*/ 1647613 h 6858000"/>
              <a:gd name="connsiteX621" fmla="*/ 5009948 w 7467600"/>
              <a:gd name="connsiteY621" fmla="*/ 1273619 h 6858000"/>
              <a:gd name="connsiteX622" fmla="*/ 655236 w 7467600"/>
              <a:gd name="connsiteY622" fmla="*/ 1268632 h 6858000"/>
              <a:gd name="connsiteX623" fmla="*/ 839521 w 7467600"/>
              <a:gd name="connsiteY623" fmla="*/ 1685315 h 6858000"/>
              <a:gd name="connsiteX624" fmla="*/ 1109416 w 7467600"/>
              <a:gd name="connsiteY624" fmla="*/ 2061663 h 6858000"/>
              <a:gd name="connsiteX625" fmla="*/ 1298300 w 7467600"/>
              <a:gd name="connsiteY625" fmla="*/ 2247742 h 6858000"/>
              <a:gd name="connsiteX626" fmla="*/ 1125871 w 7467600"/>
              <a:gd name="connsiteY626" fmla="*/ 1989513 h 6858000"/>
              <a:gd name="connsiteX627" fmla="*/ 981574 w 7467600"/>
              <a:gd name="connsiteY627" fmla="*/ 1783157 h 6858000"/>
              <a:gd name="connsiteX628" fmla="*/ 922198 w 7467600"/>
              <a:gd name="connsiteY628" fmla="*/ 1677437 h 6858000"/>
              <a:gd name="connsiteX629" fmla="*/ 869293 w 7467600"/>
              <a:gd name="connsiteY629" fmla="*/ 1583214 h 6858000"/>
              <a:gd name="connsiteX630" fmla="*/ 751431 w 7467600"/>
              <a:gd name="connsiteY630" fmla="*/ 1405731 h 6858000"/>
              <a:gd name="connsiteX631" fmla="*/ 655236 w 7467600"/>
              <a:gd name="connsiteY631" fmla="*/ 1268632 h 6858000"/>
              <a:gd name="connsiteX632" fmla="*/ 6516292 w 7467600"/>
              <a:gd name="connsiteY632" fmla="*/ 1263064 h 6858000"/>
              <a:gd name="connsiteX633" fmla="*/ 5736320 w 7467600"/>
              <a:gd name="connsiteY633" fmla="*/ 1501803 h 6858000"/>
              <a:gd name="connsiteX634" fmla="*/ 6516292 w 7467600"/>
              <a:gd name="connsiteY634" fmla="*/ 1263064 h 6858000"/>
              <a:gd name="connsiteX635" fmla="*/ 291466 w 7467600"/>
              <a:gd name="connsiteY635" fmla="*/ 1250369 h 6858000"/>
              <a:gd name="connsiteX636" fmla="*/ 323180 w 7467600"/>
              <a:gd name="connsiteY636" fmla="*/ 1435283 h 6858000"/>
              <a:gd name="connsiteX637" fmla="*/ 349381 w 7467600"/>
              <a:gd name="connsiteY637" fmla="*/ 1875041 h 6858000"/>
              <a:gd name="connsiteX638" fmla="*/ 374363 w 7467600"/>
              <a:gd name="connsiteY638" fmla="*/ 1506494 h 6858000"/>
              <a:gd name="connsiteX639" fmla="*/ 302168 w 7467600"/>
              <a:gd name="connsiteY639" fmla="*/ 1274495 h 6858000"/>
              <a:gd name="connsiteX640" fmla="*/ 291466 w 7467600"/>
              <a:gd name="connsiteY640" fmla="*/ 1250369 h 6858000"/>
              <a:gd name="connsiteX641" fmla="*/ 678222 w 7467600"/>
              <a:gd name="connsiteY641" fmla="*/ 1248670 h 6858000"/>
              <a:gd name="connsiteX642" fmla="*/ 775536 w 7467600"/>
              <a:gd name="connsiteY642" fmla="*/ 1388015 h 6858000"/>
              <a:gd name="connsiteX643" fmla="*/ 894529 w 7467600"/>
              <a:gd name="connsiteY643" fmla="*/ 1567739 h 6858000"/>
              <a:gd name="connsiteX644" fmla="*/ 948000 w 7467600"/>
              <a:gd name="connsiteY644" fmla="*/ 1663088 h 6858000"/>
              <a:gd name="connsiteX645" fmla="*/ 1006812 w 7467600"/>
              <a:gd name="connsiteY645" fmla="*/ 1767683 h 6858000"/>
              <a:gd name="connsiteX646" fmla="*/ 1149133 w 7467600"/>
              <a:gd name="connsiteY646" fmla="*/ 1971513 h 6858000"/>
              <a:gd name="connsiteX647" fmla="*/ 1333952 w 7467600"/>
              <a:gd name="connsiteY647" fmla="*/ 2251620 h 6858000"/>
              <a:gd name="connsiteX648" fmla="*/ 1337329 w 7467600"/>
              <a:gd name="connsiteY648" fmla="*/ 2258350 h 6858000"/>
              <a:gd name="connsiteX649" fmla="*/ 1014726 w 7467600"/>
              <a:gd name="connsiteY649" fmla="*/ 1615556 h 6858000"/>
              <a:gd name="connsiteX650" fmla="*/ 678222 w 7467600"/>
              <a:gd name="connsiteY650" fmla="*/ 1248670 h 6858000"/>
              <a:gd name="connsiteX651" fmla="*/ 6691602 w 7467600"/>
              <a:gd name="connsiteY651" fmla="*/ 1140573 h 6858000"/>
              <a:gd name="connsiteX652" fmla="*/ 6571100 w 7467600"/>
              <a:gd name="connsiteY652" fmla="*/ 1183662 h 6858000"/>
              <a:gd name="connsiteX653" fmla="*/ 6241687 w 7467600"/>
              <a:gd name="connsiteY653" fmla="*/ 1257600 h 6858000"/>
              <a:gd name="connsiteX654" fmla="*/ 5693009 w 7467600"/>
              <a:gd name="connsiteY654" fmla="*/ 1478256 h 6858000"/>
              <a:gd name="connsiteX655" fmla="*/ 6548420 w 7467600"/>
              <a:gd name="connsiteY655" fmla="*/ 1214599 h 6858000"/>
              <a:gd name="connsiteX656" fmla="*/ 6605473 w 7467600"/>
              <a:gd name="connsiteY656" fmla="*/ 1184686 h 6858000"/>
              <a:gd name="connsiteX657" fmla="*/ 6691602 w 7467600"/>
              <a:gd name="connsiteY657" fmla="*/ 1140573 h 6858000"/>
              <a:gd name="connsiteX658" fmla="*/ 4002475 w 7467600"/>
              <a:gd name="connsiteY658" fmla="*/ 1037802 h 6858000"/>
              <a:gd name="connsiteX659" fmla="*/ 4000324 w 7467600"/>
              <a:gd name="connsiteY659" fmla="*/ 1039362 h 6858000"/>
              <a:gd name="connsiteX660" fmla="*/ 4002862 w 7467600"/>
              <a:gd name="connsiteY660" fmla="*/ 1042866 h 6858000"/>
              <a:gd name="connsiteX661" fmla="*/ 4002475 w 7467600"/>
              <a:gd name="connsiteY661" fmla="*/ 1037802 h 6858000"/>
              <a:gd name="connsiteX662" fmla="*/ 506322 w 7467600"/>
              <a:gd name="connsiteY662" fmla="*/ 1020997 h 6858000"/>
              <a:gd name="connsiteX663" fmla="*/ 533068 w 7467600"/>
              <a:gd name="connsiteY663" fmla="*/ 1029409 h 6858000"/>
              <a:gd name="connsiteX664" fmla="*/ 1232525 w 7467600"/>
              <a:gd name="connsiteY664" fmla="*/ 1804675 h 6858000"/>
              <a:gd name="connsiteX665" fmla="*/ 1388858 w 7467600"/>
              <a:gd name="connsiteY665" fmla="*/ 2368011 h 6858000"/>
              <a:gd name="connsiteX666" fmla="*/ 1384098 w 7467600"/>
              <a:gd name="connsiteY666" fmla="*/ 2378125 h 6858000"/>
              <a:gd name="connsiteX667" fmla="*/ 1425393 w 7467600"/>
              <a:gd name="connsiteY667" fmla="*/ 2589124 h 6858000"/>
              <a:gd name="connsiteX668" fmla="*/ 1424001 w 7467600"/>
              <a:gd name="connsiteY668" fmla="*/ 2597541 h 6858000"/>
              <a:gd name="connsiteX669" fmla="*/ 2152729 w 7467600"/>
              <a:gd name="connsiteY669" fmla="*/ 2864487 h 6858000"/>
              <a:gd name="connsiteX670" fmla="*/ 2020609 w 7467600"/>
              <a:gd name="connsiteY670" fmla="*/ 2539671 h 6858000"/>
              <a:gd name="connsiteX671" fmla="*/ 2018920 w 7467600"/>
              <a:gd name="connsiteY671" fmla="*/ 2536309 h 6858000"/>
              <a:gd name="connsiteX672" fmla="*/ 1342441 w 7467600"/>
              <a:gd name="connsiteY672" fmla="*/ 1173017 h 6858000"/>
              <a:gd name="connsiteX673" fmla="*/ 1367925 w 7467600"/>
              <a:gd name="connsiteY673" fmla="*/ 1135648 h 6858000"/>
              <a:gd name="connsiteX674" fmla="*/ 1771401 w 7467600"/>
              <a:gd name="connsiteY674" fmla="*/ 1806673 h 6858000"/>
              <a:gd name="connsiteX675" fmla="*/ 1972385 w 7467600"/>
              <a:gd name="connsiteY675" fmla="*/ 2198735 h 6858000"/>
              <a:gd name="connsiteX676" fmla="*/ 2040892 w 7467600"/>
              <a:gd name="connsiteY676" fmla="*/ 2405205 h 6858000"/>
              <a:gd name="connsiteX677" fmla="*/ 2131689 w 7467600"/>
              <a:gd name="connsiteY677" fmla="*/ 1936926 h 6858000"/>
              <a:gd name="connsiteX678" fmla="*/ 2454820 w 7467600"/>
              <a:gd name="connsiteY678" fmla="*/ 1248808 h 6858000"/>
              <a:gd name="connsiteX679" fmla="*/ 2492512 w 7467600"/>
              <a:gd name="connsiteY679" fmla="*/ 1302920 h 6858000"/>
              <a:gd name="connsiteX680" fmla="*/ 2081216 w 7467600"/>
              <a:gd name="connsiteY680" fmla="*/ 2527513 h 6858000"/>
              <a:gd name="connsiteX681" fmla="*/ 2081211 w 7467600"/>
              <a:gd name="connsiteY681" fmla="*/ 2528916 h 6858000"/>
              <a:gd name="connsiteX682" fmla="*/ 2199067 w 7467600"/>
              <a:gd name="connsiteY682" fmla="*/ 2884061 h 6858000"/>
              <a:gd name="connsiteX683" fmla="*/ 3192586 w 7467600"/>
              <a:gd name="connsiteY683" fmla="*/ 3411496 h 6858000"/>
              <a:gd name="connsiteX684" fmla="*/ 3182620 w 7467600"/>
              <a:gd name="connsiteY684" fmla="*/ 3483279 h 6858000"/>
              <a:gd name="connsiteX685" fmla="*/ 2435119 w 7467600"/>
              <a:gd name="connsiteY685" fmla="*/ 3080173 h 6858000"/>
              <a:gd name="connsiteX686" fmla="*/ 2410152 w 7467600"/>
              <a:gd name="connsiteY686" fmla="*/ 3063751 h 6858000"/>
              <a:gd name="connsiteX687" fmla="*/ 2408099 w 7467600"/>
              <a:gd name="connsiteY687" fmla="*/ 3064403 h 6858000"/>
              <a:gd name="connsiteX688" fmla="*/ 2407218 w 7467600"/>
              <a:gd name="connsiteY688" fmla="*/ 3070324 h 6858000"/>
              <a:gd name="connsiteX689" fmla="*/ 2380138 w 7467600"/>
              <a:gd name="connsiteY689" fmla="*/ 3099341 h 6858000"/>
              <a:gd name="connsiteX690" fmla="*/ 1765923 w 7467600"/>
              <a:gd name="connsiteY690" fmla="*/ 3581043 h 6858000"/>
              <a:gd name="connsiteX691" fmla="*/ 1702258 w 7467600"/>
              <a:gd name="connsiteY691" fmla="*/ 3612286 h 6858000"/>
              <a:gd name="connsiteX692" fmla="*/ 1538370 w 7467600"/>
              <a:gd name="connsiteY692" fmla="*/ 3811804 h 6858000"/>
              <a:gd name="connsiteX693" fmla="*/ 542867 w 7467600"/>
              <a:gd name="connsiteY693" fmla="*/ 4944092 h 6858000"/>
              <a:gd name="connsiteX694" fmla="*/ 515800 w 7467600"/>
              <a:gd name="connsiteY694" fmla="*/ 4862180 h 6858000"/>
              <a:gd name="connsiteX695" fmla="*/ 909145 w 7467600"/>
              <a:gd name="connsiteY695" fmla="*/ 4199225 h 6858000"/>
              <a:gd name="connsiteX696" fmla="*/ 1214067 w 7467600"/>
              <a:gd name="connsiteY696" fmla="*/ 3908561 h 6858000"/>
              <a:gd name="connsiteX697" fmla="*/ 640967 w 7467600"/>
              <a:gd name="connsiteY697" fmla="*/ 4105601 h 6858000"/>
              <a:gd name="connsiteX698" fmla="*/ 112563 w 7467600"/>
              <a:gd name="connsiteY698" fmla="*/ 4396952 h 6858000"/>
              <a:gd name="connsiteX699" fmla="*/ 0 w 7467600"/>
              <a:gd name="connsiteY699" fmla="*/ 4466006 h 6858000"/>
              <a:gd name="connsiteX700" fmla="*/ 0 w 7467600"/>
              <a:gd name="connsiteY700" fmla="*/ 4233763 h 6858000"/>
              <a:gd name="connsiteX701" fmla="*/ 36881 w 7467600"/>
              <a:gd name="connsiteY701" fmla="*/ 4200118 h 6858000"/>
              <a:gd name="connsiteX702" fmla="*/ 910534 w 7467600"/>
              <a:gd name="connsiteY702" fmla="*/ 3629753 h 6858000"/>
              <a:gd name="connsiteX703" fmla="*/ 1578717 w 7467600"/>
              <a:gd name="connsiteY703" fmla="*/ 3575982 h 6858000"/>
              <a:gd name="connsiteX704" fmla="*/ 2338780 w 7467600"/>
              <a:gd name="connsiteY704" fmla="*/ 3033725 h 6858000"/>
              <a:gd name="connsiteX705" fmla="*/ 1807991 w 7467600"/>
              <a:gd name="connsiteY705" fmla="*/ 2807184 h 6858000"/>
              <a:gd name="connsiteX706" fmla="*/ 1416358 w 7467600"/>
              <a:gd name="connsiteY706" fmla="*/ 3112571 h 6858000"/>
              <a:gd name="connsiteX707" fmla="*/ 939066 w 7467600"/>
              <a:gd name="connsiteY707" fmla="*/ 3378798 h 6858000"/>
              <a:gd name="connsiteX708" fmla="*/ 115099 w 7467600"/>
              <a:gd name="connsiteY708" fmla="*/ 3607650 h 6858000"/>
              <a:gd name="connsiteX709" fmla="*/ 97284 w 7467600"/>
              <a:gd name="connsiteY709" fmla="*/ 3520393 h 6858000"/>
              <a:gd name="connsiteX710" fmla="*/ 922050 w 7467600"/>
              <a:gd name="connsiteY710" fmla="*/ 3074867 h 6858000"/>
              <a:gd name="connsiteX711" fmla="*/ 1405265 w 7467600"/>
              <a:gd name="connsiteY711" fmla="*/ 3016319 h 6858000"/>
              <a:gd name="connsiteX712" fmla="*/ 1407512 w 7467600"/>
              <a:gd name="connsiteY712" fmla="*/ 3018001 h 6858000"/>
              <a:gd name="connsiteX713" fmla="*/ 1726266 w 7467600"/>
              <a:gd name="connsiteY713" fmla="*/ 2777274 h 6858000"/>
              <a:gd name="connsiteX714" fmla="*/ 625390 w 7467600"/>
              <a:gd name="connsiteY714" fmla="*/ 2514541 h 6858000"/>
              <a:gd name="connsiteX715" fmla="*/ 619799 w 7467600"/>
              <a:gd name="connsiteY715" fmla="*/ 2527180 h 6858000"/>
              <a:gd name="connsiteX716" fmla="*/ 310030 w 7467600"/>
              <a:gd name="connsiteY716" fmla="*/ 2771818 h 6858000"/>
              <a:gd name="connsiteX717" fmla="*/ 173877 w 7467600"/>
              <a:gd name="connsiteY717" fmla="*/ 2937056 h 6858000"/>
              <a:gd name="connsiteX718" fmla="*/ 77889 w 7467600"/>
              <a:gd name="connsiteY718" fmla="*/ 3138440 h 6858000"/>
              <a:gd name="connsiteX719" fmla="*/ 0 w 7467600"/>
              <a:gd name="connsiteY719" fmla="*/ 3271395 h 6858000"/>
              <a:gd name="connsiteX720" fmla="*/ 0 w 7467600"/>
              <a:gd name="connsiteY720" fmla="*/ 3153002 h 6858000"/>
              <a:gd name="connsiteX721" fmla="*/ 2386 w 7467600"/>
              <a:gd name="connsiteY721" fmla="*/ 3149203 h 6858000"/>
              <a:gd name="connsiteX722" fmla="*/ 89753 w 7467600"/>
              <a:gd name="connsiteY722" fmla="*/ 2987702 h 6858000"/>
              <a:gd name="connsiteX723" fmla="*/ 76869 w 7467600"/>
              <a:gd name="connsiteY723" fmla="*/ 3005404 h 6858000"/>
              <a:gd name="connsiteX724" fmla="*/ 32049 w 7467600"/>
              <a:gd name="connsiteY724" fmla="*/ 3065814 h 6858000"/>
              <a:gd name="connsiteX725" fmla="*/ 0 w 7467600"/>
              <a:gd name="connsiteY725" fmla="*/ 3108744 h 6858000"/>
              <a:gd name="connsiteX726" fmla="*/ 0 w 7467600"/>
              <a:gd name="connsiteY726" fmla="*/ 3058059 h 6858000"/>
              <a:gd name="connsiteX727" fmla="*/ 7610 w 7467600"/>
              <a:gd name="connsiteY727" fmla="*/ 3047889 h 6858000"/>
              <a:gd name="connsiteX728" fmla="*/ 52419 w 7467600"/>
              <a:gd name="connsiteY728" fmla="*/ 2987479 h 6858000"/>
              <a:gd name="connsiteX729" fmla="*/ 59142 w 7467600"/>
              <a:gd name="connsiteY729" fmla="*/ 2978488 h 6858000"/>
              <a:gd name="connsiteX730" fmla="*/ 0 w 7467600"/>
              <a:gd name="connsiteY730" fmla="*/ 3015334 h 6858000"/>
              <a:gd name="connsiteX731" fmla="*/ 0 w 7467600"/>
              <a:gd name="connsiteY731" fmla="*/ 2914286 h 6858000"/>
              <a:gd name="connsiteX732" fmla="*/ 36383 w 7467600"/>
              <a:gd name="connsiteY732" fmla="*/ 2901128 h 6858000"/>
              <a:gd name="connsiteX733" fmla="*/ 156329 w 7467600"/>
              <a:gd name="connsiteY733" fmla="*/ 2840533 h 6858000"/>
              <a:gd name="connsiteX734" fmla="*/ 358355 w 7467600"/>
              <a:gd name="connsiteY734" fmla="*/ 2620471 h 6858000"/>
              <a:gd name="connsiteX735" fmla="*/ 510577 w 7467600"/>
              <a:gd name="connsiteY735" fmla="*/ 2501244 h 6858000"/>
              <a:gd name="connsiteX736" fmla="*/ 211967 w 7467600"/>
              <a:gd name="connsiteY736" fmla="*/ 2479171 h 6858000"/>
              <a:gd name="connsiteX737" fmla="*/ 0 w 7467600"/>
              <a:gd name="connsiteY737" fmla="*/ 2476398 h 6858000"/>
              <a:gd name="connsiteX738" fmla="*/ 0 w 7467600"/>
              <a:gd name="connsiteY738" fmla="*/ 2389189 h 6858000"/>
              <a:gd name="connsiteX739" fmla="*/ 103062 w 7467600"/>
              <a:gd name="connsiteY739" fmla="*/ 2389518 h 6858000"/>
              <a:gd name="connsiteX740" fmla="*/ 510734 w 7467600"/>
              <a:gd name="connsiteY740" fmla="*/ 2416201 h 6858000"/>
              <a:gd name="connsiteX741" fmla="*/ 279257 w 7467600"/>
              <a:gd name="connsiteY741" fmla="*/ 2092102 h 6858000"/>
              <a:gd name="connsiteX742" fmla="*/ 65265 w 7467600"/>
              <a:gd name="connsiteY742" fmla="*/ 2006049 h 6858000"/>
              <a:gd name="connsiteX743" fmla="*/ 0 w 7467600"/>
              <a:gd name="connsiteY743" fmla="*/ 1982532 h 6858000"/>
              <a:gd name="connsiteX744" fmla="*/ 0 w 7467600"/>
              <a:gd name="connsiteY744" fmla="*/ 1912789 h 6858000"/>
              <a:gd name="connsiteX745" fmla="*/ 97460 w 7467600"/>
              <a:gd name="connsiteY745" fmla="*/ 1953725 h 6858000"/>
              <a:gd name="connsiteX746" fmla="*/ 221272 w 7467600"/>
              <a:gd name="connsiteY746" fmla="*/ 1980766 h 6858000"/>
              <a:gd name="connsiteX747" fmla="*/ 116765 w 7467600"/>
              <a:gd name="connsiteY747" fmla="*/ 1911033 h 6858000"/>
              <a:gd name="connsiteX748" fmla="*/ 16405 w 7467600"/>
              <a:gd name="connsiteY748" fmla="*/ 1803412 h 6858000"/>
              <a:gd name="connsiteX749" fmla="*/ 0 w 7467600"/>
              <a:gd name="connsiteY749" fmla="*/ 1784777 h 6858000"/>
              <a:gd name="connsiteX750" fmla="*/ 0 w 7467600"/>
              <a:gd name="connsiteY750" fmla="*/ 1740082 h 6858000"/>
              <a:gd name="connsiteX751" fmla="*/ 39394 w 7467600"/>
              <a:gd name="connsiteY751" fmla="*/ 1784856 h 6858000"/>
              <a:gd name="connsiteX752" fmla="*/ 135813 w 7467600"/>
              <a:gd name="connsiteY752" fmla="*/ 1888838 h 6858000"/>
              <a:gd name="connsiteX753" fmla="*/ 242575 w 7467600"/>
              <a:gd name="connsiteY753" fmla="*/ 1958841 h 6858000"/>
              <a:gd name="connsiteX754" fmla="*/ 82197 w 7467600"/>
              <a:gd name="connsiteY754" fmla="*/ 1754826 h 6858000"/>
              <a:gd name="connsiteX755" fmla="*/ 0 w 7467600"/>
              <a:gd name="connsiteY755" fmla="*/ 1679650 h 6858000"/>
              <a:gd name="connsiteX756" fmla="*/ 0 w 7467600"/>
              <a:gd name="connsiteY756" fmla="*/ 1602463 h 6858000"/>
              <a:gd name="connsiteX757" fmla="*/ 84689 w 7467600"/>
              <a:gd name="connsiteY757" fmla="*/ 1677442 h 6858000"/>
              <a:gd name="connsiteX758" fmla="*/ 298437 w 7467600"/>
              <a:gd name="connsiteY758" fmla="*/ 1968019 h 6858000"/>
              <a:gd name="connsiteX759" fmla="*/ 227269 w 7467600"/>
              <a:gd name="connsiteY759" fmla="*/ 1114064 h 6858000"/>
              <a:gd name="connsiteX760" fmla="*/ 248003 w 7467600"/>
              <a:gd name="connsiteY760" fmla="*/ 1089613 h 6858000"/>
              <a:gd name="connsiteX761" fmla="*/ 427020 w 7467600"/>
              <a:gd name="connsiteY761" fmla="*/ 1619803 h 6858000"/>
              <a:gd name="connsiteX762" fmla="*/ 340345 w 7467600"/>
              <a:gd name="connsiteY762" fmla="*/ 2027739 h 6858000"/>
              <a:gd name="connsiteX763" fmla="*/ 360865 w 7467600"/>
              <a:gd name="connsiteY763" fmla="*/ 2044827 h 6858000"/>
              <a:gd name="connsiteX764" fmla="*/ 560414 w 7467600"/>
              <a:gd name="connsiteY764" fmla="*/ 2421457 h 6858000"/>
              <a:gd name="connsiteX765" fmla="*/ 1359703 w 7467600"/>
              <a:gd name="connsiteY765" fmla="*/ 2578554 h 6858000"/>
              <a:gd name="connsiteX766" fmla="*/ 1359422 w 7467600"/>
              <a:gd name="connsiteY766" fmla="*/ 2577994 h 6858000"/>
              <a:gd name="connsiteX767" fmla="*/ 828701 w 7467600"/>
              <a:gd name="connsiteY767" fmla="*/ 1839520 h 6858000"/>
              <a:gd name="connsiteX768" fmla="*/ 494427 w 7467600"/>
              <a:gd name="connsiteY768" fmla="*/ 1092333 h 6858000"/>
              <a:gd name="connsiteX769" fmla="*/ 506322 w 7467600"/>
              <a:gd name="connsiteY769" fmla="*/ 1020997 h 6858000"/>
              <a:gd name="connsiteX770" fmla="*/ 4570198 w 7467600"/>
              <a:gd name="connsiteY770" fmla="*/ 978081 h 6858000"/>
              <a:gd name="connsiteX771" fmla="*/ 4523691 w 7467600"/>
              <a:gd name="connsiteY771" fmla="*/ 1127776 h 6858000"/>
              <a:gd name="connsiteX772" fmla="*/ 4509875 w 7467600"/>
              <a:gd name="connsiteY772" fmla="*/ 1167552 h 6858000"/>
              <a:gd name="connsiteX773" fmla="*/ 4478168 w 7467600"/>
              <a:gd name="connsiteY773" fmla="*/ 1260735 h 6858000"/>
              <a:gd name="connsiteX774" fmla="*/ 4409309 w 7467600"/>
              <a:gd name="connsiteY774" fmla="*/ 1666996 h 6858000"/>
              <a:gd name="connsiteX775" fmla="*/ 4370031 w 7467600"/>
              <a:gd name="connsiteY775" fmla="*/ 1955666 h 6858000"/>
              <a:gd name="connsiteX776" fmla="*/ 4570198 w 7467600"/>
              <a:gd name="connsiteY776" fmla="*/ 978081 h 6858000"/>
              <a:gd name="connsiteX777" fmla="*/ 4557898 w 7467600"/>
              <a:gd name="connsiteY777" fmla="*/ 900011 h 6858000"/>
              <a:gd name="connsiteX778" fmla="*/ 4344840 w 7467600"/>
              <a:gd name="connsiteY778" fmla="*/ 1922038 h 6858000"/>
              <a:gd name="connsiteX779" fmla="*/ 4378710 w 7467600"/>
              <a:gd name="connsiteY779" fmla="*/ 1665516 h 6858000"/>
              <a:gd name="connsiteX780" fmla="*/ 4448798 w 7467600"/>
              <a:gd name="connsiteY780" fmla="*/ 1253024 h 6858000"/>
              <a:gd name="connsiteX781" fmla="*/ 4480315 w 7467600"/>
              <a:gd name="connsiteY781" fmla="*/ 1158454 h 6858000"/>
              <a:gd name="connsiteX782" fmla="*/ 4494133 w 7467600"/>
              <a:gd name="connsiteY782" fmla="*/ 1118676 h 6858000"/>
              <a:gd name="connsiteX783" fmla="*/ 4557898 w 7467600"/>
              <a:gd name="connsiteY783" fmla="*/ 900011 h 6858000"/>
              <a:gd name="connsiteX784" fmla="*/ 5870151 w 7467600"/>
              <a:gd name="connsiteY784" fmla="*/ 898890 h 6858000"/>
              <a:gd name="connsiteX785" fmla="*/ 5861335 w 7467600"/>
              <a:gd name="connsiteY785" fmla="*/ 899177 h 6858000"/>
              <a:gd name="connsiteX786" fmla="*/ 5843702 w 7467600"/>
              <a:gd name="connsiteY786" fmla="*/ 899748 h 6858000"/>
              <a:gd name="connsiteX787" fmla="*/ 5651107 w 7467600"/>
              <a:gd name="connsiteY787" fmla="*/ 920306 h 6858000"/>
              <a:gd name="connsiteX788" fmla="*/ 5459407 w 7467600"/>
              <a:gd name="connsiteY788" fmla="*/ 940975 h 6858000"/>
              <a:gd name="connsiteX789" fmla="*/ 5374846 w 7467600"/>
              <a:gd name="connsiteY789" fmla="*/ 941988 h 6858000"/>
              <a:gd name="connsiteX790" fmla="*/ 5256105 w 7467600"/>
              <a:gd name="connsiteY790" fmla="*/ 945632 h 6858000"/>
              <a:gd name="connsiteX791" fmla="*/ 5107071 w 7467600"/>
              <a:gd name="connsiteY791" fmla="*/ 969720 h 6858000"/>
              <a:gd name="connsiteX792" fmla="*/ 4998681 w 7467600"/>
              <a:gd name="connsiteY792" fmla="*/ 988771 h 6858000"/>
              <a:gd name="connsiteX793" fmla="*/ 5870151 w 7467600"/>
              <a:gd name="connsiteY793" fmla="*/ 898890 h 6858000"/>
              <a:gd name="connsiteX794" fmla="*/ 5504425 w 7467600"/>
              <a:gd name="connsiteY794" fmla="*/ 848067 h 6858000"/>
              <a:gd name="connsiteX795" fmla="*/ 4968849 w 7467600"/>
              <a:gd name="connsiteY795" fmla="*/ 962318 h 6858000"/>
              <a:gd name="connsiteX796" fmla="*/ 5104039 w 7467600"/>
              <a:gd name="connsiteY796" fmla="*/ 940634 h 6858000"/>
              <a:gd name="connsiteX797" fmla="*/ 5256311 w 7467600"/>
              <a:gd name="connsiteY797" fmla="*/ 916490 h 6858000"/>
              <a:gd name="connsiteX798" fmla="*/ 5377381 w 7467600"/>
              <a:gd name="connsiteY798" fmla="*/ 912671 h 6858000"/>
              <a:gd name="connsiteX799" fmla="*/ 5460148 w 7467600"/>
              <a:gd name="connsiteY799" fmla="*/ 911442 h 6858000"/>
              <a:gd name="connsiteX800" fmla="*/ 5648971 w 7467600"/>
              <a:gd name="connsiteY800" fmla="*/ 891331 h 6858000"/>
              <a:gd name="connsiteX801" fmla="*/ 5844807 w 7467600"/>
              <a:gd name="connsiteY801" fmla="*/ 870718 h 6858000"/>
              <a:gd name="connsiteX802" fmla="*/ 5862975 w 7467600"/>
              <a:gd name="connsiteY802" fmla="*/ 869756 h 6858000"/>
              <a:gd name="connsiteX803" fmla="*/ 5920887 w 7467600"/>
              <a:gd name="connsiteY803" fmla="*/ 865929 h 6858000"/>
              <a:gd name="connsiteX804" fmla="*/ 5504425 w 7467600"/>
              <a:gd name="connsiteY804" fmla="*/ 848067 h 6858000"/>
              <a:gd name="connsiteX805" fmla="*/ 3607114 w 7467600"/>
              <a:gd name="connsiteY805" fmla="*/ 467441 h 6858000"/>
              <a:gd name="connsiteX806" fmla="*/ 3296242 w 7467600"/>
              <a:gd name="connsiteY806" fmla="*/ 807991 h 6858000"/>
              <a:gd name="connsiteX807" fmla="*/ 3174674 w 7467600"/>
              <a:gd name="connsiteY807" fmla="*/ 919759 h 6858000"/>
              <a:gd name="connsiteX808" fmla="*/ 3042978 w 7467600"/>
              <a:gd name="connsiteY808" fmla="*/ 1054894 h 6858000"/>
              <a:gd name="connsiteX809" fmla="*/ 2968914 w 7467600"/>
              <a:gd name="connsiteY809" fmla="*/ 1133756 h 6858000"/>
              <a:gd name="connsiteX810" fmla="*/ 3103823 w 7467600"/>
              <a:gd name="connsiteY810" fmla="*/ 1026814 h 6858000"/>
              <a:gd name="connsiteX811" fmla="*/ 3607114 w 7467600"/>
              <a:gd name="connsiteY811" fmla="*/ 467441 h 6858000"/>
              <a:gd name="connsiteX812" fmla="*/ 3744487 w 7467600"/>
              <a:gd name="connsiteY812" fmla="*/ 383136 h 6858000"/>
              <a:gd name="connsiteX813" fmla="*/ 3970213 w 7467600"/>
              <a:gd name="connsiteY813" fmla="*/ 995559 h 6858000"/>
              <a:gd name="connsiteX814" fmla="*/ 3744487 w 7467600"/>
              <a:gd name="connsiteY814" fmla="*/ 383136 h 6858000"/>
              <a:gd name="connsiteX815" fmla="*/ 3624562 w 7467600"/>
              <a:gd name="connsiteY815" fmla="*/ 367041 h 6858000"/>
              <a:gd name="connsiteX816" fmla="*/ 3489712 w 7467600"/>
              <a:gd name="connsiteY816" fmla="*/ 485386 h 6858000"/>
              <a:gd name="connsiteX817" fmla="*/ 3182994 w 7467600"/>
              <a:gd name="connsiteY817" fmla="*/ 828265 h 6858000"/>
              <a:gd name="connsiteX818" fmla="*/ 2892114 w 7467600"/>
              <a:gd name="connsiteY818" fmla="*/ 1172635 h 6858000"/>
              <a:gd name="connsiteX819" fmla="*/ 3021459 w 7467600"/>
              <a:gd name="connsiteY819" fmla="*/ 1035385 h 6858000"/>
              <a:gd name="connsiteX820" fmla="*/ 3153873 w 7467600"/>
              <a:gd name="connsiteY820" fmla="*/ 898971 h 6858000"/>
              <a:gd name="connsiteX821" fmla="*/ 3276511 w 7467600"/>
              <a:gd name="connsiteY821" fmla="*/ 786423 h 6858000"/>
              <a:gd name="connsiteX822" fmla="*/ 3584154 w 7467600"/>
              <a:gd name="connsiteY822" fmla="*/ 448218 h 6858000"/>
              <a:gd name="connsiteX823" fmla="*/ 3624562 w 7467600"/>
              <a:gd name="connsiteY823" fmla="*/ 367041 h 6858000"/>
              <a:gd name="connsiteX824" fmla="*/ 3766672 w 7467600"/>
              <a:gd name="connsiteY824" fmla="*/ 359429 h 6858000"/>
              <a:gd name="connsiteX825" fmla="*/ 3996338 w 7467600"/>
              <a:gd name="connsiteY825" fmla="*/ 968237 h 6858000"/>
              <a:gd name="connsiteX826" fmla="*/ 3766672 w 7467600"/>
              <a:gd name="connsiteY826" fmla="*/ 359429 h 6858000"/>
              <a:gd name="connsiteX827" fmla="*/ 5805386 w 7467600"/>
              <a:gd name="connsiteY827" fmla="*/ 239240 h 6858000"/>
              <a:gd name="connsiteX828" fmla="*/ 5736947 w 7467600"/>
              <a:gd name="connsiteY828" fmla="*/ 261367 h 6858000"/>
              <a:gd name="connsiteX829" fmla="*/ 5427012 w 7467600"/>
              <a:gd name="connsiteY829" fmla="*/ 311272 h 6858000"/>
              <a:gd name="connsiteX830" fmla="*/ 5147818 w 7467600"/>
              <a:gd name="connsiteY830" fmla="*/ 322112 h 6858000"/>
              <a:gd name="connsiteX831" fmla="*/ 5060854 w 7467600"/>
              <a:gd name="connsiteY831" fmla="*/ 311882 h 6858000"/>
              <a:gd name="connsiteX832" fmla="*/ 4945989 w 7467600"/>
              <a:gd name="connsiteY832" fmla="*/ 300516 h 6858000"/>
              <a:gd name="connsiteX833" fmla="*/ 5410479 w 7467600"/>
              <a:gd name="connsiteY833" fmla="*/ 348434 h 6858000"/>
              <a:gd name="connsiteX834" fmla="*/ 5805386 w 7467600"/>
              <a:gd name="connsiteY834" fmla="*/ 239240 h 6858000"/>
              <a:gd name="connsiteX835" fmla="*/ 5905192 w 7467600"/>
              <a:gd name="connsiteY835" fmla="*/ 163079 h 6858000"/>
              <a:gd name="connsiteX836" fmla="*/ 5865655 w 7467600"/>
              <a:gd name="connsiteY836" fmla="*/ 171901 h 6858000"/>
              <a:gd name="connsiteX837" fmla="*/ 5259740 w 7467600"/>
              <a:gd name="connsiteY837" fmla="*/ 257013 h 6858000"/>
              <a:gd name="connsiteX838" fmla="*/ 5208466 w 7467600"/>
              <a:gd name="connsiteY838" fmla="*/ 257550 h 6858000"/>
              <a:gd name="connsiteX839" fmla="*/ 4980204 w 7467600"/>
              <a:gd name="connsiteY839" fmla="*/ 271903 h 6858000"/>
              <a:gd name="connsiteX840" fmla="*/ 5068068 w 7467600"/>
              <a:gd name="connsiteY840" fmla="*/ 282244 h 6858000"/>
              <a:gd name="connsiteX841" fmla="*/ 5153231 w 7467600"/>
              <a:gd name="connsiteY841" fmla="*/ 292240 h 6858000"/>
              <a:gd name="connsiteX842" fmla="*/ 5426491 w 7467600"/>
              <a:gd name="connsiteY842" fmla="*/ 281128 h 6858000"/>
              <a:gd name="connsiteX843" fmla="*/ 5731212 w 7467600"/>
              <a:gd name="connsiteY843" fmla="*/ 231951 h 6858000"/>
              <a:gd name="connsiteX844" fmla="*/ 5905192 w 7467600"/>
              <a:gd name="connsiteY844" fmla="*/ 163079 h 6858000"/>
              <a:gd name="connsiteX845" fmla="*/ 5944437 w 7467600"/>
              <a:gd name="connsiteY845" fmla="*/ 113829 h 6858000"/>
              <a:gd name="connsiteX846" fmla="*/ 5825032 w 7467600"/>
              <a:gd name="connsiteY846" fmla="*/ 146405 h 6858000"/>
              <a:gd name="connsiteX847" fmla="*/ 4955599 w 7467600"/>
              <a:gd name="connsiteY847" fmla="*/ 247008 h 6858000"/>
              <a:gd name="connsiteX848" fmla="*/ 5210104 w 7467600"/>
              <a:gd name="connsiteY848" fmla="*/ 228123 h 6858000"/>
              <a:gd name="connsiteX849" fmla="*/ 5261015 w 7467600"/>
              <a:gd name="connsiteY849" fmla="*/ 227087 h 6858000"/>
              <a:gd name="connsiteX850" fmla="*/ 5861181 w 7467600"/>
              <a:gd name="connsiteY850" fmla="*/ 143093 h 6858000"/>
              <a:gd name="connsiteX851" fmla="*/ 5961252 w 7467600"/>
              <a:gd name="connsiteY851" fmla="*/ 114820 h 6858000"/>
              <a:gd name="connsiteX852" fmla="*/ 5944437 w 7467600"/>
              <a:gd name="connsiteY852" fmla="*/ 113829 h 6858000"/>
              <a:gd name="connsiteX853" fmla="*/ 3882765 w 7467600"/>
              <a:gd name="connsiteY853" fmla="*/ 0 h 6858000"/>
              <a:gd name="connsiteX854" fmla="*/ 3995099 w 7467600"/>
              <a:gd name="connsiteY854" fmla="*/ 0 h 6858000"/>
              <a:gd name="connsiteX855" fmla="*/ 4163818 w 7467600"/>
              <a:gd name="connsiteY855" fmla="*/ 234104 h 6858000"/>
              <a:gd name="connsiteX856" fmla="*/ 4172099 w 7467600"/>
              <a:gd name="connsiteY856" fmla="*/ 234207 h 6858000"/>
              <a:gd name="connsiteX857" fmla="*/ 4784282 w 7467600"/>
              <a:gd name="connsiteY857" fmla="*/ 276561 h 6858000"/>
              <a:gd name="connsiteX858" fmla="*/ 4801687 w 7467600"/>
              <a:gd name="connsiteY858" fmla="*/ 267764 h 6858000"/>
              <a:gd name="connsiteX859" fmla="*/ 6082788 w 7467600"/>
              <a:gd name="connsiteY859" fmla="*/ 64119 h 6858000"/>
              <a:gd name="connsiteX860" fmla="*/ 6099442 w 7467600"/>
              <a:gd name="connsiteY860" fmla="*/ 82568 h 6858000"/>
              <a:gd name="connsiteX861" fmla="*/ 4804137 w 7467600"/>
              <a:gd name="connsiteY861" fmla="*/ 320931 h 6858000"/>
              <a:gd name="connsiteX862" fmla="*/ 4227047 w 7467600"/>
              <a:gd name="connsiteY862" fmla="*/ 313415 h 6858000"/>
              <a:gd name="connsiteX863" fmla="*/ 4346041 w 7467600"/>
              <a:gd name="connsiteY863" fmla="*/ 456086 h 6858000"/>
              <a:gd name="connsiteX864" fmla="*/ 4870967 w 7467600"/>
              <a:gd name="connsiteY864" fmla="*/ 963061 h 6858000"/>
              <a:gd name="connsiteX865" fmla="*/ 4889647 w 7467600"/>
              <a:gd name="connsiteY865" fmla="*/ 957147 h 6858000"/>
              <a:gd name="connsiteX866" fmla="*/ 5422504 w 7467600"/>
              <a:gd name="connsiteY866" fmla="*/ 805191 h 6858000"/>
              <a:gd name="connsiteX867" fmla="*/ 6087656 w 7467600"/>
              <a:gd name="connsiteY867" fmla="*/ 826703 h 6858000"/>
              <a:gd name="connsiteX868" fmla="*/ 6058717 w 7467600"/>
              <a:gd name="connsiteY868" fmla="*/ 865992 h 6858000"/>
              <a:gd name="connsiteX869" fmla="*/ 4974153 w 7467600"/>
              <a:gd name="connsiteY869" fmla="*/ 1045456 h 6858000"/>
              <a:gd name="connsiteX870" fmla="*/ 5627835 w 7467600"/>
              <a:gd name="connsiteY870" fmla="*/ 1472077 h 6858000"/>
              <a:gd name="connsiteX871" fmla="*/ 5629817 w 7467600"/>
              <a:gd name="connsiteY871" fmla="*/ 1471412 h 6858000"/>
              <a:gd name="connsiteX872" fmla="*/ 5634124 w 7467600"/>
              <a:gd name="connsiteY872" fmla="*/ 1470572 h 6858000"/>
              <a:gd name="connsiteX873" fmla="*/ 5755832 w 7467600"/>
              <a:gd name="connsiteY873" fmla="*/ 1383886 h 6858000"/>
              <a:gd name="connsiteX874" fmla="*/ 6014186 w 7467600"/>
              <a:gd name="connsiteY874" fmla="*/ 1279799 h 6858000"/>
              <a:gd name="connsiteX875" fmla="*/ 6901619 w 7467600"/>
              <a:gd name="connsiteY875" fmla="*/ 1047874 h 6858000"/>
              <a:gd name="connsiteX876" fmla="*/ 6931566 w 7467600"/>
              <a:gd name="connsiteY876" fmla="*/ 1062034 h 6858000"/>
              <a:gd name="connsiteX877" fmla="*/ 5790982 w 7467600"/>
              <a:gd name="connsiteY877" fmla="*/ 1561380 h 6858000"/>
              <a:gd name="connsiteX878" fmla="*/ 6188971 w 7467600"/>
              <a:gd name="connsiteY878" fmla="*/ 1755168 h 6858000"/>
              <a:gd name="connsiteX879" fmla="*/ 6202446 w 7467600"/>
              <a:gd name="connsiteY879" fmla="*/ 1752268 h 6858000"/>
              <a:gd name="connsiteX880" fmla="*/ 7179560 w 7467600"/>
              <a:gd name="connsiteY880" fmla="*/ 1467551 h 6858000"/>
              <a:gd name="connsiteX881" fmla="*/ 7158730 w 7467600"/>
              <a:gd name="connsiteY881" fmla="*/ 1507835 h 6858000"/>
              <a:gd name="connsiteX882" fmla="*/ 6326959 w 7467600"/>
              <a:gd name="connsiteY882" fmla="*/ 1817686 h 6858000"/>
              <a:gd name="connsiteX883" fmla="*/ 6537433 w 7467600"/>
              <a:gd name="connsiteY883" fmla="*/ 1907790 h 6858000"/>
              <a:gd name="connsiteX884" fmla="*/ 6550221 w 7467600"/>
              <a:gd name="connsiteY884" fmla="*/ 1910729 h 6858000"/>
              <a:gd name="connsiteX885" fmla="*/ 6964438 w 7467600"/>
              <a:gd name="connsiteY885" fmla="*/ 2209505 h 6858000"/>
              <a:gd name="connsiteX886" fmla="*/ 7367862 w 7467600"/>
              <a:gd name="connsiteY886" fmla="*/ 2806833 h 6858000"/>
              <a:gd name="connsiteX887" fmla="*/ 7364329 w 7467600"/>
              <a:gd name="connsiteY887" fmla="*/ 2826907 h 6858000"/>
              <a:gd name="connsiteX888" fmla="*/ 7290545 w 7467600"/>
              <a:gd name="connsiteY888" fmla="*/ 2850663 h 6858000"/>
              <a:gd name="connsiteX889" fmla="*/ 6472036 w 7467600"/>
              <a:gd name="connsiteY889" fmla="*/ 1959003 h 6858000"/>
              <a:gd name="connsiteX890" fmla="*/ 5792897 w 7467600"/>
              <a:gd name="connsiteY890" fmla="*/ 1647747 h 6858000"/>
              <a:gd name="connsiteX891" fmla="*/ 5842751 w 7467600"/>
              <a:gd name="connsiteY891" fmla="*/ 1816112 h 6858000"/>
              <a:gd name="connsiteX892" fmla="*/ 5847424 w 7467600"/>
              <a:gd name="connsiteY892" fmla="*/ 1815776 h 6858000"/>
              <a:gd name="connsiteX893" fmla="*/ 6399821 w 7467600"/>
              <a:gd name="connsiteY893" fmla="*/ 2344799 h 6858000"/>
              <a:gd name="connsiteX894" fmla="*/ 6323232 w 7467600"/>
              <a:gd name="connsiteY894" fmla="*/ 2389634 h 6858000"/>
              <a:gd name="connsiteX895" fmla="*/ 5942958 w 7467600"/>
              <a:gd name="connsiteY895" fmla="*/ 2077708 h 6858000"/>
              <a:gd name="connsiteX896" fmla="*/ 5921559 w 7467600"/>
              <a:gd name="connsiteY896" fmla="*/ 2378596 h 6858000"/>
              <a:gd name="connsiteX897" fmla="*/ 5817651 w 7467600"/>
              <a:gd name="connsiteY897" fmla="*/ 3023919 h 6858000"/>
              <a:gd name="connsiteX898" fmla="*/ 5729634 w 7467600"/>
              <a:gd name="connsiteY898" fmla="*/ 3051849 h 6858000"/>
              <a:gd name="connsiteX899" fmla="*/ 5611018 w 7467600"/>
              <a:gd name="connsiteY899" fmla="*/ 2316769 h 6858000"/>
              <a:gd name="connsiteX900" fmla="*/ 5687608 w 7467600"/>
              <a:gd name="connsiteY900" fmla="*/ 2039972 h 6858000"/>
              <a:gd name="connsiteX901" fmla="*/ 5657554 w 7467600"/>
              <a:gd name="connsiteY901" fmla="*/ 1576445 h 6858000"/>
              <a:gd name="connsiteX902" fmla="*/ 5150475 w 7467600"/>
              <a:gd name="connsiteY902" fmla="*/ 1274012 h 6858000"/>
              <a:gd name="connsiteX903" fmla="*/ 5349142 w 7467600"/>
              <a:gd name="connsiteY903" fmla="*/ 2204405 h 6858000"/>
              <a:gd name="connsiteX904" fmla="*/ 5262214 w 7467600"/>
              <a:gd name="connsiteY904" fmla="*/ 2233836 h 6858000"/>
              <a:gd name="connsiteX905" fmla="*/ 4981539 w 7467600"/>
              <a:gd name="connsiteY905" fmla="*/ 1542201 h 6858000"/>
              <a:gd name="connsiteX906" fmla="*/ 4958461 w 7467600"/>
              <a:gd name="connsiteY906" fmla="*/ 1136957 h 6858000"/>
              <a:gd name="connsiteX907" fmla="*/ 4655015 w 7467600"/>
              <a:gd name="connsiteY907" fmla="*/ 891426 h 6858000"/>
              <a:gd name="connsiteX908" fmla="*/ 4348002 w 7467600"/>
              <a:gd name="connsiteY908" fmla="*/ 2205895 h 6858000"/>
              <a:gd name="connsiteX909" fmla="*/ 4262250 w 7467600"/>
              <a:gd name="connsiteY909" fmla="*/ 2219972 h 6858000"/>
              <a:gd name="connsiteX910" fmla="*/ 4550611 w 7467600"/>
              <a:gd name="connsiteY910" fmla="*/ 817540 h 6858000"/>
              <a:gd name="connsiteX911" fmla="*/ 4564418 w 7467600"/>
              <a:gd name="connsiteY911" fmla="*/ 808293 h 6858000"/>
              <a:gd name="connsiteX912" fmla="*/ 4266388 w 7467600"/>
              <a:gd name="connsiteY912" fmla="*/ 500083 h 6858000"/>
              <a:gd name="connsiteX913" fmla="*/ 4032842 w 7467600"/>
              <a:gd name="connsiteY913" fmla="*/ 211809 h 6858000"/>
              <a:gd name="connsiteX914" fmla="*/ 3882765 w 7467600"/>
              <a:gd name="connsiteY914" fmla="*/ 0 h 6858000"/>
              <a:gd name="connsiteX915" fmla="*/ 3721337 w 7467600"/>
              <a:gd name="connsiteY915" fmla="*/ 0 h 6858000"/>
              <a:gd name="connsiteX916" fmla="*/ 3797544 w 7467600"/>
              <a:gd name="connsiteY916" fmla="*/ 0 h 6858000"/>
              <a:gd name="connsiteX917" fmla="*/ 3775734 w 7467600"/>
              <a:gd name="connsiteY917" fmla="*/ 95131 h 6858000"/>
              <a:gd name="connsiteX918" fmla="*/ 3724807 w 7467600"/>
              <a:gd name="connsiteY918" fmla="*/ 272257 h 6858000"/>
              <a:gd name="connsiteX919" fmla="*/ 3726844 w 7467600"/>
              <a:gd name="connsiteY919" fmla="*/ 282988 h 6858000"/>
              <a:gd name="connsiteX920" fmla="*/ 3742664 w 7467600"/>
              <a:gd name="connsiteY920" fmla="*/ 279918 h 6858000"/>
              <a:gd name="connsiteX921" fmla="*/ 4103910 w 7467600"/>
              <a:gd name="connsiteY921" fmla="*/ 1161917 h 6858000"/>
              <a:gd name="connsiteX922" fmla="*/ 4020269 w 7467600"/>
              <a:gd name="connsiteY922" fmla="*/ 1200406 h 6858000"/>
              <a:gd name="connsiteX923" fmla="*/ 3674882 w 7467600"/>
              <a:gd name="connsiteY923" fmla="*/ 488524 h 6858000"/>
              <a:gd name="connsiteX924" fmla="*/ 3132682 w 7467600"/>
              <a:gd name="connsiteY924" fmla="*/ 1072284 h 6858000"/>
              <a:gd name="connsiteX925" fmla="*/ 2716346 w 7467600"/>
              <a:gd name="connsiteY925" fmla="*/ 1276376 h 6858000"/>
              <a:gd name="connsiteX926" fmla="*/ 2716772 w 7467600"/>
              <a:gd name="connsiteY926" fmla="*/ 1255462 h 6858000"/>
              <a:gd name="connsiteX927" fmla="*/ 3471096 w 7467600"/>
              <a:gd name="connsiteY927" fmla="*/ 437072 h 6858000"/>
              <a:gd name="connsiteX928" fmla="*/ 3639057 w 7467600"/>
              <a:gd name="connsiteY928" fmla="*/ 286334 h 6858000"/>
              <a:gd name="connsiteX929" fmla="*/ 3640309 w 7467600"/>
              <a:gd name="connsiteY929" fmla="*/ 284664 h 6858000"/>
              <a:gd name="connsiteX930" fmla="*/ 3646022 w 7467600"/>
              <a:gd name="connsiteY930" fmla="*/ 276711 h 6858000"/>
              <a:gd name="connsiteX931" fmla="*/ 3707943 w 7467600"/>
              <a:gd name="connsiteY931" fmla="*/ 65958 h 6858000"/>
              <a:gd name="connsiteX932" fmla="*/ 3721337 w 7467600"/>
              <a:gd name="connsiteY932" fmla="*/ 0 h 6858000"/>
              <a:gd name="connsiteX933" fmla="*/ 2867960 w 7467600"/>
              <a:gd name="connsiteY933" fmla="*/ 0 h 6858000"/>
              <a:gd name="connsiteX934" fmla="*/ 2926351 w 7467600"/>
              <a:gd name="connsiteY934" fmla="*/ 0 h 6858000"/>
              <a:gd name="connsiteX935" fmla="*/ 2902823 w 7467600"/>
              <a:gd name="connsiteY935" fmla="*/ 262929 h 6858000"/>
              <a:gd name="connsiteX936" fmla="*/ 2940663 w 7467600"/>
              <a:gd name="connsiteY936" fmla="*/ 140884 h 6858000"/>
              <a:gd name="connsiteX937" fmla="*/ 2947039 w 7467600"/>
              <a:gd name="connsiteY937" fmla="*/ 122524 h 6858000"/>
              <a:gd name="connsiteX938" fmla="*/ 2984316 w 7467600"/>
              <a:gd name="connsiteY938" fmla="*/ 0 h 6858000"/>
              <a:gd name="connsiteX939" fmla="*/ 3016114 w 7467600"/>
              <a:gd name="connsiteY939" fmla="*/ 0 h 6858000"/>
              <a:gd name="connsiteX940" fmla="*/ 2979949 w 7467600"/>
              <a:gd name="connsiteY940" fmla="*/ 119274 h 6858000"/>
              <a:gd name="connsiteX941" fmla="*/ 3023879 w 7467600"/>
              <a:gd name="connsiteY941" fmla="*/ 0 h 6858000"/>
              <a:gd name="connsiteX942" fmla="*/ 3105400 w 7467600"/>
              <a:gd name="connsiteY942" fmla="*/ 0 h 6858000"/>
              <a:gd name="connsiteX943" fmla="*/ 3094669 w 7467600"/>
              <a:gd name="connsiteY943" fmla="*/ 30308 h 6858000"/>
              <a:gd name="connsiteX944" fmla="*/ 2901945 w 7467600"/>
              <a:gd name="connsiteY944" fmla="*/ 466538 h 6858000"/>
              <a:gd name="connsiteX945" fmla="*/ 2815209 w 7467600"/>
              <a:gd name="connsiteY945" fmla="*/ 497361 h 6858000"/>
              <a:gd name="connsiteX946" fmla="*/ 2844845 w 7467600"/>
              <a:gd name="connsiteY946" fmla="*/ 127638 h 6858000"/>
              <a:gd name="connsiteX947" fmla="*/ 2867960 w 7467600"/>
              <a:gd name="connsiteY947" fmla="*/ 0 h 6858000"/>
              <a:gd name="connsiteX948" fmla="*/ 1057230 w 7467600"/>
              <a:gd name="connsiteY948" fmla="*/ 0 h 6858000"/>
              <a:gd name="connsiteX949" fmla="*/ 1111003 w 7467600"/>
              <a:gd name="connsiteY949" fmla="*/ 0 h 6858000"/>
              <a:gd name="connsiteX950" fmla="*/ 1125553 w 7467600"/>
              <a:gd name="connsiteY950" fmla="*/ 52588 h 6858000"/>
              <a:gd name="connsiteX951" fmla="*/ 1304276 w 7467600"/>
              <a:gd name="connsiteY951" fmla="*/ 476275 h 6858000"/>
              <a:gd name="connsiteX952" fmla="*/ 1492066 w 7467600"/>
              <a:gd name="connsiteY952" fmla="*/ 886333 h 6858000"/>
              <a:gd name="connsiteX953" fmla="*/ 1423698 w 7467600"/>
              <a:gd name="connsiteY953" fmla="*/ 710817 h 6858000"/>
              <a:gd name="connsiteX954" fmla="*/ 1357609 w 7467600"/>
              <a:gd name="connsiteY954" fmla="*/ 532892 h 6858000"/>
              <a:gd name="connsiteX955" fmla="*/ 1309550 w 7467600"/>
              <a:gd name="connsiteY955" fmla="*/ 374031 h 6858000"/>
              <a:gd name="connsiteX956" fmla="*/ 1193673 w 7467600"/>
              <a:gd name="connsiteY956" fmla="*/ 49533 h 6858000"/>
              <a:gd name="connsiteX957" fmla="*/ 1164391 w 7467600"/>
              <a:gd name="connsiteY957" fmla="*/ 0 h 6858000"/>
              <a:gd name="connsiteX958" fmla="*/ 1200666 w 7467600"/>
              <a:gd name="connsiteY958" fmla="*/ 0 h 6858000"/>
              <a:gd name="connsiteX959" fmla="*/ 1223408 w 7467600"/>
              <a:gd name="connsiteY959" fmla="*/ 38996 h 6858000"/>
              <a:gd name="connsiteX960" fmla="*/ 1339635 w 7467600"/>
              <a:gd name="connsiteY960" fmla="*/ 365517 h 6858000"/>
              <a:gd name="connsiteX961" fmla="*/ 1387469 w 7467600"/>
              <a:gd name="connsiteY961" fmla="*/ 523079 h 6858000"/>
              <a:gd name="connsiteX962" fmla="*/ 1452685 w 7467600"/>
              <a:gd name="connsiteY962" fmla="*/ 699806 h 6858000"/>
              <a:gd name="connsiteX963" fmla="*/ 1492092 w 7467600"/>
              <a:gd name="connsiteY963" fmla="*/ 800424 h 6858000"/>
              <a:gd name="connsiteX964" fmla="*/ 1455302 w 7467600"/>
              <a:gd name="connsiteY964" fmla="*/ 632913 h 6858000"/>
              <a:gd name="connsiteX965" fmla="*/ 1222336 w 7467600"/>
              <a:gd name="connsiteY965" fmla="*/ 9480 h 6858000"/>
              <a:gd name="connsiteX966" fmla="*/ 1214634 w 7467600"/>
              <a:gd name="connsiteY966" fmla="*/ 0 h 6858000"/>
              <a:gd name="connsiteX967" fmla="*/ 1289827 w 7467600"/>
              <a:gd name="connsiteY967" fmla="*/ 0 h 6858000"/>
              <a:gd name="connsiteX968" fmla="*/ 1321076 w 7467600"/>
              <a:gd name="connsiteY968" fmla="*/ 59722 h 6858000"/>
              <a:gd name="connsiteX969" fmla="*/ 1512579 w 7467600"/>
              <a:gd name="connsiteY969" fmla="*/ 626441 h 6858000"/>
              <a:gd name="connsiteX970" fmla="*/ 1506076 w 7467600"/>
              <a:gd name="connsiteY970" fmla="*/ 1089289 h 6858000"/>
              <a:gd name="connsiteX971" fmla="*/ 1486346 w 7467600"/>
              <a:gd name="connsiteY971" fmla="*/ 1079919 h 6858000"/>
              <a:gd name="connsiteX972" fmla="*/ 1070511 w 7467600"/>
              <a:gd name="connsiteY972" fmla="*/ 48609 h 6858000"/>
              <a:gd name="connsiteX973" fmla="*/ 1057230 w 7467600"/>
              <a:gd name="connsiteY973" fmla="*/ 0 h 6858000"/>
              <a:gd name="connsiteX974" fmla="*/ 43151 w 7467600"/>
              <a:gd name="connsiteY974" fmla="*/ 0 h 6858000"/>
              <a:gd name="connsiteX975" fmla="*/ 95283 w 7467600"/>
              <a:gd name="connsiteY975" fmla="*/ 0 h 6858000"/>
              <a:gd name="connsiteX976" fmla="*/ 300708 w 7467600"/>
              <a:gd name="connsiteY976" fmla="*/ 154571 h 6858000"/>
              <a:gd name="connsiteX977" fmla="*/ 530414 w 7467600"/>
              <a:gd name="connsiteY977" fmla="*/ 354673 h 6858000"/>
              <a:gd name="connsiteX978" fmla="*/ 333785 w 7467600"/>
              <a:gd name="connsiteY978" fmla="*/ 161564 h 6858000"/>
              <a:gd name="connsiteX979" fmla="*/ 147005 w 7467600"/>
              <a:gd name="connsiteY979" fmla="*/ 0 h 6858000"/>
              <a:gd name="connsiteX980" fmla="*/ 272509 w 7467600"/>
              <a:gd name="connsiteY980" fmla="*/ 0 h 6858000"/>
              <a:gd name="connsiteX981" fmla="*/ 326276 w 7467600"/>
              <a:gd name="connsiteY981" fmla="*/ 45847 h 6858000"/>
              <a:gd name="connsiteX982" fmla="*/ 823759 w 7467600"/>
              <a:gd name="connsiteY982" fmla="*/ 574145 h 6858000"/>
              <a:gd name="connsiteX983" fmla="*/ 811254 w 7467600"/>
              <a:gd name="connsiteY983" fmla="*/ 665546 h 6858000"/>
              <a:gd name="connsiteX984" fmla="*/ 154042 w 7467600"/>
              <a:gd name="connsiteY984" fmla="*/ 261522 h 6858000"/>
              <a:gd name="connsiteX985" fmla="*/ 13550 w 7467600"/>
              <a:gd name="connsiteY985" fmla="*/ 158423 h 6858000"/>
              <a:gd name="connsiteX986" fmla="*/ 0 w 7467600"/>
              <a:gd name="connsiteY986" fmla="*/ 146618 h 6858000"/>
              <a:gd name="connsiteX987" fmla="*/ 0 w 7467600"/>
              <a:gd name="connsiteY987" fmla="*/ 59161 h 6858000"/>
              <a:gd name="connsiteX988" fmla="*/ 45427 w 7467600"/>
              <a:gd name="connsiteY988" fmla="*/ 101078 h 6858000"/>
              <a:gd name="connsiteX989" fmla="*/ 630103 w 7467600"/>
              <a:gd name="connsiteY989" fmla="*/ 485885 h 6858000"/>
              <a:gd name="connsiteX990" fmla="*/ 532040 w 7467600"/>
              <a:gd name="connsiteY990" fmla="*/ 399359 h 6858000"/>
              <a:gd name="connsiteX991" fmla="*/ 517618 w 7467600"/>
              <a:gd name="connsiteY991" fmla="*/ 385726 h 6858000"/>
              <a:gd name="connsiteX992" fmla="*/ 285074 w 7467600"/>
              <a:gd name="connsiteY992" fmla="*/ 182755 h 6858000"/>
              <a:gd name="connsiteX993" fmla="*/ 43151 w 7467600"/>
              <a:gd name="connsiteY99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43603 w 7467600"/>
              <a:gd name="connsiteY127" fmla="*/ 5149746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7343603 w 7467600"/>
              <a:gd name="connsiteY136" fmla="*/ 5149746 h 6858000"/>
              <a:gd name="connsiteX137" fmla="*/ 1903353 w 7467600"/>
              <a:gd name="connsiteY137" fmla="*/ 5044827 h 6858000"/>
              <a:gd name="connsiteX138" fmla="*/ 1936931 w 7467600"/>
              <a:gd name="connsiteY138" fmla="*/ 5093954 h 6858000"/>
              <a:gd name="connsiteX139" fmla="*/ 2195868 w 7467600"/>
              <a:gd name="connsiteY139" fmla="*/ 5396574 h 6858000"/>
              <a:gd name="connsiteX140" fmla="*/ 2088852 w 7467600"/>
              <a:gd name="connsiteY140" fmla="*/ 5166123 h 6858000"/>
              <a:gd name="connsiteX141" fmla="*/ 1958241 w 7467600"/>
              <a:gd name="connsiteY141" fmla="*/ 5067955 h 6858000"/>
              <a:gd name="connsiteX142" fmla="*/ 1903353 w 7467600"/>
              <a:gd name="connsiteY142" fmla="*/ 5044827 h 6858000"/>
              <a:gd name="connsiteX143" fmla="*/ 1979378 w 7467600"/>
              <a:gd name="connsiteY143" fmla="*/ 4769504 h 6858000"/>
              <a:gd name="connsiteX144" fmla="*/ 2882120 w 7467600"/>
              <a:gd name="connsiteY144" fmla="*/ 5064547 h 6858000"/>
              <a:gd name="connsiteX145" fmla="*/ 2793103 w 7467600"/>
              <a:gd name="connsiteY145" fmla="*/ 5039699 h 6858000"/>
              <a:gd name="connsiteX146" fmla="*/ 2770041 w 7467600"/>
              <a:gd name="connsiteY146" fmla="*/ 5033634 h 6858000"/>
              <a:gd name="connsiteX147" fmla="*/ 1979378 w 7467600"/>
              <a:gd name="connsiteY147" fmla="*/ 4769504 h 6858000"/>
              <a:gd name="connsiteX148" fmla="*/ 1927410 w 7467600"/>
              <a:gd name="connsiteY148" fmla="*/ 4716164 h 6858000"/>
              <a:gd name="connsiteX149" fmla="*/ 1959587 w 7467600"/>
              <a:gd name="connsiteY149" fmla="*/ 4728849 h 6858000"/>
              <a:gd name="connsiteX150" fmla="*/ 2777707 w 7467600"/>
              <a:gd name="connsiteY150" fmla="*/ 5003991 h 6858000"/>
              <a:gd name="connsiteX151" fmla="*/ 2800768 w 7467600"/>
              <a:gd name="connsiteY151" fmla="*/ 5010056 h 6858000"/>
              <a:gd name="connsiteX152" fmla="*/ 2879408 w 7467600"/>
              <a:gd name="connsiteY152" fmla="*/ 5031590 h 6858000"/>
              <a:gd name="connsiteX153" fmla="*/ 2862295 w 7467600"/>
              <a:gd name="connsiteY153" fmla="*/ 5022958 h 6858000"/>
              <a:gd name="connsiteX154" fmla="*/ 2813343 w 7467600"/>
              <a:gd name="connsiteY154" fmla="*/ 4998369 h 6858000"/>
              <a:gd name="connsiteX155" fmla="*/ 2646245 w 7467600"/>
              <a:gd name="connsiteY155" fmla="*/ 4930999 h 6858000"/>
              <a:gd name="connsiteX156" fmla="*/ 1999243 w 7467600"/>
              <a:gd name="connsiteY156" fmla="*/ 4730524 h 6858000"/>
              <a:gd name="connsiteX157" fmla="*/ 1979527 w 7467600"/>
              <a:gd name="connsiteY157" fmla="*/ 4726651 h 6858000"/>
              <a:gd name="connsiteX158" fmla="*/ 1927410 w 7467600"/>
              <a:gd name="connsiteY158" fmla="*/ 4716164 h 6858000"/>
              <a:gd name="connsiteX159" fmla="*/ 1997014 w 7467600"/>
              <a:gd name="connsiteY159" fmla="*/ 4698007 h 6858000"/>
              <a:gd name="connsiteX160" fmla="*/ 2005458 w 7467600"/>
              <a:gd name="connsiteY160" fmla="*/ 4699540 h 6858000"/>
              <a:gd name="connsiteX161" fmla="*/ 2657186 w 7467600"/>
              <a:gd name="connsiteY161" fmla="*/ 4901687 h 6858000"/>
              <a:gd name="connsiteX162" fmla="*/ 2826662 w 7467600"/>
              <a:gd name="connsiteY162" fmla="*/ 4970362 h 6858000"/>
              <a:gd name="connsiteX163" fmla="*/ 2876100 w 7467600"/>
              <a:gd name="connsiteY163" fmla="*/ 4995397 h 6858000"/>
              <a:gd name="connsiteX164" fmla="*/ 3042600 w 7467600"/>
              <a:gd name="connsiteY164" fmla="*/ 5059532 h 6858000"/>
              <a:gd name="connsiteX165" fmla="*/ 1997014 w 7467600"/>
              <a:gd name="connsiteY165" fmla="*/ 4698007 h 6858000"/>
              <a:gd name="connsiteX166" fmla="*/ 2305292 w 7467600"/>
              <a:gd name="connsiteY166" fmla="*/ 4219492 h 6858000"/>
              <a:gd name="connsiteX167" fmla="*/ 3360922 w 7467600"/>
              <a:gd name="connsiteY167" fmla="*/ 4529373 h 6858000"/>
              <a:gd name="connsiteX168" fmla="*/ 3492420 w 7467600"/>
              <a:gd name="connsiteY168" fmla="*/ 4510145 h 6858000"/>
              <a:gd name="connsiteX169" fmla="*/ 3364086 w 7467600"/>
              <a:gd name="connsiteY169" fmla="*/ 4480340 h 6858000"/>
              <a:gd name="connsiteX170" fmla="*/ 3225818 w 7467600"/>
              <a:gd name="connsiteY170" fmla="*/ 4411822 h 6858000"/>
              <a:gd name="connsiteX171" fmla="*/ 3129696 w 7467600"/>
              <a:gd name="connsiteY171" fmla="*/ 4360704 h 6858000"/>
              <a:gd name="connsiteX172" fmla="*/ 2814545 w 7467600"/>
              <a:gd name="connsiteY172" fmla="*/ 4282955 h 6858000"/>
              <a:gd name="connsiteX173" fmla="*/ 2305292 w 7467600"/>
              <a:gd name="connsiteY173" fmla="*/ 4219492 h 6858000"/>
              <a:gd name="connsiteX174" fmla="*/ 2626982 w 7467600"/>
              <a:gd name="connsiteY174" fmla="*/ 4206450 h 6858000"/>
              <a:gd name="connsiteX175" fmla="*/ 2490617 w 7467600"/>
              <a:gd name="connsiteY175" fmla="*/ 4206951 h 6858000"/>
              <a:gd name="connsiteX176" fmla="*/ 2819869 w 7467600"/>
              <a:gd name="connsiteY176" fmla="*/ 4252936 h 6858000"/>
              <a:gd name="connsiteX177" fmla="*/ 3143018 w 7467600"/>
              <a:gd name="connsiteY177" fmla="*/ 4332698 h 6858000"/>
              <a:gd name="connsiteX178" fmla="*/ 3241520 w 7467600"/>
              <a:gd name="connsiteY178" fmla="*/ 4385112 h 6858000"/>
              <a:gd name="connsiteX179" fmla="*/ 3374575 w 7467600"/>
              <a:gd name="connsiteY179" fmla="*/ 4451517 h 6858000"/>
              <a:gd name="connsiteX180" fmla="*/ 3505221 w 7467600"/>
              <a:gd name="connsiteY180" fmla="*/ 4480757 h 6858000"/>
              <a:gd name="connsiteX181" fmla="*/ 2626982 w 7467600"/>
              <a:gd name="connsiteY181" fmla="*/ 4206450 h 6858000"/>
              <a:gd name="connsiteX182" fmla="*/ 1310106 w 7467600"/>
              <a:gd name="connsiteY182" fmla="*/ 3943217 h 6858000"/>
              <a:gd name="connsiteX183" fmla="*/ 854994 w 7467600"/>
              <a:gd name="connsiteY183" fmla="*/ 4399136 h 6858000"/>
              <a:gd name="connsiteX184" fmla="*/ 742462 w 7467600"/>
              <a:gd name="connsiteY184" fmla="*/ 4594648 h 6858000"/>
              <a:gd name="connsiteX185" fmla="*/ 820602 w 7467600"/>
              <a:gd name="connsiteY185" fmla="*/ 4485915 h 6858000"/>
              <a:gd name="connsiteX186" fmla="*/ 878295 w 7467600"/>
              <a:gd name="connsiteY186" fmla="*/ 4403594 h 6858000"/>
              <a:gd name="connsiteX187" fmla="*/ 1240607 w 7467600"/>
              <a:gd name="connsiteY187" fmla="*/ 4010401 h 6858000"/>
              <a:gd name="connsiteX188" fmla="*/ 1310106 w 7467600"/>
              <a:gd name="connsiteY188" fmla="*/ 3943217 h 6858000"/>
              <a:gd name="connsiteX189" fmla="*/ 1423113 w 7467600"/>
              <a:gd name="connsiteY189" fmla="*/ 3874565 h 6858000"/>
              <a:gd name="connsiteX190" fmla="*/ 1260565 w 7467600"/>
              <a:gd name="connsiteY190" fmla="*/ 4031982 h 6858000"/>
              <a:gd name="connsiteX191" fmla="*/ 901900 w 7467600"/>
              <a:gd name="connsiteY191" fmla="*/ 4421236 h 6858000"/>
              <a:gd name="connsiteX192" fmla="*/ 845044 w 7467600"/>
              <a:gd name="connsiteY192" fmla="*/ 4502436 h 6858000"/>
              <a:gd name="connsiteX193" fmla="*/ 685926 w 7467600"/>
              <a:gd name="connsiteY193" fmla="*/ 4703069 h 6858000"/>
              <a:gd name="connsiteX194" fmla="*/ 684248 w 7467600"/>
              <a:gd name="connsiteY194" fmla="*/ 4706721 h 6858000"/>
              <a:gd name="connsiteX195" fmla="*/ 1423113 w 7467600"/>
              <a:gd name="connsiteY195" fmla="*/ 3874565 h 6858000"/>
              <a:gd name="connsiteX196" fmla="*/ 3316479 w 7467600"/>
              <a:gd name="connsiteY196" fmla="*/ 3872136 h 6858000"/>
              <a:gd name="connsiteX197" fmla="*/ 3546806 w 7467600"/>
              <a:gd name="connsiteY197" fmla="*/ 4356139 h 6858000"/>
              <a:gd name="connsiteX198" fmla="*/ 3364433 w 7467600"/>
              <a:gd name="connsiteY198" fmla="*/ 3953121 h 6858000"/>
              <a:gd name="connsiteX199" fmla="*/ 3316479 w 7467600"/>
              <a:gd name="connsiteY199" fmla="*/ 3872136 h 6858000"/>
              <a:gd name="connsiteX200" fmla="*/ 3291335 w 7467600"/>
              <a:gd name="connsiteY200" fmla="*/ 3767420 h 6858000"/>
              <a:gd name="connsiteX201" fmla="*/ 3390805 w 7467600"/>
              <a:gd name="connsiteY201" fmla="*/ 3937163 h 6858000"/>
              <a:gd name="connsiteX202" fmla="*/ 3579062 w 7467600"/>
              <a:gd name="connsiteY202" fmla="*/ 4359040 h 6858000"/>
              <a:gd name="connsiteX203" fmla="*/ 3467355 w 7467600"/>
              <a:gd name="connsiteY203" fmla="*/ 3988130 h 6858000"/>
              <a:gd name="connsiteX204" fmla="*/ 3310753 w 7467600"/>
              <a:gd name="connsiteY204" fmla="*/ 3787140 h 6858000"/>
              <a:gd name="connsiteX205" fmla="*/ 3291335 w 7467600"/>
              <a:gd name="connsiteY205" fmla="*/ 3767420 h 6858000"/>
              <a:gd name="connsiteX206" fmla="*/ 1635889 w 7467600"/>
              <a:gd name="connsiteY206" fmla="*/ 3709494 h 6858000"/>
              <a:gd name="connsiteX207" fmla="*/ 1634800 w 7467600"/>
              <a:gd name="connsiteY207" fmla="*/ 3731111 h 6858000"/>
              <a:gd name="connsiteX208" fmla="*/ 1635889 w 7467600"/>
              <a:gd name="connsiteY208" fmla="*/ 3709494 h 6858000"/>
              <a:gd name="connsiteX209" fmla="*/ 1510397 w 7467600"/>
              <a:gd name="connsiteY209" fmla="*/ 3684705 h 6858000"/>
              <a:gd name="connsiteX210" fmla="*/ 1146550 w 7467600"/>
              <a:gd name="connsiteY210" fmla="*/ 3802012 h 6858000"/>
              <a:gd name="connsiteX211" fmla="*/ 698834 w 7467600"/>
              <a:gd name="connsiteY211" fmla="*/ 3952272 h 6858000"/>
              <a:gd name="connsiteX212" fmla="*/ 34256 w 7467600"/>
              <a:gd name="connsiteY212" fmla="*/ 4347603 h 6858000"/>
              <a:gd name="connsiteX213" fmla="*/ 527241 w 7467600"/>
              <a:gd name="connsiteY213" fmla="*/ 4065078 h 6858000"/>
              <a:gd name="connsiteX214" fmla="*/ 1510397 w 7467600"/>
              <a:gd name="connsiteY214" fmla="*/ 3684705 h 6858000"/>
              <a:gd name="connsiteX215" fmla="*/ 1313114 w 7467600"/>
              <a:gd name="connsiteY215" fmla="*/ 3655216 h 6858000"/>
              <a:gd name="connsiteX216" fmla="*/ 1109304 w 7467600"/>
              <a:gd name="connsiteY216" fmla="*/ 3669030 h 6858000"/>
              <a:gd name="connsiteX217" fmla="*/ 8129 w 7467600"/>
              <a:gd name="connsiteY217" fmla="*/ 4330519 h 6858000"/>
              <a:gd name="connsiteX218" fmla="*/ 687572 w 7467600"/>
              <a:gd name="connsiteY218" fmla="*/ 3925629 h 6858000"/>
              <a:gd name="connsiteX219" fmla="*/ 1138365 w 7467600"/>
              <a:gd name="connsiteY219" fmla="*/ 3774515 h 6858000"/>
              <a:gd name="connsiteX220" fmla="*/ 1505579 w 7467600"/>
              <a:gd name="connsiteY220" fmla="*/ 3655526 h 6858000"/>
              <a:gd name="connsiteX221" fmla="*/ 1313114 w 7467600"/>
              <a:gd name="connsiteY221" fmla="*/ 3655216 h 6858000"/>
              <a:gd name="connsiteX222" fmla="*/ 3655073 w 7467600"/>
              <a:gd name="connsiteY222" fmla="*/ 3650884 h 6858000"/>
              <a:gd name="connsiteX223" fmla="*/ 3989938 w 7467600"/>
              <a:gd name="connsiteY223" fmla="*/ 3991685 h 6858000"/>
              <a:gd name="connsiteX224" fmla="*/ 4393907 w 7467600"/>
              <a:gd name="connsiteY224" fmla="*/ 4261258 h 6858000"/>
              <a:gd name="connsiteX225" fmla="*/ 4648051 w 7467600"/>
              <a:gd name="connsiteY225" fmla="*/ 4374051 h 6858000"/>
              <a:gd name="connsiteX226" fmla="*/ 4383389 w 7467600"/>
              <a:gd name="connsiteY226" fmla="*/ 4184369 h 6858000"/>
              <a:gd name="connsiteX227" fmla="*/ 4165508 w 7467600"/>
              <a:gd name="connsiteY227" fmla="*/ 4035196 h 6858000"/>
              <a:gd name="connsiteX228" fmla="*/ 4068162 w 7467600"/>
              <a:gd name="connsiteY228" fmla="*/ 3953394 h 6858000"/>
              <a:gd name="connsiteX229" fmla="*/ 3981416 w 7467600"/>
              <a:gd name="connsiteY229" fmla="*/ 3880482 h 6858000"/>
              <a:gd name="connsiteX230" fmla="*/ 3800147 w 7467600"/>
              <a:gd name="connsiteY230" fmla="*/ 3749872 h 6858000"/>
              <a:gd name="connsiteX231" fmla="*/ 3655073 w 7467600"/>
              <a:gd name="connsiteY231" fmla="*/ 3650884 h 6858000"/>
              <a:gd name="connsiteX232" fmla="*/ 3670252 w 7467600"/>
              <a:gd name="connsiteY232" fmla="*/ 3622798 h 6858000"/>
              <a:gd name="connsiteX233" fmla="*/ 3817258 w 7467600"/>
              <a:gd name="connsiteY233" fmla="*/ 3723577 h 6858000"/>
              <a:gd name="connsiteX234" fmla="*/ 4000461 w 7467600"/>
              <a:gd name="connsiteY234" fmla="*/ 3855966 h 6858000"/>
              <a:gd name="connsiteX235" fmla="*/ 4088180 w 7467600"/>
              <a:gd name="connsiteY235" fmla="*/ 3929774 h 6858000"/>
              <a:gd name="connsiteX236" fmla="*/ 4184555 w 7467600"/>
              <a:gd name="connsiteY236" fmla="*/ 4010683 h 6858000"/>
              <a:gd name="connsiteX237" fmla="*/ 4399563 w 7467600"/>
              <a:gd name="connsiteY237" fmla="*/ 4158106 h 6858000"/>
              <a:gd name="connsiteX238" fmla="*/ 4684469 w 7467600"/>
              <a:gd name="connsiteY238" fmla="*/ 4364680 h 6858000"/>
              <a:gd name="connsiteX239" fmla="*/ 4690271 w 7467600"/>
              <a:gd name="connsiteY239" fmla="*/ 4370034 h 6858000"/>
              <a:gd name="connsiteX240" fmla="*/ 4136093 w 7467600"/>
              <a:gd name="connsiteY240" fmla="*/ 3858466 h 6858000"/>
              <a:gd name="connsiteX241" fmla="*/ 3670252 w 7467600"/>
              <a:gd name="connsiteY241" fmla="*/ 3622798 h 6858000"/>
              <a:gd name="connsiteX242" fmla="*/ 4440129 w 7467600"/>
              <a:gd name="connsiteY242" fmla="*/ 3448571 h 6858000"/>
              <a:gd name="connsiteX243" fmla="*/ 4856525 w 7467600"/>
              <a:gd name="connsiteY243" fmla="*/ 3915351 h 6858000"/>
              <a:gd name="connsiteX244" fmla="*/ 5059055 w 7467600"/>
              <a:gd name="connsiteY244" fmla="*/ 4108918 h 6858000"/>
              <a:gd name="connsiteX245" fmla="*/ 5290070 w 7467600"/>
              <a:gd name="connsiteY245" fmla="*/ 4263619 h 6858000"/>
              <a:gd name="connsiteX246" fmla="*/ 4834991 w 7467600"/>
              <a:gd name="connsiteY246" fmla="*/ 3830985 h 6858000"/>
              <a:gd name="connsiteX247" fmla="*/ 4440129 w 7467600"/>
              <a:gd name="connsiteY247" fmla="*/ 3448571 h 6858000"/>
              <a:gd name="connsiteX248" fmla="*/ 4441737 w 7467600"/>
              <a:gd name="connsiteY248" fmla="*/ 3399734 h 6858000"/>
              <a:gd name="connsiteX249" fmla="*/ 4431236 w 7467600"/>
              <a:gd name="connsiteY249" fmla="*/ 3400954 h 6858000"/>
              <a:gd name="connsiteX250" fmla="*/ 4557150 w 7467600"/>
              <a:gd name="connsiteY250" fmla="*/ 3510023 h 6858000"/>
              <a:gd name="connsiteX251" fmla="*/ 4856936 w 7467600"/>
              <a:gd name="connsiteY251" fmla="*/ 3809146 h 6858000"/>
              <a:gd name="connsiteX252" fmla="*/ 5111996 w 7467600"/>
              <a:gd name="connsiteY252" fmla="*/ 4065759 h 6858000"/>
              <a:gd name="connsiteX253" fmla="*/ 5388878 w 7467600"/>
              <a:gd name="connsiteY253" fmla="*/ 4300185 h 6858000"/>
              <a:gd name="connsiteX254" fmla="*/ 5425556 w 7467600"/>
              <a:gd name="connsiteY254" fmla="*/ 4308967 h 6858000"/>
              <a:gd name="connsiteX255" fmla="*/ 4943646 w 7467600"/>
              <a:gd name="connsiteY255" fmla="*/ 3822916 h 6858000"/>
              <a:gd name="connsiteX256" fmla="*/ 4594837 w 7467600"/>
              <a:gd name="connsiteY256" fmla="*/ 3532274 h 6858000"/>
              <a:gd name="connsiteX257" fmla="*/ 4441737 w 7467600"/>
              <a:gd name="connsiteY257" fmla="*/ 3399734 h 6858000"/>
              <a:gd name="connsiteX258" fmla="*/ 5425834 w 7467600"/>
              <a:gd name="connsiteY258" fmla="*/ 3162785 h 6858000"/>
              <a:gd name="connsiteX259" fmla="*/ 5401644 w 7467600"/>
              <a:gd name="connsiteY259" fmla="*/ 3617847 h 6858000"/>
              <a:gd name="connsiteX260" fmla="*/ 5467256 w 7467600"/>
              <a:gd name="connsiteY260" fmla="*/ 4175494 h 6858000"/>
              <a:gd name="connsiteX261" fmla="*/ 5448069 w 7467600"/>
              <a:gd name="connsiteY261" fmla="*/ 3567554 h 6858000"/>
              <a:gd name="connsiteX262" fmla="*/ 5425834 w 7467600"/>
              <a:gd name="connsiteY262" fmla="*/ 3162785 h 6858000"/>
              <a:gd name="connsiteX263" fmla="*/ 1318687 w 7467600"/>
              <a:gd name="connsiteY263" fmla="*/ 3113840 h 6858000"/>
              <a:gd name="connsiteX264" fmla="*/ 1066793 w 7467600"/>
              <a:gd name="connsiteY264" fmla="*/ 3212171 h 6858000"/>
              <a:gd name="connsiteX265" fmla="*/ 993319 w 7467600"/>
              <a:gd name="connsiteY265" fmla="*/ 3247648 h 6858000"/>
              <a:gd name="connsiteX266" fmla="*/ 853081 w 7467600"/>
              <a:gd name="connsiteY266" fmla="*/ 3312410 h 6858000"/>
              <a:gd name="connsiteX267" fmla="*/ 805957 w 7467600"/>
              <a:gd name="connsiteY267" fmla="*/ 3330443 h 6858000"/>
              <a:gd name="connsiteX268" fmla="*/ 1318687 w 7467600"/>
              <a:gd name="connsiteY268" fmla="*/ 3113840 h 6858000"/>
              <a:gd name="connsiteX269" fmla="*/ 5453702 w 7467600"/>
              <a:gd name="connsiteY269" fmla="*/ 3090882 h 6858000"/>
              <a:gd name="connsiteX270" fmla="*/ 5480135 w 7467600"/>
              <a:gd name="connsiteY270" fmla="*/ 3565802 h 6858000"/>
              <a:gd name="connsiteX271" fmla="*/ 5499023 w 7467600"/>
              <a:gd name="connsiteY271" fmla="*/ 4166310 h 6858000"/>
              <a:gd name="connsiteX272" fmla="*/ 5547022 w 7467600"/>
              <a:gd name="connsiteY272" fmla="*/ 3607838 h 6858000"/>
              <a:gd name="connsiteX273" fmla="*/ 5515964 w 7467600"/>
              <a:gd name="connsiteY273" fmla="*/ 3378541 h 6858000"/>
              <a:gd name="connsiteX274" fmla="*/ 5453702 w 7467600"/>
              <a:gd name="connsiteY274" fmla="*/ 3090882 h 6858000"/>
              <a:gd name="connsiteX275" fmla="*/ 1238695 w 7467600"/>
              <a:gd name="connsiteY275" fmla="*/ 3076820 h 6858000"/>
              <a:gd name="connsiteX276" fmla="*/ 716371 w 7467600"/>
              <a:gd name="connsiteY276" fmla="*/ 3293249 h 6858000"/>
              <a:gd name="connsiteX277" fmla="*/ 579522 w 7467600"/>
              <a:gd name="connsiteY277" fmla="*/ 3371759 h 6858000"/>
              <a:gd name="connsiteX278" fmla="*/ 600288 w 7467600"/>
              <a:gd name="connsiteY278" fmla="*/ 3365555 h 6858000"/>
              <a:gd name="connsiteX279" fmla="*/ 840692 w 7467600"/>
              <a:gd name="connsiteY279" fmla="*/ 3284921 h 6858000"/>
              <a:gd name="connsiteX280" fmla="*/ 979248 w 7467600"/>
              <a:gd name="connsiteY280" fmla="*/ 3221003 h 6858000"/>
              <a:gd name="connsiteX281" fmla="*/ 1053282 w 7467600"/>
              <a:gd name="connsiteY281" fmla="*/ 3185247 h 6858000"/>
              <a:gd name="connsiteX282" fmla="*/ 1320603 w 7467600"/>
              <a:gd name="connsiteY282" fmla="*/ 3081281 h 6858000"/>
              <a:gd name="connsiteX283" fmla="*/ 1238695 w 7467600"/>
              <a:gd name="connsiteY283" fmla="*/ 3076820 h 6858000"/>
              <a:gd name="connsiteX284" fmla="*/ 5425627 w 7467600"/>
              <a:gd name="connsiteY284" fmla="*/ 2954192 h 6858000"/>
              <a:gd name="connsiteX285" fmla="*/ 5470770 w 7467600"/>
              <a:gd name="connsiteY285" fmla="*/ 3005435 h 6858000"/>
              <a:gd name="connsiteX286" fmla="*/ 5519779 w 7467600"/>
              <a:gd name="connsiteY286" fmla="*/ 4359223 h 6858000"/>
              <a:gd name="connsiteX287" fmla="*/ 5520293 w 7467600"/>
              <a:gd name="connsiteY287" fmla="*/ 4360602 h 6858000"/>
              <a:gd name="connsiteX288" fmla="*/ 5767221 w 7467600"/>
              <a:gd name="connsiteY288" fmla="*/ 4665564 h 6858000"/>
              <a:gd name="connsiteX289" fmla="*/ 6937169 w 7467600"/>
              <a:gd name="connsiteY289" fmla="*/ 4815941 h 6858000"/>
              <a:gd name="connsiteX290" fmla="*/ 6953922 w 7467600"/>
              <a:gd name="connsiteY290" fmla="*/ 4890068 h 6858000"/>
              <a:gd name="connsiteX291" fmla="*/ 6071359 w 7467600"/>
              <a:gd name="connsiteY291" fmla="*/ 4770770 h 6858000"/>
              <a:gd name="connsiteX292" fmla="*/ 6038839 w 7467600"/>
              <a:gd name="connsiteY292" fmla="*/ 4764474 h 6858000"/>
              <a:gd name="connsiteX293" fmla="*/ 6038706 w 7467600"/>
              <a:gd name="connsiteY293" fmla="*/ 4763847 h 6858000"/>
              <a:gd name="connsiteX294" fmla="*/ 6037784 w 7467600"/>
              <a:gd name="connsiteY294" fmla="*/ 4764270 h 6858000"/>
              <a:gd name="connsiteX295" fmla="*/ 6038839 w 7467600"/>
              <a:gd name="connsiteY295" fmla="*/ 4764474 h 6858000"/>
              <a:gd name="connsiteX296" fmla="*/ 6040338 w 7467600"/>
              <a:gd name="connsiteY296" fmla="*/ 4771418 h 6858000"/>
              <a:gd name="connsiteX297" fmla="*/ 6024488 w 7467600"/>
              <a:gd name="connsiteY297" fmla="*/ 4809903 h 6858000"/>
              <a:gd name="connsiteX298" fmla="*/ 5599771 w 7467600"/>
              <a:gd name="connsiteY298" fmla="*/ 5509652 h 6858000"/>
              <a:gd name="connsiteX299" fmla="*/ 5548843 w 7467600"/>
              <a:gd name="connsiteY299" fmla="*/ 5563845 h 6858000"/>
              <a:gd name="connsiteX300" fmla="*/ 5940952 w 7467600"/>
              <a:gd name="connsiteY300" fmla="*/ 6250028 h 6858000"/>
              <a:gd name="connsiteX301" fmla="*/ 6043441 w 7467600"/>
              <a:gd name="connsiteY301" fmla="*/ 6665847 h 6858000"/>
              <a:gd name="connsiteX302" fmla="*/ 6093432 w 7467600"/>
              <a:gd name="connsiteY302" fmla="*/ 6858000 h 6858000"/>
              <a:gd name="connsiteX303" fmla="*/ 6034344 w 7467600"/>
              <a:gd name="connsiteY303" fmla="*/ 6858000 h 6858000"/>
              <a:gd name="connsiteX304" fmla="*/ 6026679 w 7467600"/>
              <a:gd name="connsiteY304" fmla="*/ 6836959 h 6858000"/>
              <a:gd name="connsiteX305" fmla="*/ 5800441 w 7467600"/>
              <a:gd name="connsiteY305" fmla="*/ 6335286 h 6858000"/>
              <a:gd name="connsiteX306" fmla="*/ 5526562 w 7467600"/>
              <a:gd name="connsiteY306" fmla="*/ 5705388 h 6858000"/>
              <a:gd name="connsiteX307" fmla="*/ 5519640 w 7467600"/>
              <a:gd name="connsiteY307" fmla="*/ 5683774 h 6858000"/>
              <a:gd name="connsiteX308" fmla="*/ 5844559 w 7467600"/>
              <a:gd name="connsiteY308" fmla="*/ 6553349 h 6858000"/>
              <a:gd name="connsiteX309" fmla="*/ 5975994 w 7467600"/>
              <a:gd name="connsiteY309" fmla="*/ 6858000 h 6858000"/>
              <a:gd name="connsiteX310" fmla="*/ 5898547 w 7467600"/>
              <a:gd name="connsiteY310" fmla="*/ 6858000 h 6858000"/>
              <a:gd name="connsiteX311" fmla="*/ 5682041 w 7467600"/>
              <a:gd name="connsiteY311" fmla="*/ 6355860 h 6858000"/>
              <a:gd name="connsiteX312" fmla="*/ 5461758 w 7467600"/>
              <a:gd name="connsiteY312" fmla="*/ 5820220 h 6858000"/>
              <a:gd name="connsiteX313" fmla="*/ 5237282 w 7467600"/>
              <a:gd name="connsiteY313" fmla="*/ 6579086 h 6858000"/>
              <a:gd name="connsiteX314" fmla="*/ 5115009 w 7467600"/>
              <a:gd name="connsiteY314" fmla="*/ 6858000 h 6858000"/>
              <a:gd name="connsiteX315" fmla="*/ 5028074 w 7467600"/>
              <a:gd name="connsiteY315" fmla="*/ 6858000 h 6858000"/>
              <a:gd name="connsiteX316" fmla="*/ 5079508 w 7467600"/>
              <a:gd name="connsiteY316" fmla="*/ 6749074 h 6858000"/>
              <a:gd name="connsiteX317" fmla="*/ 5371846 w 7467600"/>
              <a:gd name="connsiteY317" fmla="*/ 5924413 h 6858000"/>
              <a:gd name="connsiteX318" fmla="*/ 5270512 w 7467600"/>
              <a:gd name="connsiteY318" fmla="*/ 6138975 h 6858000"/>
              <a:gd name="connsiteX319" fmla="*/ 5062409 w 7467600"/>
              <a:gd name="connsiteY319" fmla="*/ 6653544 h 6858000"/>
              <a:gd name="connsiteX320" fmla="*/ 5036628 w 7467600"/>
              <a:gd name="connsiteY320" fmla="*/ 6754247 h 6858000"/>
              <a:gd name="connsiteX321" fmla="*/ 5009112 w 7467600"/>
              <a:gd name="connsiteY321" fmla="*/ 6858000 h 6858000"/>
              <a:gd name="connsiteX322" fmla="*/ 4976679 w 7467600"/>
              <a:gd name="connsiteY322" fmla="*/ 6858000 h 6858000"/>
              <a:gd name="connsiteX323" fmla="*/ 5006537 w 7467600"/>
              <a:gd name="connsiteY323" fmla="*/ 6747068 h 6858000"/>
              <a:gd name="connsiteX324" fmla="*/ 5032723 w 7467600"/>
              <a:gd name="connsiteY324" fmla="*/ 6644957 h 6858000"/>
              <a:gd name="connsiteX325" fmla="*/ 5242949 w 7467600"/>
              <a:gd name="connsiteY325" fmla="*/ 6125175 h 6858000"/>
              <a:gd name="connsiteX326" fmla="*/ 5286321 w 7467600"/>
              <a:gd name="connsiteY326" fmla="*/ 6033555 h 6858000"/>
              <a:gd name="connsiteX327" fmla="*/ 5008210 w 7467600"/>
              <a:gd name="connsiteY327" fmla="*/ 6649194 h 6858000"/>
              <a:gd name="connsiteX328" fmla="*/ 4986321 w 7467600"/>
              <a:gd name="connsiteY328" fmla="*/ 6765687 h 6858000"/>
              <a:gd name="connsiteX329" fmla="*/ 4973474 w 7467600"/>
              <a:gd name="connsiteY329" fmla="*/ 6858000 h 6858000"/>
              <a:gd name="connsiteX330" fmla="*/ 4907178 w 7467600"/>
              <a:gd name="connsiteY330" fmla="*/ 6858000 h 6858000"/>
              <a:gd name="connsiteX331" fmla="*/ 4910810 w 7467600"/>
              <a:gd name="connsiteY331" fmla="*/ 6829660 h 6858000"/>
              <a:gd name="connsiteX332" fmla="*/ 4987461 w 7467600"/>
              <a:gd name="connsiteY332" fmla="*/ 6432994 h 6858000"/>
              <a:gd name="connsiteX333" fmla="*/ 5179262 w 7467600"/>
              <a:gd name="connsiteY333" fmla="*/ 6035044 h 6858000"/>
              <a:gd name="connsiteX334" fmla="*/ 4689678 w 7467600"/>
              <a:gd name="connsiteY334" fmla="*/ 6440241 h 6858000"/>
              <a:gd name="connsiteX335" fmla="*/ 4477543 w 7467600"/>
              <a:gd name="connsiteY335" fmla="*/ 6674836 h 6858000"/>
              <a:gd name="connsiteX336" fmla="*/ 4329957 w 7467600"/>
              <a:gd name="connsiteY336" fmla="*/ 6858000 h 6858000"/>
              <a:gd name="connsiteX337" fmla="*/ 4218595 w 7467600"/>
              <a:gd name="connsiteY337" fmla="*/ 6858000 h 6858000"/>
              <a:gd name="connsiteX338" fmla="*/ 4368888 w 7467600"/>
              <a:gd name="connsiteY338" fmla="*/ 6668412 h 6858000"/>
              <a:gd name="connsiteX339" fmla="*/ 4563091 w 7467600"/>
              <a:gd name="connsiteY339" fmla="*/ 6442508 h 6858000"/>
              <a:gd name="connsiteX340" fmla="*/ 5387324 w 7467600"/>
              <a:gd name="connsiteY340" fmla="*/ 5705830 h 6858000"/>
              <a:gd name="connsiteX341" fmla="*/ 5073620 w 7467600"/>
              <a:gd name="connsiteY341" fmla="*/ 5955437 h 6858000"/>
              <a:gd name="connsiteX342" fmla="*/ 4689789 w 7467600"/>
              <a:gd name="connsiteY342" fmla="*/ 6268382 h 6858000"/>
              <a:gd name="connsiteX343" fmla="*/ 4418722 w 7467600"/>
              <a:gd name="connsiteY343" fmla="*/ 6570886 h 6858000"/>
              <a:gd name="connsiteX344" fmla="*/ 4214944 w 7467600"/>
              <a:gd name="connsiteY344" fmla="*/ 6858000 h 6858000"/>
              <a:gd name="connsiteX345" fmla="*/ 4177898 w 7467600"/>
              <a:gd name="connsiteY345" fmla="*/ 6858000 h 6858000"/>
              <a:gd name="connsiteX346" fmla="*/ 4391597 w 7467600"/>
              <a:gd name="connsiteY346" fmla="*/ 6556370 h 6858000"/>
              <a:gd name="connsiteX347" fmla="*/ 4668889 w 7467600"/>
              <a:gd name="connsiteY347" fmla="*/ 6246399 h 6858000"/>
              <a:gd name="connsiteX348" fmla="*/ 5055427 w 7467600"/>
              <a:gd name="connsiteY348" fmla="*/ 5931476 h 6858000"/>
              <a:gd name="connsiteX349" fmla="*/ 5371814 w 7467600"/>
              <a:gd name="connsiteY349" fmla="*/ 5678975 h 6858000"/>
              <a:gd name="connsiteX350" fmla="*/ 4987918 w 7467600"/>
              <a:gd name="connsiteY350" fmla="*/ 5838701 h 6858000"/>
              <a:gd name="connsiteX351" fmla="*/ 4317146 w 7467600"/>
              <a:gd name="connsiteY351" fmla="*/ 6587716 h 6858000"/>
              <a:gd name="connsiteX352" fmla="*/ 4171627 w 7467600"/>
              <a:gd name="connsiteY352" fmla="*/ 6858000 h 6858000"/>
              <a:gd name="connsiteX353" fmla="*/ 4081585 w 7467600"/>
              <a:gd name="connsiteY353" fmla="*/ 6858000 h 6858000"/>
              <a:gd name="connsiteX354" fmla="*/ 4238603 w 7467600"/>
              <a:gd name="connsiteY354" fmla="*/ 6559341 h 6858000"/>
              <a:gd name="connsiteX355" fmla="*/ 4778333 w 7467600"/>
              <a:gd name="connsiteY355" fmla="*/ 5873626 h 6858000"/>
              <a:gd name="connsiteX356" fmla="*/ 5414185 w 7467600"/>
              <a:gd name="connsiteY356" fmla="*/ 5573882 h 6858000"/>
              <a:gd name="connsiteX357" fmla="*/ 5959648 w 7467600"/>
              <a:gd name="connsiteY357" fmla="*/ 4760797 h 6858000"/>
              <a:gd name="connsiteX358" fmla="*/ 5355019 w 7467600"/>
              <a:gd name="connsiteY358" fmla="*/ 4734672 h 6858000"/>
              <a:gd name="connsiteX359" fmla="*/ 5083565 w 7467600"/>
              <a:gd name="connsiteY359" fmla="*/ 5179121 h 6858000"/>
              <a:gd name="connsiteX360" fmla="*/ 4713577 w 7467600"/>
              <a:gd name="connsiteY360" fmla="*/ 5616803 h 6858000"/>
              <a:gd name="connsiteX361" fmla="*/ 3989559 w 7467600"/>
              <a:gd name="connsiteY361" fmla="*/ 6145945 h 6858000"/>
              <a:gd name="connsiteX362" fmla="*/ 3939824 w 7467600"/>
              <a:gd name="connsiteY362" fmla="*/ 6066900 h 6858000"/>
              <a:gd name="connsiteX363" fmla="*/ 4584537 w 7467600"/>
              <a:gd name="connsiteY363" fmla="*/ 5324826 h 6858000"/>
              <a:gd name="connsiteX364" fmla="*/ 5037105 w 7467600"/>
              <a:gd name="connsiteY364" fmla="*/ 5088765 h 6858000"/>
              <a:gd name="connsiteX365" fmla="*/ 5039930 w 7467600"/>
              <a:gd name="connsiteY365" fmla="*/ 5089585 h 6858000"/>
              <a:gd name="connsiteX366" fmla="*/ 5263764 w 7467600"/>
              <a:gd name="connsiteY366" fmla="*/ 4735525 h 6858000"/>
              <a:gd name="connsiteX367" fmla="*/ 4086300 w 7467600"/>
              <a:gd name="connsiteY367" fmla="*/ 4884599 h 6858000"/>
              <a:gd name="connsiteX368" fmla="*/ 4085485 w 7467600"/>
              <a:gd name="connsiteY368" fmla="*/ 4899070 h 6858000"/>
              <a:gd name="connsiteX369" fmla="*/ 3871915 w 7467600"/>
              <a:gd name="connsiteY369" fmla="*/ 5253645 h 6858000"/>
              <a:gd name="connsiteX370" fmla="*/ 3799374 w 7467600"/>
              <a:gd name="connsiteY370" fmla="*/ 5466127 h 6858000"/>
              <a:gd name="connsiteX371" fmla="*/ 3498850 w 7467600"/>
              <a:gd name="connsiteY371" fmla="*/ 6661888 h 6858000"/>
              <a:gd name="connsiteX372" fmla="*/ 3399216 w 7467600"/>
              <a:gd name="connsiteY372" fmla="*/ 6858000 h 6858000"/>
              <a:gd name="connsiteX373" fmla="*/ 3303688 w 7467600"/>
              <a:gd name="connsiteY373" fmla="*/ 6858000 h 6858000"/>
              <a:gd name="connsiteX374" fmla="*/ 3391774 w 7467600"/>
              <a:gd name="connsiteY374" fmla="*/ 6697181 h 6858000"/>
              <a:gd name="connsiteX375" fmla="*/ 3735540 w 7467600"/>
              <a:gd name="connsiteY375" fmla="*/ 5546923 h 6858000"/>
              <a:gd name="connsiteX376" fmla="*/ 3729438 w 7467600"/>
              <a:gd name="connsiteY376" fmla="*/ 5569058 h 6858000"/>
              <a:gd name="connsiteX377" fmla="*/ 3707782 w 7467600"/>
              <a:gd name="connsiteY377" fmla="*/ 5644908 h 6858000"/>
              <a:gd name="connsiteX378" fmla="*/ 3583827 w 7467600"/>
              <a:gd name="connsiteY378" fmla="*/ 6039215 h 6858000"/>
              <a:gd name="connsiteX379" fmla="*/ 3547861 w 7467600"/>
              <a:gd name="connsiteY379" fmla="*/ 6129609 h 6858000"/>
              <a:gd name="connsiteX380" fmla="*/ 3490905 w 7467600"/>
              <a:gd name="connsiteY380" fmla="*/ 6277660 h 6858000"/>
              <a:gd name="connsiteX381" fmla="*/ 3455859 w 7467600"/>
              <a:gd name="connsiteY381" fmla="*/ 6391301 h 6858000"/>
              <a:gd name="connsiteX382" fmla="*/ 3429112 w 7467600"/>
              <a:gd name="connsiteY382" fmla="*/ 6479469 h 6858000"/>
              <a:gd name="connsiteX383" fmla="*/ 3304862 w 7467600"/>
              <a:gd name="connsiteY383" fmla="*/ 6796476 h 6858000"/>
              <a:gd name="connsiteX384" fmla="*/ 3276071 w 7467600"/>
              <a:gd name="connsiteY384" fmla="*/ 6858000 h 6858000"/>
              <a:gd name="connsiteX385" fmla="*/ 3240805 w 7467600"/>
              <a:gd name="connsiteY385" fmla="*/ 6858000 h 6858000"/>
              <a:gd name="connsiteX386" fmla="*/ 3275917 w 7467600"/>
              <a:gd name="connsiteY386" fmla="*/ 6783192 h 6858000"/>
              <a:gd name="connsiteX387" fmla="*/ 3399358 w 7467600"/>
              <a:gd name="connsiteY387" fmla="*/ 6469011 h 6858000"/>
              <a:gd name="connsiteX388" fmla="*/ 3425650 w 7467600"/>
              <a:gd name="connsiteY388" fmla="*/ 6381333 h 6858000"/>
              <a:gd name="connsiteX389" fmla="*/ 3460661 w 7467600"/>
              <a:gd name="connsiteY389" fmla="*/ 6266763 h 6858000"/>
              <a:gd name="connsiteX390" fmla="*/ 3518021 w 7467600"/>
              <a:gd name="connsiteY390" fmla="*/ 6117298 h 6858000"/>
              <a:gd name="connsiteX391" fmla="*/ 3554035 w 7467600"/>
              <a:gd name="connsiteY391" fmla="*/ 6027832 h 6858000"/>
              <a:gd name="connsiteX392" fmla="*/ 3677174 w 7467600"/>
              <a:gd name="connsiteY392" fmla="*/ 5636351 h 6858000"/>
              <a:gd name="connsiteX393" fmla="*/ 3698819 w 7467600"/>
              <a:gd name="connsiteY393" fmla="*/ 5560503 h 6858000"/>
              <a:gd name="connsiteX394" fmla="*/ 3702094 w 7467600"/>
              <a:gd name="connsiteY394" fmla="*/ 5549194 h 6858000"/>
              <a:gd name="connsiteX395" fmla="*/ 3398355 w 7467600"/>
              <a:gd name="connsiteY395" fmla="*/ 6094603 h 6858000"/>
              <a:gd name="connsiteX396" fmla="*/ 3193941 w 7467600"/>
              <a:gd name="connsiteY396" fmla="*/ 6798775 h 6858000"/>
              <a:gd name="connsiteX397" fmla="*/ 3184140 w 7467600"/>
              <a:gd name="connsiteY397" fmla="*/ 6858000 h 6858000"/>
              <a:gd name="connsiteX398" fmla="*/ 3099978 w 7467600"/>
              <a:gd name="connsiteY398" fmla="*/ 6858000 h 6858000"/>
              <a:gd name="connsiteX399" fmla="*/ 3101556 w 7467600"/>
              <a:gd name="connsiteY399" fmla="*/ 6843337 h 6858000"/>
              <a:gd name="connsiteX400" fmla="*/ 3370162 w 7467600"/>
              <a:gd name="connsiteY400" fmla="*/ 5785550 h 6858000"/>
              <a:gd name="connsiteX401" fmla="*/ 3746477 w 7467600"/>
              <a:gd name="connsiteY401" fmla="*/ 5377889 h 6858000"/>
              <a:gd name="connsiteX402" fmla="*/ 3863399 w 7467600"/>
              <a:gd name="connsiteY402" fmla="*/ 5087257 h 6858000"/>
              <a:gd name="connsiteX403" fmla="*/ 3968712 w 7467600"/>
              <a:gd name="connsiteY403" fmla="*/ 4913989 h 6858000"/>
              <a:gd name="connsiteX404" fmla="*/ 2792390 w 7467600"/>
              <a:gd name="connsiteY404" fmla="*/ 5382974 h 6858000"/>
              <a:gd name="connsiteX405" fmla="*/ 2714982 w 7467600"/>
              <a:gd name="connsiteY405" fmla="*/ 5427051 h 6858000"/>
              <a:gd name="connsiteX406" fmla="*/ 2813361 w 7467600"/>
              <a:gd name="connsiteY406" fmla="*/ 6023912 h 6858000"/>
              <a:gd name="connsiteX407" fmla="*/ 2688430 w 7467600"/>
              <a:gd name="connsiteY407" fmla="*/ 6801564 h 6858000"/>
              <a:gd name="connsiteX408" fmla="*/ 2629626 w 7467600"/>
              <a:gd name="connsiteY408" fmla="*/ 6763394 h 6858000"/>
              <a:gd name="connsiteX409" fmla="*/ 2565328 w 7467600"/>
              <a:gd name="connsiteY409" fmla="*/ 5516399 h 6858000"/>
              <a:gd name="connsiteX410" fmla="*/ 1922999 w 7467600"/>
              <a:gd name="connsiteY410" fmla="*/ 5980343 h 6858000"/>
              <a:gd name="connsiteX411" fmla="*/ 1950261 w 7467600"/>
              <a:gd name="connsiteY411" fmla="*/ 6405858 h 6858000"/>
              <a:gd name="connsiteX412" fmla="*/ 2365554 w 7467600"/>
              <a:gd name="connsiteY412" fmla="*/ 6759107 h 6858000"/>
              <a:gd name="connsiteX413" fmla="*/ 2424142 w 7467600"/>
              <a:gd name="connsiteY413" fmla="*/ 6858000 h 6858000"/>
              <a:gd name="connsiteX414" fmla="*/ 2395994 w 7467600"/>
              <a:gd name="connsiteY414" fmla="*/ 6858000 h 6858000"/>
              <a:gd name="connsiteX415" fmla="*/ 2392863 w 7467600"/>
              <a:gd name="connsiteY415" fmla="*/ 6852964 h 6858000"/>
              <a:gd name="connsiteX416" fmla="*/ 2017589 w 7467600"/>
              <a:gd name="connsiteY416" fmla="*/ 6493982 h 6858000"/>
              <a:gd name="connsiteX417" fmla="*/ 2147336 w 7467600"/>
              <a:gd name="connsiteY417" fmla="*/ 6594052 h 6858000"/>
              <a:gd name="connsiteX418" fmla="*/ 2207047 w 7467600"/>
              <a:gd name="connsiteY418" fmla="*/ 6654540 h 6858000"/>
              <a:gd name="connsiteX419" fmla="*/ 2299106 w 7467600"/>
              <a:gd name="connsiteY419" fmla="*/ 6778931 h 6858000"/>
              <a:gd name="connsiteX420" fmla="*/ 2314430 w 7467600"/>
              <a:gd name="connsiteY420" fmla="*/ 6801144 h 6858000"/>
              <a:gd name="connsiteX421" fmla="*/ 2352406 w 7467600"/>
              <a:gd name="connsiteY421" fmla="*/ 6858000 h 6858000"/>
              <a:gd name="connsiteX422" fmla="*/ 2314492 w 7467600"/>
              <a:gd name="connsiteY422" fmla="*/ 6858000 h 6858000"/>
              <a:gd name="connsiteX423" fmla="*/ 2288095 w 7467600"/>
              <a:gd name="connsiteY423" fmla="*/ 6818030 h 6858000"/>
              <a:gd name="connsiteX424" fmla="*/ 2272768 w 7467600"/>
              <a:gd name="connsiteY424" fmla="*/ 6795822 h 6858000"/>
              <a:gd name="connsiteX425" fmla="*/ 2182715 w 7467600"/>
              <a:gd name="connsiteY425" fmla="*/ 6675071 h 6858000"/>
              <a:gd name="connsiteX426" fmla="*/ 2032061 w 7467600"/>
              <a:gd name="connsiteY426" fmla="*/ 6541380 h 6858000"/>
              <a:gd name="connsiteX427" fmla="*/ 2257220 w 7467600"/>
              <a:gd name="connsiteY427" fmla="*/ 6826257 h 6858000"/>
              <a:gd name="connsiteX428" fmla="*/ 2281324 w 7467600"/>
              <a:gd name="connsiteY428" fmla="*/ 6858000 h 6858000"/>
              <a:gd name="connsiteX429" fmla="*/ 2242860 w 7467600"/>
              <a:gd name="connsiteY429" fmla="*/ 6858000 h 6858000"/>
              <a:gd name="connsiteX430" fmla="*/ 2232818 w 7467600"/>
              <a:gd name="connsiteY430" fmla="*/ 6844926 h 6858000"/>
              <a:gd name="connsiteX431" fmla="*/ 1990172 w 7467600"/>
              <a:gd name="connsiteY431" fmla="*/ 6542121 h 6858000"/>
              <a:gd name="connsiteX432" fmla="*/ 2124090 w 7467600"/>
              <a:gd name="connsiteY432" fmla="*/ 6761017 h 6858000"/>
              <a:gd name="connsiteX433" fmla="*/ 2200380 w 7467600"/>
              <a:gd name="connsiteY433" fmla="*/ 6858000 h 6858000"/>
              <a:gd name="connsiteX434" fmla="*/ 2147507 w 7467600"/>
              <a:gd name="connsiteY434" fmla="*/ 6858000 h 6858000"/>
              <a:gd name="connsiteX435" fmla="*/ 2070668 w 7467600"/>
              <a:gd name="connsiteY435" fmla="*/ 6761520 h 6858000"/>
              <a:gd name="connsiteX436" fmla="*/ 1975142 w 7467600"/>
              <a:gd name="connsiteY436" fmla="*/ 6585570 h 6858000"/>
              <a:gd name="connsiteX437" fmla="*/ 2050035 w 7467600"/>
              <a:gd name="connsiteY437" fmla="*/ 6813345 h 6858000"/>
              <a:gd name="connsiteX438" fmla="*/ 2063025 w 7467600"/>
              <a:gd name="connsiteY438" fmla="*/ 6858000 h 6858000"/>
              <a:gd name="connsiteX439" fmla="*/ 2021675 w 7467600"/>
              <a:gd name="connsiteY439" fmla="*/ 6858000 h 6858000"/>
              <a:gd name="connsiteX440" fmla="*/ 2019308 w 7467600"/>
              <a:gd name="connsiteY440" fmla="*/ 6847118 h 6858000"/>
              <a:gd name="connsiteX441" fmla="*/ 1938835 w 7467600"/>
              <a:gd name="connsiteY441" fmla="*/ 6551160 h 6858000"/>
              <a:gd name="connsiteX442" fmla="*/ 1953230 w 7467600"/>
              <a:gd name="connsiteY442" fmla="*/ 6759699 h 6858000"/>
              <a:gd name="connsiteX443" fmla="*/ 1956763 w 7467600"/>
              <a:gd name="connsiteY443" fmla="*/ 6778191 h 6858000"/>
              <a:gd name="connsiteX444" fmla="*/ 1967925 w 7467600"/>
              <a:gd name="connsiteY444" fmla="*/ 6858000 h 6858000"/>
              <a:gd name="connsiteX445" fmla="*/ 1936622 w 7467600"/>
              <a:gd name="connsiteY445" fmla="*/ 6858000 h 6858000"/>
              <a:gd name="connsiteX446" fmla="*/ 1926261 w 7467600"/>
              <a:gd name="connsiteY446" fmla="*/ 6784064 h 6858000"/>
              <a:gd name="connsiteX447" fmla="*/ 1922724 w 7467600"/>
              <a:gd name="connsiteY447" fmla="*/ 6765577 h 6858000"/>
              <a:gd name="connsiteX448" fmla="*/ 1904650 w 7467600"/>
              <a:gd name="connsiteY448" fmla="*/ 6639616 h 6858000"/>
              <a:gd name="connsiteX449" fmla="*/ 1885273 w 7467600"/>
              <a:gd name="connsiteY449" fmla="*/ 6858000 h 6858000"/>
              <a:gd name="connsiteX450" fmla="*/ 1854363 w 7467600"/>
              <a:gd name="connsiteY450" fmla="*/ 6858000 h 6858000"/>
              <a:gd name="connsiteX451" fmla="*/ 1880391 w 7467600"/>
              <a:gd name="connsiteY451" fmla="*/ 6603796 h 6858000"/>
              <a:gd name="connsiteX452" fmla="*/ 1818273 w 7467600"/>
              <a:gd name="connsiteY452" fmla="*/ 6715729 h 6858000"/>
              <a:gd name="connsiteX453" fmla="*/ 1794691 w 7467600"/>
              <a:gd name="connsiteY453" fmla="*/ 6843239 h 6858000"/>
              <a:gd name="connsiteX454" fmla="*/ 1794914 w 7467600"/>
              <a:gd name="connsiteY454" fmla="*/ 6858000 h 6858000"/>
              <a:gd name="connsiteX455" fmla="*/ 1746128 w 7467600"/>
              <a:gd name="connsiteY455" fmla="*/ 6858000 h 6858000"/>
              <a:gd name="connsiteX456" fmla="*/ 1753934 w 7467600"/>
              <a:gd name="connsiteY456" fmla="*/ 6724796 h 6858000"/>
              <a:gd name="connsiteX457" fmla="*/ 1792053 w 7467600"/>
              <a:gd name="connsiteY457" fmla="*/ 6572396 h 6858000"/>
              <a:gd name="connsiteX458" fmla="*/ 1862248 w 7467600"/>
              <a:gd name="connsiteY458" fmla="*/ 6266397 h 6858000"/>
              <a:gd name="connsiteX459" fmla="*/ 1862250 w 7467600"/>
              <a:gd name="connsiteY459" fmla="*/ 6033531 h 6858000"/>
              <a:gd name="connsiteX460" fmla="*/ 1211999 w 7467600"/>
              <a:gd name="connsiteY460" fmla="*/ 6683610 h 6858000"/>
              <a:gd name="connsiteX461" fmla="*/ 1213266 w 7467600"/>
              <a:gd name="connsiteY461" fmla="*/ 6691947 h 6858000"/>
              <a:gd name="connsiteX462" fmla="*/ 1203370 w 7467600"/>
              <a:gd name="connsiteY462" fmla="*/ 6850676 h 6858000"/>
              <a:gd name="connsiteX463" fmla="*/ 1203671 w 7467600"/>
              <a:gd name="connsiteY463" fmla="*/ 6858000 h 6858000"/>
              <a:gd name="connsiteX464" fmla="*/ 1143180 w 7467600"/>
              <a:gd name="connsiteY464" fmla="*/ 6858000 h 6858000"/>
              <a:gd name="connsiteX465" fmla="*/ 1142176 w 7467600"/>
              <a:gd name="connsiteY465" fmla="*/ 6766045 h 6858000"/>
              <a:gd name="connsiteX466" fmla="*/ 1067484 w 7467600"/>
              <a:gd name="connsiteY466" fmla="*/ 6858000 h 6858000"/>
              <a:gd name="connsiteX467" fmla="*/ 953928 w 7467600"/>
              <a:gd name="connsiteY467" fmla="*/ 6858000 h 6858000"/>
              <a:gd name="connsiteX468" fmla="*/ 959715 w 7467600"/>
              <a:gd name="connsiteY468" fmla="*/ 6850185 h 6858000"/>
              <a:gd name="connsiteX469" fmla="*/ 1483788 w 7467600"/>
              <a:gd name="connsiteY469" fmla="*/ 6259174 h 6858000"/>
              <a:gd name="connsiteX470" fmla="*/ 1100671 w 7467600"/>
              <a:gd name="connsiteY470" fmla="*/ 6252137 h 6858000"/>
              <a:gd name="connsiteX471" fmla="*/ 1090144 w 7467600"/>
              <a:gd name="connsiteY471" fmla="*/ 6256748 h 6858000"/>
              <a:gd name="connsiteX472" fmla="*/ 1095872 w 7467600"/>
              <a:gd name="connsiteY472" fmla="*/ 6271892 h 6858000"/>
              <a:gd name="connsiteX473" fmla="*/ 262785 w 7467600"/>
              <a:gd name="connsiteY473" fmla="*/ 6845450 h 6858000"/>
              <a:gd name="connsiteX474" fmla="*/ 209968 w 7467600"/>
              <a:gd name="connsiteY474" fmla="*/ 6770713 h 6858000"/>
              <a:gd name="connsiteX475" fmla="*/ 873460 w 7467600"/>
              <a:gd name="connsiteY475" fmla="*/ 6253768 h 6858000"/>
              <a:gd name="connsiteX476" fmla="*/ 192686 w 7467600"/>
              <a:gd name="connsiteY476" fmla="*/ 5849257 h 6858000"/>
              <a:gd name="connsiteX477" fmla="*/ 4696 w 7467600"/>
              <a:gd name="connsiteY477" fmla="*/ 5697668 h 6858000"/>
              <a:gd name="connsiteX478" fmla="*/ 0 w 7467600"/>
              <a:gd name="connsiteY478" fmla="*/ 5689984 h 6858000"/>
              <a:gd name="connsiteX479" fmla="*/ 0 w 7467600"/>
              <a:gd name="connsiteY479" fmla="*/ 5513472 h 6858000"/>
              <a:gd name="connsiteX480" fmla="*/ 174101 w 7467600"/>
              <a:gd name="connsiteY480" fmla="*/ 5620277 h 6858000"/>
              <a:gd name="connsiteX481" fmla="*/ 891800 w 7467600"/>
              <a:gd name="connsiteY481" fmla="*/ 6036935 h 6858000"/>
              <a:gd name="connsiteX482" fmla="*/ 1072219 w 7467600"/>
              <a:gd name="connsiteY482" fmla="*/ 6169443 h 6858000"/>
              <a:gd name="connsiteX483" fmla="*/ 1074117 w 7467600"/>
              <a:gd name="connsiteY483" fmla="*/ 6170301 h 6858000"/>
              <a:gd name="connsiteX484" fmla="*/ 1083114 w 7467600"/>
              <a:gd name="connsiteY484" fmla="*/ 6174131 h 6858000"/>
              <a:gd name="connsiteX485" fmla="*/ 1543010 w 7467600"/>
              <a:gd name="connsiteY485" fmla="*/ 6191140 h 6858000"/>
              <a:gd name="connsiteX486" fmla="*/ 1551080 w 7467600"/>
              <a:gd name="connsiteY486" fmla="*/ 6195006 h 6858000"/>
              <a:gd name="connsiteX487" fmla="*/ 2345443 w 7467600"/>
              <a:gd name="connsiteY487" fmla="*/ 5549882 h 6858000"/>
              <a:gd name="connsiteX488" fmla="*/ 1721499 w 7467600"/>
              <a:gd name="connsiteY488" fmla="*/ 5599969 h 6858000"/>
              <a:gd name="connsiteX489" fmla="*/ 767716 w 7467600"/>
              <a:gd name="connsiteY489" fmla="*/ 5472768 h 6858000"/>
              <a:gd name="connsiteX490" fmla="*/ 722147 w 7467600"/>
              <a:gd name="connsiteY490" fmla="*/ 5393091 h 6858000"/>
              <a:gd name="connsiteX491" fmla="*/ 1485552 w 7467600"/>
              <a:gd name="connsiteY491" fmla="*/ 5313202 h 6858000"/>
              <a:gd name="connsiteX492" fmla="*/ 2143004 w 7467600"/>
              <a:gd name="connsiteY492" fmla="*/ 5402420 h 6858000"/>
              <a:gd name="connsiteX493" fmla="*/ 1933391 w 7467600"/>
              <a:gd name="connsiteY493" fmla="*/ 5156971 h 6858000"/>
              <a:gd name="connsiteX494" fmla="*/ 1827118 w 7467600"/>
              <a:gd name="connsiteY494" fmla="*/ 4968410 h 6858000"/>
              <a:gd name="connsiteX495" fmla="*/ 1837349 w 7467600"/>
              <a:gd name="connsiteY495" fmla="*/ 4956357 h 6858000"/>
              <a:gd name="connsiteX496" fmla="*/ 2162835 w 7467600"/>
              <a:gd name="connsiteY496" fmla="*/ 5187853 h 6858000"/>
              <a:gd name="connsiteX497" fmla="*/ 2257167 w 7467600"/>
              <a:gd name="connsiteY497" fmla="*/ 5462123 h 6858000"/>
              <a:gd name="connsiteX498" fmla="*/ 2261598 w 7467600"/>
              <a:gd name="connsiteY498" fmla="*/ 5467998 h 6858000"/>
              <a:gd name="connsiteX499" fmla="*/ 2437177 w 7467600"/>
              <a:gd name="connsiteY499" fmla="*/ 5479608 h 6858000"/>
              <a:gd name="connsiteX500" fmla="*/ 2445247 w 7467600"/>
              <a:gd name="connsiteY500" fmla="*/ 5483476 h 6858000"/>
              <a:gd name="connsiteX501" fmla="*/ 2743626 w 7467600"/>
              <a:gd name="connsiteY501" fmla="*/ 5304819 h 6858000"/>
              <a:gd name="connsiteX502" fmla="*/ 3048102 w 7467600"/>
              <a:gd name="connsiteY502" fmla="*/ 5150595 h 6858000"/>
              <a:gd name="connsiteX503" fmla="*/ 1799414 w 7467600"/>
              <a:gd name="connsiteY503" fmla="*/ 4694732 h 6858000"/>
              <a:gd name="connsiteX504" fmla="*/ 1771735 w 7467600"/>
              <a:gd name="connsiteY504" fmla="*/ 4619929 h 6858000"/>
              <a:gd name="connsiteX505" fmla="*/ 3104273 w 7467600"/>
              <a:gd name="connsiteY505" fmla="*/ 5076159 h 6858000"/>
              <a:gd name="connsiteX506" fmla="*/ 3113245 w 7467600"/>
              <a:gd name="connsiteY506" fmla="*/ 5090705 h 6858000"/>
              <a:gd name="connsiteX507" fmla="*/ 3126294 w 7467600"/>
              <a:gd name="connsiteY507" fmla="*/ 5114400 h 6858000"/>
              <a:gd name="connsiteX508" fmla="*/ 3937433 w 7467600"/>
              <a:gd name="connsiteY508" fmla="*/ 4830473 h 6858000"/>
              <a:gd name="connsiteX509" fmla="*/ 3590475 w 7467600"/>
              <a:gd name="connsiteY509" fmla="*/ 4597974 h 6858000"/>
              <a:gd name="connsiteX510" fmla="*/ 3100264 w 7467600"/>
              <a:gd name="connsiteY510" fmla="*/ 4579845 h 6858000"/>
              <a:gd name="connsiteX511" fmla="*/ 2183576 w 7467600"/>
              <a:gd name="connsiteY511" fmla="*/ 4227150 h 6858000"/>
              <a:gd name="connsiteX512" fmla="*/ 2151029 w 7467600"/>
              <a:gd name="connsiteY512" fmla="*/ 4146947 h 6858000"/>
              <a:gd name="connsiteX513" fmla="*/ 3563434 w 7467600"/>
              <a:gd name="connsiteY513" fmla="*/ 4469115 h 6858000"/>
              <a:gd name="connsiteX514" fmla="*/ 3177952 w 7467600"/>
              <a:gd name="connsiteY514" fmla="*/ 3657386 h 6858000"/>
              <a:gd name="connsiteX515" fmla="*/ 3189263 w 7467600"/>
              <a:gd name="connsiteY515" fmla="*/ 3625726 h 6858000"/>
              <a:gd name="connsiteX516" fmla="*/ 3560912 w 7467600"/>
              <a:gd name="connsiteY516" fmla="*/ 4079863 h 6858000"/>
              <a:gd name="connsiteX517" fmla="*/ 3626636 w 7467600"/>
              <a:gd name="connsiteY517" fmla="*/ 4512230 h 6858000"/>
              <a:gd name="connsiteX518" fmla="*/ 3653088 w 7467600"/>
              <a:gd name="connsiteY518" fmla="*/ 4521417 h 6858000"/>
              <a:gd name="connsiteX519" fmla="*/ 3988128 w 7467600"/>
              <a:gd name="connsiteY519" fmla="*/ 4817267 h 6858000"/>
              <a:gd name="connsiteX520" fmla="*/ 4830582 w 7467600"/>
              <a:gd name="connsiteY520" fmla="*/ 4676000 h 6858000"/>
              <a:gd name="connsiteX521" fmla="*/ 4830100 w 7467600"/>
              <a:gd name="connsiteY521" fmla="*/ 4675554 h 6858000"/>
              <a:gd name="connsiteX522" fmla="*/ 4036318 w 7467600"/>
              <a:gd name="connsiteY522" fmla="*/ 4147013 h 6858000"/>
              <a:gd name="connsiteX523" fmla="*/ 3432098 w 7467600"/>
              <a:gd name="connsiteY523" fmla="*/ 3537312 h 6858000"/>
              <a:gd name="connsiteX524" fmla="*/ 3446761 w 7467600"/>
              <a:gd name="connsiteY524" fmla="*/ 3461278 h 6858000"/>
              <a:gd name="connsiteX525" fmla="*/ 4419733 w 7467600"/>
              <a:gd name="connsiteY525" fmla="*/ 3963555 h 6858000"/>
              <a:gd name="connsiteX526" fmla="*/ 4781371 w 7467600"/>
              <a:gd name="connsiteY526" fmla="*/ 4458604 h 6858000"/>
              <a:gd name="connsiteX527" fmla="*/ 4780440 w 7467600"/>
              <a:gd name="connsiteY527" fmla="*/ 4470290 h 6858000"/>
              <a:gd name="connsiteX528" fmla="*/ 4898954 w 7467600"/>
              <a:gd name="connsiteY528" fmla="*/ 4662092 h 6858000"/>
              <a:gd name="connsiteX529" fmla="*/ 4900699 w 7467600"/>
              <a:gd name="connsiteY529" fmla="*/ 4670867 h 6858000"/>
              <a:gd name="connsiteX530" fmla="*/ 5714511 w 7467600"/>
              <a:gd name="connsiteY530" fmla="*/ 4663483 h 6858000"/>
              <a:gd name="connsiteX531" fmla="*/ 5464793 w 7467600"/>
              <a:gd name="connsiteY531" fmla="*/ 4393556 h 6858000"/>
              <a:gd name="connsiteX532" fmla="*/ 5461897 w 7467600"/>
              <a:gd name="connsiteY532" fmla="*/ 4390879 h 6858000"/>
              <a:gd name="connsiteX533" fmla="*/ 4294126 w 7467600"/>
              <a:gd name="connsiteY533" fmla="*/ 3303048 h 6858000"/>
              <a:gd name="connsiteX534" fmla="*/ 4305321 w 7467600"/>
              <a:gd name="connsiteY534" fmla="*/ 3256953 h 6858000"/>
              <a:gd name="connsiteX535" fmla="*/ 4949299 w 7467600"/>
              <a:gd name="connsiteY535" fmla="*/ 3766336 h 6858000"/>
              <a:gd name="connsiteX536" fmla="*/ 5291452 w 7467600"/>
              <a:gd name="connsiteY536" fmla="*/ 4076801 h 6858000"/>
              <a:gd name="connsiteX537" fmla="*/ 5434998 w 7467600"/>
              <a:gd name="connsiteY537" fmla="*/ 4254100 h 6858000"/>
              <a:gd name="connsiteX538" fmla="*/ 5351015 w 7467600"/>
              <a:gd name="connsiteY538" fmla="*/ 3760989 h 6858000"/>
              <a:gd name="connsiteX539" fmla="*/ 5413780 w 7467600"/>
              <a:gd name="connsiteY539" fmla="*/ 2966265 h 6858000"/>
              <a:gd name="connsiteX540" fmla="*/ 5425627 w 7467600"/>
              <a:gd name="connsiteY540" fmla="*/ 2954192 h 6858000"/>
              <a:gd name="connsiteX541" fmla="*/ 6604735 w 7467600"/>
              <a:gd name="connsiteY541" fmla="*/ 2041381 h 6858000"/>
              <a:gd name="connsiteX542" fmla="*/ 7204487 w 7467600"/>
              <a:gd name="connsiteY542" fmla="*/ 2742112 h 6858000"/>
              <a:gd name="connsiteX543" fmla="*/ 7131592 w 7467600"/>
              <a:gd name="connsiteY543" fmla="*/ 2672096 h 6858000"/>
              <a:gd name="connsiteX544" fmla="*/ 6996344 w 7467600"/>
              <a:gd name="connsiteY544" fmla="*/ 2518310 h 6858000"/>
              <a:gd name="connsiteX545" fmla="*/ 6735495 w 7467600"/>
              <a:gd name="connsiteY545" fmla="*/ 2196890 h 6858000"/>
              <a:gd name="connsiteX546" fmla="*/ 6721901 w 7467600"/>
              <a:gd name="connsiteY546" fmla="*/ 2179274 h 6858000"/>
              <a:gd name="connsiteX547" fmla="*/ 6604735 w 7467600"/>
              <a:gd name="connsiteY547" fmla="*/ 2041381 h 6858000"/>
              <a:gd name="connsiteX548" fmla="*/ 6591670 w 7467600"/>
              <a:gd name="connsiteY548" fmla="*/ 1988277 h 6858000"/>
              <a:gd name="connsiteX549" fmla="*/ 6747349 w 7467600"/>
              <a:gd name="connsiteY549" fmla="*/ 2160069 h 6858000"/>
              <a:gd name="connsiteX550" fmla="*/ 6760943 w 7467600"/>
              <a:gd name="connsiteY550" fmla="*/ 2177686 h 6858000"/>
              <a:gd name="connsiteX551" fmla="*/ 7021065 w 7467600"/>
              <a:gd name="connsiteY551" fmla="*/ 2498102 h 6858000"/>
              <a:gd name="connsiteX552" fmla="*/ 7155223 w 7467600"/>
              <a:gd name="connsiteY552" fmla="*/ 2650386 h 6858000"/>
              <a:gd name="connsiteX553" fmla="*/ 7203167 w 7467600"/>
              <a:gd name="connsiteY553" fmla="*/ 2697288 h 6858000"/>
              <a:gd name="connsiteX554" fmla="*/ 6937703 w 7467600"/>
              <a:gd name="connsiteY554" fmla="*/ 2321981 h 6858000"/>
              <a:gd name="connsiteX555" fmla="*/ 6591670 w 7467600"/>
              <a:gd name="connsiteY555" fmla="*/ 1988277 h 6858000"/>
              <a:gd name="connsiteX556" fmla="*/ 5798671 w 7467600"/>
              <a:gd name="connsiteY556" fmla="*/ 1981601 h 6858000"/>
              <a:gd name="connsiteX557" fmla="*/ 5754709 w 7467600"/>
              <a:gd name="connsiteY557" fmla="*/ 2071454 h 6858000"/>
              <a:gd name="connsiteX558" fmla="*/ 5763044 w 7467600"/>
              <a:gd name="connsiteY558" fmla="*/ 2842206 h 6858000"/>
              <a:gd name="connsiteX559" fmla="*/ 5764974 w 7467600"/>
              <a:gd name="connsiteY559" fmla="*/ 2799609 h 6858000"/>
              <a:gd name="connsiteX560" fmla="*/ 5767665 w 7467600"/>
              <a:gd name="connsiteY560" fmla="*/ 2666409 h 6858000"/>
              <a:gd name="connsiteX561" fmla="*/ 5763055 w 7467600"/>
              <a:gd name="connsiteY561" fmla="*/ 2579705 h 6858000"/>
              <a:gd name="connsiteX562" fmla="*/ 5758079 w 7467600"/>
              <a:gd name="connsiteY562" fmla="*/ 2492508 h 6858000"/>
              <a:gd name="connsiteX563" fmla="*/ 5779325 w 7467600"/>
              <a:gd name="connsiteY563" fmla="*/ 2197069 h 6858000"/>
              <a:gd name="connsiteX564" fmla="*/ 5798671 w 7467600"/>
              <a:gd name="connsiteY564" fmla="*/ 1981601 h 6858000"/>
              <a:gd name="connsiteX565" fmla="*/ 5829202 w 7467600"/>
              <a:gd name="connsiteY565" fmla="*/ 1971679 h 6858000"/>
              <a:gd name="connsiteX566" fmla="*/ 5809558 w 7467600"/>
              <a:gd name="connsiteY566" fmla="*/ 2198043 h 6858000"/>
              <a:gd name="connsiteX567" fmla="*/ 5788653 w 7467600"/>
              <a:gd name="connsiteY567" fmla="*/ 2489430 h 6858000"/>
              <a:gd name="connsiteX568" fmla="*/ 5793439 w 7467600"/>
              <a:gd name="connsiteY568" fmla="*/ 2575235 h 6858000"/>
              <a:gd name="connsiteX569" fmla="*/ 5796837 w 7467600"/>
              <a:gd name="connsiteY569" fmla="*/ 2637633 h 6858000"/>
              <a:gd name="connsiteX570" fmla="*/ 5818614 w 7467600"/>
              <a:gd name="connsiteY570" fmla="*/ 2473055 h 6858000"/>
              <a:gd name="connsiteX571" fmla="*/ 5829202 w 7467600"/>
              <a:gd name="connsiteY571" fmla="*/ 1971679 h 6858000"/>
              <a:gd name="connsiteX572" fmla="*/ 5911389 w 7467600"/>
              <a:gd name="connsiteY572" fmla="*/ 1898371 h 6858000"/>
              <a:gd name="connsiteX573" fmla="*/ 6237627 w 7467600"/>
              <a:gd name="connsiteY573" fmla="*/ 2231921 h 6858000"/>
              <a:gd name="connsiteX574" fmla="*/ 5911389 w 7467600"/>
              <a:gd name="connsiteY574" fmla="*/ 1898371 h 6858000"/>
              <a:gd name="connsiteX575" fmla="*/ 6944437 w 7467600"/>
              <a:gd name="connsiteY575" fmla="*/ 1575402 h 6858000"/>
              <a:gd name="connsiteX576" fmla="*/ 6304730 w 7467600"/>
              <a:gd name="connsiteY576" fmla="*/ 1766654 h 6858000"/>
              <a:gd name="connsiteX577" fmla="*/ 6944437 w 7467600"/>
              <a:gd name="connsiteY577" fmla="*/ 1575402 h 6858000"/>
              <a:gd name="connsiteX578" fmla="*/ 7019523 w 7467600"/>
              <a:gd name="connsiteY578" fmla="*/ 1519450 h 6858000"/>
              <a:gd name="connsiteX579" fmla="*/ 6298091 w 7467600"/>
              <a:gd name="connsiteY579" fmla="*/ 1737122 h 6858000"/>
              <a:gd name="connsiteX580" fmla="*/ 7019523 w 7467600"/>
              <a:gd name="connsiteY580" fmla="*/ 1519450 h 6858000"/>
              <a:gd name="connsiteX581" fmla="*/ 2399523 w 7467600"/>
              <a:gd name="connsiteY581" fmla="*/ 1428234 h 6858000"/>
              <a:gd name="connsiteX582" fmla="*/ 2224982 w 7467600"/>
              <a:gd name="connsiteY582" fmla="*/ 1826201 h 6858000"/>
              <a:gd name="connsiteX583" fmla="*/ 2096099 w 7467600"/>
              <a:gd name="connsiteY583" fmla="*/ 2345900 h 6858000"/>
              <a:gd name="connsiteX584" fmla="*/ 2283317 w 7467600"/>
              <a:gd name="connsiteY584" fmla="*/ 1796925 h 6858000"/>
              <a:gd name="connsiteX585" fmla="*/ 2399523 w 7467600"/>
              <a:gd name="connsiteY585" fmla="*/ 1428234 h 6858000"/>
              <a:gd name="connsiteX586" fmla="*/ 2448558 w 7467600"/>
              <a:gd name="connsiteY586" fmla="*/ 1373435 h 6858000"/>
              <a:gd name="connsiteX587" fmla="*/ 2312521 w 7467600"/>
              <a:gd name="connsiteY587" fmla="*/ 1806140 h 6858000"/>
              <a:gd name="connsiteX588" fmla="*/ 2127533 w 7467600"/>
              <a:gd name="connsiteY588" fmla="*/ 2348380 h 6858000"/>
              <a:gd name="connsiteX589" fmla="*/ 2358080 w 7467600"/>
              <a:gd name="connsiteY589" fmla="*/ 1866134 h 6858000"/>
              <a:gd name="connsiteX590" fmla="*/ 2407436 w 7467600"/>
              <a:gd name="connsiteY590" fmla="*/ 1651070 h 6858000"/>
              <a:gd name="connsiteX591" fmla="*/ 2448558 w 7467600"/>
              <a:gd name="connsiteY591" fmla="*/ 1373435 h 6858000"/>
              <a:gd name="connsiteX592" fmla="*/ 278707 w 7467600"/>
              <a:gd name="connsiteY592" fmla="*/ 1352270 h 6858000"/>
              <a:gd name="connsiteX593" fmla="*/ 321570 w 7467600"/>
              <a:gd name="connsiteY593" fmla="*/ 1861610 h 6858000"/>
              <a:gd name="connsiteX594" fmla="*/ 294281 w 7467600"/>
              <a:gd name="connsiteY594" fmla="*/ 1440658 h 6858000"/>
              <a:gd name="connsiteX595" fmla="*/ 278707 w 7467600"/>
              <a:gd name="connsiteY595" fmla="*/ 1352270 h 6858000"/>
              <a:gd name="connsiteX596" fmla="*/ 1423821 w 7467600"/>
              <a:gd name="connsiteY596" fmla="*/ 1351958 h 6858000"/>
              <a:gd name="connsiteX597" fmla="*/ 1638521 w 7467600"/>
              <a:gd name="connsiteY597" fmla="*/ 1908470 h 6858000"/>
              <a:gd name="connsiteX598" fmla="*/ 1754199 w 7467600"/>
              <a:gd name="connsiteY598" fmla="*/ 2149284 h 6858000"/>
              <a:gd name="connsiteX599" fmla="*/ 1908359 w 7467600"/>
              <a:gd name="connsiteY599" fmla="*/ 2364988 h 6858000"/>
              <a:gd name="connsiteX600" fmla="*/ 1647661 w 7467600"/>
              <a:gd name="connsiteY600" fmla="*/ 1825945 h 6858000"/>
              <a:gd name="connsiteX601" fmla="*/ 1423821 w 7467600"/>
              <a:gd name="connsiteY601" fmla="*/ 1351958 h 6858000"/>
              <a:gd name="connsiteX602" fmla="*/ 1431890 w 7467600"/>
              <a:gd name="connsiteY602" fmla="*/ 1306475 h 6858000"/>
              <a:gd name="connsiteX603" fmla="*/ 1507597 w 7467600"/>
              <a:gd name="connsiteY603" fmla="*/ 1446132 h 6858000"/>
              <a:gd name="connsiteX604" fmla="*/ 1674586 w 7467600"/>
              <a:gd name="connsiteY604" fmla="*/ 1813832 h 6858000"/>
              <a:gd name="connsiteX605" fmla="*/ 1815950 w 7467600"/>
              <a:gd name="connsiteY605" fmla="*/ 2128564 h 6858000"/>
              <a:gd name="connsiteX606" fmla="*/ 1984242 w 7467600"/>
              <a:gd name="connsiteY606" fmla="*/ 2430829 h 6858000"/>
              <a:gd name="connsiteX607" fmla="*/ 2014023 w 7467600"/>
              <a:gd name="connsiteY607" fmla="*/ 2450995 h 6858000"/>
              <a:gd name="connsiteX608" fmla="*/ 1747337 w 7467600"/>
              <a:gd name="connsiteY608" fmla="*/ 1855264 h 6858000"/>
              <a:gd name="connsiteX609" fmla="*/ 1533749 w 7467600"/>
              <a:gd name="connsiteY609" fmla="*/ 1478656 h 6858000"/>
              <a:gd name="connsiteX610" fmla="*/ 1431890 w 7467600"/>
              <a:gd name="connsiteY610" fmla="*/ 1306475 h 6858000"/>
              <a:gd name="connsiteX611" fmla="*/ 5052692 w 7467600"/>
              <a:gd name="connsiteY611" fmla="*/ 1292994 h 6858000"/>
              <a:gd name="connsiteX612" fmla="*/ 5200661 w 7467600"/>
              <a:gd name="connsiteY612" fmla="*/ 1635186 h 6858000"/>
              <a:gd name="connsiteX613" fmla="*/ 5297138 w 7467600"/>
              <a:gd name="connsiteY613" fmla="*/ 1906351 h 6858000"/>
              <a:gd name="connsiteX614" fmla="*/ 5052692 w 7467600"/>
              <a:gd name="connsiteY614" fmla="*/ 1292994 h 6858000"/>
              <a:gd name="connsiteX615" fmla="*/ 5009948 w 7467600"/>
              <a:gd name="connsiteY615" fmla="*/ 1273619 h 6858000"/>
              <a:gd name="connsiteX616" fmla="*/ 5121777 w 7467600"/>
              <a:gd name="connsiteY616" fmla="*/ 1654213 h 6858000"/>
              <a:gd name="connsiteX617" fmla="*/ 5293545 w 7467600"/>
              <a:gd name="connsiteY617" fmla="*/ 2072247 h 6858000"/>
              <a:gd name="connsiteX618" fmla="*/ 5294042 w 7467600"/>
              <a:gd name="connsiteY618" fmla="*/ 2065019 h 6858000"/>
              <a:gd name="connsiteX619" fmla="*/ 5171936 w 7467600"/>
              <a:gd name="connsiteY619" fmla="*/ 1647613 h 6858000"/>
              <a:gd name="connsiteX620" fmla="*/ 5009948 w 7467600"/>
              <a:gd name="connsiteY620" fmla="*/ 1273619 h 6858000"/>
              <a:gd name="connsiteX621" fmla="*/ 655236 w 7467600"/>
              <a:gd name="connsiteY621" fmla="*/ 1268632 h 6858000"/>
              <a:gd name="connsiteX622" fmla="*/ 839521 w 7467600"/>
              <a:gd name="connsiteY622" fmla="*/ 1685315 h 6858000"/>
              <a:gd name="connsiteX623" fmla="*/ 1109416 w 7467600"/>
              <a:gd name="connsiteY623" fmla="*/ 2061663 h 6858000"/>
              <a:gd name="connsiteX624" fmla="*/ 1298300 w 7467600"/>
              <a:gd name="connsiteY624" fmla="*/ 2247742 h 6858000"/>
              <a:gd name="connsiteX625" fmla="*/ 1125871 w 7467600"/>
              <a:gd name="connsiteY625" fmla="*/ 1989513 h 6858000"/>
              <a:gd name="connsiteX626" fmla="*/ 981574 w 7467600"/>
              <a:gd name="connsiteY626" fmla="*/ 1783157 h 6858000"/>
              <a:gd name="connsiteX627" fmla="*/ 922198 w 7467600"/>
              <a:gd name="connsiteY627" fmla="*/ 1677437 h 6858000"/>
              <a:gd name="connsiteX628" fmla="*/ 869293 w 7467600"/>
              <a:gd name="connsiteY628" fmla="*/ 1583214 h 6858000"/>
              <a:gd name="connsiteX629" fmla="*/ 751431 w 7467600"/>
              <a:gd name="connsiteY629" fmla="*/ 1405731 h 6858000"/>
              <a:gd name="connsiteX630" fmla="*/ 655236 w 7467600"/>
              <a:gd name="connsiteY630" fmla="*/ 1268632 h 6858000"/>
              <a:gd name="connsiteX631" fmla="*/ 6516292 w 7467600"/>
              <a:gd name="connsiteY631" fmla="*/ 1263064 h 6858000"/>
              <a:gd name="connsiteX632" fmla="*/ 5736320 w 7467600"/>
              <a:gd name="connsiteY632" fmla="*/ 1501803 h 6858000"/>
              <a:gd name="connsiteX633" fmla="*/ 6516292 w 7467600"/>
              <a:gd name="connsiteY633" fmla="*/ 1263064 h 6858000"/>
              <a:gd name="connsiteX634" fmla="*/ 291466 w 7467600"/>
              <a:gd name="connsiteY634" fmla="*/ 1250369 h 6858000"/>
              <a:gd name="connsiteX635" fmla="*/ 323180 w 7467600"/>
              <a:gd name="connsiteY635" fmla="*/ 1435283 h 6858000"/>
              <a:gd name="connsiteX636" fmla="*/ 349381 w 7467600"/>
              <a:gd name="connsiteY636" fmla="*/ 1875041 h 6858000"/>
              <a:gd name="connsiteX637" fmla="*/ 374363 w 7467600"/>
              <a:gd name="connsiteY637" fmla="*/ 1506494 h 6858000"/>
              <a:gd name="connsiteX638" fmla="*/ 302168 w 7467600"/>
              <a:gd name="connsiteY638" fmla="*/ 1274495 h 6858000"/>
              <a:gd name="connsiteX639" fmla="*/ 291466 w 7467600"/>
              <a:gd name="connsiteY639" fmla="*/ 1250369 h 6858000"/>
              <a:gd name="connsiteX640" fmla="*/ 678222 w 7467600"/>
              <a:gd name="connsiteY640" fmla="*/ 1248670 h 6858000"/>
              <a:gd name="connsiteX641" fmla="*/ 775536 w 7467600"/>
              <a:gd name="connsiteY641" fmla="*/ 1388015 h 6858000"/>
              <a:gd name="connsiteX642" fmla="*/ 894529 w 7467600"/>
              <a:gd name="connsiteY642" fmla="*/ 1567739 h 6858000"/>
              <a:gd name="connsiteX643" fmla="*/ 948000 w 7467600"/>
              <a:gd name="connsiteY643" fmla="*/ 1663088 h 6858000"/>
              <a:gd name="connsiteX644" fmla="*/ 1006812 w 7467600"/>
              <a:gd name="connsiteY644" fmla="*/ 1767683 h 6858000"/>
              <a:gd name="connsiteX645" fmla="*/ 1149133 w 7467600"/>
              <a:gd name="connsiteY645" fmla="*/ 1971513 h 6858000"/>
              <a:gd name="connsiteX646" fmla="*/ 1333952 w 7467600"/>
              <a:gd name="connsiteY646" fmla="*/ 2251620 h 6858000"/>
              <a:gd name="connsiteX647" fmla="*/ 1337329 w 7467600"/>
              <a:gd name="connsiteY647" fmla="*/ 2258350 h 6858000"/>
              <a:gd name="connsiteX648" fmla="*/ 1014726 w 7467600"/>
              <a:gd name="connsiteY648" fmla="*/ 1615556 h 6858000"/>
              <a:gd name="connsiteX649" fmla="*/ 678222 w 7467600"/>
              <a:gd name="connsiteY649" fmla="*/ 1248670 h 6858000"/>
              <a:gd name="connsiteX650" fmla="*/ 6691602 w 7467600"/>
              <a:gd name="connsiteY650" fmla="*/ 1140573 h 6858000"/>
              <a:gd name="connsiteX651" fmla="*/ 6571100 w 7467600"/>
              <a:gd name="connsiteY651" fmla="*/ 1183662 h 6858000"/>
              <a:gd name="connsiteX652" fmla="*/ 6241687 w 7467600"/>
              <a:gd name="connsiteY652" fmla="*/ 1257600 h 6858000"/>
              <a:gd name="connsiteX653" fmla="*/ 5693009 w 7467600"/>
              <a:gd name="connsiteY653" fmla="*/ 1478256 h 6858000"/>
              <a:gd name="connsiteX654" fmla="*/ 6548420 w 7467600"/>
              <a:gd name="connsiteY654" fmla="*/ 1214599 h 6858000"/>
              <a:gd name="connsiteX655" fmla="*/ 6605473 w 7467600"/>
              <a:gd name="connsiteY655" fmla="*/ 1184686 h 6858000"/>
              <a:gd name="connsiteX656" fmla="*/ 6691602 w 7467600"/>
              <a:gd name="connsiteY656" fmla="*/ 1140573 h 6858000"/>
              <a:gd name="connsiteX657" fmla="*/ 4002475 w 7467600"/>
              <a:gd name="connsiteY657" fmla="*/ 1037802 h 6858000"/>
              <a:gd name="connsiteX658" fmla="*/ 4000324 w 7467600"/>
              <a:gd name="connsiteY658" fmla="*/ 1039362 h 6858000"/>
              <a:gd name="connsiteX659" fmla="*/ 4002862 w 7467600"/>
              <a:gd name="connsiteY659" fmla="*/ 1042866 h 6858000"/>
              <a:gd name="connsiteX660" fmla="*/ 4002475 w 7467600"/>
              <a:gd name="connsiteY660" fmla="*/ 1037802 h 6858000"/>
              <a:gd name="connsiteX661" fmla="*/ 506322 w 7467600"/>
              <a:gd name="connsiteY661" fmla="*/ 1020997 h 6858000"/>
              <a:gd name="connsiteX662" fmla="*/ 533068 w 7467600"/>
              <a:gd name="connsiteY662" fmla="*/ 1029409 h 6858000"/>
              <a:gd name="connsiteX663" fmla="*/ 1232525 w 7467600"/>
              <a:gd name="connsiteY663" fmla="*/ 1804675 h 6858000"/>
              <a:gd name="connsiteX664" fmla="*/ 1388858 w 7467600"/>
              <a:gd name="connsiteY664" fmla="*/ 2368011 h 6858000"/>
              <a:gd name="connsiteX665" fmla="*/ 1384098 w 7467600"/>
              <a:gd name="connsiteY665" fmla="*/ 2378125 h 6858000"/>
              <a:gd name="connsiteX666" fmla="*/ 1425393 w 7467600"/>
              <a:gd name="connsiteY666" fmla="*/ 2589124 h 6858000"/>
              <a:gd name="connsiteX667" fmla="*/ 1424001 w 7467600"/>
              <a:gd name="connsiteY667" fmla="*/ 2597541 h 6858000"/>
              <a:gd name="connsiteX668" fmla="*/ 2152729 w 7467600"/>
              <a:gd name="connsiteY668" fmla="*/ 2864487 h 6858000"/>
              <a:gd name="connsiteX669" fmla="*/ 2020609 w 7467600"/>
              <a:gd name="connsiteY669" fmla="*/ 2539671 h 6858000"/>
              <a:gd name="connsiteX670" fmla="*/ 2018920 w 7467600"/>
              <a:gd name="connsiteY670" fmla="*/ 2536309 h 6858000"/>
              <a:gd name="connsiteX671" fmla="*/ 1342441 w 7467600"/>
              <a:gd name="connsiteY671" fmla="*/ 1173017 h 6858000"/>
              <a:gd name="connsiteX672" fmla="*/ 1367925 w 7467600"/>
              <a:gd name="connsiteY672" fmla="*/ 1135648 h 6858000"/>
              <a:gd name="connsiteX673" fmla="*/ 1771401 w 7467600"/>
              <a:gd name="connsiteY673" fmla="*/ 1806673 h 6858000"/>
              <a:gd name="connsiteX674" fmla="*/ 1972385 w 7467600"/>
              <a:gd name="connsiteY674" fmla="*/ 2198735 h 6858000"/>
              <a:gd name="connsiteX675" fmla="*/ 2040892 w 7467600"/>
              <a:gd name="connsiteY675" fmla="*/ 2405205 h 6858000"/>
              <a:gd name="connsiteX676" fmla="*/ 2131689 w 7467600"/>
              <a:gd name="connsiteY676" fmla="*/ 1936926 h 6858000"/>
              <a:gd name="connsiteX677" fmla="*/ 2454820 w 7467600"/>
              <a:gd name="connsiteY677" fmla="*/ 1248808 h 6858000"/>
              <a:gd name="connsiteX678" fmla="*/ 2492512 w 7467600"/>
              <a:gd name="connsiteY678" fmla="*/ 1302920 h 6858000"/>
              <a:gd name="connsiteX679" fmla="*/ 2081216 w 7467600"/>
              <a:gd name="connsiteY679" fmla="*/ 2527513 h 6858000"/>
              <a:gd name="connsiteX680" fmla="*/ 2081211 w 7467600"/>
              <a:gd name="connsiteY680" fmla="*/ 2528916 h 6858000"/>
              <a:gd name="connsiteX681" fmla="*/ 2199067 w 7467600"/>
              <a:gd name="connsiteY681" fmla="*/ 2884061 h 6858000"/>
              <a:gd name="connsiteX682" fmla="*/ 3192586 w 7467600"/>
              <a:gd name="connsiteY682" fmla="*/ 3411496 h 6858000"/>
              <a:gd name="connsiteX683" fmla="*/ 3182620 w 7467600"/>
              <a:gd name="connsiteY683" fmla="*/ 3483279 h 6858000"/>
              <a:gd name="connsiteX684" fmla="*/ 2435119 w 7467600"/>
              <a:gd name="connsiteY684" fmla="*/ 3080173 h 6858000"/>
              <a:gd name="connsiteX685" fmla="*/ 2410152 w 7467600"/>
              <a:gd name="connsiteY685" fmla="*/ 3063751 h 6858000"/>
              <a:gd name="connsiteX686" fmla="*/ 2408099 w 7467600"/>
              <a:gd name="connsiteY686" fmla="*/ 3064403 h 6858000"/>
              <a:gd name="connsiteX687" fmla="*/ 2407218 w 7467600"/>
              <a:gd name="connsiteY687" fmla="*/ 3070324 h 6858000"/>
              <a:gd name="connsiteX688" fmla="*/ 2380138 w 7467600"/>
              <a:gd name="connsiteY688" fmla="*/ 3099341 h 6858000"/>
              <a:gd name="connsiteX689" fmla="*/ 1765923 w 7467600"/>
              <a:gd name="connsiteY689" fmla="*/ 3581043 h 6858000"/>
              <a:gd name="connsiteX690" fmla="*/ 1702258 w 7467600"/>
              <a:gd name="connsiteY690" fmla="*/ 3612286 h 6858000"/>
              <a:gd name="connsiteX691" fmla="*/ 1538370 w 7467600"/>
              <a:gd name="connsiteY691" fmla="*/ 3811804 h 6858000"/>
              <a:gd name="connsiteX692" fmla="*/ 542867 w 7467600"/>
              <a:gd name="connsiteY692" fmla="*/ 4944092 h 6858000"/>
              <a:gd name="connsiteX693" fmla="*/ 515800 w 7467600"/>
              <a:gd name="connsiteY693" fmla="*/ 4862180 h 6858000"/>
              <a:gd name="connsiteX694" fmla="*/ 909145 w 7467600"/>
              <a:gd name="connsiteY694" fmla="*/ 4199225 h 6858000"/>
              <a:gd name="connsiteX695" fmla="*/ 1214067 w 7467600"/>
              <a:gd name="connsiteY695" fmla="*/ 3908561 h 6858000"/>
              <a:gd name="connsiteX696" fmla="*/ 640967 w 7467600"/>
              <a:gd name="connsiteY696" fmla="*/ 4105601 h 6858000"/>
              <a:gd name="connsiteX697" fmla="*/ 112563 w 7467600"/>
              <a:gd name="connsiteY697" fmla="*/ 4396952 h 6858000"/>
              <a:gd name="connsiteX698" fmla="*/ 0 w 7467600"/>
              <a:gd name="connsiteY698" fmla="*/ 4466006 h 6858000"/>
              <a:gd name="connsiteX699" fmla="*/ 0 w 7467600"/>
              <a:gd name="connsiteY699" fmla="*/ 4233763 h 6858000"/>
              <a:gd name="connsiteX700" fmla="*/ 36881 w 7467600"/>
              <a:gd name="connsiteY700" fmla="*/ 4200118 h 6858000"/>
              <a:gd name="connsiteX701" fmla="*/ 910534 w 7467600"/>
              <a:gd name="connsiteY701" fmla="*/ 3629753 h 6858000"/>
              <a:gd name="connsiteX702" fmla="*/ 1578717 w 7467600"/>
              <a:gd name="connsiteY702" fmla="*/ 3575982 h 6858000"/>
              <a:gd name="connsiteX703" fmla="*/ 2338780 w 7467600"/>
              <a:gd name="connsiteY703" fmla="*/ 3033725 h 6858000"/>
              <a:gd name="connsiteX704" fmla="*/ 1807991 w 7467600"/>
              <a:gd name="connsiteY704" fmla="*/ 2807184 h 6858000"/>
              <a:gd name="connsiteX705" fmla="*/ 1416358 w 7467600"/>
              <a:gd name="connsiteY705" fmla="*/ 3112571 h 6858000"/>
              <a:gd name="connsiteX706" fmla="*/ 939066 w 7467600"/>
              <a:gd name="connsiteY706" fmla="*/ 3378798 h 6858000"/>
              <a:gd name="connsiteX707" fmla="*/ 115099 w 7467600"/>
              <a:gd name="connsiteY707" fmla="*/ 3607650 h 6858000"/>
              <a:gd name="connsiteX708" fmla="*/ 97284 w 7467600"/>
              <a:gd name="connsiteY708" fmla="*/ 3520393 h 6858000"/>
              <a:gd name="connsiteX709" fmla="*/ 922050 w 7467600"/>
              <a:gd name="connsiteY709" fmla="*/ 3074867 h 6858000"/>
              <a:gd name="connsiteX710" fmla="*/ 1405265 w 7467600"/>
              <a:gd name="connsiteY710" fmla="*/ 3016319 h 6858000"/>
              <a:gd name="connsiteX711" fmla="*/ 1407512 w 7467600"/>
              <a:gd name="connsiteY711" fmla="*/ 3018001 h 6858000"/>
              <a:gd name="connsiteX712" fmla="*/ 1726266 w 7467600"/>
              <a:gd name="connsiteY712" fmla="*/ 2777274 h 6858000"/>
              <a:gd name="connsiteX713" fmla="*/ 625390 w 7467600"/>
              <a:gd name="connsiteY713" fmla="*/ 2514541 h 6858000"/>
              <a:gd name="connsiteX714" fmla="*/ 619799 w 7467600"/>
              <a:gd name="connsiteY714" fmla="*/ 2527180 h 6858000"/>
              <a:gd name="connsiteX715" fmla="*/ 310030 w 7467600"/>
              <a:gd name="connsiteY715" fmla="*/ 2771818 h 6858000"/>
              <a:gd name="connsiteX716" fmla="*/ 173877 w 7467600"/>
              <a:gd name="connsiteY716" fmla="*/ 2937056 h 6858000"/>
              <a:gd name="connsiteX717" fmla="*/ 77889 w 7467600"/>
              <a:gd name="connsiteY717" fmla="*/ 3138440 h 6858000"/>
              <a:gd name="connsiteX718" fmla="*/ 0 w 7467600"/>
              <a:gd name="connsiteY718" fmla="*/ 3271395 h 6858000"/>
              <a:gd name="connsiteX719" fmla="*/ 0 w 7467600"/>
              <a:gd name="connsiteY719" fmla="*/ 3153002 h 6858000"/>
              <a:gd name="connsiteX720" fmla="*/ 2386 w 7467600"/>
              <a:gd name="connsiteY720" fmla="*/ 3149203 h 6858000"/>
              <a:gd name="connsiteX721" fmla="*/ 89753 w 7467600"/>
              <a:gd name="connsiteY721" fmla="*/ 2987702 h 6858000"/>
              <a:gd name="connsiteX722" fmla="*/ 76869 w 7467600"/>
              <a:gd name="connsiteY722" fmla="*/ 3005404 h 6858000"/>
              <a:gd name="connsiteX723" fmla="*/ 32049 w 7467600"/>
              <a:gd name="connsiteY723" fmla="*/ 3065814 h 6858000"/>
              <a:gd name="connsiteX724" fmla="*/ 0 w 7467600"/>
              <a:gd name="connsiteY724" fmla="*/ 3108744 h 6858000"/>
              <a:gd name="connsiteX725" fmla="*/ 0 w 7467600"/>
              <a:gd name="connsiteY725" fmla="*/ 3058059 h 6858000"/>
              <a:gd name="connsiteX726" fmla="*/ 7610 w 7467600"/>
              <a:gd name="connsiteY726" fmla="*/ 3047889 h 6858000"/>
              <a:gd name="connsiteX727" fmla="*/ 52419 w 7467600"/>
              <a:gd name="connsiteY727" fmla="*/ 2987479 h 6858000"/>
              <a:gd name="connsiteX728" fmla="*/ 59142 w 7467600"/>
              <a:gd name="connsiteY728" fmla="*/ 2978488 h 6858000"/>
              <a:gd name="connsiteX729" fmla="*/ 0 w 7467600"/>
              <a:gd name="connsiteY729" fmla="*/ 3015334 h 6858000"/>
              <a:gd name="connsiteX730" fmla="*/ 0 w 7467600"/>
              <a:gd name="connsiteY730" fmla="*/ 2914286 h 6858000"/>
              <a:gd name="connsiteX731" fmla="*/ 36383 w 7467600"/>
              <a:gd name="connsiteY731" fmla="*/ 2901128 h 6858000"/>
              <a:gd name="connsiteX732" fmla="*/ 156329 w 7467600"/>
              <a:gd name="connsiteY732" fmla="*/ 2840533 h 6858000"/>
              <a:gd name="connsiteX733" fmla="*/ 358355 w 7467600"/>
              <a:gd name="connsiteY733" fmla="*/ 2620471 h 6858000"/>
              <a:gd name="connsiteX734" fmla="*/ 510577 w 7467600"/>
              <a:gd name="connsiteY734" fmla="*/ 2501244 h 6858000"/>
              <a:gd name="connsiteX735" fmla="*/ 211967 w 7467600"/>
              <a:gd name="connsiteY735" fmla="*/ 2479171 h 6858000"/>
              <a:gd name="connsiteX736" fmla="*/ 0 w 7467600"/>
              <a:gd name="connsiteY736" fmla="*/ 2476398 h 6858000"/>
              <a:gd name="connsiteX737" fmla="*/ 0 w 7467600"/>
              <a:gd name="connsiteY737" fmla="*/ 2389189 h 6858000"/>
              <a:gd name="connsiteX738" fmla="*/ 103062 w 7467600"/>
              <a:gd name="connsiteY738" fmla="*/ 2389518 h 6858000"/>
              <a:gd name="connsiteX739" fmla="*/ 510734 w 7467600"/>
              <a:gd name="connsiteY739" fmla="*/ 2416201 h 6858000"/>
              <a:gd name="connsiteX740" fmla="*/ 279257 w 7467600"/>
              <a:gd name="connsiteY740" fmla="*/ 2092102 h 6858000"/>
              <a:gd name="connsiteX741" fmla="*/ 65265 w 7467600"/>
              <a:gd name="connsiteY741" fmla="*/ 2006049 h 6858000"/>
              <a:gd name="connsiteX742" fmla="*/ 0 w 7467600"/>
              <a:gd name="connsiteY742" fmla="*/ 1982532 h 6858000"/>
              <a:gd name="connsiteX743" fmla="*/ 0 w 7467600"/>
              <a:gd name="connsiteY743" fmla="*/ 1912789 h 6858000"/>
              <a:gd name="connsiteX744" fmla="*/ 97460 w 7467600"/>
              <a:gd name="connsiteY744" fmla="*/ 1953725 h 6858000"/>
              <a:gd name="connsiteX745" fmla="*/ 221272 w 7467600"/>
              <a:gd name="connsiteY745" fmla="*/ 1980766 h 6858000"/>
              <a:gd name="connsiteX746" fmla="*/ 116765 w 7467600"/>
              <a:gd name="connsiteY746" fmla="*/ 1911033 h 6858000"/>
              <a:gd name="connsiteX747" fmla="*/ 16405 w 7467600"/>
              <a:gd name="connsiteY747" fmla="*/ 1803412 h 6858000"/>
              <a:gd name="connsiteX748" fmla="*/ 0 w 7467600"/>
              <a:gd name="connsiteY748" fmla="*/ 1784777 h 6858000"/>
              <a:gd name="connsiteX749" fmla="*/ 0 w 7467600"/>
              <a:gd name="connsiteY749" fmla="*/ 1740082 h 6858000"/>
              <a:gd name="connsiteX750" fmla="*/ 39394 w 7467600"/>
              <a:gd name="connsiteY750" fmla="*/ 1784856 h 6858000"/>
              <a:gd name="connsiteX751" fmla="*/ 135813 w 7467600"/>
              <a:gd name="connsiteY751" fmla="*/ 1888838 h 6858000"/>
              <a:gd name="connsiteX752" fmla="*/ 242575 w 7467600"/>
              <a:gd name="connsiteY752" fmla="*/ 1958841 h 6858000"/>
              <a:gd name="connsiteX753" fmla="*/ 82197 w 7467600"/>
              <a:gd name="connsiteY753" fmla="*/ 1754826 h 6858000"/>
              <a:gd name="connsiteX754" fmla="*/ 0 w 7467600"/>
              <a:gd name="connsiteY754" fmla="*/ 1679650 h 6858000"/>
              <a:gd name="connsiteX755" fmla="*/ 0 w 7467600"/>
              <a:gd name="connsiteY755" fmla="*/ 1602463 h 6858000"/>
              <a:gd name="connsiteX756" fmla="*/ 84689 w 7467600"/>
              <a:gd name="connsiteY756" fmla="*/ 1677442 h 6858000"/>
              <a:gd name="connsiteX757" fmla="*/ 298437 w 7467600"/>
              <a:gd name="connsiteY757" fmla="*/ 1968019 h 6858000"/>
              <a:gd name="connsiteX758" fmla="*/ 227269 w 7467600"/>
              <a:gd name="connsiteY758" fmla="*/ 1114064 h 6858000"/>
              <a:gd name="connsiteX759" fmla="*/ 248003 w 7467600"/>
              <a:gd name="connsiteY759" fmla="*/ 1089613 h 6858000"/>
              <a:gd name="connsiteX760" fmla="*/ 427020 w 7467600"/>
              <a:gd name="connsiteY760" fmla="*/ 1619803 h 6858000"/>
              <a:gd name="connsiteX761" fmla="*/ 340345 w 7467600"/>
              <a:gd name="connsiteY761" fmla="*/ 2027739 h 6858000"/>
              <a:gd name="connsiteX762" fmla="*/ 360865 w 7467600"/>
              <a:gd name="connsiteY762" fmla="*/ 2044827 h 6858000"/>
              <a:gd name="connsiteX763" fmla="*/ 560414 w 7467600"/>
              <a:gd name="connsiteY763" fmla="*/ 2421457 h 6858000"/>
              <a:gd name="connsiteX764" fmla="*/ 1359703 w 7467600"/>
              <a:gd name="connsiteY764" fmla="*/ 2578554 h 6858000"/>
              <a:gd name="connsiteX765" fmla="*/ 1359422 w 7467600"/>
              <a:gd name="connsiteY765" fmla="*/ 2577994 h 6858000"/>
              <a:gd name="connsiteX766" fmla="*/ 828701 w 7467600"/>
              <a:gd name="connsiteY766" fmla="*/ 1839520 h 6858000"/>
              <a:gd name="connsiteX767" fmla="*/ 494427 w 7467600"/>
              <a:gd name="connsiteY767" fmla="*/ 1092333 h 6858000"/>
              <a:gd name="connsiteX768" fmla="*/ 506322 w 7467600"/>
              <a:gd name="connsiteY768" fmla="*/ 1020997 h 6858000"/>
              <a:gd name="connsiteX769" fmla="*/ 4570198 w 7467600"/>
              <a:gd name="connsiteY769" fmla="*/ 978081 h 6858000"/>
              <a:gd name="connsiteX770" fmla="*/ 4523691 w 7467600"/>
              <a:gd name="connsiteY770" fmla="*/ 1127776 h 6858000"/>
              <a:gd name="connsiteX771" fmla="*/ 4509875 w 7467600"/>
              <a:gd name="connsiteY771" fmla="*/ 1167552 h 6858000"/>
              <a:gd name="connsiteX772" fmla="*/ 4478168 w 7467600"/>
              <a:gd name="connsiteY772" fmla="*/ 1260735 h 6858000"/>
              <a:gd name="connsiteX773" fmla="*/ 4409309 w 7467600"/>
              <a:gd name="connsiteY773" fmla="*/ 1666996 h 6858000"/>
              <a:gd name="connsiteX774" fmla="*/ 4370031 w 7467600"/>
              <a:gd name="connsiteY774" fmla="*/ 1955666 h 6858000"/>
              <a:gd name="connsiteX775" fmla="*/ 4570198 w 7467600"/>
              <a:gd name="connsiteY775" fmla="*/ 978081 h 6858000"/>
              <a:gd name="connsiteX776" fmla="*/ 4557898 w 7467600"/>
              <a:gd name="connsiteY776" fmla="*/ 900011 h 6858000"/>
              <a:gd name="connsiteX777" fmla="*/ 4344840 w 7467600"/>
              <a:gd name="connsiteY777" fmla="*/ 1922038 h 6858000"/>
              <a:gd name="connsiteX778" fmla="*/ 4378710 w 7467600"/>
              <a:gd name="connsiteY778" fmla="*/ 1665516 h 6858000"/>
              <a:gd name="connsiteX779" fmla="*/ 4448798 w 7467600"/>
              <a:gd name="connsiteY779" fmla="*/ 1253024 h 6858000"/>
              <a:gd name="connsiteX780" fmla="*/ 4480315 w 7467600"/>
              <a:gd name="connsiteY780" fmla="*/ 1158454 h 6858000"/>
              <a:gd name="connsiteX781" fmla="*/ 4494133 w 7467600"/>
              <a:gd name="connsiteY781" fmla="*/ 1118676 h 6858000"/>
              <a:gd name="connsiteX782" fmla="*/ 4557898 w 7467600"/>
              <a:gd name="connsiteY782" fmla="*/ 900011 h 6858000"/>
              <a:gd name="connsiteX783" fmla="*/ 5870151 w 7467600"/>
              <a:gd name="connsiteY783" fmla="*/ 898890 h 6858000"/>
              <a:gd name="connsiteX784" fmla="*/ 5861335 w 7467600"/>
              <a:gd name="connsiteY784" fmla="*/ 899177 h 6858000"/>
              <a:gd name="connsiteX785" fmla="*/ 5843702 w 7467600"/>
              <a:gd name="connsiteY785" fmla="*/ 899748 h 6858000"/>
              <a:gd name="connsiteX786" fmla="*/ 5651107 w 7467600"/>
              <a:gd name="connsiteY786" fmla="*/ 920306 h 6858000"/>
              <a:gd name="connsiteX787" fmla="*/ 5459407 w 7467600"/>
              <a:gd name="connsiteY787" fmla="*/ 940975 h 6858000"/>
              <a:gd name="connsiteX788" fmla="*/ 5374846 w 7467600"/>
              <a:gd name="connsiteY788" fmla="*/ 941988 h 6858000"/>
              <a:gd name="connsiteX789" fmla="*/ 5256105 w 7467600"/>
              <a:gd name="connsiteY789" fmla="*/ 945632 h 6858000"/>
              <a:gd name="connsiteX790" fmla="*/ 5107071 w 7467600"/>
              <a:gd name="connsiteY790" fmla="*/ 969720 h 6858000"/>
              <a:gd name="connsiteX791" fmla="*/ 4998681 w 7467600"/>
              <a:gd name="connsiteY791" fmla="*/ 988771 h 6858000"/>
              <a:gd name="connsiteX792" fmla="*/ 5870151 w 7467600"/>
              <a:gd name="connsiteY792" fmla="*/ 898890 h 6858000"/>
              <a:gd name="connsiteX793" fmla="*/ 5504425 w 7467600"/>
              <a:gd name="connsiteY793" fmla="*/ 848067 h 6858000"/>
              <a:gd name="connsiteX794" fmla="*/ 4968849 w 7467600"/>
              <a:gd name="connsiteY794" fmla="*/ 962318 h 6858000"/>
              <a:gd name="connsiteX795" fmla="*/ 5104039 w 7467600"/>
              <a:gd name="connsiteY795" fmla="*/ 940634 h 6858000"/>
              <a:gd name="connsiteX796" fmla="*/ 5256311 w 7467600"/>
              <a:gd name="connsiteY796" fmla="*/ 916490 h 6858000"/>
              <a:gd name="connsiteX797" fmla="*/ 5377381 w 7467600"/>
              <a:gd name="connsiteY797" fmla="*/ 912671 h 6858000"/>
              <a:gd name="connsiteX798" fmla="*/ 5460148 w 7467600"/>
              <a:gd name="connsiteY798" fmla="*/ 911442 h 6858000"/>
              <a:gd name="connsiteX799" fmla="*/ 5648971 w 7467600"/>
              <a:gd name="connsiteY799" fmla="*/ 891331 h 6858000"/>
              <a:gd name="connsiteX800" fmla="*/ 5844807 w 7467600"/>
              <a:gd name="connsiteY800" fmla="*/ 870718 h 6858000"/>
              <a:gd name="connsiteX801" fmla="*/ 5862975 w 7467600"/>
              <a:gd name="connsiteY801" fmla="*/ 869756 h 6858000"/>
              <a:gd name="connsiteX802" fmla="*/ 5920887 w 7467600"/>
              <a:gd name="connsiteY802" fmla="*/ 865929 h 6858000"/>
              <a:gd name="connsiteX803" fmla="*/ 5504425 w 7467600"/>
              <a:gd name="connsiteY803" fmla="*/ 848067 h 6858000"/>
              <a:gd name="connsiteX804" fmla="*/ 3607114 w 7467600"/>
              <a:gd name="connsiteY804" fmla="*/ 467441 h 6858000"/>
              <a:gd name="connsiteX805" fmla="*/ 3296242 w 7467600"/>
              <a:gd name="connsiteY805" fmla="*/ 807991 h 6858000"/>
              <a:gd name="connsiteX806" fmla="*/ 3174674 w 7467600"/>
              <a:gd name="connsiteY806" fmla="*/ 919759 h 6858000"/>
              <a:gd name="connsiteX807" fmla="*/ 3042978 w 7467600"/>
              <a:gd name="connsiteY807" fmla="*/ 1054894 h 6858000"/>
              <a:gd name="connsiteX808" fmla="*/ 2968914 w 7467600"/>
              <a:gd name="connsiteY808" fmla="*/ 1133756 h 6858000"/>
              <a:gd name="connsiteX809" fmla="*/ 3103823 w 7467600"/>
              <a:gd name="connsiteY809" fmla="*/ 1026814 h 6858000"/>
              <a:gd name="connsiteX810" fmla="*/ 3607114 w 7467600"/>
              <a:gd name="connsiteY810" fmla="*/ 467441 h 6858000"/>
              <a:gd name="connsiteX811" fmla="*/ 3744487 w 7467600"/>
              <a:gd name="connsiteY811" fmla="*/ 383136 h 6858000"/>
              <a:gd name="connsiteX812" fmla="*/ 3970213 w 7467600"/>
              <a:gd name="connsiteY812" fmla="*/ 995559 h 6858000"/>
              <a:gd name="connsiteX813" fmla="*/ 3744487 w 7467600"/>
              <a:gd name="connsiteY813" fmla="*/ 383136 h 6858000"/>
              <a:gd name="connsiteX814" fmla="*/ 3624562 w 7467600"/>
              <a:gd name="connsiteY814" fmla="*/ 367041 h 6858000"/>
              <a:gd name="connsiteX815" fmla="*/ 3489712 w 7467600"/>
              <a:gd name="connsiteY815" fmla="*/ 485386 h 6858000"/>
              <a:gd name="connsiteX816" fmla="*/ 3182994 w 7467600"/>
              <a:gd name="connsiteY816" fmla="*/ 828265 h 6858000"/>
              <a:gd name="connsiteX817" fmla="*/ 2892114 w 7467600"/>
              <a:gd name="connsiteY817" fmla="*/ 1172635 h 6858000"/>
              <a:gd name="connsiteX818" fmla="*/ 3021459 w 7467600"/>
              <a:gd name="connsiteY818" fmla="*/ 1035385 h 6858000"/>
              <a:gd name="connsiteX819" fmla="*/ 3153873 w 7467600"/>
              <a:gd name="connsiteY819" fmla="*/ 898971 h 6858000"/>
              <a:gd name="connsiteX820" fmla="*/ 3276511 w 7467600"/>
              <a:gd name="connsiteY820" fmla="*/ 786423 h 6858000"/>
              <a:gd name="connsiteX821" fmla="*/ 3584154 w 7467600"/>
              <a:gd name="connsiteY821" fmla="*/ 448218 h 6858000"/>
              <a:gd name="connsiteX822" fmla="*/ 3624562 w 7467600"/>
              <a:gd name="connsiteY822" fmla="*/ 367041 h 6858000"/>
              <a:gd name="connsiteX823" fmla="*/ 3766672 w 7467600"/>
              <a:gd name="connsiteY823" fmla="*/ 359429 h 6858000"/>
              <a:gd name="connsiteX824" fmla="*/ 3996338 w 7467600"/>
              <a:gd name="connsiteY824" fmla="*/ 968237 h 6858000"/>
              <a:gd name="connsiteX825" fmla="*/ 3766672 w 7467600"/>
              <a:gd name="connsiteY825" fmla="*/ 359429 h 6858000"/>
              <a:gd name="connsiteX826" fmla="*/ 5805386 w 7467600"/>
              <a:gd name="connsiteY826" fmla="*/ 239240 h 6858000"/>
              <a:gd name="connsiteX827" fmla="*/ 5736947 w 7467600"/>
              <a:gd name="connsiteY827" fmla="*/ 261367 h 6858000"/>
              <a:gd name="connsiteX828" fmla="*/ 5427012 w 7467600"/>
              <a:gd name="connsiteY828" fmla="*/ 311272 h 6858000"/>
              <a:gd name="connsiteX829" fmla="*/ 5147818 w 7467600"/>
              <a:gd name="connsiteY829" fmla="*/ 322112 h 6858000"/>
              <a:gd name="connsiteX830" fmla="*/ 5060854 w 7467600"/>
              <a:gd name="connsiteY830" fmla="*/ 311882 h 6858000"/>
              <a:gd name="connsiteX831" fmla="*/ 4945989 w 7467600"/>
              <a:gd name="connsiteY831" fmla="*/ 300516 h 6858000"/>
              <a:gd name="connsiteX832" fmla="*/ 5410479 w 7467600"/>
              <a:gd name="connsiteY832" fmla="*/ 348434 h 6858000"/>
              <a:gd name="connsiteX833" fmla="*/ 5805386 w 7467600"/>
              <a:gd name="connsiteY833" fmla="*/ 239240 h 6858000"/>
              <a:gd name="connsiteX834" fmla="*/ 5905192 w 7467600"/>
              <a:gd name="connsiteY834" fmla="*/ 163079 h 6858000"/>
              <a:gd name="connsiteX835" fmla="*/ 5865655 w 7467600"/>
              <a:gd name="connsiteY835" fmla="*/ 171901 h 6858000"/>
              <a:gd name="connsiteX836" fmla="*/ 5259740 w 7467600"/>
              <a:gd name="connsiteY836" fmla="*/ 257013 h 6858000"/>
              <a:gd name="connsiteX837" fmla="*/ 5208466 w 7467600"/>
              <a:gd name="connsiteY837" fmla="*/ 257550 h 6858000"/>
              <a:gd name="connsiteX838" fmla="*/ 4980204 w 7467600"/>
              <a:gd name="connsiteY838" fmla="*/ 271903 h 6858000"/>
              <a:gd name="connsiteX839" fmla="*/ 5068068 w 7467600"/>
              <a:gd name="connsiteY839" fmla="*/ 282244 h 6858000"/>
              <a:gd name="connsiteX840" fmla="*/ 5153231 w 7467600"/>
              <a:gd name="connsiteY840" fmla="*/ 292240 h 6858000"/>
              <a:gd name="connsiteX841" fmla="*/ 5426491 w 7467600"/>
              <a:gd name="connsiteY841" fmla="*/ 281128 h 6858000"/>
              <a:gd name="connsiteX842" fmla="*/ 5731212 w 7467600"/>
              <a:gd name="connsiteY842" fmla="*/ 231951 h 6858000"/>
              <a:gd name="connsiteX843" fmla="*/ 5905192 w 7467600"/>
              <a:gd name="connsiteY843" fmla="*/ 163079 h 6858000"/>
              <a:gd name="connsiteX844" fmla="*/ 5944437 w 7467600"/>
              <a:gd name="connsiteY844" fmla="*/ 113829 h 6858000"/>
              <a:gd name="connsiteX845" fmla="*/ 5825032 w 7467600"/>
              <a:gd name="connsiteY845" fmla="*/ 146405 h 6858000"/>
              <a:gd name="connsiteX846" fmla="*/ 4955599 w 7467600"/>
              <a:gd name="connsiteY846" fmla="*/ 247008 h 6858000"/>
              <a:gd name="connsiteX847" fmla="*/ 5210104 w 7467600"/>
              <a:gd name="connsiteY847" fmla="*/ 228123 h 6858000"/>
              <a:gd name="connsiteX848" fmla="*/ 5261015 w 7467600"/>
              <a:gd name="connsiteY848" fmla="*/ 227087 h 6858000"/>
              <a:gd name="connsiteX849" fmla="*/ 5861181 w 7467600"/>
              <a:gd name="connsiteY849" fmla="*/ 143093 h 6858000"/>
              <a:gd name="connsiteX850" fmla="*/ 5961252 w 7467600"/>
              <a:gd name="connsiteY850" fmla="*/ 114820 h 6858000"/>
              <a:gd name="connsiteX851" fmla="*/ 5944437 w 7467600"/>
              <a:gd name="connsiteY851" fmla="*/ 113829 h 6858000"/>
              <a:gd name="connsiteX852" fmla="*/ 3882765 w 7467600"/>
              <a:gd name="connsiteY852" fmla="*/ 0 h 6858000"/>
              <a:gd name="connsiteX853" fmla="*/ 3995099 w 7467600"/>
              <a:gd name="connsiteY853" fmla="*/ 0 h 6858000"/>
              <a:gd name="connsiteX854" fmla="*/ 4163818 w 7467600"/>
              <a:gd name="connsiteY854" fmla="*/ 234104 h 6858000"/>
              <a:gd name="connsiteX855" fmla="*/ 4172099 w 7467600"/>
              <a:gd name="connsiteY855" fmla="*/ 234207 h 6858000"/>
              <a:gd name="connsiteX856" fmla="*/ 4784282 w 7467600"/>
              <a:gd name="connsiteY856" fmla="*/ 276561 h 6858000"/>
              <a:gd name="connsiteX857" fmla="*/ 4801687 w 7467600"/>
              <a:gd name="connsiteY857" fmla="*/ 267764 h 6858000"/>
              <a:gd name="connsiteX858" fmla="*/ 6082788 w 7467600"/>
              <a:gd name="connsiteY858" fmla="*/ 64119 h 6858000"/>
              <a:gd name="connsiteX859" fmla="*/ 6099442 w 7467600"/>
              <a:gd name="connsiteY859" fmla="*/ 82568 h 6858000"/>
              <a:gd name="connsiteX860" fmla="*/ 4804137 w 7467600"/>
              <a:gd name="connsiteY860" fmla="*/ 320931 h 6858000"/>
              <a:gd name="connsiteX861" fmla="*/ 4227047 w 7467600"/>
              <a:gd name="connsiteY861" fmla="*/ 313415 h 6858000"/>
              <a:gd name="connsiteX862" fmla="*/ 4346041 w 7467600"/>
              <a:gd name="connsiteY862" fmla="*/ 456086 h 6858000"/>
              <a:gd name="connsiteX863" fmla="*/ 4870967 w 7467600"/>
              <a:gd name="connsiteY863" fmla="*/ 963061 h 6858000"/>
              <a:gd name="connsiteX864" fmla="*/ 4889647 w 7467600"/>
              <a:gd name="connsiteY864" fmla="*/ 957147 h 6858000"/>
              <a:gd name="connsiteX865" fmla="*/ 5422504 w 7467600"/>
              <a:gd name="connsiteY865" fmla="*/ 805191 h 6858000"/>
              <a:gd name="connsiteX866" fmla="*/ 6087656 w 7467600"/>
              <a:gd name="connsiteY866" fmla="*/ 826703 h 6858000"/>
              <a:gd name="connsiteX867" fmla="*/ 6058717 w 7467600"/>
              <a:gd name="connsiteY867" fmla="*/ 865992 h 6858000"/>
              <a:gd name="connsiteX868" fmla="*/ 4974153 w 7467600"/>
              <a:gd name="connsiteY868" fmla="*/ 1045456 h 6858000"/>
              <a:gd name="connsiteX869" fmla="*/ 5627835 w 7467600"/>
              <a:gd name="connsiteY869" fmla="*/ 1472077 h 6858000"/>
              <a:gd name="connsiteX870" fmla="*/ 5629817 w 7467600"/>
              <a:gd name="connsiteY870" fmla="*/ 1471412 h 6858000"/>
              <a:gd name="connsiteX871" fmla="*/ 5634124 w 7467600"/>
              <a:gd name="connsiteY871" fmla="*/ 1470572 h 6858000"/>
              <a:gd name="connsiteX872" fmla="*/ 5755832 w 7467600"/>
              <a:gd name="connsiteY872" fmla="*/ 1383886 h 6858000"/>
              <a:gd name="connsiteX873" fmla="*/ 6014186 w 7467600"/>
              <a:gd name="connsiteY873" fmla="*/ 1279799 h 6858000"/>
              <a:gd name="connsiteX874" fmla="*/ 6901619 w 7467600"/>
              <a:gd name="connsiteY874" fmla="*/ 1047874 h 6858000"/>
              <a:gd name="connsiteX875" fmla="*/ 6931566 w 7467600"/>
              <a:gd name="connsiteY875" fmla="*/ 1062034 h 6858000"/>
              <a:gd name="connsiteX876" fmla="*/ 5790982 w 7467600"/>
              <a:gd name="connsiteY876" fmla="*/ 1561380 h 6858000"/>
              <a:gd name="connsiteX877" fmla="*/ 6188971 w 7467600"/>
              <a:gd name="connsiteY877" fmla="*/ 1755168 h 6858000"/>
              <a:gd name="connsiteX878" fmla="*/ 6202446 w 7467600"/>
              <a:gd name="connsiteY878" fmla="*/ 1752268 h 6858000"/>
              <a:gd name="connsiteX879" fmla="*/ 7179560 w 7467600"/>
              <a:gd name="connsiteY879" fmla="*/ 1467551 h 6858000"/>
              <a:gd name="connsiteX880" fmla="*/ 7158730 w 7467600"/>
              <a:gd name="connsiteY880" fmla="*/ 1507835 h 6858000"/>
              <a:gd name="connsiteX881" fmla="*/ 6326959 w 7467600"/>
              <a:gd name="connsiteY881" fmla="*/ 1817686 h 6858000"/>
              <a:gd name="connsiteX882" fmla="*/ 6537433 w 7467600"/>
              <a:gd name="connsiteY882" fmla="*/ 1907790 h 6858000"/>
              <a:gd name="connsiteX883" fmla="*/ 6550221 w 7467600"/>
              <a:gd name="connsiteY883" fmla="*/ 1910729 h 6858000"/>
              <a:gd name="connsiteX884" fmla="*/ 6964438 w 7467600"/>
              <a:gd name="connsiteY884" fmla="*/ 2209505 h 6858000"/>
              <a:gd name="connsiteX885" fmla="*/ 7367862 w 7467600"/>
              <a:gd name="connsiteY885" fmla="*/ 2806833 h 6858000"/>
              <a:gd name="connsiteX886" fmla="*/ 7364329 w 7467600"/>
              <a:gd name="connsiteY886" fmla="*/ 2826907 h 6858000"/>
              <a:gd name="connsiteX887" fmla="*/ 7290545 w 7467600"/>
              <a:gd name="connsiteY887" fmla="*/ 2850663 h 6858000"/>
              <a:gd name="connsiteX888" fmla="*/ 6472036 w 7467600"/>
              <a:gd name="connsiteY888" fmla="*/ 1959003 h 6858000"/>
              <a:gd name="connsiteX889" fmla="*/ 5792897 w 7467600"/>
              <a:gd name="connsiteY889" fmla="*/ 1647747 h 6858000"/>
              <a:gd name="connsiteX890" fmla="*/ 5842751 w 7467600"/>
              <a:gd name="connsiteY890" fmla="*/ 1816112 h 6858000"/>
              <a:gd name="connsiteX891" fmla="*/ 5847424 w 7467600"/>
              <a:gd name="connsiteY891" fmla="*/ 1815776 h 6858000"/>
              <a:gd name="connsiteX892" fmla="*/ 6399821 w 7467600"/>
              <a:gd name="connsiteY892" fmla="*/ 2344799 h 6858000"/>
              <a:gd name="connsiteX893" fmla="*/ 6323232 w 7467600"/>
              <a:gd name="connsiteY893" fmla="*/ 2389634 h 6858000"/>
              <a:gd name="connsiteX894" fmla="*/ 5942958 w 7467600"/>
              <a:gd name="connsiteY894" fmla="*/ 2077708 h 6858000"/>
              <a:gd name="connsiteX895" fmla="*/ 5921559 w 7467600"/>
              <a:gd name="connsiteY895" fmla="*/ 2378596 h 6858000"/>
              <a:gd name="connsiteX896" fmla="*/ 5817651 w 7467600"/>
              <a:gd name="connsiteY896" fmla="*/ 3023919 h 6858000"/>
              <a:gd name="connsiteX897" fmla="*/ 5729634 w 7467600"/>
              <a:gd name="connsiteY897" fmla="*/ 3051849 h 6858000"/>
              <a:gd name="connsiteX898" fmla="*/ 5611018 w 7467600"/>
              <a:gd name="connsiteY898" fmla="*/ 2316769 h 6858000"/>
              <a:gd name="connsiteX899" fmla="*/ 5687608 w 7467600"/>
              <a:gd name="connsiteY899" fmla="*/ 2039972 h 6858000"/>
              <a:gd name="connsiteX900" fmla="*/ 5657554 w 7467600"/>
              <a:gd name="connsiteY900" fmla="*/ 1576445 h 6858000"/>
              <a:gd name="connsiteX901" fmla="*/ 5150475 w 7467600"/>
              <a:gd name="connsiteY901" fmla="*/ 1274012 h 6858000"/>
              <a:gd name="connsiteX902" fmla="*/ 5349142 w 7467600"/>
              <a:gd name="connsiteY902" fmla="*/ 2204405 h 6858000"/>
              <a:gd name="connsiteX903" fmla="*/ 5262214 w 7467600"/>
              <a:gd name="connsiteY903" fmla="*/ 2233836 h 6858000"/>
              <a:gd name="connsiteX904" fmla="*/ 4981539 w 7467600"/>
              <a:gd name="connsiteY904" fmla="*/ 1542201 h 6858000"/>
              <a:gd name="connsiteX905" fmla="*/ 4958461 w 7467600"/>
              <a:gd name="connsiteY905" fmla="*/ 1136957 h 6858000"/>
              <a:gd name="connsiteX906" fmla="*/ 4655015 w 7467600"/>
              <a:gd name="connsiteY906" fmla="*/ 891426 h 6858000"/>
              <a:gd name="connsiteX907" fmla="*/ 4348002 w 7467600"/>
              <a:gd name="connsiteY907" fmla="*/ 2205895 h 6858000"/>
              <a:gd name="connsiteX908" fmla="*/ 4262250 w 7467600"/>
              <a:gd name="connsiteY908" fmla="*/ 2219972 h 6858000"/>
              <a:gd name="connsiteX909" fmla="*/ 4550611 w 7467600"/>
              <a:gd name="connsiteY909" fmla="*/ 817540 h 6858000"/>
              <a:gd name="connsiteX910" fmla="*/ 4564418 w 7467600"/>
              <a:gd name="connsiteY910" fmla="*/ 808293 h 6858000"/>
              <a:gd name="connsiteX911" fmla="*/ 4266388 w 7467600"/>
              <a:gd name="connsiteY911" fmla="*/ 500083 h 6858000"/>
              <a:gd name="connsiteX912" fmla="*/ 4032842 w 7467600"/>
              <a:gd name="connsiteY912" fmla="*/ 211809 h 6858000"/>
              <a:gd name="connsiteX913" fmla="*/ 3882765 w 7467600"/>
              <a:gd name="connsiteY913" fmla="*/ 0 h 6858000"/>
              <a:gd name="connsiteX914" fmla="*/ 3721337 w 7467600"/>
              <a:gd name="connsiteY914" fmla="*/ 0 h 6858000"/>
              <a:gd name="connsiteX915" fmla="*/ 3797544 w 7467600"/>
              <a:gd name="connsiteY915" fmla="*/ 0 h 6858000"/>
              <a:gd name="connsiteX916" fmla="*/ 3775734 w 7467600"/>
              <a:gd name="connsiteY916" fmla="*/ 95131 h 6858000"/>
              <a:gd name="connsiteX917" fmla="*/ 3724807 w 7467600"/>
              <a:gd name="connsiteY917" fmla="*/ 272257 h 6858000"/>
              <a:gd name="connsiteX918" fmla="*/ 3726844 w 7467600"/>
              <a:gd name="connsiteY918" fmla="*/ 282988 h 6858000"/>
              <a:gd name="connsiteX919" fmla="*/ 3742664 w 7467600"/>
              <a:gd name="connsiteY919" fmla="*/ 279918 h 6858000"/>
              <a:gd name="connsiteX920" fmla="*/ 4103910 w 7467600"/>
              <a:gd name="connsiteY920" fmla="*/ 1161917 h 6858000"/>
              <a:gd name="connsiteX921" fmla="*/ 4020269 w 7467600"/>
              <a:gd name="connsiteY921" fmla="*/ 1200406 h 6858000"/>
              <a:gd name="connsiteX922" fmla="*/ 3674882 w 7467600"/>
              <a:gd name="connsiteY922" fmla="*/ 488524 h 6858000"/>
              <a:gd name="connsiteX923" fmla="*/ 3132682 w 7467600"/>
              <a:gd name="connsiteY923" fmla="*/ 1072284 h 6858000"/>
              <a:gd name="connsiteX924" fmla="*/ 2716346 w 7467600"/>
              <a:gd name="connsiteY924" fmla="*/ 1276376 h 6858000"/>
              <a:gd name="connsiteX925" fmla="*/ 2716772 w 7467600"/>
              <a:gd name="connsiteY925" fmla="*/ 1255462 h 6858000"/>
              <a:gd name="connsiteX926" fmla="*/ 3471096 w 7467600"/>
              <a:gd name="connsiteY926" fmla="*/ 437072 h 6858000"/>
              <a:gd name="connsiteX927" fmla="*/ 3639057 w 7467600"/>
              <a:gd name="connsiteY927" fmla="*/ 286334 h 6858000"/>
              <a:gd name="connsiteX928" fmla="*/ 3640309 w 7467600"/>
              <a:gd name="connsiteY928" fmla="*/ 284664 h 6858000"/>
              <a:gd name="connsiteX929" fmla="*/ 3646022 w 7467600"/>
              <a:gd name="connsiteY929" fmla="*/ 276711 h 6858000"/>
              <a:gd name="connsiteX930" fmla="*/ 3707943 w 7467600"/>
              <a:gd name="connsiteY930" fmla="*/ 65958 h 6858000"/>
              <a:gd name="connsiteX931" fmla="*/ 3721337 w 7467600"/>
              <a:gd name="connsiteY931" fmla="*/ 0 h 6858000"/>
              <a:gd name="connsiteX932" fmla="*/ 2867960 w 7467600"/>
              <a:gd name="connsiteY932" fmla="*/ 0 h 6858000"/>
              <a:gd name="connsiteX933" fmla="*/ 2926351 w 7467600"/>
              <a:gd name="connsiteY933" fmla="*/ 0 h 6858000"/>
              <a:gd name="connsiteX934" fmla="*/ 2902823 w 7467600"/>
              <a:gd name="connsiteY934" fmla="*/ 262929 h 6858000"/>
              <a:gd name="connsiteX935" fmla="*/ 2940663 w 7467600"/>
              <a:gd name="connsiteY935" fmla="*/ 140884 h 6858000"/>
              <a:gd name="connsiteX936" fmla="*/ 2947039 w 7467600"/>
              <a:gd name="connsiteY936" fmla="*/ 122524 h 6858000"/>
              <a:gd name="connsiteX937" fmla="*/ 2984316 w 7467600"/>
              <a:gd name="connsiteY937" fmla="*/ 0 h 6858000"/>
              <a:gd name="connsiteX938" fmla="*/ 3016114 w 7467600"/>
              <a:gd name="connsiteY938" fmla="*/ 0 h 6858000"/>
              <a:gd name="connsiteX939" fmla="*/ 2979949 w 7467600"/>
              <a:gd name="connsiteY939" fmla="*/ 119274 h 6858000"/>
              <a:gd name="connsiteX940" fmla="*/ 3023879 w 7467600"/>
              <a:gd name="connsiteY940" fmla="*/ 0 h 6858000"/>
              <a:gd name="connsiteX941" fmla="*/ 3105400 w 7467600"/>
              <a:gd name="connsiteY941" fmla="*/ 0 h 6858000"/>
              <a:gd name="connsiteX942" fmla="*/ 3094669 w 7467600"/>
              <a:gd name="connsiteY942" fmla="*/ 30308 h 6858000"/>
              <a:gd name="connsiteX943" fmla="*/ 2901945 w 7467600"/>
              <a:gd name="connsiteY943" fmla="*/ 466538 h 6858000"/>
              <a:gd name="connsiteX944" fmla="*/ 2815209 w 7467600"/>
              <a:gd name="connsiteY944" fmla="*/ 497361 h 6858000"/>
              <a:gd name="connsiteX945" fmla="*/ 2844845 w 7467600"/>
              <a:gd name="connsiteY945" fmla="*/ 127638 h 6858000"/>
              <a:gd name="connsiteX946" fmla="*/ 2867960 w 7467600"/>
              <a:gd name="connsiteY946" fmla="*/ 0 h 6858000"/>
              <a:gd name="connsiteX947" fmla="*/ 1057230 w 7467600"/>
              <a:gd name="connsiteY947" fmla="*/ 0 h 6858000"/>
              <a:gd name="connsiteX948" fmla="*/ 1111003 w 7467600"/>
              <a:gd name="connsiteY948" fmla="*/ 0 h 6858000"/>
              <a:gd name="connsiteX949" fmla="*/ 1125553 w 7467600"/>
              <a:gd name="connsiteY949" fmla="*/ 52588 h 6858000"/>
              <a:gd name="connsiteX950" fmla="*/ 1304276 w 7467600"/>
              <a:gd name="connsiteY950" fmla="*/ 476275 h 6858000"/>
              <a:gd name="connsiteX951" fmla="*/ 1492066 w 7467600"/>
              <a:gd name="connsiteY951" fmla="*/ 886333 h 6858000"/>
              <a:gd name="connsiteX952" fmla="*/ 1423698 w 7467600"/>
              <a:gd name="connsiteY952" fmla="*/ 710817 h 6858000"/>
              <a:gd name="connsiteX953" fmla="*/ 1357609 w 7467600"/>
              <a:gd name="connsiteY953" fmla="*/ 532892 h 6858000"/>
              <a:gd name="connsiteX954" fmla="*/ 1309550 w 7467600"/>
              <a:gd name="connsiteY954" fmla="*/ 374031 h 6858000"/>
              <a:gd name="connsiteX955" fmla="*/ 1193673 w 7467600"/>
              <a:gd name="connsiteY955" fmla="*/ 49533 h 6858000"/>
              <a:gd name="connsiteX956" fmla="*/ 1164391 w 7467600"/>
              <a:gd name="connsiteY956" fmla="*/ 0 h 6858000"/>
              <a:gd name="connsiteX957" fmla="*/ 1200666 w 7467600"/>
              <a:gd name="connsiteY957" fmla="*/ 0 h 6858000"/>
              <a:gd name="connsiteX958" fmla="*/ 1223408 w 7467600"/>
              <a:gd name="connsiteY958" fmla="*/ 38996 h 6858000"/>
              <a:gd name="connsiteX959" fmla="*/ 1339635 w 7467600"/>
              <a:gd name="connsiteY959" fmla="*/ 365517 h 6858000"/>
              <a:gd name="connsiteX960" fmla="*/ 1387469 w 7467600"/>
              <a:gd name="connsiteY960" fmla="*/ 523079 h 6858000"/>
              <a:gd name="connsiteX961" fmla="*/ 1452685 w 7467600"/>
              <a:gd name="connsiteY961" fmla="*/ 699806 h 6858000"/>
              <a:gd name="connsiteX962" fmla="*/ 1492092 w 7467600"/>
              <a:gd name="connsiteY962" fmla="*/ 800424 h 6858000"/>
              <a:gd name="connsiteX963" fmla="*/ 1455302 w 7467600"/>
              <a:gd name="connsiteY963" fmla="*/ 632913 h 6858000"/>
              <a:gd name="connsiteX964" fmla="*/ 1222336 w 7467600"/>
              <a:gd name="connsiteY964" fmla="*/ 9480 h 6858000"/>
              <a:gd name="connsiteX965" fmla="*/ 1214634 w 7467600"/>
              <a:gd name="connsiteY965" fmla="*/ 0 h 6858000"/>
              <a:gd name="connsiteX966" fmla="*/ 1289827 w 7467600"/>
              <a:gd name="connsiteY966" fmla="*/ 0 h 6858000"/>
              <a:gd name="connsiteX967" fmla="*/ 1321076 w 7467600"/>
              <a:gd name="connsiteY967" fmla="*/ 59722 h 6858000"/>
              <a:gd name="connsiteX968" fmla="*/ 1512579 w 7467600"/>
              <a:gd name="connsiteY968" fmla="*/ 626441 h 6858000"/>
              <a:gd name="connsiteX969" fmla="*/ 1506076 w 7467600"/>
              <a:gd name="connsiteY969" fmla="*/ 1089289 h 6858000"/>
              <a:gd name="connsiteX970" fmla="*/ 1486346 w 7467600"/>
              <a:gd name="connsiteY970" fmla="*/ 1079919 h 6858000"/>
              <a:gd name="connsiteX971" fmla="*/ 1070511 w 7467600"/>
              <a:gd name="connsiteY971" fmla="*/ 48609 h 6858000"/>
              <a:gd name="connsiteX972" fmla="*/ 1057230 w 7467600"/>
              <a:gd name="connsiteY972" fmla="*/ 0 h 6858000"/>
              <a:gd name="connsiteX973" fmla="*/ 43151 w 7467600"/>
              <a:gd name="connsiteY973" fmla="*/ 0 h 6858000"/>
              <a:gd name="connsiteX974" fmla="*/ 95283 w 7467600"/>
              <a:gd name="connsiteY974" fmla="*/ 0 h 6858000"/>
              <a:gd name="connsiteX975" fmla="*/ 300708 w 7467600"/>
              <a:gd name="connsiteY975" fmla="*/ 154571 h 6858000"/>
              <a:gd name="connsiteX976" fmla="*/ 530414 w 7467600"/>
              <a:gd name="connsiteY976" fmla="*/ 354673 h 6858000"/>
              <a:gd name="connsiteX977" fmla="*/ 333785 w 7467600"/>
              <a:gd name="connsiteY977" fmla="*/ 161564 h 6858000"/>
              <a:gd name="connsiteX978" fmla="*/ 147005 w 7467600"/>
              <a:gd name="connsiteY978" fmla="*/ 0 h 6858000"/>
              <a:gd name="connsiteX979" fmla="*/ 272509 w 7467600"/>
              <a:gd name="connsiteY979" fmla="*/ 0 h 6858000"/>
              <a:gd name="connsiteX980" fmla="*/ 326276 w 7467600"/>
              <a:gd name="connsiteY980" fmla="*/ 45847 h 6858000"/>
              <a:gd name="connsiteX981" fmla="*/ 823759 w 7467600"/>
              <a:gd name="connsiteY981" fmla="*/ 574145 h 6858000"/>
              <a:gd name="connsiteX982" fmla="*/ 811254 w 7467600"/>
              <a:gd name="connsiteY982" fmla="*/ 665546 h 6858000"/>
              <a:gd name="connsiteX983" fmla="*/ 154042 w 7467600"/>
              <a:gd name="connsiteY983" fmla="*/ 261522 h 6858000"/>
              <a:gd name="connsiteX984" fmla="*/ 13550 w 7467600"/>
              <a:gd name="connsiteY984" fmla="*/ 158423 h 6858000"/>
              <a:gd name="connsiteX985" fmla="*/ 0 w 7467600"/>
              <a:gd name="connsiteY985" fmla="*/ 146618 h 6858000"/>
              <a:gd name="connsiteX986" fmla="*/ 0 w 7467600"/>
              <a:gd name="connsiteY986" fmla="*/ 59161 h 6858000"/>
              <a:gd name="connsiteX987" fmla="*/ 45427 w 7467600"/>
              <a:gd name="connsiteY987" fmla="*/ 101078 h 6858000"/>
              <a:gd name="connsiteX988" fmla="*/ 630103 w 7467600"/>
              <a:gd name="connsiteY988" fmla="*/ 485885 h 6858000"/>
              <a:gd name="connsiteX989" fmla="*/ 532040 w 7467600"/>
              <a:gd name="connsiteY989" fmla="*/ 399359 h 6858000"/>
              <a:gd name="connsiteX990" fmla="*/ 517618 w 7467600"/>
              <a:gd name="connsiteY990" fmla="*/ 385726 h 6858000"/>
              <a:gd name="connsiteX991" fmla="*/ 285074 w 7467600"/>
              <a:gd name="connsiteY991" fmla="*/ 182755 h 6858000"/>
              <a:gd name="connsiteX992" fmla="*/ 43151 w 7467600"/>
              <a:gd name="connsiteY99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91022 w 7467600"/>
              <a:gd name="connsiteY134" fmla="*/ 5158141 h 6858000"/>
              <a:gd name="connsiteX135" fmla="*/ 7312201 w 7467600"/>
              <a:gd name="connsiteY135" fmla="*/ 5128278 h 6858000"/>
              <a:gd name="connsiteX136" fmla="*/ 1903353 w 7467600"/>
              <a:gd name="connsiteY136" fmla="*/ 5044827 h 6858000"/>
              <a:gd name="connsiteX137" fmla="*/ 1936931 w 7467600"/>
              <a:gd name="connsiteY137" fmla="*/ 5093954 h 6858000"/>
              <a:gd name="connsiteX138" fmla="*/ 2195868 w 7467600"/>
              <a:gd name="connsiteY138" fmla="*/ 5396574 h 6858000"/>
              <a:gd name="connsiteX139" fmla="*/ 2088852 w 7467600"/>
              <a:gd name="connsiteY139" fmla="*/ 5166123 h 6858000"/>
              <a:gd name="connsiteX140" fmla="*/ 1958241 w 7467600"/>
              <a:gd name="connsiteY140" fmla="*/ 5067955 h 6858000"/>
              <a:gd name="connsiteX141" fmla="*/ 1903353 w 7467600"/>
              <a:gd name="connsiteY141" fmla="*/ 5044827 h 6858000"/>
              <a:gd name="connsiteX142" fmla="*/ 1979378 w 7467600"/>
              <a:gd name="connsiteY142" fmla="*/ 4769504 h 6858000"/>
              <a:gd name="connsiteX143" fmla="*/ 2882120 w 7467600"/>
              <a:gd name="connsiteY143" fmla="*/ 5064547 h 6858000"/>
              <a:gd name="connsiteX144" fmla="*/ 2793103 w 7467600"/>
              <a:gd name="connsiteY144" fmla="*/ 5039699 h 6858000"/>
              <a:gd name="connsiteX145" fmla="*/ 2770041 w 7467600"/>
              <a:gd name="connsiteY145" fmla="*/ 5033634 h 6858000"/>
              <a:gd name="connsiteX146" fmla="*/ 1979378 w 7467600"/>
              <a:gd name="connsiteY146" fmla="*/ 4769504 h 6858000"/>
              <a:gd name="connsiteX147" fmla="*/ 1927410 w 7467600"/>
              <a:gd name="connsiteY147" fmla="*/ 4716164 h 6858000"/>
              <a:gd name="connsiteX148" fmla="*/ 1959587 w 7467600"/>
              <a:gd name="connsiteY148" fmla="*/ 4728849 h 6858000"/>
              <a:gd name="connsiteX149" fmla="*/ 2777707 w 7467600"/>
              <a:gd name="connsiteY149" fmla="*/ 5003991 h 6858000"/>
              <a:gd name="connsiteX150" fmla="*/ 2800768 w 7467600"/>
              <a:gd name="connsiteY150" fmla="*/ 5010056 h 6858000"/>
              <a:gd name="connsiteX151" fmla="*/ 2879408 w 7467600"/>
              <a:gd name="connsiteY151" fmla="*/ 5031590 h 6858000"/>
              <a:gd name="connsiteX152" fmla="*/ 2862295 w 7467600"/>
              <a:gd name="connsiteY152" fmla="*/ 5022958 h 6858000"/>
              <a:gd name="connsiteX153" fmla="*/ 2813343 w 7467600"/>
              <a:gd name="connsiteY153" fmla="*/ 4998369 h 6858000"/>
              <a:gd name="connsiteX154" fmla="*/ 2646245 w 7467600"/>
              <a:gd name="connsiteY154" fmla="*/ 4930999 h 6858000"/>
              <a:gd name="connsiteX155" fmla="*/ 1999243 w 7467600"/>
              <a:gd name="connsiteY155" fmla="*/ 4730524 h 6858000"/>
              <a:gd name="connsiteX156" fmla="*/ 1979527 w 7467600"/>
              <a:gd name="connsiteY156" fmla="*/ 4726651 h 6858000"/>
              <a:gd name="connsiteX157" fmla="*/ 1927410 w 7467600"/>
              <a:gd name="connsiteY157" fmla="*/ 4716164 h 6858000"/>
              <a:gd name="connsiteX158" fmla="*/ 1997014 w 7467600"/>
              <a:gd name="connsiteY158" fmla="*/ 4698007 h 6858000"/>
              <a:gd name="connsiteX159" fmla="*/ 2005458 w 7467600"/>
              <a:gd name="connsiteY159" fmla="*/ 4699540 h 6858000"/>
              <a:gd name="connsiteX160" fmla="*/ 2657186 w 7467600"/>
              <a:gd name="connsiteY160" fmla="*/ 4901687 h 6858000"/>
              <a:gd name="connsiteX161" fmla="*/ 2826662 w 7467600"/>
              <a:gd name="connsiteY161" fmla="*/ 4970362 h 6858000"/>
              <a:gd name="connsiteX162" fmla="*/ 2876100 w 7467600"/>
              <a:gd name="connsiteY162" fmla="*/ 4995397 h 6858000"/>
              <a:gd name="connsiteX163" fmla="*/ 3042600 w 7467600"/>
              <a:gd name="connsiteY163" fmla="*/ 5059532 h 6858000"/>
              <a:gd name="connsiteX164" fmla="*/ 1997014 w 7467600"/>
              <a:gd name="connsiteY164" fmla="*/ 4698007 h 6858000"/>
              <a:gd name="connsiteX165" fmla="*/ 2305292 w 7467600"/>
              <a:gd name="connsiteY165" fmla="*/ 4219492 h 6858000"/>
              <a:gd name="connsiteX166" fmla="*/ 3360922 w 7467600"/>
              <a:gd name="connsiteY166" fmla="*/ 4529373 h 6858000"/>
              <a:gd name="connsiteX167" fmla="*/ 3492420 w 7467600"/>
              <a:gd name="connsiteY167" fmla="*/ 4510145 h 6858000"/>
              <a:gd name="connsiteX168" fmla="*/ 3364086 w 7467600"/>
              <a:gd name="connsiteY168" fmla="*/ 4480340 h 6858000"/>
              <a:gd name="connsiteX169" fmla="*/ 3225818 w 7467600"/>
              <a:gd name="connsiteY169" fmla="*/ 4411822 h 6858000"/>
              <a:gd name="connsiteX170" fmla="*/ 3129696 w 7467600"/>
              <a:gd name="connsiteY170" fmla="*/ 4360704 h 6858000"/>
              <a:gd name="connsiteX171" fmla="*/ 2814545 w 7467600"/>
              <a:gd name="connsiteY171" fmla="*/ 4282955 h 6858000"/>
              <a:gd name="connsiteX172" fmla="*/ 2305292 w 7467600"/>
              <a:gd name="connsiteY172" fmla="*/ 4219492 h 6858000"/>
              <a:gd name="connsiteX173" fmla="*/ 2626982 w 7467600"/>
              <a:gd name="connsiteY173" fmla="*/ 4206450 h 6858000"/>
              <a:gd name="connsiteX174" fmla="*/ 2490617 w 7467600"/>
              <a:gd name="connsiteY174" fmla="*/ 4206951 h 6858000"/>
              <a:gd name="connsiteX175" fmla="*/ 2819869 w 7467600"/>
              <a:gd name="connsiteY175" fmla="*/ 4252936 h 6858000"/>
              <a:gd name="connsiteX176" fmla="*/ 3143018 w 7467600"/>
              <a:gd name="connsiteY176" fmla="*/ 4332698 h 6858000"/>
              <a:gd name="connsiteX177" fmla="*/ 3241520 w 7467600"/>
              <a:gd name="connsiteY177" fmla="*/ 4385112 h 6858000"/>
              <a:gd name="connsiteX178" fmla="*/ 3374575 w 7467600"/>
              <a:gd name="connsiteY178" fmla="*/ 4451517 h 6858000"/>
              <a:gd name="connsiteX179" fmla="*/ 3505221 w 7467600"/>
              <a:gd name="connsiteY179" fmla="*/ 4480757 h 6858000"/>
              <a:gd name="connsiteX180" fmla="*/ 2626982 w 7467600"/>
              <a:gd name="connsiteY180" fmla="*/ 4206450 h 6858000"/>
              <a:gd name="connsiteX181" fmla="*/ 1310106 w 7467600"/>
              <a:gd name="connsiteY181" fmla="*/ 3943217 h 6858000"/>
              <a:gd name="connsiteX182" fmla="*/ 854994 w 7467600"/>
              <a:gd name="connsiteY182" fmla="*/ 4399136 h 6858000"/>
              <a:gd name="connsiteX183" fmla="*/ 742462 w 7467600"/>
              <a:gd name="connsiteY183" fmla="*/ 4594648 h 6858000"/>
              <a:gd name="connsiteX184" fmla="*/ 820602 w 7467600"/>
              <a:gd name="connsiteY184" fmla="*/ 4485915 h 6858000"/>
              <a:gd name="connsiteX185" fmla="*/ 878295 w 7467600"/>
              <a:gd name="connsiteY185" fmla="*/ 4403594 h 6858000"/>
              <a:gd name="connsiteX186" fmla="*/ 1240607 w 7467600"/>
              <a:gd name="connsiteY186" fmla="*/ 4010401 h 6858000"/>
              <a:gd name="connsiteX187" fmla="*/ 1310106 w 7467600"/>
              <a:gd name="connsiteY187" fmla="*/ 3943217 h 6858000"/>
              <a:gd name="connsiteX188" fmla="*/ 1423113 w 7467600"/>
              <a:gd name="connsiteY188" fmla="*/ 3874565 h 6858000"/>
              <a:gd name="connsiteX189" fmla="*/ 1260565 w 7467600"/>
              <a:gd name="connsiteY189" fmla="*/ 4031982 h 6858000"/>
              <a:gd name="connsiteX190" fmla="*/ 901900 w 7467600"/>
              <a:gd name="connsiteY190" fmla="*/ 4421236 h 6858000"/>
              <a:gd name="connsiteX191" fmla="*/ 845044 w 7467600"/>
              <a:gd name="connsiteY191" fmla="*/ 4502436 h 6858000"/>
              <a:gd name="connsiteX192" fmla="*/ 685926 w 7467600"/>
              <a:gd name="connsiteY192" fmla="*/ 4703069 h 6858000"/>
              <a:gd name="connsiteX193" fmla="*/ 684248 w 7467600"/>
              <a:gd name="connsiteY193" fmla="*/ 4706721 h 6858000"/>
              <a:gd name="connsiteX194" fmla="*/ 1423113 w 7467600"/>
              <a:gd name="connsiteY194" fmla="*/ 3874565 h 6858000"/>
              <a:gd name="connsiteX195" fmla="*/ 3316479 w 7467600"/>
              <a:gd name="connsiteY195" fmla="*/ 3872136 h 6858000"/>
              <a:gd name="connsiteX196" fmla="*/ 3546806 w 7467600"/>
              <a:gd name="connsiteY196" fmla="*/ 4356139 h 6858000"/>
              <a:gd name="connsiteX197" fmla="*/ 3364433 w 7467600"/>
              <a:gd name="connsiteY197" fmla="*/ 3953121 h 6858000"/>
              <a:gd name="connsiteX198" fmla="*/ 3316479 w 7467600"/>
              <a:gd name="connsiteY198" fmla="*/ 3872136 h 6858000"/>
              <a:gd name="connsiteX199" fmla="*/ 3291335 w 7467600"/>
              <a:gd name="connsiteY199" fmla="*/ 3767420 h 6858000"/>
              <a:gd name="connsiteX200" fmla="*/ 3390805 w 7467600"/>
              <a:gd name="connsiteY200" fmla="*/ 3937163 h 6858000"/>
              <a:gd name="connsiteX201" fmla="*/ 3579062 w 7467600"/>
              <a:gd name="connsiteY201" fmla="*/ 4359040 h 6858000"/>
              <a:gd name="connsiteX202" fmla="*/ 3467355 w 7467600"/>
              <a:gd name="connsiteY202" fmla="*/ 3988130 h 6858000"/>
              <a:gd name="connsiteX203" fmla="*/ 3310753 w 7467600"/>
              <a:gd name="connsiteY203" fmla="*/ 3787140 h 6858000"/>
              <a:gd name="connsiteX204" fmla="*/ 3291335 w 7467600"/>
              <a:gd name="connsiteY204" fmla="*/ 3767420 h 6858000"/>
              <a:gd name="connsiteX205" fmla="*/ 1635889 w 7467600"/>
              <a:gd name="connsiteY205" fmla="*/ 3709494 h 6858000"/>
              <a:gd name="connsiteX206" fmla="*/ 1634800 w 7467600"/>
              <a:gd name="connsiteY206" fmla="*/ 3731111 h 6858000"/>
              <a:gd name="connsiteX207" fmla="*/ 1635889 w 7467600"/>
              <a:gd name="connsiteY207" fmla="*/ 3709494 h 6858000"/>
              <a:gd name="connsiteX208" fmla="*/ 1510397 w 7467600"/>
              <a:gd name="connsiteY208" fmla="*/ 3684705 h 6858000"/>
              <a:gd name="connsiteX209" fmla="*/ 1146550 w 7467600"/>
              <a:gd name="connsiteY209" fmla="*/ 3802012 h 6858000"/>
              <a:gd name="connsiteX210" fmla="*/ 698834 w 7467600"/>
              <a:gd name="connsiteY210" fmla="*/ 3952272 h 6858000"/>
              <a:gd name="connsiteX211" fmla="*/ 34256 w 7467600"/>
              <a:gd name="connsiteY211" fmla="*/ 4347603 h 6858000"/>
              <a:gd name="connsiteX212" fmla="*/ 527241 w 7467600"/>
              <a:gd name="connsiteY212" fmla="*/ 4065078 h 6858000"/>
              <a:gd name="connsiteX213" fmla="*/ 1510397 w 7467600"/>
              <a:gd name="connsiteY213" fmla="*/ 3684705 h 6858000"/>
              <a:gd name="connsiteX214" fmla="*/ 1313114 w 7467600"/>
              <a:gd name="connsiteY214" fmla="*/ 3655216 h 6858000"/>
              <a:gd name="connsiteX215" fmla="*/ 1109304 w 7467600"/>
              <a:gd name="connsiteY215" fmla="*/ 3669030 h 6858000"/>
              <a:gd name="connsiteX216" fmla="*/ 8129 w 7467600"/>
              <a:gd name="connsiteY216" fmla="*/ 4330519 h 6858000"/>
              <a:gd name="connsiteX217" fmla="*/ 687572 w 7467600"/>
              <a:gd name="connsiteY217" fmla="*/ 3925629 h 6858000"/>
              <a:gd name="connsiteX218" fmla="*/ 1138365 w 7467600"/>
              <a:gd name="connsiteY218" fmla="*/ 3774515 h 6858000"/>
              <a:gd name="connsiteX219" fmla="*/ 1505579 w 7467600"/>
              <a:gd name="connsiteY219" fmla="*/ 3655526 h 6858000"/>
              <a:gd name="connsiteX220" fmla="*/ 1313114 w 7467600"/>
              <a:gd name="connsiteY220" fmla="*/ 3655216 h 6858000"/>
              <a:gd name="connsiteX221" fmla="*/ 3655073 w 7467600"/>
              <a:gd name="connsiteY221" fmla="*/ 3650884 h 6858000"/>
              <a:gd name="connsiteX222" fmla="*/ 3989938 w 7467600"/>
              <a:gd name="connsiteY222" fmla="*/ 3991685 h 6858000"/>
              <a:gd name="connsiteX223" fmla="*/ 4393907 w 7467600"/>
              <a:gd name="connsiteY223" fmla="*/ 4261258 h 6858000"/>
              <a:gd name="connsiteX224" fmla="*/ 4648051 w 7467600"/>
              <a:gd name="connsiteY224" fmla="*/ 4374051 h 6858000"/>
              <a:gd name="connsiteX225" fmla="*/ 4383389 w 7467600"/>
              <a:gd name="connsiteY225" fmla="*/ 4184369 h 6858000"/>
              <a:gd name="connsiteX226" fmla="*/ 4165508 w 7467600"/>
              <a:gd name="connsiteY226" fmla="*/ 4035196 h 6858000"/>
              <a:gd name="connsiteX227" fmla="*/ 4068162 w 7467600"/>
              <a:gd name="connsiteY227" fmla="*/ 3953394 h 6858000"/>
              <a:gd name="connsiteX228" fmla="*/ 3981416 w 7467600"/>
              <a:gd name="connsiteY228" fmla="*/ 3880482 h 6858000"/>
              <a:gd name="connsiteX229" fmla="*/ 3800147 w 7467600"/>
              <a:gd name="connsiteY229" fmla="*/ 3749872 h 6858000"/>
              <a:gd name="connsiteX230" fmla="*/ 3655073 w 7467600"/>
              <a:gd name="connsiteY230" fmla="*/ 3650884 h 6858000"/>
              <a:gd name="connsiteX231" fmla="*/ 3670252 w 7467600"/>
              <a:gd name="connsiteY231" fmla="*/ 3622798 h 6858000"/>
              <a:gd name="connsiteX232" fmla="*/ 3817258 w 7467600"/>
              <a:gd name="connsiteY232" fmla="*/ 3723577 h 6858000"/>
              <a:gd name="connsiteX233" fmla="*/ 4000461 w 7467600"/>
              <a:gd name="connsiteY233" fmla="*/ 3855966 h 6858000"/>
              <a:gd name="connsiteX234" fmla="*/ 4088180 w 7467600"/>
              <a:gd name="connsiteY234" fmla="*/ 3929774 h 6858000"/>
              <a:gd name="connsiteX235" fmla="*/ 4184555 w 7467600"/>
              <a:gd name="connsiteY235" fmla="*/ 4010683 h 6858000"/>
              <a:gd name="connsiteX236" fmla="*/ 4399563 w 7467600"/>
              <a:gd name="connsiteY236" fmla="*/ 4158106 h 6858000"/>
              <a:gd name="connsiteX237" fmla="*/ 4684469 w 7467600"/>
              <a:gd name="connsiteY237" fmla="*/ 4364680 h 6858000"/>
              <a:gd name="connsiteX238" fmla="*/ 4690271 w 7467600"/>
              <a:gd name="connsiteY238" fmla="*/ 4370034 h 6858000"/>
              <a:gd name="connsiteX239" fmla="*/ 4136093 w 7467600"/>
              <a:gd name="connsiteY239" fmla="*/ 3858466 h 6858000"/>
              <a:gd name="connsiteX240" fmla="*/ 3670252 w 7467600"/>
              <a:gd name="connsiteY240" fmla="*/ 3622798 h 6858000"/>
              <a:gd name="connsiteX241" fmla="*/ 4440129 w 7467600"/>
              <a:gd name="connsiteY241" fmla="*/ 3448571 h 6858000"/>
              <a:gd name="connsiteX242" fmla="*/ 4856525 w 7467600"/>
              <a:gd name="connsiteY242" fmla="*/ 3915351 h 6858000"/>
              <a:gd name="connsiteX243" fmla="*/ 5059055 w 7467600"/>
              <a:gd name="connsiteY243" fmla="*/ 4108918 h 6858000"/>
              <a:gd name="connsiteX244" fmla="*/ 5290070 w 7467600"/>
              <a:gd name="connsiteY244" fmla="*/ 4263619 h 6858000"/>
              <a:gd name="connsiteX245" fmla="*/ 4834991 w 7467600"/>
              <a:gd name="connsiteY245" fmla="*/ 3830985 h 6858000"/>
              <a:gd name="connsiteX246" fmla="*/ 4440129 w 7467600"/>
              <a:gd name="connsiteY246" fmla="*/ 3448571 h 6858000"/>
              <a:gd name="connsiteX247" fmla="*/ 4441737 w 7467600"/>
              <a:gd name="connsiteY247" fmla="*/ 3399734 h 6858000"/>
              <a:gd name="connsiteX248" fmla="*/ 4431236 w 7467600"/>
              <a:gd name="connsiteY248" fmla="*/ 3400954 h 6858000"/>
              <a:gd name="connsiteX249" fmla="*/ 4557150 w 7467600"/>
              <a:gd name="connsiteY249" fmla="*/ 3510023 h 6858000"/>
              <a:gd name="connsiteX250" fmla="*/ 4856936 w 7467600"/>
              <a:gd name="connsiteY250" fmla="*/ 3809146 h 6858000"/>
              <a:gd name="connsiteX251" fmla="*/ 5111996 w 7467600"/>
              <a:gd name="connsiteY251" fmla="*/ 4065759 h 6858000"/>
              <a:gd name="connsiteX252" fmla="*/ 5388878 w 7467600"/>
              <a:gd name="connsiteY252" fmla="*/ 4300185 h 6858000"/>
              <a:gd name="connsiteX253" fmla="*/ 5425556 w 7467600"/>
              <a:gd name="connsiteY253" fmla="*/ 4308967 h 6858000"/>
              <a:gd name="connsiteX254" fmla="*/ 4943646 w 7467600"/>
              <a:gd name="connsiteY254" fmla="*/ 3822916 h 6858000"/>
              <a:gd name="connsiteX255" fmla="*/ 4594837 w 7467600"/>
              <a:gd name="connsiteY255" fmla="*/ 3532274 h 6858000"/>
              <a:gd name="connsiteX256" fmla="*/ 4441737 w 7467600"/>
              <a:gd name="connsiteY256" fmla="*/ 3399734 h 6858000"/>
              <a:gd name="connsiteX257" fmla="*/ 5425834 w 7467600"/>
              <a:gd name="connsiteY257" fmla="*/ 3162785 h 6858000"/>
              <a:gd name="connsiteX258" fmla="*/ 5401644 w 7467600"/>
              <a:gd name="connsiteY258" fmla="*/ 3617847 h 6858000"/>
              <a:gd name="connsiteX259" fmla="*/ 5467256 w 7467600"/>
              <a:gd name="connsiteY259" fmla="*/ 4175494 h 6858000"/>
              <a:gd name="connsiteX260" fmla="*/ 5448069 w 7467600"/>
              <a:gd name="connsiteY260" fmla="*/ 3567554 h 6858000"/>
              <a:gd name="connsiteX261" fmla="*/ 5425834 w 7467600"/>
              <a:gd name="connsiteY261" fmla="*/ 3162785 h 6858000"/>
              <a:gd name="connsiteX262" fmla="*/ 1318687 w 7467600"/>
              <a:gd name="connsiteY262" fmla="*/ 3113840 h 6858000"/>
              <a:gd name="connsiteX263" fmla="*/ 1066793 w 7467600"/>
              <a:gd name="connsiteY263" fmla="*/ 3212171 h 6858000"/>
              <a:gd name="connsiteX264" fmla="*/ 993319 w 7467600"/>
              <a:gd name="connsiteY264" fmla="*/ 3247648 h 6858000"/>
              <a:gd name="connsiteX265" fmla="*/ 853081 w 7467600"/>
              <a:gd name="connsiteY265" fmla="*/ 3312410 h 6858000"/>
              <a:gd name="connsiteX266" fmla="*/ 805957 w 7467600"/>
              <a:gd name="connsiteY266" fmla="*/ 3330443 h 6858000"/>
              <a:gd name="connsiteX267" fmla="*/ 1318687 w 7467600"/>
              <a:gd name="connsiteY267" fmla="*/ 3113840 h 6858000"/>
              <a:gd name="connsiteX268" fmla="*/ 5453702 w 7467600"/>
              <a:gd name="connsiteY268" fmla="*/ 3090882 h 6858000"/>
              <a:gd name="connsiteX269" fmla="*/ 5480135 w 7467600"/>
              <a:gd name="connsiteY269" fmla="*/ 3565802 h 6858000"/>
              <a:gd name="connsiteX270" fmla="*/ 5499023 w 7467600"/>
              <a:gd name="connsiteY270" fmla="*/ 4166310 h 6858000"/>
              <a:gd name="connsiteX271" fmla="*/ 5547022 w 7467600"/>
              <a:gd name="connsiteY271" fmla="*/ 3607838 h 6858000"/>
              <a:gd name="connsiteX272" fmla="*/ 5515964 w 7467600"/>
              <a:gd name="connsiteY272" fmla="*/ 3378541 h 6858000"/>
              <a:gd name="connsiteX273" fmla="*/ 5453702 w 7467600"/>
              <a:gd name="connsiteY273" fmla="*/ 3090882 h 6858000"/>
              <a:gd name="connsiteX274" fmla="*/ 1238695 w 7467600"/>
              <a:gd name="connsiteY274" fmla="*/ 3076820 h 6858000"/>
              <a:gd name="connsiteX275" fmla="*/ 716371 w 7467600"/>
              <a:gd name="connsiteY275" fmla="*/ 3293249 h 6858000"/>
              <a:gd name="connsiteX276" fmla="*/ 579522 w 7467600"/>
              <a:gd name="connsiteY276" fmla="*/ 3371759 h 6858000"/>
              <a:gd name="connsiteX277" fmla="*/ 600288 w 7467600"/>
              <a:gd name="connsiteY277" fmla="*/ 3365555 h 6858000"/>
              <a:gd name="connsiteX278" fmla="*/ 840692 w 7467600"/>
              <a:gd name="connsiteY278" fmla="*/ 3284921 h 6858000"/>
              <a:gd name="connsiteX279" fmla="*/ 979248 w 7467600"/>
              <a:gd name="connsiteY279" fmla="*/ 3221003 h 6858000"/>
              <a:gd name="connsiteX280" fmla="*/ 1053282 w 7467600"/>
              <a:gd name="connsiteY280" fmla="*/ 3185247 h 6858000"/>
              <a:gd name="connsiteX281" fmla="*/ 1320603 w 7467600"/>
              <a:gd name="connsiteY281" fmla="*/ 3081281 h 6858000"/>
              <a:gd name="connsiteX282" fmla="*/ 1238695 w 7467600"/>
              <a:gd name="connsiteY282" fmla="*/ 3076820 h 6858000"/>
              <a:gd name="connsiteX283" fmla="*/ 5425627 w 7467600"/>
              <a:gd name="connsiteY283" fmla="*/ 2954192 h 6858000"/>
              <a:gd name="connsiteX284" fmla="*/ 5470770 w 7467600"/>
              <a:gd name="connsiteY284" fmla="*/ 3005435 h 6858000"/>
              <a:gd name="connsiteX285" fmla="*/ 5519779 w 7467600"/>
              <a:gd name="connsiteY285" fmla="*/ 4359223 h 6858000"/>
              <a:gd name="connsiteX286" fmla="*/ 5520293 w 7467600"/>
              <a:gd name="connsiteY286" fmla="*/ 4360602 h 6858000"/>
              <a:gd name="connsiteX287" fmla="*/ 5767221 w 7467600"/>
              <a:gd name="connsiteY287" fmla="*/ 4665564 h 6858000"/>
              <a:gd name="connsiteX288" fmla="*/ 6937169 w 7467600"/>
              <a:gd name="connsiteY288" fmla="*/ 4815941 h 6858000"/>
              <a:gd name="connsiteX289" fmla="*/ 6953922 w 7467600"/>
              <a:gd name="connsiteY289" fmla="*/ 4890068 h 6858000"/>
              <a:gd name="connsiteX290" fmla="*/ 6071359 w 7467600"/>
              <a:gd name="connsiteY290" fmla="*/ 4770770 h 6858000"/>
              <a:gd name="connsiteX291" fmla="*/ 6038839 w 7467600"/>
              <a:gd name="connsiteY291" fmla="*/ 4764474 h 6858000"/>
              <a:gd name="connsiteX292" fmla="*/ 6038706 w 7467600"/>
              <a:gd name="connsiteY292" fmla="*/ 4763847 h 6858000"/>
              <a:gd name="connsiteX293" fmla="*/ 6037784 w 7467600"/>
              <a:gd name="connsiteY293" fmla="*/ 4764270 h 6858000"/>
              <a:gd name="connsiteX294" fmla="*/ 6038839 w 7467600"/>
              <a:gd name="connsiteY294" fmla="*/ 4764474 h 6858000"/>
              <a:gd name="connsiteX295" fmla="*/ 6040338 w 7467600"/>
              <a:gd name="connsiteY295" fmla="*/ 4771418 h 6858000"/>
              <a:gd name="connsiteX296" fmla="*/ 6024488 w 7467600"/>
              <a:gd name="connsiteY296" fmla="*/ 4809903 h 6858000"/>
              <a:gd name="connsiteX297" fmla="*/ 5599771 w 7467600"/>
              <a:gd name="connsiteY297" fmla="*/ 5509652 h 6858000"/>
              <a:gd name="connsiteX298" fmla="*/ 5548843 w 7467600"/>
              <a:gd name="connsiteY298" fmla="*/ 5563845 h 6858000"/>
              <a:gd name="connsiteX299" fmla="*/ 5940952 w 7467600"/>
              <a:gd name="connsiteY299" fmla="*/ 6250028 h 6858000"/>
              <a:gd name="connsiteX300" fmla="*/ 6043441 w 7467600"/>
              <a:gd name="connsiteY300" fmla="*/ 6665847 h 6858000"/>
              <a:gd name="connsiteX301" fmla="*/ 6093432 w 7467600"/>
              <a:gd name="connsiteY301" fmla="*/ 6858000 h 6858000"/>
              <a:gd name="connsiteX302" fmla="*/ 6034344 w 7467600"/>
              <a:gd name="connsiteY302" fmla="*/ 6858000 h 6858000"/>
              <a:gd name="connsiteX303" fmla="*/ 6026679 w 7467600"/>
              <a:gd name="connsiteY303" fmla="*/ 6836959 h 6858000"/>
              <a:gd name="connsiteX304" fmla="*/ 5800441 w 7467600"/>
              <a:gd name="connsiteY304" fmla="*/ 6335286 h 6858000"/>
              <a:gd name="connsiteX305" fmla="*/ 5526562 w 7467600"/>
              <a:gd name="connsiteY305" fmla="*/ 5705388 h 6858000"/>
              <a:gd name="connsiteX306" fmla="*/ 5519640 w 7467600"/>
              <a:gd name="connsiteY306" fmla="*/ 5683774 h 6858000"/>
              <a:gd name="connsiteX307" fmla="*/ 5844559 w 7467600"/>
              <a:gd name="connsiteY307" fmla="*/ 6553349 h 6858000"/>
              <a:gd name="connsiteX308" fmla="*/ 5975994 w 7467600"/>
              <a:gd name="connsiteY308" fmla="*/ 6858000 h 6858000"/>
              <a:gd name="connsiteX309" fmla="*/ 5898547 w 7467600"/>
              <a:gd name="connsiteY309" fmla="*/ 6858000 h 6858000"/>
              <a:gd name="connsiteX310" fmla="*/ 5682041 w 7467600"/>
              <a:gd name="connsiteY310" fmla="*/ 6355860 h 6858000"/>
              <a:gd name="connsiteX311" fmla="*/ 5461758 w 7467600"/>
              <a:gd name="connsiteY311" fmla="*/ 5820220 h 6858000"/>
              <a:gd name="connsiteX312" fmla="*/ 5237282 w 7467600"/>
              <a:gd name="connsiteY312" fmla="*/ 6579086 h 6858000"/>
              <a:gd name="connsiteX313" fmla="*/ 5115009 w 7467600"/>
              <a:gd name="connsiteY313" fmla="*/ 6858000 h 6858000"/>
              <a:gd name="connsiteX314" fmla="*/ 5028074 w 7467600"/>
              <a:gd name="connsiteY314" fmla="*/ 6858000 h 6858000"/>
              <a:gd name="connsiteX315" fmla="*/ 5079508 w 7467600"/>
              <a:gd name="connsiteY315" fmla="*/ 6749074 h 6858000"/>
              <a:gd name="connsiteX316" fmla="*/ 5371846 w 7467600"/>
              <a:gd name="connsiteY316" fmla="*/ 5924413 h 6858000"/>
              <a:gd name="connsiteX317" fmla="*/ 5270512 w 7467600"/>
              <a:gd name="connsiteY317" fmla="*/ 6138975 h 6858000"/>
              <a:gd name="connsiteX318" fmla="*/ 5062409 w 7467600"/>
              <a:gd name="connsiteY318" fmla="*/ 6653544 h 6858000"/>
              <a:gd name="connsiteX319" fmla="*/ 5036628 w 7467600"/>
              <a:gd name="connsiteY319" fmla="*/ 6754247 h 6858000"/>
              <a:gd name="connsiteX320" fmla="*/ 5009112 w 7467600"/>
              <a:gd name="connsiteY320" fmla="*/ 6858000 h 6858000"/>
              <a:gd name="connsiteX321" fmla="*/ 4976679 w 7467600"/>
              <a:gd name="connsiteY321" fmla="*/ 6858000 h 6858000"/>
              <a:gd name="connsiteX322" fmla="*/ 5006537 w 7467600"/>
              <a:gd name="connsiteY322" fmla="*/ 6747068 h 6858000"/>
              <a:gd name="connsiteX323" fmla="*/ 5032723 w 7467600"/>
              <a:gd name="connsiteY323" fmla="*/ 6644957 h 6858000"/>
              <a:gd name="connsiteX324" fmla="*/ 5242949 w 7467600"/>
              <a:gd name="connsiteY324" fmla="*/ 6125175 h 6858000"/>
              <a:gd name="connsiteX325" fmla="*/ 5286321 w 7467600"/>
              <a:gd name="connsiteY325" fmla="*/ 6033555 h 6858000"/>
              <a:gd name="connsiteX326" fmla="*/ 5008210 w 7467600"/>
              <a:gd name="connsiteY326" fmla="*/ 6649194 h 6858000"/>
              <a:gd name="connsiteX327" fmla="*/ 4986321 w 7467600"/>
              <a:gd name="connsiteY327" fmla="*/ 6765687 h 6858000"/>
              <a:gd name="connsiteX328" fmla="*/ 4973474 w 7467600"/>
              <a:gd name="connsiteY328" fmla="*/ 6858000 h 6858000"/>
              <a:gd name="connsiteX329" fmla="*/ 4907178 w 7467600"/>
              <a:gd name="connsiteY329" fmla="*/ 6858000 h 6858000"/>
              <a:gd name="connsiteX330" fmla="*/ 4910810 w 7467600"/>
              <a:gd name="connsiteY330" fmla="*/ 6829660 h 6858000"/>
              <a:gd name="connsiteX331" fmla="*/ 4987461 w 7467600"/>
              <a:gd name="connsiteY331" fmla="*/ 6432994 h 6858000"/>
              <a:gd name="connsiteX332" fmla="*/ 5179262 w 7467600"/>
              <a:gd name="connsiteY332" fmla="*/ 6035044 h 6858000"/>
              <a:gd name="connsiteX333" fmla="*/ 4689678 w 7467600"/>
              <a:gd name="connsiteY333" fmla="*/ 6440241 h 6858000"/>
              <a:gd name="connsiteX334" fmla="*/ 4477543 w 7467600"/>
              <a:gd name="connsiteY334" fmla="*/ 6674836 h 6858000"/>
              <a:gd name="connsiteX335" fmla="*/ 4329957 w 7467600"/>
              <a:gd name="connsiteY335" fmla="*/ 6858000 h 6858000"/>
              <a:gd name="connsiteX336" fmla="*/ 4218595 w 7467600"/>
              <a:gd name="connsiteY336" fmla="*/ 6858000 h 6858000"/>
              <a:gd name="connsiteX337" fmla="*/ 4368888 w 7467600"/>
              <a:gd name="connsiteY337" fmla="*/ 6668412 h 6858000"/>
              <a:gd name="connsiteX338" fmla="*/ 4563091 w 7467600"/>
              <a:gd name="connsiteY338" fmla="*/ 6442508 h 6858000"/>
              <a:gd name="connsiteX339" fmla="*/ 5387324 w 7467600"/>
              <a:gd name="connsiteY339" fmla="*/ 5705830 h 6858000"/>
              <a:gd name="connsiteX340" fmla="*/ 5073620 w 7467600"/>
              <a:gd name="connsiteY340" fmla="*/ 5955437 h 6858000"/>
              <a:gd name="connsiteX341" fmla="*/ 4689789 w 7467600"/>
              <a:gd name="connsiteY341" fmla="*/ 6268382 h 6858000"/>
              <a:gd name="connsiteX342" fmla="*/ 4418722 w 7467600"/>
              <a:gd name="connsiteY342" fmla="*/ 6570886 h 6858000"/>
              <a:gd name="connsiteX343" fmla="*/ 4214944 w 7467600"/>
              <a:gd name="connsiteY343" fmla="*/ 6858000 h 6858000"/>
              <a:gd name="connsiteX344" fmla="*/ 4177898 w 7467600"/>
              <a:gd name="connsiteY344" fmla="*/ 6858000 h 6858000"/>
              <a:gd name="connsiteX345" fmla="*/ 4391597 w 7467600"/>
              <a:gd name="connsiteY345" fmla="*/ 6556370 h 6858000"/>
              <a:gd name="connsiteX346" fmla="*/ 4668889 w 7467600"/>
              <a:gd name="connsiteY346" fmla="*/ 6246399 h 6858000"/>
              <a:gd name="connsiteX347" fmla="*/ 5055427 w 7467600"/>
              <a:gd name="connsiteY347" fmla="*/ 5931476 h 6858000"/>
              <a:gd name="connsiteX348" fmla="*/ 5371814 w 7467600"/>
              <a:gd name="connsiteY348" fmla="*/ 5678975 h 6858000"/>
              <a:gd name="connsiteX349" fmla="*/ 4987918 w 7467600"/>
              <a:gd name="connsiteY349" fmla="*/ 5838701 h 6858000"/>
              <a:gd name="connsiteX350" fmla="*/ 4317146 w 7467600"/>
              <a:gd name="connsiteY350" fmla="*/ 6587716 h 6858000"/>
              <a:gd name="connsiteX351" fmla="*/ 4171627 w 7467600"/>
              <a:gd name="connsiteY351" fmla="*/ 6858000 h 6858000"/>
              <a:gd name="connsiteX352" fmla="*/ 4081585 w 7467600"/>
              <a:gd name="connsiteY352" fmla="*/ 6858000 h 6858000"/>
              <a:gd name="connsiteX353" fmla="*/ 4238603 w 7467600"/>
              <a:gd name="connsiteY353" fmla="*/ 6559341 h 6858000"/>
              <a:gd name="connsiteX354" fmla="*/ 4778333 w 7467600"/>
              <a:gd name="connsiteY354" fmla="*/ 5873626 h 6858000"/>
              <a:gd name="connsiteX355" fmla="*/ 5414185 w 7467600"/>
              <a:gd name="connsiteY355" fmla="*/ 5573882 h 6858000"/>
              <a:gd name="connsiteX356" fmla="*/ 5959648 w 7467600"/>
              <a:gd name="connsiteY356" fmla="*/ 4760797 h 6858000"/>
              <a:gd name="connsiteX357" fmla="*/ 5355019 w 7467600"/>
              <a:gd name="connsiteY357" fmla="*/ 4734672 h 6858000"/>
              <a:gd name="connsiteX358" fmla="*/ 5083565 w 7467600"/>
              <a:gd name="connsiteY358" fmla="*/ 5179121 h 6858000"/>
              <a:gd name="connsiteX359" fmla="*/ 4713577 w 7467600"/>
              <a:gd name="connsiteY359" fmla="*/ 5616803 h 6858000"/>
              <a:gd name="connsiteX360" fmla="*/ 3989559 w 7467600"/>
              <a:gd name="connsiteY360" fmla="*/ 6145945 h 6858000"/>
              <a:gd name="connsiteX361" fmla="*/ 3939824 w 7467600"/>
              <a:gd name="connsiteY361" fmla="*/ 6066900 h 6858000"/>
              <a:gd name="connsiteX362" fmla="*/ 4584537 w 7467600"/>
              <a:gd name="connsiteY362" fmla="*/ 5324826 h 6858000"/>
              <a:gd name="connsiteX363" fmla="*/ 5037105 w 7467600"/>
              <a:gd name="connsiteY363" fmla="*/ 5088765 h 6858000"/>
              <a:gd name="connsiteX364" fmla="*/ 5039930 w 7467600"/>
              <a:gd name="connsiteY364" fmla="*/ 5089585 h 6858000"/>
              <a:gd name="connsiteX365" fmla="*/ 5263764 w 7467600"/>
              <a:gd name="connsiteY365" fmla="*/ 4735525 h 6858000"/>
              <a:gd name="connsiteX366" fmla="*/ 4086300 w 7467600"/>
              <a:gd name="connsiteY366" fmla="*/ 4884599 h 6858000"/>
              <a:gd name="connsiteX367" fmla="*/ 4085485 w 7467600"/>
              <a:gd name="connsiteY367" fmla="*/ 4899070 h 6858000"/>
              <a:gd name="connsiteX368" fmla="*/ 3871915 w 7467600"/>
              <a:gd name="connsiteY368" fmla="*/ 5253645 h 6858000"/>
              <a:gd name="connsiteX369" fmla="*/ 3799374 w 7467600"/>
              <a:gd name="connsiteY369" fmla="*/ 5466127 h 6858000"/>
              <a:gd name="connsiteX370" fmla="*/ 3498850 w 7467600"/>
              <a:gd name="connsiteY370" fmla="*/ 6661888 h 6858000"/>
              <a:gd name="connsiteX371" fmla="*/ 3399216 w 7467600"/>
              <a:gd name="connsiteY371" fmla="*/ 6858000 h 6858000"/>
              <a:gd name="connsiteX372" fmla="*/ 3303688 w 7467600"/>
              <a:gd name="connsiteY372" fmla="*/ 6858000 h 6858000"/>
              <a:gd name="connsiteX373" fmla="*/ 3391774 w 7467600"/>
              <a:gd name="connsiteY373" fmla="*/ 6697181 h 6858000"/>
              <a:gd name="connsiteX374" fmla="*/ 3735540 w 7467600"/>
              <a:gd name="connsiteY374" fmla="*/ 5546923 h 6858000"/>
              <a:gd name="connsiteX375" fmla="*/ 3729438 w 7467600"/>
              <a:gd name="connsiteY375" fmla="*/ 5569058 h 6858000"/>
              <a:gd name="connsiteX376" fmla="*/ 3707782 w 7467600"/>
              <a:gd name="connsiteY376" fmla="*/ 5644908 h 6858000"/>
              <a:gd name="connsiteX377" fmla="*/ 3583827 w 7467600"/>
              <a:gd name="connsiteY377" fmla="*/ 6039215 h 6858000"/>
              <a:gd name="connsiteX378" fmla="*/ 3547861 w 7467600"/>
              <a:gd name="connsiteY378" fmla="*/ 6129609 h 6858000"/>
              <a:gd name="connsiteX379" fmla="*/ 3490905 w 7467600"/>
              <a:gd name="connsiteY379" fmla="*/ 6277660 h 6858000"/>
              <a:gd name="connsiteX380" fmla="*/ 3455859 w 7467600"/>
              <a:gd name="connsiteY380" fmla="*/ 6391301 h 6858000"/>
              <a:gd name="connsiteX381" fmla="*/ 3429112 w 7467600"/>
              <a:gd name="connsiteY381" fmla="*/ 6479469 h 6858000"/>
              <a:gd name="connsiteX382" fmla="*/ 3304862 w 7467600"/>
              <a:gd name="connsiteY382" fmla="*/ 6796476 h 6858000"/>
              <a:gd name="connsiteX383" fmla="*/ 3276071 w 7467600"/>
              <a:gd name="connsiteY383" fmla="*/ 6858000 h 6858000"/>
              <a:gd name="connsiteX384" fmla="*/ 3240805 w 7467600"/>
              <a:gd name="connsiteY384" fmla="*/ 6858000 h 6858000"/>
              <a:gd name="connsiteX385" fmla="*/ 3275917 w 7467600"/>
              <a:gd name="connsiteY385" fmla="*/ 6783192 h 6858000"/>
              <a:gd name="connsiteX386" fmla="*/ 3399358 w 7467600"/>
              <a:gd name="connsiteY386" fmla="*/ 6469011 h 6858000"/>
              <a:gd name="connsiteX387" fmla="*/ 3425650 w 7467600"/>
              <a:gd name="connsiteY387" fmla="*/ 6381333 h 6858000"/>
              <a:gd name="connsiteX388" fmla="*/ 3460661 w 7467600"/>
              <a:gd name="connsiteY388" fmla="*/ 6266763 h 6858000"/>
              <a:gd name="connsiteX389" fmla="*/ 3518021 w 7467600"/>
              <a:gd name="connsiteY389" fmla="*/ 6117298 h 6858000"/>
              <a:gd name="connsiteX390" fmla="*/ 3554035 w 7467600"/>
              <a:gd name="connsiteY390" fmla="*/ 6027832 h 6858000"/>
              <a:gd name="connsiteX391" fmla="*/ 3677174 w 7467600"/>
              <a:gd name="connsiteY391" fmla="*/ 5636351 h 6858000"/>
              <a:gd name="connsiteX392" fmla="*/ 3698819 w 7467600"/>
              <a:gd name="connsiteY392" fmla="*/ 5560503 h 6858000"/>
              <a:gd name="connsiteX393" fmla="*/ 3702094 w 7467600"/>
              <a:gd name="connsiteY393" fmla="*/ 5549194 h 6858000"/>
              <a:gd name="connsiteX394" fmla="*/ 3398355 w 7467600"/>
              <a:gd name="connsiteY394" fmla="*/ 6094603 h 6858000"/>
              <a:gd name="connsiteX395" fmla="*/ 3193941 w 7467600"/>
              <a:gd name="connsiteY395" fmla="*/ 6798775 h 6858000"/>
              <a:gd name="connsiteX396" fmla="*/ 3184140 w 7467600"/>
              <a:gd name="connsiteY396" fmla="*/ 6858000 h 6858000"/>
              <a:gd name="connsiteX397" fmla="*/ 3099978 w 7467600"/>
              <a:gd name="connsiteY397" fmla="*/ 6858000 h 6858000"/>
              <a:gd name="connsiteX398" fmla="*/ 3101556 w 7467600"/>
              <a:gd name="connsiteY398" fmla="*/ 6843337 h 6858000"/>
              <a:gd name="connsiteX399" fmla="*/ 3370162 w 7467600"/>
              <a:gd name="connsiteY399" fmla="*/ 5785550 h 6858000"/>
              <a:gd name="connsiteX400" fmla="*/ 3746477 w 7467600"/>
              <a:gd name="connsiteY400" fmla="*/ 5377889 h 6858000"/>
              <a:gd name="connsiteX401" fmla="*/ 3863399 w 7467600"/>
              <a:gd name="connsiteY401" fmla="*/ 5087257 h 6858000"/>
              <a:gd name="connsiteX402" fmla="*/ 3968712 w 7467600"/>
              <a:gd name="connsiteY402" fmla="*/ 4913989 h 6858000"/>
              <a:gd name="connsiteX403" fmla="*/ 2792390 w 7467600"/>
              <a:gd name="connsiteY403" fmla="*/ 5382974 h 6858000"/>
              <a:gd name="connsiteX404" fmla="*/ 2714982 w 7467600"/>
              <a:gd name="connsiteY404" fmla="*/ 5427051 h 6858000"/>
              <a:gd name="connsiteX405" fmla="*/ 2813361 w 7467600"/>
              <a:gd name="connsiteY405" fmla="*/ 6023912 h 6858000"/>
              <a:gd name="connsiteX406" fmla="*/ 2688430 w 7467600"/>
              <a:gd name="connsiteY406" fmla="*/ 6801564 h 6858000"/>
              <a:gd name="connsiteX407" fmla="*/ 2629626 w 7467600"/>
              <a:gd name="connsiteY407" fmla="*/ 6763394 h 6858000"/>
              <a:gd name="connsiteX408" fmla="*/ 2565328 w 7467600"/>
              <a:gd name="connsiteY408" fmla="*/ 5516399 h 6858000"/>
              <a:gd name="connsiteX409" fmla="*/ 1922999 w 7467600"/>
              <a:gd name="connsiteY409" fmla="*/ 5980343 h 6858000"/>
              <a:gd name="connsiteX410" fmla="*/ 1950261 w 7467600"/>
              <a:gd name="connsiteY410" fmla="*/ 6405858 h 6858000"/>
              <a:gd name="connsiteX411" fmla="*/ 2365554 w 7467600"/>
              <a:gd name="connsiteY411" fmla="*/ 6759107 h 6858000"/>
              <a:gd name="connsiteX412" fmla="*/ 2424142 w 7467600"/>
              <a:gd name="connsiteY412" fmla="*/ 6858000 h 6858000"/>
              <a:gd name="connsiteX413" fmla="*/ 2395994 w 7467600"/>
              <a:gd name="connsiteY413" fmla="*/ 6858000 h 6858000"/>
              <a:gd name="connsiteX414" fmla="*/ 2392863 w 7467600"/>
              <a:gd name="connsiteY414" fmla="*/ 6852964 h 6858000"/>
              <a:gd name="connsiteX415" fmla="*/ 2017589 w 7467600"/>
              <a:gd name="connsiteY415" fmla="*/ 6493982 h 6858000"/>
              <a:gd name="connsiteX416" fmla="*/ 2147336 w 7467600"/>
              <a:gd name="connsiteY416" fmla="*/ 6594052 h 6858000"/>
              <a:gd name="connsiteX417" fmla="*/ 2207047 w 7467600"/>
              <a:gd name="connsiteY417" fmla="*/ 6654540 h 6858000"/>
              <a:gd name="connsiteX418" fmla="*/ 2299106 w 7467600"/>
              <a:gd name="connsiteY418" fmla="*/ 6778931 h 6858000"/>
              <a:gd name="connsiteX419" fmla="*/ 2314430 w 7467600"/>
              <a:gd name="connsiteY419" fmla="*/ 6801144 h 6858000"/>
              <a:gd name="connsiteX420" fmla="*/ 2352406 w 7467600"/>
              <a:gd name="connsiteY420" fmla="*/ 6858000 h 6858000"/>
              <a:gd name="connsiteX421" fmla="*/ 2314492 w 7467600"/>
              <a:gd name="connsiteY421" fmla="*/ 6858000 h 6858000"/>
              <a:gd name="connsiteX422" fmla="*/ 2288095 w 7467600"/>
              <a:gd name="connsiteY422" fmla="*/ 6818030 h 6858000"/>
              <a:gd name="connsiteX423" fmla="*/ 2272768 w 7467600"/>
              <a:gd name="connsiteY423" fmla="*/ 6795822 h 6858000"/>
              <a:gd name="connsiteX424" fmla="*/ 2182715 w 7467600"/>
              <a:gd name="connsiteY424" fmla="*/ 6675071 h 6858000"/>
              <a:gd name="connsiteX425" fmla="*/ 2032061 w 7467600"/>
              <a:gd name="connsiteY425" fmla="*/ 6541380 h 6858000"/>
              <a:gd name="connsiteX426" fmla="*/ 2257220 w 7467600"/>
              <a:gd name="connsiteY426" fmla="*/ 6826257 h 6858000"/>
              <a:gd name="connsiteX427" fmla="*/ 2281324 w 7467600"/>
              <a:gd name="connsiteY427" fmla="*/ 6858000 h 6858000"/>
              <a:gd name="connsiteX428" fmla="*/ 2242860 w 7467600"/>
              <a:gd name="connsiteY428" fmla="*/ 6858000 h 6858000"/>
              <a:gd name="connsiteX429" fmla="*/ 2232818 w 7467600"/>
              <a:gd name="connsiteY429" fmla="*/ 6844926 h 6858000"/>
              <a:gd name="connsiteX430" fmla="*/ 1990172 w 7467600"/>
              <a:gd name="connsiteY430" fmla="*/ 6542121 h 6858000"/>
              <a:gd name="connsiteX431" fmla="*/ 2124090 w 7467600"/>
              <a:gd name="connsiteY431" fmla="*/ 6761017 h 6858000"/>
              <a:gd name="connsiteX432" fmla="*/ 2200380 w 7467600"/>
              <a:gd name="connsiteY432" fmla="*/ 6858000 h 6858000"/>
              <a:gd name="connsiteX433" fmla="*/ 2147507 w 7467600"/>
              <a:gd name="connsiteY433" fmla="*/ 6858000 h 6858000"/>
              <a:gd name="connsiteX434" fmla="*/ 2070668 w 7467600"/>
              <a:gd name="connsiteY434" fmla="*/ 6761520 h 6858000"/>
              <a:gd name="connsiteX435" fmla="*/ 1975142 w 7467600"/>
              <a:gd name="connsiteY435" fmla="*/ 6585570 h 6858000"/>
              <a:gd name="connsiteX436" fmla="*/ 2050035 w 7467600"/>
              <a:gd name="connsiteY436" fmla="*/ 6813345 h 6858000"/>
              <a:gd name="connsiteX437" fmla="*/ 2063025 w 7467600"/>
              <a:gd name="connsiteY437" fmla="*/ 6858000 h 6858000"/>
              <a:gd name="connsiteX438" fmla="*/ 2021675 w 7467600"/>
              <a:gd name="connsiteY438" fmla="*/ 6858000 h 6858000"/>
              <a:gd name="connsiteX439" fmla="*/ 2019308 w 7467600"/>
              <a:gd name="connsiteY439" fmla="*/ 6847118 h 6858000"/>
              <a:gd name="connsiteX440" fmla="*/ 1938835 w 7467600"/>
              <a:gd name="connsiteY440" fmla="*/ 6551160 h 6858000"/>
              <a:gd name="connsiteX441" fmla="*/ 1953230 w 7467600"/>
              <a:gd name="connsiteY441" fmla="*/ 6759699 h 6858000"/>
              <a:gd name="connsiteX442" fmla="*/ 1956763 w 7467600"/>
              <a:gd name="connsiteY442" fmla="*/ 6778191 h 6858000"/>
              <a:gd name="connsiteX443" fmla="*/ 1967925 w 7467600"/>
              <a:gd name="connsiteY443" fmla="*/ 6858000 h 6858000"/>
              <a:gd name="connsiteX444" fmla="*/ 1936622 w 7467600"/>
              <a:gd name="connsiteY444" fmla="*/ 6858000 h 6858000"/>
              <a:gd name="connsiteX445" fmla="*/ 1926261 w 7467600"/>
              <a:gd name="connsiteY445" fmla="*/ 6784064 h 6858000"/>
              <a:gd name="connsiteX446" fmla="*/ 1922724 w 7467600"/>
              <a:gd name="connsiteY446" fmla="*/ 6765577 h 6858000"/>
              <a:gd name="connsiteX447" fmla="*/ 1904650 w 7467600"/>
              <a:gd name="connsiteY447" fmla="*/ 6639616 h 6858000"/>
              <a:gd name="connsiteX448" fmla="*/ 1885273 w 7467600"/>
              <a:gd name="connsiteY448" fmla="*/ 6858000 h 6858000"/>
              <a:gd name="connsiteX449" fmla="*/ 1854363 w 7467600"/>
              <a:gd name="connsiteY449" fmla="*/ 6858000 h 6858000"/>
              <a:gd name="connsiteX450" fmla="*/ 1880391 w 7467600"/>
              <a:gd name="connsiteY450" fmla="*/ 6603796 h 6858000"/>
              <a:gd name="connsiteX451" fmla="*/ 1818273 w 7467600"/>
              <a:gd name="connsiteY451" fmla="*/ 6715729 h 6858000"/>
              <a:gd name="connsiteX452" fmla="*/ 1794691 w 7467600"/>
              <a:gd name="connsiteY452" fmla="*/ 6843239 h 6858000"/>
              <a:gd name="connsiteX453" fmla="*/ 1794914 w 7467600"/>
              <a:gd name="connsiteY453" fmla="*/ 6858000 h 6858000"/>
              <a:gd name="connsiteX454" fmla="*/ 1746128 w 7467600"/>
              <a:gd name="connsiteY454" fmla="*/ 6858000 h 6858000"/>
              <a:gd name="connsiteX455" fmla="*/ 1753934 w 7467600"/>
              <a:gd name="connsiteY455" fmla="*/ 6724796 h 6858000"/>
              <a:gd name="connsiteX456" fmla="*/ 1792053 w 7467600"/>
              <a:gd name="connsiteY456" fmla="*/ 6572396 h 6858000"/>
              <a:gd name="connsiteX457" fmla="*/ 1862248 w 7467600"/>
              <a:gd name="connsiteY457" fmla="*/ 6266397 h 6858000"/>
              <a:gd name="connsiteX458" fmla="*/ 1862250 w 7467600"/>
              <a:gd name="connsiteY458" fmla="*/ 6033531 h 6858000"/>
              <a:gd name="connsiteX459" fmla="*/ 1211999 w 7467600"/>
              <a:gd name="connsiteY459" fmla="*/ 6683610 h 6858000"/>
              <a:gd name="connsiteX460" fmla="*/ 1213266 w 7467600"/>
              <a:gd name="connsiteY460" fmla="*/ 6691947 h 6858000"/>
              <a:gd name="connsiteX461" fmla="*/ 1203370 w 7467600"/>
              <a:gd name="connsiteY461" fmla="*/ 6850676 h 6858000"/>
              <a:gd name="connsiteX462" fmla="*/ 1203671 w 7467600"/>
              <a:gd name="connsiteY462" fmla="*/ 6858000 h 6858000"/>
              <a:gd name="connsiteX463" fmla="*/ 1143180 w 7467600"/>
              <a:gd name="connsiteY463" fmla="*/ 6858000 h 6858000"/>
              <a:gd name="connsiteX464" fmla="*/ 1142176 w 7467600"/>
              <a:gd name="connsiteY464" fmla="*/ 6766045 h 6858000"/>
              <a:gd name="connsiteX465" fmla="*/ 1067484 w 7467600"/>
              <a:gd name="connsiteY465" fmla="*/ 6858000 h 6858000"/>
              <a:gd name="connsiteX466" fmla="*/ 953928 w 7467600"/>
              <a:gd name="connsiteY466" fmla="*/ 6858000 h 6858000"/>
              <a:gd name="connsiteX467" fmla="*/ 959715 w 7467600"/>
              <a:gd name="connsiteY467" fmla="*/ 6850185 h 6858000"/>
              <a:gd name="connsiteX468" fmla="*/ 1483788 w 7467600"/>
              <a:gd name="connsiteY468" fmla="*/ 6259174 h 6858000"/>
              <a:gd name="connsiteX469" fmla="*/ 1100671 w 7467600"/>
              <a:gd name="connsiteY469" fmla="*/ 6252137 h 6858000"/>
              <a:gd name="connsiteX470" fmla="*/ 1090144 w 7467600"/>
              <a:gd name="connsiteY470" fmla="*/ 6256748 h 6858000"/>
              <a:gd name="connsiteX471" fmla="*/ 1095872 w 7467600"/>
              <a:gd name="connsiteY471" fmla="*/ 6271892 h 6858000"/>
              <a:gd name="connsiteX472" fmla="*/ 262785 w 7467600"/>
              <a:gd name="connsiteY472" fmla="*/ 6845450 h 6858000"/>
              <a:gd name="connsiteX473" fmla="*/ 209968 w 7467600"/>
              <a:gd name="connsiteY473" fmla="*/ 6770713 h 6858000"/>
              <a:gd name="connsiteX474" fmla="*/ 873460 w 7467600"/>
              <a:gd name="connsiteY474" fmla="*/ 6253768 h 6858000"/>
              <a:gd name="connsiteX475" fmla="*/ 192686 w 7467600"/>
              <a:gd name="connsiteY475" fmla="*/ 5849257 h 6858000"/>
              <a:gd name="connsiteX476" fmla="*/ 4696 w 7467600"/>
              <a:gd name="connsiteY476" fmla="*/ 5697668 h 6858000"/>
              <a:gd name="connsiteX477" fmla="*/ 0 w 7467600"/>
              <a:gd name="connsiteY477" fmla="*/ 5689984 h 6858000"/>
              <a:gd name="connsiteX478" fmla="*/ 0 w 7467600"/>
              <a:gd name="connsiteY478" fmla="*/ 5513472 h 6858000"/>
              <a:gd name="connsiteX479" fmla="*/ 174101 w 7467600"/>
              <a:gd name="connsiteY479" fmla="*/ 5620277 h 6858000"/>
              <a:gd name="connsiteX480" fmla="*/ 891800 w 7467600"/>
              <a:gd name="connsiteY480" fmla="*/ 6036935 h 6858000"/>
              <a:gd name="connsiteX481" fmla="*/ 1072219 w 7467600"/>
              <a:gd name="connsiteY481" fmla="*/ 6169443 h 6858000"/>
              <a:gd name="connsiteX482" fmla="*/ 1074117 w 7467600"/>
              <a:gd name="connsiteY482" fmla="*/ 6170301 h 6858000"/>
              <a:gd name="connsiteX483" fmla="*/ 1083114 w 7467600"/>
              <a:gd name="connsiteY483" fmla="*/ 6174131 h 6858000"/>
              <a:gd name="connsiteX484" fmla="*/ 1543010 w 7467600"/>
              <a:gd name="connsiteY484" fmla="*/ 6191140 h 6858000"/>
              <a:gd name="connsiteX485" fmla="*/ 1551080 w 7467600"/>
              <a:gd name="connsiteY485" fmla="*/ 6195006 h 6858000"/>
              <a:gd name="connsiteX486" fmla="*/ 2345443 w 7467600"/>
              <a:gd name="connsiteY486" fmla="*/ 5549882 h 6858000"/>
              <a:gd name="connsiteX487" fmla="*/ 1721499 w 7467600"/>
              <a:gd name="connsiteY487" fmla="*/ 5599969 h 6858000"/>
              <a:gd name="connsiteX488" fmla="*/ 767716 w 7467600"/>
              <a:gd name="connsiteY488" fmla="*/ 5472768 h 6858000"/>
              <a:gd name="connsiteX489" fmla="*/ 722147 w 7467600"/>
              <a:gd name="connsiteY489" fmla="*/ 5393091 h 6858000"/>
              <a:gd name="connsiteX490" fmla="*/ 1485552 w 7467600"/>
              <a:gd name="connsiteY490" fmla="*/ 5313202 h 6858000"/>
              <a:gd name="connsiteX491" fmla="*/ 2143004 w 7467600"/>
              <a:gd name="connsiteY491" fmla="*/ 5402420 h 6858000"/>
              <a:gd name="connsiteX492" fmla="*/ 1933391 w 7467600"/>
              <a:gd name="connsiteY492" fmla="*/ 5156971 h 6858000"/>
              <a:gd name="connsiteX493" fmla="*/ 1827118 w 7467600"/>
              <a:gd name="connsiteY493" fmla="*/ 4968410 h 6858000"/>
              <a:gd name="connsiteX494" fmla="*/ 1837349 w 7467600"/>
              <a:gd name="connsiteY494" fmla="*/ 4956357 h 6858000"/>
              <a:gd name="connsiteX495" fmla="*/ 2162835 w 7467600"/>
              <a:gd name="connsiteY495" fmla="*/ 5187853 h 6858000"/>
              <a:gd name="connsiteX496" fmla="*/ 2257167 w 7467600"/>
              <a:gd name="connsiteY496" fmla="*/ 5462123 h 6858000"/>
              <a:gd name="connsiteX497" fmla="*/ 2261598 w 7467600"/>
              <a:gd name="connsiteY497" fmla="*/ 5467998 h 6858000"/>
              <a:gd name="connsiteX498" fmla="*/ 2437177 w 7467600"/>
              <a:gd name="connsiteY498" fmla="*/ 5479608 h 6858000"/>
              <a:gd name="connsiteX499" fmla="*/ 2445247 w 7467600"/>
              <a:gd name="connsiteY499" fmla="*/ 5483476 h 6858000"/>
              <a:gd name="connsiteX500" fmla="*/ 2743626 w 7467600"/>
              <a:gd name="connsiteY500" fmla="*/ 5304819 h 6858000"/>
              <a:gd name="connsiteX501" fmla="*/ 3048102 w 7467600"/>
              <a:gd name="connsiteY501" fmla="*/ 5150595 h 6858000"/>
              <a:gd name="connsiteX502" fmla="*/ 1799414 w 7467600"/>
              <a:gd name="connsiteY502" fmla="*/ 4694732 h 6858000"/>
              <a:gd name="connsiteX503" fmla="*/ 1771735 w 7467600"/>
              <a:gd name="connsiteY503" fmla="*/ 4619929 h 6858000"/>
              <a:gd name="connsiteX504" fmla="*/ 3104273 w 7467600"/>
              <a:gd name="connsiteY504" fmla="*/ 5076159 h 6858000"/>
              <a:gd name="connsiteX505" fmla="*/ 3113245 w 7467600"/>
              <a:gd name="connsiteY505" fmla="*/ 5090705 h 6858000"/>
              <a:gd name="connsiteX506" fmla="*/ 3126294 w 7467600"/>
              <a:gd name="connsiteY506" fmla="*/ 5114400 h 6858000"/>
              <a:gd name="connsiteX507" fmla="*/ 3937433 w 7467600"/>
              <a:gd name="connsiteY507" fmla="*/ 4830473 h 6858000"/>
              <a:gd name="connsiteX508" fmla="*/ 3590475 w 7467600"/>
              <a:gd name="connsiteY508" fmla="*/ 4597974 h 6858000"/>
              <a:gd name="connsiteX509" fmla="*/ 3100264 w 7467600"/>
              <a:gd name="connsiteY509" fmla="*/ 4579845 h 6858000"/>
              <a:gd name="connsiteX510" fmla="*/ 2183576 w 7467600"/>
              <a:gd name="connsiteY510" fmla="*/ 4227150 h 6858000"/>
              <a:gd name="connsiteX511" fmla="*/ 2151029 w 7467600"/>
              <a:gd name="connsiteY511" fmla="*/ 4146947 h 6858000"/>
              <a:gd name="connsiteX512" fmla="*/ 3563434 w 7467600"/>
              <a:gd name="connsiteY512" fmla="*/ 4469115 h 6858000"/>
              <a:gd name="connsiteX513" fmla="*/ 3177952 w 7467600"/>
              <a:gd name="connsiteY513" fmla="*/ 3657386 h 6858000"/>
              <a:gd name="connsiteX514" fmla="*/ 3189263 w 7467600"/>
              <a:gd name="connsiteY514" fmla="*/ 3625726 h 6858000"/>
              <a:gd name="connsiteX515" fmla="*/ 3560912 w 7467600"/>
              <a:gd name="connsiteY515" fmla="*/ 4079863 h 6858000"/>
              <a:gd name="connsiteX516" fmla="*/ 3626636 w 7467600"/>
              <a:gd name="connsiteY516" fmla="*/ 4512230 h 6858000"/>
              <a:gd name="connsiteX517" fmla="*/ 3653088 w 7467600"/>
              <a:gd name="connsiteY517" fmla="*/ 4521417 h 6858000"/>
              <a:gd name="connsiteX518" fmla="*/ 3988128 w 7467600"/>
              <a:gd name="connsiteY518" fmla="*/ 4817267 h 6858000"/>
              <a:gd name="connsiteX519" fmla="*/ 4830582 w 7467600"/>
              <a:gd name="connsiteY519" fmla="*/ 4676000 h 6858000"/>
              <a:gd name="connsiteX520" fmla="*/ 4830100 w 7467600"/>
              <a:gd name="connsiteY520" fmla="*/ 4675554 h 6858000"/>
              <a:gd name="connsiteX521" fmla="*/ 4036318 w 7467600"/>
              <a:gd name="connsiteY521" fmla="*/ 4147013 h 6858000"/>
              <a:gd name="connsiteX522" fmla="*/ 3432098 w 7467600"/>
              <a:gd name="connsiteY522" fmla="*/ 3537312 h 6858000"/>
              <a:gd name="connsiteX523" fmla="*/ 3446761 w 7467600"/>
              <a:gd name="connsiteY523" fmla="*/ 3461278 h 6858000"/>
              <a:gd name="connsiteX524" fmla="*/ 4419733 w 7467600"/>
              <a:gd name="connsiteY524" fmla="*/ 3963555 h 6858000"/>
              <a:gd name="connsiteX525" fmla="*/ 4781371 w 7467600"/>
              <a:gd name="connsiteY525" fmla="*/ 4458604 h 6858000"/>
              <a:gd name="connsiteX526" fmla="*/ 4780440 w 7467600"/>
              <a:gd name="connsiteY526" fmla="*/ 4470290 h 6858000"/>
              <a:gd name="connsiteX527" fmla="*/ 4898954 w 7467600"/>
              <a:gd name="connsiteY527" fmla="*/ 4662092 h 6858000"/>
              <a:gd name="connsiteX528" fmla="*/ 4900699 w 7467600"/>
              <a:gd name="connsiteY528" fmla="*/ 4670867 h 6858000"/>
              <a:gd name="connsiteX529" fmla="*/ 5714511 w 7467600"/>
              <a:gd name="connsiteY529" fmla="*/ 4663483 h 6858000"/>
              <a:gd name="connsiteX530" fmla="*/ 5464793 w 7467600"/>
              <a:gd name="connsiteY530" fmla="*/ 4393556 h 6858000"/>
              <a:gd name="connsiteX531" fmla="*/ 5461897 w 7467600"/>
              <a:gd name="connsiteY531" fmla="*/ 4390879 h 6858000"/>
              <a:gd name="connsiteX532" fmla="*/ 4294126 w 7467600"/>
              <a:gd name="connsiteY532" fmla="*/ 3303048 h 6858000"/>
              <a:gd name="connsiteX533" fmla="*/ 4305321 w 7467600"/>
              <a:gd name="connsiteY533" fmla="*/ 3256953 h 6858000"/>
              <a:gd name="connsiteX534" fmla="*/ 4949299 w 7467600"/>
              <a:gd name="connsiteY534" fmla="*/ 3766336 h 6858000"/>
              <a:gd name="connsiteX535" fmla="*/ 5291452 w 7467600"/>
              <a:gd name="connsiteY535" fmla="*/ 4076801 h 6858000"/>
              <a:gd name="connsiteX536" fmla="*/ 5434998 w 7467600"/>
              <a:gd name="connsiteY536" fmla="*/ 4254100 h 6858000"/>
              <a:gd name="connsiteX537" fmla="*/ 5351015 w 7467600"/>
              <a:gd name="connsiteY537" fmla="*/ 3760989 h 6858000"/>
              <a:gd name="connsiteX538" fmla="*/ 5413780 w 7467600"/>
              <a:gd name="connsiteY538" fmla="*/ 2966265 h 6858000"/>
              <a:gd name="connsiteX539" fmla="*/ 5425627 w 7467600"/>
              <a:gd name="connsiteY539" fmla="*/ 2954192 h 6858000"/>
              <a:gd name="connsiteX540" fmla="*/ 6604735 w 7467600"/>
              <a:gd name="connsiteY540" fmla="*/ 2041381 h 6858000"/>
              <a:gd name="connsiteX541" fmla="*/ 7204487 w 7467600"/>
              <a:gd name="connsiteY541" fmla="*/ 2742112 h 6858000"/>
              <a:gd name="connsiteX542" fmla="*/ 7131592 w 7467600"/>
              <a:gd name="connsiteY542" fmla="*/ 2672096 h 6858000"/>
              <a:gd name="connsiteX543" fmla="*/ 6996344 w 7467600"/>
              <a:gd name="connsiteY543" fmla="*/ 2518310 h 6858000"/>
              <a:gd name="connsiteX544" fmla="*/ 6735495 w 7467600"/>
              <a:gd name="connsiteY544" fmla="*/ 2196890 h 6858000"/>
              <a:gd name="connsiteX545" fmla="*/ 6721901 w 7467600"/>
              <a:gd name="connsiteY545" fmla="*/ 2179274 h 6858000"/>
              <a:gd name="connsiteX546" fmla="*/ 6604735 w 7467600"/>
              <a:gd name="connsiteY546" fmla="*/ 2041381 h 6858000"/>
              <a:gd name="connsiteX547" fmla="*/ 6591670 w 7467600"/>
              <a:gd name="connsiteY547" fmla="*/ 1988277 h 6858000"/>
              <a:gd name="connsiteX548" fmla="*/ 6747349 w 7467600"/>
              <a:gd name="connsiteY548" fmla="*/ 2160069 h 6858000"/>
              <a:gd name="connsiteX549" fmla="*/ 6760943 w 7467600"/>
              <a:gd name="connsiteY549" fmla="*/ 2177686 h 6858000"/>
              <a:gd name="connsiteX550" fmla="*/ 7021065 w 7467600"/>
              <a:gd name="connsiteY550" fmla="*/ 2498102 h 6858000"/>
              <a:gd name="connsiteX551" fmla="*/ 7155223 w 7467600"/>
              <a:gd name="connsiteY551" fmla="*/ 2650386 h 6858000"/>
              <a:gd name="connsiteX552" fmla="*/ 7203167 w 7467600"/>
              <a:gd name="connsiteY552" fmla="*/ 2697288 h 6858000"/>
              <a:gd name="connsiteX553" fmla="*/ 6937703 w 7467600"/>
              <a:gd name="connsiteY553" fmla="*/ 2321981 h 6858000"/>
              <a:gd name="connsiteX554" fmla="*/ 6591670 w 7467600"/>
              <a:gd name="connsiteY554" fmla="*/ 1988277 h 6858000"/>
              <a:gd name="connsiteX555" fmla="*/ 5798671 w 7467600"/>
              <a:gd name="connsiteY555" fmla="*/ 1981601 h 6858000"/>
              <a:gd name="connsiteX556" fmla="*/ 5754709 w 7467600"/>
              <a:gd name="connsiteY556" fmla="*/ 2071454 h 6858000"/>
              <a:gd name="connsiteX557" fmla="*/ 5763044 w 7467600"/>
              <a:gd name="connsiteY557" fmla="*/ 2842206 h 6858000"/>
              <a:gd name="connsiteX558" fmla="*/ 5764974 w 7467600"/>
              <a:gd name="connsiteY558" fmla="*/ 2799609 h 6858000"/>
              <a:gd name="connsiteX559" fmla="*/ 5767665 w 7467600"/>
              <a:gd name="connsiteY559" fmla="*/ 2666409 h 6858000"/>
              <a:gd name="connsiteX560" fmla="*/ 5763055 w 7467600"/>
              <a:gd name="connsiteY560" fmla="*/ 2579705 h 6858000"/>
              <a:gd name="connsiteX561" fmla="*/ 5758079 w 7467600"/>
              <a:gd name="connsiteY561" fmla="*/ 2492508 h 6858000"/>
              <a:gd name="connsiteX562" fmla="*/ 5779325 w 7467600"/>
              <a:gd name="connsiteY562" fmla="*/ 2197069 h 6858000"/>
              <a:gd name="connsiteX563" fmla="*/ 5798671 w 7467600"/>
              <a:gd name="connsiteY563" fmla="*/ 1981601 h 6858000"/>
              <a:gd name="connsiteX564" fmla="*/ 5829202 w 7467600"/>
              <a:gd name="connsiteY564" fmla="*/ 1971679 h 6858000"/>
              <a:gd name="connsiteX565" fmla="*/ 5809558 w 7467600"/>
              <a:gd name="connsiteY565" fmla="*/ 2198043 h 6858000"/>
              <a:gd name="connsiteX566" fmla="*/ 5788653 w 7467600"/>
              <a:gd name="connsiteY566" fmla="*/ 2489430 h 6858000"/>
              <a:gd name="connsiteX567" fmla="*/ 5793439 w 7467600"/>
              <a:gd name="connsiteY567" fmla="*/ 2575235 h 6858000"/>
              <a:gd name="connsiteX568" fmla="*/ 5796837 w 7467600"/>
              <a:gd name="connsiteY568" fmla="*/ 2637633 h 6858000"/>
              <a:gd name="connsiteX569" fmla="*/ 5818614 w 7467600"/>
              <a:gd name="connsiteY569" fmla="*/ 2473055 h 6858000"/>
              <a:gd name="connsiteX570" fmla="*/ 5829202 w 7467600"/>
              <a:gd name="connsiteY570" fmla="*/ 1971679 h 6858000"/>
              <a:gd name="connsiteX571" fmla="*/ 5911389 w 7467600"/>
              <a:gd name="connsiteY571" fmla="*/ 1898371 h 6858000"/>
              <a:gd name="connsiteX572" fmla="*/ 6237627 w 7467600"/>
              <a:gd name="connsiteY572" fmla="*/ 2231921 h 6858000"/>
              <a:gd name="connsiteX573" fmla="*/ 5911389 w 7467600"/>
              <a:gd name="connsiteY573" fmla="*/ 1898371 h 6858000"/>
              <a:gd name="connsiteX574" fmla="*/ 6944437 w 7467600"/>
              <a:gd name="connsiteY574" fmla="*/ 1575402 h 6858000"/>
              <a:gd name="connsiteX575" fmla="*/ 6304730 w 7467600"/>
              <a:gd name="connsiteY575" fmla="*/ 1766654 h 6858000"/>
              <a:gd name="connsiteX576" fmla="*/ 6944437 w 7467600"/>
              <a:gd name="connsiteY576" fmla="*/ 1575402 h 6858000"/>
              <a:gd name="connsiteX577" fmla="*/ 7019523 w 7467600"/>
              <a:gd name="connsiteY577" fmla="*/ 1519450 h 6858000"/>
              <a:gd name="connsiteX578" fmla="*/ 6298091 w 7467600"/>
              <a:gd name="connsiteY578" fmla="*/ 1737122 h 6858000"/>
              <a:gd name="connsiteX579" fmla="*/ 7019523 w 7467600"/>
              <a:gd name="connsiteY579" fmla="*/ 1519450 h 6858000"/>
              <a:gd name="connsiteX580" fmla="*/ 2399523 w 7467600"/>
              <a:gd name="connsiteY580" fmla="*/ 1428234 h 6858000"/>
              <a:gd name="connsiteX581" fmla="*/ 2224982 w 7467600"/>
              <a:gd name="connsiteY581" fmla="*/ 1826201 h 6858000"/>
              <a:gd name="connsiteX582" fmla="*/ 2096099 w 7467600"/>
              <a:gd name="connsiteY582" fmla="*/ 2345900 h 6858000"/>
              <a:gd name="connsiteX583" fmla="*/ 2283317 w 7467600"/>
              <a:gd name="connsiteY583" fmla="*/ 1796925 h 6858000"/>
              <a:gd name="connsiteX584" fmla="*/ 2399523 w 7467600"/>
              <a:gd name="connsiteY584" fmla="*/ 1428234 h 6858000"/>
              <a:gd name="connsiteX585" fmla="*/ 2448558 w 7467600"/>
              <a:gd name="connsiteY585" fmla="*/ 1373435 h 6858000"/>
              <a:gd name="connsiteX586" fmla="*/ 2312521 w 7467600"/>
              <a:gd name="connsiteY586" fmla="*/ 1806140 h 6858000"/>
              <a:gd name="connsiteX587" fmla="*/ 2127533 w 7467600"/>
              <a:gd name="connsiteY587" fmla="*/ 2348380 h 6858000"/>
              <a:gd name="connsiteX588" fmla="*/ 2358080 w 7467600"/>
              <a:gd name="connsiteY588" fmla="*/ 1866134 h 6858000"/>
              <a:gd name="connsiteX589" fmla="*/ 2407436 w 7467600"/>
              <a:gd name="connsiteY589" fmla="*/ 1651070 h 6858000"/>
              <a:gd name="connsiteX590" fmla="*/ 2448558 w 7467600"/>
              <a:gd name="connsiteY590" fmla="*/ 1373435 h 6858000"/>
              <a:gd name="connsiteX591" fmla="*/ 278707 w 7467600"/>
              <a:gd name="connsiteY591" fmla="*/ 1352270 h 6858000"/>
              <a:gd name="connsiteX592" fmla="*/ 321570 w 7467600"/>
              <a:gd name="connsiteY592" fmla="*/ 1861610 h 6858000"/>
              <a:gd name="connsiteX593" fmla="*/ 294281 w 7467600"/>
              <a:gd name="connsiteY593" fmla="*/ 1440658 h 6858000"/>
              <a:gd name="connsiteX594" fmla="*/ 278707 w 7467600"/>
              <a:gd name="connsiteY594" fmla="*/ 1352270 h 6858000"/>
              <a:gd name="connsiteX595" fmla="*/ 1423821 w 7467600"/>
              <a:gd name="connsiteY595" fmla="*/ 1351958 h 6858000"/>
              <a:gd name="connsiteX596" fmla="*/ 1638521 w 7467600"/>
              <a:gd name="connsiteY596" fmla="*/ 1908470 h 6858000"/>
              <a:gd name="connsiteX597" fmla="*/ 1754199 w 7467600"/>
              <a:gd name="connsiteY597" fmla="*/ 2149284 h 6858000"/>
              <a:gd name="connsiteX598" fmla="*/ 1908359 w 7467600"/>
              <a:gd name="connsiteY598" fmla="*/ 2364988 h 6858000"/>
              <a:gd name="connsiteX599" fmla="*/ 1647661 w 7467600"/>
              <a:gd name="connsiteY599" fmla="*/ 1825945 h 6858000"/>
              <a:gd name="connsiteX600" fmla="*/ 1423821 w 7467600"/>
              <a:gd name="connsiteY600" fmla="*/ 1351958 h 6858000"/>
              <a:gd name="connsiteX601" fmla="*/ 1431890 w 7467600"/>
              <a:gd name="connsiteY601" fmla="*/ 1306475 h 6858000"/>
              <a:gd name="connsiteX602" fmla="*/ 1507597 w 7467600"/>
              <a:gd name="connsiteY602" fmla="*/ 1446132 h 6858000"/>
              <a:gd name="connsiteX603" fmla="*/ 1674586 w 7467600"/>
              <a:gd name="connsiteY603" fmla="*/ 1813832 h 6858000"/>
              <a:gd name="connsiteX604" fmla="*/ 1815950 w 7467600"/>
              <a:gd name="connsiteY604" fmla="*/ 2128564 h 6858000"/>
              <a:gd name="connsiteX605" fmla="*/ 1984242 w 7467600"/>
              <a:gd name="connsiteY605" fmla="*/ 2430829 h 6858000"/>
              <a:gd name="connsiteX606" fmla="*/ 2014023 w 7467600"/>
              <a:gd name="connsiteY606" fmla="*/ 2450995 h 6858000"/>
              <a:gd name="connsiteX607" fmla="*/ 1747337 w 7467600"/>
              <a:gd name="connsiteY607" fmla="*/ 1855264 h 6858000"/>
              <a:gd name="connsiteX608" fmla="*/ 1533749 w 7467600"/>
              <a:gd name="connsiteY608" fmla="*/ 1478656 h 6858000"/>
              <a:gd name="connsiteX609" fmla="*/ 1431890 w 7467600"/>
              <a:gd name="connsiteY609" fmla="*/ 1306475 h 6858000"/>
              <a:gd name="connsiteX610" fmla="*/ 5052692 w 7467600"/>
              <a:gd name="connsiteY610" fmla="*/ 1292994 h 6858000"/>
              <a:gd name="connsiteX611" fmla="*/ 5200661 w 7467600"/>
              <a:gd name="connsiteY611" fmla="*/ 1635186 h 6858000"/>
              <a:gd name="connsiteX612" fmla="*/ 5297138 w 7467600"/>
              <a:gd name="connsiteY612" fmla="*/ 1906351 h 6858000"/>
              <a:gd name="connsiteX613" fmla="*/ 5052692 w 7467600"/>
              <a:gd name="connsiteY613" fmla="*/ 1292994 h 6858000"/>
              <a:gd name="connsiteX614" fmla="*/ 5009948 w 7467600"/>
              <a:gd name="connsiteY614" fmla="*/ 1273619 h 6858000"/>
              <a:gd name="connsiteX615" fmla="*/ 5121777 w 7467600"/>
              <a:gd name="connsiteY615" fmla="*/ 1654213 h 6858000"/>
              <a:gd name="connsiteX616" fmla="*/ 5293545 w 7467600"/>
              <a:gd name="connsiteY616" fmla="*/ 2072247 h 6858000"/>
              <a:gd name="connsiteX617" fmla="*/ 5294042 w 7467600"/>
              <a:gd name="connsiteY617" fmla="*/ 2065019 h 6858000"/>
              <a:gd name="connsiteX618" fmla="*/ 5171936 w 7467600"/>
              <a:gd name="connsiteY618" fmla="*/ 1647613 h 6858000"/>
              <a:gd name="connsiteX619" fmla="*/ 5009948 w 7467600"/>
              <a:gd name="connsiteY619" fmla="*/ 1273619 h 6858000"/>
              <a:gd name="connsiteX620" fmla="*/ 655236 w 7467600"/>
              <a:gd name="connsiteY620" fmla="*/ 1268632 h 6858000"/>
              <a:gd name="connsiteX621" fmla="*/ 839521 w 7467600"/>
              <a:gd name="connsiteY621" fmla="*/ 1685315 h 6858000"/>
              <a:gd name="connsiteX622" fmla="*/ 1109416 w 7467600"/>
              <a:gd name="connsiteY622" fmla="*/ 2061663 h 6858000"/>
              <a:gd name="connsiteX623" fmla="*/ 1298300 w 7467600"/>
              <a:gd name="connsiteY623" fmla="*/ 2247742 h 6858000"/>
              <a:gd name="connsiteX624" fmla="*/ 1125871 w 7467600"/>
              <a:gd name="connsiteY624" fmla="*/ 1989513 h 6858000"/>
              <a:gd name="connsiteX625" fmla="*/ 981574 w 7467600"/>
              <a:gd name="connsiteY625" fmla="*/ 1783157 h 6858000"/>
              <a:gd name="connsiteX626" fmla="*/ 922198 w 7467600"/>
              <a:gd name="connsiteY626" fmla="*/ 1677437 h 6858000"/>
              <a:gd name="connsiteX627" fmla="*/ 869293 w 7467600"/>
              <a:gd name="connsiteY627" fmla="*/ 1583214 h 6858000"/>
              <a:gd name="connsiteX628" fmla="*/ 751431 w 7467600"/>
              <a:gd name="connsiteY628" fmla="*/ 1405731 h 6858000"/>
              <a:gd name="connsiteX629" fmla="*/ 655236 w 7467600"/>
              <a:gd name="connsiteY629" fmla="*/ 1268632 h 6858000"/>
              <a:gd name="connsiteX630" fmla="*/ 6516292 w 7467600"/>
              <a:gd name="connsiteY630" fmla="*/ 1263064 h 6858000"/>
              <a:gd name="connsiteX631" fmla="*/ 5736320 w 7467600"/>
              <a:gd name="connsiteY631" fmla="*/ 1501803 h 6858000"/>
              <a:gd name="connsiteX632" fmla="*/ 6516292 w 7467600"/>
              <a:gd name="connsiteY632" fmla="*/ 1263064 h 6858000"/>
              <a:gd name="connsiteX633" fmla="*/ 291466 w 7467600"/>
              <a:gd name="connsiteY633" fmla="*/ 1250369 h 6858000"/>
              <a:gd name="connsiteX634" fmla="*/ 323180 w 7467600"/>
              <a:gd name="connsiteY634" fmla="*/ 1435283 h 6858000"/>
              <a:gd name="connsiteX635" fmla="*/ 349381 w 7467600"/>
              <a:gd name="connsiteY635" fmla="*/ 1875041 h 6858000"/>
              <a:gd name="connsiteX636" fmla="*/ 374363 w 7467600"/>
              <a:gd name="connsiteY636" fmla="*/ 1506494 h 6858000"/>
              <a:gd name="connsiteX637" fmla="*/ 302168 w 7467600"/>
              <a:gd name="connsiteY637" fmla="*/ 1274495 h 6858000"/>
              <a:gd name="connsiteX638" fmla="*/ 291466 w 7467600"/>
              <a:gd name="connsiteY638" fmla="*/ 1250369 h 6858000"/>
              <a:gd name="connsiteX639" fmla="*/ 678222 w 7467600"/>
              <a:gd name="connsiteY639" fmla="*/ 1248670 h 6858000"/>
              <a:gd name="connsiteX640" fmla="*/ 775536 w 7467600"/>
              <a:gd name="connsiteY640" fmla="*/ 1388015 h 6858000"/>
              <a:gd name="connsiteX641" fmla="*/ 894529 w 7467600"/>
              <a:gd name="connsiteY641" fmla="*/ 1567739 h 6858000"/>
              <a:gd name="connsiteX642" fmla="*/ 948000 w 7467600"/>
              <a:gd name="connsiteY642" fmla="*/ 1663088 h 6858000"/>
              <a:gd name="connsiteX643" fmla="*/ 1006812 w 7467600"/>
              <a:gd name="connsiteY643" fmla="*/ 1767683 h 6858000"/>
              <a:gd name="connsiteX644" fmla="*/ 1149133 w 7467600"/>
              <a:gd name="connsiteY644" fmla="*/ 1971513 h 6858000"/>
              <a:gd name="connsiteX645" fmla="*/ 1333952 w 7467600"/>
              <a:gd name="connsiteY645" fmla="*/ 2251620 h 6858000"/>
              <a:gd name="connsiteX646" fmla="*/ 1337329 w 7467600"/>
              <a:gd name="connsiteY646" fmla="*/ 2258350 h 6858000"/>
              <a:gd name="connsiteX647" fmla="*/ 1014726 w 7467600"/>
              <a:gd name="connsiteY647" fmla="*/ 1615556 h 6858000"/>
              <a:gd name="connsiteX648" fmla="*/ 678222 w 7467600"/>
              <a:gd name="connsiteY648" fmla="*/ 1248670 h 6858000"/>
              <a:gd name="connsiteX649" fmla="*/ 6691602 w 7467600"/>
              <a:gd name="connsiteY649" fmla="*/ 1140573 h 6858000"/>
              <a:gd name="connsiteX650" fmla="*/ 6571100 w 7467600"/>
              <a:gd name="connsiteY650" fmla="*/ 1183662 h 6858000"/>
              <a:gd name="connsiteX651" fmla="*/ 6241687 w 7467600"/>
              <a:gd name="connsiteY651" fmla="*/ 1257600 h 6858000"/>
              <a:gd name="connsiteX652" fmla="*/ 5693009 w 7467600"/>
              <a:gd name="connsiteY652" fmla="*/ 1478256 h 6858000"/>
              <a:gd name="connsiteX653" fmla="*/ 6548420 w 7467600"/>
              <a:gd name="connsiteY653" fmla="*/ 1214599 h 6858000"/>
              <a:gd name="connsiteX654" fmla="*/ 6605473 w 7467600"/>
              <a:gd name="connsiteY654" fmla="*/ 1184686 h 6858000"/>
              <a:gd name="connsiteX655" fmla="*/ 6691602 w 7467600"/>
              <a:gd name="connsiteY655" fmla="*/ 1140573 h 6858000"/>
              <a:gd name="connsiteX656" fmla="*/ 4002475 w 7467600"/>
              <a:gd name="connsiteY656" fmla="*/ 1037802 h 6858000"/>
              <a:gd name="connsiteX657" fmla="*/ 4000324 w 7467600"/>
              <a:gd name="connsiteY657" fmla="*/ 1039362 h 6858000"/>
              <a:gd name="connsiteX658" fmla="*/ 4002862 w 7467600"/>
              <a:gd name="connsiteY658" fmla="*/ 1042866 h 6858000"/>
              <a:gd name="connsiteX659" fmla="*/ 4002475 w 7467600"/>
              <a:gd name="connsiteY659" fmla="*/ 1037802 h 6858000"/>
              <a:gd name="connsiteX660" fmla="*/ 506322 w 7467600"/>
              <a:gd name="connsiteY660" fmla="*/ 1020997 h 6858000"/>
              <a:gd name="connsiteX661" fmla="*/ 533068 w 7467600"/>
              <a:gd name="connsiteY661" fmla="*/ 1029409 h 6858000"/>
              <a:gd name="connsiteX662" fmla="*/ 1232525 w 7467600"/>
              <a:gd name="connsiteY662" fmla="*/ 1804675 h 6858000"/>
              <a:gd name="connsiteX663" fmla="*/ 1388858 w 7467600"/>
              <a:gd name="connsiteY663" fmla="*/ 2368011 h 6858000"/>
              <a:gd name="connsiteX664" fmla="*/ 1384098 w 7467600"/>
              <a:gd name="connsiteY664" fmla="*/ 2378125 h 6858000"/>
              <a:gd name="connsiteX665" fmla="*/ 1425393 w 7467600"/>
              <a:gd name="connsiteY665" fmla="*/ 2589124 h 6858000"/>
              <a:gd name="connsiteX666" fmla="*/ 1424001 w 7467600"/>
              <a:gd name="connsiteY666" fmla="*/ 2597541 h 6858000"/>
              <a:gd name="connsiteX667" fmla="*/ 2152729 w 7467600"/>
              <a:gd name="connsiteY667" fmla="*/ 2864487 h 6858000"/>
              <a:gd name="connsiteX668" fmla="*/ 2020609 w 7467600"/>
              <a:gd name="connsiteY668" fmla="*/ 2539671 h 6858000"/>
              <a:gd name="connsiteX669" fmla="*/ 2018920 w 7467600"/>
              <a:gd name="connsiteY669" fmla="*/ 2536309 h 6858000"/>
              <a:gd name="connsiteX670" fmla="*/ 1342441 w 7467600"/>
              <a:gd name="connsiteY670" fmla="*/ 1173017 h 6858000"/>
              <a:gd name="connsiteX671" fmla="*/ 1367925 w 7467600"/>
              <a:gd name="connsiteY671" fmla="*/ 1135648 h 6858000"/>
              <a:gd name="connsiteX672" fmla="*/ 1771401 w 7467600"/>
              <a:gd name="connsiteY672" fmla="*/ 1806673 h 6858000"/>
              <a:gd name="connsiteX673" fmla="*/ 1972385 w 7467600"/>
              <a:gd name="connsiteY673" fmla="*/ 2198735 h 6858000"/>
              <a:gd name="connsiteX674" fmla="*/ 2040892 w 7467600"/>
              <a:gd name="connsiteY674" fmla="*/ 2405205 h 6858000"/>
              <a:gd name="connsiteX675" fmla="*/ 2131689 w 7467600"/>
              <a:gd name="connsiteY675" fmla="*/ 1936926 h 6858000"/>
              <a:gd name="connsiteX676" fmla="*/ 2454820 w 7467600"/>
              <a:gd name="connsiteY676" fmla="*/ 1248808 h 6858000"/>
              <a:gd name="connsiteX677" fmla="*/ 2492512 w 7467600"/>
              <a:gd name="connsiteY677" fmla="*/ 1302920 h 6858000"/>
              <a:gd name="connsiteX678" fmla="*/ 2081216 w 7467600"/>
              <a:gd name="connsiteY678" fmla="*/ 2527513 h 6858000"/>
              <a:gd name="connsiteX679" fmla="*/ 2081211 w 7467600"/>
              <a:gd name="connsiteY679" fmla="*/ 2528916 h 6858000"/>
              <a:gd name="connsiteX680" fmla="*/ 2199067 w 7467600"/>
              <a:gd name="connsiteY680" fmla="*/ 2884061 h 6858000"/>
              <a:gd name="connsiteX681" fmla="*/ 3192586 w 7467600"/>
              <a:gd name="connsiteY681" fmla="*/ 3411496 h 6858000"/>
              <a:gd name="connsiteX682" fmla="*/ 3182620 w 7467600"/>
              <a:gd name="connsiteY682" fmla="*/ 3483279 h 6858000"/>
              <a:gd name="connsiteX683" fmla="*/ 2435119 w 7467600"/>
              <a:gd name="connsiteY683" fmla="*/ 3080173 h 6858000"/>
              <a:gd name="connsiteX684" fmla="*/ 2410152 w 7467600"/>
              <a:gd name="connsiteY684" fmla="*/ 3063751 h 6858000"/>
              <a:gd name="connsiteX685" fmla="*/ 2408099 w 7467600"/>
              <a:gd name="connsiteY685" fmla="*/ 3064403 h 6858000"/>
              <a:gd name="connsiteX686" fmla="*/ 2407218 w 7467600"/>
              <a:gd name="connsiteY686" fmla="*/ 3070324 h 6858000"/>
              <a:gd name="connsiteX687" fmla="*/ 2380138 w 7467600"/>
              <a:gd name="connsiteY687" fmla="*/ 3099341 h 6858000"/>
              <a:gd name="connsiteX688" fmla="*/ 1765923 w 7467600"/>
              <a:gd name="connsiteY688" fmla="*/ 3581043 h 6858000"/>
              <a:gd name="connsiteX689" fmla="*/ 1702258 w 7467600"/>
              <a:gd name="connsiteY689" fmla="*/ 3612286 h 6858000"/>
              <a:gd name="connsiteX690" fmla="*/ 1538370 w 7467600"/>
              <a:gd name="connsiteY690" fmla="*/ 3811804 h 6858000"/>
              <a:gd name="connsiteX691" fmla="*/ 542867 w 7467600"/>
              <a:gd name="connsiteY691" fmla="*/ 4944092 h 6858000"/>
              <a:gd name="connsiteX692" fmla="*/ 515800 w 7467600"/>
              <a:gd name="connsiteY692" fmla="*/ 4862180 h 6858000"/>
              <a:gd name="connsiteX693" fmla="*/ 909145 w 7467600"/>
              <a:gd name="connsiteY693" fmla="*/ 4199225 h 6858000"/>
              <a:gd name="connsiteX694" fmla="*/ 1214067 w 7467600"/>
              <a:gd name="connsiteY694" fmla="*/ 3908561 h 6858000"/>
              <a:gd name="connsiteX695" fmla="*/ 640967 w 7467600"/>
              <a:gd name="connsiteY695" fmla="*/ 4105601 h 6858000"/>
              <a:gd name="connsiteX696" fmla="*/ 112563 w 7467600"/>
              <a:gd name="connsiteY696" fmla="*/ 4396952 h 6858000"/>
              <a:gd name="connsiteX697" fmla="*/ 0 w 7467600"/>
              <a:gd name="connsiteY697" fmla="*/ 4466006 h 6858000"/>
              <a:gd name="connsiteX698" fmla="*/ 0 w 7467600"/>
              <a:gd name="connsiteY698" fmla="*/ 4233763 h 6858000"/>
              <a:gd name="connsiteX699" fmla="*/ 36881 w 7467600"/>
              <a:gd name="connsiteY699" fmla="*/ 4200118 h 6858000"/>
              <a:gd name="connsiteX700" fmla="*/ 910534 w 7467600"/>
              <a:gd name="connsiteY700" fmla="*/ 3629753 h 6858000"/>
              <a:gd name="connsiteX701" fmla="*/ 1578717 w 7467600"/>
              <a:gd name="connsiteY701" fmla="*/ 3575982 h 6858000"/>
              <a:gd name="connsiteX702" fmla="*/ 2338780 w 7467600"/>
              <a:gd name="connsiteY702" fmla="*/ 3033725 h 6858000"/>
              <a:gd name="connsiteX703" fmla="*/ 1807991 w 7467600"/>
              <a:gd name="connsiteY703" fmla="*/ 2807184 h 6858000"/>
              <a:gd name="connsiteX704" fmla="*/ 1416358 w 7467600"/>
              <a:gd name="connsiteY704" fmla="*/ 3112571 h 6858000"/>
              <a:gd name="connsiteX705" fmla="*/ 939066 w 7467600"/>
              <a:gd name="connsiteY705" fmla="*/ 3378798 h 6858000"/>
              <a:gd name="connsiteX706" fmla="*/ 115099 w 7467600"/>
              <a:gd name="connsiteY706" fmla="*/ 3607650 h 6858000"/>
              <a:gd name="connsiteX707" fmla="*/ 97284 w 7467600"/>
              <a:gd name="connsiteY707" fmla="*/ 3520393 h 6858000"/>
              <a:gd name="connsiteX708" fmla="*/ 922050 w 7467600"/>
              <a:gd name="connsiteY708" fmla="*/ 3074867 h 6858000"/>
              <a:gd name="connsiteX709" fmla="*/ 1405265 w 7467600"/>
              <a:gd name="connsiteY709" fmla="*/ 3016319 h 6858000"/>
              <a:gd name="connsiteX710" fmla="*/ 1407512 w 7467600"/>
              <a:gd name="connsiteY710" fmla="*/ 3018001 h 6858000"/>
              <a:gd name="connsiteX711" fmla="*/ 1726266 w 7467600"/>
              <a:gd name="connsiteY711" fmla="*/ 2777274 h 6858000"/>
              <a:gd name="connsiteX712" fmla="*/ 625390 w 7467600"/>
              <a:gd name="connsiteY712" fmla="*/ 2514541 h 6858000"/>
              <a:gd name="connsiteX713" fmla="*/ 619799 w 7467600"/>
              <a:gd name="connsiteY713" fmla="*/ 2527180 h 6858000"/>
              <a:gd name="connsiteX714" fmla="*/ 310030 w 7467600"/>
              <a:gd name="connsiteY714" fmla="*/ 2771818 h 6858000"/>
              <a:gd name="connsiteX715" fmla="*/ 173877 w 7467600"/>
              <a:gd name="connsiteY715" fmla="*/ 2937056 h 6858000"/>
              <a:gd name="connsiteX716" fmla="*/ 77889 w 7467600"/>
              <a:gd name="connsiteY716" fmla="*/ 3138440 h 6858000"/>
              <a:gd name="connsiteX717" fmla="*/ 0 w 7467600"/>
              <a:gd name="connsiteY717" fmla="*/ 3271395 h 6858000"/>
              <a:gd name="connsiteX718" fmla="*/ 0 w 7467600"/>
              <a:gd name="connsiteY718" fmla="*/ 3153002 h 6858000"/>
              <a:gd name="connsiteX719" fmla="*/ 2386 w 7467600"/>
              <a:gd name="connsiteY719" fmla="*/ 3149203 h 6858000"/>
              <a:gd name="connsiteX720" fmla="*/ 89753 w 7467600"/>
              <a:gd name="connsiteY720" fmla="*/ 2987702 h 6858000"/>
              <a:gd name="connsiteX721" fmla="*/ 76869 w 7467600"/>
              <a:gd name="connsiteY721" fmla="*/ 3005404 h 6858000"/>
              <a:gd name="connsiteX722" fmla="*/ 32049 w 7467600"/>
              <a:gd name="connsiteY722" fmla="*/ 3065814 h 6858000"/>
              <a:gd name="connsiteX723" fmla="*/ 0 w 7467600"/>
              <a:gd name="connsiteY723" fmla="*/ 3108744 h 6858000"/>
              <a:gd name="connsiteX724" fmla="*/ 0 w 7467600"/>
              <a:gd name="connsiteY724" fmla="*/ 3058059 h 6858000"/>
              <a:gd name="connsiteX725" fmla="*/ 7610 w 7467600"/>
              <a:gd name="connsiteY725" fmla="*/ 3047889 h 6858000"/>
              <a:gd name="connsiteX726" fmla="*/ 52419 w 7467600"/>
              <a:gd name="connsiteY726" fmla="*/ 2987479 h 6858000"/>
              <a:gd name="connsiteX727" fmla="*/ 59142 w 7467600"/>
              <a:gd name="connsiteY727" fmla="*/ 2978488 h 6858000"/>
              <a:gd name="connsiteX728" fmla="*/ 0 w 7467600"/>
              <a:gd name="connsiteY728" fmla="*/ 3015334 h 6858000"/>
              <a:gd name="connsiteX729" fmla="*/ 0 w 7467600"/>
              <a:gd name="connsiteY729" fmla="*/ 2914286 h 6858000"/>
              <a:gd name="connsiteX730" fmla="*/ 36383 w 7467600"/>
              <a:gd name="connsiteY730" fmla="*/ 2901128 h 6858000"/>
              <a:gd name="connsiteX731" fmla="*/ 156329 w 7467600"/>
              <a:gd name="connsiteY731" fmla="*/ 2840533 h 6858000"/>
              <a:gd name="connsiteX732" fmla="*/ 358355 w 7467600"/>
              <a:gd name="connsiteY732" fmla="*/ 2620471 h 6858000"/>
              <a:gd name="connsiteX733" fmla="*/ 510577 w 7467600"/>
              <a:gd name="connsiteY733" fmla="*/ 2501244 h 6858000"/>
              <a:gd name="connsiteX734" fmla="*/ 211967 w 7467600"/>
              <a:gd name="connsiteY734" fmla="*/ 2479171 h 6858000"/>
              <a:gd name="connsiteX735" fmla="*/ 0 w 7467600"/>
              <a:gd name="connsiteY735" fmla="*/ 2476398 h 6858000"/>
              <a:gd name="connsiteX736" fmla="*/ 0 w 7467600"/>
              <a:gd name="connsiteY736" fmla="*/ 2389189 h 6858000"/>
              <a:gd name="connsiteX737" fmla="*/ 103062 w 7467600"/>
              <a:gd name="connsiteY737" fmla="*/ 2389518 h 6858000"/>
              <a:gd name="connsiteX738" fmla="*/ 510734 w 7467600"/>
              <a:gd name="connsiteY738" fmla="*/ 2416201 h 6858000"/>
              <a:gd name="connsiteX739" fmla="*/ 279257 w 7467600"/>
              <a:gd name="connsiteY739" fmla="*/ 2092102 h 6858000"/>
              <a:gd name="connsiteX740" fmla="*/ 65265 w 7467600"/>
              <a:gd name="connsiteY740" fmla="*/ 2006049 h 6858000"/>
              <a:gd name="connsiteX741" fmla="*/ 0 w 7467600"/>
              <a:gd name="connsiteY741" fmla="*/ 1982532 h 6858000"/>
              <a:gd name="connsiteX742" fmla="*/ 0 w 7467600"/>
              <a:gd name="connsiteY742" fmla="*/ 1912789 h 6858000"/>
              <a:gd name="connsiteX743" fmla="*/ 97460 w 7467600"/>
              <a:gd name="connsiteY743" fmla="*/ 1953725 h 6858000"/>
              <a:gd name="connsiteX744" fmla="*/ 221272 w 7467600"/>
              <a:gd name="connsiteY744" fmla="*/ 1980766 h 6858000"/>
              <a:gd name="connsiteX745" fmla="*/ 116765 w 7467600"/>
              <a:gd name="connsiteY745" fmla="*/ 1911033 h 6858000"/>
              <a:gd name="connsiteX746" fmla="*/ 16405 w 7467600"/>
              <a:gd name="connsiteY746" fmla="*/ 1803412 h 6858000"/>
              <a:gd name="connsiteX747" fmla="*/ 0 w 7467600"/>
              <a:gd name="connsiteY747" fmla="*/ 1784777 h 6858000"/>
              <a:gd name="connsiteX748" fmla="*/ 0 w 7467600"/>
              <a:gd name="connsiteY748" fmla="*/ 1740082 h 6858000"/>
              <a:gd name="connsiteX749" fmla="*/ 39394 w 7467600"/>
              <a:gd name="connsiteY749" fmla="*/ 1784856 h 6858000"/>
              <a:gd name="connsiteX750" fmla="*/ 135813 w 7467600"/>
              <a:gd name="connsiteY750" fmla="*/ 1888838 h 6858000"/>
              <a:gd name="connsiteX751" fmla="*/ 242575 w 7467600"/>
              <a:gd name="connsiteY751" fmla="*/ 1958841 h 6858000"/>
              <a:gd name="connsiteX752" fmla="*/ 82197 w 7467600"/>
              <a:gd name="connsiteY752" fmla="*/ 1754826 h 6858000"/>
              <a:gd name="connsiteX753" fmla="*/ 0 w 7467600"/>
              <a:gd name="connsiteY753" fmla="*/ 1679650 h 6858000"/>
              <a:gd name="connsiteX754" fmla="*/ 0 w 7467600"/>
              <a:gd name="connsiteY754" fmla="*/ 1602463 h 6858000"/>
              <a:gd name="connsiteX755" fmla="*/ 84689 w 7467600"/>
              <a:gd name="connsiteY755" fmla="*/ 1677442 h 6858000"/>
              <a:gd name="connsiteX756" fmla="*/ 298437 w 7467600"/>
              <a:gd name="connsiteY756" fmla="*/ 1968019 h 6858000"/>
              <a:gd name="connsiteX757" fmla="*/ 227269 w 7467600"/>
              <a:gd name="connsiteY757" fmla="*/ 1114064 h 6858000"/>
              <a:gd name="connsiteX758" fmla="*/ 248003 w 7467600"/>
              <a:gd name="connsiteY758" fmla="*/ 1089613 h 6858000"/>
              <a:gd name="connsiteX759" fmla="*/ 427020 w 7467600"/>
              <a:gd name="connsiteY759" fmla="*/ 1619803 h 6858000"/>
              <a:gd name="connsiteX760" fmla="*/ 340345 w 7467600"/>
              <a:gd name="connsiteY760" fmla="*/ 2027739 h 6858000"/>
              <a:gd name="connsiteX761" fmla="*/ 360865 w 7467600"/>
              <a:gd name="connsiteY761" fmla="*/ 2044827 h 6858000"/>
              <a:gd name="connsiteX762" fmla="*/ 560414 w 7467600"/>
              <a:gd name="connsiteY762" fmla="*/ 2421457 h 6858000"/>
              <a:gd name="connsiteX763" fmla="*/ 1359703 w 7467600"/>
              <a:gd name="connsiteY763" fmla="*/ 2578554 h 6858000"/>
              <a:gd name="connsiteX764" fmla="*/ 1359422 w 7467600"/>
              <a:gd name="connsiteY764" fmla="*/ 2577994 h 6858000"/>
              <a:gd name="connsiteX765" fmla="*/ 828701 w 7467600"/>
              <a:gd name="connsiteY765" fmla="*/ 1839520 h 6858000"/>
              <a:gd name="connsiteX766" fmla="*/ 494427 w 7467600"/>
              <a:gd name="connsiteY766" fmla="*/ 1092333 h 6858000"/>
              <a:gd name="connsiteX767" fmla="*/ 506322 w 7467600"/>
              <a:gd name="connsiteY767" fmla="*/ 1020997 h 6858000"/>
              <a:gd name="connsiteX768" fmla="*/ 4570198 w 7467600"/>
              <a:gd name="connsiteY768" fmla="*/ 978081 h 6858000"/>
              <a:gd name="connsiteX769" fmla="*/ 4523691 w 7467600"/>
              <a:gd name="connsiteY769" fmla="*/ 1127776 h 6858000"/>
              <a:gd name="connsiteX770" fmla="*/ 4509875 w 7467600"/>
              <a:gd name="connsiteY770" fmla="*/ 1167552 h 6858000"/>
              <a:gd name="connsiteX771" fmla="*/ 4478168 w 7467600"/>
              <a:gd name="connsiteY771" fmla="*/ 1260735 h 6858000"/>
              <a:gd name="connsiteX772" fmla="*/ 4409309 w 7467600"/>
              <a:gd name="connsiteY772" fmla="*/ 1666996 h 6858000"/>
              <a:gd name="connsiteX773" fmla="*/ 4370031 w 7467600"/>
              <a:gd name="connsiteY773" fmla="*/ 1955666 h 6858000"/>
              <a:gd name="connsiteX774" fmla="*/ 4570198 w 7467600"/>
              <a:gd name="connsiteY774" fmla="*/ 978081 h 6858000"/>
              <a:gd name="connsiteX775" fmla="*/ 4557898 w 7467600"/>
              <a:gd name="connsiteY775" fmla="*/ 900011 h 6858000"/>
              <a:gd name="connsiteX776" fmla="*/ 4344840 w 7467600"/>
              <a:gd name="connsiteY776" fmla="*/ 1922038 h 6858000"/>
              <a:gd name="connsiteX777" fmla="*/ 4378710 w 7467600"/>
              <a:gd name="connsiteY777" fmla="*/ 1665516 h 6858000"/>
              <a:gd name="connsiteX778" fmla="*/ 4448798 w 7467600"/>
              <a:gd name="connsiteY778" fmla="*/ 1253024 h 6858000"/>
              <a:gd name="connsiteX779" fmla="*/ 4480315 w 7467600"/>
              <a:gd name="connsiteY779" fmla="*/ 1158454 h 6858000"/>
              <a:gd name="connsiteX780" fmla="*/ 4494133 w 7467600"/>
              <a:gd name="connsiteY780" fmla="*/ 1118676 h 6858000"/>
              <a:gd name="connsiteX781" fmla="*/ 4557898 w 7467600"/>
              <a:gd name="connsiteY781" fmla="*/ 900011 h 6858000"/>
              <a:gd name="connsiteX782" fmla="*/ 5870151 w 7467600"/>
              <a:gd name="connsiteY782" fmla="*/ 898890 h 6858000"/>
              <a:gd name="connsiteX783" fmla="*/ 5861335 w 7467600"/>
              <a:gd name="connsiteY783" fmla="*/ 899177 h 6858000"/>
              <a:gd name="connsiteX784" fmla="*/ 5843702 w 7467600"/>
              <a:gd name="connsiteY784" fmla="*/ 899748 h 6858000"/>
              <a:gd name="connsiteX785" fmla="*/ 5651107 w 7467600"/>
              <a:gd name="connsiteY785" fmla="*/ 920306 h 6858000"/>
              <a:gd name="connsiteX786" fmla="*/ 5459407 w 7467600"/>
              <a:gd name="connsiteY786" fmla="*/ 940975 h 6858000"/>
              <a:gd name="connsiteX787" fmla="*/ 5374846 w 7467600"/>
              <a:gd name="connsiteY787" fmla="*/ 941988 h 6858000"/>
              <a:gd name="connsiteX788" fmla="*/ 5256105 w 7467600"/>
              <a:gd name="connsiteY788" fmla="*/ 945632 h 6858000"/>
              <a:gd name="connsiteX789" fmla="*/ 5107071 w 7467600"/>
              <a:gd name="connsiteY789" fmla="*/ 969720 h 6858000"/>
              <a:gd name="connsiteX790" fmla="*/ 4998681 w 7467600"/>
              <a:gd name="connsiteY790" fmla="*/ 988771 h 6858000"/>
              <a:gd name="connsiteX791" fmla="*/ 5870151 w 7467600"/>
              <a:gd name="connsiteY791" fmla="*/ 898890 h 6858000"/>
              <a:gd name="connsiteX792" fmla="*/ 5504425 w 7467600"/>
              <a:gd name="connsiteY792" fmla="*/ 848067 h 6858000"/>
              <a:gd name="connsiteX793" fmla="*/ 4968849 w 7467600"/>
              <a:gd name="connsiteY793" fmla="*/ 962318 h 6858000"/>
              <a:gd name="connsiteX794" fmla="*/ 5104039 w 7467600"/>
              <a:gd name="connsiteY794" fmla="*/ 940634 h 6858000"/>
              <a:gd name="connsiteX795" fmla="*/ 5256311 w 7467600"/>
              <a:gd name="connsiteY795" fmla="*/ 916490 h 6858000"/>
              <a:gd name="connsiteX796" fmla="*/ 5377381 w 7467600"/>
              <a:gd name="connsiteY796" fmla="*/ 912671 h 6858000"/>
              <a:gd name="connsiteX797" fmla="*/ 5460148 w 7467600"/>
              <a:gd name="connsiteY797" fmla="*/ 911442 h 6858000"/>
              <a:gd name="connsiteX798" fmla="*/ 5648971 w 7467600"/>
              <a:gd name="connsiteY798" fmla="*/ 891331 h 6858000"/>
              <a:gd name="connsiteX799" fmla="*/ 5844807 w 7467600"/>
              <a:gd name="connsiteY799" fmla="*/ 870718 h 6858000"/>
              <a:gd name="connsiteX800" fmla="*/ 5862975 w 7467600"/>
              <a:gd name="connsiteY800" fmla="*/ 869756 h 6858000"/>
              <a:gd name="connsiteX801" fmla="*/ 5920887 w 7467600"/>
              <a:gd name="connsiteY801" fmla="*/ 865929 h 6858000"/>
              <a:gd name="connsiteX802" fmla="*/ 5504425 w 7467600"/>
              <a:gd name="connsiteY802" fmla="*/ 848067 h 6858000"/>
              <a:gd name="connsiteX803" fmla="*/ 3607114 w 7467600"/>
              <a:gd name="connsiteY803" fmla="*/ 467441 h 6858000"/>
              <a:gd name="connsiteX804" fmla="*/ 3296242 w 7467600"/>
              <a:gd name="connsiteY804" fmla="*/ 807991 h 6858000"/>
              <a:gd name="connsiteX805" fmla="*/ 3174674 w 7467600"/>
              <a:gd name="connsiteY805" fmla="*/ 919759 h 6858000"/>
              <a:gd name="connsiteX806" fmla="*/ 3042978 w 7467600"/>
              <a:gd name="connsiteY806" fmla="*/ 1054894 h 6858000"/>
              <a:gd name="connsiteX807" fmla="*/ 2968914 w 7467600"/>
              <a:gd name="connsiteY807" fmla="*/ 1133756 h 6858000"/>
              <a:gd name="connsiteX808" fmla="*/ 3103823 w 7467600"/>
              <a:gd name="connsiteY808" fmla="*/ 1026814 h 6858000"/>
              <a:gd name="connsiteX809" fmla="*/ 3607114 w 7467600"/>
              <a:gd name="connsiteY809" fmla="*/ 467441 h 6858000"/>
              <a:gd name="connsiteX810" fmla="*/ 3744487 w 7467600"/>
              <a:gd name="connsiteY810" fmla="*/ 383136 h 6858000"/>
              <a:gd name="connsiteX811" fmla="*/ 3970213 w 7467600"/>
              <a:gd name="connsiteY811" fmla="*/ 995559 h 6858000"/>
              <a:gd name="connsiteX812" fmla="*/ 3744487 w 7467600"/>
              <a:gd name="connsiteY812" fmla="*/ 383136 h 6858000"/>
              <a:gd name="connsiteX813" fmla="*/ 3624562 w 7467600"/>
              <a:gd name="connsiteY813" fmla="*/ 367041 h 6858000"/>
              <a:gd name="connsiteX814" fmla="*/ 3489712 w 7467600"/>
              <a:gd name="connsiteY814" fmla="*/ 485386 h 6858000"/>
              <a:gd name="connsiteX815" fmla="*/ 3182994 w 7467600"/>
              <a:gd name="connsiteY815" fmla="*/ 828265 h 6858000"/>
              <a:gd name="connsiteX816" fmla="*/ 2892114 w 7467600"/>
              <a:gd name="connsiteY816" fmla="*/ 1172635 h 6858000"/>
              <a:gd name="connsiteX817" fmla="*/ 3021459 w 7467600"/>
              <a:gd name="connsiteY817" fmla="*/ 1035385 h 6858000"/>
              <a:gd name="connsiteX818" fmla="*/ 3153873 w 7467600"/>
              <a:gd name="connsiteY818" fmla="*/ 898971 h 6858000"/>
              <a:gd name="connsiteX819" fmla="*/ 3276511 w 7467600"/>
              <a:gd name="connsiteY819" fmla="*/ 786423 h 6858000"/>
              <a:gd name="connsiteX820" fmla="*/ 3584154 w 7467600"/>
              <a:gd name="connsiteY820" fmla="*/ 448218 h 6858000"/>
              <a:gd name="connsiteX821" fmla="*/ 3624562 w 7467600"/>
              <a:gd name="connsiteY821" fmla="*/ 367041 h 6858000"/>
              <a:gd name="connsiteX822" fmla="*/ 3766672 w 7467600"/>
              <a:gd name="connsiteY822" fmla="*/ 359429 h 6858000"/>
              <a:gd name="connsiteX823" fmla="*/ 3996338 w 7467600"/>
              <a:gd name="connsiteY823" fmla="*/ 968237 h 6858000"/>
              <a:gd name="connsiteX824" fmla="*/ 3766672 w 7467600"/>
              <a:gd name="connsiteY824" fmla="*/ 359429 h 6858000"/>
              <a:gd name="connsiteX825" fmla="*/ 5805386 w 7467600"/>
              <a:gd name="connsiteY825" fmla="*/ 239240 h 6858000"/>
              <a:gd name="connsiteX826" fmla="*/ 5736947 w 7467600"/>
              <a:gd name="connsiteY826" fmla="*/ 261367 h 6858000"/>
              <a:gd name="connsiteX827" fmla="*/ 5427012 w 7467600"/>
              <a:gd name="connsiteY827" fmla="*/ 311272 h 6858000"/>
              <a:gd name="connsiteX828" fmla="*/ 5147818 w 7467600"/>
              <a:gd name="connsiteY828" fmla="*/ 322112 h 6858000"/>
              <a:gd name="connsiteX829" fmla="*/ 5060854 w 7467600"/>
              <a:gd name="connsiteY829" fmla="*/ 311882 h 6858000"/>
              <a:gd name="connsiteX830" fmla="*/ 4945989 w 7467600"/>
              <a:gd name="connsiteY830" fmla="*/ 300516 h 6858000"/>
              <a:gd name="connsiteX831" fmla="*/ 5410479 w 7467600"/>
              <a:gd name="connsiteY831" fmla="*/ 348434 h 6858000"/>
              <a:gd name="connsiteX832" fmla="*/ 5805386 w 7467600"/>
              <a:gd name="connsiteY832" fmla="*/ 239240 h 6858000"/>
              <a:gd name="connsiteX833" fmla="*/ 5905192 w 7467600"/>
              <a:gd name="connsiteY833" fmla="*/ 163079 h 6858000"/>
              <a:gd name="connsiteX834" fmla="*/ 5865655 w 7467600"/>
              <a:gd name="connsiteY834" fmla="*/ 171901 h 6858000"/>
              <a:gd name="connsiteX835" fmla="*/ 5259740 w 7467600"/>
              <a:gd name="connsiteY835" fmla="*/ 257013 h 6858000"/>
              <a:gd name="connsiteX836" fmla="*/ 5208466 w 7467600"/>
              <a:gd name="connsiteY836" fmla="*/ 257550 h 6858000"/>
              <a:gd name="connsiteX837" fmla="*/ 4980204 w 7467600"/>
              <a:gd name="connsiteY837" fmla="*/ 271903 h 6858000"/>
              <a:gd name="connsiteX838" fmla="*/ 5068068 w 7467600"/>
              <a:gd name="connsiteY838" fmla="*/ 282244 h 6858000"/>
              <a:gd name="connsiteX839" fmla="*/ 5153231 w 7467600"/>
              <a:gd name="connsiteY839" fmla="*/ 292240 h 6858000"/>
              <a:gd name="connsiteX840" fmla="*/ 5426491 w 7467600"/>
              <a:gd name="connsiteY840" fmla="*/ 281128 h 6858000"/>
              <a:gd name="connsiteX841" fmla="*/ 5731212 w 7467600"/>
              <a:gd name="connsiteY841" fmla="*/ 231951 h 6858000"/>
              <a:gd name="connsiteX842" fmla="*/ 5905192 w 7467600"/>
              <a:gd name="connsiteY842" fmla="*/ 163079 h 6858000"/>
              <a:gd name="connsiteX843" fmla="*/ 5944437 w 7467600"/>
              <a:gd name="connsiteY843" fmla="*/ 113829 h 6858000"/>
              <a:gd name="connsiteX844" fmla="*/ 5825032 w 7467600"/>
              <a:gd name="connsiteY844" fmla="*/ 146405 h 6858000"/>
              <a:gd name="connsiteX845" fmla="*/ 4955599 w 7467600"/>
              <a:gd name="connsiteY845" fmla="*/ 247008 h 6858000"/>
              <a:gd name="connsiteX846" fmla="*/ 5210104 w 7467600"/>
              <a:gd name="connsiteY846" fmla="*/ 228123 h 6858000"/>
              <a:gd name="connsiteX847" fmla="*/ 5261015 w 7467600"/>
              <a:gd name="connsiteY847" fmla="*/ 227087 h 6858000"/>
              <a:gd name="connsiteX848" fmla="*/ 5861181 w 7467600"/>
              <a:gd name="connsiteY848" fmla="*/ 143093 h 6858000"/>
              <a:gd name="connsiteX849" fmla="*/ 5961252 w 7467600"/>
              <a:gd name="connsiteY849" fmla="*/ 114820 h 6858000"/>
              <a:gd name="connsiteX850" fmla="*/ 5944437 w 7467600"/>
              <a:gd name="connsiteY850" fmla="*/ 113829 h 6858000"/>
              <a:gd name="connsiteX851" fmla="*/ 3882765 w 7467600"/>
              <a:gd name="connsiteY851" fmla="*/ 0 h 6858000"/>
              <a:gd name="connsiteX852" fmla="*/ 3995099 w 7467600"/>
              <a:gd name="connsiteY852" fmla="*/ 0 h 6858000"/>
              <a:gd name="connsiteX853" fmla="*/ 4163818 w 7467600"/>
              <a:gd name="connsiteY853" fmla="*/ 234104 h 6858000"/>
              <a:gd name="connsiteX854" fmla="*/ 4172099 w 7467600"/>
              <a:gd name="connsiteY854" fmla="*/ 234207 h 6858000"/>
              <a:gd name="connsiteX855" fmla="*/ 4784282 w 7467600"/>
              <a:gd name="connsiteY855" fmla="*/ 276561 h 6858000"/>
              <a:gd name="connsiteX856" fmla="*/ 4801687 w 7467600"/>
              <a:gd name="connsiteY856" fmla="*/ 267764 h 6858000"/>
              <a:gd name="connsiteX857" fmla="*/ 6082788 w 7467600"/>
              <a:gd name="connsiteY857" fmla="*/ 64119 h 6858000"/>
              <a:gd name="connsiteX858" fmla="*/ 6099442 w 7467600"/>
              <a:gd name="connsiteY858" fmla="*/ 82568 h 6858000"/>
              <a:gd name="connsiteX859" fmla="*/ 4804137 w 7467600"/>
              <a:gd name="connsiteY859" fmla="*/ 320931 h 6858000"/>
              <a:gd name="connsiteX860" fmla="*/ 4227047 w 7467600"/>
              <a:gd name="connsiteY860" fmla="*/ 313415 h 6858000"/>
              <a:gd name="connsiteX861" fmla="*/ 4346041 w 7467600"/>
              <a:gd name="connsiteY861" fmla="*/ 456086 h 6858000"/>
              <a:gd name="connsiteX862" fmla="*/ 4870967 w 7467600"/>
              <a:gd name="connsiteY862" fmla="*/ 963061 h 6858000"/>
              <a:gd name="connsiteX863" fmla="*/ 4889647 w 7467600"/>
              <a:gd name="connsiteY863" fmla="*/ 957147 h 6858000"/>
              <a:gd name="connsiteX864" fmla="*/ 5422504 w 7467600"/>
              <a:gd name="connsiteY864" fmla="*/ 805191 h 6858000"/>
              <a:gd name="connsiteX865" fmla="*/ 6087656 w 7467600"/>
              <a:gd name="connsiteY865" fmla="*/ 826703 h 6858000"/>
              <a:gd name="connsiteX866" fmla="*/ 6058717 w 7467600"/>
              <a:gd name="connsiteY866" fmla="*/ 865992 h 6858000"/>
              <a:gd name="connsiteX867" fmla="*/ 4974153 w 7467600"/>
              <a:gd name="connsiteY867" fmla="*/ 1045456 h 6858000"/>
              <a:gd name="connsiteX868" fmla="*/ 5627835 w 7467600"/>
              <a:gd name="connsiteY868" fmla="*/ 1472077 h 6858000"/>
              <a:gd name="connsiteX869" fmla="*/ 5629817 w 7467600"/>
              <a:gd name="connsiteY869" fmla="*/ 1471412 h 6858000"/>
              <a:gd name="connsiteX870" fmla="*/ 5634124 w 7467600"/>
              <a:gd name="connsiteY870" fmla="*/ 1470572 h 6858000"/>
              <a:gd name="connsiteX871" fmla="*/ 5755832 w 7467600"/>
              <a:gd name="connsiteY871" fmla="*/ 1383886 h 6858000"/>
              <a:gd name="connsiteX872" fmla="*/ 6014186 w 7467600"/>
              <a:gd name="connsiteY872" fmla="*/ 1279799 h 6858000"/>
              <a:gd name="connsiteX873" fmla="*/ 6901619 w 7467600"/>
              <a:gd name="connsiteY873" fmla="*/ 1047874 h 6858000"/>
              <a:gd name="connsiteX874" fmla="*/ 6931566 w 7467600"/>
              <a:gd name="connsiteY874" fmla="*/ 1062034 h 6858000"/>
              <a:gd name="connsiteX875" fmla="*/ 5790982 w 7467600"/>
              <a:gd name="connsiteY875" fmla="*/ 1561380 h 6858000"/>
              <a:gd name="connsiteX876" fmla="*/ 6188971 w 7467600"/>
              <a:gd name="connsiteY876" fmla="*/ 1755168 h 6858000"/>
              <a:gd name="connsiteX877" fmla="*/ 6202446 w 7467600"/>
              <a:gd name="connsiteY877" fmla="*/ 1752268 h 6858000"/>
              <a:gd name="connsiteX878" fmla="*/ 7179560 w 7467600"/>
              <a:gd name="connsiteY878" fmla="*/ 1467551 h 6858000"/>
              <a:gd name="connsiteX879" fmla="*/ 7158730 w 7467600"/>
              <a:gd name="connsiteY879" fmla="*/ 1507835 h 6858000"/>
              <a:gd name="connsiteX880" fmla="*/ 6326959 w 7467600"/>
              <a:gd name="connsiteY880" fmla="*/ 1817686 h 6858000"/>
              <a:gd name="connsiteX881" fmla="*/ 6537433 w 7467600"/>
              <a:gd name="connsiteY881" fmla="*/ 1907790 h 6858000"/>
              <a:gd name="connsiteX882" fmla="*/ 6550221 w 7467600"/>
              <a:gd name="connsiteY882" fmla="*/ 1910729 h 6858000"/>
              <a:gd name="connsiteX883" fmla="*/ 6964438 w 7467600"/>
              <a:gd name="connsiteY883" fmla="*/ 2209505 h 6858000"/>
              <a:gd name="connsiteX884" fmla="*/ 7367862 w 7467600"/>
              <a:gd name="connsiteY884" fmla="*/ 2806833 h 6858000"/>
              <a:gd name="connsiteX885" fmla="*/ 7364329 w 7467600"/>
              <a:gd name="connsiteY885" fmla="*/ 2826907 h 6858000"/>
              <a:gd name="connsiteX886" fmla="*/ 7290545 w 7467600"/>
              <a:gd name="connsiteY886" fmla="*/ 2850663 h 6858000"/>
              <a:gd name="connsiteX887" fmla="*/ 6472036 w 7467600"/>
              <a:gd name="connsiteY887" fmla="*/ 1959003 h 6858000"/>
              <a:gd name="connsiteX888" fmla="*/ 5792897 w 7467600"/>
              <a:gd name="connsiteY888" fmla="*/ 1647747 h 6858000"/>
              <a:gd name="connsiteX889" fmla="*/ 5842751 w 7467600"/>
              <a:gd name="connsiteY889" fmla="*/ 1816112 h 6858000"/>
              <a:gd name="connsiteX890" fmla="*/ 5847424 w 7467600"/>
              <a:gd name="connsiteY890" fmla="*/ 1815776 h 6858000"/>
              <a:gd name="connsiteX891" fmla="*/ 6399821 w 7467600"/>
              <a:gd name="connsiteY891" fmla="*/ 2344799 h 6858000"/>
              <a:gd name="connsiteX892" fmla="*/ 6323232 w 7467600"/>
              <a:gd name="connsiteY892" fmla="*/ 2389634 h 6858000"/>
              <a:gd name="connsiteX893" fmla="*/ 5942958 w 7467600"/>
              <a:gd name="connsiteY893" fmla="*/ 2077708 h 6858000"/>
              <a:gd name="connsiteX894" fmla="*/ 5921559 w 7467600"/>
              <a:gd name="connsiteY894" fmla="*/ 2378596 h 6858000"/>
              <a:gd name="connsiteX895" fmla="*/ 5817651 w 7467600"/>
              <a:gd name="connsiteY895" fmla="*/ 3023919 h 6858000"/>
              <a:gd name="connsiteX896" fmla="*/ 5729634 w 7467600"/>
              <a:gd name="connsiteY896" fmla="*/ 3051849 h 6858000"/>
              <a:gd name="connsiteX897" fmla="*/ 5611018 w 7467600"/>
              <a:gd name="connsiteY897" fmla="*/ 2316769 h 6858000"/>
              <a:gd name="connsiteX898" fmla="*/ 5687608 w 7467600"/>
              <a:gd name="connsiteY898" fmla="*/ 2039972 h 6858000"/>
              <a:gd name="connsiteX899" fmla="*/ 5657554 w 7467600"/>
              <a:gd name="connsiteY899" fmla="*/ 1576445 h 6858000"/>
              <a:gd name="connsiteX900" fmla="*/ 5150475 w 7467600"/>
              <a:gd name="connsiteY900" fmla="*/ 1274012 h 6858000"/>
              <a:gd name="connsiteX901" fmla="*/ 5349142 w 7467600"/>
              <a:gd name="connsiteY901" fmla="*/ 2204405 h 6858000"/>
              <a:gd name="connsiteX902" fmla="*/ 5262214 w 7467600"/>
              <a:gd name="connsiteY902" fmla="*/ 2233836 h 6858000"/>
              <a:gd name="connsiteX903" fmla="*/ 4981539 w 7467600"/>
              <a:gd name="connsiteY903" fmla="*/ 1542201 h 6858000"/>
              <a:gd name="connsiteX904" fmla="*/ 4958461 w 7467600"/>
              <a:gd name="connsiteY904" fmla="*/ 1136957 h 6858000"/>
              <a:gd name="connsiteX905" fmla="*/ 4655015 w 7467600"/>
              <a:gd name="connsiteY905" fmla="*/ 891426 h 6858000"/>
              <a:gd name="connsiteX906" fmla="*/ 4348002 w 7467600"/>
              <a:gd name="connsiteY906" fmla="*/ 2205895 h 6858000"/>
              <a:gd name="connsiteX907" fmla="*/ 4262250 w 7467600"/>
              <a:gd name="connsiteY907" fmla="*/ 2219972 h 6858000"/>
              <a:gd name="connsiteX908" fmla="*/ 4550611 w 7467600"/>
              <a:gd name="connsiteY908" fmla="*/ 817540 h 6858000"/>
              <a:gd name="connsiteX909" fmla="*/ 4564418 w 7467600"/>
              <a:gd name="connsiteY909" fmla="*/ 808293 h 6858000"/>
              <a:gd name="connsiteX910" fmla="*/ 4266388 w 7467600"/>
              <a:gd name="connsiteY910" fmla="*/ 500083 h 6858000"/>
              <a:gd name="connsiteX911" fmla="*/ 4032842 w 7467600"/>
              <a:gd name="connsiteY911" fmla="*/ 211809 h 6858000"/>
              <a:gd name="connsiteX912" fmla="*/ 3882765 w 7467600"/>
              <a:gd name="connsiteY912" fmla="*/ 0 h 6858000"/>
              <a:gd name="connsiteX913" fmla="*/ 3721337 w 7467600"/>
              <a:gd name="connsiteY913" fmla="*/ 0 h 6858000"/>
              <a:gd name="connsiteX914" fmla="*/ 3797544 w 7467600"/>
              <a:gd name="connsiteY914" fmla="*/ 0 h 6858000"/>
              <a:gd name="connsiteX915" fmla="*/ 3775734 w 7467600"/>
              <a:gd name="connsiteY915" fmla="*/ 95131 h 6858000"/>
              <a:gd name="connsiteX916" fmla="*/ 3724807 w 7467600"/>
              <a:gd name="connsiteY916" fmla="*/ 272257 h 6858000"/>
              <a:gd name="connsiteX917" fmla="*/ 3726844 w 7467600"/>
              <a:gd name="connsiteY917" fmla="*/ 282988 h 6858000"/>
              <a:gd name="connsiteX918" fmla="*/ 3742664 w 7467600"/>
              <a:gd name="connsiteY918" fmla="*/ 279918 h 6858000"/>
              <a:gd name="connsiteX919" fmla="*/ 4103910 w 7467600"/>
              <a:gd name="connsiteY919" fmla="*/ 1161917 h 6858000"/>
              <a:gd name="connsiteX920" fmla="*/ 4020269 w 7467600"/>
              <a:gd name="connsiteY920" fmla="*/ 1200406 h 6858000"/>
              <a:gd name="connsiteX921" fmla="*/ 3674882 w 7467600"/>
              <a:gd name="connsiteY921" fmla="*/ 488524 h 6858000"/>
              <a:gd name="connsiteX922" fmla="*/ 3132682 w 7467600"/>
              <a:gd name="connsiteY922" fmla="*/ 1072284 h 6858000"/>
              <a:gd name="connsiteX923" fmla="*/ 2716346 w 7467600"/>
              <a:gd name="connsiteY923" fmla="*/ 1276376 h 6858000"/>
              <a:gd name="connsiteX924" fmla="*/ 2716772 w 7467600"/>
              <a:gd name="connsiteY924" fmla="*/ 1255462 h 6858000"/>
              <a:gd name="connsiteX925" fmla="*/ 3471096 w 7467600"/>
              <a:gd name="connsiteY925" fmla="*/ 437072 h 6858000"/>
              <a:gd name="connsiteX926" fmla="*/ 3639057 w 7467600"/>
              <a:gd name="connsiteY926" fmla="*/ 286334 h 6858000"/>
              <a:gd name="connsiteX927" fmla="*/ 3640309 w 7467600"/>
              <a:gd name="connsiteY927" fmla="*/ 284664 h 6858000"/>
              <a:gd name="connsiteX928" fmla="*/ 3646022 w 7467600"/>
              <a:gd name="connsiteY928" fmla="*/ 276711 h 6858000"/>
              <a:gd name="connsiteX929" fmla="*/ 3707943 w 7467600"/>
              <a:gd name="connsiteY929" fmla="*/ 65958 h 6858000"/>
              <a:gd name="connsiteX930" fmla="*/ 3721337 w 7467600"/>
              <a:gd name="connsiteY930" fmla="*/ 0 h 6858000"/>
              <a:gd name="connsiteX931" fmla="*/ 2867960 w 7467600"/>
              <a:gd name="connsiteY931" fmla="*/ 0 h 6858000"/>
              <a:gd name="connsiteX932" fmla="*/ 2926351 w 7467600"/>
              <a:gd name="connsiteY932" fmla="*/ 0 h 6858000"/>
              <a:gd name="connsiteX933" fmla="*/ 2902823 w 7467600"/>
              <a:gd name="connsiteY933" fmla="*/ 262929 h 6858000"/>
              <a:gd name="connsiteX934" fmla="*/ 2940663 w 7467600"/>
              <a:gd name="connsiteY934" fmla="*/ 140884 h 6858000"/>
              <a:gd name="connsiteX935" fmla="*/ 2947039 w 7467600"/>
              <a:gd name="connsiteY935" fmla="*/ 122524 h 6858000"/>
              <a:gd name="connsiteX936" fmla="*/ 2984316 w 7467600"/>
              <a:gd name="connsiteY936" fmla="*/ 0 h 6858000"/>
              <a:gd name="connsiteX937" fmla="*/ 3016114 w 7467600"/>
              <a:gd name="connsiteY937" fmla="*/ 0 h 6858000"/>
              <a:gd name="connsiteX938" fmla="*/ 2979949 w 7467600"/>
              <a:gd name="connsiteY938" fmla="*/ 119274 h 6858000"/>
              <a:gd name="connsiteX939" fmla="*/ 3023879 w 7467600"/>
              <a:gd name="connsiteY939" fmla="*/ 0 h 6858000"/>
              <a:gd name="connsiteX940" fmla="*/ 3105400 w 7467600"/>
              <a:gd name="connsiteY940" fmla="*/ 0 h 6858000"/>
              <a:gd name="connsiteX941" fmla="*/ 3094669 w 7467600"/>
              <a:gd name="connsiteY941" fmla="*/ 30308 h 6858000"/>
              <a:gd name="connsiteX942" fmla="*/ 2901945 w 7467600"/>
              <a:gd name="connsiteY942" fmla="*/ 466538 h 6858000"/>
              <a:gd name="connsiteX943" fmla="*/ 2815209 w 7467600"/>
              <a:gd name="connsiteY943" fmla="*/ 497361 h 6858000"/>
              <a:gd name="connsiteX944" fmla="*/ 2844845 w 7467600"/>
              <a:gd name="connsiteY944" fmla="*/ 127638 h 6858000"/>
              <a:gd name="connsiteX945" fmla="*/ 2867960 w 7467600"/>
              <a:gd name="connsiteY945" fmla="*/ 0 h 6858000"/>
              <a:gd name="connsiteX946" fmla="*/ 1057230 w 7467600"/>
              <a:gd name="connsiteY946" fmla="*/ 0 h 6858000"/>
              <a:gd name="connsiteX947" fmla="*/ 1111003 w 7467600"/>
              <a:gd name="connsiteY947" fmla="*/ 0 h 6858000"/>
              <a:gd name="connsiteX948" fmla="*/ 1125553 w 7467600"/>
              <a:gd name="connsiteY948" fmla="*/ 52588 h 6858000"/>
              <a:gd name="connsiteX949" fmla="*/ 1304276 w 7467600"/>
              <a:gd name="connsiteY949" fmla="*/ 476275 h 6858000"/>
              <a:gd name="connsiteX950" fmla="*/ 1492066 w 7467600"/>
              <a:gd name="connsiteY950" fmla="*/ 886333 h 6858000"/>
              <a:gd name="connsiteX951" fmla="*/ 1423698 w 7467600"/>
              <a:gd name="connsiteY951" fmla="*/ 710817 h 6858000"/>
              <a:gd name="connsiteX952" fmla="*/ 1357609 w 7467600"/>
              <a:gd name="connsiteY952" fmla="*/ 532892 h 6858000"/>
              <a:gd name="connsiteX953" fmla="*/ 1309550 w 7467600"/>
              <a:gd name="connsiteY953" fmla="*/ 374031 h 6858000"/>
              <a:gd name="connsiteX954" fmla="*/ 1193673 w 7467600"/>
              <a:gd name="connsiteY954" fmla="*/ 49533 h 6858000"/>
              <a:gd name="connsiteX955" fmla="*/ 1164391 w 7467600"/>
              <a:gd name="connsiteY955" fmla="*/ 0 h 6858000"/>
              <a:gd name="connsiteX956" fmla="*/ 1200666 w 7467600"/>
              <a:gd name="connsiteY956" fmla="*/ 0 h 6858000"/>
              <a:gd name="connsiteX957" fmla="*/ 1223408 w 7467600"/>
              <a:gd name="connsiteY957" fmla="*/ 38996 h 6858000"/>
              <a:gd name="connsiteX958" fmla="*/ 1339635 w 7467600"/>
              <a:gd name="connsiteY958" fmla="*/ 365517 h 6858000"/>
              <a:gd name="connsiteX959" fmla="*/ 1387469 w 7467600"/>
              <a:gd name="connsiteY959" fmla="*/ 523079 h 6858000"/>
              <a:gd name="connsiteX960" fmla="*/ 1452685 w 7467600"/>
              <a:gd name="connsiteY960" fmla="*/ 699806 h 6858000"/>
              <a:gd name="connsiteX961" fmla="*/ 1492092 w 7467600"/>
              <a:gd name="connsiteY961" fmla="*/ 800424 h 6858000"/>
              <a:gd name="connsiteX962" fmla="*/ 1455302 w 7467600"/>
              <a:gd name="connsiteY962" fmla="*/ 632913 h 6858000"/>
              <a:gd name="connsiteX963" fmla="*/ 1222336 w 7467600"/>
              <a:gd name="connsiteY963" fmla="*/ 9480 h 6858000"/>
              <a:gd name="connsiteX964" fmla="*/ 1214634 w 7467600"/>
              <a:gd name="connsiteY964" fmla="*/ 0 h 6858000"/>
              <a:gd name="connsiteX965" fmla="*/ 1289827 w 7467600"/>
              <a:gd name="connsiteY965" fmla="*/ 0 h 6858000"/>
              <a:gd name="connsiteX966" fmla="*/ 1321076 w 7467600"/>
              <a:gd name="connsiteY966" fmla="*/ 59722 h 6858000"/>
              <a:gd name="connsiteX967" fmla="*/ 1512579 w 7467600"/>
              <a:gd name="connsiteY967" fmla="*/ 626441 h 6858000"/>
              <a:gd name="connsiteX968" fmla="*/ 1506076 w 7467600"/>
              <a:gd name="connsiteY968" fmla="*/ 1089289 h 6858000"/>
              <a:gd name="connsiteX969" fmla="*/ 1486346 w 7467600"/>
              <a:gd name="connsiteY969" fmla="*/ 1079919 h 6858000"/>
              <a:gd name="connsiteX970" fmla="*/ 1070511 w 7467600"/>
              <a:gd name="connsiteY970" fmla="*/ 48609 h 6858000"/>
              <a:gd name="connsiteX971" fmla="*/ 1057230 w 7467600"/>
              <a:gd name="connsiteY971" fmla="*/ 0 h 6858000"/>
              <a:gd name="connsiteX972" fmla="*/ 43151 w 7467600"/>
              <a:gd name="connsiteY972" fmla="*/ 0 h 6858000"/>
              <a:gd name="connsiteX973" fmla="*/ 95283 w 7467600"/>
              <a:gd name="connsiteY973" fmla="*/ 0 h 6858000"/>
              <a:gd name="connsiteX974" fmla="*/ 300708 w 7467600"/>
              <a:gd name="connsiteY974" fmla="*/ 154571 h 6858000"/>
              <a:gd name="connsiteX975" fmla="*/ 530414 w 7467600"/>
              <a:gd name="connsiteY975" fmla="*/ 354673 h 6858000"/>
              <a:gd name="connsiteX976" fmla="*/ 333785 w 7467600"/>
              <a:gd name="connsiteY976" fmla="*/ 161564 h 6858000"/>
              <a:gd name="connsiteX977" fmla="*/ 147005 w 7467600"/>
              <a:gd name="connsiteY977" fmla="*/ 0 h 6858000"/>
              <a:gd name="connsiteX978" fmla="*/ 272509 w 7467600"/>
              <a:gd name="connsiteY978" fmla="*/ 0 h 6858000"/>
              <a:gd name="connsiteX979" fmla="*/ 326276 w 7467600"/>
              <a:gd name="connsiteY979" fmla="*/ 45847 h 6858000"/>
              <a:gd name="connsiteX980" fmla="*/ 823759 w 7467600"/>
              <a:gd name="connsiteY980" fmla="*/ 574145 h 6858000"/>
              <a:gd name="connsiteX981" fmla="*/ 811254 w 7467600"/>
              <a:gd name="connsiteY981" fmla="*/ 665546 h 6858000"/>
              <a:gd name="connsiteX982" fmla="*/ 154042 w 7467600"/>
              <a:gd name="connsiteY982" fmla="*/ 261522 h 6858000"/>
              <a:gd name="connsiteX983" fmla="*/ 13550 w 7467600"/>
              <a:gd name="connsiteY983" fmla="*/ 158423 h 6858000"/>
              <a:gd name="connsiteX984" fmla="*/ 0 w 7467600"/>
              <a:gd name="connsiteY984" fmla="*/ 146618 h 6858000"/>
              <a:gd name="connsiteX985" fmla="*/ 0 w 7467600"/>
              <a:gd name="connsiteY985" fmla="*/ 59161 h 6858000"/>
              <a:gd name="connsiteX986" fmla="*/ 45427 w 7467600"/>
              <a:gd name="connsiteY986" fmla="*/ 101078 h 6858000"/>
              <a:gd name="connsiteX987" fmla="*/ 630103 w 7467600"/>
              <a:gd name="connsiteY987" fmla="*/ 485885 h 6858000"/>
              <a:gd name="connsiteX988" fmla="*/ 532040 w 7467600"/>
              <a:gd name="connsiteY988" fmla="*/ 399359 h 6858000"/>
              <a:gd name="connsiteX989" fmla="*/ 517618 w 7467600"/>
              <a:gd name="connsiteY989" fmla="*/ 385726 h 6858000"/>
              <a:gd name="connsiteX990" fmla="*/ 285074 w 7467600"/>
              <a:gd name="connsiteY990" fmla="*/ 182755 h 6858000"/>
              <a:gd name="connsiteX991" fmla="*/ 43151 w 7467600"/>
              <a:gd name="connsiteY99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467600 w 7467600"/>
              <a:gd name="connsiteY133" fmla="*/ 5199146 h 6858000"/>
              <a:gd name="connsiteX134" fmla="*/ 7312201 w 7467600"/>
              <a:gd name="connsiteY134" fmla="*/ 5128278 h 6858000"/>
              <a:gd name="connsiteX135" fmla="*/ 1903353 w 7467600"/>
              <a:gd name="connsiteY135" fmla="*/ 5044827 h 6858000"/>
              <a:gd name="connsiteX136" fmla="*/ 1936931 w 7467600"/>
              <a:gd name="connsiteY136" fmla="*/ 5093954 h 6858000"/>
              <a:gd name="connsiteX137" fmla="*/ 2195868 w 7467600"/>
              <a:gd name="connsiteY137" fmla="*/ 5396574 h 6858000"/>
              <a:gd name="connsiteX138" fmla="*/ 2088852 w 7467600"/>
              <a:gd name="connsiteY138" fmla="*/ 5166123 h 6858000"/>
              <a:gd name="connsiteX139" fmla="*/ 1958241 w 7467600"/>
              <a:gd name="connsiteY139" fmla="*/ 5067955 h 6858000"/>
              <a:gd name="connsiteX140" fmla="*/ 1903353 w 7467600"/>
              <a:gd name="connsiteY140" fmla="*/ 5044827 h 6858000"/>
              <a:gd name="connsiteX141" fmla="*/ 1979378 w 7467600"/>
              <a:gd name="connsiteY141" fmla="*/ 4769504 h 6858000"/>
              <a:gd name="connsiteX142" fmla="*/ 2882120 w 7467600"/>
              <a:gd name="connsiteY142" fmla="*/ 5064547 h 6858000"/>
              <a:gd name="connsiteX143" fmla="*/ 2793103 w 7467600"/>
              <a:gd name="connsiteY143" fmla="*/ 5039699 h 6858000"/>
              <a:gd name="connsiteX144" fmla="*/ 2770041 w 7467600"/>
              <a:gd name="connsiteY144" fmla="*/ 5033634 h 6858000"/>
              <a:gd name="connsiteX145" fmla="*/ 1979378 w 7467600"/>
              <a:gd name="connsiteY145" fmla="*/ 4769504 h 6858000"/>
              <a:gd name="connsiteX146" fmla="*/ 1927410 w 7467600"/>
              <a:gd name="connsiteY146" fmla="*/ 4716164 h 6858000"/>
              <a:gd name="connsiteX147" fmla="*/ 1959587 w 7467600"/>
              <a:gd name="connsiteY147" fmla="*/ 4728849 h 6858000"/>
              <a:gd name="connsiteX148" fmla="*/ 2777707 w 7467600"/>
              <a:gd name="connsiteY148" fmla="*/ 5003991 h 6858000"/>
              <a:gd name="connsiteX149" fmla="*/ 2800768 w 7467600"/>
              <a:gd name="connsiteY149" fmla="*/ 5010056 h 6858000"/>
              <a:gd name="connsiteX150" fmla="*/ 2879408 w 7467600"/>
              <a:gd name="connsiteY150" fmla="*/ 5031590 h 6858000"/>
              <a:gd name="connsiteX151" fmla="*/ 2862295 w 7467600"/>
              <a:gd name="connsiteY151" fmla="*/ 5022958 h 6858000"/>
              <a:gd name="connsiteX152" fmla="*/ 2813343 w 7467600"/>
              <a:gd name="connsiteY152" fmla="*/ 4998369 h 6858000"/>
              <a:gd name="connsiteX153" fmla="*/ 2646245 w 7467600"/>
              <a:gd name="connsiteY153" fmla="*/ 4930999 h 6858000"/>
              <a:gd name="connsiteX154" fmla="*/ 1999243 w 7467600"/>
              <a:gd name="connsiteY154" fmla="*/ 4730524 h 6858000"/>
              <a:gd name="connsiteX155" fmla="*/ 1979527 w 7467600"/>
              <a:gd name="connsiteY155" fmla="*/ 4726651 h 6858000"/>
              <a:gd name="connsiteX156" fmla="*/ 1927410 w 7467600"/>
              <a:gd name="connsiteY156" fmla="*/ 4716164 h 6858000"/>
              <a:gd name="connsiteX157" fmla="*/ 1997014 w 7467600"/>
              <a:gd name="connsiteY157" fmla="*/ 4698007 h 6858000"/>
              <a:gd name="connsiteX158" fmla="*/ 2005458 w 7467600"/>
              <a:gd name="connsiteY158" fmla="*/ 4699540 h 6858000"/>
              <a:gd name="connsiteX159" fmla="*/ 2657186 w 7467600"/>
              <a:gd name="connsiteY159" fmla="*/ 4901687 h 6858000"/>
              <a:gd name="connsiteX160" fmla="*/ 2826662 w 7467600"/>
              <a:gd name="connsiteY160" fmla="*/ 4970362 h 6858000"/>
              <a:gd name="connsiteX161" fmla="*/ 2876100 w 7467600"/>
              <a:gd name="connsiteY161" fmla="*/ 4995397 h 6858000"/>
              <a:gd name="connsiteX162" fmla="*/ 3042600 w 7467600"/>
              <a:gd name="connsiteY162" fmla="*/ 5059532 h 6858000"/>
              <a:gd name="connsiteX163" fmla="*/ 1997014 w 7467600"/>
              <a:gd name="connsiteY163" fmla="*/ 4698007 h 6858000"/>
              <a:gd name="connsiteX164" fmla="*/ 2305292 w 7467600"/>
              <a:gd name="connsiteY164" fmla="*/ 4219492 h 6858000"/>
              <a:gd name="connsiteX165" fmla="*/ 3360922 w 7467600"/>
              <a:gd name="connsiteY165" fmla="*/ 4529373 h 6858000"/>
              <a:gd name="connsiteX166" fmla="*/ 3492420 w 7467600"/>
              <a:gd name="connsiteY166" fmla="*/ 4510145 h 6858000"/>
              <a:gd name="connsiteX167" fmla="*/ 3364086 w 7467600"/>
              <a:gd name="connsiteY167" fmla="*/ 4480340 h 6858000"/>
              <a:gd name="connsiteX168" fmla="*/ 3225818 w 7467600"/>
              <a:gd name="connsiteY168" fmla="*/ 4411822 h 6858000"/>
              <a:gd name="connsiteX169" fmla="*/ 3129696 w 7467600"/>
              <a:gd name="connsiteY169" fmla="*/ 4360704 h 6858000"/>
              <a:gd name="connsiteX170" fmla="*/ 2814545 w 7467600"/>
              <a:gd name="connsiteY170" fmla="*/ 4282955 h 6858000"/>
              <a:gd name="connsiteX171" fmla="*/ 2305292 w 7467600"/>
              <a:gd name="connsiteY171" fmla="*/ 4219492 h 6858000"/>
              <a:gd name="connsiteX172" fmla="*/ 2626982 w 7467600"/>
              <a:gd name="connsiteY172" fmla="*/ 4206450 h 6858000"/>
              <a:gd name="connsiteX173" fmla="*/ 2490617 w 7467600"/>
              <a:gd name="connsiteY173" fmla="*/ 4206951 h 6858000"/>
              <a:gd name="connsiteX174" fmla="*/ 2819869 w 7467600"/>
              <a:gd name="connsiteY174" fmla="*/ 4252936 h 6858000"/>
              <a:gd name="connsiteX175" fmla="*/ 3143018 w 7467600"/>
              <a:gd name="connsiteY175" fmla="*/ 4332698 h 6858000"/>
              <a:gd name="connsiteX176" fmla="*/ 3241520 w 7467600"/>
              <a:gd name="connsiteY176" fmla="*/ 4385112 h 6858000"/>
              <a:gd name="connsiteX177" fmla="*/ 3374575 w 7467600"/>
              <a:gd name="connsiteY177" fmla="*/ 4451517 h 6858000"/>
              <a:gd name="connsiteX178" fmla="*/ 3505221 w 7467600"/>
              <a:gd name="connsiteY178" fmla="*/ 4480757 h 6858000"/>
              <a:gd name="connsiteX179" fmla="*/ 2626982 w 7467600"/>
              <a:gd name="connsiteY179" fmla="*/ 4206450 h 6858000"/>
              <a:gd name="connsiteX180" fmla="*/ 1310106 w 7467600"/>
              <a:gd name="connsiteY180" fmla="*/ 3943217 h 6858000"/>
              <a:gd name="connsiteX181" fmla="*/ 854994 w 7467600"/>
              <a:gd name="connsiteY181" fmla="*/ 4399136 h 6858000"/>
              <a:gd name="connsiteX182" fmla="*/ 742462 w 7467600"/>
              <a:gd name="connsiteY182" fmla="*/ 4594648 h 6858000"/>
              <a:gd name="connsiteX183" fmla="*/ 820602 w 7467600"/>
              <a:gd name="connsiteY183" fmla="*/ 4485915 h 6858000"/>
              <a:gd name="connsiteX184" fmla="*/ 878295 w 7467600"/>
              <a:gd name="connsiteY184" fmla="*/ 4403594 h 6858000"/>
              <a:gd name="connsiteX185" fmla="*/ 1240607 w 7467600"/>
              <a:gd name="connsiteY185" fmla="*/ 4010401 h 6858000"/>
              <a:gd name="connsiteX186" fmla="*/ 1310106 w 7467600"/>
              <a:gd name="connsiteY186" fmla="*/ 3943217 h 6858000"/>
              <a:gd name="connsiteX187" fmla="*/ 1423113 w 7467600"/>
              <a:gd name="connsiteY187" fmla="*/ 3874565 h 6858000"/>
              <a:gd name="connsiteX188" fmla="*/ 1260565 w 7467600"/>
              <a:gd name="connsiteY188" fmla="*/ 4031982 h 6858000"/>
              <a:gd name="connsiteX189" fmla="*/ 901900 w 7467600"/>
              <a:gd name="connsiteY189" fmla="*/ 4421236 h 6858000"/>
              <a:gd name="connsiteX190" fmla="*/ 845044 w 7467600"/>
              <a:gd name="connsiteY190" fmla="*/ 4502436 h 6858000"/>
              <a:gd name="connsiteX191" fmla="*/ 685926 w 7467600"/>
              <a:gd name="connsiteY191" fmla="*/ 4703069 h 6858000"/>
              <a:gd name="connsiteX192" fmla="*/ 684248 w 7467600"/>
              <a:gd name="connsiteY192" fmla="*/ 4706721 h 6858000"/>
              <a:gd name="connsiteX193" fmla="*/ 1423113 w 7467600"/>
              <a:gd name="connsiteY193" fmla="*/ 3874565 h 6858000"/>
              <a:gd name="connsiteX194" fmla="*/ 3316479 w 7467600"/>
              <a:gd name="connsiteY194" fmla="*/ 3872136 h 6858000"/>
              <a:gd name="connsiteX195" fmla="*/ 3546806 w 7467600"/>
              <a:gd name="connsiteY195" fmla="*/ 4356139 h 6858000"/>
              <a:gd name="connsiteX196" fmla="*/ 3364433 w 7467600"/>
              <a:gd name="connsiteY196" fmla="*/ 3953121 h 6858000"/>
              <a:gd name="connsiteX197" fmla="*/ 3316479 w 7467600"/>
              <a:gd name="connsiteY197" fmla="*/ 3872136 h 6858000"/>
              <a:gd name="connsiteX198" fmla="*/ 3291335 w 7467600"/>
              <a:gd name="connsiteY198" fmla="*/ 3767420 h 6858000"/>
              <a:gd name="connsiteX199" fmla="*/ 3390805 w 7467600"/>
              <a:gd name="connsiteY199" fmla="*/ 3937163 h 6858000"/>
              <a:gd name="connsiteX200" fmla="*/ 3579062 w 7467600"/>
              <a:gd name="connsiteY200" fmla="*/ 4359040 h 6858000"/>
              <a:gd name="connsiteX201" fmla="*/ 3467355 w 7467600"/>
              <a:gd name="connsiteY201" fmla="*/ 3988130 h 6858000"/>
              <a:gd name="connsiteX202" fmla="*/ 3310753 w 7467600"/>
              <a:gd name="connsiteY202" fmla="*/ 3787140 h 6858000"/>
              <a:gd name="connsiteX203" fmla="*/ 3291335 w 7467600"/>
              <a:gd name="connsiteY203" fmla="*/ 3767420 h 6858000"/>
              <a:gd name="connsiteX204" fmla="*/ 1635889 w 7467600"/>
              <a:gd name="connsiteY204" fmla="*/ 3709494 h 6858000"/>
              <a:gd name="connsiteX205" fmla="*/ 1634800 w 7467600"/>
              <a:gd name="connsiteY205" fmla="*/ 3731111 h 6858000"/>
              <a:gd name="connsiteX206" fmla="*/ 1635889 w 7467600"/>
              <a:gd name="connsiteY206" fmla="*/ 3709494 h 6858000"/>
              <a:gd name="connsiteX207" fmla="*/ 1510397 w 7467600"/>
              <a:gd name="connsiteY207" fmla="*/ 3684705 h 6858000"/>
              <a:gd name="connsiteX208" fmla="*/ 1146550 w 7467600"/>
              <a:gd name="connsiteY208" fmla="*/ 3802012 h 6858000"/>
              <a:gd name="connsiteX209" fmla="*/ 698834 w 7467600"/>
              <a:gd name="connsiteY209" fmla="*/ 3952272 h 6858000"/>
              <a:gd name="connsiteX210" fmla="*/ 34256 w 7467600"/>
              <a:gd name="connsiteY210" fmla="*/ 4347603 h 6858000"/>
              <a:gd name="connsiteX211" fmla="*/ 527241 w 7467600"/>
              <a:gd name="connsiteY211" fmla="*/ 4065078 h 6858000"/>
              <a:gd name="connsiteX212" fmla="*/ 1510397 w 7467600"/>
              <a:gd name="connsiteY212" fmla="*/ 3684705 h 6858000"/>
              <a:gd name="connsiteX213" fmla="*/ 1313114 w 7467600"/>
              <a:gd name="connsiteY213" fmla="*/ 3655216 h 6858000"/>
              <a:gd name="connsiteX214" fmla="*/ 1109304 w 7467600"/>
              <a:gd name="connsiteY214" fmla="*/ 3669030 h 6858000"/>
              <a:gd name="connsiteX215" fmla="*/ 8129 w 7467600"/>
              <a:gd name="connsiteY215" fmla="*/ 4330519 h 6858000"/>
              <a:gd name="connsiteX216" fmla="*/ 687572 w 7467600"/>
              <a:gd name="connsiteY216" fmla="*/ 3925629 h 6858000"/>
              <a:gd name="connsiteX217" fmla="*/ 1138365 w 7467600"/>
              <a:gd name="connsiteY217" fmla="*/ 3774515 h 6858000"/>
              <a:gd name="connsiteX218" fmla="*/ 1505579 w 7467600"/>
              <a:gd name="connsiteY218" fmla="*/ 3655526 h 6858000"/>
              <a:gd name="connsiteX219" fmla="*/ 1313114 w 7467600"/>
              <a:gd name="connsiteY219" fmla="*/ 3655216 h 6858000"/>
              <a:gd name="connsiteX220" fmla="*/ 3655073 w 7467600"/>
              <a:gd name="connsiteY220" fmla="*/ 3650884 h 6858000"/>
              <a:gd name="connsiteX221" fmla="*/ 3989938 w 7467600"/>
              <a:gd name="connsiteY221" fmla="*/ 3991685 h 6858000"/>
              <a:gd name="connsiteX222" fmla="*/ 4393907 w 7467600"/>
              <a:gd name="connsiteY222" fmla="*/ 4261258 h 6858000"/>
              <a:gd name="connsiteX223" fmla="*/ 4648051 w 7467600"/>
              <a:gd name="connsiteY223" fmla="*/ 4374051 h 6858000"/>
              <a:gd name="connsiteX224" fmla="*/ 4383389 w 7467600"/>
              <a:gd name="connsiteY224" fmla="*/ 4184369 h 6858000"/>
              <a:gd name="connsiteX225" fmla="*/ 4165508 w 7467600"/>
              <a:gd name="connsiteY225" fmla="*/ 4035196 h 6858000"/>
              <a:gd name="connsiteX226" fmla="*/ 4068162 w 7467600"/>
              <a:gd name="connsiteY226" fmla="*/ 3953394 h 6858000"/>
              <a:gd name="connsiteX227" fmla="*/ 3981416 w 7467600"/>
              <a:gd name="connsiteY227" fmla="*/ 3880482 h 6858000"/>
              <a:gd name="connsiteX228" fmla="*/ 3800147 w 7467600"/>
              <a:gd name="connsiteY228" fmla="*/ 3749872 h 6858000"/>
              <a:gd name="connsiteX229" fmla="*/ 3655073 w 7467600"/>
              <a:gd name="connsiteY229" fmla="*/ 3650884 h 6858000"/>
              <a:gd name="connsiteX230" fmla="*/ 3670252 w 7467600"/>
              <a:gd name="connsiteY230" fmla="*/ 3622798 h 6858000"/>
              <a:gd name="connsiteX231" fmla="*/ 3817258 w 7467600"/>
              <a:gd name="connsiteY231" fmla="*/ 3723577 h 6858000"/>
              <a:gd name="connsiteX232" fmla="*/ 4000461 w 7467600"/>
              <a:gd name="connsiteY232" fmla="*/ 3855966 h 6858000"/>
              <a:gd name="connsiteX233" fmla="*/ 4088180 w 7467600"/>
              <a:gd name="connsiteY233" fmla="*/ 3929774 h 6858000"/>
              <a:gd name="connsiteX234" fmla="*/ 4184555 w 7467600"/>
              <a:gd name="connsiteY234" fmla="*/ 4010683 h 6858000"/>
              <a:gd name="connsiteX235" fmla="*/ 4399563 w 7467600"/>
              <a:gd name="connsiteY235" fmla="*/ 4158106 h 6858000"/>
              <a:gd name="connsiteX236" fmla="*/ 4684469 w 7467600"/>
              <a:gd name="connsiteY236" fmla="*/ 4364680 h 6858000"/>
              <a:gd name="connsiteX237" fmla="*/ 4690271 w 7467600"/>
              <a:gd name="connsiteY237" fmla="*/ 4370034 h 6858000"/>
              <a:gd name="connsiteX238" fmla="*/ 4136093 w 7467600"/>
              <a:gd name="connsiteY238" fmla="*/ 3858466 h 6858000"/>
              <a:gd name="connsiteX239" fmla="*/ 3670252 w 7467600"/>
              <a:gd name="connsiteY239" fmla="*/ 3622798 h 6858000"/>
              <a:gd name="connsiteX240" fmla="*/ 4440129 w 7467600"/>
              <a:gd name="connsiteY240" fmla="*/ 3448571 h 6858000"/>
              <a:gd name="connsiteX241" fmla="*/ 4856525 w 7467600"/>
              <a:gd name="connsiteY241" fmla="*/ 3915351 h 6858000"/>
              <a:gd name="connsiteX242" fmla="*/ 5059055 w 7467600"/>
              <a:gd name="connsiteY242" fmla="*/ 4108918 h 6858000"/>
              <a:gd name="connsiteX243" fmla="*/ 5290070 w 7467600"/>
              <a:gd name="connsiteY243" fmla="*/ 4263619 h 6858000"/>
              <a:gd name="connsiteX244" fmla="*/ 4834991 w 7467600"/>
              <a:gd name="connsiteY244" fmla="*/ 3830985 h 6858000"/>
              <a:gd name="connsiteX245" fmla="*/ 4440129 w 7467600"/>
              <a:gd name="connsiteY245" fmla="*/ 3448571 h 6858000"/>
              <a:gd name="connsiteX246" fmla="*/ 4441737 w 7467600"/>
              <a:gd name="connsiteY246" fmla="*/ 3399734 h 6858000"/>
              <a:gd name="connsiteX247" fmla="*/ 4431236 w 7467600"/>
              <a:gd name="connsiteY247" fmla="*/ 3400954 h 6858000"/>
              <a:gd name="connsiteX248" fmla="*/ 4557150 w 7467600"/>
              <a:gd name="connsiteY248" fmla="*/ 3510023 h 6858000"/>
              <a:gd name="connsiteX249" fmla="*/ 4856936 w 7467600"/>
              <a:gd name="connsiteY249" fmla="*/ 3809146 h 6858000"/>
              <a:gd name="connsiteX250" fmla="*/ 5111996 w 7467600"/>
              <a:gd name="connsiteY250" fmla="*/ 4065759 h 6858000"/>
              <a:gd name="connsiteX251" fmla="*/ 5388878 w 7467600"/>
              <a:gd name="connsiteY251" fmla="*/ 4300185 h 6858000"/>
              <a:gd name="connsiteX252" fmla="*/ 5425556 w 7467600"/>
              <a:gd name="connsiteY252" fmla="*/ 4308967 h 6858000"/>
              <a:gd name="connsiteX253" fmla="*/ 4943646 w 7467600"/>
              <a:gd name="connsiteY253" fmla="*/ 3822916 h 6858000"/>
              <a:gd name="connsiteX254" fmla="*/ 4594837 w 7467600"/>
              <a:gd name="connsiteY254" fmla="*/ 3532274 h 6858000"/>
              <a:gd name="connsiteX255" fmla="*/ 4441737 w 7467600"/>
              <a:gd name="connsiteY255" fmla="*/ 3399734 h 6858000"/>
              <a:gd name="connsiteX256" fmla="*/ 5425834 w 7467600"/>
              <a:gd name="connsiteY256" fmla="*/ 3162785 h 6858000"/>
              <a:gd name="connsiteX257" fmla="*/ 5401644 w 7467600"/>
              <a:gd name="connsiteY257" fmla="*/ 3617847 h 6858000"/>
              <a:gd name="connsiteX258" fmla="*/ 5467256 w 7467600"/>
              <a:gd name="connsiteY258" fmla="*/ 4175494 h 6858000"/>
              <a:gd name="connsiteX259" fmla="*/ 5448069 w 7467600"/>
              <a:gd name="connsiteY259" fmla="*/ 3567554 h 6858000"/>
              <a:gd name="connsiteX260" fmla="*/ 5425834 w 7467600"/>
              <a:gd name="connsiteY260" fmla="*/ 3162785 h 6858000"/>
              <a:gd name="connsiteX261" fmla="*/ 1318687 w 7467600"/>
              <a:gd name="connsiteY261" fmla="*/ 3113840 h 6858000"/>
              <a:gd name="connsiteX262" fmla="*/ 1066793 w 7467600"/>
              <a:gd name="connsiteY262" fmla="*/ 3212171 h 6858000"/>
              <a:gd name="connsiteX263" fmla="*/ 993319 w 7467600"/>
              <a:gd name="connsiteY263" fmla="*/ 3247648 h 6858000"/>
              <a:gd name="connsiteX264" fmla="*/ 853081 w 7467600"/>
              <a:gd name="connsiteY264" fmla="*/ 3312410 h 6858000"/>
              <a:gd name="connsiteX265" fmla="*/ 805957 w 7467600"/>
              <a:gd name="connsiteY265" fmla="*/ 3330443 h 6858000"/>
              <a:gd name="connsiteX266" fmla="*/ 1318687 w 7467600"/>
              <a:gd name="connsiteY266" fmla="*/ 3113840 h 6858000"/>
              <a:gd name="connsiteX267" fmla="*/ 5453702 w 7467600"/>
              <a:gd name="connsiteY267" fmla="*/ 3090882 h 6858000"/>
              <a:gd name="connsiteX268" fmla="*/ 5480135 w 7467600"/>
              <a:gd name="connsiteY268" fmla="*/ 3565802 h 6858000"/>
              <a:gd name="connsiteX269" fmla="*/ 5499023 w 7467600"/>
              <a:gd name="connsiteY269" fmla="*/ 4166310 h 6858000"/>
              <a:gd name="connsiteX270" fmla="*/ 5547022 w 7467600"/>
              <a:gd name="connsiteY270" fmla="*/ 3607838 h 6858000"/>
              <a:gd name="connsiteX271" fmla="*/ 5515964 w 7467600"/>
              <a:gd name="connsiteY271" fmla="*/ 3378541 h 6858000"/>
              <a:gd name="connsiteX272" fmla="*/ 5453702 w 7467600"/>
              <a:gd name="connsiteY272" fmla="*/ 3090882 h 6858000"/>
              <a:gd name="connsiteX273" fmla="*/ 1238695 w 7467600"/>
              <a:gd name="connsiteY273" fmla="*/ 3076820 h 6858000"/>
              <a:gd name="connsiteX274" fmla="*/ 716371 w 7467600"/>
              <a:gd name="connsiteY274" fmla="*/ 3293249 h 6858000"/>
              <a:gd name="connsiteX275" fmla="*/ 579522 w 7467600"/>
              <a:gd name="connsiteY275" fmla="*/ 3371759 h 6858000"/>
              <a:gd name="connsiteX276" fmla="*/ 600288 w 7467600"/>
              <a:gd name="connsiteY276" fmla="*/ 3365555 h 6858000"/>
              <a:gd name="connsiteX277" fmla="*/ 840692 w 7467600"/>
              <a:gd name="connsiteY277" fmla="*/ 3284921 h 6858000"/>
              <a:gd name="connsiteX278" fmla="*/ 979248 w 7467600"/>
              <a:gd name="connsiteY278" fmla="*/ 3221003 h 6858000"/>
              <a:gd name="connsiteX279" fmla="*/ 1053282 w 7467600"/>
              <a:gd name="connsiteY279" fmla="*/ 3185247 h 6858000"/>
              <a:gd name="connsiteX280" fmla="*/ 1320603 w 7467600"/>
              <a:gd name="connsiteY280" fmla="*/ 3081281 h 6858000"/>
              <a:gd name="connsiteX281" fmla="*/ 1238695 w 7467600"/>
              <a:gd name="connsiteY281" fmla="*/ 3076820 h 6858000"/>
              <a:gd name="connsiteX282" fmla="*/ 5425627 w 7467600"/>
              <a:gd name="connsiteY282" fmla="*/ 2954192 h 6858000"/>
              <a:gd name="connsiteX283" fmla="*/ 5470770 w 7467600"/>
              <a:gd name="connsiteY283" fmla="*/ 3005435 h 6858000"/>
              <a:gd name="connsiteX284" fmla="*/ 5519779 w 7467600"/>
              <a:gd name="connsiteY284" fmla="*/ 4359223 h 6858000"/>
              <a:gd name="connsiteX285" fmla="*/ 5520293 w 7467600"/>
              <a:gd name="connsiteY285" fmla="*/ 4360602 h 6858000"/>
              <a:gd name="connsiteX286" fmla="*/ 5767221 w 7467600"/>
              <a:gd name="connsiteY286" fmla="*/ 4665564 h 6858000"/>
              <a:gd name="connsiteX287" fmla="*/ 6937169 w 7467600"/>
              <a:gd name="connsiteY287" fmla="*/ 4815941 h 6858000"/>
              <a:gd name="connsiteX288" fmla="*/ 6953922 w 7467600"/>
              <a:gd name="connsiteY288" fmla="*/ 4890068 h 6858000"/>
              <a:gd name="connsiteX289" fmla="*/ 6071359 w 7467600"/>
              <a:gd name="connsiteY289" fmla="*/ 4770770 h 6858000"/>
              <a:gd name="connsiteX290" fmla="*/ 6038839 w 7467600"/>
              <a:gd name="connsiteY290" fmla="*/ 4764474 h 6858000"/>
              <a:gd name="connsiteX291" fmla="*/ 6038706 w 7467600"/>
              <a:gd name="connsiteY291" fmla="*/ 4763847 h 6858000"/>
              <a:gd name="connsiteX292" fmla="*/ 6037784 w 7467600"/>
              <a:gd name="connsiteY292" fmla="*/ 4764270 h 6858000"/>
              <a:gd name="connsiteX293" fmla="*/ 6038839 w 7467600"/>
              <a:gd name="connsiteY293" fmla="*/ 4764474 h 6858000"/>
              <a:gd name="connsiteX294" fmla="*/ 6040338 w 7467600"/>
              <a:gd name="connsiteY294" fmla="*/ 4771418 h 6858000"/>
              <a:gd name="connsiteX295" fmla="*/ 6024488 w 7467600"/>
              <a:gd name="connsiteY295" fmla="*/ 4809903 h 6858000"/>
              <a:gd name="connsiteX296" fmla="*/ 5599771 w 7467600"/>
              <a:gd name="connsiteY296" fmla="*/ 5509652 h 6858000"/>
              <a:gd name="connsiteX297" fmla="*/ 5548843 w 7467600"/>
              <a:gd name="connsiteY297" fmla="*/ 5563845 h 6858000"/>
              <a:gd name="connsiteX298" fmla="*/ 5940952 w 7467600"/>
              <a:gd name="connsiteY298" fmla="*/ 6250028 h 6858000"/>
              <a:gd name="connsiteX299" fmla="*/ 6043441 w 7467600"/>
              <a:gd name="connsiteY299" fmla="*/ 6665847 h 6858000"/>
              <a:gd name="connsiteX300" fmla="*/ 6093432 w 7467600"/>
              <a:gd name="connsiteY300" fmla="*/ 6858000 h 6858000"/>
              <a:gd name="connsiteX301" fmla="*/ 6034344 w 7467600"/>
              <a:gd name="connsiteY301" fmla="*/ 6858000 h 6858000"/>
              <a:gd name="connsiteX302" fmla="*/ 6026679 w 7467600"/>
              <a:gd name="connsiteY302" fmla="*/ 6836959 h 6858000"/>
              <a:gd name="connsiteX303" fmla="*/ 5800441 w 7467600"/>
              <a:gd name="connsiteY303" fmla="*/ 6335286 h 6858000"/>
              <a:gd name="connsiteX304" fmla="*/ 5526562 w 7467600"/>
              <a:gd name="connsiteY304" fmla="*/ 5705388 h 6858000"/>
              <a:gd name="connsiteX305" fmla="*/ 5519640 w 7467600"/>
              <a:gd name="connsiteY305" fmla="*/ 5683774 h 6858000"/>
              <a:gd name="connsiteX306" fmla="*/ 5844559 w 7467600"/>
              <a:gd name="connsiteY306" fmla="*/ 6553349 h 6858000"/>
              <a:gd name="connsiteX307" fmla="*/ 5975994 w 7467600"/>
              <a:gd name="connsiteY307" fmla="*/ 6858000 h 6858000"/>
              <a:gd name="connsiteX308" fmla="*/ 5898547 w 7467600"/>
              <a:gd name="connsiteY308" fmla="*/ 6858000 h 6858000"/>
              <a:gd name="connsiteX309" fmla="*/ 5682041 w 7467600"/>
              <a:gd name="connsiteY309" fmla="*/ 6355860 h 6858000"/>
              <a:gd name="connsiteX310" fmla="*/ 5461758 w 7467600"/>
              <a:gd name="connsiteY310" fmla="*/ 5820220 h 6858000"/>
              <a:gd name="connsiteX311" fmla="*/ 5237282 w 7467600"/>
              <a:gd name="connsiteY311" fmla="*/ 6579086 h 6858000"/>
              <a:gd name="connsiteX312" fmla="*/ 5115009 w 7467600"/>
              <a:gd name="connsiteY312" fmla="*/ 6858000 h 6858000"/>
              <a:gd name="connsiteX313" fmla="*/ 5028074 w 7467600"/>
              <a:gd name="connsiteY313" fmla="*/ 6858000 h 6858000"/>
              <a:gd name="connsiteX314" fmla="*/ 5079508 w 7467600"/>
              <a:gd name="connsiteY314" fmla="*/ 6749074 h 6858000"/>
              <a:gd name="connsiteX315" fmla="*/ 5371846 w 7467600"/>
              <a:gd name="connsiteY315" fmla="*/ 5924413 h 6858000"/>
              <a:gd name="connsiteX316" fmla="*/ 5270512 w 7467600"/>
              <a:gd name="connsiteY316" fmla="*/ 6138975 h 6858000"/>
              <a:gd name="connsiteX317" fmla="*/ 5062409 w 7467600"/>
              <a:gd name="connsiteY317" fmla="*/ 6653544 h 6858000"/>
              <a:gd name="connsiteX318" fmla="*/ 5036628 w 7467600"/>
              <a:gd name="connsiteY318" fmla="*/ 6754247 h 6858000"/>
              <a:gd name="connsiteX319" fmla="*/ 5009112 w 7467600"/>
              <a:gd name="connsiteY319" fmla="*/ 6858000 h 6858000"/>
              <a:gd name="connsiteX320" fmla="*/ 4976679 w 7467600"/>
              <a:gd name="connsiteY320" fmla="*/ 6858000 h 6858000"/>
              <a:gd name="connsiteX321" fmla="*/ 5006537 w 7467600"/>
              <a:gd name="connsiteY321" fmla="*/ 6747068 h 6858000"/>
              <a:gd name="connsiteX322" fmla="*/ 5032723 w 7467600"/>
              <a:gd name="connsiteY322" fmla="*/ 6644957 h 6858000"/>
              <a:gd name="connsiteX323" fmla="*/ 5242949 w 7467600"/>
              <a:gd name="connsiteY323" fmla="*/ 6125175 h 6858000"/>
              <a:gd name="connsiteX324" fmla="*/ 5286321 w 7467600"/>
              <a:gd name="connsiteY324" fmla="*/ 6033555 h 6858000"/>
              <a:gd name="connsiteX325" fmla="*/ 5008210 w 7467600"/>
              <a:gd name="connsiteY325" fmla="*/ 6649194 h 6858000"/>
              <a:gd name="connsiteX326" fmla="*/ 4986321 w 7467600"/>
              <a:gd name="connsiteY326" fmla="*/ 6765687 h 6858000"/>
              <a:gd name="connsiteX327" fmla="*/ 4973474 w 7467600"/>
              <a:gd name="connsiteY327" fmla="*/ 6858000 h 6858000"/>
              <a:gd name="connsiteX328" fmla="*/ 4907178 w 7467600"/>
              <a:gd name="connsiteY328" fmla="*/ 6858000 h 6858000"/>
              <a:gd name="connsiteX329" fmla="*/ 4910810 w 7467600"/>
              <a:gd name="connsiteY329" fmla="*/ 6829660 h 6858000"/>
              <a:gd name="connsiteX330" fmla="*/ 4987461 w 7467600"/>
              <a:gd name="connsiteY330" fmla="*/ 6432994 h 6858000"/>
              <a:gd name="connsiteX331" fmla="*/ 5179262 w 7467600"/>
              <a:gd name="connsiteY331" fmla="*/ 6035044 h 6858000"/>
              <a:gd name="connsiteX332" fmla="*/ 4689678 w 7467600"/>
              <a:gd name="connsiteY332" fmla="*/ 6440241 h 6858000"/>
              <a:gd name="connsiteX333" fmla="*/ 4477543 w 7467600"/>
              <a:gd name="connsiteY333" fmla="*/ 6674836 h 6858000"/>
              <a:gd name="connsiteX334" fmla="*/ 4329957 w 7467600"/>
              <a:gd name="connsiteY334" fmla="*/ 6858000 h 6858000"/>
              <a:gd name="connsiteX335" fmla="*/ 4218595 w 7467600"/>
              <a:gd name="connsiteY335" fmla="*/ 6858000 h 6858000"/>
              <a:gd name="connsiteX336" fmla="*/ 4368888 w 7467600"/>
              <a:gd name="connsiteY336" fmla="*/ 6668412 h 6858000"/>
              <a:gd name="connsiteX337" fmla="*/ 4563091 w 7467600"/>
              <a:gd name="connsiteY337" fmla="*/ 6442508 h 6858000"/>
              <a:gd name="connsiteX338" fmla="*/ 5387324 w 7467600"/>
              <a:gd name="connsiteY338" fmla="*/ 5705830 h 6858000"/>
              <a:gd name="connsiteX339" fmla="*/ 5073620 w 7467600"/>
              <a:gd name="connsiteY339" fmla="*/ 5955437 h 6858000"/>
              <a:gd name="connsiteX340" fmla="*/ 4689789 w 7467600"/>
              <a:gd name="connsiteY340" fmla="*/ 6268382 h 6858000"/>
              <a:gd name="connsiteX341" fmla="*/ 4418722 w 7467600"/>
              <a:gd name="connsiteY341" fmla="*/ 6570886 h 6858000"/>
              <a:gd name="connsiteX342" fmla="*/ 4214944 w 7467600"/>
              <a:gd name="connsiteY342" fmla="*/ 6858000 h 6858000"/>
              <a:gd name="connsiteX343" fmla="*/ 4177898 w 7467600"/>
              <a:gd name="connsiteY343" fmla="*/ 6858000 h 6858000"/>
              <a:gd name="connsiteX344" fmla="*/ 4391597 w 7467600"/>
              <a:gd name="connsiteY344" fmla="*/ 6556370 h 6858000"/>
              <a:gd name="connsiteX345" fmla="*/ 4668889 w 7467600"/>
              <a:gd name="connsiteY345" fmla="*/ 6246399 h 6858000"/>
              <a:gd name="connsiteX346" fmla="*/ 5055427 w 7467600"/>
              <a:gd name="connsiteY346" fmla="*/ 5931476 h 6858000"/>
              <a:gd name="connsiteX347" fmla="*/ 5371814 w 7467600"/>
              <a:gd name="connsiteY347" fmla="*/ 5678975 h 6858000"/>
              <a:gd name="connsiteX348" fmla="*/ 4987918 w 7467600"/>
              <a:gd name="connsiteY348" fmla="*/ 5838701 h 6858000"/>
              <a:gd name="connsiteX349" fmla="*/ 4317146 w 7467600"/>
              <a:gd name="connsiteY349" fmla="*/ 6587716 h 6858000"/>
              <a:gd name="connsiteX350" fmla="*/ 4171627 w 7467600"/>
              <a:gd name="connsiteY350" fmla="*/ 6858000 h 6858000"/>
              <a:gd name="connsiteX351" fmla="*/ 4081585 w 7467600"/>
              <a:gd name="connsiteY351" fmla="*/ 6858000 h 6858000"/>
              <a:gd name="connsiteX352" fmla="*/ 4238603 w 7467600"/>
              <a:gd name="connsiteY352" fmla="*/ 6559341 h 6858000"/>
              <a:gd name="connsiteX353" fmla="*/ 4778333 w 7467600"/>
              <a:gd name="connsiteY353" fmla="*/ 5873626 h 6858000"/>
              <a:gd name="connsiteX354" fmla="*/ 5414185 w 7467600"/>
              <a:gd name="connsiteY354" fmla="*/ 5573882 h 6858000"/>
              <a:gd name="connsiteX355" fmla="*/ 5959648 w 7467600"/>
              <a:gd name="connsiteY355" fmla="*/ 4760797 h 6858000"/>
              <a:gd name="connsiteX356" fmla="*/ 5355019 w 7467600"/>
              <a:gd name="connsiteY356" fmla="*/ 4734672 h 6858000"/>
              <a:gd name="connsiteX357" fmla="*/ 5083565 w 7467600"/>
              <a:gd name="connsiteY357" fmla="*/ 5179121 h 6858000"/>
              <a:gd name="connsiteX358" fmla="*/ 4713577 w 7467600"/>
              <a:gd name="connsiteY358" fmla="*/ 5616803 h 6858000"/>
              <a:gd name="connsiteX359" fmla="*/ 3989559 w 7467600"/>
              <a:gd name="connsiteY359" fmla="*/ 6145945 h 6858000"/>
              <a:gd name="connsiteX360" fmla="*/ 3939824 w 7467600"/>
              <a:gd name="connsiteY360" fmla="*/ 6066900 h 6858000"/>
              <a:gd name="connsiteX361" fmla="*/ 4584537 w 7467600"/>
              <a:gd name="connsiteY361" fmla="*/ 5324826 h 6858000"/>
              <a:gd name="connsiteX362" fmla="*/ 5037105 w 7467600"/>
              <a:gd name="connsiteY362" fmla="*/ 5088765 h 6858000"/>
              <a:gd name="connsiteX363" fmla="*/ 5039930 w 7467600"/>
              <a:gd name="connsiteY363" fmla="*/ 5089585 h 6858000"/>
              <a:gd name="connsiteX364" fmla="*/ 5263764 w 7467600"/>
              <a:gd name="connsiteY364" fmla="*/ 4735525 h 6858000"/>
              <a:gd name="connsiteX365" fmla="*/ 4086300 w 7467600"/>
              <a:gd name="connsiteY365" fmla="*/ 4884599 h 6858000"/>
              <a:gd name="connsiteX366" fmla="*/ 4085485 w 7467600"/>
              <a:gd name="connsiteY366" fmla="*/ 4899070 h 6858000"/>
              <a:gd name="connsiteX367" fmla="*/ 3871915 w 7467600"/>
              <a:gd name="connsiteY367" fmla="*/ 5253645 h 6858000"/>
              <a:gd name="connsiteX368" fmla="*/ 3799374 w 7467600"/>
              <a:gd name="connsiteY368" fmla="*/ 5466127 h 6858000"/>
              <a:gd name="connsiteX369" fmla="*/ 3498850 w 7467600"/>
              <a:gd name="connsiteY369" fmla="*/ 6661888 h 6858000"/>
              <a:gd name="connsiteX370" fmla="*/ 3399216 w 7467600"/>
              <a:gd name="connsiteY370" fmla="*/ 6858000 h 6858000"/>
              <a:gd name="connsiteX371" fmla="*/ 3303688 w 7467600"/>
              <a:gd name="connsiteY371" fmla="*/ 6858000 h 6858000"/>
              <a:gd name="connsiteX372" fmla="*/ 3391774 w 7467600"/>
              <a:gd name="connsiteY372" fmla="*/ 6697181 h 6858000"/>
              <a:gd name="connsiteX373" fmla="*/ 3735540 w 7467600"/>
              <a:gd name="connsiteY373" fmla="*/ 5546923 h 6858000"/>
              <a:gd name="connsiteX374" fmla="*/ 3729438 w 7467600"/>
              <a:gd name="connsiteY374" fmla="*/ 5569058 h 6858000"/>
              <a:gd name="connsiteX375" fmla="*/ 3707782 w 7467600"/>
              <a:gd name="connsiteY375" fmla="*/ 5644908 h 6858000"/>
              <a:gd name="connsiteX376" fmla="*/ 3583827 w 7467600"/>
              <a:gd name="connsiteY376" fmla="*/ 6039215 h 6858000"/>
              <a:gd name="connsiteX377" fmla="*/ 3547861 w 7467600"/>
              <a:gd name="connsiteY377" fmla="*/ 6129609 h 6858000"/>
              <a:gd name="connsiteX378" fmla="*/ 3490905 w 7467600"/>
              <a:gd name="connsiteY378" fmla="*/ 6277660 h 6858000"/>
              <a:gd name="connsiteX379" fmla="*/ 3455859 w 7467600"/>
              <a:gd name="connsiteY379" fmla="*/ 6391301 h 6858000"/>
              <a:gd name="connsiteX380" fmla="*/ 3429112 w 7467600"/>
              <a:gd name="connsiteY380" fmla="*/ 6479469 h 6858000"/>
              <a:gd name="connsiteX381" fmla="*/ 3304862 w 7467600"/>
              <a:gd name="connsiteY381" fmla="*/ 6796476 h 6858000"/>
              <a:gd name="connsiteX382" fmla="*/ 3276071 w 7467600"/>
              <a:gd name="connsiteY382" fmla="*/ 6858000 h 6858000"/>
              <a:gd name="connsiteX383" fmla="*/ 3240805 w 7467600"/>
              <a:gd name="connsiteY383" fmla="*/ 6858000 h 6858000"/>
              <a:gd name="connsiteX384" fmla="*/ 3275917 w 7467600"/>
              <a:gd name="connsiteY384" fmla="*/ 6783192 h 6858000"/>
              <a:gd name="connsiteX385" fmla="*/ 3399358 w 7467600"/>
              <a:gd name="connsiteY385" fmla="*/ 6469011 h 6858000"/>
              <a:gd name="connsiteX386" fmla="*/ 3425650 w 7467600"/>
              <a:gd name="connsiteY386" fmla="*/ 6381333 h 6858000"/>
              <a:gd name="connsiteX387" fmla="*/ 3460661 w 7467600"/>
              <a:gd name="connsiteY387" fmla="*/ 6266763 h 6858000"/>
              <a:gd name="connsiteX388" fmla="*/ 3518021 w 7467600"/>
              <a:gd name="connsiteY388" fmla="*/ 6117298 h 6858000"/>
              <a:gd name="connsiteX389" fmla="*/ 3554035 w 7467600"/>
              <a:gd name="connsiteY389" fmla="*/ 6027832 h 6858000"/>
              <a:gd name="connsiteX390" fmla="*/ 3677174 w 7467600"/>
              <a:gd name="connsiteY390" fmla="*/ 5636351 h 6858000"/>
              <a:gd name="connsiteX391" fmla="*/ 3698819 w 7467600"/>
              <a:gd name="connsiteY391" fmla="*/ 5560503 h 6858000"/>
              <a:gd name="connsiteX392" fmla="*/ 3702094 w 7467600"/>
              <a:gd name="connsiteY392" fmla="*/ 5549194 h 6858000"/>
              <a:gd name="connsiteX393" fmla="*/ 3398355 w 7467600"/>
              <a:gd name="connsiteY393" fmla="*/ 6094603 h 6858000"/>
              <a:gd name="connsiteX394" fmla="*/ 3193941 w 7467600"/>
              <a:gd name="connsiteY394" fmla="*/ 6798775 h 6858000"/>
              <a:gd name="connsiteX395" fmla="*/ 3184140 w 7467600"/>
              <a:gd name="connsiteY395" fmla="*/ 6858000 h 6858000"/>
              <a:gd name="connsiteX396" fmla="*/ 3099978 w 7467600"/>
              <a:gd name="connsiteY396" fmla="*/ 6858000 h 6858000"/>
              <a:gd name="connsiteX397" fmla="*/ 3101556 w 7467600"/>
              <a:gd name="connsiteY397" fmla="*/ 6843337 h 6858000"/>
              <a:gd name="connsiteX398" fmla="*/ 3370162 w 7467600"/>
              <a:gd name="connsiteY398" fmla="*/ 5785550 h 6858000"/>
              <a:gd name="connsiteX399" fmla="*/ 3746477 w 7467600"/>
              <a:gd name="connsiteY399" fmla="*/ 5377889 h 6858000"/>
              <a:gd name="connsiteX400" fmla="*/ 3863399 w 7467600"/>
              <a:gd name="connsiteY400" fmla="*/ 5087257 h 6858000"/>
              <a:gd name="connsiteX401" fmla="*/ 3968712 w 7467600"/>
              <a:gd name="connsiteY401" fmla="*/ 4913989 h 6858000"/>
              <a:gd name="connsiteX402" fmla="*/ 2792390 w 7467600"/>
              <a:gd name="connsiteY402" fmla="*/ 5382974 h 6858000"/>
              <a:gd name="connsiteX403" fmla="*/ 2714982 w 7467600"/>
              <a:gd name="connsiteY403" fmla="*/ 5427051 h 6858000"/>
              <a:gd name="connsiteX404" fmla="*/ 2813361 w 7467600"/>
              <a:gd name="connsiteY404" fmla="*/ 6023912 h 6858000"/>
              <a:gd name="connsiteX405" fmla="*/ 2688430 w 7467600"/>
              <a:gd name="connsiteY405" fmla="*/ 6801564 h 6858000"/>
              <a:gd name="connsiteX406" fmla="*/ 2629626 w 7467600"/>
              <a:gd name="connsiteY406" fmla="*/ 6763394 h 6858000"/>
              <a:gd name="connsiteX407" fmla="*/ 2565328 w 7467600"/>
              <a:gd name="connsiteY407" fmla="*/ 5516399 h 6858000"/>
              <a:gd name="connsiteX408" fmla="*/ 1922999 w 7467600"/>
              <a:gd name="connsiteY408" fmla="*/ 5980343 h 6858000"/>
              <a:gd name="connsiteX409" fmla="*/ 1950261 w 7467600"/>
              <a:gd name="connsiteY409" fmla="*/ 6405858 h 6858000"/>
              <a:gd name="connsiteX410" fmla="*/ 2365554 w 7467600"/>
              <a:gd name="connsiteY410" fmla="*/ 6759107 h 6858000"/>
              <a:gd name="connsiteX411" fmla="*/ 2424142 w 7467600"/>
              <a:gd name="connsiteY411" fmla="*/ 6858000 h 6858000"/>
              <a:gd name="connsiteX412" fmla="*/ 2395994 w 7467600"/>
              <a:gd name="connsiteY412" fmla="*/ 6858000 h 6858000"/>
              <a:gd name="connsiteX413" fmla="*/ 2392863 w 7467600"/>
              <a:gd name="connsiteY413" fmla="*/ 6852964 h 6858000"/>
              <a:gd name="connsiteX414" fmla="*/ 2017589 w 7467600"/>
              <a:gd name="connsiteY414" fmla="*/ 6493982 h 6858000"/>
              <a:gd name="connsiteX415" fmla="*/ 2147336 w 7467600"/>
              <a:gd name="connsiteY415" fmla="*/ 6594052 h 6858000"/>
              <a:gd name="connsiteX416" fmla="*/ 2207047 w 7467600"/>
              <a:gd name="connsiteY416" fmla="*/ 6654540 h 6858000"/>
              <a:gd name="connsiteX417" fmla="*/ 2299106 w 7467600"/>
              <a:gd name="connsiteY417" fmla="*/ 6778931 h 6858000"/>
              <a:gd name="connsiteX418" fmla="*/ 2314430 w 7467600"/>
              <a:gd name="connsiteY418" fmla="*/ 6801144 h 6858000"/>
              <a:gd name="connsiteX419" fmla="*/ 2352406 w 7467600"/>
              <a:gd name="connsiteY419" fmla="*/ 6858000 h 6858000"/>
              <a:gd name="connsiteX420" fmla="*/ 2314492 w 7467600"/>
              <a:gd name="connsiteY420" fmla="*/ 6858000 h 6858000"/>
              <a:gd name="connsiteX421" fmla="*/ 2288095 w 7467600"/>
              <a:gd name="connsiteY421" fmla="*/ 6818030 h 6858000"/>
              <a:gd name="connsiteX422" fmla="*/ 2272768 w 7467600"/>
              <a:gd name="connsiteY422" fmla="*/ 6795822 h 6858000"/>
              <a:gd name="connsiteX423" fmla="*/ 2182715 w 7467600"/>
              <a:gd name="connsiteY423" fmla="*/ 6675071 h 6858000"/>
              <a:gd name="connsiteX424" fmla="*/ 2032061 w 7467600"/>
              <a:gd name="connsiteY424" fmla="*/ 6541380 h 6858000"/>
              <a:gd name="connsiteX425" fmla="*/ 2257220 w 7467600"/>
              <a:gd name="connsiteY425" fmla="*/ 6826257 h 6858000"/>
              <a:gd name="connsiteX426" fmla="*/ 2281324 w 7467600"/>
              <a:gd name="connsiteY426" fmla="*/ 6858000 h 6858000"/>
              <a:gd name="connsiteX427" fmla="*/ 2242860 w 7467600"/>
              <a:gd name="connsiteY427" fmla="*/ 6858000 h 6858000"/>
              <a:gd name="connsiteX428" fmla="*/ 2232818 w 7467600"/>
              <a:gd name="connsiteY428" fmla="*/ 6844926 h 6858000"/>
              <a:gd name="connsiteX429" fmla="*/ 1990172 w 7467600"/>
              <a:gd name="connsiteY429" fmla="*/ 6542121 h 6858000"/>
              <a:gd name="connsiteX430" fmla="*/ 2124090 w 7467600"/>
              <a:gd name="connsiteY430" fmla="*/ 6761017 h 6858000"/>
              <a:gd name="connsiteX431" fmla="*/ 2200380 w 7467600"/>
              <a:gd name="connsiteY431" fmla="*/ 6858000 h 6858000"/>
              <a:gd name="connsiteX432" fmla="*/ 2147507 w 7467600"/>
              <a:gd name="connsiteY432" fmla="*/ 6858000 h 6858000"/>
              <a:gd name="connsiteX433" fmla="*/ 2070668 w 7467600"/>
              <a:gd name="connsiteY433" fmla="*/ 6761520 h 6858000"/>
              <a:gd name="connsiteX434" fmla="*/ 1975142 w 7467600"/>
              <a:gd name="connsiteY434" fmla="*/ 6585570 h 6858000"/>
              <a:gd name="connsiteX435" fmla="*/ 2050035 w 7467600"/>
              <a:gd name="connsiteY435" fmla="*/ 6813345 h 6858000"/>
              <a:gd name="connsiteX436" fmla="*/ 2063025 w 7467600"/>
              <a:gd name="connsiteY436" fmla="*/ 6858000 h 6858000"/>
              <a:gd name="connsiteX437" fmla="*/ 2021675 w 7467600"/>
              <a:gd name="connsiteY437" fmla="*/ 6858000 h 6858000"/>
              <a:gd name="connsiteX438" fmla="*/ 2019308 w 7467600"/>
              <a:gd name="connsiteY438" fmla="*/ 6847118 h 6858000"/>
              <a:gd name="connsiteX439" fmla="*/ 1938835 w 7467600"/>
              <a:gd name="connsiteY439" fmla="*/ 6551160 h 6858000"/>
              <a:gd name="connsiteX440" fmla="*/ 1953230 w 7467600"/>
              <a:gd name="connsiteY440" fmla="*/ 6759699 h 6858000"/>
              <a:gd name="connsiteX441" fmla="*/ 1956763 w 7467600"/>
              <a:gd name="connsiteY441" fmla="*/ 6778191 h 6858000"/>
              <a:gd name="connsiteX442" fmla="*/ 1967925 w 7467600"/>
              <a:gd name="connsiteY442" fmla="*/ 6858000 h 6858000"/>
              <a:gd name="connsiteX443" fmla="*/ 1936622 w 7467600"/>
              <a:gd name="connsiteY443" fmla="*/ 6858000 h 6858000"/>
              <a:gd name="connsiteX444" fmla="*/ 1926261 w 7467600"/>
              <a:gd name="connsiteY444" fmla="*/ 6784064 h 6858000"/>
              <a:gd name="connsiteX445" fmla="*/ 1922724 w 7467600"/>
              <a:gd name="connsiteY445" fmla="*/ 6765577 h 6858000"/>
              <a:gd name="connsiteX446" fmla="*/ 1904650 w 7467600"/>
              <a:gd name="connsiteY446" fmla="*/ 6639616 h 6858000"/>
              <a:gd name="connsiteX447" fmla="*/ 1885273 w 7467600"/>
              <a:gd name="connsiteY447" fmla="*/ 6858000 h 6858000"/>
              <a:gd name="connsiteX448" fmla="*/ 1854363 w 7467600"/>
              <a:gd name="connsiteY448" fmla="*/ 6858000 h 6858000"/>
              <a:gd name="connsiteX449" fmla="*/ 1880391 w 7467600"/>
              <a:gd name="connsiteY449" fmla="*/ 6603796 h 6858000"/>
              <a:gd name="connsiteX450" fmla="*/ 1818273 w 7467600"/>
              <a:gd name="connsiteY450" fmla="*/ 6715729 h 6858000"/>
              <a:gd name="connsiteX451" fmla="*/ 1794691 w 7467600"/>
              <a:gd name="connsiteY451" fmla="*/ 6843239 h 6858000"/>
              <a:gd name="connsiteX452" fmla="*/ 1794914 w 7467600"/>
              <a:gd name="connsiteY452" fmla="*/ 6858000 h 6858000"/>
              <a:gd name="connsiteX453" fmla="*/ 1746128 w 7467600"/>
              <a:gd name="connsiteY453" fmla="*/ 6858000 h 6858000"/>
              <a:gd name="connsiteX454" fmla="*/ 1753934 w 7467600"/>
              <a:gd name="connsiteY454" fmla="*/ 6724796 h 6858000"/>
              <a:gd name="connsiteX455" fmla="*/ 1792053 w 7467600"/>
              <a:gd name="connsiteY455" fmla="*/ 6572396 h 6858000"/>
              <a:gd name="connsiteX456" fmla="*/ 1862248 w 7467600"/>
              <a:gd name="connsiteY456" fmla="*/ 6266397 h 6858000"/>
              <a:gd name="connsiteX457" fmla="*/ 1862250 w 7467600"/>
              <a:gd name="connsiteY457" fmla="*/ 6033531 h 6858000"/>
              <a:gd name="connsiteX458" fmla="*/ 1211999 w 7467600"/>
              <a:gd name="connsiteY458" fmla="*/ 6683610 h 6858000"/>
              <a:gd name="connsiteX459" fmla="*/ 1213266 w 7467600"/>
              <a:gd name="connsiteY459" fmla="*/ 6691947 h 6858000"/>
              <a:gd name="connsiteX460" fmla="*/ 1203370 w 7467600"/>
              <a:gd name="connsiteY460" fmla="*/ 6850676 h 6858000"/>
              <a:gd name="connsiteX461" fmla="*/ 1203671 w 7467600"/>
              <a:gd name="connsiteY461" fmla="*/ 6858000 h 6858000"/>
              <a:gd name="connsiteX462" fmla="*/ 1143180 w 7467600"/>
              <a:gd name="connsiteY462" fmla="*/ 6858000 h 6858000"/>
              <a:gd name="connsiteX463" fmla="*/ 1142176 w 7467600"/>
              <a:gd name="connsiteY463" fmla="*/ 6766045 h 6858000"/>
              <a:gd name="connsiteX464" fmla="*/ 1067484 w 7467600"/>
              <a:gd name="connsiteY464" fmla="*/ 6858000 h 6858000"/>
              <a:gd name="connsiteX465" fmla="*/ 953928 w 7467600"/>
              <a:gd name="connsiteY465" fmla="*/ 6858000 h 6858000"/>
              <a:gd name="connsiteX466" fmla="*/ 959715 w 7467600"/>
              <a:gd name="connsiteY466" fmla="*/ 6850185 h 6858000"/>
              <a:gd name="connsiteX467" fmla="*/ 1483788 w 7467600"/>
              <a:gd name="connsiteY467" fmla="*/ 6259174 h 6858000"/>
              <a:gd name="connsiteX468" fmla="*/ 1100671 w 7467600"/>
              <a:gd name="connsiteY468" fmla="*/ 6252137 h 6858000"/>
              <a:gd name="connsiteX469" fmla="*/ 1090144 w 7467600"/>
              <a:gd name="connsiteY469" fmla="*/ 6256748 h 6858000"/>
              <a:gd name="connsiteX470" fmla="*/ 1095872 w 7467600"/>
              <a:gd name="connsiteY470" fmla="*/ 6271892 h 6858000"/>
              <a:gd name="connsiteX471" fmla="*/ 262785 w 7467600"/>
              <a:gd name="connsiteY471" fmla="*/ 6845450 h 6858000"/>
              <a:gd name="connsiteX472" fmla="*/ 209968 w 7467600"/>
              <a:gd name="connsiteY472" fmla="*/ 6770713 h 6858000"/>
              <a:gd name="connsiteX473" fmla="*/ 873460 w 7467600"/>
              <a:gd name="connsiteY473" fmla="*/ 6253768 h 6858000"/>
              <a:gd name="connsiteX474" fmla="*/ 192686 w 7467600"/>
              <a:gd name="connsiteY474" fmla="*/ 5849257 h 6858000"/>
              <a:gd name="connsiteX475" fmla="*/ 4696 w 7467600"/>
              <a:gd name="connsiteY475" fmla="*/ 5697668 h 6858000"/>
              <a:gd name="connsiteX476" fmla="*/ 0 w 7467600"/>
              <a:gd name="connsiteY476" fmla="*/ 5689984 h 6858000"/>
              <a:gd name="connsiteX477" fmla="*/ 0 w 7467600"/>
              <a:gd name="connsiteY477" fmla="*/ 5513472 h 6858000"/>
              <a:gd name="connsiteX478" fmla="*/ 174101 w 7467600"/>
              <a:gd name="connsiteY478" fmla="*/ 5620277 h 6858000"/>
              <a:gd name="connsiteX479" fmla="*/ 891800 w 7467600"/>
              <a:gd name="connsiteY479" fmla="*/ 6036935 h 6858000"/>
              <a:gd name="connsiteX480" fmla="*/ 1072219 w 7467600"/>
              <a:gd name="connsiteY480" fmla="*/ 6169443 h 6858000"/>
              <a:gd name="connsiteX481" fmla="*/ 1074117 w 7467600"/>
              <a:gd name="connsiteY481" fmla="*/ 6170301 h 6858000"/>
              <a:gd name="connsiteX482" fmla="*/ 1083114 w 7467600"/>
              <a:gd name="connsiteY482" fmla="*/ 6174131 h 6858000"/>
              <a:gd name="connsiteX483" fmla="*/ 1543010 w 7467600"/>
              <a:gd name="connsiteY483" fmla="*/ 6191140 h 6858000"/>
              <a:gd name="connsiteX484" fmla="*/ 1551080 w 7467600"/>
              <a:gd name="connsiteY484" fmla="*/ 6195006 h 6858000"/>
              <a:gd name="connsiteX485" fmla="*/ 2345443 w 7467600"/>
              <a:gd name="connsiteY485" fmla="*/ 5549882 h 6858000"/>
              <a:gd name="connsiteX486" fmla="*/ 1721499 w 7467600"/>
              <a:gd name="connsiteY486" fmla="*/ 5599969 h 6858000"/>
              <a:gd name="connsiteX487" fmla="*/ 767716 w 7467600"/>
              <a:gd name="connsiteY487" fmla="*/ 5472768 h 6858000"/>
              <a:gd name="connsiteX488" fmla="*/ 722147 w 7467600"/>
              <a:gd name="connsiteY488" fmla="*/ 5393091 h 6858000"/>
              <a:gd name="connsiteX489" fmla="*/ 1485552 w 7467600"/>
              <a:gd name="connsiteY489" fmla="*/ 5313202 h 6858000"/>
              <a:gd name="connsiteX490" fmla="*/ 2143004 w 7467600"/>
              <a:gd name="connsiteY490" fmla="*/ 5402420 h 6858000"/>
              <a:gd name="connsiteX491" fmla="*/ 1933391 w 7467600"/>
              <a:gd name="connsiteY491" fmla="*/ 5156971 h 6858000"/>
              <a:gd name="connsiteX492" fmla="*/ 1827118 w 7467600"/>
              <a:gd name="connsiteY492" fmla="*/ 4968410 h 6858000"/>
              <a:gd name="connsiteX493" fmla="*/ 1837349 w 7467600"/>
              <a:gd name="connsiteY493" fmla="*/ 4956357 h 6858000"/>
              <a:gd name="connsiteX494" fmla="*/ 2162835 w 7467600"/>
              <a:gd name="connsiteY494" fmla="*/ 5187853 h 6858000"/>
              <a:gd name="connsiteX495" fmla="*/ 2257167 w 7467600"/>
              <a:gd name="connsiteY495" fmla="*/ 5462123 h 6858000"/>
              <a:gd name="connsiteX496" fmla="*/ 2261598 w 7467600"/>
              <a:gd name="connsiteY496" fmla="*/ 5467998 h 6858000"/>
              <a:gd name="connsiteX497" fmla="*/ 2437177 w 7467600"/>
              <a:gd name="connsiteY497" fmla="*/ 5479608 h 6858000"/>
              <a:gd name="connsiteX498" fmla="*/ 2445247 w 7467600"/>
              <a:gd name="connsiteY498" fmla="*/ 5483476 h 6858000"/>
              <a:gd name="connsiteX499" fmla="*/ 2743626 w 7467600"/>
              <a:gd name="connsiteY499" fmla="*/ 5304819 h 6858000"/>
              <a:gd name="connsiteX500" fmla="*/ 3048102 w 7467600"/>
              <a:gd name="connsiteY500" fmla="*/ 5150595 h 6858000"/>
              <a:gd name="connsiteX501" fmla="*/ 1799414 w 7467600"/>
              <a:gd name="connsiteY501" fmla="*/ 4694732 h 6858000"/>
              <a:gd name="connsiteX502" fmla="*/ 1771735 w 7467600"/>
              <a:gd name="connsiteY502" fmla="*/ 4619929 h 6858000"/>
              <a:gd name="connsiteX503" fmla="*/ 3104273 w 7467600"/>
              <a:gd name="connsiteY503" fmla="*/ 5076159 h 6858000"/>
              <a:gd name="connsiteX504" fmla="*/ 3113245 w 7467600"/>
              <a:gd name="connsiteY504" fmla="*/ 5090705 h 6858000"/>
              <a:gd name="connsiteX505" fmla="*/ 3126294 w 7467600"/>
              <a:gd name="connsiteY505" fmla="*/ 5114400 h 6858000"/>
              <a:gd name="connsiteX506" fmla="*/ 3937433 w 7467600"/>
              <a:gd name="connsiteY506" fmla="*/ 4830473 h 6858000"/>
              <a:gd name="connsiteX507" fmla="*/ 3590475 w 7467600"/>
              <a:gd name="connsiteY507" fmla="*/ 4597974 h 6858000"/>
              <a:gd name="connsiteX508" fmla="*/ 3100264 w 7467600"/>
              <a:gd name="connsiteY508" fmla="*/ 4579845 h 6858000"/>
              <a:gd name="connsiteX509" fmla="*/ 2183576 w 7467600"/>
              <a:gd name="connsiteY509" fmla="*/ 4227150 h 6858000"/>
              <a:gd name="connsiteX510" fmla="*/ 2151029 w 7467600"/>
              <a:gd name="connsiteY510" fmla="*/ 4146947 h 6858000"/>
              <a:gd name="connsiteX511" fmla="*/ 3563434 w 7467600"/>
              <a:gd name="connsiteY511" fmla="*/ 4469115 h 6858000"/>
              <a:gd name="connsiteX512" fmla="*/ 3177952 w 7467600"/>
              <a:gd name="connsiteY512" fmla="*/ 3657386 h 6858000"/>
              <a:gd name="connsiteX513" fmla="*/ 3189263 w 7467600"/>
              <a:gd name="connsiteY513" fmla="*/ 3625726 h 6858000"/>
              <a:gd name="connsiteX514" fmla="*/ 3560912 w 7467600"/>
              <a:gd name="connsiteY514" fmla="*/ 4079863 h 6858000"/>
              <a:gd name="connsiteX515" fmla="*/ 3626636 w 7467600"/>
              <a:gd name="connsiteY515" fmla="*/ 4512230 h 6858000"/>
              <a:gd name="connsiteX516" fmla="*/ 3653088 w 7467600"/>
              <a:gd name="connsiteY516" fmla="*/ 4521417 h 6858000"/>
              <a:gd name="connsiteX517" fmla="*/ 3988128 w 7467600"/>
              <a:gd name="connsiteY517" fmla="*/ 4817267 h 6858000"/>
              <a:gd name="connsiteX518" fmla="*/ 4830582 w 7467600"/>
              <a:gd name="connsiteY518" fmla="*/ 4676000 h 6858000"/>
              <a:gd name="connsiteX519" fmla="*/ 4830100 w 7467600"/>
              <a:gd name="connsiteY519" fmla="*/ 4675554 h 6858000"/>
              <a:gd name="connsiteX520" fmla="*/ 4036318 w 7467600"/>
              <a:gd name="connsiteY520" fmla="*/ 4147013 h 6858000"/>
              <a:gd name="connsiteX521" fmla="*/ 3432098 w 7467600"/>
              <a:gd name="connsiteY521" fmla="*/ 3537312 h 6858000"/>
              <a:gd name="connsiteX522" fmla="*/ 3446761 w 7467600"/>
              <a:gd name="connsiteY522" fmla="*/ 3461278 h 6858000"/>
              <a:gd name="connsiteX523" fmla="*/ 4419733 w 7467600"/>
              <a:gd name="connsiteY523" fmla="*/ 3963555 h 6858000"/>
              <a:gd name="connsiteX524" fmla="*/ 4781371 w 7467600"/>
              <a:gd name="connsiteY524" fmla="*/ 4458604 h 6858000"/>
              <a:gd name="connsiteX525" fmla="*/ 4780440 w 7467600"/>
              <a:gd name="connsiteY525" fmla="*/ 4470290 h 6858000"/>
              <a:gd name="connsiteX526" fmla="*/ 4898954 w 7467600"/>
              <a:gd name="connsiteY526" fmla="*/ 4662092 h 6858000"/>
              <a:gd name="connsiteX527" fmla="*/ 4900699 w 7467600"/>
              <a:gd name="connsiteY527" fmla="*/ 4670867 h 6858000"/>
              <a:gd name="connsiteX528" fmla="*/ 5714511 w 7467600"/>
              <a:gd name="connsiteY528" fmla="*/ 4663483 h 6858000"/>
              <a:gd name="connsiteX529" fmla="*/ 5464793 w 7467600"/>
              <a:gd name="connsiteY529" fmla="*/ 4393556 h 6858000"/>
              <a:gd name="connsiteX530" fmla="*/ 5461897 w 7467600"/>
              <a:gd name="connsiteY530" fmla="*/ 4390879 h 6858000"/>
              <a:gd name="connsiteX531" fmla="*/ 4294126 w 7467600"/>
              <a:gd name="connsiteY531" fmla="*/ 3303048 h 6858000"/>
              <a:gd name="connsiteX532" fmla="*/ 4305321 w 7467600"/>
              <a:gd name="connsiteY532" fmla="*/ 3256953 h 6858000"/>
              <a:gd name="connsiteX533" fmla="*/ 4949299 w 7467600"/>
              <a:gd name="connsiteY533" fmla="*/ 3766336 h 6858000"/>
              <a:gd name="connsiteX534" fmla="*/ 5291452 w 7467600"/>
              <a:gd name="connsiteY534" fmla="*/ 4076801 h 6858000"/>
              <a:gd name="connsiteX535" fmla="*/ 5434998 w 7467600"/>
              <a:gd name="connsiteY535" fmla="*/ 4254100 h 6858000"/>
              <a:gd name="connsiteX536" fmla="*/ 5351015 w 7467600"/>
              <a:gd name="connsiteY536" fmla="*/ 3760989 h 6858000"/>
              <a:gd name="connsiteX537" fmla="*/ 5413780 w 7467600"/>
              <a:gd name="connsiteY537" fmla="*/ 2966265 h 6858000"/>
              <a:gd name="connsiteX538" fmla="*/ 5425627 w 7467600"/>
              <a:gd name="connsiteY538" fmla="*/ 2954192 h 6858000"/>
              <a:gd name="connsiteX539" fmla="*/ 6604735 w 7467600"/>
              <a:gd name="connsiteY539" fmla="*/ 2041381 h 6858000"/>
              <a:gd name="connsiteX540" fmla="*/ 7204487 w 7467600"/>
              <a:gd name="connsiteY540" fmla="*/ 2742112 h 6858000"/>
              <a:gd name="connsiteX541" fmla="*/ 7131592 w 7467600"/>
              <a:gd name="connsiteY541" fmla="*/ 2672096 h 6858000"/>
              <a:gd name="connsiteX542" fmla="*/ 6996344 w 7467600"/>
              <a:gd name="connsiteY542" fmla="*/ 2518310 h 6858000"/>
              <a:gd name="connsiteX543" fmla="*/ 6735495 w 7467600"/>
              <a:gd name="connsiteY543" fmla="*/ 2196890 h 6858000"/>
              <a:gd name="connsiteX544" fmla="*/ 6721901 w 7467600"/>
              <a:gd name="connsiteY544" fmla="*/ 2179274 h 6858000"/>
              <a:gd name="connsiteX545" fmla="*/ 6604735 w 7467600"/>
              <a:gd name="connsiteY545" fmla="*/ 2041381 h 6858000"/>
              <a:gd name="connsiteX546" fmla="*/ 6591670 w 7467600"/>
              <a:gd name="connsiteY546" fmla="*/ 1988277 h 6858000"/>
              <a:gd name="connsiteX547" fmla="*/ 6747349 w 7467600"/>
              <a:gd name="connsiteY547" fmla="*/ 2160069 h 6858000"/>
              <a:gd name="connsiteX548" fmla="*/ 6760943 w 7467600"/>
              <a:gd name="connsiteY548" fmla="*/ 2177686 h 6858000"/>
              <a:gd name="connsiteX549" fmla="*/ 7021065 w 7467600"/>
              <a:gd name="connsiteY549" fmla="*/ 2498102 h 6858000"/>
              <a:gd name="connsiteX550" fmla="*/ 7155223 w 7467600"/>
              <a:gd name="connsiteY550" fmla="*/ 2650386 h 6858000"/>
              <a:gd name="connsiteX551" fmla="*/ 7203167 w 7467600"/>
              <a:gd name="connsiteY551" fmla="*/ 2697288 h 6858000"/>
              <a:gd name="connsiteX552" fmla="*/ 6937703 w 7467600"/>
              <a:gd name="connsiteY552" fmla="*/ 2321981 h 6858000"/>
              <a:gd name="connsiteX553" fmla="*/ 6591670 w 7467600"/>
              <a:gd name="connsiteY553" fmla="*/ 1988277 h 6858000"/>
              <a:gd name="connsiteX554" fmla="*/ 5798671 w 7467600"/>
              <a:gd name="connsiteY554" fmla="*/ 1981601 h 6858000"/>
              <a:gd name="connsiteX555" fmla="*/ 5754709 w 7467600"/>
              <a:gd name="connsiteY555" fmla="*/ 2071454 h 6858000"/>
              <a:gd name="connsiteX556" fmla="*/ 5763044 w 7467600"/>
              <a:gd name="connsiteY556" fmla="*/ 2842206 h 6858000"/>
              <a:gd name="connsiteX557" fmla="*/ 5764974 w 7467600"/>
              <a:gd name="connsiteY557" fmla="*/ 2799609 h 6858000"/>
              <a:gd name="connsiteX558" fmla="*/ 5767665 w 7467600"/>
              <a:gd name="connsiteY558" fmla="*/ 2666409 h 6858000"/>
              <a:gd name="connsiteX559" fmla="*/ 5763055 w 7467600"/>
              <a:gd name="connsiteY559" fmla="*/ 2579705 h 6858000"/>
              <a:gd name="connsiteX560" fmla="*/ 5758079 w 7467600"/>
              <a:gd name="connsiteY560" fmla="*/ 2492508 h 6858000"/>
              <a:gd name="connsiteX561" fmla="*/ 5779325 w 7467600"/>
              <a:gd name="connsiteY561" fmla="*/ 2197069 h 6858000"/>
              <a:gd name="connsiteX562" fmla="*/ 5798671 w 7467600"/>
              <a:gd name="connsiteY562" fmla="*/ 1981601 h 6858000"/>
              <a:gd name="connsiteX563" fmla="*/ 5829202 w 7467600"/>
              <a:gd name="connsiteY563" fmla="*/ 1971679 h 6858000"/>
              <a:gd name="connsiteX564" fmla="*/ 5809558 w 7467600"/>
              <a:gd name="connsiteY564" fmla="*/ 2198043 h 6858000"/>
              <a:gd name="connsiteX565" fmla="*/ 5788653 w 7467600"/>
              <a:gd name="connsiteY565" fmla="*/ 2489430 h 6858000"/>
              <a:gd name="connsiteX566" fmla="*/ 5793439 w 7467600"/>
              <a:gd name="connsiteY566" fmla="*/ 2575235 h 6858000"/>
              <a:gd name="connsiteX567" fmla="*/ 5796837 w 7467600"/>
              <a:gd name="connsiteY567" fmla="*/ 2637633 h 6858000"/>
              <a:gd name="connsiteX568" fmla="*/ 5818614 w 7467600"/>
              <a:gd name="connsiteY568" fmla="*/ 2473055 h 6858000"/>
              <a:gd name="connsiteX569" fmla="*/ 5829202 w 7467600"/>
              <a:gd name="connsiteY569" fmla="*/ 1971679 h 6858000"/>
              <a:gd name="connsiteX570" fmla="*/ 5911389 w 7467600"/>
              <a:gd name="connsiteY570" fmla="*/ 1898371 h 6858000"/>
              <a:gd name="connsiteX571" fmla="*/ 6237627 w 7467600"/>
              <a:gd name="connsiteY571" fmla="*/ 2231921 h 6858000"/>
              <a:gd name="connsiteX572" fmla="*/ 5911389 w 7467600"/>
              <a:gd name="connsiteY572" fmla="*/ 1898371 h 6858000"/>
              <a:gd name="connsiteX573" fmla="*/ 6944437 w 7467600"/>
              <a:gd name="connsiteY573" fmla="*/ 1575402 h 6858000"/>
              <a:gd name="connsiteX574" fmla="*/ 6304730 w 7467600"/>
              <a:gd name="connsiteY574" fmla="*/ 1766654 h 6858000"/>
              <a:gd name="connsiteX575" fmla="*/ 6944437 w 7467600"/>
              <a:gd name="connsiteY575" fmla="*/ 1575402 h 6858000"/>
              <a:gd name="connsiteX576" fmla="*/ 7019523 w 7467600"/>
              <a:gd name="connsiteY576" fmla="*/ 1519450 h 6858000"/>
              <a:gd name="connsiteX577" fmla="*/ 6298091 w 7467600"/>
              <a:gd name="connsiteY577" fmla="*/ 1737122 h 6858000"/>
              <a:gd name="connsiteX578" fmla="*/ 7019523 w 7467600"/>
              <a:gd name="connsiteY578" fmla="*/ 1519450 h 6858000"/>
              <a:gd name="connsiteX579" fmla="*/ 2399523 w 7467600"/>
              <a:gd name="connsiteY579" fmla="*/ 1428234 h 6858000"/>
              <a:gd name="connsiteX580" fmla="*/ 2224982 w 7467600"/>
              <a:gd name="connsiteY580" fmla="*/ 1826201 h 6858000"/>
              <a:gd name="connsiteX581" fmla="*/ 2096099 w 7467600"/>
              <a:gd name="connsiteY581" fmla="*/ 2345900 h 6858000"/>
              <a:gd name="connsiteX582" fmla="*/ 2283317 w 7467600"/>
              <a:gd name="connsiteY582" fmla="*/ 1796925 h 6858000"/>
              <a:gd name="connsiteX583" fmla="*/ 2399523 w 7467600"/>
              <a:gd name="connsiteY583" fmla="*/ 1428234 h 6858000"/>
              <a:gd name="connsiteX584" fmla="*/ 2448558 w 7467600"/>
              <a:gd name="connsiteY584" fmla="*/ 1373435 h 6858000"/>
              <a:gd name="connsiteX585" fmla="*/ 2312521 w 7467600"/>
              <a:gd name="connsiteY585" fmla="*/ 1806140 h 6858000"/>
              <a:gd name="connsiteX586" fmla="*/ 2127533 w 7467600"/>
              <a:gd name="connsiteY586" fmla="*/ 2348380 h 6858000"/>
              <a:gd name="connsiteX587" fmla="*/ 2358080 w 7467600"/>
              <a:gd name="connsiteY587" fmla="*/ 1866134 h 6858000"/>
              <a:gd name="connsiteX588" fmla="*/ 2407436 w 7467600"/>
              <a:gd name="connsiteY588" fmla="*/ 1651070 h 6858000"/>
              <a:gd name="connsiteX589" fmla="*/ 2448558 w 7467600"/>
              <a:gd name="connsiteY589" fmla="*/ 1373435 h 6858000"/>
              <a:gd name="connsiteX590" fmla="*/ 278707 w 7467600"/>
              <a:gd name="connsiteY590" fmla="*/ 1352270 h 6858000"/>
              <a:gd name="connsiteX591" fmla="*/ 321570 w 7467600"/>
              <a:gd name="connsiteY591" fmla="*/ 1861610 h 6858000"/>
              <a:gd name="connsiteX592" fmla="*/ 294281 w 7467600"/>
              <a:gd name="connsiteY592" fmla="*/ 1440658 h 6858000"/>
              <a:gd name="connsiteX593" fmla="*/ 278707 w 7467600"/>
              <a:gd name="connsiteY593" fmla="*/ 1352270 h 6858000"/>
              <a:gd name="connsiteX594" fmla="*/ 1423821 w 7467600"/>
              <a:gd name="connsiteY594" fmla="*/ 1351958 h 6858000"/>
              <a:gd name="connsiteX595" fmla="*/ 1638521 w 7467600"/>
              <a:gd name="connsiteY595" fmla="*/ 1908470 h 6858000"/>
              <a:gd name="connsiteX596" fmla="*/ 1754199 w 7467600"/>
              <a:gd name="connsiteY596" fmla="*/ 2149284 h 6858000"/>
              <a:gd name="connsiteX597" fmla="*/ 1908359 w 7467600"/>
              <a:gd name="connsiteY597" fmla="*/ 2364988 h 6858000"/>
              <a:gd name="connsiteX598" fmla="*/ 1647661 w 7467600"/>
              <a:gd name="connsiteY598" fmla="*/ 1825945 h 6858000"/>
              <a:gd name="connsiteX599" fmla="*/ 1423821 w 7467600"/>
              <a:gd name="connsiteY599" fmla="*/ 1351958 h 6858000"/>
              <a:gd name="connsiteX600" fmla="*/ 1431890 w 7467600"/>
              <a:gd name="connsiteY600" fmla="*/ 1306475 h 6858000"/>
              <a:gd name="connsiteX601" fmla="*/ 1507597 w 7467600"/>
              <a:gd name="connsiteY601" fmla="*/ 1446132 h 6858000"/>
              <a:gd name="connsiteX602" fmla="*/ 1674586 w 7467600"/>
              <a:gd name="connsiteY602" fmla="*/ 1813832 h 6858000"/>
              <a:gd name="connsiteX603" fmla="*/ 1815950 w 7467600"/>
              <a:gd name="connsiteY603" fmla="*/ 2128564 h 6858000"/>
              <a:gd name="connsiteX604" fmla="*/ 1984242 w 7467600"/>
              <a:gd name="connsiteY604" fmla="*/ 2430829 h 6858000"/>
              <a:gd name="connsiteX605" fmla="*/ 2014023 w 7467600"/>
              <a:gd name="connsiteY605" fmla="*/ 2450995 h 6858000"/>
              <a:gd name="connsiteX606" fmla="*/ 1747337 w 7467600"/>
              <a:gd name="connsiteY606" fmla="*/ 1855264 h 6858000"/>
              <a:gd name="connsiteX607" fmla="*/ 1533749 w 7467600"/>
              <a:gd name="connsiteY607" fmla="*/ 1478656 h 6858000"/>
              <a:gd name="connsiteX608" fmla="*/ 1431890 w 7467600"/>
              <a:gd name="connsiteY608" fmla="*/ 1306475 h 6858000"/>
              <a:gd name="connsiteX609" fmla="*/ 5052692 w 7467600"/>
              <a:gd name="connsiteY609" fmla="*/ 1292994 h 6858000"/>
              <a:gd name="connsiteX610" fmla="*/ 5200661 w 7467600"/>
              <a:gd name="connsiteY610" fmla="*/ 1635186 h 6858000"/>
              <a:gd name="connsiteX611" fmla="*/ 5297138 w 7467600"/>
              <a:gd name="connsiteY611" fmla="*/ 1906351 h 6858000"/>
              <a:gd name="connsiteX612" fmla="*/ 5052692 w 7467600"/>
              <a:gd name="connsiteY612" fmla="*/ 1292994 h 6858000"/>
              <a:gd name="connsiteX613" fmla="*/ 5009948 w 7467600"/>
              <a:gd name="connsiteY613" fmla="*/ 1273619 h 6858000"/>
              <a:gd name="connsiteX614" fmla="*/ 5121777 w 7467600"/>
              <a:gd name="connsiteY614" fmla="*/ 1654213 h 6858000"/>
              <a:gd name="connsiteX615" fmla="*/ 5293545 w 7467600"/>
              <a:gd name="connsiteY615" fmla="*/ 2072247 h 6858000"/>
              <a:gd name="connsiteX616" fmla="*/ 5294042 w 7467600"/>
              <a:gd name="connsiteY616" fmla="*/ 2065019 h 6858000"/>
              <a:gd name="connsiteX617" fmla="*/ 5171936 w 7467600"/>
              <a:gd name="connsiteY617" fmla="*/ 1647613 h 6858000"/>
              <a:gd name="connsiteX618" fmla="*/ 5009948 w 7467600"/>
              <a:gd name="connsiteY618" fmla="*/ 1273619 h 6858000"/>
              <a:gd name="connsiteX619" fmla="*/ 655236 w 7467600"/>
              <a:gd name="connsiteY619" fmla="*/ 1268632 h 6858000"/>
              <a:gd name="connsiteX620" fmla="*/ 839521 w 7467600"/>
              <a:gd name="connsiteY620" fmla="*/ 1685315 h 6858000"/>
              <a:gd name="connsiteX621" fmla="*/ 1109416 w 7467600"/>
              <a:gd name="connsiteY621" fmla="*/ 2061663 h 6858000"/>
              <a:gd name="connsiteX622" fmla="*/ 1298300 w 7467600"/>
              <a:gd name="connsiteY622" fmla="*/ 2247742 h 6858000"/>
              <a:gd name="connsiteX623" fmla="*/ 1125871 w 7467600"/>
              <a:gd name="connsiteY623" fmla="*/ 1989513 h 6858000"/>
              <a:gd name="connsiteX624" fmla="*/ 981574 w 7467600"/>
              <a:gd name="connsiteY624" fmla="*/ 1783157 h 6858000"/>
              <a:gd name="connsiteX625" fmla="*/ 922198 w 7467600"/>
              <a:gd name="connsiteY625" fmla="*/ 1677437 h 6858000"/>
              <a:gd name="connsiteX626" fmla="*/ 869293 w 7467600"/>
              <a:gd name="connsiteY626" fmla="*/ 1583214 h 6858000"/>
              <a:gd name="connsiteX627" fmla="*/ 751431 w 7467600"/>
              <a:gd name="connsiteY627" fmla="*/ 1405731 h 6858000"/>
              <a:gd name="connsiteX628" fmla="*/ 655236 w 7467600"/>
              <a:gd name="connsiteY628" fmla="*/ 1268632 h 6858000"/>
              <a:gd name="connsiteX629" fmla="*/ 6516292 w 7467600"/>
              <a:gd name="connsiteY629" fmla="*/ 1263064 h 6858000"/>
              <a:gd name="connsiteX630" fmla="*/ 5736320 w 7467600"/>
              <a:gd name="connsiteY630" fmla="*/ 1501803 h 6858000"/>
              <a:gd name="connsiteX631" fmla="*/ 6516292 w 7467600"/>
              <a:gd name="connsiteY631" fmla="*/ 1263064 h 6858000"/>
              <a:gd name="connsiteX632" fmla="*/ 291466 w 7467600"/>
              <a:gd name="connsiteY632" fmla="*/ 1250369 h 6858000"/>
              <a:gd name="connsiteX633" fmla="*/ 323180 w 7467600"/>
              <a:gd name="connsiteY633" fmla="*/ 1435283 h 6858000"/>
              <a:gd name="connsiteX634" fmla="*/ 349381 w 7467600"/>
              <a:gd name="connsiteY634" fmla="*/ 1875041 h 6858000"/>
              <a:gd name="connsiteX635" fmla="*/ 374363 w 7467600"/>
              <a:gd name="connsiteY635" fmla="*/ 1506494 h 6858000"/>
              <a:gd name="connsiteX636" fmla="*/ 302168 w 7467600"/>
              <a:gd name="connsiteY636" fmla="*/ 1274495 h 6858000"/>
              <a:gd name="connsiteX637" fmla="*/ 291466 w 7467600"/>
              <a:gd name="connsiteY637" fmla="*/ 1250369 h 6858000"/>
              <a:gd name="connsiteX638" fmla="*/ 678222 w 7467600"/>
              <a:gd name="connsiteY638" fmla="*/ 1248670 h 6858000"/>
              <a:gd name="connsiteX639" fmla="*/ 775536 w 7467600"/>
              <a:gd name="connsiteY639" fmla="*/ 1388015 h 6858000"/>
              <a:gd name="connsiteX640" fmla="*/ 894529 w 7467600"/>
              <a:gd name="connsiteY640" fmla="*/ 1567739 h 6858000"/>
              <a:gd name="connsiteX641" fmla="*/ 948000 w 7467600"/>
              <a:gd name="connsiteY641" fmla="*/ 1663088 h 6858000"/>
              <a:gd name="connsiteX642" fmla="*/ 1006812 w 7467600"/>
              <a:gd name="connsiteY642" fmla="*/ 1767683 h 6858000"/>
              <a:gd name="connsiteX643" fmla="*/ 1149133 w 7467600"/>
              <a:gd name="connsiteY643" fmla="*/ 1971513 h 6858000"/>
              <a:gd name="connsiteX644" fmla="*/ 1333952 w 7467600"/>
              <a:gd name="connsiteY644" fmla="*/ 2251620 h 6858000"/>
              <a:gd name="connsiteX645" fmla="*/ 1337329 w 7467600"/>
              <a:gd name="connsiteY645" fmla="*/ 2258350 h 6858000"/>
              <a:gd name="connsiteX646" fmla="*/ 1014726 w 7467600"/>
              <a:gd name="connsiteY646" fmla="*/ 1615556 h 6858000"/>
              <a:gd name="connsiteX647" fmla="*/ 678222 w 7467600"/>
              <a:gd name="connsiteY647" fmla="*/ 1248670 h 6858000"/>
              <a:gd name="connsiteX648" fmla="*/ 6691602 w 7467600"/>
              <a:gd name="connsiteY648" fmla="*/ 1140573 h 6858000"/>
              <a:gd name="connsiteX649" fmla="*/ 6571100 w 7467600"/>
              <a:gd name="connsiteY649" fmla="*/ 1183662 h 6858000"/>
              <a:gd name="connsiteX650" fmla="*/ 6241687 w 7467600"/>
              <a:gd name="connsiteY650" fmla="*/ 1257600 h 6858000"/>
              <a:gd name="connsiteX651" fmla="*/ 5693009 w 7467600"/>
              <a:gd name="connsiteY651" fmla="*/ 1478256 h 6858000"/>
              <a:gd name="connsiteX652" fmla="*/ 6548420 w 7467600"/>
              <a:gd name="connsiteY652" fmla="*/ 1214599 h 6858000"/>
              <a:gd name="connsiteX653" fmla="*/ 6605473 w 7467600"/>
              <a:gd name="connsiteY653" fmla="*/ 1184686 h 6858000"/>
              <a:gd name="connsiteX654" fmla="*/ 6691602 w 7467600"/>
              <a:gd name="connsiteY654" fmla="*/ 1140573 h 6858000"/>
              <a:gd name="connsiteX655" fmla="*/ 4002475 w 7467600"/>
              <a:gd name="connsiteY655" fmla="*/ 1037802 h 6858000"/>
              <a:gd name="connsiteX656" fmla="*/ 4000324 w 7467600"/>
              <a:gd name="connsiteY656" fmla="*/ 1039362 h 6858000"/>
              <a:gd name="connsiteX657" fmla="*/ 4002862 w 7467600"/>
              <a:gd name="connsiteY657" fmla="*/ 1042866 h 6858000"/>
              <a:gd name="connsiteX658" fmla="*/ 4002475 w 7467600"/>
              <a:gd name="connsiteY658" fmla="*/ 1037802 h 6858000"/>
              <a:gd name="connsiteX659" fmla="*/ 506322 w 7467600"/>
              <a:gd name="connsiteY659" fmla="*/ 1020997 h 6858000"/>
              <a:gd name="connsiteX660" fmla="*/ 533068 w 7467600"/>
              <a:gd name="connsiteY660" fmla="*/ 1029409 h 6858000"/>
              <a:gd name="connsiteX661" fmla="*/ 1232525 w 7467600"/>
              <a:gd name="connsiteY661" fmla="*/ 1804675 h 6858000"/>
              <a:gd name="connsiteX662" fmla="*/ 1388858 w 7467600"/>
              <a:gd name="connsiteY662" fmla="*/ 2368011 h 6858000"/>
              <a:gd name="connsiteX663" fmla="*/ 1384098 w 7467600"/>
              <a:gd name="connsiteY663" fmla="*/ 2378125 h 6858000"/>
              <a:gd name="connsiteX664" fmla="*/ 1425393 w 7467600"/>
              <a:gd name="connsiteY664" fmla="*/ 2589124 h 6858000"/>
              <a:gd name="connsiteX665" fmla="*/ 1424001 w 7467600"/>
              <a:gd name="connsiteY665" fmla="*/ 2597541 h 6858000"/>
              <a:gd name="connsiteX666" fmla="*/ 2152729 w 7467600"/>
              <a:gd name="connsiteY666" fmla="*/ 2864487 h 6858000"/>
              <a:gd name="connsiteX667" fmla="*/ 2020609 w 7467600"/>
              <a:gd name="connsiteY667" fmla="*/ 2539671 h 6858000"/>
              <a:gd name="connsiteX668" fmla="*/ 2018920 w 7467600"/>
              <a:gd name="connsiteY668" fmla="*/ 2536309 h 6858000"/>
              <a:gd name="connsiteX669" fmla="*/ 1342441 w 7467600"/>
              <a:gd name="connsiteY669" fmla="*/ 1173017 h 6858000"/>
              <a:gd name="connsiteX670" fmla="*/ 1367925 w 7467600"/>
              <a:gd name="connsiteY670" fmla="*/ 1135648 h 6858000"/>
              <a:gd name="connsiteX671" fmla="*/ 1771401 w 7467600"/>
              <a:gd name="connsiteY671" fmla="*/ 1806673 h 6858000"/>
              <a:gd name="connsiteX672" fmla="*/ 1972385 w 7467600"/>
              <a:gd name="connsiteY672" fmla="*/ 2198735 h 6858000"/>
              <a:gd name="connsiteX673" fmla="*/ 2040892 w 7467600"/>
              <a:gd name="connsiteY673" fmla="*/ 2405205 h 6858000"/>
              <a:gd name="connsiteX674" fmla="*/ 2131689 w 7467600"/>
              <a:gd name="connsiteY674" fmla="*/ 1936926 h 6858000"/>
              <a:gd name="connsiteX675" fmla="*/ 2454820 w 7467600"/>
              <a:gd name="connsiteY675" fmla="*/ 1248808 h 6858000"/>
              <a:gd name="connsiteX676" fmla="*/ 2492512 w 7467600"/>
              <a:gd name="connsiteY676" fmla="*/ 1302920 h 6858000"/>
              <a:gd name="connsiteX677" fmla="*/ 2081216 w 7467600"/>
              <a:gd name="connsiteY677" fmla="*/ 2527513 h 6858000"/>
              <a:gd name="connsiteX678" fmla="*/ 2081211 w 7467600"/>
              <a:gd name="connsiteY678" fmla="*/ 2528916 h 6858000"/>
              <a:gd name="connsiteX679" fmla="*/ 2199067 w 7467600"/>
              <a:gd name="connsiteY679" fmla="*/ 2884061 h 6858000"/>
              <a:gd name="connsiteX680" fmla="*/ 3192586 w 7467600"/>
              <a:gd name="connsiteY680" fmla="*/ 3411496 h 6858000"/>
              <a:gd name="connsiteX681" fmla="*/ 3182620 w 7467600"/>
              <a:gd name="connsiteY681" fmla="*/ 3483279 h 6858000"/>
              <a:gd name="connsiteX682" fmla="*/ 2435119 w 7467600"/>
              <a:gd name="connsiteY682" fmla="*/ 3080173 h 6858000"/>
              <a:gd name="connsiteX683" fmla="*/ 2410152 w 7467600"/>
              <a:gd name="connsiteY683" fmla="*/ 3063751 h 6858000"/>
              <a:gd name="connsiteX684" fmla="*/ 2408099 w 7467600"/>
              <a:gd name="connsiteY684" fmla="*/ 3064403 h 6858000"/>
              <a:gd name="connsiteX685" fmla="*/ 2407218 w 7467600"/>
              <a:gd name="connsiteY685" fmla="*/ 3070324 h 6858000"/>
              <a:gd name="connsiteX686" fmla="*/ 2380138 w 7467600"/>
              <a:gd name="connsiteY686" fmla="*/ 3099341 h 6858000"/>
              <a:gd name="connsiteX687" fmla="*/ 1765923 w 7467600"/>
              <a:gd name="connsiteY687" fmla="*/ 3581043 h 6858000"/>
              <a:gd name="connsiteX688" fmla="*/ 1702258 w 7467600"/>
              <a:gd name="connsiteY688" fmla="*/ 3612286 h 6858000"/>
              <a:gd name="connsiteX689" fmla="*/ 1538370 w 7467600"/>
              <a:gd name="connsiteY689" fmla="*/ 3811804 h 6858000"/>
              <a:gd name="connsiteX690" fmla="*/ 542867 w 7467600"/>
              <a:gd name="connsiteY690" fmla="*/ 4944092 h 6858000"/>
              <a:gd name="connsiteX691" fmla="*/ 515800 w 7467600"/>
              <a:gd name="connsiteY691" fmla="*/ 4862180 h 6858000"/>
              <a:gd name="connsiteX692" fmla="*/ 909145 w 7467600"/>
              <a:gd name="connsiteY692" fmla="*/ 4199225 h 6858000"/>
              <a:gd name="connsiteX693" fmla="*/ 1214067 w 7467600"/>
              <a:gd name="connsiteY693" fmla="*/ 3908561 h 6858000"/>
              <a:gd name="connsiteX694" fmla="*/ 640967 w 7467600"/>
              <a:gd name="connsiteY694" fmla="*/ 4105601 h 6858000"/>
              <a:gd name="connsiteX695" fmla="*/ 112563 w 7467600"/>
              <a:gd name="connsiteY695" fmla="*/ 4396952 h 6858000"/>
              <a:gd name="connsiteX696" fmla="*/ 0 w 7467600"/>
              <a:gd name="connsiteY696" fmla="*/ 4466006 h 6858000"/>
              <a:gd name="connsiteX697" fmla="*/ 0 w 7467600"/>
              <a:gd name="connsiteY697" fmla="*/ 4233763 h 6858000"/>
              <a:gd name="connsiteX698" fmla="*/ 36881 w 7467600"/>
              <a:gd name="connsiteY698" fmla="*/ 4200118 h 6858000"/>
              <a:gd name="connsiteX699" fmla="*/ 910534 w 7467600"/>
              <a:gd name="connsiteY699" fmla="*/ 3629753 h 6858000"/>
              <a:gd name="connsiteX700" fmla="*/ 1578717 w 7467600"/>
              <a:gd name="connsiteY700" fmla="*/ 3575982 h 6858000"/>
              <a:gd name="connsiteX701" fmla="*/ 2338780 w 7467600"/>
              <a:gd name="connsiteY701" fmla="*/ 3033725 h 6858000"/>
              <a:gd name="connsiteX702" fmla="*/ 1807991 w 7467600"/>
              <a:gd name="connsiteY702" fmla="*/ 2807184 h 6858000"/>
              <a:gd name="connsiteX703" fmla="*/ 1416358 w 7467600"/>
              <a:gd name="connsiteY703" fmla="*/ 3112571 h 6858000"/>
              <a:gd name="connsiteX704" fmla="*/ 939066 w 7467600"/>
              <a:gd name="connsiteY704" fmla="*/ 3378798 h 6858000"/>
              <a:gd name="connsiteX705" fmla="*/ 115099 w 7467600"/>
              <a:gd name="connsiteY705" fmla="*/ 3607650 h 6858000"/>
              <a:gd name="connsiteX706" fmla="*/ 97284 w 7467600"/>
              <a:gd name="connsiteY706" fmla="*/ 3520393 h 6858000"/>
              <a:gd name="connsiteX707" fmla="*/ 922050 w 7467600"/>
              <a:gd name="connsiteY707" fmla="*/ 3074867 h 6858000"/>
              <a:gd name="connsiteX708" fmla="*/ 1405265 w 7467600"/>
              <a:gd name="connsiteY708" fmla="*/ 3016319 h 6858000"/>
              <a:gd name="connsiteX709" fmla="*/ 1407512 w 7467600"/>
              <a:gd name="connsiteY709" fmla="*/ 3018001 h 6858000"/>
              <a:gd name="connsiteX710" fmla="*/ 1726266 w 7467600"/>
              <a:gd name="connsiteY710" fmla="*/ 2777274 h 6858000"/>
              <a:gd name="connsiteX711" fmla="*/ 625390 w 7467600"/>
              <a:gd name="connsiteY711" fmla="*/ 2514541 h 6858000"/>
              <a:gd name="connsiteX712" fmla="*/ 619799 w 7467600"/>
              <a:gd name="connsiteY712" fmla="*/ 2527180 h 6858000"/>
              <a:gd name="connsiteX713" fmla="*/ 310030 w 7467600"/>
              <a:gd name="connsiteY713" fmla="*/ 2771818 h 6858000"/>
              <a:gd name="connsiteX714" fmla="*/ 173877 w 7467600"/>
              <a:gd name="connsiteY714" fmla="*/ 2937056 h 6858000"/>
              <a:gd name="connsiteX715" fmla="*/ 77889 w 7467600"/>
              <a:gd name="connsiteY715" fmla="*/ 3138440 h 6858000"/>
              <a:gd name="connsiteX716" fmla="*/ 0 w 7467600"/>
              <a:gd name="connsiteY716" fmla="*/ 3271395 h 6858000"/>
              <a:gd name="connsiteX717" fmla="*/ 0 w 7467600"/>
              <a:gd name="connsiteY717" fmla="*/ 3153002 h 6858000"/>
              <a:gd name="connsiteX718" fmla="*/ 2386 w 7467600"/>
              <a:gd name="connsiteY718" fmla="*/ 3149203 h 6858000"/>
              <a:gd name="connsiteX719" fmla="*/ 89753 w 7467600"/>
              <a:gd name="connsiteY719" fmla="*/ 2987702 h 6858000"/>
              <a:gd name="connsiteX720" fmla="*/ 76869 w 7467600"/>
              <a:gd name="connsiteY720" fmla="*/ 3005404 h 6858000"/>
              <a:gd name="connsiteX721" fmla="*/ 32049 w 7467600"/>
              <a:gd name="connsiteY721" fmla="*/ 3065814 h 6858000"/>
              <a:gd name="connsiteX722" fmla="*/ 0 w 7467600"/>
              <a:gd name="connsiteY722" fmla="*/ 3108744 h 6858000"/>
              <a:gd name="connsiteX723" fmla="*/ 0 w 7467600"/>
              <a:gd name="connsiteY723" fmla="*/ 3058059 h 6858000"/>
              <a:gd name="connsiteX724" fmla="*/ 7610 w 7467600"/>
              <a:gd name="connsiteY724" fmla="*/ 3047889 h 6858000"/>
              <a:gd name="connsiteX725" fmla="*/ 52419 w 7467600"/>
              <a:gd name="connsiteY725" fmla="*/ 2987479 h 6858000"/>
              <a:gd name="connsiteX726" fmla="*/ 59142 w 7467600"/>
              <a:gd name="connsiteY726" fmla="*/ 2978488 h 6858000"/>
              <a:gd name="connsiteX727" fmla="*/ 0 w 7467600"/>
              <a:gd name="connsiteY727" fmla="*/ 3015334 h 6858000"/>
              <a:gd name="connsiteX728" fmla="*/ 0 w 7467600"/>
              <a:gd name="connsiteY728" fmla="*/ 2914286 h 6858000"/>
              <a:gd name="connsiteX729" fmla="*/ 36383 w 7467600"/>
              <a:gd name="connsiteY729" fmla="*/ 2901128 h 6858000"/>
              <a:gd name="connsiteX730" fmla="*/ 156329 w 7467600"/>
              <a:gd name="connsiteY730" fmla="*/ 2840533 h 6858000"/>
              <a:gd name="connsiteX731" fmla="*/ 358355 w 7467600"/>
              <a:gd name="connsiteY731" fmla="*/ 2620471 h 6858000"/>
              <a:gd name="connsiteX732" fmla="*/ 510577 w 7467600"/>
              <a:gd name="connsiteY732" fmla="*/ 2501244 h 6858000"/>
              <a:gd name="connsiteX733" fmla="*/ 211967 w 7467600"/>
              <a:gd name="connsiteY733" fmla="*/ 2479171 h 6858000"/>
              <a:gd name="connsiteX734" fmla="*/ 0 w 7467600"/>
              <a:gd name="connsiteY734" fmla="*/ 2476398 h 6858000"/>
              <a:gd name="connsiteX735" fmla="*/ 0 w 7467600"/>
              <a:gd name="connsiteY735" fmla="*/ 2389189 h 6858000"/>
              <a:gd name="connsiteX736" fmla="*/ 103062 w 7467600"/>
              <a:gd name="connsiteY736" fmla="*/ 2389518 h 6858000"/>
              <a:gd name="connsiteX737" fmla="*/ 510734 w 7467600"/>
              <a:gd name="connsiteY737" fmla="*/ 2416201 h 6858000"/>
              <a:gd name="connsiteX738" fmla="*/ 279257 w 7467600"/>
              <a:gd name="connsiteY738" fmla="*/ 2092102 h 6858000"/>
              <a:gd name="connsiteX739" fmla="*/ 65265 w 7467600"/>
              <a:gd name="connsiteY739" fmla="*/ 2006049 h 6858000"/>
              <a:gd name="connsiteX740" fmla="*/ 0 w 7467600"/>
              <a:gd name="connsiteY740" fmla="*/ 1982532 h 6858000"/>
              <a:gd name="connsiteX741" fmla="*/ 0 w 7467600"/>
              <a:gd name="connsiteY741" fmla="*/ 1912789 h 6858000"/>
              <a:gd name="connsiteX742" fmla="*/ 97460 w 7467600"/>
              <a:gd name="connsiteY742" fmla="*/ 1953725 h 6858000"/>
              <a:gd name="connsiteX743" fmla="*/ 221272 w 7467600"/>
              <a:gd name="connsiteY743" fmla="*/ 1980766 h 6858000"/>
              <a:gd name="connsiteX744" fmla="*/ 116765 w 7467600"/>
              <a:gd name="connsiteY744" fmla="*/ 1911033 h 6858000"/>
              <a:gd name="connsiteX745" fmla="*/ 16405 w 7467600"/>
              <a:gd name="connsiteY745" fmla="*/ 1803412 h 6858000"/>
              <a:gd name="connsiteX746" fmla="*/ 0 w 7467600"/>
              <a:gd name="connsiteY746" fmla="*/ 1784777 h 6858000"/>
              <a:gd name="connsiteX747" fmla="*/ 0 w 7467600"/>
              <a:gd name="connsiteY747" fmla="*/ 1740082 h 6858000"/>
              <a:gd name="connsiteX748" fmla="*/ 39394 w 7467600"/>
              <a:gd name="connsiteY748" fmla="*/ 1784856 h 6858000"/>
              <a:gd name="connsiteX749" fmla="*/ 135813 w 7467600"/>
              <a:gd name="connsiteY749" fmla="*/ 1888838 h 6858000"/>
              <a:gd name="connsiteX750" fmla="*/ 242575 w 7467600"/>
              <a:gd name="connsiteY750" fmla="*/ 1958841 h 6858000"/>
              <a:gd name="connsiteX751" fmla="*/ 82197 w 7467600"/>
              <a:gd name="connsiteY751" fmla="*/ 1754826 h 6858000"/>
              <a:gd name="connsiteX752" fmla="*/ 0 w 7467600"/>
              <a:gd name="connsiteY752" fmla="*/ 1679650 h 6858000"/>
              <a:gd name="connsiteX753" fmla="*/ 0 w 7467600"/>
              <a:gd name="connsiteY753" fmla="*/ 1602463 h 6858000"/>
              <a:gd name="connsiteX754" fmla="*/ 84689 w 7467600"/>
              <a:gd name="connsiteY754" fmla="*/ 1677442 h 6858000"/>
              <a:gd name="connsiteX755" fmla="*/ 298437 w 7467600"/>
              <a:gd name="connsiteY755" fmla="*/ 1968019 h 6858000"/>
              <a:gd name="connsiteX756" fmla="*/ 227269 w 7467600"/>
              <a:gd name="connsiteY756" fmla="*/ 1114064 h 6858000"/>
              <a:gd name="connsiteX757" fmla="*/ 248003 w 7467600"/>
              <a:gd name="connsiteY757" fmla="*/ 1089613 h 6858000"/>
              <a:gd name="connsiteX758" fmla="*/ 427020 w 7467600"/>
              <a:gd name="connsiteY758" fmla="*/ 1619803 h 6858000"/>
              <a:gd name="connsiteX759" fmla="*/ 340345 w 7467600"/>
              <a:gd name="connsiteY759" fmla="*/ 2027739 h 6858000"/>
              <a:gd name="connsiteX760" fmla="*/ 360865 w 7467600"/>
              <a:gd name="connsiteY760" fmla="*/ 2044827 h 6858000"/>
              <a:gd name="connsiteX761" fmla="*/ 560414 w 7467600"/>
              <a:gd name="connsiteY761" fmla="*/ 2421457 h 6858000"/>
              <a:gd name="connsiteX762" fmla="*/ 1359703 w 7467600"/>
              <a:gd name="connsiteY762" fmla="*/ 2578554 h 6858000"/>
              <a:gd name="connsiteX763" fmla="*/ 1359422 w 7467600"/>
              <a:gd name="connsiteY763" fmla="*/ 2577994 h 6858000"/>
              <a:gd name="connsiteX764" fmla="*/ 828701 w 7467600"/>
              <a:gd name="connsiteY764" fmla="*/ 1839520 h 6858000"/>
              <a:gd name="connsiteX765" fmla="*/ 494427 w 7467600"/>
              <a:gd name="connsiteY765" fmla="*/ 1092333 h 6858000"/>
              <a:gd name="connsiteX766" fmla="*/ 506322 w 7467600"/>
              <a:gd name="connsiteY766" fmla="*/ 1020997 h 6858000"/>
              <a:gd name="connsiteX767" fmla="*/ 4570198 w 7467600"/>
              <a:gd name="connsiteY767" fmla="*/ 978081 h 6858000"/>
              <a:gd name="connsiteX768" fmla="*/ 4523691 w 7467600"/>
              <a:gd name="connsiteY768" fmla="*/ 1127776 h 6858000"/>
              <a:gd name="connsiteX769" fmla="*/ 4509875 w 7467600"/>
              <a:gd name="connsiteY769" fmla="*/ 1167552 h 6858000"/>
              <a:gd name="connsiteX770" fmla="*/ 4478168 w 7467600"/>
              <a:gd name="connsiteY770" fmla="*/ 1260735 h 6858000"/>
              <a:gd name="connsiteX771" fmla="*/ 4409309 w 7467600"/>
              <a:gd name="connsiteY771" fmla="*/ 1666996 h 6858000"/>
              <a:gd name="connsiteX772" fmla="*/ 4370031 w 7467600"/>
              <a:gd name="connsiteY772" fmla="*/ 1955666 h 6858000"/>
              <a:gd name="connsiteX773" fmla="*/ 4570198 w 7467600"/>
              <a:gd name="connsiteY773" fmla="*/ 978081 h 6858000"/>
              <a:gd name="connsiteX774" fmla="*/ 4557898 w 7467600"/>
              <a:gd name="connsiteY774" fmla="*/ 900011 h 6858000"/>
              <a:gd name="connsiteX775" fmla="*/ 4344840 w 7467600"/>
              <a:gd name="connsiteY775" fmla="*/ 1922038 h 6858000"/>
              <a:gd name="connsiteX776" fmla="*/ 4378710 w 7467600"/>
              <a:gd name="connsiteY776" fmla="*/ 1665516 h 6858000"/>
              <a:gd name="connsiteX777" fmla="*/ 4448798 w 7467600"/>
              <a:gd name="connsiteY777" fmla="*/ 1253024 h 6858000"/>
              <a:gd name="connsiteX778" fmla="*/ 4480315 w 7467600"/>
              <a:gd name="connsiteY778" fmla="*/ 1158454 h 6858000"/>
              <a:gd name="connsiteX779" fmla="*/ 4494133 w 7467600"/>
              <a:gd name="connsiteY779" fmla="*/ 1118676 h 6858000"/>
              <a:gd name="connsiteX780" fmla="*/ 4557898 w 7467600"/>
              <a:gd name="connsiteY780" fmla="*/ 900011 h 6858000"/>
              <a:gd name="connsiteX781" fmla="*/ 5870151 w 7467600"/>
              <a:gd name="connsiteY781" fmla="*/ 898890 h 6858000"/>
              <a:gd name="connsiteX782" fmla="*/ 5861335 w 7467600"/>
              <a:gd name="connsiteY782" fmla="*/ 899177 h 6858000"/>
              <a:gd name="connsiteX783" fmla="*/ 5843702 w 7467600"/>
              <a:gd name="connsiteY783" fmla="*/ 899748 h 6858000"/>
              <a:gd name="connsiteX784" fmla="*/ 5651107 w 7467600"/>
              <a:gd name="connsiteY784" fmla="*/ 920306 h 6858000"/>
              <a:gd name="connsiteX785" fmla="*/ 5459407 w 7467600"/>
              <a:gd name="connsiteY785" fmla="*/ 940975 h 6858000"/>
              <a:gd name="connsiteX786" fmla="*/ 5374846 w 7467600"/>
              <a:gd name="connsiteY786" fmla="*/ 941988 h 6858000"/>
              <a:gd name="connsiteX787" fmla="*/ 5256105 w 7467600"/>
              <a:gd name="connsiteY787" fmla="*/ 945632 h 6858000"/>
              <a:gd name="connsiteX788" fmla="*/ 5107071 w 7467600"/>
              <a:gd name="connsiteY788" fmla="*/ 969720 h 6858000"/>
              <a:gd name="connsiteX789" fmla="*/ 4998681 w 7467600"/>
              <a:gd name="connsiteY789" fmla="*/ 988771 h 6858000"/>
              <a:gd name="connsiteX790" fmla="*/ 5870151 w 7467600"/>
              <a:gd name="connsiteY790" fmla="*/ 898890 h 6858000"/>
              <a:gd name="connsiteX791" fmla="*/ 5504425 w 7467600"/>
              <a:gd name="connsiteY791" fmla="*/ 848067 h 6858000"/>
              <a:gd name="connsiteX792" fmla="*/ 4968849 w 7467600"/>
              <a:gd name="connsiteY792" fmla="*/ 962318 h 6858000"/>
              <a:gd name="connsiteX793" fmla="*/ 5104039 w 7467600"/>
              <a:gd name="connsiteY793" fmla="*/ 940634 h 6858000"/>
              <a:gd name="connsiteX794" fmla="*/ 5256311 w 7467600"/>
              <a:gd name="connsiteY794" fmla="*/ 916490 h 6858000"/>
              <a:gd name="connsiteX795" fmla="*/ 5377381 w 7467600"/>
              <a:gd name="connsiteY795" fmla="*/ 912671 h 6858000"/>
              <a:gd name="connsiteX796" fmla="*/ 5460148 w 7467600"/>
              <a:gd name="connsiteY796" fmla="*/ 911442 h 6858000"/>
              <a:gd name="connsiteX797" fmla="*/ 5648971 w 7467600"/>
              <a:gd name="connsiteY797" fmla="*/ 891331 h 6858000"/>
              <a:gd name="connsiteX798" fmla="*/ 5844807 w 7467600"/>
              <a:gd name="connsiteY798" fmla="*/ 870718 h 6858000"/>
              <a:gd name="connsiteX799" fmla="*/ 5862975 w 7467600"/>
              <a:gd name="connsiteY799" fmla="*/ 869756 h 6858000"/>
              <a:gd name="connsiteX800" fmla="*/ 5920887 w 7467600"/>
              <a:gd name="connsiteY800" fmla="*/ 865929 h 6858000"/>
              <a:gd name="connsiteX801" fmla="*/ 5504425 w 7467600"/>
              <a:gd name="connsiteY801" fmla="*/ 848067 h 6858000"/>
              <a:gd name="connsiteX802" fmla="*/ 3607114 w 7467600"/>
              <a:gd name="connsiteY802" fmla="*/ 467441 h 6858000"/>
              <a:gd name="connsiteX803" fmla="*/ 3296242 w 7467600"/>
              <a:gd name="connsiteY803" fmla="*/ 807991 h 6858000"/>
              <a:gd name="connsiteX804" fmla="*/ 3174674 w 7467600"/>
              <a:gd name="connsiteY804" fmla="*/ 919759 h 6858000"/>
              <a:gd name="connsiteX805" fmla="*/ 3042978 w 7467600"/>
              <a:gd name="connsiteY805" fmla="*/ 1054894 h 6858000"/>
              <a:gd name="connsiteX806" fmla="*/ 2968914 w 7467600"/>
              <a:gd name="connsiteY806" fmla="*/ 1133756 h 6858000"/>
              <a:gd name="connsiteX807" fmla="*/ 3103823 w 7467600"/>
              <a:gd name="connsiteY807" fmla="*/ 1026814 h 6858000"/>
              <a:gd name="connsiteX808" fmla="*/ 3607114 w 7467600"/>
              <a:gd name="connsiteY808" fmla="*/ 467441 h 6858000"/>
              <a:gd name="connsiteX809" fmla="*/ 3744487 w 7467600"/>
              <a:gd name="connsiteY809" fmla="*/ 383136 h 6858000"/>
              <a:gd name="connsiteX810" fmla="*/ 3970213 w 7467600"/>
              <a:gd name="connsiteY810" fmla="*/ 995559 h 6858000"/>
              <a:gd name="connsiteX811" fmla="*/ 3744487 w 7467600"/>
              <a:gd name="connsiteY811" fmla="*/ 383136 h 6858000"/>
              <a:gd name="connsiteX812" fmla="*/ 3624562 w 7467600"/>
              <a:gd name="connsiteY812" fmla="*/ 367041 h 6858000"/>
              <a:gd name="connsiteX813" fmla="*/ 3489712 w 7467600"/>
              <a:gd name="connsiteY813" fmla="*/ 485386 h 6858000"/>
              <a:gd name="connsiteX814" fmla="*/ 3182994 w 7467600"/>
              <a:gd name="connsiteY814" fmla="*/ 828265 h 6858000"/>
              <a:gd name="connsiteX815" fmla="*/ 2892114 w 7467600"/>
              <a:gd name="connsiteY815" fmla="*/ 1172635 h 6858000"/>
              <a:gd name="connsiteX816" fmla="*/ 3021459 w 7467600"/>
              <a:gd name="connsiteY816" fmla="*/ 1035385 h 6858000"/>
              <a:gd name="connsiteX817" fmla="*/ 3153873 w 7467600"/>
              <a:gd name="connsiteY817" fmla="*/ 898971 h 6858000"/>
              <a:gd name="connsiteX818" fmla="*/ 3276511 w 7467600"/>
              <a:gd name="connsiteY818" fmla="*/ 786423 h 6858000"/>
              <a:gd name="connsiteX819" fmla="*/ 3584154 w 7467600"/>
              <a:gd name="connsiteY819" fmla="*/ 448218 h 6858000"/>
              <a:gd name="connsiteX820" fmla="*/ 3624562 w 7467600"/>
              <a:gd name="connsiteY820" fmla="*/ 367041 h 6858000"/>
              <a:gd name="connsiteX821" fmla="*/ 3766672 w 7467600"/>
              <a:gd name="connsiteY821" fmla="*/ 359429 h 6858000"/>
              <a:gd name="connsiteX822" fmla="*/ 3996338 w 7467600"/>
              <a:gd name="connsiteY822" fmla="*/ 968237 h 6858000"/>
              <a:gd name="connsiteX823" fmla="*/ 3766672 w 7467600"/>
              <a:gd name="connsiteY823" fmla="*/ 359429 h 6858000"/>
              <a:gd name="connsiteX824" fmla="*/ 5805386 w 7467600"/>
              <a:gd name="connsiteY824" fmla="*/ 239240 h 6858000"/>
              <a:gd name="connsiteX825" fmla="*/ 5736947 w 7467600"/>
              <a:gd name="connsiteY825" fmla="*/ 261367 h 6858000"/>
              <a:gd name="connsiteX826" fmla="*/ 5427012 w 7467600"/>
              <a:gd name="connsiteY826" fmla="*/ 311272 h 6858000"/>
              <a:gd name="connsiteX827" fmla="*/ 5147818 w 7467600"/>
              <a:gd name="connsiteY827" fmla="*/ 322112 h 6858000"/>
              <a:gd name="connsiteX828" fmla="*/ 5060854 w 7467600"/>
              <a:gd name="connsiteY828" fmla="*/ 311882 h 6858000"/>
              <a:gd name="connsiteX829" fmla="*/ 4945989 w 7467600"/>
              <a:gd name="connsiteY829" fmla="*/ 300516 h 6858000"/>
              <a:gd name="connsiteX830" fmla="*/ 5410479 w 7467600"/>
              <a:gd name="connsiteY830" fmla="*/ 348434 h 6858000"/>
              <a:gd name="connsiteX831" fmla="*/ 5805386 w 7467600"/>
              <a:gd name="connsiteY831" fmla="*/ 239240 h 6858000"/>
              <a:gd name="connsiteX832" fmla="*/ 5905192 w 7467600"/>
              <a:gd name="connsiteY832" fmla="*/ 163079 h 6858000"/>
              <a:gd name="connsiteX833" fmla="*/ 5865655 w 7467600"/>
              <a:gd name="connsiteY833" fmla="*/ 171901 h 6858000"/>
              <a:gd name="connsiteX834" fmla="*/ 5259740 w 7467600"/>
              <a:gd name="connsiteY834" fmla="*/ 257013 h 6858000"/>
              <a:gd name="connsiteX835" fmla="*/ 5208466 w 7467600"/>
              <a:gd name="connsiteY835" fmla="*/ 257550 h 6858000"/>
              <a:gd name="connsiteX836" fmla="*/ 4980204 w 7467600"/>
              <a:gd name="connsiteY836" fmla="*/ 271903 h 6858000"/>
              <a:gd name="connsiteX837" fmla="*/ 5068068 w 7467600"/>
              <a:gd name="connsiteY837" fmla="*/ 282244 h 6858000"/>
              <a:gd name="connsiteX838" fmla="*/ 5153231 w 7467600"/>
              <a:gd name="connsiteY838" fmla="*/ 292240 h 6858000"/>
              <a:gd name="connsiteX839" fmla="*/ 5426491 w 7467600"/>
              <a:gd name="connsiteY839" fmla="*/ 281128 h 6858000"/>
              <a:gd name="connsiteX840" fmla="*/ 5731212 w 7467600"/>
              <a:gd name="connsiteY840" fmla="*/ 231951 h 6858000"/>
              <a:gd name="connsiteX841" fmla="*/ 5905192 w 7467600"/>
              <a:gd name="connsiteY841" fmla="*/ 163079 h 6858000"/>
              <a:gd name="connsiteX842" fmla="*/ 5944437 w 7467600"/>
              <a:gd name="connsiteY842" fmla="*/ 113829 h 6858000"/>
              <a:gd name="connsiteX843" fmla="*/ 5825032 w 7467600"/>
              <a:gd name="connsiteY843" fmla="*/ 146405 h 6858000"/>
              <a:gd name="connsiteX844" fmla="*/ 4955599 w 7467600"/>
              <a:gd name="connsiteY844" fmla="*/ 247008 h 6858000"/>
              <a:gd name="connsiteX845" fmla="*/ 5210104 w 7467600"/>
              <a:gd name="connsiteY845" fmla="*/ 228123 h 6858000"/>
              <a:gd name="connsiteX846" fmla="*/ 5261015 w 7467600"/>
              <a:gd name="connsiteY846" fmla="*/ 227087 h 6858000"/>
              <a:gd name="connsiteX847" fmla="*/ 5861181 w 7467600"/>
              <a:gd name="connsiteY847" fmla="*/ 143093 h 6858000"/>
              <a:gd name="connsiteX848" fmla="*/ 5961252 w 7467600"/>
              <a:gd name="connsiteY848" fmla="*/ 114820 h 6858000"/>
              <a:gd name="connsiteX849" fmla="*/ 5944437 w 7467600"/>
              <a:gd name="connsiteY849" fmla="*/ 113829 h 6858000"/>
              <a:gd name="connsiteX850" fmla="*/ 3882765 w 7467600"/>
              <a:gd name="connsiteY850" fmla="*/ 0 h 6858000"/>
              <a:gd name="connsiteX851" fmla="*/ 3995099 w 7467600"/>
              <a:gd name="connsiteY851" fmla="*/ 0 h 6858000"/>
              <a:gd name="connsiteX852" fmla="*/ 4163818 w 7467600"/>
              <a:gd name="connsiteY852" fmla="*/ 234104 h 6858000"/>
              <a:gd name="connsiteX853" fmla="*/ 4172099 w 7467600"/>
              <a:gd name="connsiteY853" fmla="*/ 234207 h 6858000"/>
              <a:gd name="connsiteX854" fmla="*/ 4784282 w 7467600"/>
              <a:gd name="connsiteY854" fmla="*/ 276561 h 6858000"/>
              <a:gd name="connsiteX855" fmla="*/ 4801687 w 7467600"/>
              <a:gd name="connsiteY855" fmla="*/ 267764 h 6858000"/>
              <a:gd name="connsiteX856" fmla="*/ 6082788 w 7467600"/>
              <a:gd name="connsiteY856" fmla="*/ 64119 h 6858000"/>
              <a:gd name="connsiteX857" fmla="*/ 6099442 w 7467600"/>
              <a:gd name="connsiteY857" fmla="*/ 82568 h 6858000"/>
              <a:gd name="connsiteX858" fmla="*/ 4804137 w 7467600"/>
              <a:gd name="connsiteY858" fmla="*/ 320931 h 6858000"/>
              <a:gd name="connsiteX859" fmla="*/ 4227047 w 7467600"/>
              <a:gd name="connsiteY859" fmla="*/ 313415 h 6858000"/>
              <a:gd name="connsiteX860" fmla="*/ 4346041 w 7467600"/>
              <a:gd name="connsiteY860" fmla="*/ 456086 h 6858000"/>
              <a:gd name="connsiteX861" fmla="*/ 4870967 w 7467600"/>
              <a:gd name="connsiteY861" fmla="*/ 963061 h 6858000"/>
              <a:gd name="connsiteX862" fmla="*/ 4889647 w 7467600"/>
              <a:gd name="connsiteY862" fmla="*/ 957147 h 6858000"/>
              <a:gd name="connsiteX863" fmla="*/ 5422504 w 7467600"/>
              <a:gd name="connsiteY863" fmla="*/ 805191 h 6858000"/>
              <a:gd name="connsiteX864" fmla="*/ 6087656 w 7467600"/>
              <a:gd name="connsiteY864" fmla="*/ 826703 h 6858000"/>
              <a:gd name="connsiteX865" fmla="*/ 6058717 w 7467600"/>
              <a:gd name="connsiteY865" fmla="*/ 865992 h 6858000"/>
              <a:gd name="connsiteX866" fmla="*/ 4974153 w 7467600"/>
              <a:gd name="connsiteY866" fmla="*/ 1045456 h 6858000"/>
              <a:gd name="connsiteX867" fmla="*/ 5627835 w 7467600"/>
              <a:gd name="connsiteY867" fmla="*/ 1472077 h 6858000"/>
              <a:gd name="connsiteX868" fmla="*/ 5629817 w 7467600"/>
              <a:gd name="connsiteY868" fmla="*/ 1471412 h 6858000"/>
              <a:gd name="connsiteX869" fmla="*/ 5634124 w 7467600"/>
              <a:gd name="connsiteY869" fmla="*/ 1470572 h 6858000"/>
              <a:gd name="connsiteX870" fmla="*/ 5755832 w 7467600"/>
              <a:gd name="connsiteY870" fmla="*/ 1383886 h 6858000"/>
              <a:gd name="connsiteX871" fmla="*/ 6014186 w 7467600"/>
              <a:gd name="connsiteY871" fmla="*/ 1279799 h 6858000"/>
              <a:gd name="connsiteX872" fmla="*/ 6901619 w 7467600"/>
              <a:gd name="connsiteY872" fmla="*/ 1047874 h 6858000"/>
              <a:gd name="connsiteX873" fmla="*/ 6931566 w 7467600"/>
              <a:gd name="connsiteY873" fmla="*/ 1062034 h 6858000"/>
              <a:gd name="connsiteX874" fmla="*/ 5790982 w 7467600"/>
              <a:gd name="connsiteY874" fmla="*/ 1561380 h 6858000"/>
              <a:gd name="connsiteX875" fmla="*/ 6188971 w 7467600"/>
              <a:gd name="connsiteY875" fmla="*/ 1755168 h 6858000"/>
              <a:gd name="connsiteX876" fmla="*/ 6202446 w 7467600"/>
              <a:gd name="connsiteY876" fmla="*/ 1752268 h 6858000"/>
              <a:gd name="connsiteX877" fmla="*/ 7179560 w 7467600"/>
              <a:gd name="connsiteY877" fmla="*/ 1467551 h 6858000"/>
              <a:gd name="connsiteX878" fmla="*/ 7158730 w 7467600"/>
              <a:gd name="connsiteY878" fmla="*/ 1507835 h 6858000"/>
              <a:gd name="connsiteX879" fmla="*/ 6326959 w 7467600"/>
              <a:gd name="connsiteY879" fmla="*/ 1817686 h 6858000"/>
              <a:gd name="connsiteX880" fmla="*/ 6537433 w 7467600"/>
              <a:gd name="connsiteY880" fmla="*/ 1907790 h 6858000"/>
              <a:gd name="connsiteX881" fmla="*/ 6550221 w 7467600"/>
              <a:gd name="connsiteY881" fmla="*/ 1910729 h 6858000"/>
              <a:gd name="connsiteX882" fmla="*/ 6964438 w 7467600"/>
              <a:gd name="connsiteY882" fmla="*/ 2209505 h 6858000"/>
              <a:gd name="connsiteX883" fmla="*/ 7367862 w 7467600"/>
              <a:gd name="connsiteY883" fmla="*/ 2806833 h 6858000"/>
              <a:gd name="connsiteX884" fmla="*/ 7364329 w 7467600"/>
              <a:gd name="connsiteY884" fmla="*/ 2826907 h 6858000"/>
              <a:gd name="connsiteX885" fmla="*/ 7290545 w 7467600"/>
              <a:gd name="connsiteY885" fmla="*/ 2850663 h 6858000"/>
              <a:gd name="connsiteX886" fmla="*/ 6472036 w 7467600"/>
              <a:gd name="connsiteY886" fmla="*/ 1959003 h 6858000"/>
              <a:gd name="connsiteX887" fmla="*/ 5792897 w 7467600"/>
              <a:gd name="connsiteY887" fmla="*/ 1647747 h 6858000"/>
              <a:gd name="connsiteX888" fmla="*/ 5842751 w 7467600"/>
              <a:gd name="connsiteY888" fmla="*/ 1816112 h 6858000"/>
              <a:gd name="connsiteX889" fmla="*/ 5847424 w 7467600"/>
              <a:gd name="connsiteY889" fmla="*/ 1815776 h 6858000"/>
              <a:gd name="connsiteX890" fmla="*/ 6399821 w 7467600"/>
              <a:gd name="connsiteY890" fmla="*/ 2344799 h 6858000"/>
              <a:gd name="connsiteX891" fmla="*/ 6323232 w 7467600"/>
              <a:gd name="connsiteY891" fmla="*/ 2389634 h 6858000"/>
              <a:gd name="connsiteX892" fmla="*/ 5942958 w 7467600"/>
              <a:gd name="connsiteY892" fmla="*/ 2077708 h 6858000"/>
              <a:gd name="connsiteX893" fmla="*/ 5921559 w 7467600"/>
              <a:gd name="connsiteY893" fmla="*/ 2378596 h 6858000"/>
              <a:gd name="connsiteX894" fmla="*/ 5817651 w 7467600"/>
              <a:gd name="connsiteY894" fmla="*/ 3023919 h 6858000"/>
              <a:gd name="connsiteX895" fmla="*/ 5729634 w 7467600"/>
              <a:gd name="connsiteY895" fmla="*/ 3051849 h 6858000"/>
              <a:gd name="connsiteX896" fmla="*/ 5611018 w 7467600"/>
              <a:gd name="connsiteY896" fmla="*/ 2316769 h 6858000"/>
              <a:gd name="connsiteX897" fmla="*/ 5687608 w 7467600"/>
              <a:gd name="connsiteY897" fmla="*/ 2039972 h 6858000"/>
              <a:gd name="connsiteX898" fmla="*/ 5657554 w 7467600"/>
              <a:gd name="connsiteY898" fmla="*/ 1576445 h 6858000"/>
              <a:gd name="connsiteX899" fmla="*/ 5150475 w 7467600"/>
              <a:gd name="connsiteY899" fmla="*/ 1274012 h 6858000"/>
              <a:gd name="connsiteX900" fmla="*/ 5349142 w 7467600"/>
              <a:gd name="connsiteY900" fmla="*/ 2204405 h 6858000"/>
              <a:gd name="connsiteX901" fmla="*/ 5262214 w 7467600"/>
              <a:gd name="connsiteY901" fmla="*/ 2233836 h 6858000"/>
              <a:gd name="connsiteX902" fmla="*/ 4981539 w 7467600"/>
              <a:gd name="connsiteY902" fmla="*/ 1542201 h 6858000"/>
              <a:gd name="connsiteX903" fmla="*/ 4958461 w 7467600"/>
              <a:gd name="connsiteY903" fmla="*/ 1136957 h 6858000"/>
              <a:gd name="connsiteX904" fmla="*/ 4655015 w 7467600"/>
              <a:gd name="connsiteY904" fmla="*/ 891426 h 6858000"/>
              <a:gd name="connsiteX905" fmla="*/ 4348002 w 7467600"/>
              <a:gd name="connsiteY905" fmla="*/ 2205895 h 6858000"/>
              <a:gd name="connsiteX906" fmla="*/ 4262250 w 7467600"/>
              <a:gd name="connsiteY906" fmla="*/ 2219972 h 6858000"/>
              <a:gd name="connsiteX907" fmla="*/ 4550611 w 7467600"/>
              <a:gd name="connsiteY907" fmla="*/ 817540 h 6858000"/>
              <a:gd name="connsiteX908" fmla="*/ 4564418 w 7467600"/>
              <a:gd name="connsiteY908" fmla="*/ 808293 h 6858000"/>
              <a:gd name="connsiteX909" fmla="*/ 4266388 w 7467600"/>
              <a:gd name="connsiteY909" fmla="*/ 500083 h 6858000"/>
              <a:gd name="connsiteX910" fmla="*/ 4032842 w 7467600"/>
              <a:gd name="connsiteY910" fmla="*/ 211809 h 6858000"/>
              <a:gd name="connsiteX911" fmla="*/ 3882765 w 7467600"/>
              <a:gd name="connsiteY911" fmla="*/ 0 h 6858000"/>
              <a:gd name="connsiteX912" fmla="*/ 3721337 w 7467600"/>
              <a:gd name="connsiteY912" fmla="*/ 0 h 6858000"/>
              <a:gd name="connsiteX913" fmla="*/ 3797544 w 7467600"/>
              <a:gd name="connsiteY913" fmla="*/ 0 h 6858000"/>
              <a:gd name="connsiteX914" fmla="*/ 3775734 w 7467600"/>
              <a:gd name="connsiteY914" fmla="*/ 95131 h 6858000"/>
              <a:gd name="connsiteX915" fmla="*/ 3724807 w 7467600"/>
              <a:gd name="connsiteY915" fmla="*/ 272257 h 6858000"/>
              <a:gd name="connsiteX916" fmla="*/ 3726844 w 7467600"/>
              <a:gd name="connsiteY916" fmla="*/ 282988 h 6858000"/>
              <a:gd name="connsiteX917" fmla="*/ 3742664 w 7467600"/>
              <a:gd name="connsiteY917" fmla="*/ 279918 h 6858000"/>
              <a:gd name="connsiteX918" fmla="*/ 4103910 w 7467600"/>
              <a:gd name="connsiteY918" fmla="*/ 1161917 h 6858000"/>
              <a:gd name="connsiteX919" fmla="*/ 4020269 w 7467600"/>
              <a:gd name="connsiteY919" fmla="*/ 1200406 h 6858000"/>
              <a:gd name="connsiteX920" fmla="*/ 3674882 w 7467600"/>
              <a:gd name="connsiteY920" fmla="*/ 488524 h 6858000"/>
              <a:gd name="connsiteX921" fmla="*/ 3132682 w 7467600"/>
              <a:gd name="connsiteY921" fmla="*/ 1072284 h 6858000"/>
              <a:gd name="connsiteX922" fmla="*/ 2716346 w 7467600"/>
              <a:gd name="connsiteY922" fmla="*/ 1276376 h 6858000"/>
              <a:gd name="connsiteX923" fmla="*/ 2716772 w 7467600"/>
              <a:gd name="connsiteY923" fmla="*/ 1255462 h 6858000"/>
              <a:gd name="connsiteX924" fmla="*/ 3471096 w 7467600"/>
              <a:gd name="connsiteY924" fmla="*/ 437072 h 6858000"/>
              <a:gd name="connsiteX925" fmla="*/ 3639057 w 7467600"/>
              <a:gd name="connsiteY925" fmla="*/ 286334 h 6858000"/>
              <a:gd name="connsiteX926" fmla="*/ 3640309 w 7467600"/>
              <a:gd name="connsiteY926" fmla="*/ 284664 h 6858000"/>
              <a:gd name="connsiteX927" fmla="*/ 3646022 w 7467600"/>
              <a:gd name="connsiteY927" fmla="*/ 276711 h 6858000"/>
              <a:gd name="connsiteX928" fmla="*/ 3707943 w 7467600"/>
              <a:gd name="connsiteY928" fmla="*/ 65958 h 6858000"/>
              <a:gd name="connsiteX929" fmla="*/ 3721337 w 7467600"/>
              <a:gd name="connsiteY929" fmla="*/ 0 h 6858000"/>
              <a:gd name="connsiteX930" fmla="*/ 2867960 w 7467600"/>
              <a:gd name="connsiteY930" fmla="*/ 0 h 6858000"/>
              <a:gd name="connsiteX931" fmla="*/ 2926351 w 7467600"/>
              <a:gd name="connsiteY931" fmla="*/ 0 h 6858000"/>
              <a:gd name="connsiteX932" fmla="*/ 2902823 w 7467600"/>
              <a:gd name="connsiteY932" fmla="*/ 262929 h 6858000"/>
              <a:gd name="connsiteX933" fmla="*/ 2940663 w 7467600"/>
              <a:gd name="connsiteY933" fmla="*/ 140884 h 6858000"/>
              <a:gd name="connsiteX934" fmla="*/ 2947039 w 7467600"/>
              <a:gd name="connsiteY934" fmla="*/ 122524 h 6858000"/>
              <a:gd name="connsiteX935" fmla="*/ 2984316 w 7467600"/>
              <a:gd name="connsiteY935" fmla="*/ 0 h 6858000"/>
              <a:gd name="connsiteX936" fmla="*/ 3016114 w 7467600"/>
              <a:gd name="connsiteY936" fmla="*/ 0 h 6858000"/>
              <a:gd name="connsiteX937" fmla="*/ 2979949 w 7467600"/>
              <a:gd name="connsiteY937" fmla="*/ 119274 h 6858000"/>
              <a:gd name="connsiteX938" fmla="*/ 3023879 w 7467600"/>
              <a:gd name="connsiteY938" fmla="*/ 0 h 6858000"/>
              <a:gd name="connsiteX939" fmla="*/ 3105400 w 7467600"/>
              <a:gd name="connsiteY939" fmla="*/ 0 h 6858000"/>
              <a:gd name="connsiteX940" fmla="*/ 3094669 w 7467600"/>
              <a:gd name="connsiteY940" fmla="*/ 30308 h 6858000"/>
              <a:gd name="connsiteX941" fmla="*/ 2901945 w 7467600"/>
              <a:gd name="connsiteY941" fmla="*/ 466538 h 6858000"/>
              <a:gd name="connsiteX942" fmla="*/ 2815209 w 7467600"/>
              <a:gd name="connsiteY942" fmla="*/ 497361 h 6858000"/>
              <a:gd name="connsiteX943" fmla="*/ 2844845 w 7467600"/>
              <a:gd name="connsiteY943" fmla="*/ 127638 h 6858000"/>
              <a:gd name="connsiteX944" fmla="*/ 2867960 w 7467600"/>
              <a:gd name="connsiteY944" fmla="*/ 0 h 6858000"/>
              <a:gd name="connsiteX945" fmla="*/ 1057230 w 7467600"/>
              <a:gd name="connsiteY945" fmla="*/ 0 h 6858000"/>
              <a:gd name="connsiteX946" fmla="*/ 1111003 w 7467600"/>
              <a:gd name="connsiteY946" fmla="*/ 0 h 6858000"/>
              <a:gd name="connsiteX947" fmla="*/ 1125553 w 7467600"/>
              <a:gd name="connsiteY947" fmla="*/ 52588 h 6858000"/>
              <a:gd name="connsiteX948" fmla="*/ 1304276 w 7467600"/>
              <a:gd name="connsiteY948" fmla="*/ 476275 h 6858000"/>
              <a:gd name="connsiteX949" fmla="*/ 1492066 w 7467600"/>
              <a:gd name="connsiteY949" fmla="*/ 886333 h 6858000"/>
              <a:gd name="connsiteX950" fmla="*/ 1423698 w 7467600"/>
              <a:gd name="connsiteY950" fmla="*/ 710817 h 6858000"/>
              <a:gd name="connsiteX951" fmla="*/ 1357609 w 7467600"/>
              <a:gd name="connsiteY951" fmla="*/ 532892 h 6858000"/>
              <a:gd name="connsiteX952" fmla="*/ 1309550 w 7467600"/>
              <a:gd name="connsiteY952" fmla="*/ 374031 h 6858000"/>
              <a:gd name="connsiteX953" fmla="*/ 1193673 w 7467600"/>
              <a:gd name="connsiteY953" fmla="*/ 49533 h 6858000"/>
              <a:gd name="connsiteX954" fmla="*/ 1164391 w 7467600"/>
              <a:gd name="connsiteY954" fmla="*/ 0 h 6858000"/>
              <a:gd name="connsiteX955" fmla="*/ 1200666 w 7467600"/>
              <a:gd name="connsiteY955" fmla="*/ 0 h 6858000"/>
              <a:gd name="connsiteX956" fmla="*/ 1223408 w 7467600"/>
              <a:gd name="connsiteY956" fmla="*/ 38996 h 6858000"/>
              <a:gd name="connsiteX957" fmla="*/ 1339635 w 7467600"/>
              <a:gd name="connsiteY957" fmla="*/ 365517 h 6858000"/>
              <a:gd name="connsiteX958" fmla="*/ 1387469 w 7467600"/>
              <a:gd name="connsiteY958" fmla="*/ 523079 h 6858000"/>
              <a:gd name="connsiteX959" fmla="*/ 1452685 w 7467600"/>
              <a:gd name="connsiteY959" fmla="*/ 699806 h 6858000"/>
              <a:gd name="connsiteX960" fmla="*/ 1492092 w 7467600"/>
              <a:gd name="connsiteY960" fmla="*/ 800424 h 6858000"/>
              <a:gd name="connsiteX961" fmla="*/ 1455302 w 7467600"/>
              <a:gd name="connsiteY961" fmla="*/ 632913 h 6858000"/>
              <a:gd name="connsiteX962" fmla="*/ 1222336 w 7467600"/>
              <a:gd name="connsiteY962" fmla="*/ 9480 h 6858000"/>
              <a:gd name="connsiteX963" fmla="*/ 1214634 w 7467600"/>
              <a:gd name="connsiteY963" fmla="*/ 0 h 6858000"/>
              <a:gd name="connsiteX964" fmla="*/ 1289827 w 7467600"/>
              <a:gd name="connsiteY964" fmla="*/ 0 h 6858000"/>
              <a:gd name="connsiteX965" fmla="*/ 1321076 w 7467600"/>
              <a:gd name="connsiteY965" fmla="*/ 59722 h 6858000"/>
              <a:gd name="connsiteX966" fmla="*/ 1512579 w 7467600"/>
              <a:gd name="connsiteY966" fmla="*/ 626441 h 6858000"/>
              <a:gd name="connsiteX967" fmla="*/ 1506076 w 7467600"/>
              <a:gd name="connsiteY967" fmla="*/ 1089289 h 6858000"/>
              <a:gd name="connsiteX968" fmla="*/ 1486346 w 7467600"/>
              <a:gd name="connsiteY968" fmla="*/ 1079919 h 6858000"/>
              <a:gd name="connsiteX969" fmla="*/ 1070511 w 7467600"/>
              <a:gd name="connsiteY969" fmla="*/ 48609 h 6858000"/>
              <a:gd name="connsiteX970" fmla="*/ 1057230 w 7467600"/>
              <a:gd name="connsiteY970" fmla="*/ 0 h 6858000"/>
              <a:gd name="connsiteX971" fmla="*/ 43151 w 7467600"/>
              <a:gd name="connsiteY971" fmla="*/ 0 h 6858000"/>
              <a:gd name="connsiteX972" fmla="*/ 95283 w 7467600"/>
              <a:gd name="connsiteY972" fmla="*/ 0 h 6858000"/>
              <a:gd name="connsiteX973" fmla="*/ 300708 w 7467600"/>
              <a:gd name="connsiteY973" fmla="*/ 154571 h 6858000"/>
              <a:gd name="connsiteX974" fmla="*/ 530414 w 7467600"/>
              <a:gd name="connsiteY974" fmla="*/ 354673 h 6858000"/>
              <a:gd name="connsiteX975" fmla="*/ 333785 w 7467600"/>
              <a:gd name="connsiteY975" fmla="*/ 161564 h 6858000"/>
              <a:gd name="connsiteX976" fmla="*/ 147005 w 7467600"/>
              <a:gd name="connsiteY976" fmla="*/ 0 h 6858000"/>
              <a:gd name="connsiteX977" fmla="*/ 272509 w 7467600"/>
              <a:gd name="connsiteY977" fmla="*/ 0 h 6858000"/>
              <a:gd name="connsiteX978" fmla="*/ 326276 w 7467600"/>
              <a:gd name="connsiteY978" fmla="*/ 45847 h 6858000"/>
              <a:gd name="connsiteX979" fmla="*/ 823759 w 7467600"/>
              <a:gd name="connsiteY979" fmla="*/ 574145 h 6858000"/>
              <a:gd name="connsiteX980" fmla="*/ 811254 w 7467600"/>
              <a:gd name="connsiteY980" fmla="*/ 665546 h 6858000"/>
              <a:gd name="connsiteX981" fmla="*/ 154042 w 7467600"/>
              <a:gd name="connsiteY981" fmla="*/ 261522 h 6858000"/>
              <a:gd name="connsiteX982" fmla="*/ 13550 w 7467600"/>
              <a:gd name="connsiteY982" fmla="*/ 158423 h 6858000"/>
              <a:gd name="connsiteX983" fmla="*/ 0 w 7467600"/>
              <a:gd name="connsiteY983" fmla="*/ 146618 h 6858000"/>
              <a:gd name="connsiteX984" fmla="*/ 0 w 7467600"/>
              <a:gd name="connsiteY984" fmla="*/ 59161 h 6858000"/>
              <a:gd name="connsiteX985" fmla="*/ 45427 w 7467600"/>
              <a:gd name="connsiteY985" fmla="*/ 101078 h 6858000"/>
              <a:gd name="connsiteX986" fmla="*/ 630103 w 7467600"/>
              <a:gd name="connsiteY986" fmla="*/ 485885 h 6858000"/>
              <a:gd name="connsiteX987" fmla="*/ 532040 w 7467600"/>
              <a:gd name="connsiteY987" fmla="*/ 399359 h 6858000"/>
              <a:gd name="connsiteX988" fmla="*/ 517618 w 7467600"/>
              <a:gd name="connsiteY988" fmla="*/ 385726 h 6858000"/>
              <a:gd name="connsiteX989" fmla="*/ 285074 w 7467600"/>
              <a:gd name="connsiteY989" fmla="*/ 182755 h 6858000"/>
              <a:gd name="connsiteX990" fmla="*/ 43151 w 7467600"/>
              <a:gd name="connsiteY99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467600 w 7467600"/>
              <a:gd name="connsiteY132" fmla="*/ 5164774 h 6858000"/>
              <a:gd name="connsiteX133" fmla="*/ 7312201 w 7467600"/>
              <a:gd name="connsiteY133" fmla="*/ 5128278 h 6858000"/>
              <a:gd name="connsiteX134" fmla="*/ 1903353 w 7467600"/>
              <a:gd name="connsiteY134" fmla="*/ 5044827 h 6858000"/>
              <a:gd name="connsiteX135" fmla="*/ 1936931 w 7467600"/>
              <a:gd name="connsiteY135" fmla="*/ 5093954 h 6858000"/>
              <a:gd name="connsiteX136" fmla="*/ 2195868 w 7467600"/>
              <a:gd name="connsiteY136" fmla="*/ 5396574 h 6858000"/>
              <a:gd name="connsiteX137" fmla="*/ 2088852 w 7467600"/>
              <a:gd name="connsiteY137" fmla="*/ 5166123 h 6858000"/>
              <a:gd name="connsiteX138" fmla="*/ 1958241 w 7467600"/>
              <a:gd name="connsiteY138" fmla="*/ 5067955 h 6858000"/>
              <a:gd name="connsiteX139" fmla="*/ 1903353 w 7467600"/>
              <a:gd name="connsiteY139" fmla="*/ 5044827 h 6858000"/>
              <a:gd name="connsiteX140" fmla="*/ 1979378 w 7467600"/>
              <a:gd name="connsiteY140" fmla="*/ 4769504 h 6858000"/>
              <a:gd name="connsiteX141" fmla="*/ 2882120 w 7467600"/>
              <a:gd name="connsiteY141" fmla="*/ 5064547 h 6858000"/>
              <a:gd name="connsiteX142" fmla="*/ 2793103 w 7467600"/>
              <a:gd name="connsiteY142" fmla="*/ 5039699 h 6858000"/>
              <a:gd name="connsiteX143" fmla="*/ 2770041 w 7467600"/>
              <a:gd name="connsiteY143" fmla="*/ 5033634 h 6858000"/>
              <a:gd name="connsiteX144" fmla="*/ 1979378 w 7467600"/>
              <a:gd name="connsiteY144" fmla="*/ 4769504 h 6858000"/>
              <a:gd name="connsiteX145" fmla="*/ 1927410 w 7467600"/>
              <a:gd name="connsiteY145" fmla="*/ 4716164 h 6858000"/>
              <a:gd name="connsiteX146" fmla="*/ 1959587 w 7467600"/>
              <a:gd name="connsiteY146" fmla="*/ 4728849 h 6858000"/>
              <a:gd name="connsiteX147" fmla="*/ 2777707 w 7467600"/>
              <a:gd name="connsiteY147" fmla="*/ 5003991 h 6858000"/>
              <a:gd name="connsiteX148" fmla="*/ 2800768 w 7467600"/>
              <a:gd name="connsiteY148" fmla="*/ 5010056 h 6858000"/>
              <a:gd name="connsiteX149" fmla="*/ 2879408 w 7467600"/>
              <a:gd name="connsiteY149" fmla="*/ 5031590 h 6858000"/>
              <a:gd name="connsiteX150" fmla="*/ 2862295 w 7467600"/>
              <a:gd name="connsiteY150" fmla="*/ 5022958 h 6858000"/>
              <a:gd name="connsiteX151" fmla="*/ 2813343 w 7467600"/>
              <a:gd name="connsiteY151" fmla="*/ 4998369 h 6858000"/>
              <a:gd name="connsiteX152" fmla="*/ 2646245 w 7467600"/>
              <a:gd name="connsiteY152" fmla="*/ 4930999 h 6858000"/>
              <a:gd name="connsiteX153" fmla="*/ 1999243 w 7467600"/>
              <a:gd name="connsiteY153" fmla="*/ 4730524 h 6858000"/>
              <a:gd name="connsiteX154" fmla="*/ 1979527 w 7467600"/>
              <a:gd name="connsiteY154" fmla="*/ 4726651 h 6858000"/>
              <a:gd name="connsiteX155" fmla="*/ 1927410 w 7467600"/>
              <a:gd name="connsiteY155" fmla="*/ 4716164 h 6858000"/>
              <a:gd name="connsiteX156" fmla="*/ 1997014 w 7467600"/>
              <a:gd name="connsiteY156" fmla="*/ 4698007 h 6858000"/>
              <a:gd name="connsiteX157" fmla="*/ 2005458 w 7467600"/>
              <a:gd name="connsiteY157" fmla="*/ 4699540 h 6858000"/>
              <a:gd name="connsiteX158" fmla="*/ 2657186 w 7467600"/>
              <a:gd name="connsiteY158" fmla="*/ 4901687 h 6858000"/>
              <a:gd name="connsiteX159" fmla="*/ 2826662 w 7467600"/>
              <a:gd name="connsiteY159" fmla="*/ 4970362 h 6858000"/>
              <a:gd name="connsiteX160" fmla="*/ 2876100 w 7467600"/>
              <a:gd name="connsiteY160" fmla="*/ 4995397 h 6858000"/>
              <a:gd name="connsiteX161" fmla="*/ 3042600 w 7467600"/>
              <a:gd name="connsiteY161" fmla="*/ 5059532 h 6858000"/>
              <a:gd name="connsiteX162" fmla="*/ 1997014 w 7467600"/>
              <a:gd name="connsiteY162" fmla="*/ 4698007 h 6858000"/>
              <a:gd name="connsiteX163" fmla="*/ 2305292 w 7467600"/>
              <a:gd name="connsiteY163" fmla="*/ 4219492 h 6858000"/>
              <a:gd name="connsiteX164" fmla="*/ 3360922 w 7467600"/>
              <a:gd name="connsiteY164" fmla="*/ 4529373 h 6858000"/>
              <a:gd name="connsiteX165" fmla="*/ 3492420 w 7467600"/>
              <a:gd name="connsiteY165" fmla="*/ 4510145 h 6858000"/>
              <a:gd name="connsiteX166" fmla="*/ 3364086 w 7467600"/>
              <a:gd name="connsiteY166" fmla="*/ 4480340 h 6858000"/>
              <a:gd name="connsiteX167" fmla="*/ 3225818 w 7467600"/>
              <a:gd name="connsiteY167" fmla="*/ 4411822 h 6858000"/>
              <a:gd name="connsiteX168" fmla="*/ 3129696 w 7467600"/>
              <a:gd name="connsiteY168" fmla="*/ 4360704 h 6858000"/>
              <a:gd name="connsiteX169" fmla="*/ 2814545 w 7467600"/>
              <a:gd name="connsiteY169" fmla="*/ 4282955 h 6858000"/>
              <a:gd name="connsiteX170" fmla="*/ 2305292 w 7467600"/>
              <a:gd name="connsiteY170" fmla="*/ 4219492 h 6858000"/>
              <a:gd name="connsiteX171" fmla="*/ 2626982 w 7467600"/>
              <a:gd name="connsiteY171" fmla="*/ 4206450 h 6858000"/>
              <a:gd name="connsiteX172" fmla="*/ 2490617 w 7467600"/>
              <a:gd name="connsiteY172" fmla="*/ 4206951 h 6858000"/>
              <a:gd name="connsiteX173" fmla="*/ 2819869 w 7467600"/>
              <a:gd name="connsiteY173" fmla="*/ 4252936 h 6858000"/>
              <a:gd name="connsiteX174" fmla="*/ 3143018 w 7467600"/>
              <a:gd name="connsiteY174" fmla="*/ 4332698 h 6858000"/>
              <a:gd name="connsiteX175" fmla="*/ 3241520 w 7467600"/>
              <a:gd name="connsiteY175" fmla="*/ 4385112 h 6858000"/>
              <a:gd name="connsiteX176" fmla="*/ 3374575 w 7467600"/>
              <a:gd name="connsiteY176" fmla="*/ 4451517 h 6858000"/>
              <a:gd name="connsiteX177" fmla="*/ 3505221 w 7467600"/>
              <a:gd name="connsiteY177" fmla="*/ 4480757 h 6858000"/>
              <a:gd name="connsiteX178" fmla="*/ 2626982 w 7467600"/>
              <a:gd name="connsiteY178" fmla="*/ 4206450 h 6858000"/>
              <a:gd name="connsiteX179" fmla="*/ 1310106 w 7467600"/>
              <a:gd name="connsiteY179" fmla="*/ 3943217 h 6858000"/>
              <a:gd name="connsiteX180" fmla="*/ 854994 w 7467600"/>
              <a:gd name="connsiteY180" fmla="*/ 4399136 h 6858000"/>
              <a:gd name="connsiteX181" fmla="*/ 742462 w 7467600"/>
              <a:gd name="connsiteY181" fmla="*/ 4594648 h 6858000"/>
              <a:gd name="connsiteX182" fmla="*/ 820602 w 7467600"/>
              <a:gd name="connsiteY182" fmla="*/ 4485915 h 6858000"/>
              <a:gd name="connsiteX183" fmla="*/ 878295 w 7467600"/>
              <a:gd name="connsiteY183" fmla="*/ 4403594 h 6858000"/>
              <a:gd name="connsiteX184" fmla="*/ 1240607 w 7467600"/>
              <a:gd name="connsiteY184" fmla="*/ 4010401 h 6858000"/>
              <a:gd name="connsiteX185" fmla="*/ 1310106 w 7467600"/>
              <a:gd name="connsiteY185" fmla="*/ 3943217 h 6858000"/>
              <a:gd name="connsiteX186" fmla="*/ 1423113 w 7467600"/>
              <a:gd name="connsiteY186" fmla="*/ 3874565 h 6858000"/>
              <a:gd name="connsiteX187" fmla="*/ 1260565 w 7467600"/>
              <a:gd name="connsiteY187" fmla="*/ 4031982 h 6858000"/>
              <a:gd name="connsiteX188" fmla="*/ 901900 w 7467600"/>
              <a:gd name="connsiteY188" fmla="*/ 4421236 h 6858000"/>
              <a:gd name="connsiteX189" fmla="*/ 845044 w 7467600"/>
              <a:gd name="connsiteY189" fmla="*/ 4502436 h 6858000"/>
              <a:gd name="connsiteX190" fmla="*/ 685926 w 7467600"/>
              <a:gd name="connsiteY190" fmla="*/ 4703069 h 6858000"/>
              <a:gd name="connsiteX191" fmla="*/ 684248 w 7467600"/>
              <a:gd name="connsiteY191" fmla="*/ 4706721 h 6858000"/>
              <a:gd name="connsiteX192" fmla="*/ 1423113 w 7467600"/>
              <a:gd name="connsiteY192" fmla="*/ 3874565 h 6858000"/>
              <a:gd name="connsiteX193" fmla="*/ 3316479 w 7467600"/>
              <a:gd name="connsiteY193" fmla="*/ 3872136 h 6858000"/>
              <a:gd name="connsiteX194" fmla="*/ 3546806 w 7467600"/>
              <a:gd name="connsiteY194" fmla="*/ 4356139 h 6858000"/>
              <a:gd name="connsiteX195" fmla="*/ 3364433 w 7467600"/>
              <a:gd name="connsiteY195" fmla="*/ 3953121 h 6858000"/>
              <a:gd name="connsiteX196" fmla="*/ 3316479 w 7467600"/>
              <a:gd name="connsiteY196" fmla="*/ 3872136 h 6858000"/>
              <a:gd name="connsiteX197" fmla="*/ 3291335 w 7467600"/>
              <a:gd name="connsiteY197" fmla="*/ 3767420 h 6858000"/>
              <a:gd name="connsiteX198" fmla="*/ 3390805 w 7467600"/>
              <a:gd name="connsiteY198" fmla="*/ 3937163 h 6858000"/>
              <a:gd name="connsiteX199" fmla="*/ 3579062 w 7467600"/>
              <a:gd name="connsiteY199" fmla="*/ 4359040 h 6858000"/>
              <a:gd name="connsiteX200" fmla="*/ 3467355 w 7467600"/>
              <a:gd name="connsiteY200" fmla="*/ 3988130 h 6858000"/>
              <a:gd name="connsiteX201" fmla="*/ 3310753 w 7467600"/>
              <a:gd name="connsiteY201" fmla="*/ 3787140 h 6858000"/>
              <a:gd name="connsiteX202" fmla="*/ 3291335 w 7467600"/>
              <a:gd name="connsiteY202" fmla="*/ 3767420 h 6858000"/>
              <a:gd name="connsiteX203" fmla="*/ 1635889 w 7467600"/>
              <a:gd name="connsiteY203" fmla="*/ 3709494 h 6858000"/>
              <a:gd name="connsiteX204" fmla="*/ 1634800 w 7467600"/>
              <a:gd name="connsiteY204" fmla="*/ 3731111 h 6858000"/>
              <a:gd name="connsiteX205" fmla="*/ 1635889 w 7467600"/>
              <a:gd name="connsiteY205" fmla="*/ 3709494 h 6858000"/>
              <a:gd name="connsiteX206" fmla="*/ 1510397 w 7467600"/>
              <a:gd name="connsiteY206" fmla="*/ 3684705 h 6858000"/>
              <a:gd name="connsiteX207" fmla="*/ 1146550 w 7467600"/>
              <a:gd name="connsiteY207" fmla="*/ 3802012 h 6858000"/>
              <a:gd name="connsiteX208" fmla="*/ 698834 w 7467600"/>
              <a:gd name="connsiteY208" fmla="*/ 3952272 h 6858000"/>
              <a:gd name="connsiteX209" fmla="*/ 34256 w 7467600"/>
              <a:gd name="connsiteY209" fmla="*/ 4347603 h 6858000"/>
              <a:gd name="connsiteX210" fmla="*/ 527241 w 7467600"/>
              <a:gd name="connsiteY210" fmla="*/ 4065078 h 6858000"/>
              <a:gd name="connsiteX211" fmla="*/ 1510397 w 7467600"/>
              <a:gd name="connsiteY211" fmla="*/ 3684705 h 6858000"/>
              <a:gd name="connsiteX212" fmla="*/ 1313114 w 7467600"/>
              <a:gd name="connsiteY212" fmla="*/ 3655216 h 6858000"/>
              <a:gd name="connsiteX213" fmla="*/ 1109304 w 7467600"/>
              <a:gd name="connsiteY213" fmla="*/ 3669030 h 6858000"/>
              <a:gd name="connsiteX214" fmla="*/ 8129 w 7467600"/>
              <a:gd name="connsiteY214" fmla="*/ 4330519 h 6858000"/>
              <a:gd name="connsiteX215" fmla="*/ 687572 w 7467600"/>
              <a:gd name="connsiteY215" fmla="*/ 3925629 h 6858000"/>
              <a:gd name="connsiteX216" fmla="*/ 1138365 w 7467600"/>
              <a:gd name="connsiteY216" fmla="*/ 3774515 h 6858000"/>
              <a:gd name="connsiteX217" fmla="*/ 1505579 w 7467600"/>
              <a:gd name="connsiteY217" fmla="*/ 3655526 h 6858000"/>
              <a:gd name="connsiteX218" fmla="*/ 1313114 w 7467600"/>
              <a:gd name="connsiteY218" fmla="*/ 3655216 h 6858000"/>
              <a:gd name="connsiteX219" fmla="*/ 3655073 w 7467600"/>
              <a:gd name="connsiteY219" fmla="*/ 3650884 h 6858000"/>
              <a:gd name="connsiteX220" fmla="*/ 3989938 w 7467600"/>
              <a:gd name="connsiteY220" fmla="*/ 3991685 h 6858000"/>
              <a:gd name="connsiteX221" fmla="*/ 4393907 w 7467600"/>
              <a:gd name="connsiteY221" fmla="*/ 4261258 h 6858000"/>
              <a:gd name="connsiteX222" fmla="*/ 4648051 w 7467600"/>
              <a:gd name="connsiteY222" fmla="*/ 4374051 h 6858000"/>
              <a:gd name="connsiteX223" fmla="*/ 4383389 w 7467600"/>
              <a:gd name="connsiteY223" fmla="*/ 4184369 h 6858000"/>
              <a:gd name="connsiteX224" fmla="*/ 4165508 w 7467600"/>
              <a:gd name="connsiteY224" fmla="*/ 4035196 h 6858000"/>
              <a:gd name="connsiteX225" fmla="*/ 4068162 w 7467600"/>
              <a:gd name="connsiteY225" fmla="*/ 3953394 h 6858000"/>
              <a:gd name="connsiteX226" fmla="*/ 3981416 w 7467600"/>
              <a:gd name="connsiteY226" fmla="*/ 3880482 h 6858000"/>
              <a:gd name="connsiteX227" fmla="*/ 3800147 w 7467600"/>
              <a:gd name="connsiteY227" fmla="*/ 3749872 h 6858000"/>
              <a:gd name="connsiteX228" fmla="*/ 3655073 w 7467600"/>
              <a:gd name="connsiteY228" fmla="*/ 3650884 h 6858000"/>
              <a:gd name="connsiteX229" fmla="*/ 3670252 w 7467600"/>
              <a:gd name="connsiteY229" fmla="*/ 3622798 h 6858000"/>
              <a:gd name="connsiteX230" fmla="*/ 3817258 w 7467600"/>
              <a:gd name="connsiteY230" fmla="*/ 3723577 h 6858000"/>
              <a:gd name="connsiteX231" fmla="*/ 4000461 w 7467600"/>
              <a:gd name="connsiteY231" fmla="*/ 3855966 h 6858000"/>
              <a:gd name="connsiteX232" fmla="*/ 4088180 w 7467600"/>
              <a:gd name="connsiteY232" fmla="*/ 3929774 h 6858000"/>
              <a:gd name="connsiteX233" fmla="*/ 4184555 w 7467600"/>
              <a:gd name="connsiteY233" fmla="*/ 4010683 h 6858000"/>
              <a:gd name="connsiteX234" fmla="*/ 4399563 w 7467600"/>
              <a:gd name="connsiteY234" fmla="*/ 4158106 h 6858000"/>
              <a:gd name="connsiteX235" fmla="*/ 4684469 w 7467600"/>
              <a:gd name="connsiteY235" fmla="*/ 4364680 h 6858000"/>
              <a:gd name="connsiteX236" fmla="*/ 4690271 w 7467600"/>
              <a:gd name="connsiteY236" fmla="*/ 4370034 h 6858000"/>
              <a:gd name="connsiteX237" fmla="*/ 4136093 w 7467600"/>
              <a:gd name="connsiteY237" fmla="*/ 3858466 h 6858000"/>
              <a:gd name="connsiteX238" fmla="*/ 3670252 w 7467600"/>
              <a:gd name="connsiteY238" fmla="*/ 3622798 h 6858000"/>
              <a:gd name="connsiteX239" fmla="*/ 4440129 w 7467600"/>
              <a:gd name="connsiteY239" fmla="*/ 3448571 h 6858000"/>
              <a:gd name="connsiteX240" fmla="*/ 4856525 w 7467600"/>
              <a:gd name="connsiteY240" fmla="*/ 3915351 h 6858000"/>
              <a:gd name="connsiteX241" fmla="*/ 5059055 w 7467600"/>
              <a:gd name="connsiteY241" fmla="*/ 4108918 h 6858000"/>
              <a:gd name="connsiteX242" fmla="*/ 5290070 w 7467600"/>
              <a:gd name="connsiteY242" fmla="*/ 4263619 h 6858000"/>
              <a:gd name="connsiteX243" fmla="*/ 4834991 w 7467600"/>
              <a:gd name="connsiteY243" fmla="*/ 3830985 h 6858000"/>
              <a:gd name="connsiteX244" fmla="*/ 4440129 w 7467600"/>
              <a:gd name="connsiteY244" fmla="*/ 3448571 h 6858000"/>
              <a:gd name="connsiteX245" fmla="*/ 4441737 w 7467600"/>
              <a:gd name="connsiteY245" fmla="*/ 3399734 h 6858000"/>
              <a:gd name="connsiteX246" fmla="*/ 4431236 w 7467600"/>
              <a:gd name="connsiteY246" fmla="*/ 3400954 h 6858000"/>
              <a:gd name="connsiteX247" fmla="*/ 4557150 w 7467600"/>
              <a:gd name="connsiteY247" fmla="*/ 3510023 h 6858000"/>
              <a:gd name="connsiteX248" fmla="*/ 4856936 w 7467600"/>
              <a:gd name="connsiteY248" fmla="*/ 3809146 h 6858000"/>
              <a:gd name="connsiteX249" fmla="*/ 5111996 w 7467600"/>
              <a:gd name="connsiteY249" fmla="*/ 4065759 h 6858000"/>
              <a:gd name="connsiteX250" fmla="*/ 5388878 w 7467600"/>
              <a:gd name="connsiteY250" fmla="*/ 4300185 h 6858000"/>
              <a:gd name="connsiteX251" fmla="*/ 5425556 w 7467600"/>
              <a:gd name="connsiteY251" fmla="*/ 4308967 h 6858000"/>
              <a:gd name="connsiteX252" fmla="*/ 4943646 w 7467600"/>
              <a:gd name="connsiteY252" fmla="*/ 3822916 h 6858000"/>
              <a:gd name="connsiteX253" fmla="*/ 4594837 w 7467600"/>
              <a:gd name="connsiteY253" fmla="*/ 3532274 h 6858000"/>
              <a:gd name="connsiteX254" fmla="*/ 4441737 w 7467600"/>
              <a:gd name="connsiteY254" fmla="*/ 3399734 h 6858000"/>
              <a:gd name="connsiteX255" fmla="*/ 5425834 w 7467600"/>
              <a:gd name="connsiteY255" fmla="*/ 3162785 h 6858000"/>
              <a:gd name="connsiteX256" fmla="*/ 5401644 w 7467600"/>
              <a:gd name="connsiteY256" fmla="*/ 3617847 h 6858000"/>
              <a:gd name="connsiteX257" fmla="*/ 5467256 w 7467600"/>
              <a:gd name="connsiteY257" fmla="*/ 4175494 h 6858000"/>
              <a:gd name="connsiteX258" fmla="*/ 5448069 w 7467600"/>
              <a:gd name="connsiteY258" fmla="*/ 3567554 h 6858000"/>
              <a:gd name="connsiteX259" fmla="*/ 5425834 w 7467600"/>
              <a:gd name="connsiteY259" fmla="*/ 3162785 h 6858000"/>
              <a:gd name="connsiteX260" fmla="*/ 1318687 w 7467600"/>
              <a:gd name="connsiteY260" fmla="*/ 3113840 h 6858000"/>
              <a:gd name="connsiteX261" fmla="*/ 1066793 w 7467600"/>
              <a:gd name="connsiteY261" fmla="*/ 3212171 h 6858000"/>
              <a:gd name="connsiteX262" fmla="*/ 993319 w 7467600"/>
              <a:gd name="connsiteY262" fmla="*/ 3247648 h 6858000"/>
              <a:gd name="connsiteX263" fmla="*/ 853081 w 7467600"/>
              <a:gd name="connsiteY263" fmla="*/ 3312410 h 6858000"/>
              <a:gd name="connsiteX264" fmla="*/ 805957 w 7467600"/>
              <a:gd name="connsiteY264" fmla="*/ 3330443 h 6858000"/>
              <a:gd name="connsiteX265" fmla="*/ 1318687 w 7467600"/>
              <a:gd name="connsiteY265" fmla="*/ 3113840 h 6858000"/>
              <a:gd name="connsiteX266" fmla="*/ 5453702 w 7467600"/>
              <a:gd name="connsiteY266" fmla="*/ 3090882 h 6858000"/>
              <a:gd name="connsiteX267" fmla="*/ 5480135 w 7467600"/>
              <a:gd name="connsiteY267" fmla="*/ 3565802 h 6858000"/>
              <a:gd name="connsiteX268" fmla="*/ 5499023 w 7467600"/>
              <a:gd name="connsiteY268" fmla="*/ 4166310 h 6858000"/>
              <a:gd name="connsiteX269" fmla="*/ 5547022 w 7467600"/>
              <a:gd name="connsiteY269" fmla="*/ 3607838 h 6858000"/>
              <a:gd name="connsiteX270" fmla="*/ 5515964 w 7467600"/>
              <a:gd name="connsiteY270" fmla="*/ 3378541 h 6858000"/>
              <a:gd name="connsiteX271" fmla="*/ 5453702 w 7467600"/>
              <a:gd name="connsiteY271" fmla="*/ 3090882 h 6858000"/>
              <a:gd name="connsiteX272" fmla="*/ 1238695 w 7467600"/>
              <a:gd name="connsiteY272" fmla="*/ 3076820 h 6858000"/>
              <a:gd name="connsiteX273" fmla="*/ 716371 w 7467600"/>
              <a:gd name="connsiteY273" fmla="*/ 3293249 h 6858000"/>
              <a:gd name="connsiteX274" fmla="*/ 579522 w 7467600"/>
              <a:gd name="connsiteY274" fmla="*/ 3371759 h 6858000"/>
              <a:gd name="connsiteX275" fmla="*/ 600288 w 7467600"/>
              <a:gd name="connsiteY275" fmla="*/ 3365555 h 6858000"/>
              <a:gd name="connsiteX276" fmla="*/ 840692 w 7467600"/>
              <a:gd name="connsiteY276" fmla="*/ 3284921 h 6858000"/>
              <a:gd name="connsiteX277" fmla="*/ 979248 w 7467600"/>
              <a:gd name="connsiteY277" fmla="*/ 3221003 h 6858000"/>
              <a:gd name="connsiteX278" fmla="*/ 1053282 w 7467600"/>
              <a:gd name="connsiteY278" fmla="*/ 3185247 h 6858000"/>
              <a:gd name="connsiteX279" fmla="*/ 1320603 w 7467600"/>
              <a:gd name="connsiteY279" fmla="*/ 3081281 h 6858000"/>
              <a:gd name="connsiteX280" fmla="*/ 1238695 w 7467600"/>
              <a:gd name="connsiteY280" fmla="*/ 3076820 h 6858000"/>
              <a:gd name="connsiteX281" fmla="*/ 5425627 w 7467600"/>
              <a:gd name="connsiteY281" fmla="*/ 2954192 h 6858000"/>
              <a:gd name="connsiteX282" fmla="*/ 5470770 w 7467600"/>
              <a:gd name="connsiteY282" fmla="*/ 3005435 h 6858000"/>
              <a:gd name="connsiteX283" fmla="*/ 5519779 w 7467600"/>
              <a:gd name="connsiteY283" fmla="*/ 4359223 h 6858000"/>
              <a:gd name="connsiteX284" fmla="*/ 5520293 w 7467600"/>
              <a:gd name="connsiteY284" fmla="*/ 4360602 h 6858000"/>
              <a:gd name="connsiteX285" fmla="*/ 5767221 w 7467600"/>
              <a:gd name="connsiteY285" fmla="*/ 4665564 h 6858000"/>
              <a:gd name="connsiteX286" fmla="*/ 6937169 w 7467600"/>
              <a:gd name="connsiteY286" fmla="*/ 4815941 h 6858000"/>
              <a:gd name="connsiteX287" fmla="*/ 6953922 w 7467600"/>
              <a:gd name="connsiteY287" fmla="*/ 4890068 h 6858000"/>
              <a:gd name="connsiteX288" fmla="*/ 6071359 w 7467600"/>
              <a:gd name="connsiteY288" fmla="*/ 4770770 h 6858000"/>
              <a:gd name="connsiteX289" fmla="*/ 6038839 w 7467600"/>
              <a:gd name="connsiteY289" fmla="*/ 4764474 h 6858000"/>
              <a:gd name="connsiteX290" fmla="*/ 6038706 w 7467600"/>
              <a:gd name="connsiteY290" fmla="*/ 4763847 h 6858000"/>
              <a:gd name="connsiteX291" fmla="*/ 6037784 w 7467600"/>
              <a:gd name="connsiteY291" fmla="*/ 4764270 h 6858000"/>
              <a:gd name="connsiteX292" fmla="*/ 6038839 w 7467600"/>
              <a:gd name="connsiteY292" fmla="*/ 4764474 h 6858000"/>
              <a:gd name="connsiteX293" fmla="*/ 6040338 w 7467600"/>
              <a:gd name="connsiteY293" fmla="*/ 4771418 h 6858000"/>
              <a:gd name="connsiteX294" fmla="*/ 6024488 w 7467600"/>
              <a:gd name="connsiteY294" fmla="*/ 4809903 h 6858000"/>
              <a:gd name="connsiteX295" fmla="*/ 5599771 w 7467600"/>
              <a:gd name="connsiteY295" fmla="*/ 5509652 h 6858000"/>
              <a:gd name="connsiteX296" fmla="*/ 5548843 w 7467600"/>
              <a:gd name="connsiteY296" fmla="*/ 5563845 h 6858000"/>
              <a:gd name="connsiteX297" fmla="*/ 5940952 w 7467600"/>
              <a:gd name="connsiteY297" fmla="*/ 6250028 h 6858000"/>
              <a:gd name="connsiteX298" fmla="*/ 6043441 w 7467600"/>
              <a:gd name="connsiteY298" fmla="*/ 6665847 h 6858000"/>
              <a:gd name="connsiteX299" fmla="*/ 6093432 w 7467600"/>
              <a:gd name="connsiteY299" fmla="*/ 6858000 h 6858000"/>
              <a:gd name="connsiteX300" fmla="*/ 6034344 w 7467600"/>
              <a:gd name="connsiteY300" fmla="*/ 6858000 h 6858000"/>
              <a:gd name="connsiteX301" fmla="*/ 6026679 w 7467600"/>
              <a:gd name="connsiteY301" fmla="*/ 6836959 h 6858000"/>
              <a:gd name="connsiteX302" fmla="*/ 5800441 w 7467600"/>
              <a:gd name="connsiteY302" fmla="*/ 6335286 h 6858000"/>
              <a:gd name="connsiteX303" fmla="*/ 5526562 w 7467600"/>
              <a:gd name="connsiteY303" fmla="*/ 5705388 h 6858000"/>
              <a:gd name="connsiteX304" fmla="*/ 5519640 w 7467600"/>
              <a:gd name="connsiteY304" fmla="*/ 5683774 h 6858000"/>
              <a:gd name="connsiteX305" fmla="*/ 5844559 w 7467600"/>
              <a:gd name="connsiteY305" fmla="*/ 6553349 h 6858000"/>
              <a:gd name="connsiteX306" fmla="*/ 5975994 w 7467600"/>
              <a:gd name="connsiteY306" fmla="*/ 6858000 h 6858000"/>
              <a:gd name="connsiteX307" fmla="*/ 5898547 w 7467600"/>
              <a:gd name="connsiteY307" fmla="*/ 6858000 h 6858000"/>
              <a:gd name="connsiteX308" fmla="*/ 5682041 w 7467600"/>
              <a:gd name="connsiteY308" fmla="*/ 6355860 h 6858000"/>
              <a:gd name="connsiteX309" fmla="*/ 5461758 w 7467600"/>
              <a:gd name="connsiteY309" fmla="*/ 5820220 h 6858000"/>
              <a:gd name="connsiteX310" fmla="*/ 5237282 w 7467600"/>
              <a:gd name="connsiteY310" fmla="*/ 6579086 h 6858000"/>
              <a:gd name="connsiteX311" fmla="*/ 5115009 w 7467600"/>
              <a:gd name="connsiteY311" fmla="*/ 6858000 h 6858000"/>
              <a:gd name="connsiteX312" fmla="*/ 5028074 w 7467600"/>
              <a:gd name="connsiteY312" fmla="*/ 6858000 h 6858000"/>
              <a:gd name="connsiteX313" fmla="*/ 5079508 w 7467600"/>
              <a:gd name="connsiteY313" fmla="*/ 6749074 h 6858000"/>
              <a:gd name="connsiteX314" fmla="*/ 5371846 w 7467600"/>
              <a:gd name="connsiteY314" fmla="*/ 5924413 h 6858000"/>
              <a:gd name="connsiteX315" fmla="*/ 5270512 w 7467600"/>
              <a:gd name="connsiteY315" fmla="*/ 6138975 h 6858000"/>
              <a:gd name="connsiteX316" fmla="*/ 5062409 w 7467600"/>
              <a:gd name="connsiteY316" fmla="*/ 6653544 h 6858000"/>
              <a:gd name="connsiteX317" fmla="*/ 5036628 w 7467600"/>
              <a:gd name="connsiteY317" fmla="*/ 6754247 h 6858000"/>
              <a:gd name="connsiteX318" fmla="*/ 5009112 w 7467600"/>
              <a:gd name="connsiteY318" fmla="*/ 6858000 h 6858000"/>
              <a:gd name="connsiteX319" fmla="*/ 4976679 w 7467600"/>
              <a:gd name="connsiteY319" fmla="*/ 6858000 h 6858000"/>
              <a:gd name="connsiteX320" fmla="*/ 5006537 w 7467600"/>
              <a:gd name="connsiteY320" fmla="*/ 6747068 h 6858000"/>
              <a:gd name="connsiteX321" fmla="*/ 5032723 w 7467600"/>
              <a:gd name="connsiteY321" fmla="*/ 6644957 h 6858000"/>
              <a:gd name="connsiteX322" fmla="*/ 5242949 w 7467600"/>
              <a:gd name="connsiteY322" fmla="*/ 6125175 h 6858000"/>
              <a:gd name="connsiteX323" fmla="*/ 5286321 w 7467600"/>
              <a:gd name="connsiteY323" fmla="*/ 6033555 h 6858000"/>
              <a:gd name="connsiteX324" fmla="*/ 5008210 w 7467600"/>
              <a:gd name="connsiteY324" fmla="*/ 6649194 h 6858000"/>
              <a:gd name="connsiteX325" fmla="*/ 4986321 w 7467600"/>
              <a:gd name="connsiteY325" fmla="*/ 6765687 h 6858000"/>
              <a:gd name="connsiteX326" fmla="*/ 4973474 w 7467600"/>
              <a:gd name="connsiteY326" fmla="*/ 6858000 h 6858000"/>
              <a:gd name="connsiteX327" fmla="*/ 4907178 w 7467600"/>
              <a:gd name="connsiteY327" fmla="*/ 6858000 h 6858000"/>
              <a:gd name="connsiteX328" fmla="*/ 4910810 w 7467600"/>
              <a:gd name="connsiteY328" fmla="*/ 6829660 h 6858000"/>
              <a:gd name="connsiteX329" fmla="*/ 4987461 w 7467600"/>
              <a:gd name="connsiteY329" fmla="*/ 6432994 h 6858000"/>
              <a:gd name="connsiteX330" fmla="*/ 5179262 w 7467600"/>
              <a:gd name="connsiteY330" fmla="*/ 6035044 h 6858000"/>
              <a:gd name="connsiteX331" fmla="*/ 4689678 w 7467600"/>
              <a:gd name="connsiteY331" fmla="*/ 6440241 h 6858000"/>
              <a:gd name="connsiteX332" fmla="*/ 4477543 w 7467600"/>
              <a:gd name="connsiteY332" fmla="*/ 6674836 h 6858000"/>
              <a:gd name="connsiteX333" fmla="*/ 4329957 w 7467600"/>
              <a:gd name="connsiteY333" fmla="*/ 6858000 h 6858000"/>
              <a:gd name="connsiteX334" fmla="*/ 4218595 w 7467600"/>
              <a:gd name="connsiteY334" fmla="*/ 6858000 h 6858000"/>
              <a:gd name="connsiteX335" fmla="*/ 4368888 w 7467600"/>
              <a:gd name="connsiteY335" fmla="*/ 6668412 h 6858000"/>
              <a:gd name="connsiteX336" fmla="*/ 4563091 w 7467600"/>
              <a:gd name="connsiteY336" fmla="*/ 6442508 h 6858000"/>
              <a:gd name="connsiteX337" fmla="*/ 5387324 w 7467600"/>
              <a:gd name="connsiteY337" fmla="*/ 5705830 h 6858000"/>
              <a:gd name="connsiteX338" fmla="*/ 5073620 w 7467600"/>
              <a:gd name="connsiteY338" fmla="*/ 5955437 h 6858000"/>
              <a:gd name="connsiteX339" fmla="*/ 4689789 w 7467600"/>
              <a:gd name="connsiteY339" fmla="*/ 6268382 h 6858000"/>
              <a:gd name="connsiteX340" fmla="*/ 4418722 w 7467600"/>
              <a:gd name="connsiteY340" fmla="*/ 6570886 h 6858000"/>
              <a:gd name="connsiteX341" fmla="*/ 4214944 w 7467600"/>
              <a:gd name="connsiteY341" fmla="*/ 6858000 h 6858000"/>
              <a:gd name="connsiteX342" fmla="*/ 4177898 w 7467600"/>
              <a:gd name="connsiteY342" fmla="*/ 6858000 h 6858000"/>
              <a:gd name="connsiteX343" fmla="*/ 4391597 w 7467600"/>
              <a:gd name="connsiteY343" fmla="*/ 6556370 h 6858000"/>
              <a:gd name="connsiteX344" fmla="*/ 4668889 w 7467600"/>
              <a:gd name="connsiteY344" fmla="*/ 6246399 h 6858000"/>
              <a:gd name="connsiteX345" fmla="*/ 5055427 w 7467600"/>
              <a:gd name="connsiteY345" fmla="*/ 5931476 h 6858000"/>
              <a:gd name="connsiteX346" fmla="*/ 5371814 w 7467600"/>
              <a:gd name="connsiteY346" fmla="*/ 5678975 h 6858000"/>
              <a:gd name="connsiteX347" fmla="*/ 4987918 w 7467600"/>
              <a:gd name="connsiteY347" fmla="*/ 5838701 h 6858000"/>
              <a:gd name="connsiteX348" fmla="*/ 4317146 w 7467600"/>
              <a:gd name="connsiteY348" fmla="*/ 6587716 h 6858000"/>
              <a:gd name="connsiteX349" fmla="*/ 4171627 w 7467600"/>
              <a:gd name="connsiteY349" fmla="*/ 6858000 h 6858000"/>
              <a:gd name="connsiteX350" fmla="*/ 4081585 w 7467600"/>
              <a:gd name="connsiteY350" fmla="*/ 6858000 h 6858000"/>
              <a:gd name="connsiteX351" fmla="*/ 4238603 w 7467600"/>
              <a:gd name="connsiteY351" fmla="*/ 6559341 h 6858000"/>
              <a:gd name="connsiteX352" fmla="*/ 4778333 w 7467600"/>
              <a:gd name="connsiteY352" fmla="*/ 5873626 h 6858000"/>
              <a:gd name="connsiteX353" fmla="*/ 5414185 w 7467600"/>
              <a:gd name="connsiteY353" fmla="*/ 5573882 h 6858000"/>
              <a:gd name="connsiteX354" fmla="*/ 5959648 w 7467600"/>
              <a:gd name="connsiteY354" fmla="*/ 4760797 h 6858000"/>
              <a:gd name="connsiteX355" fmla="*/ 5355019 w 7467600"/>
              <a:gd name="connsiteY355" fmla="*/ 4734672 h 6858000"/>
              <a:gd name="connsiteX356" fmla="*/ 5083565 w 7467600"/>
              <a:gd name="connsiteY356" fmla="*/ 5179121 h 6858000"/>
              <a:gd name="connsiteX357" fmla="*/ 4713577 w 7467600"/>
              <a:gd name="connsiteY357" fmla="*/ 5616803 h 6858000"/>
              <a:gd name="connsiteX358" fmla="*/ 3989559 w 7467600"/>
              <a:gd name="connsiteY358" fmla="*/ 6145945 h 6858000"/>
              <a:gd name="connsiteX359" fmla="*/ 3939824 w 7467600"/>
              <a:gd name="connsiteY359" fmla="*/ 6066900 h 6858000"/>
              <a:gd name="connsiteX360" fmla="*/ 4584537 w 7467600"/>
              <a:gd name="connsiteY360" fmla="*/ 5324826 h 6858000"/>
              <a:gd name="connsiteX361" fmla="*/ 5037105 w 7467600"/>
              <a:gd name="connsiteY361" fmla="*/ 5088765 h 6858000"/>
              <a:gd name="connsiteX362" fmla="*/ 5039930 w 7467600"/>
              <a:gd name="connsiteY362" fmla="*/ 5089585 h 6858000"/>
              <a:gd name="connsiteX363" fmla="*/ 5263764 w 7467600"/>
              <a:gd name="connsiteY363" fmla="*/ 4735525 h 6858000"/>
              <a:gd name="connsiteX364" fmla="*/ 4086300 w 7467600"/>
              <a:gd name="connsiteY364" fmla="*/ 4884599 h 6858000"/>
              <a:gd name="connsiteX365" fmla="*/ 4085485 w 7467600"/>
              <a:gd name="connsiteY365" fmla="*/ 4899070 h 6858000"/>
              <a:gd name="connsiteX366" fmla="*/ 3871915 w 7467600"/>
              <a:gd name="connsiteY366" fmla="*/ 5253645 h 6858000"/>
              <a:gd name="connsiteX367" fmla="*/ 3799374 w 7467600"/>
              <a:gd name="connsiteY367" fmla="*/ 5466127 h 6858000"/>
              <a:gd name="connsiteX368" fmla="*/ 3498850 w 7467600"/>
              <a:gd name="connsiteY368" fmla="*/ 6661888 h 6858000"/>
              <a:gd name="connsiteX369" fmla="*/ 3399216 w 7467600"/>
              <a:gd name="connsiteY369" fmla="*/ 6858000 h 6858000"/>
              <a:gd name="connsiteX370" fmla="*/ 3303688 w 7467600"/>
              <a:gd name="connsiteY370" fmla="*/ 6858000 h 6858000"/>
              <a:gd name="connsiteX371" fmla="*/ 3391774 w 7467600"/>
              <a:gd name="connsiteY371" fmla="*/ 6697181 h 6858000"/>
              <a:gd name="connsiteX372" fmla="*/ 3735540 w 7467600"/>
              <a:gd name="connsiteY372" fmla="*/ 5546923 h 6858000"/>
              <a:gd name="connsiteX373" fmla="*/ 3729438 w 7467600"/>
              <a:gd name="connsiteY373" fmla="*/ 5569058 h 6858000"/>
              <a:gd name="connsiteX374" fmla="*/ 3707782 w 7467600"/>
              <a:gd name="connsiteY374" fmla="*/ 5644908 h 6858000"/>
              <a:gd name="connsiteX375" fmla="*/ 3583827 w 7467600"/>
              <a:gd name="connsiteY375" fmla="*/ 6039215 h 6858000"/>
              <a:gd name="connsiteX376" fmla="*/ 3547861 w 7467600"/>
              <a:gd name="connsiteY376" fmla="*/ 6129609 h 6858000"/>
              <a:gd name="connsiteX377" fmla="*/ 3490905 w 7467600"/>
              <a:gd name="connsiteY377" fmla="*/ 6277660 h 6858000"/>
              <a:gd name="connsiteX378" fmla="*/ 3455859 w 7467600"/>
              <a:gd name="connsiteY378" fmla="*/ 6391301 h 6858000"/>
              <a:gd name="connsiteX379" fmla="*/ 3429112 w 7467600"/>
              <a:gd name="connsiteY379" fmla="*/ 6479469 h 6858000"/>
              <a:gd name="connsiteX380" fmla="*/ 3304862 w 7467600"/>
              <a:gd name="connsiteY380" fmla="*/ 6796476 h 6858000"/>
              <a:gd name="connsiteX381" fmla="*/ 3276071 w 7467600"/>
              <a:gd name="connsiteY381" fmla="*/ 6858000 h 6858000"/>
              <a:gd name="connsiteX382" fmla="*/ 3240805 w 7467600"/>
              <a:gd name="connsiteY382" fmla="*/ 6858000 h 6858000"/>
              <a:gd name="connsiteX383" fmla="*/ 3275917 w 7467600"/>
              <a:gd name="connsiteY383" fmla="*/ 6783192 h 6858000"/>
              <a:gd name="connsiteX384" fmla="*/ 3399358 w 7467600"/>
              <a:gd name="connsiteY384" fmla="*/ 6469011 h 6858000"/>
              <a:gd name="connsiteX385" fmla="*/ 3425650 w 7467600"/>
              <a:gd name="connsiteY385" fmla="*/ 6381333 h 6858000"/>
              <a:gd name="connsiteX386" fmla="*/ 3460661 w 7467600"/>
              <a:gd name="connsiteY386" fmla="*/ 6266763 h 6858000"/>
              <a:gd name="connsiteX387" fmla="*/ 3518021 w 7467600"/>
              <a:gd name="connsiteY387" fmla="*/ 6117298 h 6858000"/>
              <a:gd name="connsiteX388" fmla="*/ 3554035 w 7467600"/>
              <a:gd name="connsiteY388" fmla="*/ 6027832 h 6858000"/>
              <a:gd name="connsiteX389" fmla="*/ 3677174 w 7467600"/>
              <a:gd name="connsiteY389" fmla="*/ 5636351 h 6858000"/>
              <a:gd name="connsiteX390" fmla="*/ 3698819 w 7467600"/>
              <a:gd name="connsiteY390" fmla="*/ 5560503 h 6858000"/>
              <a:gd name="connsiteX391" fmla="*/ 3702094 w 7467600"/>
              <a:gd name="connsiteY391" fmla="*/ 5549194 h 6858000"/>
              <a:gd name="connsiteX392" fmla="*/ 3398355 w 7467600"/>
              <a:gd name="connsiteY392" fmla="*/ 6094603 h 6858000"/>
              <a:gd name="connsiteX393" fmla="*/ 3193941 w 7467600"/>
              <a:gd name="connsiteY393" fmla="*/ 6798775 h 6858000"/>
              <a:gd name="connsiteX394" fmla="*/ 3184140 w 7467600"/>
              <a:gd name="connsiteY394" fmla="*/ 6858000 h 6858000"/>
              <a:gd name="connsiteX395" fmla="*/ 3099978 w 7467600"/>
              <a:gd name="connsiteY395" fmla="*/ 6858000 h 6858000"/>
              <a:gd name="connsiteX396" fmla="*/ 3101556 w 7467600"/>
              <a:gd name="connsiteY396" fmla="*/ 6843337 h 6858000"/>
              <a:gd name="connsiteX397" fmla="*/ 3370162 w 7467600"/>
              <a:gd name="connsiteY397" fmla="*/ 5785550 h 6858000"/>
              <a:gd name="connsiteX398" fmla="*/ 3746477 w 7467600"/>
              <a:gd name="connsiteY398" fmla="*/ 5377889 h 6858000"/>
              <a:gd name="connsiteX399" fmla="*/ 3863399 w 7467600"/>
              <a:gd name="connsiteY399" fmla="*/ 5087257 h 6858000"/>
              <a:gd name="connsiteX400" fmla="*/ 3968712 w 7467600"/>
              <a:gd name="connsiteY400" fmla="*/ 4913989 h 6858000"/>
              <a:gd name="connsiteX401" fmla="*/ 2792390 w 7467600"/>
              <a:gd name="connsiteY401" fmla="*/ 5382974 h 6858000"/>
              <a:gd name="connsiteX402" fmla="*/ 2714982 w 7467600"/>
              <a:gd name="connsiteY402" fmla="*/ 5427051 h 6858000"/>
              <a:gd name="connsiteX403" fmla="*/ 2813361 w 7467600"/>
              <a:gd name="connsiteY403" fmla="*/ 6023912 h 6858000"/>
              <a:gd name="connsiteX404" fmla="*/ 2688430 w 7467600"/>
              <a:gd name="connsiteY404" fmla="*/ 6801564 h 6858000"/>
              <a:gd name="connsiteX405" fmla="*/ 2629626 w 7467600"/>
              <a:gd name="connsiteY405" fmla="*/ 6763394 h 6858000"/>
              <a:gd name="connsiteX406" fmla="*/ 2565328 w 7467600"/>
              <a:gd name="connsiteY406" fmla="*/ 5516399 h 6858000"/>
              <a:gd name="connsiteX407" fmla="*/ 1922999 w 7467600"/>
              <a:gd name="connsiteY407" fmla="*/ 5980343 h 6858000"/>
              <a:gd name="connsiteX408" fmla="*/ 1950261 w 7467600"/>
              <a:gd name="connsiteY408" fmla="*/ 6405858 h 6858000"/>
              <a:gd name="connsiteX409" fmla="*/ 2365554 w 7467600"/>
              <a:gd name="connsiteY409" fmla="*/ 6759107 h 6858000"/>
              <a:gd name="connsiteX410" fmla="*/ 2424142 w 7467600"/>
              <a:gd name="connsiteY410" fmla="*/ 6858000 h 6858000"/>
              <a:gd name="connsiteX411" fmla="*/ 2395994 w 7467600"/>
              <a:gd name="connsiteY411" fmla="*/ 6858000 h 6858000"/>
              <a:gd name="connsiteX412" fmla="*/ 2392863 w 7467600"/>
              <a:gd name="connsiteY412" fmla="*/ 6852964 h 6858000"/>
              <a:gd name="connsiteX413" fmla="*/ 2017589 w 7467600"/>
              <a:gd name="connsiteY413" fmla="*/ 6493982 h 6858000"/>
              <a:gd name="connsiteX414" fmla="*/ 2147336 w 7467600"/>
              <a:gd name="connsiteY414" fmla="*/ 6594052 h 6858000"/>
              <a:gd name="connsiteX415" fmla="*/ 2207047 w 7467600"/>
              <a:gd name="connsiteY415" fmla="*/ 6654540 h 6858000"/>
              <a:gd name="connsiteX416" fmla="*/ 2299106 w 7467600"/>
              <a:gd name="connsiteY416" fmla="*/ 6778931 h 6858000"/>
              <a:gd name="connsiteX417" fmla="*/ 2314430 w 7467600"/>
              <a:gd name="connsiteY417" fmla="*/ 6801144 h 6858000"/>
              <a:gd name="connsiteX418" fmla="*/ 2352406 w 7467600"/>
              <a:gd name="connsiteY418" fmla="*/ 6858000 h 6858000"/>
              <a:gd name="connsiteX419" fmla="*/ 2314492 w 7467600"/>
              <a:gd name="connsiteY419" fmla="*/ 6858000 h 6858000"/>
              <a:gd name="connsiteX420" fmla="*/ 2288095 w 7467600"/>
              <a:gd name="connsiteY420" fmla="*/ 6818030 h 6858000"/>
              <a:gd name="connsiteX421" fmla="*/ 2272768 w 7467600"/>
              <a:gd name="connsiteY421" fmla="*/ 6795822 h 6858000"/>
              <a:gd name="connsiteX422" fmla="*/ 2182715 w 7467600"/>
              <a:gd name="connsiteY422" fmla="*/ 6675071 h 6858000"/>
              <a:gd name="connsiteX423" fmla="*/ 2032061 w 7467600"/>
              <a:gd name="connsiteY423" fmla="*/ 6541380 h 6858000"/>
              <a:gd name="connsiteX424" fmla="*/ 2257220 w 7467600"/>
              <a:gd name="connsiteY424" fmla="*/ 6826257 h 6858000"/>
              <a:gd name="connsiteX425" fmla="*/ 2281324 w 7467600"/>
              <a:gd name="connsiteY425" fmla="*/ 6858000 h 6858000"/>
              <a:gd name="connsiteX426" fmla="*/ 2242860 w 7467600"/>
              <a:gd name="connsiteY426" fmla="*/ 6858000 h 6858000"/>
              <a:gd name="connsiteX427" fmla="*/ 2232818 w 7467600"/>
              <a:gd name="connsiteY427" fmla="*/ 6844926 h 6858000"/>
              <a:gd name="connsiteX428" fmla="*/ 1990172 w 7467600"/>
              <a:gd name="connsiteY428" fmla="*/ 6542121 h 6858000"/>
              <a:gd name="connsiteX429" fmla="*/ 2124090 w 7467600"/>
              <a:gd name="connsiteY429" fmla="*/ 6761017 h 6858000"/>
              <a:gd name="connsiteX430" fmla="*/ 2200380 w 7467600"/>
              <a:gd name="connsiteY430" fmla="*/ 6858000 h 6858000"/>
              <a:gd name="connsiteX431" fmla="*/ 2147507 w 7467600"/>
              <a:gd name="connsiteY431" fmla="*/ 6858000 h 6858000"/>
              <a:gd name="connsiteX432" fmla="*/ 2070668 w 7467600"/>
              <a:gd name="connsiteY432" fmla="*/ 6761520 h 6858000"/>
              <a:gd name="connsiteX433" fmla="*/ 1975142 w 7467600"/>
              <a:gd name="connsiteY433" fmla="*/ 6585570 h 6858000"/>
              <a:gd name="connsiteX434" fmla="*/ 2050035 w 7467600"/>
              <a:gd name="connsiteY434" fmla="*/ 6813345 h 6858000"/>
              <a:gd name="connsiteX435" fmla="*/ 2063025 w 7467600"/>
              <a:gd name="connsiteY435" fmla="*/ 6858000 h 6858000"/>
              <a:gd name="connsiteX436" fmla="*/ 2021675 w 7467600"/>
              <a:gd name="connsiteY436" fmla="*/ 6858000 h 6858000"/>
              <a:gd name="connsiteX437" fmla="*/ 2019308 w 7467600"/>
              <a:gd name="connsiteY437" fmla="*/ 6847118 h 6858000"/>
              <a:gd name="connsiteX438" fmla="*/ 1938835 w 7467600"/>
              <a:gd name="connsiteY438" fmla="*/ 6551160 h 6858000"/>
              <a:gd name="connsiteX439" fmla="*/ 1953230 w 7467600"/>
              <a:gd name="connsiteY439" fmla="*/ 6759699 h 6858000"/>
              <a:gd name="connsiteX440" fmla="*/ 1956763 w 7467600"/>
              <a:gd name="connsiteY440" fmla="*/ 6778191 h 6858000"/>
              <a:gd name="connsiteX441" fmla="*/ 1967925 w 7467600"/>
              <a:gd name="connsiteY441" fmla="*/ 6858000 h 6858000"/>
              <a:gd name="connsiteX442" fmla="*/ 1936622 w 7467600"/>
              <a:gd name="connsiteY442" fmla="*/ 6858000 h 6858000"/>
              <a:gd name="connsiteX443" fmla="*/ 1926261 w 7467600"/>
              <a:gd name="connsiteY443" fmla="*/ 6784064 h 6858000"/>
              <a:gd name="connsiteX444" fmla="*/ 1922724 w 7467600"/>
              <a:gd name="connsiteY444" fmla="*/ 6765577 h 6858000"/>
              <a:gd name="connsiteX445" fmla="*/ 1904650 w 7467600"/>
              <a:gd name="connsiteY445" fmla="*/ 6639616 h 6858000"/>
              <a:gd name="connsiteX446" fmla="*/ 1885273 w 7467600"/>
              <a:gd name="connsiteY446" fmla="*/ 6858000 h 6858000"/>
              <a:gd name="connsiteX447" fmla="*/ 1854363 w 7467600"/>
              <a:gd name="connsiteY447" fmla="*/ 6858000 h 6858000"/>
              <a:gd name="connsiteX448" fmla="*/ 1880391 w 7467600"/>
              <a:gd name="connsiteY448" fmla="*/ 6603796 h 6858000"/>
              <a:gd name="connsiteX449" fmla="*/ 1818273 w 7467600"/>
              <a:gd name="connsiteY449" fmla="*/ 6715729 h 6858000"/>
              <a:gd name="connsiteX450" fmla="*/ 1794691 w 7467600"/>
              <a:gd name="connsiteY450" fmla="*/ 6843239 h 6858000"/>
              <a:gd name="connsiteX451" fmla="*/ 1794914 w 7467600"/>
              <a:gd name="connsiteY451" fmla="*/ 6858000 h 6858000"/>
              <a:gd name="connsiteX452" fmla="*/ 1746128 w 7467600"/>
              <a:gd name="connsiteY452" fmla="*/ 6858000 h 6858000"/>
              <a:gd name="connsiteX453" fmla="*/ 1753934 w 7467600"/>
              <a:gd name="connsiteY453" fmla="*/ 6724796 h 6858000"/>
              <a:gd name="connsiteX454" fmla="*/ 1792053 w 7467600"/>
              <a:gd name="connsiteY454" fmla="*/ 6572396 h 6858000"/>
              <a:gd name="connsiteX455" fmla="*/ 1862248 w 7467600"/>
              <a:gd name="connsiteY455" fmla="*/ 6266397 h 6858000"/>
              <a:gd name="connsiteX456" fmla="*/ 1862250 w 7467600"/>
              <a:gd name="connsiteY456" fmla="*/ 6033531 h 6858000"/>
              <a:gd name="connsiteX457" fmla="*/ 1211999 w 7467600"/>
              <a:gd name="connsiteY457" fmla="*/ 6683610 h 6858000"/>
              <a:gd name="connsiteX458" fmla="*/ 1213266 w 7467600"/>
              <a:gd name="connsiteY458" fmla="*/ 6691947 h 6858000"/>
              <a:gd name="connsiteX459" fmla="*/ 1203370 w 7467600"/>
              <a:gd name="connsiteY459" fmla="*/ 6850676 h 6858000"/>
              <a:gd name="connsiteX460" fmla="*/ 1203671 w 7467600"/>
              <a:gd name="connsiteY460" fmla="*/ 6858000 h 6858000"/>
              <a:gd name="connsiteX461" fmla="*/ 1143180 w 7467600"/>
              <a:gd name="connsiteY461" fmla="*/ 6858000 h 6858000"/>
              <a:gd name="connsiteX462" fmla="*/ 1142176 w 7467600"/>
              <a:gd name="connsiteY462" fmla="*/ 6766045 h 6858000"/>
              <a:gd name="connsiteX463" fmla="*/ 1067484 w 7467600"/>
              <a:gd name="connsiteY463" fmla="*/ 6858000 h 6858000"/>
              <a:gd name="connsiteX464" fmla="*/ 953928 w 7467600"/>
              <a:gd name="connsiteY464" fmla="*/ 6858000 h 6858000"/>
              <a:gd name="connsiteX465" fmla="*/ 959715 w 7467600"/>
              <a:gd name="connsiteY465" fmla="*/ 6850185 h 6858000"/>
              <a:gd name="connsiteX466" fmla="*/ 1483788 w 7467600"/>
              <a:gd name="connsiteY466" fmla="*/ 6259174 h 6858000"/>
              <a:gd name="connsiteX467" fmla="*/ 1100671 w 7467600"/>
              <a:gd name="connsiteY467" fmla="*/ 6252137 h 6858000"/>
              <a:gd name="connsiteX468" fmla="*/ 1090144 w 7467600"/>
              <a:gd name="connsiteY468" fmla="*/ 6256748 h 6858000"/>
              <a:gd name="connsiteX469" fmla="*/ 1095872 w 7467600"/>
              <a:gd name="connsiteY469" fmla="*/ 6271892 h 6858000"/>
              <a:gd name="connsiteX470" fmla="*/ 262785 w 7467600"/>
              <a:gd name="connsiteY470" fmla="*/ 6845450 h 6858000"/>
              <a:gd name="connsiteX471" fmla="*/ 209968 w 7467600"/>
              <a:gd name="connsiteY471" fmla="*/ 6770713 h 6858000"/>
              <a:gd name="connsiteX472" fmla="*/ 873460 w 7467600"/>
              <a:gd name="connsiteY472" fmla="*/ 6253768 h 6858000"/>
              <a:gd name="connsiteX473" fmla="*/ 192686 w 7467600"/>
              <a:gd name="connsiteY473" fmla="*/ 5849257 h 6858000"/>
              <a:gd name="connsiteX474" fmla="*/ 4696 w 7467600"/>
              <a:gd name="connsiteY474" fmla="*/ 5697668 h 6858000"/>
              <a:gd name="connsiteX475" fmla="*/ 0 w 7467600"/>
              <a:gd name="connsiteY475" fmla="*/ 5689984 h 6858000"/>
              <a:gd name="connsiteX476" fmla="*/ 0 w 7467600"/>
              <a:gd name="connsiteY476" fmla="*/ 5513472 h 6858000"/>
              <a:gd name="connsiteX477" fmla="*/ 174101 w 7467600"/>
              <a:gd name="connsiteY477" fmla="*/ 5620277 h 6858000"/>
              <a:gd name="connsiteX478" fmla="*/ 891800 w 7467600"/>
              <a:gd name="connsiteY478" fmla="*/ 6036935 h 6858000"/>
              <a:gd name="connsiteX479" fmla="*/ 1072219 w 7467600"/>
              <a:gd name="connsiteY479" fmla="*/ 6169443 h 6858000"/>
              <a:gd name="connsiteX480" fmla="*/ 1074117 w 7467600"/>
              <a:gd name="connsiteY480" fmla="*/ 6170301 h 6858000"/>
              <a:gd name="connsiteX481" fmla="*/ 1083114 w 7467600"/>
              <a:gd name="connsiteY481" fmla="*/ 6174131 h 6858000"/>
              <a:gd name="connsiteX482" fmla="*/ 1543010 w 7467600"/>
              <a:gd name="connsiteY482" fmla="*/ 6191140 h 6858000"/>
              <a:gd name="connsiteX483" fmla="*/ 1551080 w 7467600"/>
              <a:gd name="connsiteY483" fmla="*/ 6195006 h 6858000"/>
              <a:gd name="connsiteX484" fmla="*/ 2345443 w 7467600"/>
              <a:gd name="connsiteY484" fmla="*/ 5549882 h 6858000"/>
              <a:gd name="connsiteX485" fmla="*/ 1721499 w 7467600"/>
              <a:gd name="connsiteY485" fmla="*/ 5599969 h 6858000"/>
              <a:gd name="connsiteX486" fmla="*/ 767716 w 7467600"/>
              <a:gd name="connsiteY486" fmla="*/ 5472768 h 6858000"/>
              <a:gd name="connsiteX487" fmla="*/ 722147 w 7467600"/>
              <a:gd name="connsiteY487" fmla="*/ 5393091 h 6858000"/>
              <a:gd name="connsiteX488" fmla="*/ 1485552 w 7467600"/>
              <a:gd name="connsiteY488" fmla="*/ 5313202 h 6858000"/>
              <a:gd name="connsiteX489" fmla="*/ 2143004 w 7467600"/>
              <a:gd name="connsiteY489" fmla="*/ 5402420 h 6858000"/>
              <a:gd name="connsiteX490" fmla="*/ 1933391 w 7467600"/>
              <a:gd name="connsiteY490" fmla="*/ 5156971 h 6858000"/>
              <a:gd name="connsiteX491" fmla="*/ 1827118 w 7467600"/>
              <a:gd name="connsiteY491" fmla="*/ 4968410 h 6858000"/>
              <a:gd name="connsiteX492" fmla="*/ 1837349 w 7467600"/>
              <a:gd name="connsiteY492" fmla="*/ 4956357 h 6858000"/>
              <a:gd name="connsiteX493" fmla="*/ 2162835 w 7467600"/>
              <a:gd name="connsiteY493" fmla="*/ 5187853 h 6858000"/>
              <a:gd name="connsiteX494" fmla="*/ 2257167 w 7467600"/>
              <a:gd name="connsiteY494" fmla="*/ 5462123 h 6858000"/>
              <a:gd name="connsiteX495" fmla="*/ 2261598 w 7467600"/>
              <a:gd name="connsiteY495" fmla="*/ 5467998 h 6858000"/>
              <a:gd name="connsiteX496" fmla="*/ 2437177 w 7467600"/>
              <a:gd name="connsiteY496" fmla="*/ 5479608 h 6858000"/>
              <a:gd name="connsiteX497" fmla="*/ 2445247 w 7467600"/>
              <a:gd name="connsiteY497" fmla="*/ 5483476 h 6858000"/>
              <a:gd name="connsiteX498" fmla="*/ 2743626 w 7467600"/>
              <a:gd name="connsiteY498" fmla="*/ 5304819 h 6858000"/>
              <a:gd name="connsiteX499" fmla="*/ 3048102 w 7467600"/>
              <a:gd name="connsiteY499" fmla="*/ 5150595 h 6858000"/>
              <a:gd name="connsiteX500" fmla="*/ 1799414 w 7467600"/>
              <a:gd name="connsiteY500" fmla="*/ 4694732 h 6858000"/>
              <a:gd name="connsiteX501" fmla="*/ 1771735 w 7467600"/>
              <a:gd name="connsiteY501" fmla="*/ 4619929 h 6858000"/>
              <a:gd name="connsiteX502" fmla="*/ 3104273 w 7467600"/>
              <a:gd name="connsiteY502" fmla="*/ 5076159 h 6858000"/>
              <a:gd name="connsiteX503" fmla="*/ 3113245 w 7467600"/>
              <a:gd name="connsiteY503" fmla="*/ 5090705 h 6858000"/>
              <a:gd name="connsiteX504" fmla="*/ 3126294 w 7467600"/>
              <a:gd name="connsiteY504" fmla="*/ 5114400 h 6858000"/>
              <a:gd name="connsiteX505" fmla="*/ 3937433 w 7467600"/>
              <a:gd name="connsiteY505" fmla="*/ 4830473 h 6858000"/>
              <a:gd name="connsiteX506" fmla="*/ 3590475 w 7467600"/>
              <a:gd name="connsiteY506" fmla="*/ 4597974 h 6858000"/>
              <a:gd name="connsiteX507" fmla="*/ 3100264 w 7467600"/>
              <a:gd name="connsiteY507" fmla="*/ 4579845 h 6858000"/>
              <a:gd name="connsiteX508" fmla="*/ 2183576 w 7467600"/>
              <a:gd name="connsiteY508" fmla="*/ 4227150 h 6858000"/>
              <a:gd name="connsiteX509" fmla="*/ 2151029 w 7467600"/>
              <a:gd name="connsiteY509" fmla="*/ 4146947 h 6858000"/>
              <a:gd name="connsiteX510" fmla="*/ 3563434 w 7467600"/>
              <a:gd name="connsiteY510" fmla="*/ 4469115 h 6858000"/>
              <a:gd name="connsiteX511" fmla="*/ 3177952 w 7467600"/>
              <a:gd name="connsiteY511" fmla="*/ 3657386 h 6858000"/>
              <a:gd name="connsiteX512" fmla="*/ 3189263 w 7467600"/>
              <a:gd name="connsiteY512" fmla="*/ 3625726 h 6858000"/>
              <a:gd name="connsiteX513" fmla="*/ 3560912 w 7467600"/>
              <a:gd name="connsiteY513" fmla="*/ 4079863 h 6858000"/>
              <a:gd name="connsiteX514" fmla="*/ 3626636 w 7467600"/>
              <a:gd name="connsiteY514" fmla="*/ 4512230 h 6858000"/>
              <a:gd name="connsiteX515" fmla="*/ 3653088 w 7467600"/>
              <a:gd name="connsiteY515" fmla="*/ 4521417 h 6858000"/>
              <a:gd name="connsiteX516" fmla="*/ 3988128 w 7467600"/>
              <a:gd name="connsiteY516" fmla="*/ 4817267 h 6858000"/>
              <a:gd name="connsiteX517" fmla="*/ 4830582 w 7467600"/>
              <a:gd name="connsiteY517" fmla="*/ 4676000 h 6858000"/>
              <a:gd name="connsiteX518" fmla="*/ 4830100 w 7467600"/>
              <a:gd name="connsiteY518" fmla="*/ 4675554 h 6858000"/>
              <a:gd name="connsiteX519" fmla="*/ 4036318 w 7467600"/>
              <a:gd name="connsiteY519" fmla="*/ 4147013 h 6858000"/>
              <a:gd name="connsiteX520" fmla="*/ 3432098 w 7467600"/>
              <a:gd name="connsiteY520" fmla="*/ 3537312 h 6858000"/>
              <a:gd name="connsiteX521" fmla="*/ 3446761 w 7467600"/>
              <a:gd name="connsiteY521" fmla="*/ 3461278 h 6858000"/>
              <a:gd name="connsiteX522" fmla="*/ 4419733 w 7467600"/>
              <a:gd name="connsiteY522" fmla="*/ 3963555 h 6858000"/>
              <a:gd name="connsiteX523" fmla="*/ 4781371 w 7467600"/>
              <a:gd name="connsiteY523" fmla="*/ 4458604 h 6858000"/>
              <a:gd name="connsiteX524" fmla="*/ 4780440 w 7467600"/>
              <a:gd name="connsiteY524" fmla="*/ 4470290 h 6858000"/>
              <a:gd name="connsiteX525" fmla="*/ 4898954 w 7467600"/>
              <a:gd name="connsiteY525" fmla="*/ 4662092 h 6858000"/>
              <a:gd name="connsiteX526" fmla="*/ 4900699 w 7467600"/>
              <a:gd name="connsiteY526" fmla="*/ 4670867 h 6858000"/>
              <a:gd name="connsiteX527" fmla="*/ 5714511 w 7467600"/>
              <a:gd name="connsiteY527" fmla="*/ 4663483 h 6858000"/>
              <a:gd name="connsiteX528" fmla="*/ 5464793 w 7467600"/>
              <a:gd name="connsiteY528" fmla="*/ 4393556 h 6858000"/>
              <a:gd name="connsiteX529" fmla="*/ 5461897 w 7467600"/>
              <a:gd name="connsiteY529" fmla="*/ 4390879 h 6858000"/>
              <a:gd name="connsiteX530" fmla="*/ 4294126 w 7467600"/>
              <a:gd name="connsiteY530" fmla="*/ 3303048 h 6858000"/>
              <a:gd name="connsiteX531" fmla="*/ 4305321 w 7467600"/>
              <a:gd name="connsiteY531" fmla="*/ 3256953 h 6858000"/>
              <a:gd name="connsiteX532" fmla="*/ 4949299 w 7467600"/>
              <a:gd name="connsiteY532" fmla="*/ 3766336 h 6858000"/>
              <a:gd name="connsiteX533" fmla="*/ 5291452 w 7467600"/>
              <a:gd name="connsiteY533" fmla="*/ 4076801 h 6858000"/>
              <a:gd name="connsiteX534" fmla="*/ 5434998 w 7467600"/>
              <a:gd name="connsiteY534" fmla="*/ 4254100 h 6858000"/>
              <a:gd name="connsiteX535" fmla="*/ 5351015 w 7467600"/>
              <a:gd name="connsiteY535" fmla="*/ 3760989 h 6858000"/>
              <a:gd name="connsiteX536" fmla="*/ 5413780 w 7467600"/>
              <a:gd name="connsiteY536" fmla="*/ 2966265 h 6858000"/>
              <a:gd name="connsiteX537" fmla="*/ 5425627 w 7467600"/>
              <a:gd name="connsiteY537" fmla="*/ 2954192 h 6858000"/>
              <a:gd name="connsiteX538" fmla="*/ 6604735 w 7467600"/>
              <a:gd name="connsiteY538" fmla="*/ 2041381 h 6858000"/>
              <a:gd name="connsiteX539" fmla="*/ 7204487 w 7467600"/>
              <a:gd name="connsiteY539" fmla="*/ 2742112 h 6858000"/>
              <a:gd name="connsiteX540" fmla="*/ 7131592 w 7467600"/>
              <a:gd name="connsiteY540" fmla="*/ 2672096 h 6858000"/>
              <a:gd name="connsiteX541" fmla="*/ 6996344 w 7467600"/>
              <a:gd name="connsiteY541" fmla="*/ 2518310 h 6858000"/>
              <a:gd name="connsiteX542" fmla="*/ 6735495 w 7467600"/>
              <a:gd name="connsiteY542" fmla="*/ 2196890 h 6858000"/>
              <a:gd name="connsiteX543" fmla="*/ 6721901 w 7467600"/>
              <a:gd name="connsiteY543" fmla="*/ 2179274 h 6858000"/>
              <a:gd name="connsiteX544" fmla="*/ 6604735 w 7467600"/>
              <a:gd name="connsiteY544" fmla="*/ 2041381 h 6858000"/>
              <a:gd name="connsiteX545" fmla="*/ 6591670 w 7467600"/>
              <a:gd name="connsiteY545" fmla="*/ 1988277 h 6858000"/>
              <a:gd name="connsiteX546" fmla="*/ 6747349 w 7467600"/>
              <a:gd name="connsiteY546" fmla="*/ 2160069 h 6858000"/>
              <a:gd name="connsiteX547" fmla="*/ 6760943 w 7467600"/>
              <a:gd name="connsiteY547" fmla="*/ 2177686 h 6858000"/>
              <a:gd name="connsiteX548" fmla="*/ 7021065 w 7467600"/>
              <a:gd name="connsiteY548" fmla="*/ 2498102 h 6858000"/>
              <a:gd name="connsiteX549" fmla="*/ 7155223 w 7467600"/>
              <a:gd name="connsiteY549" fmla="*/ 2650386 h 6858000"/>
              <a:gd name="connsiteX550" fmla="*/ 7203167 w 7467600"/>
              <a:gd name="connsiteY550" fmla="*/ 2697288 h 6858000"/>
              <a:gd name="connsiteX551" fmla="*/ 6937703 w 7467600"/>
              <a:gd name="connsiteY551" fmla="*/ 2321981 h 6858000"/>
              <a:gd name="connsiteX552" fmla="*/ 6591670 w 7467600"/>
              <a:gd name="connsiteY552" fmla="*/ 1988277 h 6858000"/>
              <a:gd name="connsiteX553" fmla="*/ 5798671 w 7467600"/>
              <a:gd name="connsiteY553" fmla="*/ 1981601 h 6858000"/>
              <a:gd name="connsiteX554" fmla="*/ 5754709 w 7467600"/>
              <a:gd name="connsiteY554" fmla="*/ 2071454 h 6858000"/>
              <a:gd name="connsiteX555" fmla="*/ 5763044 w 7467600"/>
              <a:gd name="connsiteY555" fmla="*/ 2842206 h 6858000"/>
              <a:gd name="connsiteX556" fmla="*/ 5764974 w 7467600"/>
              <a:gd name="connsiteY556" fmla="*/ 2799609 h 6858000"/>
              <a:gd name="connsiteX557" fmla="*/ 5767665 w 7467600"/>
              <a:gd name="connsiteY557" fmla="*/ 2666409 h 6858000"/>
              <a:gd name="connsiteX558" fmla="*/ 5763055 w 7467600"/>
              <a:gd name="connsiteY558" fmla="*/ 2579705 h 6858000"/>
              <a:gd name="connsiteX559" fmla="*/ 5758079 w 7467600"/>
              <a:gd name="connsiteY559" fmla="*/ 2492508 h 6858000"/>
              <a:gd name="connsiteX560" fmla="*/ 5779325 w 7467600"/>
              <a:gd name="connsiteY560" fmla="*/ 2197069 h 6858000"/>
              <a:gd name="connsiteX561" fmla="*/ 5798671 w 7467600"/>
              <a:gd name="connsiteY561" fmla="*/ 1981601 h 6858000"/>
              <a:gd name="connsiteX562" fmla="*/ 5829202 w 7467600"/>
              <a:gd name="connsiteY562" fmla="*/ 1971679 h 6858000"/>
              <a:gd name="connsiteX563" fmla="*/ 5809558 w 7467600"/>
              <a:gd name="connsiteY563" fmla="*/ 2198043 h 6858000"/>
              <a:gd name="connsiteX564" fmla="*/ 5788653 w 7467600"/>
              <a:gd name="connsiteY564" fmla="*/ 2489430 h 6858000"/>
              <a:gd name="connsiteX565" fmla="*/ 5793439 w 7467600"/>
              <a:gd name="connsiteY565" fmla="*/ 2575235 h 6858000"/>
              <a:gd name="connsiteX566" fmla="*/ 5796837 w 7467600"/>
              <a:gd name="connsiteY566" fmla="*/ 2637633 h 6858000"/>
              <a:gd name="connsiteX567" fmla="*/ 5818614 w 7467600"/>
              <a:gd name="connsiteY567" fmla="*/ 2473055 h 6858000"/>
              <a:gd name="connsiteX568" fmla="*/ 5829202 w 7467600"/>
              <a:gd name="connsiteY568" fmla="*/ 1971679 h 6858000"/>
              <a:gd name="connsiteX569" fmla="*/ 5911389 w 7467600"/>
              <a:gd name="connsiteY569" fmla="*/ 1898371 h 6858000"/>
              <a:gd name="connsiteX570" fmla="*/ 6237627 w 7467600"/>
              <a:gd name="connsiteY570" fmla="*/ 2231921 h 6858000"/>
              <a:gd name="connsiteX571" fmla="*/ 5911389 w 7467600"/>
              <a:gd name="connsiteY571" fmla="*/ 1898371 h 6858000"/>
              <a:gd name="connsiteX572" fmla="*/ 6944437 w 7467600"/>
              <a:gd name="connsiteY572" fmla="*/ 1575402 h 6858000"/>
              <a:gd name="connsiteX573" fmla="*/ 6304730 w 7467600"/>
              <a:gd name="connsiteY573" fmla="*/ 1766654 h 6858000"/>
              <a:gd name="connsiteX574" fmla="*/ 6944437 w 7467600"/>
              <a:gd name="connsiteY574" fmla="*/ 1575402 h 6858000"/>
              <a:gd name="connsiteX575" fmla="*/ 7019523 w 7467600"/>
              <a:gd name="connsiteY575" fmla="*/ 1519450 h 6858000"/>
              <a:gd name="connsiteX576" fmla="*/ 6298091 w 7467600"/>
              <a:gd name="connsiteY576" fmla="*/ 1737122 h 6858000"/>
              <a:gd name="connsiteX577" fmla="*/ 7019523 w 7467600"/>
              <a:gd name="connsiteY577" fmla="*/ 1519450 h 6858000"/>
              <a:gd name="connsiteX578" fmla="*/ 2399523 w 7467600"/>
              <a:gd name="connsiteY578" fmla="*/ 1428234 h 6858000"/>
              <a:gd name="connsiteX579" fmla="*/ 2224982 w 7467600"/>
              <a:gd name="connsiteY579" fmla="*/ 1826201 h 6858000"/>
              <a:gd name="connsiteX580" fmla="*/ 2096099 w 7467600"/>
              <a:gd name="connsiteY580" fmla="*/ 2345900 h 6858000"/>
              <a:gd name="connsiteX581" fmla="*/ 2283317 w 7467600"/>
              <a:gd name="connsiteY581" fmla="*/ 1796925 h 6858000"/>
              <a:gd name="connsiteX582" fmla="*/ 2399523 w 7467600"/>
              <a:gd name="connsiteY582" fmla="*/ 1428234 h 6858000"/>
              <a:gd name="connsiteX583" fmla="*/ 2448558 w 7467600"/>
              <a:gd name="connsiteY583" fmla="*/ 1373435 h 6858000"/>
              <a:gd name="connsiteX584" fmla="*/ 2312521 w 7467600"/>
              <a:gd name="connsiteY584" fmla="*/ 1806140 h 6858000"/>
              <a:gd name="connsiteX585" fmla="*/ 2127533 w 7467600"/>
              <a:gd name="connsiteY585" fmla="*/ 2348380 h 6858000"/>
              <a:gd name="connsiteX586" fmla="*/ 2358080 w 7467600"/>
              <a:gd name="connsiteY586" fmla="*/ 1866134 h 6858000"/>
              <a:gd name="connsiteX587" fmla="*/ 2407436 w 7467600"/>
              <a:gd name="connsiteY587" fmla="*/ 1651070 h 6858000"/>
              <a:gd name="connsiteX588" fmla="*/ 2448558 w 7467600"/>
              <a:gd name="connsiteY588" fmla="*/ 1373435 h 6858000"/>
              <a:gd name="connsiteX589" fmla="*/ 278707 w 7467600"/>
              <a:gd name="connsiteY589" fmla="*/ 1352270 h 6858000"/>
              <a:gd name="connsiteX590" fmla="*/ 321570 w 7467600"/>
              <a:gd name="connsiteY590" fmla="*/ 1861610 h 6858000"/>
              <a:gd name="connsiteX591" fmla="*/ 294281 w 7467600"/>
              <a:gd name="connsiteY591" fmla="*/ 1440658 h 6858000"/>
              <a:gd name="connsiteX592" fmla="*/ 278707 w 7467600"/>
              <a:gd name="connsiteY592" fmla="*/ 1352270 h 6858000"/>
              <a:gd name="connsiteX593" fmla="*/ 1423821 w 7467600"/>
              <a:gd name="connsiteY593" fmla="*/ 1351958 h 6858000"/>
              <a:gd name="connsiteX594" fmla="*/ 1638521 w 7467600"/>
              <a:gd name="connsiteY594" fmla="*/ 1908470 h 6858000"/>
              <a:gd name="connsiteX595" fmla="*/ 1754199 w 7467600"/>
              <a:gd name="connsiteY595" fmla="*/ 2149284 h 6858000"/>
              <a:gd name="connsiteX596" fmla="*/ 1908359 w 7467600"/>
              <a:gd name="connsiteY596" fmla="*/ 2364988 h 6858000"/>
              <a:gd name="connsiteX597" fmla="*/ 1647661 w 7467600"/>
              <a:gd name="connsiteY597" fmla="*/ 1825945 h 6858000"/>
              <a:gd name="connsiteX598" fmla="*/ 1423821 w 7467600"/>
              <a:gd name="connsiteY598" fmla="*/ 1351958 h 6858000"/>
              <a:gd name="connsiteX599" fmla="*/ 1431890 w 7467600"/>
              <a:gd name="connsiteY599" fmla="*/ 1306475 h 6858000"/>
              <a:gd name="connsiteX600" fmla="*/ 1507597 w 7467600"/>
              <a:gd name="connsiteY600" fmla="*/ 1446132 h 6858000"/>
              <a:gd name="connsiteX601" fmla="*/ 1674586 w 7467600"/>
              <a:gd name="connsiteY601" fmla="*/ 1813832 h 6858000"/>
              <a:gd name="connsiteX602" fmla="*/ 1815950 w 7467600"/>
              <a:gd name="connsiteY602" fmla="*/ 2128564 h 6858000"/>
              <a:gd name="connsiteX603" fmla="*/ 1984242 w 7467600"/>
              <a:gd name="connsiteY603" fmla="*/ 2430829 h 6858000"/>
              <a:gd name="connsiteX604" fmla="*/ 2014023 w 7467600"/>
              <a:gd name="connsiteY604" fmla="*/ 2450995 h 6858000"/>
              <a:gd name="connsiteX605" fmla="*/ 1747337 w 7467600"/>
              <a:gd name="connsiteY605" fmla="*/ 1855264 h 6858000"/>
              <a:gd name="connsiteX606" fmla="*/ 1533749 w 7467600"/>
              <a:gd name="connsiteY606" fmla="*/ 1478656 h 6858000"/>
              <a:gd name="connsiteX607" fmla="*/ 1431890 w 7467600"/>
              <a:gd name="connsiteY607" fmla="*/ 1306475 h 6858000"/>
              <a:gd name="connsiteX608" fmla="*/ 5052692 w 7467600"/>
              <a:gd name="connsiteY608" fmla="*/ 1292994 h 6858000"/>
              <a:gd name="connsiteX609" fmla="*/ 5200661 w 7467600"/>
              <a:gd name="connsiteY609" fmla="*/ 1635186 h 6858000"/>
              <a:gd name="connsiteX610" fmla="*/ 5297138 w 7467600"/>
              <a:gd name="connsiteY610" fmla="*/ 1906351 h 6858000"/>
              <a:gd name="connsiteX611" fmla="*/ 5052692 w 7467600"/>
              <a:gd name="connsiteY611" fmla="*/ 1292994 h 6858000"/>
              <a:gd name="connsiteX612" fmla="*/ 5009948 w 7467600"/>
              <a:gd name="connsiteY612" fmla="*/ 1273619 h 6858000"/>
              <a:gd name="connsiteX613" fmla="*/ 5121777 w 7467600"/>
              <a:gd name="connsiteY613" fmla="*/ 1654213 h 6858000"/>
              <a:gd name="connsiteX614" fmla="*/ 5293545 w 7467600"/>
              <a:gd name="connsiteY614" fmla="*/ 2072247 h 6858000"/>
              <a:gd name="connsiteX615" fmla="*/ 5294042 w 7467600"/>
              <a:gd name="connsiteY615" fmla="*/ 2065019 h 6858000"/>
              <a:gd name="connsiteX616" fmla="*/ 5171936 w 7467600"/>
              <a:gd name="connsiteY616" fmla="*/ 1647613 h 6858000"/>
              <a:gd name="connsiteX617" fmla="*/ 5009948 w 7467600"/>
              <a:gd name="connsiteY617" fmla="*/ 1273619 h 6858000"/>
              <a:gd name="connsiteX618" fmla="*/ 655236 w 7467600"/>
              <a:gd name="connsiteY618" fmla="*/ 1268632 h 6858000"/>
              <a:gd name="connsiteX619" fmla="*/ 839521 w 7467600"/>
              <a:gd name="connsiteY619" fmla="*/ 1685315 h 6858000"/>
              <a:gd name="connsiteX620" fmla="*/ 1109416 w 7467600"/>
              <a:gd name="connsiteY620" fmla="*/ 2061663 h 6858000"/>
              <a:gd name="connsiteX621" fmla="*/ 1298300 w 7467600"/>
              <a:gd name="connsiteY621" fmla="*/ 2247742 h 6858000"/>
              <a:gd name="connsiteX622" fmla="*/ 1125871 w 7467600"/>
              <a:gd name="connsiteY622" fmla="*/ 1989513 h 6858000"/>
              <a:gd name="connsiteX623" fmla="*/ 981574 w 7467600"/>
              <a:gd name="connsiteY623" fmla="*/ 1783157 h 6858000"/>
              <a:gd name="connsiteX624" fmla="*/ 922198 w 7467600"/>
              <a:gd name="connsiteY624" fmla="*/ 1677437 h 6858000"/>
              <a:gd name="connsiteX625" fmla="*/ 869293 w 7467600"/>
              <a:gd name="connsiteY625" fmla="*/ 1583214 h 6858000"/>
              <a:gd name="connsiteX626" fmla="*/ 751431 w 7467600"/>
              <a:gd name="connsiteY626" fmla="*/ 1405731 h 6858000"/>
              <a:gd name="connsiteX627" fmla="*/ 655236 w 7467600"/>
              <a:gd name="connsiteY627" fmla="*/ 1268632 h 6858000"/>
              <a:gd name="connsiteX628" fmla="*/ 6516292 w 7467600"/>
              <a:gd name="connsiteY628" fmla="*/ 1263064 h 6858000"/>
              <a:gd name="connsiteX629" fmla="*/ 5736320 w 7467600"/>
              <a:gd name="connsiteY629" fmla="*/ 1501803 h 6858000"/>
              <a:gd name="connsiteX630" fmla="*/ 6516292 w 7467600"/>
              <a:gd name="connsiteY630" fmla="*/ 1263064 h 6858000"/>
              <a:gd name="connsiteX631" fmla="*/ 291466 w 7467600"/>
              <a:gd name="connsiteY631" fmla="*/ 1250369 h 6858000"/>
              <a:gd name="connsiteX632" fmla="*/ 323180 w 7467600"/>
              <a:gd name="connsiteY632" fmla="*/ 1435283 h 6858000"/>
              <a:gd name="connsiteX633" fmla="*/ 349381 w 7467600"/>
              <a:gd name="connsiteY633" fmla="*/ 1875041 h 6858000"/>
              <a:gd name="connsiteX634" fmla="*/ 374363 w 7467600"/>
              <a:gd name="connsiteY634" fmla="*/ 1506494 h 6858000"/>
              <a:gd name="connsiteX635" fmla="*/ 302168 w 7467600"/>
              <a:gd name="connsiteY635" fmla="*/ 1274495 h 6858000"/>
              <a:gd name="connsiteX636" fmla="*/ 291466 w 7467600"/>
              <a:gd name="connsiteY636" fmla="*/ 1250369 h 6858000"/>
              <a:gd name="connsiteX637" fmla="*/ 678222 w 7467600"/>
              <a:gd name="connsiteY637" fmla="*/ 1248670 h 6858000"/>
              <a:gd name="connsiteX638" fmla="*/ 775536 w 7467600"/>
              <a:gd name="connsiteY638" fmla="*/ 1388015 h 6858000"/>
              <a:gd name="connsiteX639" fmla="*/ 894529 w 7467600"/>
              <a:gd name="connsiteY639" fmla="*/ 1567739 h 6858000"/>
              <a:gd name="connsiteX640" fmla="*/ 948000 w 7467600"/>
              <a:gd name="connsiteY640" fmla="*/ 1663088 h 6858000"/>
              <a:gd name="connsiteX641" fmla="*/ 1006812 w 7467600"/>
              <a:gd name="connsiteY641" fmla="*/ 1767683 h 6858000"/>
              <a:gd name="connsiteX642" fmla="*/ 1149133 w 7467600"/>
              <a:gd name="connsiteY642" fmla="*/ 1971513 h 6858000"/>
              <a:gd name="connsiteX643" fmla="*/ 1333952 w 7467600"/>
              <a:gd name="connsiteY643" fmla="*/ 2251620 h 6858000"/>
              <a:gd name="connsiteX644" fmla="*/ 1337329 w 7467600"/>
              <a:gd name="connsiteY644" fmla="*/ 2258350 h 6858000"/>
              <a:gd name="connsiteX645" fmla="*/ 1014726 w 7467600"/>
              <a:gd name="connsiteY645" fmla="*/ 1615556 h 6858000"/>
              <a:gd name="connsiteX646" fmla="*/ 678222 w 7467600"/>
              <a:gd name="connsiteY646" fmla="*/ 1248670 h 6858000"/>
              <a:gd name="connsiteX647" fmla="*/ 6691602 w 7467600"/>
              <a:gd name="connsiteY647" fmla="*/ 1140573 h 6858000"/>
              <a:gd name="connsiteX648" fmla="*/ 6571100 w 7467600"/>
              <a:gd name="connsiteY648" fmla="*/ 1183662 h 6858000"/>
              <a:gd name="connsiteX649" fmla="*/ 6241687 w 7467600"/>
              <a:gd name="connsiteY649" fmla="*/ 1257600 h 6858000"/>
              <a:gd name="connsiteX650" fmla="*/ 5693009 w 7467600"/>
              <a:gd name="connsiteY650" fmla="*/ 1478256 h 6858000"/>
              <a:gd name="connsiteX651" fmla="*/ 6548420 w 7467600"/>
              <a:gd name="connsiteY651" fmla="*/ 1214599 h 6858000"/>
              <a:gd name="connsiteX652" fmla="*/ 6605473 w 7467600"/>
              <a:gd name="connsiteY652" fmla="*/ 1184686 h 6858000"/>
              <a:gd name="connsiteX653" fmla="*/ 6691602 w 7467600"/>
              <a:gd name="connsiteY653" fmla="*/ 1140573 h 6858000"/>
              <a:gd name="connsiteX654" fmla="*/ 4002475 w 7467600"/>
              <a:gd name="connsiteY654" fmla="*/ 1037802 h 6858000"/>
              <a:gd name="connsiteX655" fmla="*/ 4000324 w 7467600"/>
              <a:gd name="connsiteY655" fmla="*/ 1039362 h 6858000"/>
              <a:gd name="connsiteX656" fmla="*/ 4002862 w 7467600"/>
              <a:gd name="connsiteY656" fmla="*/ 1042866 h 6858000"/>
              <a:gd name="connsiteX657" fmla="*/ 4002475 w 7467600"/>
              <a:gd name="connsiteY657" fmla="*/ 1037802 h 6858000"/>
              <a:gd name="connsiteX658" fmla="*/ 506322 w 7467600"/>
              <a:gd name="connsiteY658" fmla="*/ 1020997 h 6858000"/>
              <a:gd name="connsiteX659" fmla="*/ 533068 w 7467600"/>
              <a:gd name="connsiteY659" fmla="*/ 1029409 h 6858000"/>
              <a:gd name="connsiteX660" fmla="*/ 1232525 w 7467600"/>
              <a:gd name="connsiteY660" fmla="*/ 1804675 h 6858000"/>
              <a:gd name="connsiteX661" fmla="*/ 1388858 w 7467600"/>
              <a:gd name="connsiteY661" fmla="*/ 2368011 h 6858000"/>
              <a:gd name="connsiteX662" fmla="*/ 1384098 w 7467600"/>
              <a:gd name="connsiteY662" fmla="*/ 2378125 h 6858000"/>
              <a:gd name="connsiteX663" fmla="*/ 1425393 w 7467600"/>
              <a:gd name="connsiteY663" fmla="*/ 2589124 h 6858000"/>
              <a:gd name="connsiteX664" fmla="*/ 1424001 w 7467600"/>
              <a:gd name="connsiteY664" fmla="*/ 2597541 h 6858000"/>
              <a:gd name="connsiteX665" fmla="*/ 2152729 w 7467600"/>
              <a:gd name="connsiteY665" fmla="*/ 2864487 h 6858000"/>
              <a:gd name="connsiteX666" fmla="*/ 2020609 w 7467600"/>
              <a:gd name="connsiteY666" fmla="*/ 2539671 h 6858000"/>
              <a:gd name="connsiteX667" fmla="*/ 2018920 w 7467600"/>
              <a:gd name="connsiteY667" fmla="*/ 2536309 h 6858000"/>
              <a:gd name="connsiteX668" fmla="*/ 1342441 w 7467600"/>
              <a:gd name="connsiteY668" fmla="*/ 1173017 h 6858000"/>
              <a:gd name="connsiteX669" fmla="*/ 1367925 w 7467600"/>
              <a:gd name="connsiteY669" fmla="*/ 1135648 h 6858000"/>
              <a:gd name="connsiteX670" fmla="*/ 1771401 w 7467600"/>
              <a:gd name="connsiteY670" fmla="*/ 1806673 h 6858000"/>
              <a:gd name="connsiteX671" fmla="*/ 1972385 w 7467600"/>
              <a:gd name="connsiteY671" fmla="*/ 2198735 h 6858000"/>
              <a:gd name="connsiteX672" fmla="*/ 2040892 w 7467600"/>
              <a:gd name="connsiteY672" fmla="*/ 2405205 h 6858000"/>
              <a:gd name="connsiteX673" fmla="*/ 2131689 w 7467600"/>
              <a:gd name="connsiteY673" fmla="*/ 1936926 h 6858000"/>
              <a:gd name="connsiteX674" fmla="*/ 2454820 w 7467600"/>
              <a:gd name="connsiteY674" fmla="*/ 1248808 h 6858000"/>
              <a:gd name="connsiteX675" fmla="*/ 2492512 w 7467600"/>
              <a:gd name="connsiteY675" fmla="*/ 1302920 h 6858000"/>
              <a:gd name="connsiteX676" fmla="*/ 2081216 w 7467600"/>
              <a:gd name="connsiteY676" fmla="*/ 2527513 h 6858000"/>
              <a:gd name="connsiteX677" fmla="*/ 2081211 w 7467600"/>
              <a:gd name="connsiteY677" fmla="*/ 2528916 h 6858000"/>
              <a:gd name="connsiteX678" fmla="*/ 2199067 w 7467600"/>
              <a:gd name="connsiteY678" fmla="*/ 2884061 h 6858000"/>
              <a:gd name="connsiteX679" fmla="*/ 3192586 w 7467600"/>
              <a:gd name="connsiteY679" fmla="*/ 3411496 h 6858000"/>
              <a:gd name="connsiteX680" fmla="*/ 3182620 w 7467600"/>
              <a:gd name="connsiteY680" fmla="*/ 3483279 h 6858000"/>
              <a:gd name="connsiteX681" fmla="*/ 2435119 w 7467600"/>
              <a:gd name="connsiteY681" fmla="*/ 3080173 h 6858000"/>
              <a:gd name="connsiteX682" fmla="*/ 2410152 w 7467600"/>
              <a:gd name="connsiteY682" fmla="*/ 3063751 h 6858000"/>
              <a:gd name="connsiteX683" fmla="*/ 2408099 w 7467600"/>
              <a:gd name="connsiteY683" fmla="*/ 3064403 h 6858000"/>
              <a:gd name="connsiteX684" fmla="*/ 2407218 w 7467600"/>
              <a:gd name="connsiteY684" fmla="*/ 3070324 h 6858000"/>
              <a:gd name="connsiteX685" fmla="*/ 2380138 w 7467600"/>
              <a:gd name="connsiteY685" fmla="*/ 3099341 h 6858000"/>
              <a:gd name="connsiteX686" fmla="*/ 1765923 w 7467600"/>
              <a:gd name="connsiteY686" fmla="*/ 3581043 h 6858000"/>
              <a:gd name="connsiteX687" fmla="*/ 1702258 w 7467600"/>
              <a:gd name="connsiteY687" fmla="*/ 3612286 h 6858000"/>
              <a:gd name="connsiteX688" fmla="*/ 1538370 w 7467600"/>
              <a:gd name="connsiteY688" fmla="*/ 3811804 h 6858000"/>
              <a:gd name="connsiteX689" fmla="*/ 542867 w 7467600"/>
              <a:gd name="connsiteY689" fmla="*/ 4944092 h 6858000"/>
              <a:gd name="connsiteX690" fmla="*/ 515800 w 7467600"/>
              <a:gd name="connsiteY690" fmla="*/ 4862180 h 6858000"/>
              <a:gd name="connsiteX691" fmla="*/ 909145 w 7467600"/>
              <a:gd name="connsiteY691" fmla="*/ 4199225 h 6858000"/>
              <a:gd name="connsiteX692" fmla="*/ 1214067 w 7467600"/>
              <a:gd name="connsiteY692" fmla="*/ 3908561 h 6858000"/>
              <a:gd name="connsiteX693" fmla="*/ 640967 w 7467600"/>
              <a:gd name="connsiteY693" fmla="*/ 4105601 h 6858000"/>
              <a:gd name="connsiteX694" fmla="*/ 112563 w 7467600"/>
              <a:gd name="connsiteY694" fmla="*/ 4396952 h 6858000"/>
              <a:gd name="connsiteX695" fmla="*/ 0 w 7467600"/>
              <a:gd name="connsiteY695" fmla="*/ 4466006 h 6858000"/>
              <a:gd name="connsiteX696" fmla="*/ 0 w 7467600"/>
              <a:gd name="connsiteY696" fmla="*/ 4233763 h 6858000"/>
              <a:gd name="connsiteX697" fmla="*/ 36881 w 7467600"/>
              <a:gd name="connsiteY697" fmla="*/ 4200118 h 6858000"/>
              <a:gd name="connsiteX698" fmla="*/ 910534 w 7467600"/>
              <a:gd name="connsiteY698" fmla="*/ 3629753 h 6858000"/>
              <a:gd name="connsiteX699" fmla="*/ 1578717 w 7467600"/>
              <a:gd name="connsiteY699" fmla="*/ 3575982 h 6858000"/>
              <a:gd name="connsiteX700" fmla="*/ 2338780 w 7467600"/>
              <a:gd name="connsiteY700" fmla="*/ 3033725 h 6858000"/>
              <a:gd name="connsiteX701" fmla="*/ 1807991 w 7467600"/>
              <a:gd name="connsiteY701" fmla="*/ 2807184 h 6858000"/>
              <a:gd name="connsiteX702" fmla="*/ 1416358 w 7467600"/>
              <a:gd name="connsiteY702" fmla="*/ 3112571 h 6858000"/>
              <a:gd name="connsiteX703" fmla="*/ 939066 w 7467600"/>
              <a:gd name="connsiteY703" fmla="*/ 3378798 h 6858000"/>
              <a:gd name="connsiteX704" fmla="*/ 115099 w 7467600"/>
              <a:gd name="connsiteY704" fmla="*/ 3607650 h 6858000"/>
              <a:gd name="connsiteX705" fmla="*/ 97284 w 7467600"/>
              <a:gd name="connsiteY705" fmla="*/ 3520393 h 6858000"/>
              <a:gd name="connsiteX706" fmla="*/ 922050 w 7467600"/>
              <a:gd name="connsiteY706" fmla="*/ 3074867 h 6858000"/>
              <a:gd name="connsiteX707" fmla="*/ 1405265 w 7467600"/>
              <a:gd name="connsiteY707" fmla="*/ 3016319 h 6858000"/>
              <a:gd name="connsiteX708" fmla="*/ 1407512 w 7467600"/>
              <a:gd name="connsiteY708" fmla="*/ 3018001 h 6858000"/>
              <a:gd name="connsiteX709" fmla="*/ 1726266 w 7467600"/>
              <a:gd name="connsiteY709" fmla="*/ 2777274 h 6858000"/>
              <a:gd name="connsiteX710" fmla="*/ 625390 w 7467600"/>
              <a:gd name="connsiteY710" fmla="*/ 2514541 h 6858000"/>
              <a:gd name="connsiteX711" fmla="*/ 619799 w 7467600"/>
              <a:gd name="connsiteY711" fmla="*/ 2527180 h 6858000"/>
              <a:gd name="connsiteX712" fmla="*/ 310030 w 7467600"/>
              <a:gd name="connsiteY712" fmla="*/ 2771818 h 6858000"/>
              <a:gd name="connsiteX713" fmla="*/ 173877 w 7467600"/>
              <a:gd name="connsiteY713" fmla="*/ 2937056 h 6858000"/>
              <a:gd name="connsiteX714" fmla="*/ 77889 w 7467600"/>
              <a:gd name="connsiteY714" fmla="*/ 3138440 h 6858000"/>
              <a:gd name="connsiteX715" fmla="*/ 0 w 7467600"/>
              <a:gd name="connsiteY715" fmla="*/ 3271395 h 6858000"/>
              <a:gd name="connsiteX716" fmla="*/ 0 w 7467600"/>
              <a:gd name="connsiteY716" fmla="*/ 3153002 h 6858000"/>
              <a:gd name="connsiteX717" fmla="*/ 2386 w 7467600"/>
              <a:gd name="connsiteY717" fmla="*/ 3149203 h 6858000"/>
              <a:gd name="connsiteX718" fmla="*/ 89753 w 7467600"/>
              <a:gd name="connsiteY718" fmla="*/ 2987702 h 6858000"/>
              <a:gd name="connsiteX719" fmla="*/ 76869 w 7467600"/>
              <a:gd name="connsiteY719" fmla="*/ 3005404 h 6858000"/>
              <a:gd name="connsiteX720" fmla="*/ 32049 w 7467600"/>
              <a:gd name="connsiteY720" fmla="*/ 3065814 h 6858000"/>
              <a:gd name="connsiteX721" fmla="*/ 0 w 7467600"/>
              <a:gd name="connsiteY721" fmla="*/ 3108744 h 6858000"/>
              <a:gd name="connsiteX722" fmla="*/ 0 w 7467600"/>
              <a:gd name="connsiteY722" fmla="*/ 3058059 h 6858000"/>
              <a:gd name="connsiteX723" fmla="*/ 7610 w 7467600"/>
              <a:gd name="connsiteY723" fmla="*/ 3047889 h 6858000"/>
              <a:gd name="connsiteX724" fmla="*/ 52419 w 7467600"/>
              <a:gd name="connsiteY724" fmla="*/ 2987479 h 6858000"/>
              <a:gd name="connsiteX725" fmla="*/ 59142 w 7467600"/>
              <a:gd name="connsiteY725" fmla="*/ 2978488 h 6858000"/>
              <a:gd name="connsiteX726" fmla="*/ 0 w 7467600"/>
              <a:gd name="connsiteY726" fmla="*/ 3015334 h 6858000"/>
              <a:gd name="connsiteX727" fmla="*/ 0 w 7467600"/>
              <a:gd name="connsiteY727" fmla="*/ 2914286 h 6858000"/>
              <a:gd name="connsiteX728" fmla="*/ 36383 w 7467600"/>
              <a:gd name="connsiteY728" fmla="*/ 2901128 h 6858000"/>
              <a:gd name="connsiteX729" fmla="*/ 156329 w 7467600"/>
              <a:gd name="connsiteY729" fmla="*/ 2840533 h 6858000"/>
              <a:gd name="connsiteX730" fmla="*/ 358355 w 7467600"/>
              <a:gd name="connsiteY730" fmla="*/ 2620471 h 6858000"/>
              <a:gd name="connsiteX731" fmla="*/ 510577 w 7467600"/>
              <a:gd name="connsiteY731" fmla="*/ 2501244 h 6858000"/>
              <a:gd name="connsiteX732" fmla="*/ 211967 w 7467600"/>
              <a:gd name="connsiteY732" fmla="*/ 2479171 h 6858000"/>
              <a:gd name="connsiteX733" fmla="*/ 0 w 7467600"/>
              <a:gd name="connsiteY733" fmla="*/ 2476398 h 6858000"/>
              <a:gd name="connsiteX734" fmla="*/ 0 w 7467600"/>
              <a:gd name="connsiteY734" fmla="*/ 2389189 h 6858000"/>
              <a:gd name="connsiteX735" fmla="*/ 103062 w 7467600"/>
              <a:gd name="connsiteY735" fmla="*/ 2389518 h 6858000"/>
              <a:gd name="connsiteX736" fmla="*/ 510734 w 7467600"/>
              <a:gd name="connsiteY736" fmla="*/ 2416201 h 6858000"/>
              <a:gd name="connsiteX737" fmla="*/ 279257 w 7467600"/>
              <a:gd name="connsiteY737" fmla="*/ 2092102 h 6858000"/>
              <a:gd name="connsiteX738" fmla="*/ 65265 w 7467600"/>
              <a:gd name="connsiteY738" fmla="*/ 2006049 h 6858000"/>
              <a:gd name="connsiteX739" fmla="*/ 0 w 7467600"/>
              <a:gd name="connsiteY739" fmla="*/ 1982532 h 6858000"/>
              <a:gd name="connsiteX740" fmla="*/ 0 w 7467600"/>
              <a:gd name="connsiteY740" fmla="*/ 1912789 h 6858000"/>
              <a:gd name="connsiteX741" fmla="*/ 97460 w 7467600"/>
              <a:gd name="connsiteY741" fmla="*/ 1953725 h 6858000"/>
              <a:gd name="connsiteX742" fmla="*/ 221272 w 7467600"/>
              <a:gd name="connsiteY742" fmla="*/ 1980766 h 6858000"/>
              <a:gd name="connsiteX743" fmla="*/ 116765 w 7467600"/>
              <a:gd name="connsiteY743" fmla="*/ 1911033 h 6858000"/>
              <a:gd name="connsiteX744" fmla="*/ 16405 w 7467600"/>
              <a:gd name="connsiteY744" fmla="*/ 1803412 h 6858000"/>
              <a:gd name="connsiteX745" fmla="*/ 0 w 7467600"/>
              <a:gd name="connsiteY745" fmla="*/ 1784777 h 6858000"/>
              <a:gd name="connsiteX746" fmla="*/ 0 w 7467600"/>
              <a:gd name="connsiteY746" fmla="*/ 1740082 h 6858000"/>
              <a:gd name="connsiteX747" fmla="*/ 39394 w 7467600"/>
              <a:gd name="connsiteY747" fmla="*/ 1784856 h 6858000"/>
              <a:gd name="connsiteX748" fmla="*/ 135813 w 7467600"/>
              <a:gd name="connsiteY748" fmla="*/ 1888838 h 6858000"/>
              <a:gd name="connsiteX749" fmla="*/ 242575 w 7467600"/>
              <a:gd name="connsiteY749" fmla="*/ 1958841 h 6858000"/>
              <a:gd name="connsiteX750" fmla="*/ 82197 w 7467600"/>
              <a:gd name="connsiteY750" fmla="*/ 1754826 h 6858000"/>
              <a:gd name="connsiteX751" fmla="*/ 0 w 7467600"/>
              <a:gd name="connsiteY751" fmla="*/ 1679650 h 6858000"/>
              <a:gd name="connsiteX752" fmla="*/ 0 w 7467600"/>
              <a:gd name="connsiteY752" fmla="*/ 1602463 h 6858000"/>
              <a:gd name="connsiteX753" fmla="*/ 84689 w 7467600"/>
              <a:gd name="connsiteY753" fmla="*/ 1677442 h 6858000"/>
              <a:gd name="connsiteX754" fmla="*/ 298437 w 7467600"/>
              <a:gd name="connsiteY754" fmla="*/ 1968019 h 6858000"/>
              <a:gd name="connsiteX755" fmla="*/ 227269 w 7467600"/>
              <a:gd name="connsiteY755" fmla="*/ 1114064 h 6858000"/>
              <a:gd name="connsiteX756" fmla="*/ 248003 w 7467600"/>
              <a:gd name="connsiteY756" fmla="*/ 1089613 h 6858000"/>
              <a:gd name="connsiteX757" fmla="*/ 427020 w 7467600"/>
              <a:gd name="connsiteY757" fmla="*/ 1619803 h 6858000"/>
              <a:gd name="connsiteX758" fmla="*/ 340345 w 7467600"/>
              <a:gd name="connsiteY758" fmla="*/ 2027739 h 6858000"/>
              <a:gd name="connsiteX759" fmla="*/ 360865 w 7467600"/>
              <a:gd name="connsiteY759" fmla="*/ 2044827 h 6858000"/>
              <a:gd name="connsiteX760" fmla="*/ 560414 w 7467600"/>
              <a:gd name="connsiteY760" fmla="*/ 2421457 h 6858000"/>
              <a:gd name="connsiteX761" fmla="*/ 1359703 w 7467600"/>
              <a:gd name="connsiteY761" fmla="*/ 2578554 h 6858000"/>
              <a:gd name="connsiteX762" fmla="*/ 1359422 w 7467600"/>
              <a:gd name="connsiteY762" fmla="*/ 2577994 h 6858000"/>
              <a:gd name="connsiteX763" fmla="*/ 828701 w 7467600"/>
              <a:gd name="connsiteY763" fmla="*/ 1839520 h 6858000"/>
              <a:gd name="connsiteX764" fmla="*/ 494427 w 7467600"/>
              <a:gd name="connsiteY764" fmla="*/ 1092333 h 6858000"/>
              <a:gd name="connsiteX765" fmla="*/ 506322 w 7467600"/>
              <a:gd name="connsiteY765" fmla="*/ 1020997 h 6858000"/>
              <a:gd name="connsiteX766" fmla="*/ 4570198 w 7467600"/>
              <a:gd name="connsiteY766" fmla="*/ 978081 h 6858000"/>
              <a:gd name="connsiteX767" fmla="*/ 4523691 w 7467600"/>
              <a:gd name="connsiteY767" fmla="*/ 1127776 h 6858000"/>
              <a:gd name="connsiteX768" fmla="*/ 4509875 w 7467600"/>
              <a:gd name="connsiteY768" fmla="*/ 1167552 h 6858000"/>
              <a:gd name="connsiteX769" fmla="*/ 4478168 w 7467600"/>
              <a:gd name="connsiteY769" fmla="*/ 1260735 h 6858000"/>
              <a:gd name="connsiteX770" fmla="*/ 4409309 w 7467600"/>
              <a:gd name="connsiteY770" fmla="*/ 1666996 h 6858000"/>
              <a:gd name="connsiteX771" fmla="*/ 4370031 w 7467600"/>
              <a:gd name="connsiteY771" fmla="*/ 1955666 h 6858000"/>
              <a:gd name="connsiteX772" fmla="*/ 4570198 w 7467600"/>
              <a:gd name="connsiteY772" fmla="*/ 978081 h 6858000"/>
              <a:gd name="connsiteX773" fmla="*/ 4557898 w 7467600"/>
              <a:gd name="connsiteY773" fmla="*/ 900011 h 6858000"/>
              <a:gd name="connsiteX774" fmla="*/ 4344840 w 7467600"/>
              <a:gd name="connsiteY774" fmla="*/ 1922038 h 6858000"/>
              <a:gd name="connsiteX775" fmla="*/ 4378710 w 7467600"/>
              <a:gd name="connsiteY775" fmla="*/ 1665516 h 6858000"/>
              <a:gd name="connsiteX776" fmla="*/ 4448798 w 7467600"/>
              <a:gd name="connsiteY776" fmla="*/ 1253024 h 6858000"/>
              <a:gd name="connsiteX777" fmla="*/ 4480315 w 7467600"/>
              <a:gd name="connsiteY777" fmla="*/ 1158454 h 6858000"/>
              <a:gd name="connsiteX778" fmla="*/ 4494133 w 7467600"/>
              <a:gd name="connsiteY778" fmla="*/ 1118676 h 6858000"/>
              <a:gd name="connsiteX779" fmla="*/ 4557898 w 7467600"/>
              <a:gd name="connsiteY779" fmla="*/ 900011 h 6858000"/>
              <a:gd name="connsiteX780" fmla="*/ 5870151 w 7467600"/>
              <a:gd name="connsiteY780" fmla="*/ 898890 h 6858000"/>
              <a:gd name="connsiteX781" fmla="*/ 5861335 w 7467600"/>
              <a:gd name="connsiteY781" fmla="*/ 899177 h 6858000"/>
              <a:gd name="connsiteX782" fmla="*/ 5843702 w 7467600"/>
              <a:gd name="connsiteY782" fmla="*/ 899748 h 6858000"/>
              <a:gd name="connsiteX783" fmla="*/ 5651107 w 7467600"/>
              <a:gd name="connsiteY783" fmla="*/ 920306 h 6858000"/>
              <a:gd name="connsiteX784" fmla="*/ 5459407 w 7467600"/>
              <a:gd name="connsiteY784" fmla="*/ 940975 h 6858000"/>
              <a:gd name="connsiteX785" fmla="*/ 5374846 w 7467600"/>
              <a:gd name="connsiteY785" fmla="*/ 941988 h 6858000"/>
              <a:gd name="connsiteX786" fmla="*/ 5256105 w 7467600"/>
              <a:gd name="connsiteY786" fmla="*/ 945632 h 6858000"/>
              <a:gd name="connsiteX787" fmla="*/ 5107071 w 7467600"/>
              <a:gd name="connsiteY787" fmla="*/ 969720 h 6858000"/>
              <a:gd name="connsiteX788" fmla="*/ 4998681 w 7467600"/>
              <a:gd name="connsiteY788" fmla="*/ 988771 h 6858000"/>
              <a:gd name="connsiteX789" fmla="*/ 5870151 w 7467600"/>
              <a:gd name="connsiteY789" fmla="*/ 898890 h 6858000"/>
              <a:gd name="connsiteX790" fmla="*/ 5504425 w 7467600"/>
              <a:gd name="connsiteY790" fmla="*/ 848067 h 6858000"/>
              <a:gd name="connsiteX791" fmla="*/ 4968849 w 7467600"/>
              <a:gd name="connsiteY791" fmla="*/ 962318 h 6858000"/>
              <a:gd name="connsiteX792" fmla="*/ 5104039 w 7467600"/>
              <a:gd name="connsiteY792" fmla="*/ 940634 h 6858000"/>
              <a:gd name="connsiteX793" fmla="*/ 5256311 w 7467600"/>
              <a:gd name="connsiteY793" fmla="*/ 916490 h 6858000"/>
              <a:gd name="connsiteX794" fmla="*/ 5377381 w 7467600"/>
              <a:gd name="connsiteY794" fmla="*/ 912671 h 6858000"/>
              <a:gd name="connsiteX795" fmla="*/ 5460148 w 7467600"/>
              <a:gd name="connsiteY795" fmla="*/ 911442 h 6858000"/>
              <a:gd name="connsiteX796" fmla="*/ 5648971 w 7467600"/>
              <a:gd name="connsiteY796" fmla="*/ 891331 h 6858000"/>
              <a:gd name="connsiteX797" fmla="*/ 5844807 w 7467600"/>
              <a:gd name="connsiteY797" fmla="*/ 870718 h 6858000"/>
              <a:gd name="connsiteX798" fmla="*/ 5862975 w 7467600"/>
              <a:gd name="connsiteY798" fmla="*/ 869756 h 6858000"/>
              <a:gd name="connsiteX799" fmla="*/ 5920887 w 7467600"/>
              <a:gd name="connsiteY799" fmla="*/ 865929 h 6858000"/>
              <a:gd name="connsiteX800" fmla="*/ 5504425 w 7467600"/>
              <a:gd name="connsiteY800" fmla="*/ 848067 h 6858000"/>
              <a:gd name="connsiteX801" fmla="*/ 3607114 w 7467600"/>
              <a:gd name="connsiteY801" fmla="*/ 467441 h 6858000"/>
              <a:gd name="connsiteX802" fmla="*/ 3296242 w 7467600"/>
              <a:gd name="connsiteY802" fmla="*/ 807991 h 6858000"/>
              <a:gd name="connsiteX803" fmla="*/ 3174674 w 7467600"/>
              <a:gd name="connsiteY803" fmla="*/ 919759 h 6858000"/>
              <a:gd name="connsiteX804" fmla="*/ 3042978 w 7467600"/>
              <a:gd name="connsiteY804" fmla="*/ 1054894 h 6858000"/>
              <a:gd name="connsiteX805" fmla="*/ 2968914 w 7467600"/>
              <a:gd name="connsiteY805" fmla="*/ 1133756 h 6858000"/>
              <a:gd name="connsiteX806" fmla="*/ 3103823 w 7467600"/>
              <a:gd name="connsiteY806" fmla="*/ 1026814 h 6858000"/>
              <a:gd name="connsiteX807" fmla="*/ 3607114 w 7467600"/>
              <a:gd name="connsiteY807" fmla="*/ 467441 h 6858000"/>
              <a:gd name="connsiteX808" fmla="*/ 3744487 w 7467600"/>
              <a:gd name="connsiteY808" fmla="*/ 383136 h 6858000"/>
              <a:gd name="connsiteX809" fmla="*/ 3970213 w 7467600"/>
              <a:gd name="connsiteY809" fmla="*/ 995559 h 6858000"/>
              <a:gd name="connsiteX810" fmla="*/ 3744487 w 7467600"/>
              <a:gd name="connsiteY810" fmla="*/ 383136 h 6858000"/>
              <a:gd name="connsiteX811" fmla="*/ 3624562 w 7467600"/>
              <a:gd name="connsiteY811" fmla="*/ 367041 h 6858000"/>
              <a:gd name="connsiteX812" fmla="*/ 3489712 w 7467600"/>
              <a:gd name="connsiteY812" fmla="*/ 485386 h 6858000"/>
              <a:gd name="connsiteX813" fmla="*/ 3182994 w 7467600"/>
              <a:gd name="connsiteY813" fmla="*/ 828265 h 6858000"/>
              <a:gd name="connsiteX814" fmla="*/ 2892114 w 7467600"/>
              <a:gd name="connsiteY814" fmla="*/ 1172635 h 6858000"/>
              <a:gd name="connsiteX815" fmla="*/ 3021459 w 7467600"/>
              <a:gd name="connsiteY815" fmla="*/ 1035385 h 6858000"/>
              <a:gd name="connsiteX816" fmla="*/ 3153873 w 7467600"/>
              <a:gd name="connsiteY816" fmla="*/ 898971 h 6858000"/>
              <a:gd name="connsiteX817" fmla="*/ 3276511 w 7467600"/>
              <a:gd name="connsiteY817" fmla="*/ 786423 h 6858000"/>
              <a:gd name="connsiteX818" fmla="*/ 3584154 w 7467600"/>
              <a:gd name="connsiteY818" fmla="*/ 448218 h 6858000"/>
              <a:gd name="connsiteX819" fmla="*/ 3624562 w 7467600"/>
              <a:gd name="connsiteY819" fmla="*/ 367041 h 6858000"/>
              <a:gd name="connsiteX820" fmla="*/ 3766672 w 7467600"/>
              <a:gd name="connsiteY820" fmla="*/ 359429 h 6858000"/>
              <a:gd name="connsiteX821" fmla="*/ 3996338 w 7467600"/>
              <a:gd name="connsiteY821" fmla="*/ 968237 h 6858000"/>
              <a:gd name="connsiteX822" fmla="*/ 3766672 w 7467600"/>
              <a:gd name="connsiteY822" fmla="*/ 359429 h 6858000"/>
              <a:gd name="connsiteX823" fmla="*/ 5805386 w 7467600"/>
              <a:gd name="connsiteY823" fmla="*/ 239240 h 6858000"/>
              <a:gd name="connsiteX824" fmla="*/ 5736947 w 7467600"/>
              <a:gd name="connsiteY824" fmla="*/ 261367 h 6858000"/>
              <a:gd name="connsiteX825" fmla="*/ 5427012 w 7467600"/>
              <a:gd name="connsiteY825" fmla="*/ 311272 h 6858000"/>
              <a:gd name="connsiteX826" fmla="*/ 5147818 w 7467600"/>
              <a:gd name="connsiteY826" fmla="*/ 322112 h 6858000"/>
              <a:gd name="connsiteX827" fmla="*/ 5060854 w 7467600"/>
              <a:gd name="connsiteY827" fmla="*/ 311882 h 6858000"/>
              <a:gd name="connsiteX828" fmla="*/ 4945989 w 7467600"/>
              <a:gd name="connsiteY828" fmla="*/ 300516 h 6858000"/>
              <a:gd name="connsiteX829" fmla="*/ 5410479 w 7467600"/>
              <a:gd name="connsiteY829" fmla="*/ 348434 h 6858000"/>
              <a:gd name="connsiteX830" fmla="*/ 5805386 w 7467600"/>
              <a:gd name="connsiteY830" fmla="*/ 239240 h 6858000"/>
              <a:gd name="connsiteX831" fmla="*/ 5905192 w 7467600"/>
              <a:gd name="connsiteY831" fmla="*/ 163079 h 6858000"/>
              <a:gd name="connsiteX832" fmla="*/ 5865655 w 7467600"/>
              <a:gd name="connsiteY832" fmla="*/ 171901 h 6858000"/>
              <a:gd name="connsiteX833" fmla="*/ 5259740 w 7467600"/>
              <a:gd name="connsiteY833" fmla="*/ 257013 h 6858000"/>
              <a:gd name="connsiteX834" fmla="*/ 5208466 w 7467600"/>
              <a:gd name="connsiteY834" fmla="*/ 257550 h 6858000"/>
              <a:gd name="connsiteX835" fmla="*/ 4980204 w 7467600"/>
              <a:gd name="connsiteY835" fmla="*/ 271903 h 6858000"/>
              <a:gd name="connsiteX836" fmla="*/ 5068068 w 7467600"/>
              <a:gd name="connsiteY836" fmla="*/ 282244 h 6858000"/>
              <a:gd name="connsiteX837" fmla="*/ 5153231 w 7467600"/>
              <a:gd name="connsiteY837" fmla="*/ 292240 h 6858000"/>
              <a:gd name="connsiteX838" fmla="*/ 5426491 w 7467600"/>
              <a:gd name="connsiteY838" fmla="*/ 281128 h 6858000"/>
              <a:gd name="connsiteX839" fmla="*/ 5731212 w 7467600"/>
              <a:gd name="connsiteY839" fmla="*/ 231951 h 6858000"/>
              <a:gd name="connsiteX840" fmla="*/ 5905192 w 7467600"/>
              <a:gd name="connsiteY840" fmla="*/ 163079 h 6858000"/>
              <a:gd name="connsiteX841" fmla="*/ 5944437 w 7467600"/>
              <a:gd name="connsiteY841" fmla="*/ 113829 h 6858000"/>
              <a:gd name="connsiteX842" fmla="*/ 5825032 w 7467600"/>
              <a:gd name="connsiteY842" fmla="*/ 146405 h 6858000"/>
              <a:gd name="connsiteX843" fmla="*/ 4955599 w 7467600"/>
              <a:gd name="connsiteY843" fmla="*/ 247008 h 6858000"/>
              <a:gd name="connsiteX844" fmla="*/ 5210104 w 7467600"/>
              <a:gd name="connsiteY844" fmla="*/ 228123 h 6858000"/>
              <a:gd name="connsiteX845" fmla="*/ 5261015 w 7467600"/>
              <a:gd name="connsiteY845" fmla="*/ 227087 h 6858000"/>
              <a:gd name="connsiteX846" fmla="*/ 5861181 w 7467600"/>
              <a:gd name="connsiteY846" fmla="*/ 143093 h 6858000"/>
              <a:gd name="connsiteX847" fmla="*/ 5961252 w 7467600"/>
              <a:gd name="connsiteY847" fmla="*/ 114820 h 6858000"/>
              <a:gd name="connsiteX848" fmla="*/ 5944437 w 7467600"/>
              <a:gd name="connsiteY848" fmla="*/ 113829 h 6858000"/>
              <a:gd name="connsiteX849" fmla="*/ 3882765 w 7467600"/>
              <a:gd name="connsiteY849" fmla="*/ 0 h 6858000"/>
              <a:gd name="connsiteX850" fmla="*/ 3995099 w 7467600"/>
              <a:gd name="connsiteY850" fmla="*/ 0 h 6858000"/>
              <a:gd name="connsiteX851" fmla="*/ 4163818 w 7467600"/>
              <a:gd name="connsiteY851" fmla="*/ 234104 h 6858000"/>
              <a:gd name="connsiteX852" fmla="*/ 4172099 w 7467600"/>
              <a:gd name="connsiteY852" fmla="*/ 234207 h 6858000"/>
              <a:gd name="connsiteX853" fmla="*/ 4784282 w 7467600"/>
              <a:gd name="connsiteY853" fmla="*/ 276561 h 6858000"/>
              <a:gd name="connsiteX854" fmla="*/ 4801687 w 7467600"/>
              <a:gd name="connsiteY854" fmla="*/ 267764 h 6858000"/>
              <a:gd name="connsiteX855" fmla="*/ 6082788 w 7467600"/>
              <a:gd name="connsiteY855" fmla="*/ 64119 h 6858000"/>
              <a:gd name="connsiteX856" fmla="*/ 6099442 w 7467600"/>
              <a:gd name="connsiteY856" fmla="*/ 82568 h 6858000"/>
              <a:gd name="connsiteX857" fmla="*/ 4804137 w 7467600"/>
              <a:gd name="connsiteY857" fmla="*/ 320931 h 6858000"/>
              <a:gd name="connsiteX858" fmla="*/ 4227047 w 7467600"/>
              <a:gd name="connsiteY858" fmla="*/ 313415 h 6858000"/>
              <a:gd name="connsiteX859" fmla="*/ 4346041 w 7467600"/>
              <a:gd name="connsiteY859" fmla="*/ 456086 h 6858000"/>
              <a:gd name="connsiteX860" fmla="*/ 4870967 w 7467600"/>
              <a:gd name="connsiteY860" fmla="*/ 963061 h 6858000"/>
              <a:gd name="connsiteX861" fmla="*/ 4889647 w 7467600"/>
              <a:gd name="connsiteY861" fmla="*/ 957147 h 6858000"/>
              <a:gd name="connsiteX862" fmla="*/ 5422504 w 7467600"/>
              <a:gd name="connsiteY862" fmla="*/ 805191 h 6858000"/>
              <a:gd name="connsiteX863" fmla="*/ 6087656 w 7467600"/>
              <a:gd name="connsiteY863" fmla="*/ 826703 h 6858000"/>
              <a:gd name="connsiteX864" fmla="*/ 6058717 w 7467600"/>
              <a:gd name="connsiteY864" fmla="*/ 865992 h 6858000"/>
              <a:gd name="connsiteX865" fmla="*/ 4974153 w 7467600"/>
              <a:gd name="connsiteY865" fmla="*/ 1045456 h 6858000"/>
              <a:gd name="connsiteX866" fmla="*/ 5627835 w 7467600"/>
              <a:gd name="connsiteY866" fmla="*/ 1472077 h 6858000"/>
              <a:gd name="connsiteX867" fmla="*/ 5629817 w 7467600"/>
              <a:gd name="connsiteY867" fmla="*/ 1471412 h 6858000"/>
              <a:gd name="connsiteX868" fmla="*/ 5634124 w 7467600"/>
              <a:gd name="connsiteY868" fmla="*/ 1470572 h 6858000"/>
              <a:gd name="connsiteX869" fmla="*/ 5755832 w 7467600"/>
              <a:gd name="connsiteY869" fmla="*/ 1383886 h 6858000"/>
              <a:gd name="connsiteX870" fmla="*/ 6014186 w 7467600"/>
              <a:gd name="connsiteY870" fmla="*/ 1279799 h 6858000"/>
              <a:gd name="connsiteX871" fmla="*/ 6901619 w 7467600"/>
              <a:gd name="connsiteY871" fmla="*/ 1047874 h 6858000"/>
              <a:gd name="connsiteX872" fmla="*/ 6931566 w 7467600"/>
              <a:gd name="connsiteY872" fmla="*/ 1062034 h 6858000"/>
              <a:gd name="connsiteX873" fmla="*/ 5790982 w 7467600"/>
              <a:gd name="connsiteY873" fmla="*/ 1561380 h 6858000"/>
              <a:gd name="connsiteX874" fmla="*/ 6188971 w 7467600"/>
              <a:gd name="connsiteY874" fmla="*/ 1755168 h 6858000"/>
              <a:gd name="connsiteX875" fmla="*/ 6202446 w 7467600"/>
              <a:gd name="connsiteY875" fmla="*/ 1752268 h 6858000"/>
              <a:gd name="connsiteX876" fmla="*/ 7179560 w 7467600"/>
              <a:gd name="connsiteY876" fmla="*/ 1467551 h 6858000"/>
              <a:gd name="connsiteX877" fmla="*/ 7158730 w 7467600"/>
              <a:gd name="connsiteY877" fmla="*/ 1507835 h 6858000"/>
              <a:gd name="connsiteX878" fmla="*/ 6326959 w 7467600"/>
              <a:gd name="connsiteY878" fmla="*/ 1817686 h 6858000"/>
              <a:gd name="connsiteX879" fmla="*/ 6537433 w 7467600"/>
              <a:gd name="connsiteY879" fmla="*/ 1907790 h 6858000"/>
              <a:gd name="connsiteX880" fmla="*/ 6550221 w 7467600"/>
              <a:gd name="connsiteY880" fmla="*/ 1910729 h 6858000"/>
              <a:gd name="connsiteX881" fmla="*/ 6964438 w 7467600"/>
              <a:gd name="connsiteY881" fmla="*/ 2209505 h 6858000"/>
              <a:gd name="connsiteX882" fmla="*/ 7367862 w 7467600"/>
              <a:gd name="connsiteY882" fmla="*/ 2806833 h 6858000"/>
              <a:gd name="connsiteX883" fmla="*/ 7364329 w 7467600"/>
              <a:gd name="connsiteY883" fmla="*/ 2826907 h 6858000"/>
              <a:gd name="connsiteX884" fmla="*/ 7290545 w 7467600"/>
              <a:gd name="connsiteY884" fmla="*/ 2850663 h 6858000"/>
              <a:gd name="connsiteX885" fmla="*/ 6472036 w 7467600"/>
              <a:gd name="connsiteY885" fmla="*/ 1959003 h 6858000"/>
              <a:gd name="connsiteX886" fmla="*/ 5792897 w 7467600"/>
              <a:gd name="connsiteY886" fmla="*/ 1647747 h 6858000"/>
              <a:gd name="connsiteX887" fmla="*/ 5842751 w 7467600"/>
              <a:gd name="connsiteY887" fmla="*/ 1816112 h 6858000"/>
              <a:gd name="connsiteX888" fmla="*/ 5847424 w 7467600"/>
              <a:gd name="connsiteY888" fmla="*/ 1815776 h 6858000"/>
              <a:gd name="connsiteX889" fmla="*/ 6399821 w 7467600"/>
              <a:gd name="connsiteY889" fmla="*/ 2344799 h 6858000"/>
              <a:gd name="connsiteX890" fmla="*/ 6323232 w 7467600"/>
              <a:gd name="connsiteY890" fmla="*/ 2389634 h 6858000"/>
              <a:gd name="connsiteX891" fmla="*/ 5942958 w 7467600"/>
              <a:gd name="connsiteY891" fmla="*/ 2077708 h 6858000"/>
              <a:gd name="connsiteX892" fmla="*/ 5921559 w 7467600"/>
              <a:gd name="connsiteY892" fmla="*/ 2378596 h 6858000"/>
              <a:gd name="connsiteX893" fmla="*/ 5817651 w 7467600"/>
              <a:gd name="connsiteY893" fmla="*/ 3023919 h 6858000"/>
              <a:gd name="connsiteX894" fmla="*/ 5729634 w 7467600"/>
              <a:gd name="connsiteY894" fmla="*/ 3051849 h 6858000"/>
              <a:gd name="connsiteX895" fmla="*/ 5611018 w 7467600"/>
              <a:gd name="connsiteY895" fmla="*/ 2316769 h 6858000"/>
              <a:gd name="connsiteX896" fmla="*/ 5687608 w 7467600"/>
              <a:gd name="connsiteY896" fmla="*/ 2039972 h 6858000"/>
              <a:gd name="connsiteX897" fmla="*/ 5657554 w 7467600"/>
              <a:gd name="connsiteY897" fmla="*/ 1576445 h 6858000"/>
              <a:gd name="connsiteX898" fmla="*/ 5150475 w 7467600"/>
              <a:gd name="connsiteY898" fmla="*/ 1274012 h 6858000"/>
              <a:gd name="connsiteX899" fmla="*/ 5349142 w 7467600"/>
              <a:gd name="connsiteY899" fmla="*/ 2204405 h 6858000"/>
              <a:gd name="connsiteX900" fmla="*/ 5262214 w 7467600"/>
              <a:gd name="connsiteY900" fmla="*/ 2233836 h 6858000"/>
              <a:gd name="connsiteX901" fmla="*/ 4981539 w 7467600"/>
              <a:gd name="connsiteY901" fmla="*/ 1542201 h 6858000"/>
              <a:gd name="connsiteX902" fmla="*/ 4958461 w 7467600"/>
              <a:gd name="connsiteY902" fmla="*/ 1136957 h 6858000"/>
              <a:gd name="connsiteX903" fmla="*/ 4655015 w 7467600"/>
              <a:gd name="connsiteY903" fmla="*/ 891426 h 6858000"/>
              <a:gd name="connsiteX904" fmla="*/ 4348002 w 7467600"/>
              <a:gd name="connsiteY904" fmla="*/ 2205895 h 6858000"/>
              <a:gd name="connsiteX905" fmla="*/ 4262250 w 7467600"/>
              <a:gd name="connsiteY905" fmla="*/ 2219972 h 6858000"/>
              <a:gd name="connsiteX906" fmla="*/ 4550611 w 7467600"/>
              <a:gd name="connsiteY906" fmla="*/ 817540 h 6858000"/>
              <a:gd name="connsiteX907" fmla="*/ 4564418 w 7467600"/>
              <a:gd name="connsiteY907" fmla="*/ 808293 h 6858000"/>
              <a:gd name="connsiteX908" fmla="*/ 4266388 w 7467600"/>
              <a:gd name="connsiteY908" fmla="*/ 500083 h 6858000"/>
              <a:gd name="connsiteX909" fmla="*/ 4032842 w 7467600"/>
              <a:gd name="connsiteY909" fmla="*/ 211809 h 6858000"/>
              <a:gd name="connsiteX910" fmla="*/ 3882765 w 7467600"/>
              <a:gd name="connsiteY910" fmla="*/ 0 h 6858000"/>
              <a:gd name="connsiteX911" fmla="*/ 3721337 w 7467600"/>
              <a:gd name="connsiteY911" fmla="*/ 0 h 6858000"/>
              <a:gd name="connsiteX912" fmla="*/ 3797544 w 7467600"/>
              <a:gd name="connsiteY912" fmla="*/ 0 h 6858000"/>
              <a:gd name="connsiteX913" fmla="*/ 3775734 w 7467600"/>
              <a:gd name="connsiteY913" fmla="*/ 95131 h 6858000"/>
              <a:gd name="connsiteX914" fmla="*/ 3724807 w 7467600"/>
              <a:gd name="connsiteY914" fmla="*/ 272257 h 6858000"/>
              <a:gd name="connsiteX915" fmla="*/ 3726844 w 7467600"/>
              <a:gd name="connsiteY915" fmla="*/ 282988 h 6858000"/>
              <a:gd name="connsiteX916" fmla="*/ 3742664 w 7467600"/>
              <a:gd name="connsiteY916" fmla="*/ 279918 h 6858000"/>
              <a:gd name="connsiteX917" fmla="*/ 4103910 w 7467600"/>
              <a:gd name="connsiteY917" fmla="*/ 1161917 h 6858000"/>
              <a:gd name="connsiteX918" fmla="*/ 4020269 w 7467600"/>
              <a:gd name="connsiteY918" fmla="*/ 1200406 h 6858000"/>
              <a:gd name="connsiteX919" fmla="*/ 3674882 w 7467600"/>
              <a:gd name="connsiteY919" fmla="*/ 488524 h 6858000"/>
              <a:gd name="connsiteX920" fmla="*/ 3132682 w 7467600"/>
              <a:gd name="connsiteY920" fmla="*/ 1072284 h 6858000"/>
              <a:gd name="connsiteX921" fmla="*/ 2716346 w 7467600"/>
              <a:gd name="connsiteY921" fmla="*/ 1276376 h 6858000"/>
              <a:gd name="connsiteX922" fmla="*/ 2716772 w 7467600"/>
              <a:gd name="connsiteY922" fmla="*/ 1255462 h 6858000"/>
              <a:gd name="connsiteX923" fmla="*/ 3471096 w 7467600"/>
              <a:gd name="connsiteY923" fmla="*/ 437072 h 6858000"/>
              <a:gd name="connsiteX924" fmla="*/ 3639057 w 7467600"/>
              <a:gd name="connsiteY924" fmla="*/ 286334 h 6858000"/>
              <a:gd name="connsiteX925" fmla="*/ 3640309 w 7467600"/>
              <a:gd name="connsiteY925" fmla="*/ 284664 h 6858000"/>
              <a:gd name="connsiteX926" fmla="*/ 3646022 w 7467600"/>
              <a:gd name="connsiteY926" fmla="*/ 276711 h 6858000"/>
              <a:gd name="connsiteX927" fmla="*/ 3707943 w 7467600"/>
              <a:gd name="connsiteY927" fmla="*/ 65958 h 6858000"/>
              <a:gd name="connsiteX928" fmla="*/ 3721337 w 7467600"/>
              <a:gd name="connsiteY928" fmla="*/ 0 h 6858000"/>
              <a:gd name="connsiteX929" fmla="*/ 2867960 w 7467600"/>
              <a:gd name="connsiteY929" fmla="*/ 0 h 6858000"/>
              <a:gd name="connsiteX930" fmla="*/ 2926351 w 7467600"/>
              <a:gd name="connsiteY930" fmla="*/ 0 h 6858000"/>
              <a:gd name="connsiteX931" fmla="*/ 2902823 w 7467600"/>
              <a:gd name="connsiteY931" fmla="*/ 262929 h 6858000"/>
              <a:gd name="connsiteX932" fmla="*/ 2940663 w 7467600"/>
              <a:gd name="connsiteY932" fmla="*/ 140884 h 6858000"/>
              <a:gd name="connsiteX933" fmla="*/ 2947039 w 7467600"/>
              <a:gd name="connsiteY933" fmla="*/ 122524 h 6858000"/>
              <a:gd name="connsiteX934" fmla="*/ 2984316 w 7467600"/>
              <a:gd name="connsiteY934" fmla="*/ 0 h 6858000"/>
              <a:gd name="connsiteX935" fmla="*/ 3016114 w 7467600"/>
              <a:gd name="connsiteY935" fmla="*/ 0 h 6858000"/>
              <a:gd name="connsiteX936" fmla="*/ 2979949 w 7467600"/>
              <a:gd name="connsiteY936" fmla="*/ 119274 h 6858000"/>
              <a:gd name="connsiteX937" fmla="*/ 3023879 w 7467600"/>
              <a:gd name="connsiteY937" fmla="*/ 0 h 6858000"/>
              <a:gd name="connsiteX938" fmla="*/ 3105400 w 7467600"/>
              <a:gd name="connsiteY938" fmla="*/ 0 h 6858000"/>
              <a:gd name="connsiteX939" fmla="*/ 3094669 w 7467600"/>
              <a:gd name="connsiteY939" fmla="*/ 30308 h 6858000"/>
              <a:gd name="connsiteX940" fmla="*/ 2901945 w 7467600"/>
              <a:gd name="connsiteY940" fmla="*/ 466538 h 6858000"/>
              <a:gd name="connsiteX941" fmla="*/ 2815209 w 7467600"/>
              <a:gd name="connsiteY941" fmla="*/ 497361 h 6858000"/>
              <a:gd name="connsiteX942" fmla="*/ 2844845 w 7467600"/>
              <a:gd name="connsiteY942" fmla="*/ 127638 h 6858000"/>
              <a:gd name="connsiteX943" fmla="*/ 2867960 w 7467600"/>
              <a:gd name="connsiteY943" fmla="*/ 0 h 6858000"/>
              <a:gd name="connsiteX944" fmla="*/ 1057230 w 7467600"/>
              <a:gd name="connsiteY944" fmla="*/ 0 h 6858000"/>
              <a:gd name="connsiteX945" fmla="*/ 1111003 w 7467600"/>
              <a:gd name="connsiteY945" fmla="*/ 0 h 6858000"/>
              <a:gd name="connsiteX946" fmla="*/ 1125553 w 7467600"/>
              <a:gd name="connsiteY946" fmla="*/ 52588 h 6858000"/>
              <a:gd name="connsiteX947" fmla="*/ 1304276 w 7467600"/>
              <a:gd name="connsiteY947" fmla="*/ 476275 h 6858000"/>
              <a:gd name="connsiteX948" fmla="*/ 1492066 w 7467600"/>
              <a:gd name="connsiteY948" fmla="*/ 886333 h 6858000"/>
              <a:gd name="connsiteX949" fmla="*/ 1423698 w 7467600"/>
              <a:gd name="connsiteY949" fmla="*/ 710817 h 6858000"/>
              <a:gd name="connsiteX950" fmla="*/ 1357609 w 7467600"/>
              <a:gd name="connsiteY950" fmla="*/ 532892 h 6858000"/>
              <a:gd name="connsiteX951" fmla="*/ 1309550 w 7467600"/>
              <a:gd name="connsiteY951" fmla="*/ 374031 h 6858000"/>
              <a:gd name="connsiteX952" fmla="*/ 1193673 w 7467600"/>
              <a:gd name="connsiteY952" fmla="*/ 49533 h 6858000"/>
              <a:gd name="connsiteX953" fmla="*/ 1164391 w 7467600"/>
              <a:gd name="connsiteY953" fmla="*/ 0 h 6858000"/>
              <a:gd name="connsiteX954" fmla="*/ 1200666 w 7467600"/>
              <a:gd name="connsiteY954" fmla="*/ 0 h 6858000"/>
              <a:gd name="connsiteX955" fmla="*/ 1223408 w 7467600"/>
              <a:gd name="connsiteY955" fmla="*/ 38996 h 6858000"/>
              <a:gd name="connsiteX956" fmla="*/ 1339635 w 7467600"/>
              <a:gd name="connsiteY956" fmla="*/ 365517 h 6858000"/>
              <a:gd name="connsiteX957" fmla="*/ 1387469 w 7467600"/>
              <a:gd name="connsiteY957" fmla="*/ 523079 h 6858000"/>
              <a:gd name="connsiteX958" fmla="*/ 1452685 w 7467600"/>
              <a:gd name="connsiteY958" fmla="*/ 699806 h 6858000"/>
              <a:gd name="connsiteX959" fmla="*/ 1492092 w 7467600"/>
              <a:gd name="connsiteY959" fmla="*/ 800424 h 6858000"/>
              <a:gd name="connsiteX960" fmla="*/ 1455302 w 7467600"/>
              <a:gd name="connsiteY960" fmla="*/ 632913 h 6858000"/>
              <a:gd name="connsiteX961" fmla="*/ 1222336 w 7467600"/>
              <a:gd name="connsiteY961" fmla="*/ 9480 h 6858000"/>
              <a:gd name="connsiteX962" fmla="*/ 1214634 w 7467600"/>
              <a:gd name="connsiteY962" fmla="*/ 0 h 6858000"/>
              <a:gd name="connsiteX963" fmla="*/ 1289827 w 7467600"/>
              <a:gd name="connsiteY963" fmla="*/ 0 h 6858000"/>
              <a:gd name="connsiteX964" fmla="*/ 1321076 w 7467600"/>
              <a:gd name="connsiteY964" fmla="*/ 59722 h 6858000"/>
              <a:gd name="connsiteX965" fmla="*/ 1512579 w 7467600"/>
              <a:gd name="connsiteY965" fmla="*/ 626441 h 6858000"/>
              <a:gd name="connsiteX966" fmla="*/ 1506076 w 7467600"/>
              <a:gd name="connsiteY966" fmla="*/ 1089289 h 6858000"/>
              <a:gd name="connsiteX967" fmla="*/ 1486346 w 7467600"/>
              <a:gd name="connsiteY967" fmla="*/ 1079919 h 6858000"/>
              <a:gd name="connsiteX968" fmla="*/ 1070511 w 7467600"/>
              <a:gd name="connsiteY968" fmla="*/ 48609 h 6858000"/>
              <a:gd name="connsiteX969" fmla="*/ 1057230 w 7467600"/>
              <a:gd name="connsiteY969" fmla="*/ 0 h 6858000"/>
              <a:gd name="connsiteX970" fmla="*/ 43151 w 7467600"/>
              <a:gd name="connsiteY970" fmla="*/ 0 h 6858000"/>
              <a:gd name="connsiteX971" fmla="*/ 95283 w 7467600"/>
              <a:gd name="connsiteY971" fmla="*/ 0 h 6858000"/>
              <a:gd name="connsiteX972" fmla="*/ 300708 w 7467600"/>
              <a:gd name="connsiteY972" fmla="*/ 154571 h 6858000"/>
              <a:gd name="connsiteX973" fmla="*/ 530414 w 7467600"/>
              <a:gd name="connsiteY973" fmla="*/ 354673 h 6858000"/>
              <a:gd name="connsiteX974" fmla="*/ 333785 w 7467600"/>
              <a:gd name="connsiteY974" fmla="*/ 161564 h 6858000"/>
              <a:gd name="connsiteX975" fmla="*/ 147005 w 7467600"/>
              <a:gd name="connsiteY975" fmla="*/ 0 h 6858000"/>
              <a:gd name="connsiteX976" fmla="*/ 272509 w 7467600"/>
              <a:gd name="connsiteY976" fmla="*/ 0 h 6858000"/>
              <a:gd name="connsiteX977" fmla="*/ 326276 w 7467600"/>
              <a:gd name="connsiteY977" fmla="*/ 45847 h 6858000"/>
              <a:gd name="connsiteX978" fmla="*/ 823759 w 7467600"/>
              <a:gd name="connsiteY978" fmla="*/ 574145 h 6858000"/>
              <a:gd name="connsiteX979" fmla="*/ 811254 w 7467600"/>
              <a:gd name="connsiteY979" fmla="*/ 665546 h 6858000"/>
              <a:gd name="connsiteX980" fmla="*/ 154042 w 7467600"/>
              <a:gd name="connsiteY980" fmla="*/ 261522 h 6858000"/>
              <a:gd name="connsiteX981" fmla="*/ 13550 w 7467600"/>
              <a:gd name="connsiteY981" fmla="*/ 158423 h 6858000"/>
              <a:gd name="connsiteX982" fmla="*/ 0 w 7467600"/>
              <a:gd name="connsiteY982" fmla="*/ 146618 h 6858000"/>
              <a:gd name="connsiteX983" fmla="*/ 0 w 7467600"/>
              <a:gd name="connsiteY983" fmla="*/ 59161 h 6858000"/>
              <a:gd name="connsiteX984" fmla="*/ 45427 w 7467600"/>
              <a:gd name="connsiteY984" fmla="*/ 101078 h 6858000"/>
              <a:gd name="connsiteX985" fmla="*/ 630103 w 7467600"/>
              <a:gd name="connsiteY985" fmla="*/ 485885 h 6858000"/>
              <a:gd name="connsiteX986" fmla="*/ 532040 w 7467600"/>
              <a:gd name="connsiteY986" fmla="*/ 399359 h 6858000"/>
              <a:gd name="connsiteX987" fmla="*/ 517618 w 7467600"/>
              <a:gd name="connsiteY987" fmla="*/ 385726 h 6858000"/>
              <a:gd name="connsiteX988" fmla="*/ 285074 w 7467600"/>
              <a:gd name="connsiteY988" fmla="*/ 182755 h 6858000"/>
              <a:gd name="connsiteX989" fmla="*/ 43151 w 7467600"/>
              <a:gd name="connsiteY98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427076 w 7467600"/>
              <a:gd name="connsiteY131" fmla="*/ 5142684 h 6858000"/>
              <a:gd name="connsiteX132" fmla="*/ 7312201 w 7467600"/>
              <a:gd name="connsiteY132" fmla="*/ 5128278 h 6858000"/>
              <a:gd name="connsiteX133" fmla="*/ 1903353 w 7467600"/>
              <a:gd name="connsiteY133" fmla="*/ 5044827 h 6858000"/>
              <a:gd name="connsiteX134" fmla="*/ 1936931 w 7467600"/>
              <a:gd name="connsiteY134" fmla="*/ 5093954 h 6858000"/>
              <a:gd name="connsiteX135" fmla="*/ 2195868 w 7467600"/>
              <a:gd name="connsiteY135" fmla="*/ 5396574 h 6858000"/>
              <a:gd name="connsiteX136" fmla="*/ 2088852 w 7467600"/>
              <a:gd name="connsiteY136" fmla="*/ 5166123 h 6858000"/>
              <a:gd name="connsiteX137" fmla="*/ 1958241 w 7467600"/>
              <a:gd name="connsiteY137" fmla="*/ 5067955 h 6858000"/>
              <a:gd name="connsiteX138" fmla="*/ 1903353 w 7467600"/>
              <a:gd name="connsiteY138" fmla="*/ 5044827 h 6858000"/>
              <a:gd name="connsiteX139" fmla="*/ 1979378 w 7467600"/>
              <a:gd name="connsiteY139" fmla="*/ 4769504 h 6858000"/>
              <a:gd name="connsiteX140" fmla="*/ 2882120 w 7467600"/>
              <a:gd name="connsiteY140" fmla="*/ 5064547 h 6858000"/>
              <a:gd name="connsiteX141" fmla="*/ 2793103 w 7467600"/>
              <a:gd name="connsiteY141" fmla="*/ 5039699 h 6858000"/>
              <a:gd name="connsiteX142" fmla="*/ 2770041 w 7467600"/>
              <a:gd name="connsiteY142" fmla="*/ 5033634 h 6858000"/>
              <a:gd name="connsiteX143" fmla="*/ 1979378 w 7467600"/>
              <a:gd name="connsiteY143" fmla="*/ 4769504 h 6858000"/>
              <a:gd name="connsiteX144" fmla="*/ 1927410 w 7467600"/>
              <a:gd name="connsiteY144" fmla="*/ 4716164 h 6858000"/>
              <a:gd name="connsiteX145" fmla="*/ 1959587 w 7467600"/>
              <a:gd name="connsiteY145" fmla="*/ 4728849 h 6858000"/>
              <a:gd name="connsiteX146" fmla="*/ 2777707 w 7467600"/>
              <a:gd name="connsiteY146" fmla="*/ 5003991 h 6858000"/>
              <a:gd name="connsiteX147" fmla="*/ 2800768 w 7467600"/>
              <a:gd name="connsiteY147" fmla="*/ 5010056 h 6858000"/>
              <a:gd name="connsiteX148" fmla="*/ 2879408 w 7467600"/>
              <a:gd name="connsiteY148" fmla="*/ 5031590 h 6858000"/>
              <a:gd name="connsiteX149" fmla="*/ 2862295 w 7467600"/>
              <a:gd name="connsiteY149" fmla="*/ 5022958 h 6858000"/>
              <a:gd name="connsiteX150" fmla="*/ 2813343 w 7467600"/>
              <a:gd name="connsiteY150" fmla="*/ 4998369 h 6858000"/>
              <a:gd name="connsiteX151" fmla="*/ 2646245 w 7467600"/>
              <a:gd name="connsiteY151" fmla="*/ 4930999 h 6858000"/>
              <a:gd name="connsiteX152" fmla="*/ 1999243 w 7467600"/>
              <a:gd name="connsiteY152" fmla="*/ 4730524 h 6858000"/>
              <a:gd name="connsiteX153" fmla="*/ 1979527 w 7467600"/>
              <a:gd name="connsiteY153" fmla="*/ 4726651 h 6858000"/>
              <a:gd name="connsiteX154" fmla="*/ 1927410 w 7467600"/>
              <a:gd name="connsiteY154" fmla="*/ 4716164 h 6858000"/>
              <a:gd name="connsiteX155" fmla="*/ 1997014 w 7467600"/>
              <a:gd name="connsiteY155" fmla="*/ 4698007 h 6858000"/>
              <a:gd name="connsiteX156" fmla="*/ 2005458 w 7467600"/>
              <a:gd name="connsiteY156" fmla="*/ 4699540 h 6858000"/>
              <a:gd name="connsiteX157" fmla="*/ 2657186 w 7467600"/>
              <a:gd name="connsiteY157" fmla="*/ 4901687 h 6858000"/>
              <a:gd name="connsiteX158" fmla="*/ 2826662 w 7467600"/>
              <a:gd name="connsiteY158" fmla="*/ 4970362 h 6858000"/>
              <a:gd name="connsiteX159" fmla="*/ 2876100 w 7467600"/>
              <a:gd name="connsiteY159" fmla="*/ 4995397 h 6858000"/>
              <a:gd name="connsiteX160" fmla="*/ 3042600 w 7467600"/>
              <a:gd name="connsiteY160" fmla="*/ 5059532 h 6858000"/>
              <a:gd name="connsiteX161" fmla="*/ 1997014 w 7467600"/>
              <a:gd name="connsiteY161" fmla="*/ 4698007 h 6858000"/>
              <a:gd name="connsiteX162" fmla="*/ 2305292 w 7467600"/>
              <a:gd name="connsiteY162" fmla="*/ 4219492 h 6858000"/>
              <a:gd name="connsiteX163" fmla="*/ 3360922 w 7467600"/>
              <a:gd name="connsiteY163" fmla="*/ 4529373 h 6858000"/>
              <a:gd name="connsiteX164" fmla="*/ 3492420 w 7467600"/>
              <a:gd name="connsiteY164" fmla="*/ 4510145 h 6858000"/>
              <a:gd name="connsiteX165" fmla="*/ 3364086 w 7467600"/>
              <a:gd name="connsiteY165" fmla="*/ 4480340 h 6858000"/>
              <a:gd name="connsiteX166" fmla="*/ 3225818 w 7467600"/>
              <a:gd name="connsiteY166" fmla="*/ 4411822 h 6858000"/>
              <a:gd name="connsiteX167" fmla="*/ 3129696 w 7467600"/>
              <a:gd name="connsiteY167" fmla="*/ 4360704 h 6858000"/>
              <a:gd name="connsiteX168" fmla="*/ 2814545 w 7467600"/>
              <a:gd name="connsiteY168" fmla="*/ 4282955 h 6858000"/>
              <a:gd name="connsiteX169" fmla="*/ 2305292 w 7467600"/>
              <a:gd name="connsiteY169" fmla="*/ 4219492 h 6858000"/>
              <a:gd name="connsiteX170" fmla="*/ 2626982 w 7467600"/>
              <a:gd name="connsiteY170" fmla="*/ 4206450 h 6858000"/>
              <a:gd name="connsiteX171" fmla="*/ 2490617 w 7467600"/>
              <a:gd name="connsiteY171" fmla="*/ 4206951 h 6858000"/>
              <a:gd name="connsiteX172" fmla="*/ 2819869 w 7467600"/>
              <a:gd name="connsiteY172" fmla="*/ 4252936 h 6858000"/>
              <a:gd name="connsiteX173" fmla="*/ 3143018 w 7467600"/>
              <a:gd name="connsiteY173" fmla="*/ 4332698 h 6858000"/>
              <a:gd name="connsiteX174" fmla="*/ 3241520 w 7467600"/>
              <a:gd name="connsiteY174" fmla="*/ 4385112 h 6858000"/>
              <a:gd name="connsiteX175" fmla="*/ 3374575 w 7467600"/>
              <a:gd name="connsiteY175" fmla="*/ 4451517 h 6858000"/>
              <a:gd name="connsiteX176" fmla="*/ 3505221 w 7467600"/>
              <a:gd name="connsiteY176" fmla="*/ 4480757 h 6858000"/>
              <a:gd name="connsiteX177" fmla="*/ 2626982 w 7467600"/>
              <a:gd name="connsiteY177" fmla="*/ 4206450 h 6858000"/>
              <a:gd name="connsiteX178" fmla="*/ 1310106 w 7467600"/>
              <a:gd name="connsiteY178" fmla="*/ 3943217 h 6858000"/>
              <a:gd name="connsiteX179" fmla="*/ 854994 w 7467600"/>
              <a:gd name="connsiteY179" fmla="*/ 4399136 h 6858000"/>
              <a:gd name="connsiteX180" fmla="*/ 742462 w 7467600"/>
              <a:gd name="connsiteY180" fmla="*/ 4594648 h 6858000"/>
              <a:gd name="connsiteX181" fmla="*/ 820602 w 7467600"/>
              <a:gd name="connsiteY181" fmla="*/ 4485915 h 6858000"/>
              <a:gd name="connsiteX182" fmla="*/ 878295 w 7467600"/>
              <a:gd name="connsiteY182" fmla="*/ 4403594 h 6858000"/>
              <a:gd name="connsiteX183" fmla="*/ 1240607 w 7467600"/>
              <a:gd name="connsiteY183" fmla="*/ 4010401 h 6858000"/>
              <a:gd name="connsiteX184" fmla="*/ 1310106 w 7467600"/>
              <a:gd name="connsiteY184" fmla="*/ 3943217 h 6858000"/>
              <a:gd name="connsiteX185" fmla="*/ 1423113 w 7467600"/>
              <a:gd name="connsiteY185" fmla="*/ 3874565 h 6858000"/>
              <a:gd name="connsiteX186" fmla="*/ 1260565 w 7467600"/>
              <a:gd name="connsiteY186" fmla="*/ 4031982 h 6858000"/>
              <a:gd name="connsiteX187" fmla="*/ 901900 w 7467600"/>
              <a:gd name="connsiteY187" fmla="*/ 4421236 h 6858000"/>
              <a:gd name="connsiteX188" fmla="*/ 845044 w 7467600"/>
              <a:gd name="connsiteY188" fmla="*/ 4502436 h 6858000"/>
              <a:gd name="connsiteX189" fmla="*/ 685926 w 7467600"/>
              <a:gd name="connsiteY189" fmla="*/ 4703069 h 6858000"/>
              <a:gd name="connsiteX190" fmla="*/ 684248 w 7467600"/>
              <a:gd name="connsiteY190" fmla="*/ 4706721 h 6858000"/>
              <a:gd name="connsiteX191" fmla="*/ 1423113 w 7467600"/>
              <a:gd name="connsiteY191" fmla="*/ 3874565 h 6858000"/>
              <a:gd name="connsiteX192" fmla="*/ 3316479 w 7467600"/>
              <a:gd name="connsiteY192" fmla="*/ 3872136 h 6858000"/>
              <a:gd name="connsiteX193" fmla="*/ 3546806 w 7467600"/>
              <a:gd name="connsiteY193" fmla="*/ 4356139 h 6858000"/>
              <a:gd name="connsiteX194" fmla="*/ 3364433 w 7467600"/>
              <a:gd name="connsiteY194" fmla="*/ 3953121 h 6858000"/>
              <a:gd name="connsiteX195" fmla="*/ 3316479 w 7467600"/>
              <a:gd name="connsiteY195" fmla="*/ 3872136 h 6858000"/>
              <a:gd name="connsiteX196" fmla="*/ 3291335 w 7467600"/>
              <a:gd name="connsiteY196" fmla="*/ 3767420 h 6858000"/>
              <a:gd name="connsiteX197" fmla="*/ 3390805 w 7467600"/>
              <a:gd name="connsiteY197" fmla="*/ 3937163 h 6858000"/>
              <a:gd name="connsiteX198" fmla="*/ 3579062 w 7467600"/>
              <a:gd name="connsiteY198" fmla="*/ 4359040 h 6858000"/>
              <a:gd name="connsiteX199" fmla="*/ 3467355 w 7467600"/>
              <a:gd name="connsiteY199" fmla="*/ 3988130 h 6858000"/>
              <a:gd name="connsiteX200" fmla="*/ 3310753 w 7467600"/>
              <a:gd name="connsiteY200" fmla="*/ 3787140 h 6858000"/>
              <a:gd name="connsiteX201" fmla="*/ 3291335 w 7467600"/>
              <a:gd name="connsiteY201" fmla="*/ 3767420 h 6858000"/>
              <a:gd name="connsiteX202" fmla="*/ 1635889 w 7467600"/>
              <a:gd name="connsiteY202" fmla="*/ 3709494 h 6858000"/>
              <a:gd name="connsiteX203" fmla="*/ 1634800 w 7467600"/>
              <a:gd name="connsiteY203" fmla="*/ 3731111 h 6858000"/>
              <a:gd name="connsiteX204" fmla="*/ 1635889 w 7467600"/>
              <a:gd name="connsiteY204" fmla="*/ 3709494 h 6858000"/>
              <a:gd name="connsiteX205" fmla="*/ 1510397 w 7467600"/>
              <a:gd name="connsiteY205" fmla="*/ 3684705 h 6858000"/>
              <a:gd name="connsiteX206" fmla="*/ 1146550 w 7467600"/>
              <a:gd name="connsiteY206" fmla="*/ 3802012 h 6858000"/>
              <a:gd name="connsiteX207" fmla="*/ 698834 w 7467600"/>
              <a:gd name="connsiteY207" fmla="*/ 3952272 h 6858000"/>
              <a:gd name="connsiteX208" fmla="*/ 34256 w 7467600"/>
              <a:gd name="connsiteY208" fmla="*/ 4347603 h 6858000"/>
              <a:gd name="connsiteX209" fmla="*/ 527241 w 7467600"/>
              <a:gd name="connsiteY209" fmla="*/ 4065078 h 6858000"/>
              <a:gd name="connsiteX210" fmla="*/ 1510397 w 7467600"/>
              <a:gd name="connsiteY210" fmla="*/ 3684705 h 6858000"/>
              <a:gd name="connsiteX211" fmla="*/ 1313114 w 7467600"/>
              <a:gd name="connsiteY211" fmla="*/ 3655216 h 6858000"/>
              <a:gd name="connsiteX212" fmla="*/ 1109304 w 7467600"/>
              <a:gd name="connsiteY212" fmla="*/ 3669030 h 6858000"/>
              <a:gd name="connsiteX213" fmla="*/ 8129 w 7467600"/>
              <a:gd name="connsiteY213" fmla="*/ 4330519 h 6858000"/>
              <a:gd name="connsiteX214" fmla="*/ 687572 w 7467600"/>
              <a:gd name="connsiteY214" fmla="*/ 3925629 h 6858000"/>
              <a:gd name="connsiteX215" fmla="*/ 1138365 w 7467600"/>
              <a:gd name="connsiteY215" fmla="*/ 3774515 h 6858000"/>
              <a:gd name="connsiteX216" fmla="*/ 1505579 w 7467600"/>
              <a:gd name="connsiteY216" fmla="*/ 3655526 h 6858000"/>
              <a:gd name="connsiteX217" fmla="*/ 1313114 w 7467600"/>
              <a:gd name="connsiteY217" fmla="*/ 3655216 h 6858000"/>
              <a:gd name="connsiteX218" fmla="*/ 3655073 w 7467600"/>
              <a:gd name="connsiteY218" fmla="*/ 3650884 h 6858000"/>
              <a:gd name="connsiteX219" fmla="*/ 3989938 w 7467600"/>
              <a:gd name="connsiteY219" fmla="*/ 3991685 h 6858000"/>
              <a:gd name="connsiteX220" fmla="*/ 4393907 w 7467600"/>
              <a:gd name="connsiteY220" fmla="*/ 4261258 h 6858000"/>
              <a:gd name="connsiteX221" fmla="*/ 4648051 w 7467600"/>
              <a:gd name="connsiteY221" fmla="*/ 4374051 h 6858000"/>
              <a:gd name="connsiteX222" fmla="*/ 4383389 w 7467600"/>
              <a:gd name="connsiteY222" fmla="*/ 4184369 h 6858000"/>
              <a:gd name="connsiteX223" fmla="*/ 4165508 w 7467600"/>
              <a:gd name="connsiteY223" fmla="*/ 4035196 h 6858000"/>
              <a:gd name="connsiteX224" fmla="*/ 4068162 w 7467600"/>
              <a:gd name="connsiteY224" fmla="*/ 3953394 h 6858000"/>
              <a:gd name="connsiteX225" fmla="*/ 3981416 w 7467600"/>
              <a:gd name="connsiteY225" fmla="*/ 3880482 h 6858000"/>
              <a:gd name="connsiteX226" fmla="*/ 3800147 w 7467600"/>
              <a:gd name="connsiteY226" fmla="*/ 3749872 h 6858000"/>
              <a:gd name="connsiteX227" fmla="*/ 3655073 w 7467600"/>
              <a:gd name="connsiteY227" fmla="*/ 3650884 h 6858000"/>
              <a:gd name="connsiteX228" fmla="*/ 3670252 w 7467600"/>
              <a:gd name="connsiteY228" fmla="*/ 3622798 h 6858000"/>
              <a:gd name="connsiteX229" fmla="*/ 3817258 w 7467600"/>
              <a:gd name="connsiteY229" fmla="*/ 3723577 h 6858000"/>
              <a:gd name="connsiteX230" fmla="*/ 4000461 w 7467600"/>
              <a:gd name="connsiteY230" fmla="*/ 3855966 h 6858000"/>
              <a:gd name="connsiteX231" fmla="*/ 4088180 w 7467600"/>
              <a:gd name="connsiteY231" fmla="*/ 3929774 h 6858000"/>
              <a:gd name="connsiteX232" fmla="*/ 4184555 w 7467600"/>
              <a:gd name="connsiteY232" fmla="*/ 4010683 h 6858000"/>
              <a:gd name="connsiteX233" fmla="*/ 4399563 w 7467600"/>
              <a:gd name="connsiteY233" fmla="*/ 4158106 h 6858000"/>
              <a:gd name="connsiteX234" fmla="*/ 4684469 w 7467600"/>
              <a:gd name="connsiteY234" fmla="*/ 4364680 h 6858000"/>
              <a:gd name="connsiteX235" fmla="*/ 4690271 w 7467600"/>
              <a:gd name="connsiteY235" fmla="*/ 4370034 h 6858000"/>
              <a:gd name="connsiteX236" fmla="*/ 4136093 w 7467600"/>
              <a:gd name="connsiteY236" fmla="*/ 3858466 h 6858000"/>
              <a:gd name="connsiteX237" fmla="*/ 3670252 w 7467600"/>
              <a:gd name="connsiteY237" fmla="*/ 3622798 h 6858000"/>
              <a:gd name="connsiteX238" fmla="*/ 4440129 w 7467600"/>
              <a:gd name="connsiteY238" fmla="*/ 3448571 h 6858000"/>
              <a:gd name="connsiteX239" fmla="*/ 4856525 w 7467600"/>
              <a:gd name="connsiteY239" fmla="*/ 3915351 h 6858000"/>
              <a:gd name="connsiteX240" fmla="*/ 5059055 w 7467600"/>
              <a:gd name="connsiteY240" fmla="*/ 4108918 h 6858000"/>
              <a:gd name="connsiteX241" fmla="*/ 5290070 w 7467600"/>
              <a:gd name="connsiteY241" fmla="*/ 4263619 h 6858000"/>
              <a:gd name="connsiteX242" fmla="*/ 4834991 w 7467600"/>
              <a:gd name="connsiteY242" fmla="*/ 3830985 h 6858000"/>
              <a:gd name="connsiteX243" fmla="*/ 4440129 w 7467600"/>
              <a:gd name="connsiteY243" fmla="*/ 3448571 h 6858000"/>
              <a:gd name="connsiteX244" fmla="*/ 4441737 w 7467600"/>
              <a:gd name="connsiteY244" fmla="*/ 3399734 h 6858000"/>
              <a:gd name="connsiteX245" fmla="*/ 4431236 w 7467600"/>
              <a:gd name="connsiteY245" fmla="*/ 3400954 h 6858000"/>
              <a:gd name="connsiteX246" fmla="*/ 4557150 w 7467600"/>
              <a:gd name="connsiteY246" fmla="*/ 3510023 h 6858000"/>
              <a:gd name="connsiteX247" fmla="*/ 4856936 w 7467600"/>
              <a:gd name="connsiteY247" fmla="*/ 3809146 h 6858000"/>
              <a:gd name="connsiteX248" fmla="*/ 5111996 w 7467600"/>
              <a:gd name="connsiteY248" fmla="*/ 4065759 h 6858000"/>
              <a:gd name="connsiteX249" fmla="*/ 5388878 w 7467600"/>
              <a:gd name="connsiteY249" fmla="*/ 4300185 h 6858000"/>
              <a:gd name="connsiteX250" fmla="*/ 5425556 w 7467600"/>
              <a:gd name="connsiteY250" fmla="*/ 4308967 h 6858000"/>
              <a:gd name="connsiteX251" fmla="*/ 4943646 w 7467600"/>
              <a:gd name="connsiteY251" fmla="*/ 3822916 h 6858000"/>
              <a:gd name="connsiteX252" fmla="*/ 4594837 w 7467600"/>
              <a:gd name="connsiteY252" fmla="*/ 3532274 h 6858000"/>
              <a:gd name="connsiteX253" fmla="*/ 4441737 w 7467600"/>
              <a:gd name="connsiteY253" fmla="*/ 3399734 h 6858000"/>
              <a:gd name="connsiteX254" fmla="*/ 5425834 w 7467600"/>
              <a:gd name="connsiteY254" fmla="*/ 3162785 h 6858000"/>
              <a:gd name="connsiteX255" fmla="*/ 5401644 w 7467600"/>
              <a:gd name="connsiteY255" fmla="*/ 3617847 h 6858000"/>
              <a:gd name="connsiteX256" fmla="*/ 5467256 w 7467600"/>
              <a:gd name="connsiteY256" fmla="*/ 4175494 h 6858000"/>
              <a:gd name="connsiteX257" fmla="*/ 5448069 w 7467600"/>
              <a:gd name="connsiteY257" fmla="*/ 3567554 h 6858000"/>
              <a:gd name="connsiteX258" fmla="*/ 5425834 w 7467600"/>
              <a:gd name="connsiteY258" fmla="*/ 3162785 h 6858000"/>
              <a:gd name="connsiteX259" fmla="*/ 1318687 w 7467600"/>
              <a:gd name="connsiteY259" fmla="*/ 3113840 h 6858000"/>
              <a:gd name="connsiteX260" fmla="*/ 1066793 w 7467600"/>
              <a:gd name="connsiteY260" fmla="*/ 3212171 h 6858000"/>
              <a:gd name="connsiteX261" fmla="*/ 993319 w 7467600"/>
              <a:gd name="connsiteY261" fmla="*/ 3247648 h 6858000"/>
              <a:gd name="connsiteX262" fmla="*/ 853081 w 7467600"/>
              <a:gd name="connsiteY262" fmla="*/ 3312410 h 6858000"/>
              <a:gd name="connsiteX263" fmla="*/ 805957 w 7467600"/>
              <a:gd name="connsiteY263" fmla="*/ 3330443 h 6858000"/>
              <a:gd name="connsiteX264" fmla="*/ 1318687 w 7467600"/>
              <a:gd name="connsiteY264" fmla="*/ 3113840 h 6858000"/>
              <a:gd name="connsiteX265" fmla="*/ 5453702 w 7467600"/>
              <a:gd name="connsiteY265" fmla="*/ 3090882 h 6858000"/>
              <a:gd name="connsiteX266" fmla="*/ 5480135 w 7467600"/>
              <a:gd name="connsiteY266" fmla="*/ 3565802 h 6858000"/>
              <a:gd name="connsiteX267" fmla="*/ 5499023 w 7467600"/>
              <a:gd name="connsiteY267" fmla="*/ 4166310 h 6858000"/>
              <a:gd name="connsiteX268" fmla="*/ 5547022 w 7467600"/>
              <a:gd name="connsiteY268" fmla="*/ 3607838 h 6858000"/>
              <a:gd name="connsiteX269" fmla="*/ 5515964 w 7467600"/>
              <a:gd name="connsiteY269" fmla="*/ 3378541 h 6858000"/>
              <a:gd name="connsiteX270" fmla="*/ 5453702 w 7467600"/>
              <a:gd name="connsiteY270" fmla="*/ 3090882 h 6858000"/>
              <a:gd name="connsiteX271" fmla="*/ 1238695 w 7467600"/>
              <a:gd name="connsiteY271" fmla="*/ 3076820 h 6858000"/>
              <a:gd name="connsiteX272" fmla="*/ 716371 w 7467600"/>
              <a:gd name="connsiteY272" fmla="*/ 3293249 h 6858000"/>
              <a:gd name="connsiteX273" fmla="*/ 579522 w 7467600"/>
              <a:gd name="connsiteY273" fmla="*/ 3371759 h 6858000"/>
              <a:gd name="connsiteX274" fmla="*/ 600288 w 7467600"/>
              <a:gd name="connsiteY274" fmla="*/ 3365555 h 6858000"/>
              <a:gd name="connsiteX275" fmla="*/ 840692 w 7467600"/>
              <a:gd name="connsiteY275" fmla="*/ 3284921 h 6858000"/>
              <a:gd name="connsiteX276" fmla="*/ 979248 w 7467600"/>
              <a:gd name="connsiteY276" fmla="*/ 3221003 h 6858000"/>
              <a:gd name="connsiteX277" fmla="*/ 1053282 w 7467600"/>
              <a:gd name="connsiteY277" fmla="*/ 3185247 h 6858000"/>
              <a:gd name="connsiteX278" fmla="*/ 1320603 w 7467600"/>
              <a:gd name="connsiteY278" fmla="*/ 3081281 h 6858000"/>
              <a:gd name="connsiteX279" fmla="*/ 1238695 w 7467600"/>
              <a:gd name="connsiteY279" fmla="*/ 3076820 h 6858000"/>
              <a:gd name="connsiteX280" fmla="*/ 5425627 w 7467600"/>
              <a:gd name="connsiteY280" fmla="*/ 2954192 h 6858000"/>
              <a:gd name="connsiteX281" fmla="*/ 5470770 w 7467600"/>
              <a:gd name="connsiteY281" fmla="*/ 3005435 h 6858000"/>
              <a:gd name="connsiteX282" fmla="*/ 5519779 w 7467600"/>
              <a:gd name="connsiteY282" fmla="*/ 4359223 h 6858000"/>
              <a:gd name="connsiteX283" fmla="*/ 5520293 w 7467600"/>
              <a:gd name="connsiteY283" fmla="*/ 4360602 h 6858000"/>
              <a:gd name="connsiteX284" fmla="*/ 5767221 w 7467600"/>
              <a:gd name="connsiteY284" fmla="*/ 4665564 h 6858000"/>
              <a:gd name="connsiteX285" fmla="*/ 6937169 w 7467600"/>
              <a:gd name="connsiteY285" fmla="*/ 4815941 h 6858000"/>
              <a:gd name="connsiteX286" fmla="*/ 6953922 w 7467600"/>
              <a:gd name="connsiteY286" fmla="*/ 4890068 h 6858000"/>
              <a:gd name="connsiteX287" fmla="*/ 6071359 w 7467600"/>
              <a:gd name="connsiteY287" fmla="*/ 4770770 h 6858000"/>
              <a:gd name="connsiteX288" fmla="*/ 6038839 w 7467600"/>
              <a:gd name="connsiteY288" fmla="*/ 4764474 h 6858000"/>
              <a:gd name="connsiteX289" fmla="*/ 6038706 w 7467600"/>
              <a:gd name="connsiteY289" fmla="*/ 4763847 h 6858000"/>
              <a:gd name="connsiteX290" fmla="*/ 6037784 w 7467600"/>
              <a:gd name="connsiteY290" fmla="*/ 4764270 h 6858000"/>
              <a:gd name="connsiteX291" fmla="*/ 6038839 w 7467600"/>
              <a:gd name="connsiteY291" fmla="*/ 4764474 h 6858000"/>
              <a:gd name="connsiteX292" fmla="*/ 6040338 w 7467600"/>
              <a:gd name="connsiteY292" fmla="*/ 4771418 h 6858000"/>
              <a:gd name="connsiteX293" fmla="*/ 6024488 w 7467600"/>
              <a:gd name="connsiteY293" fmla="*/ 4809903 h 6858000"/>
              <a:gd name="connsiteX294" fmla="*/ 5599771 w 7467600"/>
              <a:gd name="connsiteY294" fmla="*/ 5509652 h 6858000"/>
              <a:gd name="connsiteX295" fmla="*/ 5548843 w 7467600"/>
              <a:gd name="connsiteY295" fmla="*/ 5563845 h 6858000"/>
              <a:gd name="connsiteX296" fmla="*/ 5940952 w 7467600"/>
              <a:gd name="connsiteY296" fmla="*/ 6250028 h 6858000"/>
              <a:gd name="connsiteX297" fmla="*/ 6043441 w 7467600"/>
              <a:gd name="connsiteY297" fmla="*/ 6665847 h 6858000"/>
              <a:gd name="connsiteX298" fmla="*/ 6093432 w 7467600"/>
              <a:gd name="connsiteY298" fmla="*/ 6858000 h 6858000"/>
              <a:gd name="connsiteX299" fmla="*/ 6034344 w 7467600"/>
              <a:gd name="connsiteY299" fmla="*/ 6858000 h 6858000"/>
              <a:gd name="connsiteX300" fmla="*/ 6026679 w 7467600"/>
              <a:gd name="connsiteY300" fmla="*/ 6836959 h 6858000"/>
              <a:gd name="connsiteX301" fmla="*/ 5800441 w 7467600"/>
              <a:gd name="connsiteY301" fmla="*/ 6335286 h 6858000"/>
              <a:gd name="connsiteX302" fmla="*/ 5526562 w 7467600"/>
              <a:gd name="connsiteY302" fmla="*/ 5705388 h 6858000"/>
              <a:gd name="connsiteX303" fmla="*/ 5519640 w 7467600"/>
              <a:gd name="connsiteY303" fmla="*/ 5683774 h 6858000"/>
              <a:gd name="connsiteX304" fmla="*/ 5844559 w 7467600"/>
              <a:gd name="connsiteY304" fmla="*/ 6553349 h 6858000"/>
              <a:gd name="connsiteX305" fmla="*/ 5975994 w 7467600"/>
              <a:gd name="connsiteY305" fmla="*/ 6858000 h 6858000"/>
              <a:gd name="connsiteX306" fmla="*/ 5898547 w 7467600"/>
              <a:gd name="connsiteY306" fmla="*/ 6858000 h 6858000"/>
              <a:gd name="connsiteX307" fmla="*/ 5682041 w 7467600"/>
              <a:gd name="connsiteY307" fmla="*/ 6355860 h 6858000"/>
              <a:gd name="connsiteX308" fmla="*/ 5461758 w 7467600"/>
              <a:gd name="connsiteY308" fmla="*/ 5820220 h 6858000"/>
              <a:gd name="connsiteX309" fmla="*/ 5237282 w 7467600"/>
              <a:gd name="connsiteY309" fmla="*/ 6579086 h 6858000"/>
              <a:gd name="connsiteX310" fmla="*/ 5115009 w 7467600"/>
              <a:gd name="connsiteY310" fmla="*/ 6858000 h 6858000"/>
              <a:gd name="connsiteX311" fmla="*/ 5028074 w 7467600"/>
              <a:gd name="connsiteY311" fmla="*/ 6858000 h 6858000"/>
              <a:gd name="connsiteX312" fmla="*/ 5079508 w 7467600"/>
              <a:gd name="connsiteY312" fmla="*/ 6749074 h 6858000"/>
              <a:gd name="connsiteX313" fmla="*/ 5371846 w 7467600"/>
              <a:gd name="connsiteY313" fmla="*/ 5924413 h 6858000"/>
              <a:gd name="connsiteX314" fmla="*/ 5270512 w 7467600"/>
              <a:gd name="connsiteY314" fmla="*/ 6138975 h 6858000"/>
              <a:gd name="connsiteX315" fmla="*/ 5062409 w 7467600"/>
              <a:gd name="connsiteY315" fmla="*/ 6653544 h 6858000"/>
              <a:gd name="connsiteX316" fmla="*/ 5036628 w 7467600"/>
              <a:gd name="connsiteY316" fmla="*/ 6754247 h 6858000"/>
              <a:gd name="connsiteX317" fmla="*/ 5009112 w 7467600"/>
              <a:gd name="connsiteY317" fmla="*/ 6858000 h 6858000"/>
              <a:gd name="connsiteX318" fmla="*/ 4976679 w 7467600"/>
              <a:gd name="connsiteY318" fmla="*/ 6858000 h 6858000"/>
              <a:gd name="connsiteX319" fmla="*/ 5006537 w 7467600"/>
              <a:gd name="connsiteY319" fmla="*/ 6747068 h 6858000"/>
              <a:gd name="connsiteX320" fmla="*/ 5032723 w 7467600"/>
              <a:gd name="connsiteY320" fmla="*/ 6644957 h 6858000"/>
              <a:gd name="connsiteX321" fmla="*/ 5242949 w 7467600"/>
              <a:gd name="connsiteY321" fmla="*/ 6125175 h 6858000"/>
              <a:gd name="connsiteX322" fmla="*/ 5286321 w 7467600"/>
              <a:gd name="connsiteY322" fmla="*/ 6033555 h 6858000"/>
              <a:gd name="connsiteX323" fmla="*/ 5008210 w 7467600"/>
              <a:gd name="connsiteY323" fmla="*/ 6649194 h 6858000"/>
              <a:gd name="connsiteX324" fmla="*/ 4986321 w 7467600"/>
              <a:gd name="connsiteY324" fmla="*/ 6765687 h 6858000"/>
              <a:gd name="connsiteX325" fmla="*/ 4973474 w 7467600"/>
              <a:gd name="connsiteY325" fmla="*/ 6858000 h 6858000"/>
              <a:gd name="connsiteX326" fmla="*/ 4907178 w 7467600"/>
              <a:gd name="connsiteY326" fmla="*/ 6858000 h 6858000"/>
              <a:gd name="connsiteX327" fmla="*/ 4910810 w 7467600"/>
              <a:gd name="connsiteY327" fmla="*/ 6829660 h 6858000"/>
              <a:gd name="connsiteX328" fmla="*/ 4987461 w 7467600"/>
              <a:gd name="connsiteY328" fmla="*/ 6432994 h 6858000"/>
              <a:gd name="connsiteX329" fmla="*/ 5179262 w 7467600"/>
              <a:gd name="connsiteY329" fmla="*/ 6035044 h 6858000"/>
              <a:gd name="connsiteX330" fmla="*/ 4689678 w 7467600"/>
              <a:gd name="connsiteY330" fmla="*/ 6440241 h 6858000"/>
              <a:gd name="connsiteX331" fmla="*/ 4477543 w 7467600"/>
              <a:gd name="connsiteY331" fmla="*/ 6674836 h 6858000"/>
              <a:gd name="connsiteX332" fmla="*/ 4329957 w 7467600"/>
              <a:gd name="connsiteY332" fmla="*/ 6858000 h 6858000"/>
              <a:gd name="connsiteX333" fmla="*/ 4218595 w 7467600"/>
              <a:gd name="connsiteY333" fmla="*/ 6858000 h 6858000"/>
              <a:gd name="connsiteX334" fmla="*/ 4368888 w 7467600"/>
              <a:gd name="connsiteY334" fmla="*/ 6668412 h 6858000"/>
              <a:gd name="connsiteX335" fmla="*/ 4563091 w 7467600"/>
              <a:gd name="connsiteY335" fmla="*/ 6442508 h 6858000"/>
              <a:gd name="connsiteX336" fmla="*/ 5387324 w 7467600"/>
              <a:gd name="connsiteY336" fmla="*/ 5705830 h 6858000"/>
              <a:gd name="connsiteX337" fmla="*/ 5073620 w 7467600"/>
              <a:gd name="connsiteY337" fmla="*/ 5955437 h 6858000"/>
              <a:gd name="connsiteX338" fmla="*/ 4689789 w 7467600"/>
              <a:gd name="connsiteY338" fmla="*/ 6268382 h 6858000"/>
              <a:gd name="connsiteX339" fmla="*/ 4418722 w 7467600"/>
              <a:gd name="connsiteY339" fmla="*/ 6570886 h 6858000"/>
              <a:gd name="connsiteX340" fmla="*/ 4214944 w 7467600"/>
              <a:gd name="connsiteY340" fmla="*/ 6858000 h 6858000"/>
              <a:gd name="connsiteX341" fmla="*/ 4177898 w 7467600"/>
              <a:gd name="connsiteY341" fmla="*/ 6858000 h 6858000"/>
              <a:gd name="connsiteX342" fmla="*/ 4391597 w 7467600"/>
              <a:gd name="connsiteY342" fmla="*/ 6556370 h 6858000"/>
              <a:gd name="connsiteX343" fmla="*/ 4668889 w 7467600"/>
              <a:gd name="connsiteY343" fmla="*/ 6246399 h 6858000"/>
              <a:gd name="connsiteX344" fmla="*/ 5055427 w 7467600"/>
              <a:gd name="connsiteY344" fmla="*/ 5931476 h 6858000"/>
              <a:gd name="connsiteX345" fmla="*/ 5371814 w 7467600"/>
              <a:gd name="connsiteY345" fmla="*/ 5678975 h 6858000"/>
              <a:gd name="connsiteX346" fmla="*/ 4987918 w 7467600"/>
              <a:gd name="connsiteY346" fmla="*/ 5838701 h 6858000"/>
              <a:gd name="connsiteX347" fmla="*/ 4317146 w 7467600"/>
              <a:gd name="connsiteY347" fmla="*/ 6587716 h 6858000"/>
              <a:gd name="connsiteX348" fmla="*/ 4171627 w 7467600"/>
              <a:gd name="connsiteY348" fmla="*/ 6858000 h 6858000"/>
              <a:gd name="connsiteX349" fmla="*/ 4081585 w 7467600"/>
              <a:gd name="connsiteY349" fmla="*/ 6858000 h 6858000"/>
              <a:gd name="connsiteX350" fmla="*/ 4238603 w 7467600"/>
              <a:gd name="connsiteY350" fmla="*/ 6559341 h 6858000"/>
              <a:gd name="connsiteX351" fmla="*/ 4778333 w 7467600"/>
              <a:gd name="connsiteY351" fmla="*/ 5873626 h 6858000"/>
              <a:gd name="connsiteX352" fmla="*/ 5414185 w 7467600"/>
              <a:gd name="connsiteY352" fmla="*/ 5573882 h 6858000"/>
              <a:gd name="connsiteX353" fmla="*/ 5959648 w 7467600"/>
              <a:gd name="connsiteY353" fmla="*/ 4760797 h 6858000"/>
              <a:gd name="connsiteX354" fmla="*/ 5355019 w 7467600"/>
              <a:gd name="connsiteY354" fmla="*/ 4734672 h 6858000"/>
              <a:gd name="connsiteX355" fmla="*/ 5083565 w 7467600"/>
              <a:gd name="connsiteY355" fmla="*/ 5179121 h 6858000"/>
              <a:gd name="connsiteX356" fmla="*/ 4713577 w 7467600"/>
              <a:gd name="connsiteY356" fmla="*/ 5616803 h 6858000"/>
              <a:gd name="connsiteX357" fmla="*/ 3989559 w 7467600"/>
              <a:gd name="connsiteY357" fmla="*/ 6145945 h 6858000"/>
              <a:gd name="connsiteX358" fmla="*/ 3939824 w 7467600"/>
              <a:gd name="connsiteY358" fmla="*/ 6066900 h 6858000"/>
              <a:gd name="connsiteX359" fmla="*/ 4584537 w 7467600"/>
              <a:gd name="connsiteY359" fmla="*/ 5324826 h 6858000"/>
              <a:gd name="connsiteX360" fmla="*/ 5037105 w 7467600"/>
              <a:gd name="connsiteY360" fmla="*/ 5088765 h 6858000"/>
              <a:gd name="connsiteX361" fmla="*/ 5039930 w 7467600"/>
              <a:gd name="connsiteY361" fmla="*/ 5089585 h 6858000"/>
              <a:gd name="connsiteX362" fmla="*/ 5263764 w 7467600"/>
              <a:gd name="connsiteY362" fmla="*/ 4735525 h 6858000"/>
              <a:gd name="connsiteX363" fmla="*/ 4086300 w 7467600"/>
              <a:gd name="connsiteY363" fmla="*/ 4884599 h 6858000"/>
              <a:gd name="connsiteX364" fmla="*/ 4085485 w 7467600"/>
              <a:gd name="connsiteY364" fmla="*/ 4899070 h 6858000"/>
              <a:gd name="connsiteX365" fmla="*/ 3871915 w 7467600"/>
              <a:gd name="connsiteY365" fmla="*/ 5253645 h 6858000"/>
              <a:gd name="connsiteX366" fmla="*/ 3799374 w 7467600"/>
              <a:gd name="connsiteY366" fmla="*/ 5466127 h 6858000"/>
              <a:gd name="connsiteX367" fmla="*/ 3498850 w 7467600"/>
              <a:gd name="connsiteY367" fmla="*/ 6661888 h 6858000"/>
              <a:gd name="connsiteX368" fmla="*/ 3399216 w 7467600"/>
              <a:gd name="connsiteY368" fmla="*/ 6858000 h 6858000"/>
              <a:gd name="connsiteX369" fmla="*/ 3303688 w 7467600"/>
              <a:gd name="connsiteY369" fmla="*/ 6858000 h 6858000"/>
              <a:gd name="connsiteX370" fmla="*/ 3391774 w 7467600"/>
              <a:gd name="connsiteY370" fmla="*/ 6697181 h 6858000"/>
              <a:gd name="connsiteX371" fmla="*/ 3735540 w 7467600"/>
              <a:gd name="connsiteY371" fmla="*/ 5546923 h 6858000"/>
              <a:gd name="connsiteX372" fmla="*/ 3729438 w 7467600"/>
              <a:gd name="connsiteY372" fmla="*/ 5569058 h 6858000"/>
              <a:gd name="connsiteX373" fmla="*/ 3707782 w 7467600"/>
              <a:gd name="connsiteY373" fmla="*/ 5644908 h 6858000"/>
              <a:gd name="connsiteX374" fmla="*/ 3583827 w 7467600"/>
              <a:gd name="connsiteY374" fmla="*/ 6039215 h 6858000"/>
              <a:gd name="connsiteX375" fmla="*/ 3547861 w 7467600"/>
              <a:gd name="connsiteY375" fmla="*/ 6129609 h 6858000"/>
              <a:gd name="connsiteX376" fmla="*/ 3490905 w 7467600"/>
              <a:gd name="connsiteY376" fmla="*/ 6277660 h 6858000"/>
              <a:gd name="connsiteX377" fmla="*/ 3455859 w 7467600"/>
              <a:gd name="connsiteY377" fmla="*/ 6391301 h 6858000"/>
              <a:gd name="connsiteX378" fmla="*/ 3429112 w 7467600"/>
              <a:gd name="connsiteY378" fmla="*/ 6479469 h 6858000"/>
              <a:gd name="connsiteX379" fmla="*/ 3304862 w 7467600"/>
              <a:gd name="connsiteY379" fmla="*/ 6796476 h 6858000"/>
              <a:gd name="connsiteX380" fmla="*/ 3276071 w 7467600"/>
              <a:gd name="connsiteY380" fmla="*/ 6858000 h 6858000"/>
              <a:gd name="connsiteX381" fmla="*/ 3240805 w 7467600"/>
              <a:gd name="connsiteY381" fmla="*/ 6858000 h 6858000"/>
              <a:gd name="connsiteX382" fmla="*/ 3275917 w 7467600"/>
              <a:gd name="connsiteY382" fmla="*/ 6783192 h 6858000"/>
              <a:gd name="connsiteX383" fmla="*/ 3399358 w 7467600"/>
              <a:gd name="connsiteY383" fmla="*/ 6469011 h 6858000"/>
              <a:gd name="connsiteX384" fmla="*/ 3425650 w 7467600"/>
              <a:gd name="connsiteY384" fmla="*/ 6381333 h 6858000"/>
              <a:gd name="connsiteX385" fmla="*/ 3460661 w 7467600"/>
              <a:gd name="connsiteY385" fmla="*/ 6266763 h 6858000"/>
              <a:gd name="connsiteX386" fmla="*/ 3518021 w 7467600"/>
              <a:gd name="connsiteY386" fmla="*/ 6117298 h 6858000"/>
              <a:gd name="connsiteX387" fmla="*/ 3554035 w 7467600"/>
              <a:gd name="connsiteY387" fmla="*/ 6027832 h 6858000"/>
              <a:gd name="connsiteX388" fmla="*/ 3677174 w 7467600"/>
              <a:gd name="connsiteY388" fmla="*/ 5636351 h 6858000"/>
              <a:gd name="connsiteX389" fmla="*/ 3698819 w 7467600"/>
              <a:gd name="connsiteY389" fmla="*/ 5560503 h 6858000"/>
              <a:gd name="connsiteX390" fmla="*/ 3702094 w 7467600"/>
              <a:gd name="connsiteY390" fmla="*/ 5549194 h 6858000"/>
              <a:gd name="connsiteX391" fmla="*/ 3398355 w 7467600"/>
              <a:gd name="connsiteY391" fmla="*/ 6094603 h 6858000"/>
              <a:gd name="connsiteX392" fmla="*/ 3193941 w 7467600"/>
              <a:gd name="connsiteY392" fmla="*/ 6798775 h 6858000"/>
              <a:gd name="connsiteX393" fmla="*/ 3184140 w 7467600"/>
              <a:gd name="connsiteY393" fmla="*/ 6858000 h 6858000"/>
              <a:gd name="connsiteX394" fmla="*/ 3099978 w 7467600"/>
              <a:gd name="connsiteY394" fmla="*/ 6858000 h 6858000"/>
              <a:gd name="connsiteX395" fmla="*/ 3101556 w 7467600"/>
              <a:gd name="connsiteY395" fmla="*/ 6843337 h 6858000"/>
              <a:gd name="connsiteX396" fmla="*/ 3370162 w 7467600"/>
              <a:gd name="connsiteY396" fmla="*/ 5785550 h 6858000"/>
              <a:gd name="connsiteX397" fmla="*/ 3746477 w 7467600"/>
              <a:gd name="connsiteY397" fmla="*/ 5377889 h 6858000"/>
              <a:gd name="connsiteX398" fmla="*/ 3863399 w 7467600"/>
              <a:gd name="connsiteY398" fmla="*/ 5087257 h 6858000"/>
              <a:gd name="connsiteX399" fmla="*/ 3968712 w 7467600"/>
              <a:gd name="connsiteY399" fmla="*/ 4913989 h 6858000"/>
              <a:gd name="connsiteX400" fmla="*/ 2792390 w 7467600"/>
              <a:gd name="connsiteY400" fmla="*/ 5382974 h 6858000"/>
              <a:gd name="connsiteX401" fmla="*/ 2714982 w 7467600"/>
              <a:gd name="connsiteY401" fmla="*/ 5427051 h 6858000"/>
              <a:gd name="connsiteX402" fmla="*/ 2813361 w 7467600"/>
              <a:gd name="connsiteY402" fmla="*/ 6023912 h 6858000"/>
              <a:gd name="connsiteX403" fmla="*/ 2688430 w 7467600"/>
              <a:gd name="connsiteY403" fmla="*/ 6801564 h 6858000"/>
              <a:gd name="connsiteX404" fmla="*/ 2629626 w 7467600"/>
              <a:gd name="connsiteY404" fmla="*/ 6763394 h 6858000"/>
              <a:gd name="connsiteX405" fmla="*/ 2565328 w 7467600"/>
              <a:gd name="connsiteY405" fmla="*/ 5516399 h 6858000"/>
              <a:gd name="connsiteX406" fmla="*/ 1922999 w 7467600"/>
              <a:gd name="connsiteY406" fmla="*/ 5980343 h 6858000"/>
              <a:gd name="connsiteX407" fmla="*/ 1950261 w 7467600"/>
              <a:gd name="connsiteY407" fmla="*/ 6405858 h 6858000"/>
              <a:gd name="connsiteX408" fmla="*/ 2365554 w 7467600"/>
              <a:gd name="connsiteY408" fmla="*/ 6759107 h 6858000"/>
              <a:gd name="connsiteX409" fmla="*/ 2424142 w 7467600"/>
              <a:gd name="connsiteY409" fmla="*/ 6858000 h 6858000"/>
              <a:gd name="connsiteX410" fmla="*/ 2395994 w 7467600"/>
              <a:gd name="connsiteY410" fmla="*/ 6858000 h 6858000"/>
              <a:gd name="connsiteX411" fmla="*/ 2392863 w 7467600"/>
              <a:gd name="connsiteY411" fmla="*/ 6852964 h 6858000"/>
              <a:gd name="connsiteX412" fmla="*/ 2017589 w 7467600"/>
              <a:gd name="connsiteY412" fmla="*/ 6493982 h 6858000"/>
              <a:gd name="connsiteX413" fmla="*/ 2147336 w 7467600"/>
              <a:gd name="connsiteY413" fmla="*/ 6594052 h 6858000"/>
              <a:gd name="connsiteX414" fmla="*/ 2207047 w 7467600"/>
              <a:gd name="connsiteY414" fmla="*/ 6654540 h 6858000"/>
              <a:gd name="connsiteX415" fmla="*/ 2299106 w 7467600"/>
              <a:gd name="connsiteY415" fmla="*/ 6778931 h 6858000"/>
              <a:gd name="connsiteX416" fmla="*/ 2314430 w 7467600"/>
              <a:gd name="connsiteY416" fmla="*/ 6801144 h 6858000"/>
              <a:gd name="connsiteX417" fmla="*/ 2352406 w 7467600"/>
              <a:gd name="connsiteY417" fmla="*/ 6858000 h 6858000"/>
              <a:gd name="connsiteX418" fmla="*/ 2314492 w 7467600"/>
              <a:gd name="connsiteY418" fmla="*/ 6858000 h 6858000"/>
              <a:gd name="connsiteX419" fmla="*/ 2288095 w 7467600"/>
              <a:gd name="connsiteY419" fmla="*/ 6818030 h 6858000"/>
              <a:gd name="connsiteX420" fmla="*/ 2272768 w 7467600"/>
              <a:gd name="connsiteY420" fmla="*/ 6795822 h 6858000"/>
              <a:gd name="connsiteX421" fmla="*/ 2182715 w 7467600"/>
              <a:gd name="connsiteY421" fmla="*/ 6675071 h 6858000"/>
              <a:gd name="connsiteX422" fmla="*/ 2032061 w 7467600"/>
              <a:gd name="connsiteY422" fmla="*/ 6541380 h 6858000"/>
              <a:gd name="connsiteX423" fmla="*/ 2257220 w 7467600"/>
              <a:gd name="connsiteY423" fmla="*/ 6826257 h 6858000"/>
              <a:gd name="connsiteX424" fmla="*/ 2281324 w 7467600"/>
              <a:gd name="connsiteY424" fmla="*/ 6858000 h 6858000"/>
              <a:gd name="connsiteX425" fmla="*/ 2242860 w 7467600"/>
              <a:gd name="connsiteY425" fmla="*/ 6858000 h 6858000"/>
              <a:gd name="connsiteX426" fmla="*/ 2232818 w 7467600"/>
              <a:gd name="connsiteY426" fmla="*/ 6844926 h 6858000"/>
              <a:gd name="connsiteX427" fmla="*/ 1990172 w 7467600"/>
              <a:gd name="connsiteY427" fmla="*/ 6542121 h 6858000"/>
              <a:gd name="connsiteX428" fmla="*/ 2124090 w 7467600"/>
              <a:gd name="connsiteY428" fmla="*/ 6761017 h 6858000"/>
              <a:gd name="connsiteX429" fmla="*/ 2200380 w 7467600"/>
              <a:gd name="connsiteY429" fmla="*/ 6858000 h 6858000"/>
              <a:gd name="connsiteX430" fmla="*/ 2147507 w 7467600"/>
              <a:gd name="connsiteY430" fmla="*/ 6858000 h 6858000"/>
              <a:gd name="connsiteX431" fmla="*/ 2070668 w 7467600"/>
              <a:gd name="connsiteY431" fmla="*/ 6761520 h 6858000"/>
              <a:gd name="connsiteX432" fmla="*/ 1975142 w 7467600"/>
              <a:gd name="connsiteY432" fmla="*/ 6585570 h 6858000"/>
              <a:gd name="connsiteX433" fmla="*/ 2050035 w 7467600"/>
              <a:gd name="connsiteY433" fmla="*/ 6813345 h 6858000"/>
              <a:gd name="connsiteX434" fmla="*/ 2063025 w 7467600"/>
              <a:gd name="connsiteY434" fmla="*/ 6858000 h 6858000"/>
              <a:gd name="connsiteX435" fmla="*/ 2021675 w 7467600"/>
              <a:gd name="connsiteY435" fmla="*/ 6858000 h 6858000"/>
              <a:gd name="connsiteX436" fmla="*/ 2019308 w 7467600"/>
              <a:gd name="connsiteY436" fmla="*/ 6847118 h 6858000"/>
              <a:gd name="connsiteX437" fmla="*/ 1938835 w 7467600"/>
              <a:gd name="connsiteY437" fmla="*/ 6551160 h 6858000"/>
              <a:gd name="connsiteX438" fmla="*/ 1953230 w 7467600"/>
              <a:gd name="connsiteY438" fmla="*/ 6759699 h 6858000"/>
              <a:gd name="connsiteX439" fmla="*/ 1956763 w 7467600"/>
              <a:gd name="connsiteY439" fmla="*/ 6778191 h 6858000"/>
              <a:gd name="connsiteX440" fmla="*/ 1967925 w 7467600"/>
              <a:gd name="connsiteY440" fmla="*/ 6858000 h 6858000"/>
              <a:gd name="connsiteX441" fmla="*/ 1936622 w 7467600"/>
              <a:gd name="connsiteY441" fmla="*/ 6858000 h 6858000"/>
              <a:gd name="connsiteX442" fmla="*/ 1926261 w 7467600"/>
              <a:gd name="connsiteY442" fmla="*/ 6784064 h 6858000"/>
              <a:gd name="connsiteX443" fmla="*/ 1922724 w 7467600"/>
              <a:gd name="connsiteY443" fmla="*/ 6765577 h 6858000"/>
              <a:gd name="connsiteX444" fmla="*/ 1904650 w 7467600"/>
              <a:gd name="connsiteY444" fmla="*/ 6639616 h 6858000"/>
              <a:gd name="connsiteX445" fmla="*/ 1885273 w 7467600"/>
              <a:gd name="connsiteY445" fmla="*/ 6858000 h 6858000"/>
              <a:gd name="connsiteX446" fmla="*/ 1854363 w 7467600"/>
              <a:gd name="connsiteY446" fmla="*/ 6858000 h 6858000"/>
              <a:gd name="connsiteX447" fmla="*/ 1880391 w 7467600"/>
              <a:gd name="connsiteY447" fmla="*/ 6603796 h 6858000"/>
              <a:gd name="connsiteX448" fmla="*/ 1818273 w 7467600"/>
              <a:gd name="connsiteY448" fmla="*/ 6715729 h 6858000"/>
              <a:gd name="connsiteX449" fmla="*/ 1794691 w 7467600"/>
              <a:gd name="connsiteY449" fmla="*/ 6843239 h 6858000"/>
              <a:gd name="connsiteX450" fmla="*/ 1794914 w 7467600"/>
              <a:gd name="connsiteY450" fmla="*/ 6858000 h 6858000"/>
              <a:gd name="connsiteX451" fmla="*/ 1746128 w 7467600"/>
              <a:gd name="connsiteY451" fmla="*/ 6858000 h 6858000"/>
              <a:gd name="connsiteX452" fmla="*/ 1753934 w 7467600"/>
              <a:gd name="connsiteY452" fmla="*/ 6724796 h 6858000"/>
              <a:gd name="connsiteX453" fmla="*/ 1792053 w 7467600"/>
              <a:gd name="connsiteY453" fmla="*/ 6572396 h 6858000"/>
              <a:gd name="connsiteX454" fmla="*/ 1862248 w 7467600"/>
              <a:gd name="connsiteY454" fmla="*/ 6266397 h 6858000"/>
              <a:gd name="connsiteX455" fmla="*/ 1862250 w 7467600"/>
              <a:gd name="connsiteY455" fmla="*/ 6033531 h 6858000"/>
              <a:gd name="connsiteX456" fmla="*/ 1211999 w 7467600"/>
              <a:gd name="connsiteY456" fmla="*/ 6683610 h 6858000"/>
              <a:gd name="connsiteX457" fmla="*/ 1213266 w 7467600"/>
              <a:gd name="connsiteY457" fmla="*/ 6691947 h 6858000"/>
              <a:gd name="connsiteX458" fmla="*/ 1203370 w 7467600"/>
              <a:gd name="connsiteY458" fmla="*/ 6850676 h 6858000"/>
              <a:gd name="connsiteX459" fmla="*/ 1203671 w 7467600"/>
              <a:gd name="connsiteY459" fmla="*/ 6858000 h 6858000"/>
              <a:gd name="connsiteX460" fmla="*/ 1143180 w 7467600"/>
              <a:gd name="connsiteY460" fmla="*/ 6858000 h 6858000"/>
              <a:gd name="connsiteX461" fmla="*/ 1142176 w 7467600"/>
              <a:gd name="connsiteY461" fmla="*/ 6766045 h 6858000"/>
              <a:gd name="connsiteX462" fmla="*/ 1067484 w 7467600"/>
              <a:gd name="connsiteY462" fmla="*/ 6858000 h 6858000"/>
              <a:gd name="connsiteX463" fmla="*/ 953928 w 7467600"/>
              <a:gd name="connsiteY463" fmla="*/ 6858000 h 6858000"/>
              <a:gd name="connsiteX464" fmla="*/ 959715 w 7467600"/>
              <a:gd name="connsiteY464" fmla="*/ 6850185 h 6858000"/>
              <a:gd name="connsiteX465" fmla="*/ 1483788 w 7467600"/>
              <a:gd name="connsiteY465" fmla="*/ 6259174 h 6858000"/>
              <a:gd name="connsiteX466" fmla="*/ 1100671 w 7467600"/>
              <a:gd name="connsiteY466" fmla="*/ 6252137 h 6858000"/>
              <a:gd name="connsiteX467" fmla="*/ 1090144 w 7467600"/>
              <a:gd name="connsiteY467" fmla="*/ 6256748 h 6858000"/>
              <a:gd name="connsiteX468" fmla="*/ 1095872 w 7467600"/>
              <a:gd name="connsiteY468" fmla="*/ 6271892 h 6858000"/>
              <a:gd name="connsiteX469" fmla="*/ 262785 w 7467600"/>
              <a:gd name="connsiteY469" fmla="*/ 6845450 h 6858000"/>
              <a:gd name="connsiteX470" fmla="*/ 209968 w 7467600"/>
              <a:gd name="connsiteY470" fmla="*/ 6770713 h 6858000"/>
              <a:gd name="connsiteX471" fmla="*/ 873460 w 7467600"/>
              <a:gd name="connsiteY471" fmla="*/ 6253768 h 6858000"/>
              <a:gd name="connsiteX472" fmla="*/ 192686 w 7467600"/>
              <a:gd name="connsiteY472" fmla="*/ 5849257 h 6858000"/>
              <a:gd name="connsiteX473" fmla="*/ 4696 w 7467600"/>
              <a:gd name="connsiteY473" fmla="*/ 5697668 h 6858000"/>
              <a:gd name="connsiteX474" fmla="*/ 0 w 7467600"/>
              <a:gd name="connsiteY474" fmla="*/ 5689984 h 6858000"/>
              <a:gd name="connsiteX475" fmla="*/ 0 w 7467600"/>
              <a:gd name="connsiteY475" fmla="*/ 5513472 h 6858000"/>
              <a:gd name="connsiteX476" fmla="*/ 174101 w 7467600"/>
              <a:gd name="connsiteY476" fmla="*/ 5620277 h 6858000"/>
              <a:gd name="connsiteX477" fmla="*/ 891800 w 7467600"/>
              <a:gd name="connsiteY477" fmla="*/ 6036935 h 6858000"/>
              <a:gd name="connsiteX478" fmla="*/ 1072219 w 7467600"/>
              <a:gd name="connsiteY478" fmla="*/ 6169443 h 6858000"/>
              <a:gd name="connsiteX479" fmla="*/ 1074117 w 7467600"/>
              <a:gd name="connsiteY479" fmla="*/ 6170301 h 6858000"/>
              <a:gd name="connsiteX480" fmla="*/ 1083114 w 7467600"/>
              <a:gd name="connsiteY480" fmla="*/ 6174131 h 6858000"/>
              <a:gd name="connsiteX481" fmla="*/ 1543010 w 7467600"/>
              <a:gd name="connsiteY481" fmla="*/ 6191140 h 6858000"/>
              <a:gd name="connsiteX482" fmla="*/ 1551080 w 7467600"/>
              <a:gd name="connsiteY482" fmla="*/ 6195006 h 6858000"/>
              <a:gd name="connsiteX483" fmla="*/ 2345443 w 7467600"/>
              <a:gd name="connsiteY483" fmla="*/ 5549882 h 6858000"/>
              <a:gd name="connsiteX484" fmla="*/ 1721499 w 7467600"/>
              <a:gd name="connsiteY484" fmla="*/ 5599969 h 6858000"/>
              <a:gd name="connsiteX485" fmla="*/ 767716 w 7467600"/>
              <a:gd name="connsiteY485" fmla="*/ 5472768 h 6858000"/>
              <a:gd name="connsiteX486" fmla="*/ 722147 w 7467600"/>
              <a:gd name="connsiteY486" fmla="*/ 5393091 h 6858000"/>
              <a:gd name="connsiteX487" fmla="*/ 1485552 w 7467600"/>
              <a:gd name="connsiteY487" fmla="*/ 5313202 h 6858000"/>
              <a:gd name="connsiteX488" fmla="*/ 2143004 w 7467600"/>
              <a:gd name="connsiteY488" fmla="*/ 5402420 h 6858000"/>
              <a:gd name="connsiteX489" fmla="*/ 1933391 w 7467600"/>
              <a:gd name="connsiteY489" fmla="*/ 5156971 h 6858000"/>
              <a:gd name="connsiteX490" fmla="*/ 1827118 w 7467600"/>
              <a:gd name="connsiteY490" fmla="*/ 4968410 h 6858000"/>
              <a:gd name="connsiteX491" fmla="*/ 1837349 w 7467600"/>
              <a:gd name="connsiteY491" fmla="*/ 4956357 h 6858000"/>
              <a:gd name="connsiteX492" fmla="*/ 2162835 w 7467600"/>
              <a:gd name="connsiteY492" fmla="*/ 5187853 h 6858000"/>
              <a:gd name="connsiteX493" fmla="*/ 2257167 w 7467600"/>
              <a:gd name="connsiteY493" fmla="*/ 5462123 h 6858000"/>
              <a:gd name="connsiteX494" fmla="*/ 2261598 w 7467600"/>
              <a:gd name="connsiteY494" fmla="*/ 5467998 h 6858000"/>
              <a:gd name="connsiteX495" fmla="*/ 2437177 w 7467600"/>
              <a:gd name="connsiteY495" fmla="*/ 5479608 h 6858000"/>
              <a:gd name="connsiteX496" fmla="*/ 2445247 w 7467600"/>
              <a:gd name="connsiteY496" fmla="*/ 5483476 h 6858000"/>
              <a:gd name="connsiteX497" fmla="*/ 2743626 w 7467600"/>
              <a:gd name="connsiteY497" fmla="*/ 5304819 h 6858000"/>
              <a:gd name="connsiteX498" fmla="*/ 3048102 w 7467600"/>
              <a:gd name="connsiteY498" fmla="*/ 5150595 h 6858000"/>
              <a:gd name="connsiteX499" fmla="*/ 1799414 w 7467600"/>
              <a:gd name="connsiteY499" fmla="*/ 4694732 h 6858000"/>
              <a:gd name="connsiteX500" fmla="*/ 1771735 w 7467600"/>
              <a:gd name="connsiteY500" fmla="*/ 4619929 h 6858000"/>
              <a:gd name="connsiteX501" fmla="*/ 3104273 w 7467600"/>
              <a:gd name="connsiteY501" fmla="*/ 5076159 h 6858000"/>
              <a:gd name="connsiteX502" fmla="*/ 3113245 w 7467600"/>
              <a:gd name="connsiteY502" fmla="*/ 5090705 h 6858000"/>
              <a:gd name="connsiteX503" fmla="*/ 3126294 w 7467600"/>
              <a:gd name="connsiteY503" fmla="*/ 5114400 h 6858000"/>
              <a:gd name="connsiteX504" fmla="*/ 3937433 w 7467600"/>
              <a:gd name="connsiteY504" fmla="*/ 4830473 h 6858000"/>
              <a:gd name="connsiteX505" fmla="*/ 3590475 w 7467600"/>
              <a:gd name="connsiteY505" fmla="*/ 4597974 h 6858000"/>
              <a:gd name="connsiteX506" fmla="*/ 3100264 w 7467600"/>
              <a:gd name="connsiteY506" fmla="*/ 4579845 h 6858000"/>
              <a:gd name="connsiteX507" fmla="*/ 2183576 w 7467600"/>
              <a:gd name="connsiteY507" fmla="*/ 4227150 h 6858000"/>
              <a:gd name="connsiteX508" fmla="*/ 2151029 w 7467600"/>
              <a:gd name="connsiteY508" fmla="*/ 4146947 h 6858000"/>
              <a:gd name="connsiteX509" fmla="*/ 3563434 w 7467600"/>
              <a:gd name="connsiteY509" fmla="*/ 4469115 h 6858000"/>
              <a:gd name="connsiteX510" fmla="*/ 3177952 w 7467600"/>
              <a:gd name="connsiteY510" fmla="*/ 3657386 h 6858000"/>
              <a:gd name="connsiteX511" fmla="*/ 3189263 w 7467600"/>
              <a:gd name="connsiteY511" fmla="*/ 3625726 h 6858000"/>
              <a:gd name="connsiteX512" fmla="*/ 3560912 w 7467600"/>
              <a:gd name="connsiteY512" fmla="*/ 4079863 h 6858000"/>
              <a:gd name="connsiteX513" fmla="*/ 3626636 w 7467600"/>
              <a:gd name="connsiteY513" fmla="*/ 4512230 h 6858000"/>
              <a:gd name="connsiteX514" fmla="*/ 3653088 w 7467600"/>
              <a:gd name="connsiteY514" fmla="*/ 4521417 h 6858000"/>
              <a:gd name="connsiteX515" fmla="*/ 3988128 w 7467600"/>
              <a:gd name="connsiteY515" fmla="*/ 4817267 h 6858000"/>
              <a:gd name="connsiteX516" fmla="*/ 4830582 w 7467600"/>
              <a:gd name="connsiteY516" fmla="*/ 4676000 h 6858000"/>
              <a:gd name="connsiteX517" fmla="*/ 4830100 w 7467600"/>
              <a:gd name="connsiteY517" fmla="*/ 4675554 h 6858000"/>
              <a:gd name="connsiteX518" fmla="*/ 4036318 w 7467600"/>
              <a:gd name="connsiteY518" fmla="*/ 4147013 h 6858000"/>
              <a:gd name="connsiteX519" fmla="*/ 3432098 w 7467600"/>
              <a:gd name="connsiteY519" fmla="*/ 3537312 h 6858000"/>
              <a:gd name="connsiteX520" fmla="*/ 3446761 w 7467600"/>
              <a:gd name="connsiteY520" fmla="*/ 3461278 h 6858000"/>
              <a:gd name="connsiteX521" fmla="*/ 4419733 w 7467600"/>
              <a:gd name="connsiteY521" fmla="*/ 3963555 h 6858000"/>
              <a:gd name="connsiteX522" fmla="*/ 4781371 w 7467600"/>
              <a:gd name="connsiteY522" fmla="*/ 4458604 h 6858000"/>
              <a:gd name="connsiteX523" fmla="*/ 4780440 w 7467600"/>
              <a:gd name="connsiteY523" fmla="*/ 4470290 h 6858000"/>
              <a:gd name="connsiteX524" fmla="*/ 4898954 w 7467600"/>
              <a:gd name="connsiteY524" fmla="*/ 4662092 h 6858000"/>
              <a:gd name="connsiteX525" fmla="*/ 4900699 w 7467600"/>
              <a:gd name="connsiteY525" fmla="*/ 4670867 h 6858000"/>
              <a:gd name="connsiteX526" fmla="*/ 5714511 w 7467600"/>
              <a:gd name="connsiteY526" fmla="*/ 4663483 h 6858000"/>
              <a:gd name="connsiteX527" fmla="*/ 5464793 w 7467600"/>
              <a:gd name="connsiteY527" fmla="*/ 4393556 h 6858000"/>
              <a:gd name="connsiteX528" fmla="*/ 5461897 w 7467600"/>
              <a:gd name="connsiteY528" fmla="*/ 4390879 h 6858000"/>
              <a:gd name="connsiteX529" fmla="*/ 4294126 w 7467600"/>
              <a:gd name="connsiteY529" fmla="*/ 3303048 h 6858000"/>
              <a:gd name="connsiteX530" fmla="*/ 4305321 w 7467600"/>
              <a:gd name="connsiteY530" fmla="*/ 3256953 h 6858000"/>
              <a:gd name="connsiteX531" fmla="*/ 4949299 w 7467600"/>
              <a:gd name="connsiteY531" fmla="*/ 3766336 h 6858000"/>
              <a:gd name="connsiteX532" fmla="*/ 5291452 w 7467600"/>
              <a:gd name="connsiteY532" fmla="*/ 4076801 h 6858000"/>
              <a:gd name="connsiteX533" fmla="*/ 5434998 w 7467600"/>
              <a:gd name="connsiteY533" fmla="*/ 4254100 h 6858000"/>
              <a:gd name="connsiteX534" fmla="*/ 5351015 w 7467600"/>
              <a:gd name="connsiteY534" fmla="*/ 3760989 h 6858000"/>
              <a:gd name="connsiteX535" fmla="*/ 5413780 w 7467600"/>
              <a:gd name="connsiteY535" fmla="*/ 2966265 h 6858000"/>
              <a:gd name="connsiteX536" fmla="*/ 5425627 w 7467600"/>
              <a:gd name="connsiteY536" fmla="*/ 2954192 h 6858000"/>
              <a:gd name="connsiteX537" fmla="*/ 6604735 w 7467600"/>
              <a:gd name="connsiteY537" fmla="*/ 2041381 h 6858000"/>
              <a:gd name="connsiteX538" fmla="*/ 7204487 w 7467600"/>
              <a:gd name="connsiteY538" fmla="*/ 2742112 h 6858000"/>
              <a:gd name="connsiteX539" fmla="*/ 7131592 w 7467600"/>
              <a:gd name="connsiteY539" fmla="*/ 2672096 h 6858000"/>
              <a:gd name="connsiteX540" fmla="*/ 6996344 w 7467600"/>
              <a:gd name="connsiteY540" fmla="*/ 2518310 h 6858000"/>
              <a:gd name="connsiteX541" fmla="*/ 6735495 w 7467600"/>
              <a:gd name="connsiteY541" fmla="*/ 2196890 h 6858000"/>
              <a:gd name="connsiteX542" fmla="*/ 6721901 w 7467600"/>
              <a:gd name="connsiteY542" fmla="*/ 2179274 h 6858000"/>
              <a:gd name="connsiteX543" fmla="*/ 6604735 w 7467600"/>
              <a:gd name="connsiteY543" fmla="*/ 2041381 h 6858000"/>
              <a:gd name="connsiteX544" fmla="*/ 6591670 w 7467600"/>
              <a:gd name="connsiteY544" fmla="*/ 1988277 h 6858000"/>
              <a:gd name="connsiteX545" fmla="*/ 6747349 w 7467600"/>
              <a:gd name="connsiteY545" fmla="*/ 2160069 h 6858000"/>
              <a:gd name="connsiteX546" fmla="*/ 6760943 w 7467600"/>
              <a:gd name="connsiteY546" fmla="*/ 2177686 h 6858000"/>
              <a:gd name="connsiteX547" fmla="*/ 7021065 w 7467600"/>
              <a:gd name="connsiteY547" fmla="*/ 2498102 h 6858000"/>
              <a:gd name="connsiteX548" fmla="*/ 7155223 w 7467600"/>
              <a:gd name="connsiteY548" fmla="*/ 2650386 h 6858000"/>
              <a:gd name="connsiteX549" fmla="*/ 7203167 w 7467600"/>
              <a:gd name="connsiteY549" fmla="*/ 2697288 h 6858000"/>
              <a:gd name="connsiteX550" fmla="*/ 6937703 w 7467600"/>
              <a:gd name="connsiteY550" fmla="*/ 2321981 h 6858000"/>
              <a:gd name="connsiteX551" fmla="*/ 6591670 w 7467600"/>
              <a:gd name="connsiteY551" fmla="*/ 1988277 h 6858000"/>
              <a:gd name="connsiteX552" fmla="*/ 5798671 w 7467600"/>
              <a:gd name="connsiteY552" fmla="*/ 1981601 h 6858000"/>
              <a:gd name="connsiteX553" fmla="*/ 5754709 w 7467600"/>
              <a:gd name="connsiteY553" fmla="*/ 2071454 h 6858000"/>
              <a:gd name="connsiteX554" fmla="*/ 5763044 w 7467600"/>
              <a:gd name="connsiteY554" fmla="*/ 2842206 h 6858000"/>
              <a:gd name="connsiteX555" fmla="*/ 5764974 w 7467600"/>
              <a:gd name="connsiteY555" fmla="*/ 2799609 h 6858000"/>
              <a:gd name="connsiteX556" fmla="*/ 5767665 w 7467600"/>
              <a:gd name="connsiteY556" fmla="*/ 2666409 h 6858000"/>
              <a:gd name="connsiteX557" fmla="*/ 5763055 w 7467600"/>
              <a:gd name="connsiteY557" fmla="*/ 2579705 h 6858000"/>
              <a:gd name="connsiteX558" fmla="*/ 5758079 w 7467600"/>
              <a:gd name="connsiteY558" fmla="*/ 2492508 h 6858000"/>
              <a:gd name="connsiteX559" fmla="*/ 5779325 w 7467600"/>
              <a:gd name="connsiteY559" fmla="*/ 2197069 h 6858000"/>
              <a:gd name="connsiteX560" fmla="*/ 5798671 w 7467600"/>
              <a:gd name="connsiteY560" fmla="*/ 1981601 h 6858000"/>
              <a:gd name="connsiteX561" fmla="*/ 5829202 w 7467600"/>
              <a:gd name="connsiteY561" fmla="*/ 1971679 h 6858000"/>
              <a:gd name="connsiteX562" fmla="*/ 5809558 w 7467600"/>
              <a:gd name="connsiteY562" fmla="*/ 2198043 h 6858000"/>
              <a:gd name="connsiteX563" fmla="*/ 5788653 w 7467600"/>
              <a:gd name="connsiteY563" fmla="*/ 2489430 h 6858000"/>
              <a:gd name="connsiteX564" fmla="*/ 5793439 w 7467600"/>
              <a:gd name="connsiteY564" fmla="*/ 2575235 h 6858000"/>
              <a:gd name="connsiteX565" fmla="*/ 5796837 w 7467600"/>
              <a:gd name="connsiteY565" fmla="*/ 2637633 h 6858000"/>
              <a:gd name="connsiteX566" fmla="*/ 5818614 w 7467600"/>
              <a:gd name="connsiteY566" fmla="*/ 2473055 h 6858000"/>
              <a:gd name="connsiteX567" fmla="*/ 5829202 w 7467600"/>
              <a:gd name="connsiteY567" fmla="*/ 1971679 h 6858000"/>
              <a:gd name="connsiteX568" fmla="*/ 5911389 w 7467600"/>
              <a:gd name="connsiteY568" fmla="*/ 1898371 h 6858000"/>
              <a:gd name="connsiteX569" fmla="*/ 6237627 w 7467600"/>
              <a:gd name="connsiteY569" fmla="*/ 2231921 h 6858000"/>
              <a:gd name="connsiteX570" fmla="*/ 5911389 w 7467600"/>
              <a:gd name="connsiteY570" fmla="*/ 1898371 h 6858000"/>
              <a:gd name="connsiteX571" fmla="*/ 6944437 w 7467600"/>
              <a:gd name="connsiteY571" fmla="*/ 1575402 h 6858000"/>
              <a:gd name="connsiteX572" fmla="*/ 6304730 w 7467600"/>
              <a:gd name="connsiteY572" fmla="*/ 1766654 h 6858000"/>
              <a:gd name="connsiteX573" fmla="*/ 6944437 w 7467600"/>
              <a:gd name="connsiteY573" fmla="*/ 1575402 h 6858000"/>
              <a:gd name="connsiteX574" fmla="*/ 7019523 w 7467600"/>
              <a:gd name="connsiteY574" fmla="*/ 1519450 h 6858000"/>
              <a:gd name="connsiteX575" fmla="*/ 6298091 w 7467600"/>
              <a:gd name="connsiteY575" fmla="*/ 1737122 h 6858000"/>
              <a:gd name="connsiteX576" fmla="*/ 7019523 w 7467600"/>
              <a:gd name="connsiteY576" fmla="*/ 1519450 h 6858000"/>
              <a:gd name="connsiteX577" fmla="*/ 2399523 w 7467600"/>
              <a:gd name="connsiteY577" fmla="*/ 1428234 h 6858000"/>
              <a:gd name="connsiteX578" fmla="*/ 2224982 w 7467600"/>
              <a:gd name="connsiteY578" fmla="*/ 1826201 h 6858000"/>
              <a:gd name="connsiteX579" fmla="*/ 2096099 w 7467600"/>
              <a:gd name="connsiteY579" fmla="*/ 2345900 h 6858000"/>
              <a:gd name="connsiteX580" fmla="*/ 2283317 w 7467600"/>
              <a:gd name="connsiteY580" fmla="*/ 1796925 h 6858000"/>
              <a:gd name="connsiteX581" fmla="*/ 2399523 w 7467600"/>
              <a:gd name="connsiteY581" fmla="*/ 1428234 h 6858000"/>
              <a:gd name="connsiteX582" fmla="*/ 2448558 w 7467600"/>
              <a:gd name="connsiteY582" fmla="*/ 1373435 h 6858000"/>
              <a:gd name="connsiteX583" fmla="*/ 2312521 w 7467600"/>
              <a:gd name="connsiteY583" fmla="*/ 1806140 h 6858000"/>
              <a:gd name="connsiteX584" fmla="*/ 2127533 w 7467600"/>
              <a:gd name="connsiteY584" fmla="*/ 2348380 h 6858000"/>
              <a:gd name="connsiteX585" fmla="*/ 2358080 w 7467600"/>
              <a:gd name="connsiteY585" fmla="*/ 1866134 h 6858000"/>
              <a:gd name="connsiteX586" fmla="*/ 2407436 w 7467600"/>
              <a:gd name="connsiteY586" fmla="*/ 1651070 h 6858000"/>
              <a:gd name="connsiteX587" fmla="*/ 2448558 w 7467600"/>
              <a:gd name="connsiteY587" fmla="*/ 1373435 h 6858000"/>
              <a:gd name="connsiteX588" fmla="*/ 278707 w 7467600"/>
              <a:gd name="connsiteY588" fmla="*/ 1352270 h 6858000"/>
              <a:gd name="connsiteX589" fmla="*/ 321570 w 7467600"/>
              <a:gd name="connsiteY589" fmla="*/ 1861610 h 6858000"/>
              <a:gd name="connsiteX590" fmla="*/ 294281 w 7467600"/>
              <a:gd name="connsiteY590" fmla="*/ 1440658 h 6858000"/>
              <a:gd name="connsiteX591" fmla="*/ 278707 w 7467600"/>
              <a:gd name="connsiteY591" fmla="*/ 1352270 h 6858000"/>
              <a:gd name="connsiteX592" fmla="*/ 1423821 w 7467600"/>
              <a:gd name="connsiteY592" fmla="*/ 1351958 h 6858000"/>
              <a:gd name="connsiteX593" fmla="*/ 1638521 w 7467600"/>
              <a:gd name="connsiteY593" fmla="*/ 1908470 h 6858000"/>
              <a:gd name="connsiteX594" fmla="*/ 1754199 w 7467600"/>
              <a:gd name="connsiteY594" fmla="*/ 2149284 h 6858000"/>
              <a:gd name="connsiteX595" fmla="*/ 1908359 w 7467600"/>
              <a:gd name="connsiteY595" fmla="*/ 2364988 h 6858000"/>
              <a:gd name="connsiteX596" fmla="*/ 1647661 w 7467600"/>
              <a:gd name="connsiteY596" fmla="*/ 1825945 h 6858000"/>
              <a:gd name="connsiteX597" fmla="*/ 1423821 w 7467600"/>
              <a:gd name="connsiteY597" fmla="*/ 1351958 h 6858000"/>
              <a:gd name="connsiteX598" fmla="*/ 1431890 w 7467600"/>
              <a:gd name="connsiteY598" fmla="*/ 1306475 h 6858000"/>
              <a:gd name="connsiteX599" fmla="*/ 1507597 w 7467600"/>
              <a:gd name="connsiteY599" fmla="*/ 1446132 h 6858000"/>
              <a:gd name="connsiteX600" fmla="*/ 1674586 w 7467600"/>
              <a:gd name="connsiteY600" fmla="*/ 1813832 h 6858000"/>
              <a:gd name="connsiteX601" fmla="*/ 1815950 w 7467600"/>
              <a:gd name="connsiteY601" fmla="*/ 2128564 h 6858000"/>
              <a:gd name="connsiteX602" fmla="*/ 1984242 w 7467600"/>
              <a:gd name="connsiteY602" fmla="*/ 2430829 h 6858000"/>
              <a:gd name="connsiteX603" fmla="*/ 2014023 w 7467600"/>
              <a:gd name="connsiteY603" fmla="*/ 2450995 h 6858000"/>
              <a:gd name="connsiteX604" fmla="*/ 1747337 w 7467600"/>
              <a:gd name="connsiteY604" fmla="*/ 1855264 h 6858000"/>
              <a:gd name="connsiteX605" fmla="*/ 1533749 w 7467600"/>
              <a:gd name="connsiteY605" fmla="*/ 1478656 h 6858000"/>
              <a:gd name="connsiteX606" fmla="*/ 1431890 w 7467600"/>
              <a:gd name="connsiteY606" fmla="*/ 1306475 h 6858000"/>
              <a:gd name="connsiteX607" fmla="*/ 5052692 w 7467600"/>
              <a:gd name="connsiteY607" fmla="*/ 1292994 h 6858000"/>
              <a:gd name="connsiteX608" fmla="*/ 5200661 w 7467600"/>
              <a:gd name="connsiteY608" fmla="*/ 1635186 h 6858000"/>
              <a:gd name="connsiteX609" fmla="*/ 5297138 w 7467600"/>
              <a:gd name="connsiteY609" fmla="*/ 1906351 h 6858000"/>
              <a:gd name="connsiteX610" fmla="*/ 5052692 w 7467600"/>
              <a:gd name="connsiteY610" fmla="*/ 1292994 h 6858000"/>
              <a:gd name="connsiteX611" fmla="*/ 5009948 w 7467600"/>
              <a:gd name="connsiteY611" fmla="*/ 1273619 h 6858000"/>
              <a:gd name="connsiteX612" fmla="*/ 5121777 w 7467600"/>
              <a:gd name="connsiteY612" fmla="*/ 1654213 h 6858000"/>
              <a:gd name="connsiteX613" fmla="*/ 5293545 w 7467600"/>
              <a:gd name="connsiteY613" fmla="*/ 2072247 h 6858000"/>
              <a:gd name="connsiteX614" fmla="*/ 5294042 w 7467600"/>
              <a:gd name="connsiteY614" fmla="*/ 2065019 h 6858000"/>
              <a:gd name="connsiteX615" fmla="*/ 5171936 w 7467600"/>
              <a:gd name="connsiteY615" fmla="*/ 1647613 h 6858000"/>
              <a:gd name="connsiteX616" fmla="*/ 5009948 w 7467600"/>
              <a:gd name="connsiteY616" fmla="*/ 1273619 h 6858000"/>
              <a:gd name="connsiteX617" fmla="*/ 655236 w 7467600"/>
              <a:gd name="connsiteY617" fmla="*/ 1268632 h 6858000"/>
              <a:gd name="connsiteX618" fmla="*/ 839521 w 7467600"/>
              <a:gd name="connsiteY618" fmla="*/ 1685315 h 6858000"/>
              <a:gd name="connsiteX619" fmla="*/ 1109416 w 7467600"/>
              <a:gd name="connsiteY619" fmla="*/ 2061663 h 6858000"/>
              <a:gd name="connsiteX620" fmla="*/ 1298300 w 7467600"/>
              <a:gd name="connsiteY620" fmla="*/ 2247742 h 6858000"/>
              <a:gd name="connsiteX621" fmla="*/ 1125871 w 7467600"/>
              <a:gd name="connsiteY621" fmla="*/ 1989513 h 6858000"/>
              <a:gd name="connsiteX622" fmla="*/ 981574 w 7467600"/>
              <a:gd name="connsiteY622" fmla="*/ 1783157 h 6858000"/>
              <a:gd name="connsiteX623" fmla="*/ 922198 w 7467600"/>
              <a:gd name="connsiteY623" fmla="*/ 1677437 h 6858000"/>
              <a:gd name="connsiteX624" fmla="*/ 869293 w 7467600"/>
              <a:gd name="connsiteY624" fmla="*/ 1583214 h 6858000"/>
              <a:gd name="connsiteX625" fmla="*/ 751431 w 7467600"/>
              <a:gd name="connsiteY625" fmla="*/ 1405731 h 6858000"/>
              <a:gd name="connsiteX626" fmla="*/ 655236 w 7467600"/>
              <a:gd name="connsiteY626" fmla="*/ 1268632 h 6858000"/>
              <a:gd name="connsiteX627" fmla="*/ 6516292 w 7467600"/>
              <a:gd name="connsiteY627" fmla="*/ 1263064 h 6858000"/>
              <a:gd name="connsiteX628" fmla="*/ 5736320 w 7467600"/>
              <a:gd name="connsiteY628" fmla="*/ 1501803 h 6858000"/>
              <a:gd name="connsiteX629" fmla="*/ 6516292 w 7467600"/>
              <a:gd name="connsiteY629" fmla="*/ 1263064 h 6858000"/>
              <a:gd name="connsiteX630" fmla="*/ 291466 w 7467600"/>
              <a:gd name="connsiteY630" fmla="*/ 1250369 h 6858000"/>
              <a:gd name="connsiteX631" fmla="*/ 323180 w 7467600"/>
              <a:gd name="connsiteY631" fmla="*/ 1435283 h 6858000"/>
              <a:gd name="connsiteX632" fmla="*/ 349381 w 7467600"/>
              <a:gd name="connsiteY632" fmla="*/ 1875041 h 6858000"/>
              <a:gd name="connsiteX633" fmla="*/ 374363 w 7467600"/>
              <a:gd name="connsiteY633" fmla="*/ 1506494 h 6858000"/>
              <a:gd name="connsiteX634" fmla="*/ 302168 w 7467600"/>
              <a:gd name="connsiteY634" fmla="*/ 1274495 h 6858000"/>
              <a:gd name="connsiteX635" fmla="*/ 291466 w 7467600"/>
              <a:gd name="connsiteY635" fmla="*/ 1250369 h 6858000"/>
              <a:gd name="connsiteX636" fmla="*/ 678222 w 7467600"/>
              <a:gd name="connsiteY636" fmla="*/ 1248670 h 6858000"/>
              <a:gd name="connsiteX637" fmla="*/ 775536 w 7467600"/>
              <a:gd name="connsiteY637" fmla="*/ 1388015 h 6858000"/>
              <a:gd name="connsiteX638" fmla="*/ 894529 w 7467600"/>
              <a:gd name="connsiteY638" fmla="*/ 1567739 h 6858000"/>
              <a:gd name="connsiteX639" fmla="*/ 948000 w 7467600"/>
              <a:gd name="connsiteY639" fmla="*/ 1663088 h 6858000"/>
              <a:gd name="connsiteX640" fmla="*/ 1006812 w 7467600"/>
              <a:gd name="connsiteY640" fmla="*/ 1767683 h 6858000"/>
              <a:gd name="connsiteX641" fmla="*/ 1149133 w 7467600"/>
              <a:gd name="connsiteY641" fmla="*/ 1971513 h 6858000"/>
              <a:gd name="connsiteX642" fmla="*/ 1333952 w 7467600"/>
              <a:gd name="connsiteY642" fmla="*/ 2251620 h 6858000"/>
              <a:gd name="connsiteX643" fmla="*/ 1337329 w 7467600"/>
              <a:gd name="connsiteY643" fmla="*/ 2258350 h 6858000"/>
              <a:gd name="connsiteX644" fmla="*/ 1014726 w 7467600"/>
              <a:gd name="connsiteY644" fmla="*/ 1615556 h 6858000"/>
              <a:gd name="connsiteX645" fmla="*/ 678222 w 7467600"/>
              <a:gd name="connsiteY645" fmla="*/ 1248670 h 6858000"/>
              <a:gd name="connsiteX646" fmla="*/ 6691602 w 7467600"/>
              <a:gd name="connsiteY646" fmla="*/ 1140573 h 6858000"/>
              <a:gd name="connsiteX647" fmla="*/ 6571100 w 7467600"/>
              <a:gd name="connsiteY647" fmla="*/ 1183662 h 6858000"/>
              <a:gd name="connsiteX648" fmla="*/ 6241687 w 7467600"/>
              <a:gd name="connsiteY648" fmla="*/ 1257600 h 6858000"/>
              <a:gd name="connsiteX649" fmla="*/ 5693009 w 7467600"/>
              <a:gd name="connsiteY649" fmla="*/ 1478256 h 6858000"/>
              <a:gd name="connsiteX650" fmla="*/ 6548420 w 7467600"/>
              <a:gd name="connsiteY650" fmla="*/ 1214599 h 6858000"/>
              <a:gd name="connsiteX651" fmla="*/ 6605473 w 7467600"/>
              <a:gd name="connsiteY651" fmla="*/ 1184686 h 6858000"/>
              <a:gd name="connsiteX652" fmla="*/ 6691602 w 7467600"/>
              <a:gd name="connsiteY652" fmla="*/ 1140573 h 6858000"/>
              <a:gd name="connsiteX653" fmla="*/ 4002475 w 7467600"/>
              <a:gd name="connsiteY653" fmla="*/ 1037802 h 6858000"/>
              <a:gd name="connsiteX654" fmla="*/ 4000324 w 7467600"/>
              <a:gd name="connsiteY654" fmla="*/ 1039362 h 6858000"/>
              <a:gd name="connsiteX655" fmla="*/ 4002862 w 7467600"/>
              <a:gd name="connsiteY655" fmla="*/ 1042866 h 6858000"/>
              <a:gd name="connsiteX656" fmla="*/ 4002475 w 7467600"/>
              <a:gd name="connsiteY656" fmla="*/ 1037802 h 6858000"/>
              <a:gd name="connsiteX657" fmla="*/ 506322 w 7467600"/>
              <a:gd name="connsiteY657" fmla="*/ 1020997 h 6858000"/>
              <a:gd name="connsiteX658" fmla="*/ 533068 w 7467600"/>
              <a:gd name="connsiteY658" fmla="*/ 1029409 h 6858000"/>
              <a:gd name="connsiteX659" fmla="*/ 1232525 w 7467600"/>
              <a:gd name="connsiteY659" fmla="*/ 1804675 h 6858000"/>
              <a:gd name="connsiteX660" fmla="*/ 1388858 w 7467600"/>
              <a:gd name="connsiteY660" fmla="*/ 2368011 h 6858000"/>
              <a:gd name="connsiteX661" fmla="*/ 1384098 w 7467600"/>
              <a:gd name="connsiteY661" fmla="*/ 2378125 h 6858000"/>
              <a:gd name="connsiteX662" fmla="*/ 1425393 w 7467600"/>
              <a:gd name="connsiteY662" fmla="*/ 2589124 h 6858000"/>
              <a:gd name="connsiteX663" fmla="*/ 1424001 w 7467600"/>
              <a:gd name="connsiteY663" fmla="*/ 2597541 h 6858000"/>
              <a:gd name="connsiteX664" fmla="*/ 2152729 w 7467600"/>
              <a:gd name="connsiteY664" fmla="*/ 2864487 h 6858000"/>
              <a:gd name="connsiteX665" fmla="*/ 2020609 w 7467600"/>
              <a:gd name="connsiteY665" fmla="*/ 2539671 h 6858000"/>
              <a:gd name="connsiteX666" fmla="*/ 2018920 w 7467600"/>
              <a:gd name="connsiteY666" fmla="*/ 2536309 h 6858000"/>
              <a:gd name="connsiteX667" fmla="*/ 1342441 w 7467600"/>
              <a:gd name="connsiteY667" fmla="*/ 1173017 h 6858000"/>
              <a:gd name="connsiteX668" fmla="*/ 1367925 w 7467600"/>
              <a:gd name="connsiteY668" fmla="*/ 1135648 h 6858000"/>
              <a:gd name="connsiteX669" fmla="*/ 1771401 w 7467600"/>
              <a:gd name="connsiteY669" fmla="*/ 1806673 h 6858000"/>
              <a:gd name="connsiteX670" fmla="*/ 1972385 w 7467600"/>
              <a:gd name="connsiteY670" fmla="*/ 2198735 h 6858000"/>
              <a:gd name="connsiteX671" fmla="*/ 2040892 w 7467600"/>
              <a:gd name="connsiteY671" fmla="*/ 2405205 h 6858000"/>
              <a:gd name="connsiteX672" fmla="*/ 2131689 w 7467600"/>
              <a:gd name="connsiteY672" fmla="*/ 1936926 h 6858000"/>
              <a:gd name="connsiteX673" fmla="*/ 2454820 w 7467600"/>
              <a:gd name="connsiteY673" fmla="*/ 1248808 h 6858000"/>
              <a:gd name="connsiteX674" fmla="*/ 2492512 w 7467600"/>
              <a:gd name="connsiteY674" fmla="*/ 1302920 h 6858000"/>
              <a:gd name="connsiteX675" fmla="*/ 2081216 w 7467600"/>
              <a:gd name="connsiteY675" fmla="*/ 2527513 h 6858000"/>
              <a:gd name="connsiteX676" fmla="*/ 2081211 w 7467600"/>
              <a:gd name="connsiteY676" fmla="*/ 2528916 h 6858000"/>
              <a:gd name="connsiteX677" fmla="*/ 2199067 w 7467600"/>
              <a:gd name="connsiteY677" fmla="*/ 2884061 h 6858000"/>
              <a:gd name="connsiteX678" fmla="*/ 3192586 w 7467600"/>
              <a:gd name="connsiteY678" fmla="*/ 3411496 h 6858000"/>
              <a:gd name="connsiteX679" fmla="*/ 3182620 w 7467600"/>
              <a:gd name="connsiteY679" fmla="*/ 3483279 h 6858000"/>
              <a:gd name="connsiteX680" fmla="*/ 2435119 w 7467600"/>
              <a:gd name="connsiteY680" fmla="*/ 3080173 h 6858000"/>
              <a:gd name="connsiteX681" fmla="*/ 2410152 w 7467600"/>
              <a:gd name="connsiteY681" fmla="*/ 3063751 h 6858000"/>
              <a:gd name="connsiteX682" fmla="*/ 2408099 w 7467600"/>
              <a:gd name="connsiteY682" fmla="*/ 3064403 h 6858000"/>
              <a:gd name="connsiteX683" fmla="*/ 2407218 w 7467600"/>
              <a:gd name="connsiteY683" fmla="*/ 3070324 h 6858000"/>
              <a:gd name="connsiteX684" fmla="*/ 2380138 w 7467600"/>
              <a:gd name="connsiteY684" fmla="*/ 3099341 h 6858000"/>
              <a:gd name="connsiteX685" fmla="*/ 1765923 w 7467600"/>
              <a:gd name="connsiteY685" fmla="*/ 3581043 h 6858000"/>
              <a:gd name="connsiteX686" fmla="*/ 1702258 w 7467600"/>
              <a:gd name="connsiteY686" fmla="*/ 3612286 h 6858000"/>
              <a:gd name="connsiteX687" fmla="*/ 1538370 w 7467600"/>
              <a:gd name="connsiteY687" fmla="*/ 3811804 h 6858000"/>
              <a:gd name="connsiteX688" fmla="*/ 542867 w 7467600"/>
              <a:gd name="connsiteY688" fmla="*/ 4944092 h 6858000"/>
              <a:gd name="connsiteX689" fmla="*/ 515800 w 7467600"/>
              <a:gd name="connsiteY689" fmla="*/ 4862180 h 6858000"/>
              <a:gd name="connsiteX690" fmla="*/ 909145 w 7467600"/>
              <a:gd name="connsiteY690" fmla="*/ 4199225 h 6858000"/>
              <a:gd name="connsiteX691" fmla="*/ 1214067 w 7467600"/>
              <a:gd name="connsiteY691" fmla="*/ 3908561 h 6858000"/>
              <a:gd name="connsiteX692" fmla="*/ 640967 w 7467600"/>
              <a:gd name="connsiteY692" fmla="*/ 4105601 h 6858000"/>
              <a:gd name="connsiteX693" fmla="*/ 112563 w 7467600"/>
              <a:gd name="connsiteY693" fmla="*/ 4396952 h 6858000"/>
              <a:gd name="connsiteX694" fmla="*/ 0 w 7467600"/>
              <a:gd name="connsiteY694" fmla="*/ 4466006 h 6858000"/>
              <a:gd name="connsiteX695" fmla="*/ 0 w 7467600"/>
              <a:gd name="connsiteY695" fmla="*/ 4233763 h 6858000"/>
              <a:gd name="connsiteX696" fmla="*/ 36881 w 7467600"/>
              <a:gd name="connsiteY696" fmla="*/ 4200118 h 6858000"/>
              <a:gd name="connsiteX697" fmla="*/ 910534 w 7467600"/>
              <a:gd name="connsiteY697" fmla="*/ 3629753 h 6858000"/>
              <a:gd name="connsiteX698" fmla="*/ 1578717 w 7467600"/>
              <a:gd name="connsiteY698" fmla="*/ 3575982 h 6858000"/>
              <a:gd name="connsiteX699" fmla="*/ 2338780 w 7467600"/>
              <a:gd name="connsiteY699" fmla="*/ 3033725 h 6858000"/>
              <a:gd name="connsiteX700" fmla="*/ 1807991 w 7467600"/>
              <a:gd name="connsiteY700" fmla="*/ 2807184 h 6858000"/>
              <a:gd name="connsiteX701" fmla="*/ 1416358 w 7467600"/>
              <a:gd name="connsiteY701" fmla="*/ 3112571 h 6858000"/>
              <a:gd name="connsiteX702" fmla="*/ 939066 w 7467600"/>
              <a:gd name="connsiteY702" fmla="*/ 3378798 h 6858000"/>
              <a:gd name="connsiteX703" fmla="*/ 115099 w 7467600"/>
              <a:gd name="connsiteY703" fmla="*/ 3607650 h 6858000"/>
              <a:gd name="connsiteX704" fmla="*/ 97284 w 7467600"/>
              <a:gd name="connsiteY704" fmla="*/ 3520393 h 6858000"/>
              <a:gd name="connsiteX705" fmla="*/ 922050 w 7467600"/>
              <a:gd name="connsiteY705" fmla="*/ 3074867 h 6858000"/>
              <a:gd name="connsiteX706" fmla="*/ 1405265 w 7467600"/>
              <a:gd name="connsiteY706" fmla="*/ 3016319 h 6858000"/>
              <a:gd name="connsiteX707" fmla="*/ 1407512 w 7467600"/>
              <a:gd name="connsiteY707" fmla="*/ 3018001 h 6858000"/>
              <a:gd name="connsiteX708" fmla="*/ 1726266 w 7467600"/>
              <a:gd name="connsiteY708" fmla="*/ 2777274 h 6858000"/>
              <a:gd name="connsiteX709" fmla="*/ 625390 w 7467600"/>
              <a:gd name="connsiteY709" fmla="*/ 2514541 h 6858000"/>
              <a:gd name="connsiteX710" fmla="*/ 619799 w 7467600"/>
              <a:gd name="connsiteY710" fmla="*/ 2527180 h 6858000"/>
              <a:gd name="connsiteX711" fmla="*/ 310030 w 7467600"/>
              <a:gd name="connsiteY711" fmla="*/ 2771818 h 6858000"/>
              <a:gd name="connsiteX712" fmla="*/ 173877 w 7467600"/>
              <a:gd name="connsiteY712" fmla="*/ 2937056 h 6858000"/>
              <a:gd name="connsiteX713" fmla="*/ 77889 w 7467600"/>
              <a:gd name="connsiteY713" fmla="*/ 3138440 h 6858000"/>
              <a:gd name="connsiteX714" fmla="*/ 0 w 7467600"/>
              <a:gd name="connsiteY714" fmla="*/ 3271395 h 6858000"/>
              <a:gd name="connsiteX715" fmla="*/ 0 w 7467600"/>
              <a:gd name="connsiteY715" fmla="*/ 3153002 h 6858000"/>
              <a:gd name="connsiteX716" fmla="*/ 2386 w 7467600"/>
              <a:gd name="connsiteY716" fmla="*/ 3149203 h 6858000"/>
              <a:gd name="connsiteX717" fmla="*/ 89753 w 7467600"/>
              <a:gd name="connsiteY717" fmla="*/ 2987702 h 6858000"/>
              <a:gd name="connsiteX718" fmla="*/ 76869 w 7467600"/>
              <a:gd name="connsiteY718" fmla="*/ 3005404 h 6858000"/>
              <a:gd name="connsiteX719" fmla="*/ 32049 w 7467600"/>
              <a:gd name="connsiteY719" fmla="*/ 3065814 h 6858000"/>
              <a:gd name="connsiteX720" fmla="*/ 0 w 7467600"/>
              <a:gd name="connsiteY720" fmla="*/ 3108744 h 6858000"/>
              <a:gd name="connsiteX721" fmla="*/ 0 w 7467600"/>
              <a:gd name="connsiteY721" fmla="*/ 3058059 h 6858000"/>
              <a:gd name="connsiteX722" fmla="*/ 7610 w 7467600"/>
              <a:gd name="connsiteY722" fmla="*/ 3047889 h 6858000"/>
              <a:gd name="connsiteX723" fmla="*/ 52419 w 7467600"/>
              <a:gd name="connsiteY723" fmla="*/ 2987479 h 6858000"/>
              <a:gd name="connsiteX724" fmla="*/ 59142 w 7467600"/>
              <a:gd name="connsiteY724" fmla="*/ 2978488 h 6858000"/>
              <a:gd name="connsiteX725" fmla="*/ 0 w 7467600"/>
              <a:gd name="connsiteY725" fmla="*/ 3015334 h 6858000"/>
              <a:gd name="connsiteX726" fmla="*/ 0 w 7467600"/>
              <a:gd name="connsiteY726" fmla="*/ 2914286 h 6858000"/>
              <a:gd name="connsiteX727" fmla="*/ 36383 w 7467600"/>
              <a:gd name="connsiteY727" fmla="*/ 2901128 h 6858000"/>
              <a:gd name="connsiteX728" fmla="*/ 156329 w 7467600"/>
              <a:gd name="connsiteY728" fmla="*/ 2840533 h 6858000"/>
              <a:gd name="connsiteX729" fmla="*/ 358355 w 7467600"/>
              <a:gd name="connsiteY729" fmla="*/ 2620471 h 6858000"/>
              <a:gd name="connsiteX730" fmla="*/ 510577 w 7467600"/>
              <a:gd name="connsiteY730" fmla="*/ 2501244 h 6858000"/>
              <a:gd name="connsiteX731" fmla="*/ 211967 w 7467600"/>
              <a:gd name="connsiteY731" fmla="*/ 2479171 h 6858000"/>
              <a:gd name="connsiteX732" fmla="*/ 0 w 7467600"/>
              <a:gd name="connsiteY732" fmla="*/ 2476398 h 6858000"/>
              <a:gd name="connsiteX733" fmla="*/ 0 w 7467600"/>
              <a:gd name="connsiteY733" fmla="*/ 2389189 h 6858000"/>
              <a:gd name="connsiteX734" fmla="*/ 103062 w 7467600"/>
              <a:gd name="connsiteY734" fmla="*/ 2389518 h 6858000"/>
              <a:gd name="connsiteX735" fmla="*/ 510734 w 7467600"/>
              <a:gd name="connsiteY735" fmla="*/ 2416201 h 6858000"/>
              <a:gd name="connsiteX736" fmla="*/ 279257 w 7467600"/>
              <a:gd name="connsiteY736" fmla="*/ 2092102 h 6858000"/>
              <a:gd name="connsiteX737" fmla="*/ 65265 w 7467600"/>
              <a:gd name="connsiteY737" fmla="*/ 2006049 h 6858000"/>
              <a:gd name="connsiteX738" fmla="*/ 0 w 7467600"/>
              <a:gd name="connsiteY738" fmla="*/ 1982532 h 6858000"/>
              <a:gd name="connsiteX739" fmla="*/ 0 w 7467600"/>
              <a:gd name="connsiteY739" fmla="*/ 1912789 h 6858000"/>
              <a:gd name="connsiteX740" fmla="*/ 97460 w 7467600"/>
              <a:gd name="connsiteY740" fmla="*/ 1953725 h 6858000"/>
              <a:gd name="connsiteX741" fmla="*/ 221272 w 7467600"/>
              <a:gd name="connsiteY741" fmla="*/ 1980766 h 6858000"/>
              <a:gd name="connsiteX742" fmla="*/ 116765 w 7467600"/>
              <a:gd name="connsiteY742" fmla="*/ 1911033 h 6858000"/>
              <a:gd name="connsiteX743" fmla="*/ 16405 w 7467600"/>
              <a:gd name="connsiteY743" fmla="*/ 1803412 h 6858000"/>
              <a:gd name="connsiteX744" fmla="*/ 0 w 7467600"/>
              <a:gd name="connsiteY744" fmla="*/ 1784777 h 6858000"/>
              <a:gd name="connsiteX745" fmla="*/ 0 w 7467600"/>
              <a:gd name="connsiteY745" fmla="*/ 1740082 h 6858000"/>
              <a:gd name="connsiteX746" fmla="*/ 39394 w 7467600"/>
              <a:gd name="connsiteY746" fmla="*/ 1784856 h 6858000"/>
              <a:gd name="connsiteX747" fmla="*/ 135813 w 7467600"/>
              <a:gd name="connsiteY747" fmla="*/ 1888838 h 6858000"/>
              <a:gd name="connsiteX748" fmla="*/ 242575 w 7467600"/>
              <a:gd name="connsiteY748" fmla="*/ 1958841 h 6858000"/>
              <a:gd name="connsiteX749" fmla="*/ 82197 w 7467600"/>
              <a:gd name="connsiteY749" fmla="*/ 1754826 h 6858000"/>
              <a:gd name="connsiteX750" fmla="*/ 0 w 7467600"/>
              <a:gd name="connsiteY750" fmla="*/ 1679650 h 6858000"/>
              <a:gd name="connsiteX751" fmla="*/ 0 w 7467600"/>
              <a:gd name="connsiteY751" fmla="*/ 1602463 h 6858000"/>
              <a:gd name="connsiteX752" fmla="*/ 84689 w 7467600"/>
              <a:gd name="connsiteY752" fmla="*/ 1677442 h 6858000"/>
              <a:gd name="connsiteX753" fmla="*/ 298437 w 7467600"/>
              <a:gd name="connsiteY753" fmla="*/ 1968019 h 6858000"/>
              <a:gd name="connsiteX754" fmla="*/ 227269 w 7467600"/>
              <a:gd name="connsiteY754" fmla="*/ 1114064 h 6858000"/>
              <a:gd name="connsiteX755" fmla="*/ 248003 w 7467600"/>
              <a:gd name="connsiteY755" fmla="*/ 1089613 h 6858000"/>
              <a:gd name="connsiteX756" fmla="*/ 427020 w 7467600"/>
              <a:gd name="connsiteY756" fmla="*/ 1619803 h 6858000"/>
              <a:gd name="connsiteX757" fmla="*/ 340345 w 7467600"/>
              <a:gd name="connsiteY757" fmla="*/ 2027739 h 6858000"/>
              <a:gd name="connsiteX758" fmla="*/ 360865 w 7467600"/>
              <a:gd name="connsiteY758" fmla="*/ 2044827 h 6858000"/>
              <a:gd name="connsiteX759" fmla="*/ 560414 w 7467600"/>
              <a:gd name="connsiteY759" fmla="*/ 2421457 h 6858000"/>
              <a:gd name="connsiteX760" fmla="*/ 1359703 w 7467600"/>
              <a:gd name="connsiteY760" fmla="*/ 2578554 h 6858000"/>
              <a:gd name="connsiteX761" fmla="*/ 1359422 w 7467600"/>
              <a:gd name="connsiteY761" fmla="*/ 2577994 h 6858000"/>
              <a:gd name="connsiteX762" fmla="*/ 828701 w 7467600"/>
              <a:gd name="connsiteY762" fmla="*/ 1839520 h 6858000"/>
              <a:gd name="connsiteX763" fmla="*/ 494427 w 7467600"/>
              <a:gd name="connsiteY763" fmla="*/ 1092333 h 6858000"/>
              <a:gd name="connsiteX764" fmla="*/ 506322 w 7467600"/>
              <a:gd name="connsiteY764" fmla="*/ 1020997 h 6858000"/>
              <a:gd name="connsiteX765" fmla="*/ 4570198 w 7467600"/>
              <a:gd name="connsiteY765" fmla="*/ 978081 h 6858000"/>
              <a:gd name="connsiteX766" fmla="*/ 4523691 w 7467600"/>
              <a:gd name="connsiteY766" fmla="*/ 1127776 h 6858000"/>
              <a:gd name="connsiteX767" fmla="*/ 4509875 w 7467600"/>
              <a:gd name="connsiteY767" fmla="*/ 1167552 h 6858000"/>
              <a:gd name="connsiteX768" fmla="*/ 4478168 w 7467600"/>
              <a:gd name="connsiteY768" fmla="*/ 1260735 h 6858000"/>
              <a:gd name="connsiteX769" fmla="*/ 4409309 w 7467600"/>
              <a:gd name="connsiteY769" fmla="*/ 1666996 h 6858000"/>
              <a:gd name="connsiteX770" fmla="*/ 4370031 w 7467600"/>
              <a:gd name="connsiteY770" fmla="*/ 1955666 h 6858000"/>
              <a:gd name="connsiteX771" fmla="*/ 4570198 w 7467600"/>
              <a:gd name="connsiteY771" fmla="*/ 978081 h 6858000"/>
              <a:gd name="connsiteX772" fmla="*/ 4557898 w 7467600"/>
              <a:gd name="connsiteY772" fmla="*/ 900011 h 6858000"/>
              <a:gd name="connsiteX773" fmla="*/ 4344840 w 7467600"/>
              <a:gd name="connsiteY773" fmla="*/ 1922038 h 6858000"/>
              <a:gd name="connsiteX774" fmla="*/ 4378710 w 7467600"/>
              <a:gd name="connsiteY774" fmla="*/ 1665516 h 6858000"/>
              <a:gd name="connsiteX775" fmla="*/ 4448798 w 7467600"/>
              <a:gd name="connsiteY775" fmla="*/ 1253024 h 6858000"/>
              <a:gd name="connsiteX776" fmla="*/ 4480315 w 7467600"/>
              <a:gd name="connsiteY776" fmla="*/ 1158454 h 6858000"/>
              <a:gd name="connsiteX777" fmla="*/ 4494133 w 7467600"/>
              <a:gd name="connsiteY777" fmla="*/ 1118676 h 6858000"/>
              <a:gd name="connsiteX778" fmla="*/ 4557898 w 7467600"/>
              <a:gd name="connsiteY778" fmla="*/ 900011 h 6858000"/>
              <a:gd name="connsiteX779" fmla="*/ 5870151 w 7467600"/>
              <a:gd name="connsiteY779" fmla="*/ 898890 h 6858000"/>
              <a:gd name="connsiteX780" fmla="*/ 5861335 w 7467600"/>
              <a:gd name="connsiteY780" fmla="*/ 899177 h 6858000"/>
              <a:gd name="connsiteX781" fmla="*/ 5843702 w 7467600"/>
              <a:gd name="connsiteY781" fmla="*/ 899748 h 6858000"/>
              <a:gd name="connsiteX782" fmla="*/ 5651107 w 7467600"/>
              <a:gd name="connsiteY782" fmla="*/ 920306 h 6858000"/>
              <a:gd name="connsiteX783" fmla="*/ 5459407 w 7467600"/>
              <a:gd name="connsiteY783" fmla="*/ 940975 h 6858000"/>
              <a:gd name="connsiteX784" fmla="*/ 5374846 w 7467600"/>
              <a:gd name="connsiteY784" fmla="*/ 941988 h 6858000"/>
              <a:gd name="connsiteX785" fmla="*/ 5256105 w 7467600"/>
              <a:gd name="connsiteY785" fmla="*/ 945632 h 6858000"/>
              <a:gd name="connsiteX786" fmla="*/ 5107071 w 7467600"/>
              <a:gd name="connsiteY786" fmla="*/ 969720 h 6858000"/>
              <a:gd name="connsiteX787" fmla="*/ 4998681 w 7467600"/>
              <a:gd name="connsiteY787" fmla="*/ 988771 h 6858000"/>
              <a:gd name="connsiteX788" fmla="*/ 5870151 w 7467600"/>
              <a:gd name="connsiteY788" fmla="*/ 898890 h 6858000"/>
              <a:gd name="connsiteX789" fmla="*/ 5504425 w 7467600"/>
              <a:gd name="connsiteY789" fmla="*/ 848067 h 6858000"/>
              <a:gd name="connsiteX790" fmla="*/ 4968849 w 7467600"/>
              <a:gd name="connsiteY790" fmla="*/ 962318 h 6858000"/>
              <a:gd name="connsiteX791" fmla="*/ 5104039 w 7467600"/>
              <a:gd name="connsiteY791" fmla="*/ 940634 h 6858000"/>
              <a:gd name="connsiteX792" fmla="*/ 5256311 w 7467600"/>
              <a:gd name="connsiteY792" fmla="*/ 916490 h 6858000"/>
              <a:gd name="connsiteX793" fmla="*/ 5377381 w 7467600"/>
              <a:gd name="connsiteY793" fmla="*/ 912671 h 6858000"/>
              <a:gd name="connsiteX794" fmla="*/ 5460148 w 7467600"/>
              <a:gd name="connsiteY794" fmla="*/ 911442 h 6858000"/>
              <a:gd name="connsiteX795" fmla="*/ 5648971 w 7467600"/>
              <a:gd name="connsiteY795" fmla="*/ 891331 h 6858000"/>
              <a:gd name="connsiteX796" fmla="*/ 5844807 w 7467600"/>
              <a:gd name="connsiteY796" fmla="*/ 870718 h 6858000"/>
              <a:gd name="connsiteX797" fmla="*/ 5862975 w 7467600"/>
              <a:gd name="connsiteY797" fmla="*/ 869756 h 6858000"/>
              <a:gd name="connsiteX798" fmla="*/ 5920887 w 7467600"/>
              <a:gd name="connsiteY798" fmla="*/ 865929 h 6858000"/>
              <a:gd name="connsiteX799" fmla="*/ 5504425 w 7467600"/>
              <a:gd name="connsiteY799" fmla="*/ 848067 h 6858000"/>
              <a:gd name="connsiteX800" fmla="*/ 3607114 w 7467600"/>
              <a:gd name="connsiteY800" fmla="*/ 467441 h 6858000"/>
              <a:gd name="connsiteX801" fmla="*/ 3296242 w 7467600"/>
              <a:gd name="connsiteY801" fmla="*/ 807991 h 6858000"/>
              <a:gd name="connsiteX802" fmla="*/ 3174674 w 7467600"/>
              <a:gd name="connsiteY802" fmla="*/ 919759 h 6858000"/>
              <a:gd name="connsiteX803" fmla="*/ 3042978 w 7467600"/>
              <a:gd name="connsiteY803" fmla="*/ 1054894 h 6858000"/>
              <a:gd name="connsiteX804" fmla="*/ 2968914 w 7467600"/>
              <a:gd name="connsiteY804" fmla="*/ 1133756 h 6858000"/>
              <a:gd name="connsiteX805" fmla="*/ 3103823 w 7467600"/>
              <a:gd name="connsiteY805" fmla="*/ 1026814 h 6858000"/>
              <a:gd name="connsiteX806" fmla="*/ 3607114 w 7467600"/>
              <a:gd name="connsiteY806" fmla="*/ 467441 h 6858000"/>
              <a:gd name="connsiteX807" fmla="*/ 3744487 w 7467600"/>
              <a:gd name="connsiteY807" fmla="*/ 383136 h 6858000"/>
              <a:gd name="connsiteX808" fmla="*/ 3970213 w 7467600"/>
              <a:gd name="connsiteY808" fmla="*/ 995559 h 6858000"/>
              <a:gd name="connsiteX809" fmla="*/ 3744487 w 7467600"/>
              <a:gd name="connsiteY809" fmla="*/ 383136 h 6858000"/>
              <a:gd name="connsiteX810" fmla="*/ 3624562 w 7467600"/>
              <a:gd name="connsiteY810" fmla="*/ 367041 h 6858000"/>
              <a:gd name="connsiteX811" fmla="*/ 3489712 w 7467600"/>
              <a:gd name="connsiteY811" fmla="*/ 485386 h 6858000"/>
              <a:gd name="connsiteX812" fmla="*/ 3182994 w 7467600"/>
              <a:gd name="connsiteY812" fmla="*/ 828265 h 6858000"/>
              <a:gd name="connsiteX813" fmla="*/ 2892114 w 7467600"/>
              <a:gd name="connsiteY813" fmla="*/ 1172635 h 6858000"/>
              <a:gd name="connsiteX814" fmla="*/ 3021459 w 7467600"/>
              <a:gd name="connsiteY814" fmla="*/ 1035385 h 6858000"/>
              <a:gd name="connsiteX815" fmla="*/ 3153873 w 7467600"/>
              <a:gd name="connsiteY815" fmla="*/ 898971 h 6858000"/>
              <a:gd name="connsiteX816" fmla="*/ 3276511 w 7467600"/>
              <a:gd name="connsiteY816" fmla="*/ 786423 h 6858000"/>
              <a:gd name="connsiteX817" fmla="*/ 3584154 w 7467600"/>
              <a:gd name="connsiteY817" fmla="*/ 448218 h 6858000"/>
              <a:gd name="connsiteX818" fmla="*/ 3624562 w 7467600"/>
              <a:gd name="connsiteY818" fmla="*/ 367041 h 6858000"/>
              <a:gd name="connsiteX819" fmla="*/ 3766672 w 7467600"/>
              <a:gd name="connsiteY819" fmla="*/ 359429 h 6858000"/>
              <a:gd name="connsiteX820" fmla="*/ 3996338 w 7467600"/>
              <a:gd name="connsiteY820" fmla="*/ 968237 h 6858000"/>
              <a:gd name="connsiteX821" fmla="*/ 3766672 w 7467600"/>
              <a:gd name="connsiteY821" fmla="*/ 359429 h 6858000"/>
              <a:gd name="connsiteX822" fmla="*/ 5805386 w 7467600"/>
              <a:gd name="connsiteY822" fmla="*/ 239240 h 6858000"/>
              <a:gd name="connsiteX823" fmla="*/ 5736947 w 7467600"/>
              <a:gd name="connsiteY823" fmla="*/ 261367 h 6858000"/>
              <a:gd name="connsiteX824" fmla="*/ 5427012 w 7467600"/>
              <a:gd name="connsiteY824" fmla="*/ 311272 h 6858000"/>
              <a:gd name="connsiteX825" fmla="*/ 5147818 w 7467600"/>
              <a:gd name="connsiteY825" fmla="*/ 322112 h 6858000"/>
              <a:gd name="connsiteX826" fmla="*/ 5060854 w 7467600"/>
              <a:gd name="connsiteY826" fmla="*/ 311882 h 6858000"/>
              <a:gd name="connsiteX827" fmla="*/ 4945989 w 7467600"/>
              <a:gd name="connsiteY827" fmla="*/ 300516 h 6858000"/>
              <a:gd name="connsiteX828" fmla="*/ 5410479 w 7467600"/>
              <a:gd name="connsiteY828" fmla="*/ 348434 h 6858000"/>
              <a:gd name="connsiteX829" fmla="*/ 5805386 w 7467600"/>
              <a:gd name="connsiteY829" fmla="*/ 239240 h 6858000"/>
              <a:gd name="connsiteX830" fmla="*/ 5905192 w 7467600"/>
              <a:gd name="connsiteY830" fmla="*/ 163079 h 6858000"/>
              <a:gd name="connsiteX831" fmla="*/ 5865655 w 7467600"/>
              <a:gd name="connsiteY831" fmla="*/ 171901 h 6858000"/>
              <a:gd name="connsiteX832" fmla="*/ 5259740 w 7467600"/>
              <a:gd name="connsiteY832" fmla="*/ 257013 h 6858000"/>
              <a:gd name="connsiteX833" fmla="*/ 5208466 w 7467600"/>
              <a:gd name="connsiteY833" fmla="*/ 257550 h 6858000"/>
              <a:gd name="connsiteX834" fmla="*/ 4980204 w 7467600"/>
              <a:gd name="connsiteY834" fmla="*/ 271903 h 6858000"/>
              <a:gd name="connsiteX835" fmla="*/ 5068068 w 7467600"/>
              <a:gd name="connsiteY835" fmla="*/ 282244 h 6858000"/>
              <a:gd name="connsiteX836" fmla="*/ 5153231 w 7467600"/>
              <a:gd name="connsiteY836" fmla="*/ 292240 h 6858000"/>
              <a:gd name="connsiteX837" fmla="*/ 5426491 w 7467600"/>
              <a:gd name="connsiteY837" fmla="*/ 281128 h 6858000"/>
              <a:gd name="connsiteX838" fmla="*/ 5731212 w 7467600"/>
              <a:gd name="connsiteY838" fmla="*/ 231951 h 6858000"/>
              <a:gd name="connsiteX839" fmla="*/ 5905192 w 7467600"/>
              <a:gd name="connsiteY839" fmla="*/ 163079 h 6858000"/>
              <a:gd name="connsiteX840" fmla="*/ 5944437 w 7467600"/>
              <a:gd name="connsiteY840" fmla="*/ 113829 h 6858000"/>
              <a:gd name="connsiteX841" fmla="*/ 5825032 w 7467600"/>
              <a:gd name="connsiteY841" fmla="*/ 146405 h 6858000"/>
              <a:gd name="connsiteX842" fmla="*/ 4955599 w 7467600"/>
              <a:gd name="connsiteY842" fmla="*/ 247008 h 6858000"/>
              <a:gd name="connsiteX843" fmla="*/ 5210104 w 7467600"/>
              <a:gd name="connsiteY843" fmla="*/ 228123 h 6858000"/>
              <a:gd name="connsiteX844" fmla="*/ 5261015 w 7467600"/>
              <a:gd name="connsiteY844" fmla="*/ 227087 h 6858000"/>
              <a:gd name="connsiteX845" fmla="*/ 5861181 w 7467600"/>
              <a:gd name="connsiteY845" fmla="*/ 143093 h 6858000"/>
              <a:gd name="connsiteX846" fmla="*/ 5961252 w 7467600"/>
              <a:gd name="connsiteY846" fmla="*/ 114820 h 6858000"/>
              <a:gd name="connsiteX847" fmla="*/ 5944437 w 7467600"/>
              <a:gd name="connsiteY847" fmla="*/ 113829 h 6858000"/>
              <a:gd name="connsiteX848" fmla="*/ 3882765 w 7467600"/>
              <a:gd name="connsiteY848" fmla="*/ 0 h 6858000"/>
              <a:gd name="connsiteX849" fmla="*/ 3995099 w 7467600"/>
              <a:gd name="connsiteY849" fmla="*/ 0 h 6858000"/>
              <a:gd name="connsiteX850" fmla="*/ 4163818 w 7467600"/>
              <a:gd name="connsiteY850" fmla="*/ 234104 h 6858000"/>
              <a:gd name="connsiteX851" fmla="*/ 4172099 w 7467600"/>
              <a:gd name="connsiteY851" fmla="*/ 234207 h 6858000"/>
              <a:gd name="connsiteX852" fmla="*/ 4784282 w 7467600"/>
              <a:gd name="connsiteY852" fmla="*/ 276561 h 6858000"/>
              <a:gd name="connsiteX853" fmla="*/ 4801687 w 7467600"/>
              <a:gd name="connsiteY853" fmla="*/ 267764 h 6858000"/>
              <a:gd name="connsiteX854" fmla="*/ 6082788 w 7467600"/>
              <a:gd name="connsiteY854" fmla="*/ 64119 h 6858000"/>
              <a:gd name="connsiteX855" fmla="*/ 6099442 w 7467600"/>
              <a:gd name="connsiteY855" fmla="*/ 82568 h 6858000"/>
              <a:gd name="connsiteX856" fmla="*/ 4804137 w 7467600"/>
              <a:gd name="connsiteY856" fmla="*/ 320931 h 6858000"/>
              <a:gd name="connsiteX857" fmla="*/ 4227047 w 7467600"/>
              <a:gd name="connsiteY857" fmla="*/ 313415 h 6858000"/>
              <a:gd name="connsiteX858" fmla="*/ 4346041 w 7467600"/>
              <a:gd name="connsiteY858" fmla="*/ 456086 h 6858000"/>
              <a:gd name="connsiteX859" fmla="*/ 4870967 w 7467600"/>
              <a:gd name="connsiteY859" fmla="*/ 963061 h 6858000"/>
              <a:gd name="connsiteX860" fmla="*/ 4889647 w 7467600"/>
              <a:gd name="connsiteY860" fmla="*/ 957147 h 6858000"/>
              <a:gd name="connsiteX861" fmla="*/ 5422504 w 7467600"/>
              <a:gd name="connsiteY861" fmla="*/ 805191 h 6858000"/>
              <a:gd name="connsiteX862" fmla="*/ 6087656 w 7467600"/>
              <a:gd name="connsiteY862" fmla="*/ 826703 h 6858000"/>
              <a:gd name="connsiteX863" fmla="*/ 6058717 w 7467600"/>
              <a:gd name="connsiteY863" fmla="*/ 865992 h 6858000"/>
              <a:gd name="connsiteX864" fmla="*/ 4974153 w 7467600"/>
              <a:gd name="connsiteY864" fmla="*/ 1045456 h 6858000"/>
              <a:gd name="connsiteX865" fmla="*/ 5627835 w 7467600"/>
              <a:gd name="connsiteY865" fmla="*/ 1472077 h 6858000"/>
              <a:gd name="connsiteX866" fmla="*/ 5629817 w 7467600"/>
              <a:gd name="connsiteY866" fmla="*/ 1471412 h 6858000"/>
              <a:gd name="connsiteX867" fmla="*/ 5634124 w 7467600"/>
              <a:gd name="connsiteY867" fmla="*/ 1470572 h 6858000"/>
              <a:gd name="connsiteX868" fmla="*/ 5755832 w 7467600"/>
              <a:gd name="connsiteY868" fmla="*/ 1383886 h 6858000"/>
              <a:gd name="connsiteX869" fmla="*/ 6014186 w 7467600"/>
              <a:gd name="connsiteY869" fmla="*/ 1279799 h 6858000"/>
              <a:gd name="connsiteX870" fmla="*/ 6901619 w 7467600"/>
              <a:gd name="connsiteY870" fmla="*/ 1047874 h 6858000"/>
              <a:gd name="connsiteX871" fmla="*/ 6931566 w 7467600"/>
              <a:gd name="connsiteY871" fmla="*/ 1062034 h 6858000"/>
              <a:gd name="connsiteX872" fmla="*/ 5790982 w 7467600"/>
              <a:gd name="connsiteY872" fmla="*/ 1561380 h 6858000"/>
              <a:gd name="connsiteX873" fmla="*/ 6188971 w 7467600"/>
              <a:gd name="connsiteY873" fmla="*/ 1755168 h 6858000"/>
              <a:gd name="connsiteX874" fmla="*/ 6202446 w 7467600"/>
              <a:gd name="connsiteY874" fmla="*/ 1752268 h 6858000"/>
              <a:gd name="connsiteX875" fmla="*/ 7179560 w 7467600"/>
              <a:gd name="connsiteY875" fmla="*/ 1467551 h 6858000"/>
              <a:gd name="connsiteX876" fmla="*/ 7158730 w 7467600"/>
              <a:gd name="connsiteY876" fmla="*/ 1507835 h 6858000"/>
              <a:gd name="connsiteX877" fmla="*/ 6326959 w 7467600"/>
              <a:gd name="connsiteY877" fmla="*/ 1817686 h 6858000"/>
              <a:gd name="connsiteX878" fmla="*/ 6537433 w 7467600"/>
              <a:gd name="connsiteY878" fmla="*/ 1907790 h 6858000"/>
              <a:gd name="connsiteX879" fmla="*/ 6550221 w 7467600"/>
              <a:gd name="connsiteY879" fmla="*/ 1910729 h 6858000"/>
              <a:gd name="connsiteX880" fmla="*/ 6964438 w 7467600"/>
              <a:gd name="connsiteY880" fmla="*/ 2209505 h 6858000"/>
              <a:gd name="connsiteX881" fmla="*/ 7367862 w 7467600"/>
              <a:gd name="connsiteY881" fmla="*/ 2806833 h 6858000"/>
              <a:gd name="connsiteX882" fmla="*/ 7364329 w 7467600"/>
              <a:gd name="connsiteY882" fmla="*/ 2826907 h 6858000"/>
              <a:gd name="connsiteX883" fmla="*/ 7290545 w 7467600"/>
              <a:gd name="connsiteY883" fmla="*/ 2850663 h 6858000"/>
              <a:gd name="connsiteX884" fmla="*/ 6472036 w 7467600"/>
              <a:gd name="connsiteY884" fmla="*/ 1959003 h 6858000"/>
              <a:gd name="connsiteX885" fmla="*/ 5792897 w 7467600"/>
              <a:gd name="connsiteY885" fmla="*/ 1647747 h 6858000"/>
              <a:gd name="connsiteX886" fmla="*/ 5842751 w 7467600"/>
              <a:gd name="connsiteY886" fmla="*/ 1816112 h 6858000"/>
              <a:gd name="connsiteX887" fmla="*/ 5847424 w 7467600"/>
              <a:gd name="connsiteY887" fmla="*/ 1815776 h 6858000"/>
              <a:gd name="connsiteX888" fmla="*/ 6399821 w 7467600"/>
              <a:gd name="connsiteY888" fmla="*/ 2344799 h 6858000"/>
              <a:gd name="connsiteX889" fmla="*/ 6323232 w 7467600"/>
              <a:gd name="connsiteY889" fmla="*/ 2389634 h 6858000"/>
              <a:gd name="connsiteX890" fmla="*/ 5942958 w 7467600"/>
              <a:gd name="connsiteY890" fmla="*/ 2077708 h 6858000"/>
              <a:gd name="connsiteX891" fmla="*/ 5921559 w 7467600"/>
              <a:gd name="connsiteY891" fmla="*/ 2378596 h 6858000"/>
              <a:gd name="connsiteX892" fmla="*/ 5817651 w 7467600"/>
              <a:gd name="connsiteY892" fmla="*/ 3023919 h 6858000"/>
              <a:gd name="connsiteX893" fmla="*/ 5729634 w 7467600"/>
              <a:gd name="connsiteY893" fmla="*/ 3051849 h 6858000"/>
              <a:gd name="connsiteX894" fmla="*/ 5611018 w 7467600"/>
              <a:gd name="connsiteY894" fmla="*/ 2316769 h 6858000"/>
              <a:gd name="connsiteX895" fmla="*/ 5687608 w 7467600"/>
              <a:gd name="connsiteY895" fmla="*/ 2039972 h 6858000"/>
              <a:gd name="connsiteX896" fmla="*/ 5657554 w 7467600"/>
              <a:gd name="connsiteY896" fmla="*/ 1576445 h 6858000"/>
              <a:gd name="connsiteX897" fmla="*/ 5150475 w 7467600"/>
              <a:gd name="connsiteY897" fmla="*/ 1274012 h 6858000"/>
              <a:gd name="connsiteX898" fmla="*/ 5349142 w 7467600"/>
              <a:gd name="connsiteY898" fmla="*/ 2204405 h 6858000"/>
              <a:gd name="connsiteX899" fmla="*/ 5262214 w 7467600"/>
              <a:gd name="connsiteY899" fmla="*/ 2233836 h 6858000"/>
              <a:gd name="connsiteX900" fmla="*/ 4981539 w 7467600"/>
              <a:gd name="connsiteY900" fmla="*/ 1542201 h 6858000"/>
              <a:gd name="connsiteX901" fmla="*/ 4958461 w 7467600"/>
              <a:gd name="connsiteY901" fmla="*/ 1136957 h 6858000"/>
              <a:gd name="connsiteX902" fmla="*/ 4655015 w 7467600"/>
              <a:gd name="connsiteY902" fmla="*/ 891426 h 6858000"/>
              <a:gd name="connsiteX903" fmla="*/ 4348002 w 7467600"/>
              <a:gd name="connsiteY903" fmla="*/ 2205895 h 6858000"/>
              <a:gd name="connsiteX904" fmla="*/ 4262250 w 7467600"/>
              <a:gd name="connsiteY904" fmla="*/ 2219972 h 6858000"/>
              <a:gd name="connsiteX905" fmla="*/ 4550611 w 7467600"/>
              <a:gd name="connsiteY905" fmla="*/ 817540 h 6858000"/>
              <a:gd name="connsiteX906" fmla="*/ 4564418 w 7467600"/>
              <a:gd name="connsiteY906" fmla="*/ 808293 h 6858000"/>
              <a:gd name="connsiteX907" fmla="*/ 4266388 w 7467600"/>
              <a:gd name="connsiteY907" fmla="*/ 500083 h 6858000"/>
              <a:gd name="connsiteX908" fmla="*/ 4032842 w 7467600"/>
              <a:gd name="connsiteY908" fmla="*/ 211809 h 6858000"/>
              <a:gd name="connsiteX909" fmla="*/ 3882765 w 7467600"/>
              <a:gd name="connsiteY909" fmla="*/ 0 h 6858000"/>
              <a:gd name="connsiteX910" fmla="*/ 3721337 w 7467600"/>
              <a:gd name="connsiteY910" fmla="*/ 0 h 6858000"/>
              <a:gd name="connsiteX911" fmla="*/ 3797544 w 7467600"/>
              <a:gd name="connsiteY911" fmla="*/ 0 h 6858000"/>
              <a:gd name="connsiteX912" fmla="*/ 3775734 w 7467600"/>
              <a:gd name="connsiteY912" fmla="*/ 95131 h 6858000"/>
              <a:gd name="connsiteX913" fmla="*/ 3724807 w 7467600"/>
              <a:gd name="connsiteY913" fmla="*/ 272257 h 6858000"/>
              <a:gd name="connsiteX914" fmla="*/ 3726844 w 7467600"/>
              <a:gd name="connsiteY914" fmla="*/ 282988 h 6858000"/>
              <a:gd name="connsiteX915" fmla="*/ 3742664 w 7467600"/>
              <a:gd name="connsiteY915" fmla="*/ 279918 h 6858000"/>
              <a:gd name="connsiteX916" fmla="*/ 4103910 w 7467600"/>
              <a:gd name="connsiteY916" fmla="*/ 1161917 h 6858000"/>
              <a:gd name="connsiteX917" fmla="*/ 4020269 w 7467600"/>
              <a:gd name="connsiteY917" fmla="*/ 1200406 h 6858000"/>
              <a:gd name="connsiteX918" fmla="*/ 3674882 w 7467600"/>
              <a:gd name="connsiteY918" fmla="*/ 488524 h 6858000"/>
              <a:gd name="connsiteX919" fmla="*/ 3132682 w 7467600"/>
              <a:gd name="connsiteY919" fmla="*/ 1072284 h 6858000"/>
              <a:gd name="connsiteX920" fmla="*/ 2716346 w 7467600"/>
              <a:gd name="connsiteY920" fmla="*/ 1276376 h 6858000"/>
              <a:gd name="connsiteX921" fmla="*/ 2716772 w 7467600"/>
              <a:gd name="connsiteY921" fmla="*/ 1255462 h 6858000"/>
              <a:gd name="connsiteX922" fmla="*/ 3471096 w 7467600"/>
              <a:gd name="connsiteY922" fmla="*/ 437072 h 6858000"/>
              <a:gd name="connsiteX923" fmla="*/ 3639057 w 7467600"/>
              <a:gd name="connsiteY923" fmla="*/ 286334 h 6858000"/>
              <a:gd name="connsiteX924" fmla="*/ 3640309 w 7467600"/>
              <a:gd name="connsiteY924" fmla="*/ 284664 h 6858000"/>
              <a:gd name="connsiteX925" fmla="*/ 3646022 w 7467600"/>
              <a:gd name="connsiteY925" fmla="*/ 276711 h 6858000"/>
              <a:gd name="connsiteX926" fmla="*/ 3707943 w 7467600"/>
              <a:gd name="connsiteY926" fmla="*/ 65958 h 6858000"/>
              <a:gd name="connsiteX927" fmla="*/ 3721337 w 7467600"/>
              <a:gd name="connsiteY927" fmla="*/ 0 h 6858000"/>
              <a:gd name="connsiteX928" fmla="*/ 2867960 w 7467600"/>
              <a:gd name="connsiteY928" fmla="*/ 0 h 6858000"/>
              <a:gd name="connsiteX929" fmla="*/ 2926351 w 7467600"/>
              <a:gd name="connsiteY929" fmla="*/ 0 h 6858000"/>
              <a:gd name="connsiteX930" fmla="*/ 2902823 w 7467600"/>
              <a:gd name="connsiteY930" fmla="*/ 262929 h 6858000"/>
              <a:gd name="connsiteX931" fmla="*/ 2940663 w 7467600"/>
              <a:gd name="connsiteY931" fmla="*/ 140884 h 6858000"/>
              <a:gd name="connsiteX932" fmla="*/ 2947039 w 7467600"/>
              <a:gd name="connsiteY932" fmla="*/ 122524 h 6858000"/>
              <a:gd name="connsiteX933" fmla="*/ 2984316 w 7467600"/>
              <a:gd name="connsiteY933" fmla="*/ 0 h 6858000"/>
              <a:gd name="connsiteX934" fmla="*/ 3016114 w 7467600"/>
              <a:gd name="connsiteY934" fmla="*/ 0 h 6858000"/>
              <a:gd name="connsiteX935" fmla="*/ 2979949 w 7467600"/>
              <a:gd name="connsiteY935" fmla="*/ 119274 h 6858000"/>
              <a:gd name="connsiteX936" fmla="*/ 3023879 w 7467600"/>
              <a:gd name="connsiteY936" fmla="*/ 0 h 6858000"/>
              <a:gd name="connsiteX937" fmla="*/ 3105400 w 7467600"/>
              <a:gd name="connsiteY937" fmla="*/ 0 h 6858000"/>
              <a:gd name="connsiteX938" fmla="*/ 3094669 w 7467600"/>
              <a:gd name="connsiteY938" fmla="*/ 30308 h 6858000"/>
              <a:gd name="connsiteX939" fmla="*/ 2901945 w 7467600"/>
              <a:gd name="connsiteY939" fmla="*/ 466538 h 6858000"/>
              <a:gd name="connsiteX940" fmla="*/ 2815209 w 7467600"/>
              <a:gd name="connsiteY940" fmla="*/ 497361 h 6858000"/>
              <a:gd name="connsiteX941" fmla="*/ 2844845 w 7467600"/>
              <a:gd name="connsiteY941" fmla="*/ 127638 h 6858000"/>
              <a:gd name="connsiteX942" fmla="*/ 2867960 w 7467600"/>
              <a:gd name="connsiteY942" fmla="*/ 0 h 6858000"/>
              <a:gd name="connsiteX943" fmla="*/ 1057230 w 7467600"/>
              <a:gd name="connsiteY943" fmla="*/ 0 h 6858000"/>
              <a:gd name="connsiteX944" fmla="*/ 1111003 w 7467600"/>
              <a:gd name="connsiteY944" fmla="*/ 0 h 6858000"/>
              <a:gd name="connsiteX945" fmla="*/ 1125553 w 7467600"/>
              <a:gd name="connsiteY945" fmla="*/ 52588 h 6858000"/>
              <a:gd name="connsiteX946" fmla="*/ 1304276 w 7467600"/>
              <a:gd name="connsiteY946" fmla="*/ 476275 h 6858000"/>
              <a:gd name="connsiteX947" fmla="*/ 1492066 w 7467600"/>
              <a:gd name="connsiteY947" fmla="*/ 886333 h 6858000"/>
              <a:gd name="connsiteX948" fmla="*/ 1423698 w 7467600"/>
              <a:gd name="connsiteY948" fmla="*/ 710817 h 6858000"/>
              <a:gd name="connsiteX949" fmla="*/ 1357609 w 7467600"/>
              <a:gd name="connsiteY949" fmla="*/ 532892 h 6858000"/>
              <a:gd name="connsiteX950" fmla="*/ 1309550 w 7467600"/>
              <a:gd name="connsiteY950" fmla="*/ 374031 h 6858000"/>
              <a:gd name="connsiteX951" fmla="*/ 1193673 w 7467600"/>
              <a:gd name="connsiteY951" fmla="*/ 49533 h 6858000"/>
              <a:gd name="connsiteX952" fmla="*/ 1164391 w 7467600"/>
              <a:gd name="connsiteY952" fmla="*/ 0 h 6858000"/>
              <a:gd name="connsiteX953" fmla="*/ 1200666 w 7467600"/>
              <a:gd name="connsiteY953" fmla="*/ 0 h 6858000"/>
              <a:gd name="connsiteX954" fmla="*/ 1223408 w 7467600"/>
              <a:gd name="connsiteY954" fmla="*/ 38996 h 6858000"/>
              <a:gd name="connsiteX955" fmla="*/ 1339635 w 7467600"/>
              <a:gd name="connsiteY955" fmla="*/ 365517 h 6858000"/>
              <a:gd name="connsiteX956" fmla="*/ 1387469 w 7467600"/>
              <a:gd name="connsiteY956" fmla="*/ 523079 h 6858000"/>
              <a:gd name="connsiteX957" fmla="*/ 1452685 w 7467600"/>
              <a:gd name="connsiteY957" fmla="*/ 699806 h 6858000"/>
              <a:gd name="connsiteX958" fmla="*/ 1492092 w 7467600"/>
              <a:gd name="connsiteY958" fmla="*/ 800424 h 6858000"/>
              <a:gd name="connsiteX959" fmla="*/ 1455302 w 7467600"/>
              <a:gd name="connsiteY959" fmla="*/ 632913 h 6858000"/>
              <a:gd name="connsiteX960" fmla="*/ 1222336 w 7467600"/>
              <a:gd name="connsiteY960" fmla="*/ 9480 h 6858000"/>
              <a:gd name="connsiteX961" fmla="*/ 1214634 w 7467600"/>
              <a:gd name="connsiteY961" fmla="*/ 0 h 6858000"/>
              <a:gd name="connsiteX962" fmla="*/ 1289827 w 7467600"/>
              <a:gd name="connsiteY962" fmla="*/ 0 h 6858000"/>
              <a:gd name="connsiteX963" fmla="*/ 1321076 w 7467600"/>
              <a:gd name="connsiteY963" fmla="*/ 59722 h 6858000"/>
              <a:gd name="connsiteX964" fmla="*/ 1512579 w 7467600"/>
              <a:gd name="connsiteY964" fmla="*/ 626441 h 6858000"/>
              <a:gd name="connsiteX965" fmla="*/ 1506076 w 7467600"/>
              <a:gd name="connsiteY965" fmla="*/ 1089289 h 6858000"/>
              <a:gd name="connsiteX966" fmla="*/ 1486346 w 7467600"/>
              <a:gd name="connsiteY966" fmla="*/ 1079919 h 6858000"/>
              <a:gd name="connsiteX967" fmla="*/ 1070511 w 7467600"/>
              <a:gd name="connsiteY967" fmla="*/ 48609 h 6858000"/>
              <a:gd name="connsiteX968" fmla="*/ 1057230 w 7467600"/>
              <a:gd name="connsiteY968" fmla="*/ 0 h 6858000"/>
              <a:gd name="connsiteX969" fmla="*/ 43151 w 7467600"/>
              <a:gd name="connsiteY969" fmla="*/ 0 h 6858000"/>
              <a:gd name="connsiteX970" fmla="*/ 95283 w 7467600"/>
              <a:gd name="connsiteY970" fmla="*/ 0 h 6858000"/>
              <a:gd name="connsiteX971" fmla="*/ 300708 w 7467600"/>
              <a:gd name="connsiteY971" fmla="*/ 154571 h 6858000"/>
              <a:gd name="connsiteX972" fmla="*/ 530414 w 7467600"/>
              <a:gd name="connsiteY972" fmla="*/ 354673 h 6858000"/>
              <a:gd name="connsiteX973" fmla="*/ 333785 w 7467600"/>
              <a:gd name="connsiteY973" fmla="*/ 161564 h 6858000"/>
              <a:gd name="connsiteX974" fmla="*/ 147005 w 7467600"/>
              <a:gd name="connsiteY974" fmla="*/ 0 h 6858000"/>
              <a:gd name="connsiteX975" fmla="*/ 272509 w 7467600"/>
              <a:gd name="connsiteY975" fmla="*/ 0 h 6858000"/>
              <a:gd name="connsiteX976" fmla="*/ 326276 w 7467600"/>
              <a:gd name="connsiteY976" fmla="*/ 45847 h 6858000"/>
              <a:gd name="connsiteX977" fmla="*/ 823759 w 7467600"/>
              <a:gd name="connsiteY977" fmla="*/ 574145 h 6858000"/>
              <a:gd name="connsiteX978" fmla="*/ 811254 w 7467600"/>
              <a:gd name="connsiteY978" fmla="*/ 665546 h 6858000"/>
              <a:gd name="connsiteX979" fmla="*/ 154042 w 7467600"/>
              <a:gd name="connsiteY979" fmla="*/ 261522 h 6858000"/>
              <a:gd name="connsiteX980" fmla="*/ 13550 w 7467600"/>
              <a:gd name="connsiteY980" fmla="*/ 158423 h 6858000"/>
              <a:gd name="connsiteX981" fmla="*/ 0 w 7467600"/>
              <a:gd name="connsiteY981" fmla="*/ 146618 h 6858000"/>
              <a:gd name="connsiteX982" fmla="*/ 0 w 7467600"/>
              <a:gd name="connsiteY982" fmla="*/ 59161 h 6858000"/>
              <a:gd name="connsiteX983" fmla="*/ 45427 w 7467600"/>
              <a:gd name="connsiteY983" fmla="*/ 101078 h 6858000"/>
              <a:gd name="connsiteX984" fmla="*/ 630103 w 7467600"/>
              <a:gd name="connsiteY984" fmla="*/ 485885 h 6858000"/>
              <a:gd name="connsiteX985" fmla="*/ 532040 w 7467600"/>
              <a:gd name="connsiteY985" fmla="*/ 399359 h 6858000"/>
              <a:gd name="connsiteX986" fmla="*/ 517618 w 7467600"/>
              <a:gd name="connsiteY986" fmla="*/ 385726 h 6858000"/>
              <a:gd name="connsiteX987" fmla="*/ 285074 w 7467600"/>
              <a:gd name="connsiteY987" fmla="*/ 182755 h 6858000"/>
              <a:gd name="connsiteX988" fmla="*/ 43151 w 7467600"/>
              <a:gd name="connsiteY98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467600 w 7467600"/>
              <a:gd name="connsiteY130" fmla="*/ 5158623 h 6858000"/>
              <a:gd name="connsiteX131" fmla="*/ 7312201 w 7467600"/>
              <a:gd name="connsiteY131" fmla="*/ 5128278 h 6858000"/>
              <a:gd name="connsiteX132" fmla="*/ 1903353 w 7467600"/>
              <a:gd name="connsiteY132" fmla="*/ 5044827 h 6858000"/>
              <a:gd name="connsiteX133" fmla="*/ 1936931 w 7467600"/>
              <a:gd name="connsiteY133" fmla="*/ 5093954 h 6858000"/>
              <a:gd name="connsiteX134" fmla="*/ 2195868 w 7467600"/>
              <a:gd name="connsiteY134" fmla="*/ 5396574 h 6858000"/>
              <a:gd name="connsiteX135" fmla="*/ 2088852 w 7467600"/>
              <a:gd name="connsiteY135" fmla="*/ 5166123 h 6858000"/>
              <a:gd name="connsiteX136" fmla="*/ 1958241 w 7467600"/>
              <a:gd name="connsiteY136" fmla="*/ 5067955 h 6858000"/>
              <a:gd name="connsiteX137" fmla="*/ 1903353 w 7467600"/>
              <a:gd name="connsiteY137" fmla="*/ 5044827 h 6858000"/>
              <a:gd name="connsiteX138" fmla="*/ 1979378 w 7467600"/>
              <a:gd name="connsiteY138" fmla="*/ 4769504 h 6858000"/>
              <a:gd name="connsiteX139" fmla="*/ 2882120 w 7467600"/>
              <a:gd name="connsiteY139" fmla="*/ 5064547 h 6858000"/>
              <a:gd name="connsiteX140" fmla="*/ 2793103 w 7467600"/>
              <a:gd name="connsiteY140" fmla="*/ 5039699 h 6858000"/>
              <a:gd name="connsiteX141" fmla="*/ 2770041 w 7467600"/>
              <a:gd name="connsiteY141" fmla="*/ 5033634 h 6858000"/>
              <a:gd name="connsiteX142" fmla="*/ 1979378 w 7467600"/>
              <a:gd name="connsiteY142" fmla="*/ 4769504 h 6858000"/>
              <a:gd name="connsiteX143" fmla="*/ 1927410 w 7467600"/>
              <a:gd name="connsiteY143" fmla="*/ 4716164 h 6858000"/>
              <a:gd name="connsiteX144" fmla="*/ 1959587 w 7467600"/>
              <a:gd name="connsiteY144" fmla="*/ 4728849 h 6858000"/>
              <a:gd name="connsiteX145" fmla="*/ 2777707 w 7467600"/>
              <a:gd name="connsiteY145" fmla="*/ 5003991 h 6858000"/>
              <a:gd name="connsiteX146" fmla="*/ 2800768 w 7467600"/>
              <a:gd name="connsiteY146" fmla="*/ 5010056 h 6858000"/>
              <a:gd name="connsiteX147" fmla="*/ 2879408 w 7467600"/>
              <a:gd name="connsiteY147" fmla="*/ 5031590 h 6858000"/>
              <a:gd name="connsiteX148" fmla="*/ 2862295 w 7467600"/>
              <a:gd name="connsiteY148" fmla="*/ 5022958 h 6858000"/>
              <a:gd name="connsiteX149" fmla="*/ 2813343 w 7467600"/>
              <a:gd name="connsiteY149" fmla="*/ 4998369 h 6858000"/>
              <a:gd name="connsiteX150" fmla="*/ 2646245 w 7467600"/>
              <a:gd name="connsiteY150" fmla="*/ 4930999 h 6858000"/>
              <a:gd name="connsiteX151" fmla="*/ 1999243 w 7467600"/>
              <a:gd name="connsiteY151" fmla="*/ 4730524 h 6858000"/>
              <a:gd name="connsiteX152" fmla="*/ 1979527 w 7467600"/>
              <a:gd name="connsiteY152" fmla="*/ 4726651 h 6858000"/>
              <a:gd name="connsiteX153" fmla="*/ 1927410 w 7467600"/>
              <a:gd name="connsiteY153" fmla="*/ 4716164 h 6858000"/>
              <a:gd name="connsiteX154" fmla="*/ 1997014 w 7467600"/>
              <a:gd name="connsiteY154" fmla="*/ 4698007 h 6858000"/>
              <a:gd name="connsiteX155" fmla="*/ 2005458 w 7467600"/>
              <a:gd name="connsiteY155" fmla="*/ 4699540 h 6858000"/>
              <a:gd name="connsiteX156" fmla="*/ 2657186 w 7467600"/>
              <a:gd name="connsiteY156" fmla="*/ 4901687 h 6858000"/>
              <a:gd name="connsiteX157" fmla="*/ 2826662 w 7467600"/>
              <a:gd name="connsiteY157" fmla="*/ 4970362 h 6858000"/>
              <a:gd name="connsiteX158" fmla="*/ 2876100 w 7467600"/>
              <a:gd name="connsiteY158" fmla="*/ 4995397 h 6858000"/>
              <a:gd name="connsiteX159" fmla="*/ 3042600 w 7467600"/>
              <a:gd name="connsiteY159" fmla="*/ 5059532 h 6858000"/>
              <a:gd name="connsiteX160" fmla="*/ 1997014 w 7467600"/>
              <a:gd name="connsiteY160" fmla="*/ 4698007 h 6858000"/>
              <a:gd name="connsiteX161" fmla="*/ 2305292 w 7467600"/>
              <a:gd name="connsiteY161" fmla="*/ 4219492 h 6858000"/>
              <a:gd name="connsiteX162" fmla="*/ 3360922 w 7467600"/>
              <a:gd name="connsiteY162" fmla="*/ 4529373 h 6858000"/>
              <a:gd name="connsiteX163" fmla="*/ 3492420 w 7467600"/>
              <a:gd name="connsiteY163" fmla="*/ 4510145 h 6858000"/>
              <a:gd name="connsiteX164" fmla="*/ 3364086 w 7467600"/>
              <a:gd name="connsiteY164" fmla="*/ 4480340 h 6858000"/>
              <a:gd name="connsiteX165" fmla="*/ 3225818 w 7467600"/>
              <a:gd name="connsiteY165" fmla="*/ 4411822 h 6858000"/>
              <a:gd name="connsiteX166" fmla="*/ 3129696 w 7467600"/>
              <a:gd name="connsiteY166" fmla="*/ 4360704 h 6858000"/>
              <a:gd name="connsiteX167" fmla="*/ 2814545 w 7467600"/>
              <a:gd name="connsiteY167" fmla="*/ 4282955 h 6858000"/>
              <a:gd name="connsiteX168" fmla="*/ 2305292 w 7467600"/>
              <a:gd name="connsiteY168" fmla="*/ 4219492 h 6858000"/>
              <a:gd name="connsiteX169" fmla="*/ 2626982 w 7467600"/>
              <a:gd name="connsiteY169" fmla="*/ 4206450 h 6858000"/>
              <a:gd name="connsiteX170" fmla="*/ 2490617 w 7467600"/>
              <a:gd name="connsiteY170" fmla="*/ 4206951 h 6858000"/>
              <a:gd name="connsiteX171" fmla="*/ 2819869 w 7467600"/>
              <a:gd name="connsiteY171" fmla="*/ 4252936 h 6858000"/>
              <a:gd name="connsiteX172" fmla="*/ 3143018 w 7467600"/>
              <a:gd name="connsiteY172" fmla="*/ 4332698 h 6858000"/>
              <a:gd name="connsiteX173" fmla="*/ 3241520 w 7467600"/>
              <a:gd name="connsiteY173" fmla="*/ 4385112 h 6858000"/>
              <a:gd name="connsiteX174" fmla="*/ 3374575 w 7467600"/>
              <a:gd name="connsiteY174" fmla="*/ 4451517 h 6858000"/>
              <a:gd name="connsiteX175" fmla="*/ 3505221 w 7467600"/>
              <a:gd name="connsiteY175" fmla="*/ 4480757 h 6858000"/>
              <a:gd name="connsiteX176" fmla="*/ 2626982 w 7467600"/>
              <a:gd name="connsiteY176" fmla="*/ 4206450 h 6858000"/>
              <a:gd name="connsiteX177" fmla="*/ 1310106 w 7467600"/>
              <a:gd name="connsiteY177" fmla="*/ 3943217 h 6858000"/>
              <a:gd name="connsiteX178" fmla="*/ 854994 w 7467600"/>
              <a:gd name="connsiteY178" fmla="*/ 4399136 h 6858000"/>
              <a:gd name="connsiteX179" fmla="*/ 742462 w 7467600"/>
              <a:gd name="connsiteY179" fmla="*/ 4594648 h 6858000"/>
              <a:gd name="connsiteX180" fmla="*/ 820602 w 7467600"/>
              <a:gd name="connsiteY180" fmla="*/ 4485915 h 6858000"/>
              <a:gd name="connsiteX181" fmla="*/ 878295 w 7467600"/>
              <a:gd name="connsiteY181" fmla="*/ 4403594 h 6858000"/>
              <a:gd name="connsiteX182" fmla="*/ 1240607 w 7467600"/>
              <a:gd name="connsiteY182" fmla="*/ 4010401 h 6858000"/>
              <a:gd name="connsiteX183" fmla="*/ 1310106 w 7467600"/>
              <a:gd name="connsiteY183" fmla="*/ 3943217 h 6858000"/>
              <a:gd name="connsiteX184" fmla="*/ 1423113 w 7467600"/>
              <a:gd name="connsiteY184" fmla="*/ 3874565 h 6858000"/>
              <a:gd name="connsiteX185" fmla="*/ 1260565 w 7467600"/>
              <a:gd name="connsiteY185" fmla="*/ 4031982 h 6858000"/>
              <a:gd name="connsiteX186" fmla="*/ 901900 w 7467600"/>
              <a:gd name="connsiteY186" fmla="*/ 4421236 h 6858000"/>
              <a:gd name="connsiteX187" fmla="*/ 845044 w 7467600"/>
              <a:gd name="connsiteY187" fmla="*/ 4502436 h 6858000"/>
              <a:gd name="connsiteX188" fmla="*/ 685926 w 7467600"/>
              <a:gd name="connsiteY188" fmla="*/ 4703069 h 6858000"/>
              <a:gd name="connsiteX189" fmla="*/ 684248 w 7467600"/>
              <a:gd name="connsiteY189" fmla="*/ 4706721 h 6858000"/>
              <a:gd name="connsiteX190" fmla="*/ 1423113 w 7467600"/>
              <a:gd name="connsiteY190" fmla="*/ 3874565 h 6858000"/>
              <a:gd name="connsiteX191" fmla="*/ 3316479 w 7467600"/>
              <a:gd name="connsiteY191" fmla="*/ 3872136 h 6858000"/>
              <a:gd name="connsiteX192" fmla="*/ 3546806 w 7467600"/>
              <a:gd name="connsiteY192" fmla="*/ 4356139 h 6858000"/>
              <a:gd name="connsiteX193" fmla="*/ 3364433 w 7467600"/>
              <a:gd name="connsiteY193" fmla="*/ 3953121 h 6858000"/>
              <a:gd name="connsiteX194" fmla="*/ 3316479 w 7467600"/>
              <a:gd name="connsiteY194" fmla="*/ 3872136 h 6858000"/>
              <a:gd name="connsiteX195" fmla="*/ 3291335 w 7467600"/>
              <a:gd name="connsiteY195" fmla="*/ 3767420 h 6858000"/>
              <a:gd name="connsiteX196" fmla="*/ 3390805 w 7467600"/>
              <a:gd name="connsiteY196" fmla="*/ 3937163 h 6858000"/>
              <a:gd name="connsiteX197" fmla="*/ 3579062 w 7467600"/>
              <a:gd name="connsiteY197" fmla="*/ 4359040 h 6858000"/>
              <a:gd name="connsiteX198" fmla="*/ 3467355 w 7467600"/>
              <a:gd name="connsiteY198" fmla="*/ 3988130 h 6858000"/>
              <a:gd name="connsiteX199" fmla="*/ 3310753 w 7467600"/>
              <a:gd name="connsiteY199" fmla="*/ 3787140 h 6858000"/>
              <a:gd name="connsiteX200" fmla="*/ 3291335 w 7467600"/>
              <a:gd name="connsiteY200" fmla="*/ 3767420 h 6858000"/>
              <a:gd name="connsiteX201" fmla="*/ 1635889 w 7467600"/>
              <a:gd name="connsiteY201" fmla="*/ 3709494 h 6858000"/>
              <a:gd name="connsiteX202" fmla="*/ 1634800 w 7467600"/>
              <a:gd name="connsiteY202" fmla="*/ 3731111 h 6858000"/>
              <a:gd name="connsiteX203" fmla="*/ 1635889 w 7467600"/>
              <a:gd name="connsiteY203" fmla="*/ 3709494 h 6858000"/>
              <a:gd name="connsiteX204" fmla="*/ 1510397 w 7467600"/>
              <a:gd name="connsiteY204" fmla="*/ 3684705 h 6858000"/>
              <a:gd name="connsiteX205" fmla="*/ 1146550 w 7467600"/>
              <a:gd name="connsiteY205" fmla="*/ 3802012 h 6858000"/>
              <a:gd name="connsiteX206" fmla="*/ 698834 w 7467600"/>
              <a:gd name="connsiteY206" fmla="*/ 3952272 h 6858000"/>
              <a:gd name="connsiteX207" fmla="*/ 34256 w 7467600"/>
              <a:gd name="connsiteY207" fmla="*/ 4347603 h 6858000"/>
              <a:gd name="connsiteX208" fmla="*/ 527241 w 7467600"/>
              <a:gd name="connsiteY208" fmla="*/ 4065078 h 6858000"/>
              <a:gd name="connsiteX209" fmla="*/ 1510397 w 7467600"/>
              <a:gd name="connsiteY209" fmla="*/ 3684705 h 6858000"/>
              <a:gd name="connsiteX210" fmla="*/ 1313114 w 7467600"/>
              <a:gd name="connsiteY210" fmla="*/ 3655216 h 6858000"/>
              <a:gd name="connsiteX211" fmla="*/ 1109304 w 7467600"/>
              <a:gd name="connsiteY211" fmla="*/ 3669030 h 6858000"/>
              <a:gd name="connsiteX212" fmla="*/ 8129 w 7467600"/>
              <a:gd name="connsiteY212" fmla="*/ 4330519 h 6858000"/>
              <a:gd name="connsiteX213" fmla="*/ 687572 w 7467600"/>
              <a:gd name="connsiteY213" fmla="*/ 3925629 h 6858000"/>
              <a:gd name="connsiteX214" fmla="*/ 1138365 w 7467600"/>
              <a:gd name="connsiteY214" fmla="*/ 3774515 h 6858000"/>
              <a:gd name="connsiteX215" fmla="*/ 1505579 w 7467600"/>
              <a:gd name="connsiteY215" fmla="*/ 3655526 h 6858000"/>
              <a:gd name="connsiteX216" fmla="*/ 1313114 w 7467600"/>
              <a:gd name="connsiteY216" fmla="*/ 3655216 h 6858000"/>
              <a:gd name="connsiteX217" fmla="*/ 3655073 w 7467600"/>
              <a:gd name="connsiteY217" fmla="*/ 3650884 h 6858000"/>
              <a:gd name="connsiteX218" fmla="*/ 3989938 w 7467600"/>
              <a:gd name="connsiteY218" fmla="*/ 3991685 h 6858000"/>
              <a:gd name="connsiteX219" fmla="*/ 4393907 w 7467600"/>
              <a:gd name="connsiteY219" fmla="*/ 4261258 h 6858000"/>
              <a:gd name="connsiteX220" fmla="*/ 4648051 w 7467600"/>
              <a:gd name="connsiteY220" fmla="*/ 4374051 h 6858000"/>
              <a:gd name="connsiteX221" fmla="*/ 4383389 w 7467600"/>
              <a:gd name="connsiteY221" fmla="*/ 4184369 h 6858000"/>
              <a:gd name="connsiteX222" fmla="*/ 4165508 w 7467600"/>
              <a:gd name="connsiteY222" fmla="*/ 4035196 h 6858000"/>
              <a:gd name="connsiteX223" fmla="*/ 4068162 w 7467600"/>
              <a:gd name="connsiteY223" fmla="*/ 3953394 h 6858000"/>
              <a:gd name="connsiteX224" fmla="*/ 3981416 w 7467600"/>
              <a:gd name="connsiteY224" fmla="*/ 3880482 h 6858000"/>
              <a:gd name="connsiteX225" fmla="*/ 3800147 w 7467600"/>
              <a:gd name="connsiteY225" fmla="*/ 3749872 h 6858000"/>
              <a:gd name="connsiteX226" fmla="*/ 3655073 w 7467600"/>
              <a:gd name="connsiteY226" fmla="*/ 3650884 h 6858000"/>
              <a:gd name="connsiteX227" fmla="*/ 3670252 w 7467600"/>
              <a:gd name="connsiteY227" fmla="*/ 3622798 h 6858000"/>
              <a:gd name="connsiteX228" fmla="*/ 3817258 w 7467600"/>
              <a:gd name="connsiteY228" fmla="*/ 3723577 h 6858000"/>
              <a:gd name="connsiteX229" fmla="*/ 4000461 w 7467600"/>
              <a:gd name="connsiteY229" fmla="*/ 3855966 h 6858000"/>
              <a:gd name="connsiteX230" fmla="*/ 4088180 w 7467600"/>
              <a:gd name="connsiteY230" fmla="*/ 3929774 h 6858000"/>
              <a:gd name="connsiteX231" fmla="*/ 4184555 w 7467600"/>
              <a:gd name="connsiteY231" fmla="*/ 4010683 h 6858000"/>
              <a:gd name="connsiteX232" fmla="*/ 4399563 w 7467600"/>
              <a:gd name="connsiteY232" fmla="*/ 4158106 h 6858000"/>
              <a:gd name="connsiteX233" fmla="*/ 4684469 w 7467600"/>
              <a:gd name="connsiteY233" fmla="*/ 4364680 h 6858000"/>
              <a:gd name="connsiteX234" fmla="*/ 4690271 w 7467600"/>
              <a:gd name="connsiteY234" fmla="*/ 4370034 h 6858000"/>
              <a:gd name="connsiteX235" fmla="*/ 4136093 w 7467600"/>
              <a:gd name="connsiteY235" fmla="*/ 3858466 h 6858000"/>
              <a:gd name="connsiteX236" fmla="*/ 3670252 w 7467600"/>
              <a:gd name="connsiteY236" fmla="*/ 3622798 h 6858000"/>
              <a:gd name="connsiteX237" fmla="*/ 4440129 w 7467600"/>
              <a:gd name="connsiteY237" fmla="*/ 3448571 h 6858000"/>
              <a:gd name="connsiteX238" fmla="*/ 4856525 w 7467600"/>
              <a:gd name="connsiteY238" fmla="*/ 3915351 h 6858000"/>
              <a:gd name="connsiteX239" fmla="*/ 5059055 w 7467600"/>
              <a:gd name="connsiteY239" fmla="*/ 4108918 h 6858000"/>
              <a:gd name="connsiteX240" fmla="*/ 5290070 w 7467600"/>
              <a:gd name="connsiteY240" fmla="*/ 4263619 h 6858000"/>
              <a:gd name="connsiteX241" fmla="*/ 4834991 w 7467600"/>
              <a:gd name="connsiteY241" fmla="*/ 3830985 h 6858000"/>
              <a:gd name="connsiteX242" fmla="*/ 4440129 w 7467600"/>
              <a:gd name="connsiteY242" fmla="*/ 3448571 h 6858000"/>
              <a:gd name="connsiteX243" fmla="*/ 4441737 w 7467600"/>
              <a:gd name="connsiteY243" fmla="*/ 3399734 h 6858000"/>
              <a:gd name="connsiteX244" fmla="*/ 4431236 w 7467600"/>
              <a:gd name="connsiteY244" fmla="*/ 3400954 h 6858000"/>
              <a:gd name="connsiteX245" fmla="*/ 4557150 w 7467600"/>
              <a:gd name="connsiteY245" fmla="*/ 3510023 h 6858000"/>
              <a:gd name="connsiteX246" fmla="*/ 4856936 w 7467600"/>
              <a:gd name="connsiteY246" fmla="*/ 3809146 h 6858000"/>
              <a:gd name="connsiteX247" fmla="*/ 5111996 w 7467600"/>
              <a:gd name="connsiteY247" fmla="*/ 4065759 h 6858000"/>
              <a:gd name="connsiteX248" fmla="*/ 5388878 w 7467600"/>
              <a:gd name="connsiteY248" fmla="*/ 4300185 h 6858000"/>
              <a:gd name="connsiteX249" fmla="*/ 5425556 w 7467600"/>
              <a:gd name="connsiteY249" fmla="*/ 4308967 h 6858000"/>
              <a:gd name="connsiteX250" fmla="*/ 4943646 w 7467600"/>
              <a:gd name="connsiteY250" fmla="*/ 3822916 h 6858000"/>
              <a:gd name="connsiteX251" fmla="*/ 4594837 w 7467600"/>
              <a:gd name="connsiteY251" fmla="*/ 3532274 h 6858000"/>
              <a:gd name="connsiteX252" fmla="*/ 4441737 w 7467600"/>
              <a:gd name="connsiteY252" fmla="*/ 3399734 h 6858000"/>
              <a:gd name="connsiteX253" fmla="*/ 5425834 w 7467600"/>
              <a:gd name="connsiteY253" fmla="*/ 3162785 h 6858000"/>
              <a:gd name="connsiteX254" fmla="*/ 5401644 w 7467600"/>
              <a:gd name="connsiteY254" fmla="*/ 3617847 h 6858000"/>
              <a:gd name="connsiteX255" fmla="*/ 5467256 w 7467600"/>
              <a:gd name="connsiteY255" fmla="*/ 4175494 h 6858000"/>
              <a:gd name="connsiteX256" fmla="*/ 5448069 w 7467600"/>
              <a:gd name="connsiteY256" fmla="*/ 3567554 h 6858000"/>
              <a:gd name="connsiteX257" fmla="*/ 5425834 w 7467600"/>
              <a:gd name="connsiteY257" fmla="*/ 3162785 h 6858000"/>
              <a:gd name="connsiteX258" fmla="*/ 1318687 w 7467600"/>
              <a:gd name="connsiteY258" fmla="*/ 3113840 h 6858000"/>
              <a:gd name="connsiteX259" fmla="*/ 1066793 w 7467600"/>
              <a:gd name="connsiteY259" fmla="*/ 3212171 h 6858000"/>
              <a:gd name="connsiteX260" fmla="*/ 993319 w 7467600"/>
              <a:gd name="connsiteY260" fmla="*/ 3247648 h 6858000"/>
              <a:gd name="connsiteX261" fmla="*/ 853081 w 7467600"/>
              <a:gd name="connsiteY261" fmla="*/ 3312410 h 6858000"/>
              <a:gd name="connsiteX262" fmla="*/ 805957 w 7467600"/>
              <a:gd name="connsiteY262" fmla="*/ 3330443 h 6858000"/>
              <a:gd name="connsiteX263" fmla="*/ 1318687 w 7467600"/>
              <a:gd name="connsiteY263" fmla="*/ 3113840 h 6858000"/>
              <a:gd name="connsiteX264" fmla="*/ 5453702 w 7467600"/>
              <a:gd name="connsiteY264" fmla="*/ 3090882 h 6858000"/>
              <a:gd name="connsiteX265" fmla="*/ 5480135 w 7467600"/>
              <a:gd name="connsiteY265" fmla="*/ 3565802 h 6858000"/>
              <a:gd name="connsiteX266" fmla="*/ 5499023 w 7467600"/>
              <a:gd name="connsiteY266" fmla="*/ 4166310 h 6858000"/>
              <a:gd name="connsiteX267" fmla="*/ 5547022 w 7467600"/>
              <a:gd name="connsiteY267" fmla="*/ 3607838 h 6858000"/>
              <a:gd name="connsiteX268" fmla="*/ 5515964 w 7467600"/>
              <a:gd name="connsiteY268" fmla="*/ 3378541 h 6858000"/>
              <a:gd name="connsiteX269" fmla="*/ 5453702 w 7467600"/>
              <a:gd name="connsiteY269" fmla="*/ 3090882 h 6858000"/>
              <a:gd name="connsiteX270" fmla="*/ 1238695 w 7467600"/>
              <a:gd name="connsiteY270" fmla="*/ 3076820 h 6858000"/>
              <a:gd name="connsiteX271" fmla="*/ 716371 w 7467600"/>
              <a:gd name="connsiteY271" fmla="*/ 3293249 h 6858000"/>
              <a:gd name="connsiteX272" fmla="*/ 579522 w 7467600"/>
              <a:gd name="connsiteY272" fmla="*/ 3371759 h 6858000"/>
              <a:gd name="connsiteX273" fmla="*/ 600288 w 7467600"/>
              <a:gd name="connsiteY273" fmla="*/ 3365555 h 6858000"/>
              <a:gd name="connsiteX274" fmla="*/ 840692 w 7467600"/>
              <a:gd name="connsiteY274" fmla="*/ 3284921 h 6858000"/>
              <a:gd name="connsiteX275" fmla="*/ 979248 w 7467600"/>
              <a:gd name="connsiteY275" fmla="*/ 3221003 h 6858000"/>
              <a:gd name="connsiteX276" fmla="*/ 1053282 w 7467600"/>
              <a:gd name="connsiteY276" fmla="*/ 3185247 h 6858000"/>
              <a:gd name="connsiteX277" fmla="*/ 1320603 w 7467600"/>
              <a:gd name="connsiteY277" fmla="*/ 3081281 h 6858000"/>
              <a:gd name="connsiteX278" fmla="*/ 1238695 w 7467600"/>
              <a:gd name="connsiteY278" fmla="*/ 3076820 h 6858000"/>
              <a:gd name="connsiteX279" fmla="*/ 5425627 w 7467600"/>
              <a:gd name="connsiteY279" fmla="*/ 2954192 h 6858000"/>
              <a:gd name="connsiteX280" fmla="*/ 5470770 w 7467600"/>
              <a:gd name="connsiteY280" fmla="*/ 3005435 h 6858000"/>
              <a:gd name="connsiteX281" fmla="*/ 5519779 w 7467600"/>
              <a:gd name="connsiteY281" fmla="*/ 4359223 h 6858000"/>
              <a:gd name="connsiteX282" fmla="*/ 5520293 w 7467600"/>
              <a:gd name="connsiteY282" fmla="*/ 4360602 h 6858000"/>
              <a:gd name="connsiteX283" fmla="*/ 5767221 w 7467600"/>
              <a:gd name="connsiteY283" fmla="*/ 4665564 h 6858000"/>
              <a:gd name="connsiteX284" fmla="*/ 6937169 w 7467600"/>
              <a:gd name="connsiteY284" fmla="*/ 4815941 h 6858000"/>
              <a:gd name="connsiteX285" fmla="*/ 6953922 w 7467600"/>
              <a:gd name="connsiteY285" fmla="*/ 4890068 h 6858000"/>
              <a:gd name="connsiteX286" fmla="*/ 6071359 w 7467600"/>
              <a:gd name="connsiteY286" fmla="*/ 4770770 h 6858000"/>
              <a:gd name="connsiteX287" fmla="*/ 6038839 w 7467600"/>
              <a:gd name="connsiteY287" fmla="*/ 4764474 h 6858000"/>
              <a:gd name="connsiteX288" fmla="*/ 6038706 w 7467600"/>
              <a:gd name="connsiteY288" fmla="*/ 4763847 h 6858000"/>
              <a:gd name="connsiteX289" fmla="*/ 6037784 w 7467600"/>
              <a:gd name="connsiteY289" fmla="*/ 4764270 h 6858000"/>
              <a:gd name="connsiteX290" fmla="*/ 6038839 w 7467600"/>
              <a:gd name="connsiteY290" fmla="*/ 4764474 h 6858000"/>
              <a:gd name="connsiteX291" fmla="*/ 6040338 w 7467600"/>
              <a:gd name="connsiteY291" fmla="*/ 4771418 h 6858000"/>
              <a:gd name="connsiteX292" fmla="*/ 6024488 w 7467600"/>
              <a:gd name="connsiteY292" fmla="*/ 4809903 h 6858000"/>
              <a:gd name="connsiteX293" fmla="*/ 5599771 w 7467600"/>
              <a:gd name="connsiteY293" fmla="*/ 5509652 h 6858000"/>
              <a:gd name="connsiteX294" fmla="*/ 5548843 w 7467600"/>
              <a:gd name="connsiteY294" fmla="*/ 5563845 h 6858000"/>
              <a:gd name="connsiteX295" fmla="*/ 5940952 w 7467600"/>
              <a:gd name="connsiteY295" fmla="*/ 6250028 h 6858000"/>
              <a:gd name="connsiteX296" fmla="*/ 6043441 w 7467600"/>
              <a:gd name="connsiteY296" fmla="*/ 6665847 h 6858000"/>
              <a:gd name="connsiteX297" fmla="*/ 6093432 w 7467600"/>
              <a:gd name="connsiteY297" fmla="*/ 6858000 h 6858000"/>
              <a:gd name="connsiteX298" fmla="*/ 6034344 w 7467600"/>
              <a:gd name="connsiteY298" fmla="*/ 6858000 h 6858000"/>
              <a:gd name="connsiteX299" fmla="*/ 6026679 w 7467600"/>
              <a:gd name="connsiteY299" fmla="*/ 6836959 h 6858000"/>
              <a:gd name="connsiteX300" fmla="*/ 5800441 w 7467600"/>
              <a:gd name="connsiteY300" fmla="*/ 6335286 h 6858000"/>
              <a:gd name="connsiteX301" fmla="*/ 5526562 w 7467600"/>
              <a:gd name="connsiteY301" fmla="*/ 5705388 h 6858000"/>
              <a:gd name="connsiteX302" fmla="*/ 5519640 w 7467600"/>
              <a:gd name="connsiteY302" fmla="*/ 5683774 h 6858000"/>
              <a:gd name="connsiteX303" fmla="*/ 5844559 w 7467600"/>
              <a:gd name="connsiteY303" fmla="*/ 6553349 h 6858000"/>
              <a:gd name="connsiteX304" fmla="*/ 5975994 w 7467600"/>
              <a:gd name="connsiteY304" fmla="*/ 6858000 h 6858000"/>
              <a:gd name="connsiteX305" fmla="*/ 5898547 w 7467600"/>
              <a:gd name="connsiteY305" fmla="*/ 6858000 h 6858000"/>
              <a:gd name="connsiteX306" fmla="*/ 5682041 w 7467600"/>
              <a:gd name="connsiteY306" fmla="*/ 6355860 h 6858000"/>
              <a:gd name="connsiteX307" fmla="*/ 5461758 w 7467600"/>
              <a:gd name="connsiteY307" fmla="*/ 5820220 h 6858000"/>
              <a:gd name="connsiteX308" fmla="*/ 5237282 w 7467600"/>
              <a:gd name="connsiteY308" fmla="*/ 6579086 h 6858000"/>
              <a:gd name="connsiteX309" fmla="*/ 5115009 w 7467600"/>
              <a:gd name="connsiteY309" fmla="*/ 6858000 h 6858000"/>
              <a:gd name="connsiteX310" fmla="*/ 5028074 w 7467600"/>
              <a:gd name="connsiteY310" fmla="*/ 6858000 h 6858000"/>
              <a:gd name="connsiteX311" fmla="*/ 5079508 w 7467600"/>
              <a:gd name="connsiteY311" fmla="*/ 6749074 h 6858000"/>
              <a:gd name="connsiteX312" fmla="*/ 5371846 w 7467600"/>
              <a:gd name="connsiteY312" fmla="*/ 5924413 h 6858000"/>
              <a:gd name="connsiteX313" fmla="*/ 5270512 w 7467600"/>
              <a:gd name="connsiteY313" fmla="*/ 6138975 h 6858000"/>
              <a:gd name="connsiteX314" fmla="*/ 5062409 w 7467600"/>
              <a:gd name="connsiteY314" fmla="*/ 6653544 h 6858000"/>
              <a:gd name="connsiteX315" fmla="*/ 5036628 w 7467600"/>
              <a:gd name="connsiteY315" fmla="*/ 6754247 h 6858000"/>
              <a:gd name="connsiteX316" fmla="*/ 5009112 w 7467600"/>
              <a:gd name="connsiteY316" fmla="*/ 6858000 h 6858000"/>
              <a:gd name="connsiteX317" fmla="*/ 4976679 w 7467600"/>
              <a:gd name="connsiteY317" fmla="*/ 6858000 h 6858000"/>
              <a:gd name="connsiteX318" fmla="*/ 5006537 w 7467600"/>
              <a:gd name="connsiteY318" fmla="*/ 6747068 h 6858000"/>
              <a:gd name="connsiteX319" fmla="*/ 5032723 w 7467600"/>
              <a:gd name="connsiteY319" fmla="*/ 6644957 h 6858000"/>
              <a:gd name="connsiteX320" fmla="*/ 5242949 w 7467600"/>
              <a:gd name="connsiteY320" fmla="*/ 6125175 h 6858000"/>
              <a:gd name="connsiteX321" fmla="*/ 5286321 w 7467600"/>
              <a:gd name="connsiteY321" fmla="*/ 6033555 h 6858000"/>
              <a:gd name="connsiteX322" fmla="*/ 5008210 w 7467600"/>
              <a:gd name="connsiteY322" fmla="*/ 6649194 h 6858000"/>
              <a:gd name="connsiteX323" fmla="*/ 4986321 w 7467600"/>
              <a:gd name="connsiteY323" fmla="*/ 6765687 h 6858000"/>
              <a:gd name="connsiteX324" fmla="*/ 4973474 w 7467600"/>
              <a:gd name="connsiteY324" fmla="*/ 6858000 h 6858000"/>
              <a:gd name="connsiteX325" fmla="*/ 4907178 w 7467600"/>
              <a:gd name="connsiteY325" fmla="*/ 6858000 h 6858000"/>
              <a:gd name="connsiteX326" fmla="*/ 4910810 w 7467600"/>
              <a:gd name="connsiteY326" fmla="*/ 6829660 h 6858000"/>
              <a:gd name="connsiteX327" fmla="*/ 4987461 w 7467600"/>
              <a:gd name="connsiteY327" fmla="*/ 6432994 h 6858000"/>
              <a:gd name="connsiteX328" fmla="*/ 5179262 w 7467600"/>
              <a:gd name="connsiteY328" fmla="*/ 6035044 h 6858000"/>
              <a:gd name="connsiteX329" fmla="*/ 4689678 w 7467600"/>
              <a:gd name="connsiteY329" fmla="*/ 6440241 h 6858000"/>
              <a:gd name="connsiteX330" fmla="*/ 4477543 w 7467600"/>
              <a:gd name="connsiteY330" fmla="*/ 6674836 h 6858000"/>
              <a:gd name="connsiteX331" fmla="*/ 4329957 w 7467600"/>
              <a:gd name="connsiteY331" fmla="*/ 6858000 h 6858000"/>
              <a:gd name="connsiteX332" fmla="*/ 4218595 w 7467600"/>
              <a:gd name="connsiteY332" fmla="*/ 6858000 h 6858000"/>
              <a:gd name="connsiteX333" fmla="*/ 4368888 w 7467600"/>
              <a:gd name="connsiteY333" fmla="*/ 6668412 h 6858000"/>
              <a:gd name="connsiteX334" fmla="*/ 4563091 w 7467600"/>
              <a:gd name="connsiteY334" fmla="*/ 6442508 h 6858000"/>
              <a:gd name="connsiteX335" fmla="*/ 5387324 w 7467600"/>
              <a:gd name="connsiteY335" fmla="*/ 5705830 h 6858000"/>
              <a:gd name="connsiteX336" fmla="*/ 5073620 w 7467600"/>
              <a:gd name="connsiteY336" fmla="*/ 5955437 h 6858000"/>
              <a:gd name="connsiteX337" fmla="*/ 4689789 w 7467600"/>
              <a:gd name="connsiteY337" fmla="*/ 6268382 h 6858000"/>
              <a:gd name="connsiteX338" fmla="*/ 4418722 w 7467600"/>
              <a:gd name="connsiteY338" fmla="*/ 6570886 h 6858000"/>
              <a:gd name="connsiteX339" fmla="*/ 4214944 w 7467600"/>
              <a:gd name="connsiteY339" fmla="*/ 6858000 h 6858000"/>
              <a:gd name="connsiteX340" fmla="*/ 4177898 w 7467600"/>
              <a:gd name="connsiteY340" fmla="*/ 6858000 h 6858000"/>
              <a:gd name="connsiteX341" fmla="*/ 4391597 w 7467600"/>
              <a:gd name="connsiteY341" fmla="*/ 6556370 h 6858000"/>
              <a:gd name="connsiteX342" fmla="*/ 4668889 w 7467600"/>
              <a:gd name="connsiteY342" fmla="*/ 6246399 h 6858000"/>
              <a:gd name="connsiteX343" fmla="*/ 5055427 w 7467600"/>
              <a:gd name="connsiteY343" fmla="*/ 5931476 h 6858000"/>
              <a:gd name="connsiteX344" fmla="*/ 5371814 w 7467600"/>
              <a:gd name="connsiteY344" fmla="*/ 5678975 h 6858000"/>
              <a:gd name="connsiteX345" fmla="*/ 4987918 w 7467600"/>
              <a:gd name="connsiteY345" fmla="*/ 5838701 h 6858000"/>
              <a:gd name="connsiteX346" fmla="*/ 4317146 w 7467600"/>
              <a:gd name="connsiteY346" fmla="*/ 6587716 h 6858000"/>
              <a:gd name="connsiteX347" fmla="*/ 4171627 w 7467600"/>
              <a:gd name="connsiteY347" fmla="*/ 6858000 h 6858000"/>
              <a:gd name="connsiteX348" fmla="*/ 4081585 w 7467600"/>
              <a:gd name="connsiteY348" fmla="*/ 6858000 h 6858000"/>
              <a:gd name="connsiteX349" fmla="*/ 4238603 w 7467600"/>
              <a:gd name="connsiteY349" fmla="*/ 6559341 h 6858000"/>
              <a:gd name="connsiteX350" fmla="*/ 4778333 w 7467600"/>
              <a:gd name="connsiteY350" fmla="*/ 5873626 h 6858000"/>
              <a:gd name="connsiteX351" fmla="*/ 5414185 w 7467600"/>
              <a:gd name="connsiteY351" fmla="*/ 5573882 h 6858000"/>
              <a:gd name="connsiteX352" fmla="*/ 5959648 w 7467600"/>
              <a:gd name="connsiteY352" fmla="*/ 4760797 h 6858000"/>
              <a:gd name="connsiteX353" fmla="*/ 5355019 w 7467600"/>
              <a:gd name="connsiteY353" fmla="*/ 4734672 h 6858000"/>
              <a:gd name="connsiteX354" fmla="*/ 5083565 w 7467600"/>
              <a:gd name="connsiteY354" fmla="*/ 5179121 h 6858000"/>
              <a:gd name="connsiteX355" fmla="*/ 4713577 w 7467600"/>
              <a:gd name="connsiteY355" fmla="*/ 5616803 h 6858000"/>
              <a:gd name="connsiteX356" fmla="*/ 3989559 w 7467600"/>
              <a:gd name="connsiteY356" fmla="*/ 6145945 h 6858000"/>
              <a:gd name="connsiteX357" fmla="*/ 3939824 w 7467600"/>
              <a:gd name="connsiteY357" fmla="*/ 6066900 h 6858000"/>
              <a:gd name="connsiteX358" fmla="*/ 4584537 w 7467600"/>
              <a:gd name="connsiteY358" fmla="*/ 5324826 h 6858000"/>
              <a:gd name="connsiteX359" fmla="*/ 5037105 w 7467600"/>
              <a:gd name="connsiteY359" fmla="*/ 5088765 h 6858000"/>
              <a:gd name="connsiteX360" fmla="*/ 5039930 w 7467600"/>
              <a:gd name="connsiteY360" fmla="*/ 5089585 h 6858000"/>
              <a:gd name="connsiteX361" fmla="*/ 5263764 w 7467600"/>
              <a:gd name="connsiteY361" fmla="*/ 4735525 h 6858000"/>
              <a:gd name="connsiteX362" fmla="*/ 4086300 w 7467600"/>
              <a:gd name="connsiteY362" fmla="*/ 4884599 h 6858000"/>
              <a:gd name="connsiteX363" fmla="*/ 4085485 w 7467600"/>
              <a:gd name="connsiteY363" fmla="*/ 4899070 h 6858000"/>
              <a:gd name="connsiteX364" fmla="*/ 3871915 w 7467600"/>
              <a:gd name="connsiteY364" fmla="*/ 5253645 h 6858000"/>
              <a:gd name="connsiteX365" fmla="*/ 3799374 w 7467600"/>
              <a:gd name="connsiteY365" fmla="*/ 5466127 h 6858000"/>
              <a:gd name="connsiteX366" fmla="*/ 3498850 w 7467600"/>
              <a:gd name="connsiteY366" fmla="*/ 6661888 h 6858000"/>
              <a:gd name="connsiteX367" fmla="*/ 3399216 w 7467600"/>
              <a:gd name="connsiteY367" fmla="*/ 6858000 h 6858000"/>
              <a:gd name="connsiteX368" fmla="*/ 3303688 w 7467600"/>
              <a:gd name="connsiteY368" fmla="*/ 6858000 h 6858000"/>
              <a:gd name="connsiteX369" fmla="*/ 3391774 w 7467600"/>
              <a:gd name="connsiteY369" fmla="*/ 6697181 h 6858000"/>
              <a:gd name="connsiteX370" fmla="*/ 3735540 w 7467600"/>
              <a:gd name="connsiteY370" fmla="*/ 5546923 h 6858000"/>
              <a:gd name="connsiteX371" fmla="*/ 3729438 w 7467600"/>
              <a:gd name="connsiteY371" fmla="*/ 5569058 h 6858000"/>
              <a:gd name="connsiteX372" fmla="*/ 3707782 w 7467600"/>
              <a:gd name="connsiteY372" fmla="*/ 5644908 h 6858000"/>
              <a:gd name="connsiteX373" fmla="*/ 3583827 w 7467600"/>
              <a:gd name="connsiteY373" fmla="*/ 6039215 h 6858000"/>
              <a:gd name="connsiteX374" fmla="*/ 3547861 w 7467600"/>
              <a:gd name="connsiteY374" fmla="*/ 6129609 h 6858000"/>
              <a:gd name="connsiteX375" fmla="*/ 3490905 w 7467600"/>
              <a:gd name="connsiteY375" fmla="*/ 6277660 h 6858000"/>
              <a:gd name="connsiteX376" fmla="*/ 3455859 w 7467600"/>
              <a:gd name="connsiteY376" fmla="*/ 6391301 h 6858000"/>
              <a:gd name="connsiteX377" fmla="*/ 3429112 w 7467600"/>
              <a:gd name="connsiteY377" fmla="*/ 6479469 h 6858000"/>
              <a:gd name="connsiteX378" fmla="*/ 3304862 w 7467600"/>
              <a:gd name="connsiteY378" fmla="*/ 6796476 h 6858000"/>
              <a:gd name="connsiteX379" fmla="*/ 3276071 w 7467600"/>
              <a:gd name="connsiteY379" fmla="*/ 6858000 h 6858000"/>
              <a:gd name="connsiteX380" fmla="*/ 3240805 w 7467600"/>
              <a:gd name="connsiteY380" fmla="*/ 6858000 h 6858000"/>
              <a:gd name="connsiteX381" fmla="*/ 3275917 w 7467600"/>
              <a:gd name="connsiteY381" fmla="*/ 6783192 h 6858000"/>
              <a:gd name="connsiteX382" fmla="*/ 3399358 w 7467600"/>
              <a:gd name="connsiteY382" fmla="*/ 6469011 h 6858000"/>
              <a:gd name="connsiteX383" fmla="*/ 3425650 w 7467600"/>
              <a:gd name="connsiteY383" fmla="*/ 6381333 h 6858000"/>
              <a:gd name="connsiteX384" fmla="*/ 3460661 w 7467600"/>
              <a:gd name="connsiteY384" fmla="*/ 6266763 h 6858000"/>
              <a:gd name="connsiteX385" fmla="*/ 3518021 w 7467600"/>
              <a:gd name="connsiteY385" fmla="*/ 6117298 h 6858000"/>
              <a:gd name="connsiteX386" fmla="*/ 3554035 w 7467600"/>
              <a:gd name="connsiteY386" fmla="*/ 6027832 h 6858000"/>
              <a:gd name="connsiteX387" fmla="*/ 3677174 w 7467600"/>
              <a:gd name="connsiteY387" fmla="*/ 5636351 h 6858000"/>
              <a:gd name="connsiteX388" fmla="*/ 3698819 w 7467600"/>
              <a:gd name="connsiteY388" fmla="*/ 5560503 h 6858000"/>
              <a:gd name="connsiteX389" fmla="*/ 3702094 w 7467600"/>
              <a:gd name="connsiteY389" fmla="*/ 5549194 h 6858000"/>
              <a:gd name="connsiteX390" fmla="*/ 3398355 w 7467600"/>
              <a:gd name="connsiteY390" fmla="*/ 6094603 h 6858000"/>
              <a:gd name="connsiteX391" fmla="*/ 3193941 w 7467600"/>
              <a:gd name="connsiteY391" fmla="*/ 6798775 h 6858000"/>
              <a:gd name="connsiteX392" fmla="*/ 3184140 w 7467600"/>
              <a:gd name="connsiteY392" fmla="*/ 6858000 h 6858000"/>
              <a:gd name="connsiteX393" fmla="*/ 3099978 w 7467600"/>
              <a:gd name="connsiteY393" fmla="*/ 6858000 h 6858000"/>
              <a:gd name="connsiteX394" fmla="*/ 3101556 w 7467600"/>
              <a:gd name="connsiteY394" fmla="*/ 6843337 h 6858000"/>
              <a:gd name="connsiteX395" fmla="*/ 3370162 w 7467600"/>
              <a:gd name="connsiteY395" fmla="*/ 5785550 h 6858000"/>
              <a:gd name="connsiteX396" fmla="*/ 3746477 w 7467600"/>
              <a:gd name="connsiteY396" fmla="*/ 5377889 h 6858000"/>
              <a:gd name="connsiteX397" fmla="*/ 3863399 w 7467600"/>
              <a:gd name="connsiteY397" fmla="*/ 5087257 h 6858000"/>
              <a:gd name="connsiteX398" fmla="*/ 3968712 w 7467600"/>
              <a:gd name="connsiteY398" fmla="*/ 4913989 h 6858000"/>
              <a:gd name="connsiteX399" fmla="*/ 2792390 w 7467600"/>
              <a:gd name="connsiteY399" fmla="*/ 5382974 h 6858000"/>
              <a:gd name="connsiteX400" fmla="*/ 2714982 w 7467600"/>
              <a:gd name="connsiteY400" fmla="*/ 5427051 h 6858000"/>
              <a:gd name="connsiteX401" fmla="*/ 2813361 w 7467600"/>
              <a:gd name="connsiteY401" fmla="*/ 6023912 h 6858000"/>
              <a:gd name="connsiteX402" fmla="*/ 2688430 w 7467600"/>
              <a:gd name="connsiteY402" fmla="*/ 6801564 h 6858000"/>
              <a:gd name="connsiteX403" fmla="*/ 2629626 w 7467600"/>
              <a:gd name="connsiteY403" fmla="*/ 6763394 h 6858000"/>
              <a:gd name="connsiteX404" fmla="*/ 2565328 w 7467600"/>
              <a:gd name="connsiteY404" fmla="*/ 5516399 h 6858000"/>
              <a:gd name="connsiteX405" fmla="*/ 1922999 w 7467600"/>
              <a:gd name="connsiteY405" fmla="*/ 5980343 h 6858000"/>
              <a:gd name="connsiteX406" fmla="*/ 1950261 w 7467600"/>
              <a:gd name="connsiteY406" fmla="*/ 6405858 h 6858000"/>
              <a:gd name="connsiteX407" fmla="*/ 2365554 w 7467600"/>
              <a:gd name="connsiteY407" fmla="*/ 6759107 h 6858000"/>
              <a:gd name="connsiteX408" fmla="*/ 2424142 w 7467600"/>
              <a:gd name="connsiteY408" fmla="*/ 6858000 h 6858000"/>
              <a:gd name="connsiteX409" fmla="*/ 2395994 w 7467600"/>
              <a:gd name="connsiteY409" fmla="*/ 6858000 h 6858000"/>
              <a:gd name="connsiteX410" fmla="*/ 2392863 w 7467600"/>
              <a:gd name="connsiteY410" fmla="*/ 6852964 h 6858000"/>
              <a:gd name="connsiteX411" fmla="*/ 2017589 w 7467600"/>
              <a:gd name="connsiteY411" fmla="*/ 6493982 h 6858000"/>
              <a:gd name="connsiteX412" fmla="*/ 2147336 w 7467600"/>
              <a:gd name="connsiteY412" fmla="*/ 6594052 h 6858000"/>
              <a:gd name="connsiteX413" fmla="*/ 2207047 w 7467600"/>
              <a:gd name="connsiteY413" fmla="*/ 6654540 h 6858000"/>
              <a:gd name="connsiteX414" fmla="*/ 2299106 w 7467600"/>
              <a:gd name="connsiteY414" fmla="*/ 6778931 h 6858000"/>
              <a:gd name="connsiteX415" fmla="*/ 2314430 w 7467600"/>
              <a:gd name="connsiteY415" fmla="*/ 6801144 h 6858000"/>
              <a:gd name="connsiteX416" fmla="*/ 2352406 w 7467600"/>
              <a:gd name="connsiteY416" fmla="*/ 6858000 h 6858000"/>
              <a:gd name="connsiteX417" fmla="*/ 2314492 w 7467600"/>
              <a:gd name="connsiteY417" fmla="*/ 6858000 h 6858000"/>
              <a:gd name="connsiteX418" fmla="*/ 2288095 w 7467600"/>
              <a:gd name="connsiteY418" fmla="*/ 6818030 h 6858000"/>
              <a:gd name="connsiteX419" fmla="*/ 2272768 w 7467600"/>
              <a:gd name="connsiteY419" fmla="*/ 6795822 h 6858000"/>
              <a:gd name="connsiteX420" fmla="*/ 2182715 w 7467600"/>
              <a:gd name="connsiteY420" fmla="*/ 6675071 h 6858000"/>
              <a:gd name="connsiteX421" fmla="*/ 2032061 w 7467600"/>
              <a:gd name="connsiteY421" fmla="*/ 6541380 h 6858000"/>
              <a:gd name="connsiteX422" fmla="*/ 2257220 w 7467600"/>
              <a:gd name="connsiteY422" fmla="*/ 6826257 h 6858000"/>
              <a:gd name="connsiteX423" fmla="*/ 2281324 w 7467600"/>
              <a:gd name="connsiteY423" fmla="*/ 6858000 h 6858000"/>
              <a:gd name="connsiteX424" fmla="*/ 2242860 w 7467600"/>
              <a:gd name="connsiteY424" fmla="*/ 6858000 h 6858000"/>
              <a:gd name="connsiteX425" fmla="*/ 2232818 w 7467600"/>
              <a:gd name="connsiteY425" fmla="*/ 6844926 h 6858000"/>
              <a:gd name="connsiteX426" fmla="*/ 1990172 w 7467600"/>
              <a:gd name="connsiteY426" fmla="*/ 6542121 h 6858000"/>
              <a:gd name="connsiteX427" fmla="*/ 2124090 w 7467600"/>
              <a:gd name="connsiteY427" fmla="*/ 6761017 h 6858000"/>
              <a:gd name="connsiteX428" fmla="*/ 2200380 w 7467600"/>
              <a:gd name="connsiteY428" fmla="*/ 6858000 h 6858000"/>
              <a:gd name="connsiteX429" fmla="*/ 2147507 w 7467600"/>
              <a:gd name="connsiteY429" fmla="*/ 6858000 h 6858000"/>
              <a:gd name="connsiteX430" fmla="*/ 2070668 w 7467600"/>
              <a:gd name="connsiteY430" fmla="*/ 6761520 h 6858000"/>
              <a:gd name="connsiteX431" fmla="*/ 1975142 w 7467600"/>
              <a:gd name="connsiteY431" fmla="*/ 6585570 h 6858000"/>
              <a:gd name="connsiteX432" fmla="*/ 2050035 w 7467600"/>
              <a:gd name="connsiteY432" fmla="*/ 6813345 h 6858000"/>
              <a:gd name="connsiteX433" fmla="*/ 2063025 w 7467600"/>
              <a:gd name="connsiteY433" fmla="*/ 6858000 h 6858000"/>
              <a:gd name="connsiteX434" fmla="*/ 2021675 w 7467600"/>
              <a:gd name="connsiteY434" fmla="*/ 6858000 h 6858000"/>
              <a:gd name="connsiteX435" fmla="*/ 2019308 w 7467600"/>
              <a:gd name="connsiteY435" fmla="*/ 6847118 h 6858000"/>
              <a:gd name="connsiteX436" fmla="*/ 1938835 w 7467600"/>
              <a:gd name="connsiteY436" fmla="*/ 6551160 h 6858000"/>
              <a:gd name="connsiteX437" fmla="*/ 1953230 w 7467600"/>
              <a:gd name="connsiteY437" fmla="*/ 6759699 h 6858000"/>
              <a:gd name="connsiteX438" fmla="*/ 1956763 w 7467600"/>
              <a:gd name="connsiteY438" fmla="*/ 6778191 h 6858000"/>
              <a:gd name="connsiteX439" fmla="*/ 1967925 w 7467600"/>
              <a:gd name="connsiteY439" fmla="*/ 6858000 h 6858000"/>
              <a:gd name="connsiteX440" fmla="*/ 1936622 w 7467600"/>
              <a:gd name="connsiteY440" fmla="*/ 6858000 h 6858000"/>
              <a:gd name="connsiteX441" fmla="*/ 1926261 w 7467600"/>
              <a:gd name="connsiteY441" fmla="*/ 6784064 h 6858000"/>
              <a:gd name="connsiteX442" fmla="*/ 1922724 w 7467600"/>
              <a:gd name="connsiteY442" fmla="*/ 6765577 h 6858000"/>
              <a:gd name="connsiteX443" fmla="*/ 1904650 w 7467600"/>
              <a:gd name="connsiteY443" fmla="*/ 6639616 h 6858000"/>
              <a:gd name="connsiteX444" fmla="*/ 1885273 w 7467600"/>
              <a:gd name="connsiteY444" fmla="*/ 6858000 h 6858000"/>
              <a:gd name="connsiteX445" fmla="*/ 1854363 w 7467600"/>
              <a:gd name="connsiteY445" fmla="*/ 6858000 h 6858000"/>
              <a:gd name="connsiteX446" fmla="*/ 1880391 w 7467600"/>
              <a:gd name="connsiteY446" fmla="*/ 6603796 h 6858000"/>
              <a:gd name="connsiteX447" fmla="*/ 1818273 w 7467600"/>
              <a:gd name="connsiteY447" fmla="*/ 6715729 h 6858000"/>
              <a:gd name="connsiteX448" fmla="*/ 1794691 w 7467600"/>
              <a:gd name="connsiteY448" fmla="*/ 6843239 h 6858000"/>
              <a:gd name="connsiteX449" fmla="*/ 1794914 w 7467600"/>
              <a:gd name="connsiteY449" fmla="*/ 6858000 h 6858000"/>
              <a:gd name="connsiteX450" fmla="*/ 1746128 w 7467600"/>
              <a:gd name="connsiteY450" fmla="*/ 6858000 h 6858000"/>
              <a:gd name="connsiteX451" fmla="*/ 1753934 w 7467600"/>
              <a:gd name="connsiteY451" fmla="*/ 6724796 h 6858000"/>
              <a:gd name="connsiteX452" fmla="*/ 1792053 w 7467600"/>
              <a:gd name="connsiteY452" fmla="*/ 6572396 h 6858000"/>
              <a:gd name="connsiteX453" fmla="*/ 1862248 w 7467600"/>
              <a:gd name="connsiteY453" fmla="*/ 6266397 h 6858000"/>
              <a:gd name="connsiteX454" fmla="*/ 1862250 w 7467600"/>
              <a:gd name="connsiteY454" fmla="*/ 6033531 h 6858000"/>
              <a:gd name="connsiteX455" fmla="*/ 1211999 w 7467600"/>
              <a:gd name="connsiteY455" fmla="*/ 6683610 h 6858000"/>
              <a:gd name="connsiteX456" fmla="*/ 1213266 w 7467600"/>
              <a:gd name="connsiteY456" fmla="*/ 6691947 h 6858000"/>
              <a:gd name="connsiteX457" fmla="*/ 1203370 w 7467600"/>
              <a:gd name="connsiteY457" fmla="*/ 6850676 h 6858000"/>
              <a:gd name="connsiteX458" fmla="*/ 1203671 w 7467600"/>
              <a:gd name="connsiteY458" fmla="*/ 6858000 h 6858000"/>
              <a:gd name="connsiteX459" fmla="*/ 1143180 w 7467600"/>
              <a:gd name="connsiteY459" fmla="*/ 6858000 h 6858000"/>
              <a:gd name="connsiteX460" fmla="*/ 1142176 w 7467600"/>
              <a:gd name="connsiteY460" fmla="*/ 6766045 h 6858000"/>
              <a:gd name="connsiteX461" fmla="*/ 1067484 w 7467600"/>
              <a:gd name="connsiteY461" fmla="*/ 6858000 h 6858000"/>
              <a:gd name="connsiteX462" fmla="*/ 953928 w 7467600"/>
              <a:gd name="connsiteY462" fmla="*/ 6858000 h 6858000"/>
              <a:gd name="connsiteX463" fmla="*/ 959715 w 7467600"/>
              <a:gd name="connsiteY463" fmla="*/ 6850185 h 6858000"/>
              <a:gd name="connsiteX464" fmla="*/ 1483788 w 7467600"/>
              <a:gd name="connsiteY464" fmla="*/ 6259174 h 6858000"/>
              <a:gd name="connsiteX465" fmla="*/ 1100671 w 7467600"/>
              <a:gd name="connsiteY465" fmla="*/ 6252137 h 6858000"/>
              <a:gd name="connsiteX466" fmla="*/ 1090144 w 7467600"/>
              <a:gd name="connsiteY466" fmla="*/ 6256748 h 6858000"/>
              <a:gd name="connsiteX467" fmla="*/ 1095872 w 7467600"/>
              <a:gd name="connsiteY467" fmla="*/ 6271892 h 6858000"/>
              <a:gd name="connsiteX468" fmla="*/ 262785 w 7467600"/>
              <a:gd name="connsiteY468" fmla="*/ 6845450 h 6858000"/>
              <a:gd name="connsiteX469" fmla="*/ 209968 w 7467600"/>
              <a:gd name="connsiteY469" fmla="*/ 6770713 h 6858000"/>
              <a:gd name="connsiteX470" fmla="*/ 873460 w 7467600"/>
              <a:gd name="connsiteY470" fmla="*/ 6253768 h 6858000"/>
              <a:gd name="connsiteX471" fmla="*/ 192686 w 7467600"/>
              <a:gd name="connsiteY471" fmla="*/ 5849257 h 6858000"/>
              <a:gd name="connsiteX472" fmla="*/ 4696 w 7467600"/>
              <a:gd name="connsiteY472" fmla="*/ 5697668 h 6858000"/>
              <a:gd name="connsiteX473" fmla="*/ 0 w 7467600"/>
              <a:gd name="connsiteY473" fmla="*/ 5689984 h 6858000"/>
              <a:gd name="connsiteX474" fmla="*/ 0 w 7467600"/>
              <a:gd name="connsiteY474" fmla="*/ 5513472 h 6858000"/>
              <a:gd name="connsiteX475" fmla="*/ 174101 w 7467600"/>
              <a:gd name="connsiteY475" fmla="*/ 5620277 h 6858000"/>
              <a:gd name="connsiteX476" fmla="*/ 891800 w 7467600"/>
              <a:gd name="connsiteY476" fmla="*/ 6036935 h 6858000"/>
              <a:gd name="connsiteX477" fmla="*/ 1072219 w 7467600"/>
              <a:gd name="connsiteY477" fmla="*/ 6169443 h 6858000"/>
              <a:gd name="connsiteX478" fmla="*/ 1074117 w 7467600"/>
              <a:gd name="connsiteY478" fmla="*/ 6170301 h 6858000"/>
              <a:gd name="connsiteX479" fmla="*/ 1083114 w 7467600"/>
              <a:gd name="connsiteY479" fmla="*/ 6174131 h 6858000"/>
              <a:gd name="connsiteX480" fmla="*/ 1543010 w 7467600"/>
              <a:gd name="connsiteY480" fmla="*/ 6191140 h 6858000"/>
              <a:gd name="connsiteX481" fmla="*/ 1551080 w 7467600"/>
              <a:gd name="connsiteY481" fmla="*/ 6195006 h 6858000"/>
              <a:gd name="connsiteX482" fmla="*/ 2345443 w 7467600"/>
              <a:gd name="connsiteY482" fmla="*/ 5549882 h 6858000"/>
              <a:gd name="connsiteX483" fmla="*/ 1721499 w 7467600"/>
              <a:gd name="connsiteY483" fmla="*/ 5599969 h 6858000"/>
              <a:gd name="connsiteX484" fmla="*/ 767716 w 7467600"/>
              <a:gd name="connsiteY484" fmla="*/ 5472768 h 6858000"/>
              <a:gd name="connsiteX485" fmla="*/ 722147 w 7467600"/>
              <a:gd name="connsiteY485" fmla="*/ 5393091 h 6858000"/>
              <a:gd name="connsiteX486" fmla="*/ 1485552 w 7467600"/>
              <a:gd name="connsiteY486" fmla="*/ 5313202 h 6858000"/>
              <a:gd name="connsiteX487" fmla="*/ 2143004 w 7467600"/>
              <a:gd name="connsiteY487" fmla="*/ 5402420 h 6858000"/>
              <a:gd name="connsiteX488" fmla="*/ 1933391 w 7467600"/>
              <a:gd name="connsiteY488" fmla="*/ 5156971 h 6858000"/>
              <a:gd name="connsiteX489" fmla="*/ 1827118 w 7467600"/>
              <a:gd name="connsiteY489" fmla="*/ 4968410 h 6858000"/>
              <a:gd name="connsiteX490" fmla="*/ 1837349 w 7467600"/>
              <a:gd name="connsiteY490" fmla="*/ 4956357 h 6858000"/>
              <a:gd name="connsiteX491" fmla="*/ 2162835 w 7467600"/>
              <a:gd name="connsiteY491" fmla="*/ 5187853 h 6858000"/>
              <a:gd name="connsiteX492" fmla="*/ 2257167 w 7467600"/>
              <a:gd name="connsiteY492" fmla="*/ 5462123 h 6858000"/>
              <a:gd name="connsiteX493" fmla="*/ 2261598 w 7467600"/>
              <a:gd name="connsiteY493" fmla="*/ 5467998 h 6858000"/>
              <a:gd name="connsiteX494" fmla="*/ 2437177 w 7467600"/>
              <a:gd name="connsiteY494" fmla="*/ 5479608 h 6858000"/>
              <a:gd name="connsiteX495" fmla="*/ 2445247 w 7467600"/>
              <a:gd name="connsiteY495" fmla="*/ 5483476 h 6858000"/>
              <a:gd name="connsiteX496" fmla="*/ 2743626 w 7467600"/>
              <a:gd name="connsiteY496" fmla="*/ 5304819 h 6858000"/>
              <a:gd name="connsiteX497" fmla="*/ 3048102 w 7467600"/>
              <a:gd name="connsiteY497" fmla="*/ 5150595 h 6858000"/>
              <a:gd name="connsiteX498" fmla="*/ 1799414 w 7467600"/>
              <a:gd name="connsiteY498" fmla="*/ 4694732 h 6858000"/>
              <a:gd name="connsiteX499" fmla="*/ 1771735 w 7467600"/>
              <a:gd name="connsiteY499" fmla="*/ 4619929 h 6858000"/>
              <a:gd name="connsiteX500" fmla="*/ 3104273 w 7467600"/>
              <a:gd name="connsiteY500" fmla="*/ 5076159 h 6858000"/>
              <a:gd name="connsiteX501" fmla="*/ 3113245 w 7467600"/>
              <a:gd name="connsiteY501" fmla="*/ 5090705 h 6858000"/>
              <a:gd name="connsiteX502" fmla="*/ 3126294 w 7467600"/>
              <a:gd name="connsiteY502" fmla="*/ 5114400 h 6858000"/>
              <a:gd name="connsiteX503" fmla="*/ 3937433 w 7467600"/>
              <a:gd name="connsiteY503" fmla="*/ 4830473 h 6858000"/>
              <a:gd name="connsiteX504" fmla="*/ 3590475 w 7467600"/>
              <a:gd name="connsiteY504" fmla="*/ 4597974 h 6858000"/>
              <a:gd name="connsiteX505" fmla="*/ 3100264 w 7467600"/>
              <a:gd name="connsiteY505" fmla="*/ 4579845 h 6858000"/>
              <a:gd name="connsiteX506" fmla="*/ 2183576 w 7467600"/>
              <a:gd name="connsiteY506" fmla="*/ 4227150 h 6858000"/>
              <a:gd name="connsiteX507" fmla="*/ 2151029 w 7467600"/>
              <a:gd name="connsiteY507" fmla="*/ 4146947 h 6858000"/>
              <a:gd name="connsiteX508" fmla="*/ 3563434 w 7467600"/>
              <a:gd name="connsiteY508" fmla="*/ 4469115 h 6858000"/>
              <a:gd name="connsiteX509" fmla="*/ 3177952 w 7467600"/>
              <a:gd name="connsiteY509" fmla="*/ 3657386 h 6858000"/>
              <a:gd name="connsiteX510" fmla="*/ 3189263 w 7467600"/>
              <a:gd name="connsiteY510" fmla="*/ 3625726 h 6858000"/>
              <a:gd name="connsiteX511" fmla="*/ 3560912 w 7467600"/>
              <a:gd name="connsiteY511" fmla="*/ 4079863 h 6858000"/>
              <a:gd name="connsiteX512" fmla="*/ 3626636 w 7467600"/>
              <a:gd name="connsiteY512" fmla="*/ 4512230 h 6858000"/>
              <a:gd name="connsiteX513" fmla="*/ 3653088 w 7467600"/>
              <a:gd name="connsiteY513" fmla="*/ 4521417 h 6858000"/>
              <a:gd name="connsiteX514" fmla="*/ 3988128 w 7467600"/>
              <a:gd name="connsiteY514" fmla="*/ 4817267 h 6858000"/>
              <a:gd name="connsiteX515" fmla="*/ 4830582 w 7467600"/>
              <a:gd name="connsiteY515" fmla="*/ 4676000 h 6858000"/>
              <a:gd name="connsiteX516" fmla="*/ 4830100 w 7467600"/>
              <a:gd name="connsiteY516" fmla="*/ 4675554 h 6858000"/>
              <a:gd name="connsiteX517" fmla="*/ 4036318 w 7467600"/>
              <a:gd name="connsiteY517" fmla="*/ 4147013 h 6858000"/>
              <a:gd name="connsiteX518" fmla="*/ 3432098 w 7467600"/>
              <a:gd name="connsiteY518" fmla="*/ 3537312 h 6858000"/>
              <a:gd name="connsiteX519" fmla="*/ 3446761 w 7467600"/>
              <a:gd name="connsiteY519" fmla="*/ 3461278 h 6858000"/>
              <a:gd name="connsiteX520" fmla="*/ 4419733 w 7467600"/>
              <a:gd name="connsiteY520" fmla="*/ 3963555 h 6858000"/>
              <a:gd name="connsiteX521" fmla="*/ 4781371 w 7467600"/>
              <a:gd name="connsiteY521" fmla="*/ 4458604 h 6858000"/>
              <a:gd name="connsiteX522" fmla="*/ 4780440 w 7467600"/>
              <a:gd name="connsiteY522" fmla="*/ 4470290 h 6858000"/>
              <a:gd name="connsiteX523" fmla="*/ 4898954 w 7467600"/>
              <a:gd name="connsiteY523" fmla="*/ 4662092 h 6858000"/>
              <a:gd name="connsiteX524" fmla="*/ 4900699 w 7467600"/>
              <a:gd name="connsiteY524" fmla="*/ 4670867 h 6858000"/>
              <a:gd name="connsiteX525" fmla="*/ 5714511 w 7467600"/>
              <a:gd name="connsiteY525" fmla="*/ 4663483 h 6858000"/>
              <a:gd name="connsiteX526" fmla="*/ 5464793 w 7467600"/>
              <a:gd name="connsiteY526" fmla="*/ 4393556 h 6858000"/>
              <a:gd name="connsiteX527" fmla="*/ 5461897 w 7467600"/>
              <a:gd name="connsiteY527" fmla="*/ 4390879 h 6858000"/>
              <a:gd name="connsiteX528" fmla="*/ 4294126 w 7467600"/>
              <a:gd name="connsiteY528" fmla="*/ 3303048 h 6858000"/>
              <a:gd name="connsiteX529" fmla="*/ 4305321 w 7467600"/>
              <a:gd name="connsiteY529" fmla="*/ 3256953 h 6858000"/>
              <a:gd name="connsiteX530" fmla="*/ 4949299 w 7467600"/>
              <a:gd name="connsiteY530" fmla="*/ 3766336 h 6858000"/>
              <a:gd name="connsiteX531" fmla="*/ 5291452 w 7467600"/>
              <a:gd name="connsiteY531" fmla="*/ 4076801 h 6858000"/>
              <a:gd name="connsiteX532" fmla="*/ 5434998 w 7467600"/>
              <a:gd name="connsiteY532" fmla="*/ 4254100 h 6858000"/>
              <a:gd name="connsiteX533" fmla="*/ 5351015 w 7467600"/>
              <a:gd name="connsiteY533" fmla="*/ 3760989 h 6858000"/>
              <a:gd name="connsiteX534" fmla="*/ 5413780 w 7467600"/>
              <a:gd name="connsiteY534" fmla="*/ 2966265 h 6858000"/>
              <a:gd name="connsiteX535" fmla="*/ 5425627 w 7467600"/>
              <a:gd name="connsiteY535" fmla="*/ 2954192 h 6858000"/>
              <a:gd name="connsiteX536" fmla="*/ 6604735 w 7467600"/>
              <a:gd name="connsiteY536" fmla="*/ 2041381 h 6858000"/>
              <a:gd name="connsiteX537" fmla="*/ 7204487 w 7467600"/>
              <a:gd name="connsiteY537" fmla="*/ 2742112 h 6858000"/>
              <a:gd name="connsiteX538" fmla="*/ 7131592 w 7467600"/>
              <a:gd name="connsiteY538" fmla="*/ 2672096 h 6858000"/>
              <a:gd name="connsiteX539" fmla="*/ 6996344 w 7467600"/>
              <a:gd name="connsiteY539" fmla="*/ 2518310 h 6858000"/>
              <a:gd name="connsiteX540" fmla="*/ 6735495 w 7467600"/>
              <a:gd name="connsiteY540" fmla="*/ 2196890 h 6858000"/>
              <a:gd name="connsiteX541" fmla="*/ 6721901 w 7467600"/>
              <a:gd name="connsiteY541" fmla="*/ 2179274 h 6858000"/>
              <a:gd name="connsiteX542" fmla="*/ 6604735 w 7467600"/>
              <a:gd name="connsiteY542" fmla="*/ 2041381 h 6858000"/>
              <a:gd name="connsiteX543" fmla="*/ 6591670 w 7467600"/>
              <a:gd name="connsiteY543" fmla="*/ 1988277 h 6858000"/>
              <a:gd name="connsiteX544" fmla="*/ 6747349 w 7467600"/>
              <a:gd name="connsiteY544" fmla="*/ 2160069 h 6858000"/>
              <a:gd name="connsiteX545" fmla="*/ 6760943 w 7467600"/>
              <a:gd name="connsiteY545" fmla="*/ 2177686 h 6858000"/>
              <a:gd name="connsiteX546" fmla="*/ 7021065 w 7467600"/>
              <a:gd name="connsiteY546" fmla="*/ 2498102 h 6858000"/>
              <a:gd name="connsiteX547" fmla="*/ 7155223 w 7467600"/>
              <a:gd name="connsiteY547" fmla="*/ 2650386 h 6858000"/>
              <a:gd name="connsiteX548" fmla="*/ 7203167 w 7467600"/>
              <a:gd name="connsiteY548" fmla="*/ 2697288 h 6858000"/>
              <a:gd name="connsiteX549" fmla="*/ 6937703 w 7467600"/>
              <a:gd name="connsiteY549" fmla="*/ 2321981 h 6858000"/>
              <a:gd name="connsiteX550" fmla="*/ 6591670 w 7467600"/>
              <a:gd name="connsiteY550" fmla="*/ 1988277 h 6858000"/>
              <a:gd name="connsiteX551" fmla="*/ 5798671 w 7467600"/>
              <a:gd name="connsiteY551" fmla="*/ 1981601 h 6858000"/>
              <a:gd name="connsiteX552" fmla="*/ 5754709 w 7467600"/>
              <a:gd name="connsiteY552" fmla="*/ 2071454 h 6858000"/>
              <a:gd name="connsiteX553" fmla="*/ 5763044 w 7467600"/>
              <a:gd name="connsiteY553" fmla="*/ 2842206 h 6858000"/>
              <a:gd name="connsiteX554" fmla="*/ 5764974 w 7467600"/>
              <a:gd name="connsiteY554" fmla="*/ 2799609 h 6858000"/>
              <a:gd name="connsiteX555" fmla="*/ 5767665 w 7467600"/>
              <a:gd name="connsiteY555" fmla="*/ 2666409 h 6858000"/>
              <a:gd name="connsiteX556" fmla="*/ 5763055 w 7467600"/>
              <a:gd name="connsiteY556" fmla="*/ 2579705 h 6858000"/>
              <a:gd name="connsiteX557" fmla="*/ 5758079 w 7467600"/>
              <a:gd name="connsiteY557" fmla="*/ 2492508 h 6858000"/>
              <a:gd name="connsiteX558" fmla="*/ 5779325 w 7467600"/>
              <a:gd name="connsiteY558" fmla="*/ 2197069 h 6858000"/>
              <a:gd name="connsiteX559" fmla="*/ 5798671 w 7467600"/>
              <a:gd name="connsiteY559" fmla="*/ 1981601 h 6858000"/>
              <a:gd name="connsiteX560" fmla="*/ 5829202 w 7467600"/>
              <a:gd name="connsiteY560" fmla="*/ 1971679 h 6858000"/>
              <a:gd name="connsiteX561" fmla="*/ 5809558 w 7467600"/>
              <a:gd name="connsiteY561" fmla="*/ 2198043 h 6858000"/>
              <a:gd name="connsiteX562" fmla="*/ 5788653 w 7467600"/>
              <a:gd name="connsiteY562" fmla="*/ 2489430 h 6858000"/>
              <a:gd name="connsiteX563" fmla="*/ 5793439 w 7467600"/>
              <a:gd name="connsiteY563" fmla="*/ 2575235 h 6858000"/>
              <a:gd name="connsiteX564" fmla="*/ 5796837 w 7467600"/>
              <a:gd name="connsiteY564" fmla="*/ 2637633 h 6858000"/>
              <a:gd name="connsiteX565" fmla="*/ 5818614 w 7467600"/>
              <a:gd name="connsiteY565" fmla="*/ 2473055 h 6858000"/>
              <a:gd name="connsiteX566" fmla="*/ 5829202 w 7467600"/>
              <a:gd name="connsiteY566" fmla="*/ 1971679 h 6858000"/>
              <a:gd name="connsiteX567" fmla="*/ 5911389 w 7467600"/>
              <a:gd name="connsiteY567" fmla="*/ 1898371 h 6858000"/>
              <a:gd name="connsiteX568" fmla="*/ 6237627 w 7467600"/>
              <a:gd name="connsiteY568" fmla="*/ 2231921 h 6858000"/>
              <a:gd name="connsiteX569" fmla="*/ 5911389 w 7467600"/>
              <a:gd name="connsiteY569" fmla="*/ 1898371 h 6858000"/>
              <a:gd name="connsiteX570" fmla="*/ 6944437 w 7467600"/>
              <a:gd name="connsiteY570" fmla="*/ 1575402 h 6858000"/>
              <a:gd name="connsiteX571" fmla="*/ 6304730 w 7467600"/>
              <a:gd name="connsiteY571" fmla="*/ 1766654 h 6858000"/>
              <a:gd name="connsiteX572" fmla="*/ 6944437 w 7467600"/>
              <a:gd name="connsiteY572" fmla="*/ 1575402 h 6858000"/>
              <a:gd name="connsiteX573" fmla="*/ 7019523 w 7467600"/>
              <a:gd name="connsiteY573" fmla="*/ 1519450 h 6858000"/>
              <a:gd name="connsiteX574" fmla="*/ 6298091 w 7467600"/>
              <a:gd name="connsiteY574" fmla="*/ 1737122 h 6858000"/>
              <a:gd name="connsiteX575" fmla="*/ 7019523 w 7467600"/>
              <a:gd name="connsiteY575" fmla="*/ 1519450 h 6858000"/>
              <a:gd name="connsiteX576" fmla="*/ 2399523 w 7467600"/>
              <a:gd name="connsiteY576" fmla="*/ 1428234 h 6858000"/>
              <a:gd name="connsiteX577" fmla="*/ 2224982 w 7467600"/>
              <a:gd name="connsiteY577" fmla="*/ 1826201 h 6858000"/>
              <a:gd name="connsiteX578" fmla="*/ 2096099 w 7467600"/>
              <a:gd name="connsiteY578" fmla="*/ 2345900 h 6858000"/>
              <a:gd name="connsiteX579" fmla="*/ 2283317 w 7467600"/>
              <a:gd name="connsiteY579" fmla="*/ 1796925 h 6858000"/>
              <a:gd name="connsiteX580" fmla="*/ 2399523 w 7467600"/>
              <a:gd name="connsiteY580" fmla="*/ 1428234 h 6858000"/>
              <a:gd name="connsiteX581" fmla="*/ 2448558 w 7467600"/>
              <a:gd name="connsiteY581" fmla="*/ 1373435 h 6858000"/>
              <a:gd name="connsiteX582" fmla="*/ 2312521 w 7467600"/>
              <a:gd name="connsiteY582" fmla="*/ 1806140 h 6858000"/>
              <a:gd name="connsiteX583" fmla="*/ 2127533 w 7467600"/>
              <a:gd name="connsiteY583" fmla="*/ 2348380 h 6858000"/>
              <a:gd name="connsiteX584" fmla="*/ 2358080 w 7467600"/>
              <a:gd name="connsiteY584" fmla="*/ 1866134 h 6858000"/>
              <a:gd name="connsiteX585" fmla="*/ 2407436 w 7467600"/>
              <a:gd name="connsiteY585" fmla="*/ 1651070 h 6858000"/>
              <a:gd name="connsiteX586" fmla="*/ 2448558 w 7467600"/>
              <a:gd name="connsiteY586" fmla="*/ 1373435 h 6858000"/>
              <a:gd name="connsiteX587" fmla="*/ 278707 w 7467600"/>
              <a:gd name="connsiteY587" fmla="*/ 1352270 h 6858000"/>
              <a:gd name="connsiteX588" fmla="*/ 321570 w 7467600"/>
              <a:gd name="connsiteY588" fmla="*/ 1861610 h 6858000"/>
              <a:gd name="connsiteX589" fmla="*/ 294281 w 7467600"/>
              <a:gd name="connsiteY589" fmla="*/ 1440658 h 6858000"/>
              <a:gd name="connsiteX590" fmla="*/ 278707 w 7467600"/>
              <a:gd name="connsiteY590" fmla="*/ 1352270 h 6858000"/>
              <a:gd name="connsiteX591" fmla="*/ 1423821 w 7467600"/>
              <a:gd name="connsiteY591" fmla="*/ 1351958 h 6858000"/>
              <a:gd name="connsiteX592" fmla="*/ 1638521 w 7467600"/>
              <a:gd name="connsiteY592" fmla="*/ 1908470 h 6858000"/>
              <a:gd name="connsiteX593" fmla="*/ 1754199 w 7467600"/>
              <a:gd name="connsiteY593" fmla="*/ 2149284 h 6858000"/>
              <a:gd name="connsiteX594" fmla="*/ 1908359 w 7467600"/>
              <a:gd name="connsiteY594" fmla="*/ 2364988 h 6858000"/>
              <a:gd name="connsiteX595" fmla="*/ 1647661 w 7467600"/>
              <a:gd name="connsiteY595" fmla="*/ 1825945 h 6858000"/>
              <a:gd name="connsiteX596" fmla="*/ 1423821 w 7467600"/>
              <a:gd name="connsiteY596" fmla="*/ 1351958 h 6858000"/>
              <a:gd name="connsiteX597" fmla="*/ 1431890 w 7467600"/>
              <a:gd name="connsiteY597" fmla="*/ 1306475 h 6858000"/>
              <a:gd name="connsiteX598" fmla="*/ 1507597 w 7467600"/>
              <a:gd name="connsiteY598" fmla="*/ 1446132 h 6858000"/>
              <a:gd name="connsiteX599" fmla="*/ 1674586 w 7467600"/>
              <a:gd name="connsiteY599" fmla="*/ 1813832 h 6858000"/>
              <a:gd name="connsiteX600" fmla="*/ 1815950 w 7467600"/>
              <a:gd name="connsiteY600" fmla="*/ 2128564 h 6858000"/>
              <a:gd name="connsiteX601" fmla="*/ 1984242 w 7467600"/>
              <a:gd name="connsiteY601" fmla="*/ 2430829 h 6858000"/>
              <a:gd name="connsiteX602" fmla="*/ 2014023 w 7467600"/>
              <a:gd name="connsiteY602" fmla="*/ 2450995 h 6858000"/>
              <a:gd name="connsiteX603" fmla="*/ 1747337 w 7467600"/>
              <a:gd name="connsiteY603" fmla="*/ 1855264 h 6858000"/>
              <a:gd name="connsiteX604" fmla="*/ 1533749 w 7467600"/>
              <a:gd name="connsiteY604" fmla="*/ 1478656 h 6858000"/>
              <a:gd name="connsiteX605" fmla="*/ 1431890 w 7467600"/>
              <a:gd name="connsiteY605" fmla="*/ 1306475 h 6858000"/>
              <a:gd name="connsiteX606" fmla="*/ 5052692 w 7467600"/>
              <a:gd name="connsiteY606" fmla="*/ 1292994 h 6858000"/>
              <a:gd name="connsiteX607" fmla="*/ 5200661 w 7467600"/>
              <a:gd name="connsiteY607" fmla="*/ 1635186 h 6858000"/>
              <a:gd name="connsiteX608" fmla="*/ 5297138 w 7467600"/>
              <a:gd name="connsiteY608" fmla="*/ 1906351 h 6858000"/>
              <a:gd name="connsiteX609" fmla="*/ 5052692 w 7467600"/>
              <a:gd name="connsiteY609" fmla="*/ 1292994 h 6858000"/>
              <a:gd name="connsiteX610" fmla="*/ 5009948 w 7467600"/>
              <a:gd name="connsiteY610" fmla="*/ 1273619 h 6858000"/>
              <a:gd name="connsiteX611" fmla="*/ 5121777 w 7467600"/>
              <a:gd name="connsiteY611" fmla="*/ 1654213 h 6858000"/>
              <a:gd name="connsiteX612" fmla="*/ 5293545 w 7467600"/>
              <a:gd name="connsiteY612" fmla="*/ 2072247 h 6858000"/>
              <a:gd name="connsiteX613" fmla="*/ 5294042 w 7467600"/>
              <a:gd name="connsiteY613" fmla="*/ 2065019 h 6858000"/>
              <a:gd name="connsiteX614" fmla="*/ 5171936 w 7467600"/>
              <a:gd name="connsiteY614" fmla="*/ 1647613 h 6858000"/>
              <a:gd name="connsiteX615" fmla="*/ 5009948 w 7467600"/>
              <a:gd name="connsiteY615" fmla="*/ 1273619 h 6858000"/>
              <a:gd name="connsiteX616" fmla="*/ 655236 w 7467600"/>
              <a:gd name="connsiteY616" fmla="*/ 1268632 h 6858000"/>
              <a:gd name="connsiteX617" fmla="*/ 839521 w 7467600"/>
              <a:gd name="connsiteY617" fmla="*/ 1685315 h 6858000"/>
              <a:gd name="connsiteX618" fmla="*/ 1109416 w 7467600"/>
              <a:gd name="connsiteY618" fmla="*/ 2061663 h 6858000"/>
              <a:gd name="connsiteX619" fmla="*/ 1298300 w 7467600"/>
              <a:gd name="connsiteY619" fmla="*/ 2247742 h 6858000"/>
              <a:gd name="connsiteX620" fmla="*/ 1125871 w 7467600"/>
              <a:gd name="connsiteY620" fmla="*/ 1989513 h 6858000"/>
              <a:gd name="connsiteX621" fmla="*/ 981574 w 7467600"/>
              <a:gd name="connsiteY621" fmla="*/ 1783157 h 6858000"/>
              <a:gd name="connsiteX622" fmla="*/ 922198 w 7467600"/>
              <a:gd name="connsiteY622" fmla="*/ 1677437 h 6858000"/>
              <a:gd name="connsiteX623" fmla="*/ 869293 w 7467600"/>
              <a:gd name="connsiteY623" fmla="*/ 1583214 h 6858000"/>
              <a:gd name="connsiteX624" fmla="*/ 751431 w 7467600"/>
              <a:gd name="connsiteY624" fmla="*/ 1405731 h 6858000"/>
              <a:gd name="connsiteX625" fmla="*/ 655236 w 7467600"/>
              <a:gd name="connsiteY625" fmla="*/ 1268632 h 6858000"/>
              <a:gd name="connsiteX626" fmla="*/ 6516292 w 7467600"/>
              <a:gd name="connsiteY626" fmla="*/ 1263064 h 6858000"/>
              <a:gd name="connsiteX627" fmla="*/ 5736320 w 7467600"/>
              <a:gd name="connsiteY627" fmla="*/ 1501803 h 6858000"/>
              <a:gd name="connsiteX628" fmla="*/ 6516292 w 7467600"/>
              <a:gd name="connsiteY628" fmla="*/ 1263064 h 6858000"/>
              <a:gd name="connsiteX629" fmla="*/ 291466 w 7467600"/>
              <a:gd name="connsiteY629" fmla="*/ 1250369 h 6858000"/>
              <a:gd name="connsiteX630" fmla="*/ 323180 w 7467600"/>
              <a:gd name="connsiteY630" fmla="*/ 1435283 h 6858000"/>
              <a:gd name="connsiteX631" fmla="*/ 349381 w 7467600"/>
              <a:gd name="connsiteY631" fmla="*/ 1875041 h 6858000"/>
              <a:gd name="connsiteX632" fmla="*/ 374363 w 7467600"/>
              <a:gd name="connsiteY632" fmla="*/ 1506494 h 6858000"/>
              <a:gd name="connsiteX633" fmla="*/ 302168 w 7467600"/>
              <a:gd name="connsiteY633" fmla="*/ 1274495 h 6858000"/>
              <a:gd name="connsiteX634" fmla="*/ 291466 w 7467600"/>
              <a:gd name="connsiteY634" fmla="*/ 1250369 h 6858000"/>
              <a:gd name="connsiteX635" fmla="*/ 678222 w 7467600"/>
              <a:gd name="connsiteY635" fmla="*/ 1248670 h 6858000"/>
              <a:gd name="connsiteX636" fmla="*/ 775536 w 7467600"/>
              <a:gd name="connsiteY636" fmla="*/ 1388015 h 6858000"/>
              <a:gd name="connsiteX637" fmla="*/ 894529 w 7467600"/>
              <a:gd name="connsiteY637" fmla="*/ 1567739 h 6858000"/>
              <a:gd name="connsiteX638" fmla="*/ 948000 w 7467600"/>
              <a:gd name="connsiteY638" fmla="*/ 1663088 h 6858000"/>
              <a:gd name="connsiteX639" fmla="*/ 1006812 w 7467600"/>
              <a:gd name="connsiteY639" fmla="*/ 1767683 h 6858000"/>
              <a:gd name="connsiteX640" fmla="*/ 1149133 w 7467600"/>
              <a:gd name="connsiteY640" fmla="*/ 1971513 h 6858000"/>
              <a:gd name="connsiteX641" fmla="*/ 1333952 w 7467600"/>
              <a:gd name="connsiteY641" fmla="*/ 2251620 h 6858000"/>
              <a:gd name="connsiteX642" fmla="*/ 1337329 w 7467600"/>
              <a:gd name="connsiteY642" fmla="*/ 2258350 h 6858000"/>
              <a:gd name="connsiteX643" fmla="*/ 1014726 w 7467600"/>
              <a:gd name="connsiteY643" fmla="*/ 1615556 h 6858000"/>
              <a:gd name="connsiteX644" fmla="*/ 678222 w 7467600"/>
              <a:gd name="connsiteY644" fmla="*/ 1248670 h 6858000"/>
              <a:gd name="connsiteX645" fmla="*/ 6691602 w 7467600"/>
              <a:gd name="connsiteY645" fmla="*/ 1140573 h 6858000"/>
              <a:gd name="connsiteX646" fmla="*/ 6571100 w 7467600"/>
              <a:gd name="connsiteY646" fmla="*/ 1183662 h 6858000"/>
              <a:gd name="connsiteX647" fmla="*/ 6241687 w 7467600"/>
              <a:gd name="connsiteY647" fmla="*/ 1257600 h 6858000"/>
              <a:gd name="connsiteX648" fmla="*/ 5693009 w 7467600"/>
              <a:gd name="connsiteY648" fmla="*/ 1478256 h 6858000"/>
              <a:gd name="connsiteX649" fmla="*/ 6548420 w 7467600"/>
              <a:gd name="connsiteY649" fmla="*/ 1214599 h 6858000"/>
              <a:gd name="connsiteX650" fmla="*/ 6605473 w 7467600"/>
              <a:gd name="connsiteY650" fmla="*/ 1184686 h 6858000"/>
              <a:gd name="connsiteX651" fmla="*/ 6691602 w 7467600"/>
              <a:gd name="connsiteY651" fmla="*/ 1140573 h 6858000"/>
              <a:gd name="connsiteX652" fmla="*/ 4002475 w 7467600"/>
              <a:gd name="connsiteY652" fmla="*/ 1037802 h 6858000"/>
              <a:gd name="connsiteX653" fmla="*/ 4000324 w 7467600"/>
              <a:gd name="connsiteY653" fmla="*/ 1039362 h 6858000"/>
              <a:gd name="connsiteX654" fmla="*/ 4002862 w 7467600"/>
              <a:gd name="connsiteY654" fmla="*/ 1042866 h 6858000"/>
              <a:gd name="connsiteX655" fmla="*/ 4002475 w 7467600"/>
              <a:gd name="connsiteY655" fmla="*/ 1037802 h 6858000"/>
              <a:gd name="connsiteX656" fmla="*/ 506322 w 7467600"/>
              <a:gd name="connsiteY656" fmla="*/ 1020997 h 6858000"/>
              <a:gd name="connsiteX657" fmla="*/ 533068 w 7467600"/>
              <a:gd name="connsiteY657" fmla="*/ 1029409 h 6858000"/>
              <a:gd name="connsiteX658" fmla="*/ 1232525 w 7467600"/>
              <a:gd name="connsiteY658" fmla="*/ 1804675 h 6858000"/>
              <a:gd name="connsiteX659" fmla="*/ 1388858 w 7467600"/>
              <a:gd name="connsiteY659" fmla="*/ 2368011 h 6858000"/>
              <a:gd name="connsiteX660" fmla="*/ 1384098 w 7467600"/>
              <a:gd name="connsiteY660" fmla="*/ 2378125 h 6858000"/>
              <a:gd name="connsiteX661" fmla="*/ 1425393 w 7467600"/>
              <a:gd name="connsiteY661" fmla="*/ 2589124 h 6858000"/>
              <a:gd name="connsiteX662" fmla="*/ 1424001 w 7467600"/>
              <a:gd name="connsiteY662" fmla="*/ 2597541 h 6858000"/>
              <a:gd name="connsiteX663" fmla="*/ 2152729 w 7467600"/>
              <a:gd name="connsiteY663" fmla="*/ 2864487 h 6858000"/>
              <a:gd name="connsiteX664" fmla="*/ 2020609 w 7467600"/>
              <a:gd name="connsiteY664" fmla="*/ 2539671 h 6858000"/>
              <a:gd name="connsiteX665" fmla="*/ 2018920 w 7467600"/>
              <a:gd name="connsiteY665" fmla="*/ 2536309 h 6858000"/>
              <a:gd name="connsiteX666" fmla="*/ 1342441 w 7467600"/>
              <a:gd name="connsiteY666" fmla="*/ 1173017 h 6858000"/>
              <a:gd name="connsiteX667" fmla="*/ 1367925 w 7467600"/>
              <a:gd name="connsiteY667" fmla="*/ 1135648 h 6858000"/>
              <a:gd name="connsiteX668" fmla="*/ 1771401 w 7467600"/>
              <a:gd name="connsiteY668" fmla="*/ 1806673 h 6858000"/>
              <a:gd name="connsiteX669" fmla="*/ 1972385 w 7467600"/>
              <a:gd name="connsiteY669" fmla="*/ 2198735 h 6858000"/>
              <a:gd name="connsiteX670" fmla="*/ 2040892 w 7467600"/>
              <a:gd name="connsiteY670" fmla="*/ 2405205 h 6858000"/>
              <a:gd name="connsiteX671" fmla="*/ 2131689 w 7467600"/>
              <a:gd name="connsiteY671" fmla="*/ 1936926 h 6858000"/>
              <a:gd name="connsiteX672" fmla="*/ 2454820 w 7467600"/>
              <a:gd name="connsiteY672" fmla="*/ 1248808 h 6858000"/>
              <a:gd name="connsiteX673" fmla="*/ 2492512 w 7467600"/>
              <a:gd name="connsiteY673" fmla="*/ 1302920 h 6858000"/>
              <a:gd name="connsiteX674" fmla="*/ 2081216 w 7467600"/>
              <a:gd name="connsiteY674" fmla="*/ 2527513 h 6858000"/>
              <a:gd name="connsiteX675" fmla="*/ 2081211 w 7467600"/>
              <a:gd name="connsiteY675" fmla="*/ 2528916 h 6858000"/>
              <a:gd name="connsiteX676" fmla="*/ 2199067 w 7467600"/>
              <a:gd name="connsiteY676" fmla="*/ 2884061 h 6858000"/>
              <a:gd name="connsiteX677" fmla="*/ 3192586 w 7467600"/>
              <a:gd name="connsiteY677" fmla="*/ 3411496 h 6858000"/>
              <a:gd name="connsiteX678" fmla="*/ 3182620 w 7467600"/>
              <a:gd name="connsiteY678" fmla="*/ 3483279 h 6858000"/>
              <a:gd name="connsiteX679" fmla="*/ 2435119 w 7467600"/>
              <a:gd name="connsiteY679" fmla="*/ 3080173 h 6858000"/>
              <a:gd name="connsiteX680" fmla="*/ 2410152 w 7467600"/>
              <a:gd name="connsiteY680" fmla="*/ 3063751 h 6858000"/>
              <a:gd name="connsiteX681" fmla="*/ 2408099 w 7467600"/>
              <a:gd name="connsiteY681" fmla="*/ 3064403 h 6858000"/>
              <a:gd name="connsiteX682" fmla="*/ 2407218 w 7467600"/>
              <a:gd name="connsiteY682" fmla="*/ 3070324 h 6858000"/>
              <a:gd name="connsiteX683" fmla="*/ 2380138 w 7467600"/>
              <a:gd name="connsiteY683" fmla="*/ 3099341 h 6858000"/>
              <a:gd name="connsiteX684" fmla="*/ 1765923 w 7467600"/>
              <a:gd name="connsiteY684" fmla="*/ 3581043 h 6858000"/>
              <a:gd name="connsiteX685" fmla="*/ 1702258 w 7467600"/>
              <a:gd name="connsiteY685" fmla="*/ 3612286 h 6858000"/>
              <a:gd name="connsiteX686" fmla="*/ 1538370 w 7467600"/>
              <a:gd name="connsiteY686" fmla="*/ 3811804 h 6858000"/>
              <a:gd name="connsiteX687" fmla="*/ 542867 w 7467600"/>
              <a:gd name="connsiteY687" fmla="*/ 4944092 h 6858000"/>
              <a:gd name="connsiteX688" fmla="*/ 515800 w 7467600"/>
              <a:gd name="connsiteY688" fmla="*/ 4862180 h 6858000"/>
              <a:gd name="connsiteX689" fmla="*/ 909145 w 7467600"/>
              <a:gd name="connsiteY689" fmla="*/ 4199225 h 6858000"/>
              <a:gd name="connsiteX690" fmla="*/ 1214067 w 7467600"/>
              <a:gd name="connsiteY690" fmla="*/ 3908561 h 6858000"/>
              <a:gd name="connsiteX691" fmla="*/ 640967 w 7467600"/>
              <a:gd name="connsiteY691" fmla="*/ 4105601 h 6858000"/>
              <a:gd name="connsiteX692" fmla="*/ 112563 w 7467600"/>
              <a:gd name="connsiteY692" fmla="*/ 4396952 h 6858000"/>
              <a:gd name="connsiteX693" fmla="*/ 0 w 7467600"/>
              <a:gd name="connsiteY693" fmla="*/ 4466006 h 6858000"/>
              <a:gd name="connsiteX694" fmla="*/ 0 w 7467600"/>
              <a:gd name="connsiteY694" fmla="*/ 4233763 h 6858000"/>
              <a:gd name="connsiteX695" fmla="*/ 36881 w 7467600"/>
              <a:gd name="connsiteY695" fmla="*/ 4200118 h 6858000"/>
              <a:gd name="connsiteX696" fmla="*/ 910534 w 7467600"/>
              <a:gd name="connsiteY696" fmla="*/ 3629753 h 6858000"/>
              <a:gd name="connsiteX697" fmla="*/ 1578717 w 7467600"/>
              <a:gd name="connsiteY697" fmla="*/ 3575982 h 6858000"/>
              <a:gd name="connsiteX698" fmla="*/ 2338780 w 7467600"/>
              <a:gd name="connsiteY698" fmla="*/ 3033725 h 6858000"/>
              <a:gd name="connsiteX699" fmla="*/ 1807991 w 7467600"/>
              <a:gd name="connsiteY699" fmla="*/ 2807184 h 6858000"/>
              <a:gd name="connsiteX700" fmla="*/ 1416358 w 7467600"/>
              <a:gd name="connsiteY700" fmla="*/ 3112571 h 6858000"/>
              <a:gd name="connsiteX701" fmla="*/ 939066 w 7467600"/>
              <a:gd name="connsiteY701" fmla="*/ 3378798 h 6858000"/>
              <a:gd name="connsiteX702" fmla="*/ 115099 w 7467600"/>
              <a:gd name="connsiteY702" fmla="*/ 3607650 h 6858000"/>
              <a:gd name="connsiteX703" fmla="*/ 97284 w 7467600"/>
              <a:gd name="connsiteY703" fmla="*/ 3520393 h 6858000"/>
              <a:gd name="connsiteX704" fmla="*/ 922050 w 7467600"/>
              <a:gd name="connsiteY704" fmla="*/ 3074867 h 6858000"/>
              <a:gd name="connsiteX705" fmla="*/ 1405265 w 7467600"/>
              <a:gd name="connsiteY705" fmla="*/ 3016319 h 6858000"/>
              <a:gd name="connsiteX706" fmla="*/ 1407512 w 7467600"/>
              <a:gd name="connsiteY706" fmla="*/ 3018001 h 6858000"/>
              <a:gd name="connsiteX707" fmla="*/ 1726266 w 7467600"/>
              <a:gd name="connsiteY707" fmla="*/ 2777274 h 6858000"/>
              <a:gd name="connsiteX708" fmla="*/ 625390 w 7467600"/>
              <a:gd name="connsiteY708" fmla="*/ 2514541 h 6858000"/>
              <a:gd name="connsiteX709" fmla="*/ 619799 w 7467600"/>
              <a:gd name="connsiteY709" fmla="*/ 2527180 h 6858000"/>
              <a:gd name="connsiteX710" fmla="*/ 310030 w 7467600"/>
              <a:gd name="connsiteY710" fmla="*/ 2771818 h 6858000"/>
              <a:gd name="connsiteX711" fmla="*/ 173877 w 7467600"/>
              <a:gd name="connsiteY711" fmla="*/ 2937056 h 6858000"/>
              <a:gd name="connsiteX712" fmla="*/ 77889 w 7467600"/>
              <a:gd name="connsiteY712" fmla="*/ 3138440 h 6858000"/>
              <a:gd name="connsiteX713" fmla="*/ 0 w 7467600"/>
              <a:gd name="connsiteY713" fmla="*/ 3271395 h 6858000"/>
              <a:gd name="connsiteX714" fmla="*/ 0 w 7467600"/>
              <a:gd name="connsiteY714" fmla="*/ 3153002 h 6858000"/>
              <a:gd name="connsiteX715" fmla="*/ 2386 w 7467600"/>
              <a:gd name="connsiteY715" fmla="*/ 3149203 h 6858000"/>
              <a:gd name="connsiteX716" fmla="*/ 89753 w 7467600"/>
              <a:gd name="connsiteY716" fmla="*/ 2987702 h 6858000"/>
              <a:gd name="connsiteX717" fmla="*/ 76869 w 7467600"/>
              <a:gd name="connsiteY717" fmla="*/ 3005404 h 6858000"/>
              <a:gd name="connsiteX718" fmla="*/ 32049 w 7467600"/>
              <a:gd name="connsiteY718" fmla="*/ 3065814 h 6858000"/>
              <a:gd name="connsiteX719" fmla="*/ 0 w 7467600"/>
              <a:gd name="connsiteY719" fmla="*/ 3108744 h 6858000"/>
              <a:gd name="connsiteX720" fmla="*/ 0 w 7467600"/>
              <a:gd name="connsiteY720" fmla="*/ 3058059 h 6858000"/>
              <a:gd name="connsiteX721" fmla="*/ 7610 w 7467600"/>
              <a:gd name="connsiteY721" fmla="*/ 3047889 h 6858000"/>
              <a:gd name="connsiteX722" fmla="*/ 52419 w 7467600"/>
              <a:gd name="connsiteY722" fmla="*/ 2987479 h 6858000"/>
              <a:gd name="connsiteX723" fmla="*/ 59142 w 7467600"/>
              <a:gd name="connsiteY723" fmla="*/ 2978488 h 6858000"/>
              <a:gd name="connsiteX724" fmla="*/ 0 w 7467600"/>
              <a:gd name="connsiteY724" fmla="*/ 3015334 h 6858000"/>
              <a:gd name="connsiteX725" fmla="*/ 0 w 7467600"/>
              <a:gd name="connsiteY725" fmla="*/ 2914286 h 6858000"/>
              <a:gd name="connsiteX726" fmla="*/ 36383 w 7467600"/>
              <a:gd name="connsiteY726" fmla="*/ 2901128 h 6858000"/>
              <a:gd name="connsiteX727" fmla="*/ 156329 w 7467600"/>
              <a:gd name="connsiteY727" fmla="*/ 2840533 h 6858000"/>
              <a:gd name="connsiteX728" fmla="*/ 358355 w 7467600"/>
              <a:gd name="connsiteY728" fmla="*/ 2620471 h 6858000"/>
              <a:gd name="connsiteX729" fmla="*/ 510577 w 7467600"/>
              <a:gd name="connsiteY729" fmla="*/ 2501244 h 6858000"/>
              <a:gd name="connsiteX730" fmla="*/ 211967 w 7467600"/>
              <a:gd name="connsiteY730" fmla="*/ 2479171 h 6858000"/>
              <a:gd name="connsiteX731" fmla="*/ 0 w 7467600"/>
              <a:gd name="connsiteY731" fmla="*/ 2476398 h 6858000"/>
              <a:gd name="connsiteX732" fmla="*/ 0 w 7467600"/>
              <a:gd name="connsiteY732" fmla="*/ 2389189 h 6858000"/>
              <a:gd name="connsiteX733" fmla="*/ 103062 w 7467600"/>
              <a:gd name="connsiteY733" fmla="*/ 2389518 h 6858000"/>
              <a:gd name="connsiteX734" fmla="*/ 510734 w 7467600"/>
              <a:gd name="connsiteY734" fmla="*/ 2416201 h 6858000"/>
              <a:gd name="connsiteX735" fmla="*/ 279257 w 7467600"/>
              <a:gd name="connsiteY735" fmla="*/ 2092102 h 6858000"/>
              <a:gd name="connsiteX736" fmla="*/ 65265 w 7467600"/>
              <a:gd name="connsiteY736" fmla="*/ 2006049 h 6858000"/>
              <a:gd name="connsiteX737" fmla="*/ 0 w 7467600"/>
              <a:gd name="connsiteY737" fmla="*/ 1982532 h 6858000"/>
              <a:gd name="connsiteX738" fmla="*/ 0 w 7467600"/>
              <a:gd name="connsiteY738" fmla="*/ 1912789 h 6858000"/>
              <a:gd name="connsiteX739" fmla="*/ 97460 w 7467600"/>
              <a:gd name="connsiteY739" fmla="*/ 1953725 h 6858000"/>
              <a:gd name="connsiteX740" fmla="*/ 221272 w 7467600"/>
              <a:gd name="connsiteY740" fmla="*/ 1980766 h 6858000"/>
              <a:gd name="connsiteX741" fmla="*/ 116765 w 7467600"/>
              <a:gd name="connsiteY741" fmla="*/ 1911033 h 6858000"/>
              <a:gd name="connsiteX742" fmla="*/ 16405 w 7467600"/>
              <a:gd name="connsiteY742" fmla="*/ 1803412 h 6858000"/>
              <a:gd name="connsiteX743" fmla="*/ 0 w 7467600"/>
              <a:gd name="connsiteY743" fmla="*/ 1784777 h 6858000"/>
              <a:gd name="connsiteX744" fmla="*/ 0 w 7467600"/>
              <a:gd name="connsiteY744" fmla="*/ 1740082 h 6858000"/>
              <a:gd name="connsiteX745" fmla="*/ 39394 w 7467600"/>
              <a:gd name="connsiteY745" fmla="*/ 1784856 h 6858000"/>
              <a:gd name="connsiteX746" fmla="*/ 135813 w 7467600"/>
              <a:gd name="connsiteY746" fmla="*/ 1888838 h 6858000"/>
              <a:gd name="connsiteX747" fmla="*/ 242575 w 7467600"/>
              <a:gd name="connsiteY747" fmla="*/ 1958841 h 6858000"/>
              <a:gd name="connsiteX748" fmla="*/ 82197 w 7467600"/>
              <a:gd name="connsiteY748" fmla="*/ 1754826 h 6858000"/>
              <a:gd name="connsiteX749" fmla="*/ 0 w 7467600"/>
              <a:gd name="connsiteY749" fmla="*/ 1679650 h 6858000"/>
              <a:gd name="connsiteX750" fmla="*/ 0 w 7467600"/>
              <a:gd name="connsiteY750" fmla="*/ 1602463 h 6858000"/>
              <a:gd name="connsiteX751" fmla="*/ 84689 w 7467600"/>
              <a:gd name="connsiteY751" fmla="*/ 1677442 h 6858000"/>
              <a:gd name="connsiteX752" fmla="*/ 298437 w 7467600"/>
              <a:gd name="connsiteY752" fmla="*/ 1968019 h 6858000"/>
              <a:gd name="connsiteX753" fmla="*/ 227269 w 7467600"/>
              <a:gd name="connsiteY753" fmla="*/ 1114064 h 6858000"/>
              <a:gd name="connsiteX754" fmla="*/ 248003 w 7467600"/>
              <a:gd name="connsiteY754" fmla="*/ 1089613 h 6858000"/>
              <a:gd name="connsiteX755" fmla="*/ 427020 w 7467600"/>
              <a:gd name="connsiteY755" fmla="*/ 1619803 h 6858000"/>
              <a:gd name="connsiteX756" fmla="*/ 340345 w 7467600"/>
              <a:gd name="connsiteY756" fmla="*/ 2027739 h 6858000"/>
              <a:gd name="connsiteX757" fmla="*/ 360865 w 7467600"/>
              <a:gd name="connsiteY757" fmla="*/ 2044827 h 6858000"/>
              <a:gd name="connsiteX758" fmla="*/ 560414 w 7467600"/>
              <a:gd name="connsiteY758" fmla="*/ 2421457 h 6858000"/>
              <a:gd name="connsiteX759" fmla="*/ 1359703 w 7467600"/>
              <a:gd name="connsiteY759" fmla="*/ 2578554 h 6858000"/>
              <a:gd name="connsiteX760" fmla="*/ 1359422 w 7467600"/>
              <a:gd name="connsiteY760" fmla="*/ 2577994 h 6858000"/>
              <a:gd name="connsiteX761" fmla="*/ 828701 w 7467600"/>
              <a:gd name="connsiteY761" fmla="*/ 1839520 h 6858000"/>
              <a:gd name="connsiteX762" fmla="*/ 494427 w 7467600"/>
              <a:gd name="connsiteY762" fmla="*/ 1092333 h 6858000"/>
              <a:gd name="connsiteX763" fmla="*/ 506322 w 7467600"/>
              <a:gd name="connsiteY763" fmla="*/ 1020997 h 6858000"/>
              <a:gd name="connsiteX764" fmla="*/ 4570198 w 7467600"/>
              <a:gd name="connsiteY764" fmla="*/ 978081 h 6858000"/>
              <a:gd name="connsiteX765" fmla="*/ 4523691 w 7467600"/>
              <a:gd name="connsiteY765" fmla="*/ 1127776 h 6858000"/>
              <a:gd name="connsiteX766" fmla="*/ 4509875 w 7467600"/>
              <a:gd name="connsiteY766" fmla="*/ 1167552 h 6858000"/>
              <a:gd name="connsiteX767" fmla="*/ 4478168 w 7467600"/>
              <a:gd name="connsiteY767" fmla="*/ 1260735 h 6858000"/>
              <a:gd name="connsiteX768" fmla="*/ 4409309 w 7467600"/>
              <a:gd name="connsiteY768" fmla="*/ 1666996 h 6858000"/>
              <a:gd name="connsiteX769" fmla="*/ 4370031 w 7467600"/>
              <a:gd name="connsiteY769" fmla="*/ 1955666 h 6858000"/>
              <a:gd name="connsiteX770" fmla="*/ 4570198 w 7467600"/>
              <a:gd name="connsiteY770" fmla="*/ 978081 h 6858000"/>
              <a:gd name="connsiteX771" fmla="*/ 4557898 w 7467600"/>
              <a:gd name="connsiteY771" fmla="*/ 900011 h 6858000"/>
              <a:gd name="connsiteX772" fmla="*/ 4344840 w 7467600"/>
              <a:gd name="connsiteY772" fmla="*/ 1922038 h 6858000"/>
              <a:gd name="connsiteX773" fmla="*/ 4378710 w 7467600"/>
              <a:gd name="connsiteY773" fmla="*/ 1665516 h 6858000"/>
              <a:gd name="connsiteX774" fmla="*/ 4448798 w 7467600"/>
              <a:gd name="connsiteY774" fmla="*/ 1253024 h 6858000"/>
              <a:gd name="connsiteX775" fmla="*/ 4480315 w 7467600"/>
              <a:gd name="connsiteY775" fmla="*/ 1158454 h 6858000"/>
              <a:gd name="connsiteX776" fmla="*/ 4494133 w 7467600"/>
              <a:gd name="connsiteY776" fmla="*/ 1118676 h 6858000"/>
              <a:gd name="connsiteX777" fmla="*/ 4557898 w 7467600"/>
              <a:gd name="connsiteY777" fmla="*/ 900011 h 6858000"/>
              <a:gd name="connsiteX778" fmla="*/ 5870151 w 7467600"/>
              <a:gd name="connsiteY778" fmla="*/ 898890 h 6858000"/>
              <a:gd name="connsiteX779" fmla="*/ 5861335 w 7467600"/>
              <a:gd name="connsiteY779" fmla="*/ 899177 h 6858000"/>
              <a:gd name="connsiteX780" fmla="*/ 5843702 w 7467600"/>
              <a:gd name="connsiteY780" fmla="*/ 899748 h 6858000"/>
              <a:gd name="connsiteX781" fmla="*/ 5651107 w 7467600"/>
              <a:gd name="connsiteY781" fmla="*/ 920306 h 6858000"/>
              <a:gd name="connsiteX782" fmla="*/ 5459407 w 7467600"/>
              <a:gd name="connsiteY782" fmla="*/ 940975 h 6858000"/>
              <a:gd name="connsiteX783" fmla="*/ 5374846 w 7467600"/>
              <a:gd name="connsiteY783" fmla="*/ 941988 h 6858000"/>
              <a:gd name="connsiteX784" fmla="*/ 5256105 w 7467600"/>
              <a:gd name="connsiteY784" fmla="*/ 945632 h 6858000"/>
              <a:gd name="connsiteX785" fmla="*/ 5107071 w 7467600"/>
              <a:gd name="connsiteY785" fmla="*/ 969720 h 6858000"/>
              <a:gd name="connsiteX786" fmla="*/ 4998681 w 7467600"/>
              <a:gd name="connsiteY786" fmla="*/ 988771 h 6858000"/>
              <a:gd name="connsiteX787" fmla="*/ 5870151 w 7467600"/>
              <a:gd name="connsiteY787" fmla="*/ 898890 h 6858000"/>
              <a:gd name="connsiteX788" fmla="*/ 5504425 w 7467600"/>
              <a:gd name="connsiteY788" fmla="*/ 848067 h 6858000"/>
              <a:gd name="connsiteX789" fmla="*/ 4968849 w 7467600"/>
              <a:gd name="connsiteY789" fmla="*/ 962318 h 6858000"/>
              <a:gd name="connsiteX790" fmla="*/ 5104039 w 7467600"/>
              <a:gd name="connsiteY790" fmla="*/ 940634 h 6858000"/>
              <a:gd name="connsiteX791" fmla="*/ 5256311 w 7467600"/>
              <a:gd name="connsiteY791" fmla="*/ 916490 h 6858000"/>
              <a:gd name="connsiteX792" fmla="*/ 5377381 w 7467600"/>
              <a:gd name="connsiteY792" fmla="*/ 912671 h 6858000"/>
              <a:gd name="connsiteX793" fmla="*/ 5460148 w 7467600"/>
              <a:gd name="connsiteY793" fmla="*/ 911442 h 6858000"/>
              <a:gd name="connsiteX794" fmla="*/ 5648971 w 7467600"/>
              <a:gd name="connsiteY794" fmla="*/ 891331 h 6858000"/>
              <a:gd name="connsiteX795" fmla="*/ 5844807 w 7467600"/>
              <a:gd name="connsiteY795" fmla="*/ 870718 h 6858000"/>
              <a:gd name="connsiteX796" fmla="*/ 5862975 w 7467600"/>
              <a:gd name="connsiteY796" fmla="*/ 869756 h 6858000"/>
              <a:gd name="connsiteX797" fmla="*/ 5920887 w 7467600"/>
              <a:gd name="connsiteY797" fmla="*/ 865929 h 6858000"/>
              <a:gd name="connsiteX798" fmla="*/ 5504425 w 7467600"/>
              <a:gd name="connsiteY798" fmla="*/ 848067 h 6858000"/>
              <a:gd name="connsiteX799" fmla="*/ 3607114 w 7467600"/>
              <a:gd name="connsiteY799" fmla="*/ 467441 h 6858000"/>
              <a:gd name="connsiteX800" fmla="*/ 3296242 w 7467600"/>
              <a:gd name="connsiteY800" fmla="*/ 807991 h 6858000"/>
              <a:gd name="connsiteX801" fmla="*/ 3174674 w 7467600"/>
              <a:gd name="connsiteY801" fmla="*/ 919759 h 6858000"/>
              <a:gd name="connsiteX802" fmla="*/ 3042978 w 7467600"/>
              <a:gd name="connsiteY802" fmla="*/ 1054894 h 6858000"/>
              <a:gd name="connsiteX803" fmla="*/ 2968914 w 7467600"/>
              <a:gd name="connsiteY803" fmla="*/ 1133756 h 6858000"/>
              <a:gd name="connsiteX804" fmla="*/ 3103823 w 7467600"/>
              <a:gd name="connsiteY804" fmla="*/ 1026814 h 6858000"/>
              <a:gd name="connsiteX805" fmla="*/ 3607114 w 7467600"/>
              <a:gd name="connsiteY805" fmla="*/ 467441 h 6858000"/>
              <a:gd name="connsiteX806" fmla="*/ 3744487 w 7467600"/>
              <a:gd name="connsiteY806" fmla="*/ 383136 h 6858000"/>
              <a:gd name="connsiteX807" fmla="*/ 3970213 w 7467600"/>
              <a:gd name="connsiteY807" fmla="*/ 995559 h 6858000"/>
              <a:gd name="connsiteX808" fmla="*/ 3744487 w 7467600"/>
              <a:gd name="connsiteY808" fmla="*/ 383136 h 6858000"/>
              <a:gd name="connsiteX809" fmla="*/ 3624562 w 7467600"/>
              <a:gd name="connsiteY809" fmla="*/ 367041 h 6858000"/>
              <a:gd name="connsiteX810" fmla="*/ 3489712 w 7467600"/>
              <a:gd name="connsiteY810" fmla="*/ 485386 h 6858000"/>
              <a:gd name="connsiteX811" fmla="*/ 3182994 w 7467600"/>
              <a:gd name="connsiteY811" fmla="*/ 828265 h 6858000"/>
              <a:gd name="connsiteX812" fmla="*/ 2892114 w 7467600"/>
              <a:gd name="connsiteY812" fmla="*/ 1172635 h 6858000"/>
              <a:gd name="connsiteX813" fmla="*/ 3021459 w 7467600"/>
              <a:gd name="connsiteY813" fmla="*/ 1035385 h 6858000"/>
              <a:gd name="connsiteX814" fmla="*/ 3153873 w 7467600"/>
              <a:gd name="connsiteY814" fmla="*/ 898971 h 6858000"/>
              <a:gd name="connsiteX815" fmla="*/ 3276511 w 7467600"/>
              <a:gd name="connsiteY815" fmla="*/ 786423 h 6858000"/>
              <a:gd name="connsiteX816" fmla="*/ 3584154 w 7467600"/>
              <a:gd name="connsiteY816" fmla="*/ 448218 h 6858000"/>
              <a:gd name="connsiteX817" fmla="*/ 3624562 w 7467600"/>
              <a:gd name="connsiteY817" fmla="*/ 367041 h 6858000"/>
              <a:gd name="connsiteX818" fmla="*/ 3766672 w 7467600"/>
              <a:gd name="connsiteY818" fmla="*/ 359429 h 6858000"/>
              <a:gd name="connsiteX819" fmla="*/ 3996338 w 7467600"/>
              <a:gd name="connsiteY819" fmla="*/ 968237 h 6858000"/>
              <a:gd name="connsiteX820" fmla="*/ 3766672 w 7467600"/>
              <a:gd name="connsiteY820" fmla="*/ 359429 h 6858000"/>
              <a:gd name="connsiteX821" fmla="*/ 5805386 w 7467600"/>
              <a:gd name="connsiteY821" fmla="*/ 239240 h 6858000"/>
              <a:gd name="connsiteX822" fmla="*/ 5736947 w 7467600"/>
              <a:gd name="connsiteY822" fmla="*/ 261367 h 6858000"/>
              <a:gd name="connsiteX823" fmla="*/ 5427012 w 7467600"/>
              <a:gd name="connsiteY823" fmla="*/ 311272 h 6858000"/>
              <a:gd name="connsiteX824" fmla="*/ 5147818 w 7467600"/>
              <a:gd name="connsiteY824" fmla="*/ 322112 h 6858000"/>
              <a:gd name="connsiteX825" fmla="*/ 5060854 w 7467600"/>
              <a:gd name="connsiteY825" fmla="*/ 311882 h 6858000"/>
              <a:gd name="connsiteX826" fmla="*/ 4945989 w 7467600"/>
              <a:gd name="connsiteY826" fmla="*/ 300516 h 6858000"/>
              <a:gd name="connsiteX827" fmla="*/ 5410479 w 7467600"/>
              <a:gd name="connsiteY827" fmla="*/ 348434 h 6858000"/>
              <a:gd name="connsiteX828" fmla="*/ 5805386 w 7467600"/>
              <a:gd name="connsiteY828" fmla="*/ 239240 h 6858000"/>
              <a:gd name="connsiteX829" fmla="*/ 5905192 w 7467600"/>
              <a:gd name="connsiteY829" fmla="*/ 163079 h 6858000"/>
              <a:gd name="connsiteX830" fmla="*/ 5865655 w 7467600"/>
              <a:gd name="connsiteY830" fmla="*/ 171901 h 6858000"/>
              <a:gd name="connsiteX831" fmla="*/ 5259740 w 7467600"/>
              <a:gd name="connsiteY831" fmla="*/ 257013 h 6858000"/>
              <a:gd name="connsiteX832" fmla="*/ 5208466 w 7467600"/>
              <a:gd name="connsiteY832" fmla="*/ 257550 h 6858000"/>
              <a:gd name="connsiteX833" fmla="*/ 4980204 w 7467600"/>
              <a:gd name="connsiteY833" fmla="*/ 271903 h 6858000"/>
              <a:gd name="connsiteX834" fmla="*/ 5068068 w 7467600"/>
              <a:gd name="connsiteY834" fmla="*/ 282244 h 6858000"/>
              <a:gd name="connsiteX835" fmla="*/ 5153231 w 7467600"/>
              <a:gd name="connsiteY835" fmla="*/ 292240 h 6858000"/>
              <a:gd name="connsiteX836" fmla="*/ 5426491 w 7467600"/>
              <a:gd name="connsiteY836" fmla="*/ 281128 h 6858000"/>
              <a:gd name="connsiteX837" fmla="*/ 5731212 w 7467600"/>
              <a:gd name="connsiteY837" fmla="*/ 231951 h 6858000"/>
              <a:gd name="connsiteX838" fmla="*/ 5905192 w 7467600"/>
              <a:gd name="connsiteY838" fmla="*/ 163079 h 6858000"/>
              <a:gd name="connsiteX839" fmla="*/ 5944437 w 7467600"/>
              <a:gd name="connsiteY839" fmla="*/ 113829 h 6858000"/>
              <a:gd name="connsiteX840" fmla="*/ 5825032 w 7467600"/>
              <a:gd name="connsiteY840" fmla="*/ 146405 h 6858000"/>
              <a:gd name="connsiteX841" fmla="*/ 4955599 w 7467600"/>
              <a:gd name="connsiteY841" fmla="*/ 247008 h 6858000"/>
              <a:gd name="connsiteX842" fmla="*/ 5210104 w 7467600"/>
              <a:gd name="connsiteY842" fmla="*/ 228123 h 6858000"/>
              <a:gd name="connsiteX843" fmla="*/ 5261015 w 7467600"/>
              <a:gd name="connsiteY843" fmla="*/ 227087 h 6858000"/>
              <a:gd name="connsiteX844" fmla="*/ 5861181 w 7467600"/>
              <a:gd name="connsiteY844" fmla="*/ 143093 h 6858000"/>
              <a:gd name="connsiteX845" fmla="*/ 5961252 w 7467600"/>
              <a:gd name="connsiteY845" fmla="*/ 114820 h 6858000"/>
              <a:gd name="connsiteX846" fmla="*/ 5944437 w 7467600"/>
              <a:gd name="connsiteY846" fmla="*/ 113829 h 6858000"/>
              <a:gd name="connsiteX847" fmla="*/ 3882765 w 7467600"/>
              <a:gd name="connsiteY847" fmla="*/ 0 h 6858000"/>
              <a:gd name="connsiteX848" fmla="*/ 3995099 w 7467600"/>
              <a:gd name="connsiteY848" fmla="*/ 0 h 6858000"/>
              <a:gd name="connsiteX849" fmla="*/ 4163818 w 7467600"/>
              <a:gd name="connsiteY849" fmla="*/ 234104 h 6858000"/>
              <a:gd name="connsiteX850" fmla="*/ 4172099 w 7467600"/>
              <a:gd name="connsiteY850" fmla="*/ 234207 h 6858000"/>
              <a:gd name="connsiteX851" fmla="*/ 4784282 w 7467600"/>
              <a:gd name="connsiteY851" fmla="*/ 276561 h 6858000"/>
              <a:gd name="connsiteX852" fmla="*/ 4801687 w 7467600"/>
              <a:gd name="connsiteY852" fmla="*/ 267764 h 6858000"/>
              <a:gd name="connsiteX853" fmla="*/ 6082788 w 7467600"/>
              <a:gd name="connsiteY853" fmla="*/ 64119 h 6858000"/>
              <a:gd name="connsiteX854" fmla="*/ 6099442 w 7467600"/>
              <a:gd name="connsiteY854" fmla="*/ 82568 h 6858000"/>
              <a:gd name="connsiteX855" fmla="*/ 4804137 w 7467600"/>
              <a:gd name="connsiteY855" fmla="*/ 320931 h 6858000"/>
              <a:gd name="connsiteX856" fmla="*/ 4227047 w 7467600"/>
              <a:gd name="connsiteY856" fmla="*/ 313415 h 6858000"/>
              <a:gd name="connsiteX857" fmla="*/ 4346041 w 7467600"/>
              <a:gd name="connsiteY857" fmla="*/ 456086 h 6858000"/>
              <a:gd name="connsiteX858" fmla="*/ 4870967 w 7467600"/>
              <a:gd name="connsiteY858" fmla="*/ 963061 h 6858000"/>
              <a:gd name="connsiteX859" fmla="*/ 4889647 w 7467600"/>
              <a:gd name="connsiteY859" fmla="*/ 957147 h 6858000"/>
              <a:gd name="connsiteX860" fmla="*/ 5422504 w 7467600"/>
              <a:gd name="connsiteY860" fmla="*/ 805191 h 6858000"/>
              <a:gd name="connsiteX861" fmla="*/ 6087656 w 7467600"/>
              <a:gd name="connsiteY861" fmla="*/ 826703 h 6858000"/>
              <a:gd name="connsiteX862" fmla="*/ 6058717 w 7467600"/>
              <a:gd name="connsiteY862" fmla="*/ 865992 h 6858000"/>
              <a:gd name="connsiteX863" fmla="*/ 4974153 w 7467600"/>
              <a:gd name="connsiteY863" fmla="*/ 1045456 h 6858000"/>
              <a:gd name="connsiteX864" fmla="*/ 5627835 w 7467600"/>
              <a:gd name="connsiteY864" fmla="*/ 1472077 h 6858000"/>
              <a:gd name="connsiteX865" fmla="*/ 5629817 w 7467600"/>
              <a:gd name="connsiteY865" fmla="*/ 1471412 h 6858000"/>
              <a:gd name="connsiteX866" fmla="*/ 5634124 w 7467600"/>
              <a:gd name="connsiteY866" fmla="*/ 1470572 h 6858000"/>
              <a:gd name="connsiteX867" fmla="*/ 5755832 w 7467600"/>
              <a:gd name="connsiteY867" fmla="*/ 1383886 h 6858000"/>
              <a:gd name="connsiteX868" fmla="*/ 6014186 w 7467600"/>
              <a:gd name="connsiteY868" fmla="*/ 1279799 h 6858000"/>
              <a:gd name="connsiteX869" fmla="*/ 6901619 w 7467600"/>
              <a:gd name="connsiteY869" fmla="*/ 1047874 h 6858000"/>
              <a:gd name="connsiteX870" fmla="*/ 6931566 w 7467600"/>
              <a:gd name="connsiteY870" fmla="*/ 1062034 h 6858000"/>
              <a:gd name="connsiteX871" fmla="*/ 5790982 w 7467600"/>
              <a:gd name="connsiteY871" fmla="*/ 1561380 h 6858000"/>
              <a:gd name="connsiteX872" fmla="*/ 6188971 w 7467600"/>
              <a:gd name="connsiteY872" fmla="*/ 1755168 h 6858000"/>
              <a:gd name="connsiteX873" fmla="*/ 6202446 w 7467600"/>
              <a:gd name="connsiteY873" fmla="*/ 1752268 h 6858000"/>
              <a:gd name="connsiteX874" fmla="*/ 7179560 w 7467600"/>
              <a:gd name="connsiteY874" fmla="*/ 1467551 h 6858000"/>
              <a:gd name="connsiteX875" fmla="*/ 7158730 w 7467600"/>
              <a:gd name="connsiteY875" fmla="*/ 1507835 h 6858000"/>
              <a:gd name="connsiteX876" fmla="*/ 6326959 w 7467600"/>
              <a:gd name="connsiteY876" fmla="*/ 1817686 h 6858000"/>
              <a:gd name="connsiteX877" fmla="*/ 6537433 w 7467600"/>
              <a:gd name="connsiteY877" fmla="*/ 1907790 h 6858000"/>
              <a:gd name="connsiteX878" fmla="*/ 6550221 w 7467600"/>
              <a:gd name="connsiteY878" fmla="*/ 1910729 h 6858000"/>
              <a:gd name="connsiteX879" fmla="*/ 6964438 w 7467600"/>
              <a:gd name="connsiteY879" fmla="*/ 2209505 h 6858000"/>
              <a:gd name="connsiteX880" fmla="*/ 7367862 w 7467600"/>
              <a:gd name="connsiteY880" fmla="*/ 2806833 h 6858000"/>
              <a:gd name="connsiteX881" fmla="*/ 7364329 w 7467600"/>
              <a:gd name="connsiteY881" fmla="*/ 2826907 h 6858000"/>
              <a:gd name="connsiteX882" fmla="*/ 7290545 w 7467600"/>
              <a:gd name="connsiteY882" fmla="*/ 2850663 h 6858000"/>
              <a:gd name="connsiteX883" fmla="*/ 6472036 w 7467600"/>
              <a:gd name="connsiteY883" fmla="*/ 1959003 h 6858000"/>
              <a:gd name="connsiteX884" fmla="*/ 5792897 w 7467600"/>
              <a:gd name="connsiteY884" fmla="*/ 1647747 h 6858000"/>
              <a:gd name="connsiteX885" fmla="*/ 5842751 w 7467600"/>
              <a:gd name="connsiteY885" fmla="*/ 1816112 h 6858000"/>
              <a:gd name="connsiteX886" fmla="*/ 5847424 w 7467600"/>
              <a:gd name="connsiteY886" fmla="*/ 1815776 h 6858000"/>
              <a:gd name="connsiteX887" fmla="*/ 6399821 w 7467600"/>
              <a:gd name="connsiteY887" fmla="*/ 2344799 h 6858000"/>
              <a:gd name="connsiteX888" fmla="*/ 6323232 w 7467600"/>
              <a:gd name="connsiteY888" fmla="*/ 2389634 h 6858000"/>
              <a:gd name="connsiteX889" fmla="*/ 5942958 w 7467600"/>
              <a:gd name="connsiteY889" fmla="*/ 2077708 h 6858000"/>
              <a:gd name="connsiteX890" fmla="*/ 5921559 w 7467600"/>
              <a:gd name="connsiteY890" fmla="*/ 2378596 h 6858000"/>
              <a:gd name="connsiteX891" fmla="*/ 5817651 w 7467600"/>
              <a:gd name="connsiteY891" fmla="*/ 3023919 h 6858000"/>
              <a:gd name="connsiteX892" fmla="*/ 5729634 w 7467600"/>
              <a:gd name="connsiteY892" fmla="*/ 3051849 h 6858000"/>
              <a:gd name="connsiteX893" fmla="*/ 5611018 w 7467600"/>
              <a:gd name="connsiteY893" fmla="*/ 2316769 h 6858000"/>
              <a:gd name="connsiteX894" fmla="*/ 5687608 w 7467600"/>
              <a:gd name="connsiteY894" fmla="*/ 2039972 h 6858000"/>
              <a:gd name="connsiteX895" fmla="*/ 5657554 w 7467600"/>
              <a:gd name="connsiteY895" fmla="*/ 1576445 h 6858000"/>
              <a:gd name="connsiteX896" fmla="*/ 5150475 w 7467600"/>
              <a:gd name="connsiteY896" fmla="*/ 1274012 h 6858000"/>
              <a:gd name="connsiteX897" fmla="*/ 5349142 w 7467600"/>
              <a:gd name="connsiteY897" fmla="*/ 2204405 h 6858000"/>
              <a:gd name="connsiteX898" fmla="*/ 5262214 w 7467600"/>
              <a:gd name="connsiteY898" fmla="*/ 2233836 h 6858000"/>
              <a:gd name="connsiteX899" fmla="*/ 4981539 w 7467600"/>
              <a:gd name="connsiteY899" fmla="*/ 1542201 h 6858000"/>
              <a:gd name="connsiteX900" fmla="*/ 4958461 w 7467600"/>
              <a:gd name="connsiteY900" fmla="*/ 1136957 h 6858000"/>
              <a:gd name="connsiteX901" fmla="*/ 4655015 w 7467600"/>
              <a:gd name="connsiteY901" fmla="*/ 891426 h 6858000"/>
              <a:gd name="connsiteX902" fmla="*/ 4348002 w 7467600"/>
              <a:gd name="connsiteY902" fmla="*/ 2205895 h 6858000"/>
              <a:gd name="connsiteX903" fmla="*/ 4262250 w 7467600"/>
              <a:gd name="connsiteY903" fmla="*/ 2219972 h 6858000"/>
              <a:gd name="connsiteX904" fmla="*/ 4550611 w 7467600"/>
              <a:gd name="connsiteY904" fmla="*/ 817540 h 6858000"/>
              <a:gd name="connsiteX905" fmla="*/ 4564418 w 7467600"/>
              <a:gd name="connsiteY905" fmla="*/ 808293 h 6858000"/>
              <a:gd name="connsiteX906" fmla="*/ 4266388 w 7467600"/>
              <a:gd name="connsiteY906" fmla="*/ 500083 h 6858000"/>
              <a:gd name="connsiteX907" fmla="*/ 4032842 w 7467600"/>
              <a:gd name="connsiteY907" fmla="*/ 211809 h 6858000"/>
              <a:gd name="connsiteX908" fmla="*/ 3882765 w 7467600"/>
              <a:gd name="connsiteY908" fmla="*/ 0 h 6858000"/>
              <a:gd name="connsiteX909" fmla="*/ 3721337 w 7467600"/>
              <a:gd name="connsiteY909" fmla="*/ 0 h 6858000"/>
              <a:gd name="connsiteX910" fmla="*/ 3797544 w 7467600"/>
              <a:gd name="connsiteY910" fmla="*/ 0 h 6858000"/>
              <a:gd name="connsiteX911" fmla="*/ 3775734 w 7467600"/>
              <a:gd name="connsiteY911" fmla="*/ 95131 h 6858000"/>
              <a:gd name="connsiteX912" fmla="*/ 3724807 w 7467600"/>
              <a:gd name="connsiteY912" fmla="*/ 272257 h 6858000"/>
              <a:gd name="connsiteX913" fmla="*/ 3726844 w 7467600"/>
              <a:gd name="connsiteY913" fmla="*/ 282988 h 6858000"/>
              <a:gd name="connsiteX914" fmla="*/ 3742664 w 7467600"/>
              <a:gd name="connsiteY914" fmla="*/ 279918 h 6858000"/>
              <a:gd name="connsiteX915" fmla="*/ 4103910 w 7467600"/>
              <a:gd name="connsiteY915" fmla="*/ 1161917 h 6858000"/>
              <a:gd name="connsiteX916" fmla="*/ 4020269 w 7467600"/>
              <a:gd name="connsiteY916" fmla="*/ 1200406 h 6858000"/>
              <a:gd name="connsiteX917" fmla="*/ 3674882 w 7467600"/>
              <a:gd name="connsiteY917" fmla="*/ 488524 h 6858000"/>
              <a:gd name="connsiteX918" fmla="*/ 3132682 w 7467600"/>
              <a:gd name="connsiteY918" fmla="*/ 1072284 h 6858000"/>
              <a:gd name="connsiteX919" fmla="*/ 2716346 w 7467600"/>
              <a:gd name="connsiteY919" fmla="*/ 1276376 h 6858000"/>
              <a:gd name="connsiteX920" fmla="*/ 2716772 w 7467600"/>
              <a:gd name="connsiteY920" fmla="*/ 1255462 h 6858000"/>
              <a:gd name="connsiteX921" fmla="*/ 3471096 w 7467600"/>
              <a:gd name="connsiteY921" fmla="*/ 437072 h 6858000"/>
              <a:gd name="connsiteX922" fmla="*/ 3639057 w 7467600"/>
              <a:gd name="connsiteY922" fmla="*/ 286334 h 6858000"/>
              <a:gd name="connsiteX923" fmla="*/ 3640309 w 7467600"/>
              <a:gd name="connsiteY923" fmla="*/ 284664 h 6858000"/>
              <a:gd name="connsiteX924" fmla="*/ 3646022 w 7467600"/>
              <a:gd name="connsiteY924" fmla="*/ 276711 h 6858000"/>
              <a:gd name="connsiteX925" fmla="*/ 3707943 w 7467600"/>
              <a:gd name="connsiteY925" fmla="*/ 65958 h 6858000"/>
              <a:gd name="connsiteX926" fmla="*/ 3721337 w 7467600"/>
              <a:gd name="connsiteY926" fmla="*/ 0 h 6858000"/>
              <a:gd name="connsiteX927" fmla="*/ 2867960 w 7467600"/>
              <a:gd name="connsiteY927" fmla="*/ 0 h 6858000"/>
              <a:gd name="connsiteX928" fmla="*/ 2926351 w 7467600"/>
              <a:gd name="connsiteY928" fmla="*/ 0 h 6858000"/>
              <a:gd name="connsiteX929" fmla="*/ 2902823 w 7467600"/>
              <a:gd name="connsiteY929" fmla="*/ 262929 h 6858000"/>
              <a:gd name="connsiteX930" fmla="*/ 2940663 w 7467600"/>
              <a:gd name="connsiteY930" fmla="*/ 140884 h 6858000"/>
              <a:gd name="connsiteX931" fmla="*/ 2947039 w 7467600"/>
              <a:gd name="connsiteY931" fmla="*/ 122524 h 6858000"/>
              <a:gd name="connsiteX932" fmla="*/ 2984316 w 7467600"/>
              <a:gd name="connsiteY932" fmla="*/ 0 h 6858000"/>
              <a:gd name="connsiteX933" fmla="*/ 3016114 w 7467600"/>
              <a:gd name="connsiteY933" fmla="*/ 0 h 6858000"/>
              <a:gd name="connsiteX934" fmla="*/ 2979949 w 7467600"/>
              <a:gd name="connsiteY934" fmla="*/ 119274 h 6858000"/>
              <a:gd name="connsiteX935" fmla="*/ 3023879 w 7467600"/>
              <a:gd name="connsiteY935" fmla="*/ 0 h 6858000"/>
              <a:gd name="connsiteX936" fmla="*/ 3105400 w 7467600"/>
              <a:gd name="connsiteY936" fmla="*/ 0 h 6858000"/>
              <a:gd name="connsiteX937" fmla="*/ 3094669 w 7467600"/>
              <a:gd name="connsiteY937" fmla="*/ 30308 h 6858000"/>
              <a:gd name="connsiteX938" fmla="*/ 2901945 w 7467600"/>
              <a:gd name="connsiteY938" fmla="*/ 466538 h 6858000"/>
              <a:gd name="connsiteX939" fmla="*/ 2815209 w 7467600"/>
              <a:gd name="connsiteY939" fmla="*/ 497361 h 6858000"/>
              <a:gd name="connsiteX940" fmla="*/ 2844845 w 7467600"/>
              <a:gd name="connsiteY940" fmla="*/ 127638 h 6858000"/>
              <a:gd name="connsiteX941" fmla="*/ 2867960 w 7467600"/>
              <a:gd name="connsiteY941" fmla="*/ 0 h 6858000"/>
              <a:gd name="connsiteX942" fmla="*/ 1057230 w 7467600"/>
              <a:gd name="connsiteY942" fmla="*/ 0 h 6858000"/>
              <a:gd name="connsiteX943" fmla="*/ 1111003 w 7467600"/>
              <a:gd name="connsiteY943" fmla="*/ 0 h 6858000"/>
              <a:gd name="connsiteX944" fmla="*/ 1125553 w 7467600"/>
              <a:gd name="connsiteY944" fmla="*/ 52588 h 6858000"/>
              <a:gd name="connsiteX945" fmla="*/ 1304276 w 7467600"/>
              <a:gd name="connsiteY945" fmla="*/ 476275 h 6858000"/>
              <a:gd name="connsiteX946" fmla="*/ 1492066 w 7467600"/>
              <a:gd name="connsiteY946" fmla="*/ 886333 h 6858000"/>
              <a:gd name="connsiteX947" fmla="*/ 1423698 w 7467600"/>
              <a:gd name="connsiteY947" fmla="*/ 710817 h 6858000"/>
              <a:gd name="connsiteX948" fmla="*/ 1357609 w 7467600"/>
              <a:gd name="connsiteY948" fmla="*/ 532892 h 6858000"/>
              <a:gd name="connsiteX949" fmla="*/ 1309550 w 7467600"/>
              <a:gd name="connsiteY949" fmla="*/ 374031 h 6858000"/>
              <a:gd name="connsiteX950" fmla="*/ 1193673 w 7467600"/>
              <a:gd name="connsiteY950" fmla="*/ 49533 h 6858000"/>
              <a:gd name="connsiteX951" fmla="*/ 1164391 w 7467600"/>
              <a:gd name="connsiteY951" fmla="*/ 0 h 6858000"/>
              <a:gd name="connsiteX952" fmla="*/ 1200666 w 7467600"/>
              <a:gd name="connsiteY952" fmla="*/ 0 h 6858000"/>
              <a:gd name="connsiteX953" fmla="*/ 1223408 w 7467600"/>
              <a:gd name="connsiteY953" fmla="*/ 38996 h 6858000"/>
              <a:gd name="connsiteX954" fmla="*/ 1339635 w 7467600"/>
              <a:gd name="connsiteY954" fmla="*/ 365517 h 6858000"/>
              <a:gd name="connsiteX955" fmla="*/ 1387469 w 7467600"/>
              <a:gd name="connsiteY955" fmla="*/ 523079 h 6858000"/>
              <a:gd name="connsiteX956" fmla="*/ 1452685 w 7467600"/>
              <a:gd name="connsiteY956" fmla="*/ 699806 h 6858000"/>
              <a:gd name="connsiteX957" fmla="*/ 1492092 w 7467600"/>
              <a:gd name="connsiteY957" fmla="*/ 800424 h 6858000"/>
              <a:gd name="connsiteX958" fmla="*/ 1455302 w 7467600"/>
              <a:gd name="connsiteY958" fmla="*/ 632913 h 6858000"/>
              <a:gd name="connsiteX959" fmla="*/ 1222336 w 7467600"/>
              <a:gd name="connsiteY959" fmla="*/ 9480 h 6858000"/>
              <a:gd name="connsiteX960" fmla="*/ 1214634 w 7467600"/>
              <a:gd name="connsiteY960" fmla="*/ 0 h 6858000"/>
              <a:gd name="connsiteX961" fmla="*/ 1289827 w 7467600"/>
              <a:gd name="connsiteY961" fmla="*/ 0 h 6858000"/>
              <a:gd name="connsiteX962" fmla="*/ 1321076 w 7467600"/>
              <a:gd name="connsiteY962" fmla="*/ 59722 h 6858000"/>
              <a:gd name="connsiteX963" fmla="*/ 1512579 w 7467600"/>
              <a:gd name="connsiteY963" fmla="*/ 626441 h 6858000"/>
              <a:gd name="connsiteX964" fmla="*/ 1506076 w 7467600"/>
              <a:gd name="connsiteY964" fmla="*/ 1089289 h 6858000"/>
              <a:gd name="connsiteX965" fmla="*/ 1486346 w 7467600"/>
              <a:gd name="connsiteY965" fmla="*/ 1079919 h 6858000"/>
              <a:gd name="connsiteX966" fmla="*/ 1070511 w 7467600"/>
              <a:gd name="connsiteY966" fmla="*/ 48609 h 6858000"/>
              <a:gd name="connsiteX967" fmla="*/ 1057230 w 7467600"/>
              <a:gd name="connsiteY967" fmla="*/ 0 h 6858000"/>
              <a:gd name="connsiteX968" fmla="*/ 43151 w 7467600"/>
              <a:gd name="connsiteY968" fmla="*/ 0 h 6858000"/>
              <a:gd name="connsiteX969" fmla="*/ 95283 w 7467600"/>
              <a:gd name="connsiteY969" fmla="*/ 0 h 6858000"/>
              <a:gd name="connsiteX970" fmla="*/ 300708 w 7467600"/>
              <a:gd name="connsiteY970" fmla="*/ 154571 h 6858000"/>
              <a:gd name="connsiteX971" fmla="*/ 530414 w 7467600"/>
              <a:gd name="connsiteY971" fmla="*/ 354673 h 6858000"/>
              <a:gd name="connsiteX972" fmla="*/ 333785 w 7467600"/>
              <a:gd name="connsiteY972" fmla="*/ 161564 h 6858000"/>
              <a:gd name="connsiteX973" fmla="*/ 147005 w 7467600"/>
              <a:gd name="connsiteY973" fmla="*/ 0 h 6858000"/>
              <a:gd name="connsiteX974" fmla="*/ 272509 w 7467600"/>
              <a:gd name="connsiteY974" fmla="*/ 0 h 6858000"/>
              <a:gd name="connsiteX975" fmla="*/ 326276 w 7467600"/>
              <a:gd name="connsiteY975" fmla="*/ 45847 h 6858000"/>
              <a:gd name="connsiteX976" fmla="*/ 823759 w 7467600"/>
              <a:gd name="connsiteY976" fmla="*/ 574145 h 6858000"/>
              <a:gd name="connsiteX977" fmla="*/ 811254 w 7467600"/>
              <a:gd name="connsiteY977" fmla="*/ 665546 h 6858000"/>
              <a:gd name="connsiteX978" fmla="*/ 154042 w 7467600"/>
              <a:gd name="connsiteY978" fmla="*/ 261522 h 6858000"/>
              <a:gd name="connsiteX979" fmla="*/ 13550 w 7467600"/>
              <a:gd name="connsiteY979" fmla="*/ 158423 h 6858000"/>
              <a:gd name="connsiteX980" fmla="*/ 0 w 7467600"/>
              <a:gd name="connsiteY980" fmla="*/ 146618 h 6858000"/>
              <a:gd name="connsiteX981" fmla="*/ 0 w 7467600"/>
              <a:gd name="connsiteY981" fmla="*/ 59161 h 6858000"/>
              <a:gd name="connsiteX982" fmla="*/ 45427 w 7467600"/>
              <a:gd name="connsiteY982" fmla="*/ 101078 h 6858000"/>
              <a:gd name="connsiteX983" fmla="*/ 630103 w 7467600"/>
              <a:gd name="connsiteY983" fmla="*/ 485885 h 6858000"/>
              <a:gd name="connsiteX984" fmla="*/ 532040 w 7467600"/>
              <a:gd name="connsiteY984" fmla="*/ 399359 h 6858000"/>
              <a:gd name="connsiteX985" fmla="*/ 517618 w 7467600"/>
              <a:gd name="connsiteY985" fmla="*/ 385726 h 6858000"/>
              <a:gd name="connsiteX986" fmla="*/ 285074 w 7467600"/>
              <a:gd name="connsiteY986" fmla="*/ 182755 h 6858000"/>
              <a:gd name="connsiteX987" fmla="*/ 43151 w 7467600"/>
              <a:gd name="connsiteY98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467600 w 7467600"/>
              <a:gd name="connsiteY129" fmla="*/ 5142496 h 6858000"/>
              <a:gd name="connsiteX130" fmla="*/ 7312201 w 7467600"/>
              <a:gd name="connsiteY130" fmla="*/ 5128278 h 6858000"/>
              <a:gd name="connsiteX131" fmla="*/ 1903353 w 7467600"/>
              <a:gd name="connsiteY131" fmla="*/ 5044827 h 6858000"/>
              <a:gd name="connsiteX132" fmla="*/ 1936931 w 7467600"/>
              <a:gd name="connsiteY132" fmla="*/ 5093954 h 6858000"/>
              <a:gd name="connsiteX133" fmla="*/ 2195868 w 7467600"/>
              <a:gd name="connsiteY133" fmla="*/ 5396574 h 6858000"/>
              <a:gd name="connsiteX134" fmla="*/ 2088852 w 7467600"/>
              <a:gd name="connsiteY134" fmla="*/ 5166123 h 6858000"/>
              <a:gd name="connsiteX135" fmla="*/ 1958241 w 7467600"/>
              <a:gd name="connsiteY135" fmla="*/ 5067955 h 6858000"/>
              <a:gd name="connsiteX136" fmla="*/ 1903353 w 7467600"/>
              <a:gd name="connsiteY136" fmla="*/ 5044827 h 6858000"/>
              <a:gd name="connsiteX137" fmla="*/ 1979378 w 7467600"/>
              <a:gd name="connsiteY137" fmla="*/ 4769504 h 6858000"/>
              <a:gd name="connsiteX138" fmla="*/ 2882120 w 7467600"/>
              <a:gd name="connsiteY138" fmla="*/ 5064547 h 6858000"/>
              <a:gd name="connsiteX139" fmla="*/ 2793103 w 7467600"/>
              <a:gd name="connsiteY139" fmla="*/ 5039699 h 6858000"/>
              <a:gd name="connsiteX140" fmla="*/ 2770041 w 7467600"/>
              <a:gd name="connsiteY140" fmla="*/ 5033634 h 6858000"/>
              <a:gd name="connsiteX141" fmla="*/ 1979378 w 7467600"/>
              <a:gd name="connsiteY141" fmla="*/ 4769504 h 6858000"/>
              <a:gd name="connsiteX142" fmla="*/ 1927410 w 7467600"/>
              <a:gd name="connsiteY142" fmla="*/ 4716164 h 6858000"/>
              <a:gd name="connsiteX143" fmla="*/ 1959587 w 7467600"/>
              <a:gd name="connsiteY143" fmla="*/ 4728849 h 6858000"/>
              <a:gd name="connsiteX144" fmla="*/ 2777707 w 7467600"/>
              <a:gd name="connsiteY144" fmla="*/ 5003991 h 6858000"/>
              <a:gd name="connsiteX145" fmla="*/ 2800768 w 7467600"/>
              <a:gd name="connsiteY145" fmla="*/ 5010056 h 6858000"/>
              <a:gd name="connsiteX146" fmla="*/ 2879408 w 7467600"/>
              <a:gd name="connsiteY146" fmla="*/ 5031590 h 6858000"/>
              <a:gd name="connsiteX147" fmla="*/ 2862295 w 7467600"/>
              <a:gd name="connsiteY147" fmla="*/ 5022958 h 6858000"/>
              <a:gd name="connsiteX148" fmla="*/ 2813343 w 7467600"/>
              <a:gd name="connsiteY148" fmla="*/ 4998369 h 6858000"/>
              <a:gd name="connsiteX149" fmla="*/ 2646245 w 7467600"/>
              <a:gd name="connsiteY149" fmla="*/ 4930999 h 6858000"/>
              <a:gd name="connsiteX150" fmla="*/ 1999243 w 7467600"/>
              <a:gd name="connsiteY150" fmla="*/ 4730524 h 6858000"/>
              <a:gd name="connsiteX151" fmla="*/ 1979527 w 7467600"/>
              <a:gd name="connsiteY151" fmla="*/ 4726651 h 6858000"/>
              <a:gd name="connsiteX152" fmla="*/ 1927410 w 7467600"/>
              <a:gd name="connsiteY152" fmla="*/ 4716164 h 6858000"/>
              <a:gd name="connsiteX153" fmla="*/ 1997014 w 7467600"/>
              <a:gd name="connsiteY153" fmla="*/ 4698007 h 6858000"/>
              <a:gd name="connsiteX154" fmla="*/ 2005458 w 7467600"/>
              <a:gd name="connsiteY154" fmla="*/ 4699540 h 6858000"/>
              <a:gd name="connsiteX155" fmla="*/ 2657186 w 7467600"/>
              <a:gd name="connsiteY155" fmla="*/ 4901687 h 6858000"/>
              <a:gd name="connsiteX156" fmla="*/ 2826662 w 7467600"/>
              <a:gd name="connsiteY156" fmla="*/ 4970362 h 6858000"/>
              <a:gd name="connsiteX157" fmla="*/ 2876100 w 7467600"/>
              <a:gd name="connsiteY157" fmla="*/ 4995397 h 6858000"/>
              <a:gd name="connsiteX158" fmla="*/ 3042600 w 7467600"/>
              <a:gd name="connsiteY158" fmla="*/ 5059532 h 6858000"/>
              <a:gd name="connsiteX159" fmla="*/ 1997014 w 7467600"/>
              <a:gd name="connsiteY159" fmla="*/ 4698007 h 6858000"/>
              <a:gd name="connsiteX160" fmla="*/ 2305292 w 7467600"/>
              <a:gd name="connsiteY160" fmla="*/ 4219492 h 6858000"/>
              <a:gd name="connsiteX161" fmla="*/ 3360922 w 7467600"/>
              <a:gd name="connsiteY161" fmla="*/ 4529373 h 6858000"/>
              <a:gd name="connsiteX162" fmla="*/ 3492420 w 7467600"/>
              <a:gd name="connsiteY162" fmla="*/ 4510145 h 6858000"/>
              <a:gd name="connsiteX163" fmla="*/ 3364086 w 7467600"/>
              <a:gd name="connsiteY163" fmla="*/ 4480340 h 6858000"/>
              <a:gd name="connsiteX164" fmla="*/ 3225818 w 7467600"/>
              <a:gd name="connsiteY164" fmla="*/ 4411822 h 6858000"/>
              <a:gd name="connsiteX165" fmla="*/ 3129696 w 7467600"/>
              <a:gd name="connsiteY165" fmla="*/ 4360704 h 6858000"/>
              <a:gd name="connsiteX166" fmla="*/ 2814545 w 7467600"/>
              <a:gd name="connsiteY166" fmla="*/ 4282955 h 6858000"/>
              <a:gd name="connsiteX167" fmla="*/ 2305292 w 7467600"/>
              <a:gd name="connsiteY167" fmla="*/ 4219492 h 6858000"/>
              <a:gd name="connsiteX168" fmla="*/ 2626982 w 7467600"/>
              <a:gd name="connsiteY168" fmla="*/ 4206450 h 6858000"/>
              <a:gd name="connsiteX169" fmla="*/ 2490617 w 7467600"/>
              <a:gd name="connsiteY169" fmla="*/ 4206951 h 6858000"/>
              <a:gd name="connsiteX170" fmla="*/ 2819869 w 7467600"/>
              <a:gd name="connsiteY170" fmla="*/ 4252936 h 6858000"/>
              <a:gd name="connsiteX171" fmla="*/ 3143018 w 7467600"/>
              <a:gd name="connsiteY171" fmla="*/ 4332698 h 6858000"/>
              <a:gd name="connsiteX172" fmla="*/ 3241520 w 7467600"/>
              <a:gd name="connsiteY172" fmla="*/ 4385112 h 6858000"/>
              <a:gd name="connsiteX173" fmla="*/ 3374575 w 7467600"/>
              <a:gd name="connsiteY173" fmla="*/ 4451517 h 6858000"/>
              <a:gd name="connsiteX174" fmla="*/ 3505221 w 7467600"/>
              <a:gd name="connsiteY174" fmla="*/ 4480757 h 6858000"/>
              <a:gd name="connsiteX175" fmla="*/ 2626982 w 7467600"/>
              <a:gd name="connsiteY175" fmla="*/ 4206450 h 6858000"/>
              <a:gd name="connsiteX176" fmla="*/ 1310106 w 7467600"/>
              <a:gd name="connsiteY176" fmla="*/ 3943217 h 6858000"/>
              <a:gd name="connsiteX177" fmla="*/ 854994 w 7467600"/>
              <a:gd name="connsiteY177" fmla="*/ 4399136 h 6858000"/>
              <a:gd name="connsiteX178" fmla="*/ 742462 w 7467600"/>
              <a:gd name="connsiteY178" fmla="*/ 4594648 h 6858000"/>
              <a:gd name="connsiteX179" fmla="*/ 820602 w 7467600"/>
              <a:gd name="connsiteY179" fmla="*/ 4485915 h 6858000"/>
              <a:gd name="connsiteX180" fmla="*/ 878295 w 7467600"/>
              <a:gd name="connsiteY180" fmla="*/ 4403594 h 6858000"/>
              <a:gd name="connsiteX181" fmla="*/ 1240607 w 7467600"/>
              <a:gd name="connsiteY181" fmla="*/ 4010401 h 6858000"/>
              <a:gd name="connsiteX182" fmla="*/ 1310106 w 7467600"/>
              <a:gd name="connsiteY182" fmla="*/ 3943217 h 6858000"/>
              <a:gd name="connsiteX183" fmla="*/ 1423113 w 7467600"/>
              <a:gd name="connsiteY183" fmla="*/ 3874565 h 6858000"/>
              <a:gd name="connsiteX184" fmla="*/ 1260565 w 7467600"/>
              <a:gd name="connsiteY184" fmla="*/ 4031982 h 6858000"/>
              <a:gd name="connsiteX185" fmla="*/ 901900 w 7467600"/>
              <a:gd name="connsiteY185" fmla="*/ 4421236 h 6858000"/>
              <a:gd name="connsiteX186" fmla="*/ 845044 w 7467600"/>
              <a:gd name="connsiteY186" fmla="*/ 4502436 h 6858000"/>
              <a:gd name="connsiteX187" fmla="*/ 685926 w 7467600"/>
              <a:gd name="connsiteY187" fmla="*/ 4703069 h 6858000"/>
              <a:gd name="connsiteX188" fmla="*/ 684248 w 7467600"/>
              <a:gd name="connsiteY188" fmla="*/ 4706721 h 6858000"/>
              <a:gd name="connsiteX189" fmla="*/ 1423113 w 7467600"/>
              <a:gd name="connsiteY189" fmla="*/ 3874565 h 6858000"/>
              <a:gd name="connsiteX190" fmla="*/ 3316479 w 7467600"/>
              <a:gd name="connsiteY190" fmla="*/ 3872136 h 6858000"/>
              <a:gd name="connsiteX191" fmla="*/ 3546806 w 7467600"/>
              <a:gd name="connsiteY191" fmla="*/ 4356139 h 6858000"/>
              <a:gd name="connsiteX192" fmla="*/ 3364433 w 7467600"/>
              <a:gd name="connsiteY192" fmla="*/ 3953121 h 6858000"/>
              <a:gd name="connsiteX193" fmla="*/ 3316479 w 7467600"/>
              <a:gd name="connsiteY193" fmla="*/ 3872136 h 6858000"/>
              <a:gd name="connsiteX194" fmla="*/ 3291335 w 7467600"/>
              <a:gd name="connsiteY194" fmla="*/ 3767420 h 6858000"/>
              <a:gd name="connsiteX195" fmla="*/ 3390805 w 7467600"/>
              <a:gd name="connsiteY195" fmla="*/ 3937163 h 6858000"/>
              <a:gd name="connsiteX196" fmla="*/ 3579062 w 7467600"/>
              <a:gd name="connsiteY196" fmla="*/ 4359040 h 6858000"/>
              <a:gd name="connsiteX197" fmla="*/ 3467355 w 7467600"/>
              <a:gd name="connsiteY197" fmla="*/ 3988130 h 6858000"/>
              <a:gd name="connsiteX198" fmla="*/ 3310753 w 7467600"/>
              <a:gd name="connsiteY198" fmla="*/ 3787140 h 6858000"/>
              <a:gd name="connsiteX199" fmla="*/ 3291335 w 7467600"/>
              <a:gd name="connsiteY199" fmla="*/ 3767420 h 6858000"/>
              <a:gd name="connsiteX200" fmla="*/ 1635889 w 7467600"/>
              <a:gd name="connsiteY200" fmla="*/ 3709494 h 6858000"/>
              <a:gd name="connsiteX201" fmla="*/ 1634800 w 7467600"/>
              <a:gd name="connsiteY201" fmla="*/ 3731111 h 6858000"/>
              <a:gd name="connsiteX202" fmla="*/ 1635889 w 7467600"/>
              <a:gd name="connsiteY202" fmla="*/ 3709494 h 6858000"/>
              <a:gd name="connsiteX203" fmla="*/ 1510397 w 7467600"/>
              <a:gd name="connsiteY203" fmla="*/ 3684705 h 6858000"/>
              <a:gd name="connsiteX204" fmla="*/ 1146550 w 7467600"/>
              <a:gd name="connsiteY204" fmla="*/ 3802012 h 6858000"/>
              <a:gd name="connsiteX205" fmla="*/ 698834 w 7467600"/>
              <a:gd name="connsiteY205" fmla="*/ 3952272 h 6858000"/>
              <a:gd name="connsiteX206" fmla="*/ 34256 w 7467600"/>
              <a:gd name="connsiteY206" fmla="*/ 4347603 h 6858000"/>
              <a:gd name="connsiteX207" fmla="*/ 527241 w 7467600"/>
              <a:gd name="connsiteY207" fmla="*/ 4065078 h 6858000"/>
              <a:gd name="connsiteX208" fmla="*/ 1510397 w 7467600"/>
              <a:gd name="connsiteY208" fmla="*/ 3684705 h 6858000"/>
              <a:gd name="connsiteX209" fmla="*/ 1313114 w 7467600"/>
              <a:gd name="connsiteY209" fmla="*/ 3655216 h 6858000"/>
              <a:gd name="connsiteX210" fmla="*/ 1109304 w 7467600"/>
              <a:gd name="connsiteY210" fmla="*/ 3669030 h 6858000"/>
              <a:gd name="connsiteX211" fmla="*/ 8129 w 7467600"/>
              <a:gd name="connsiteY211" fmla="*/ 4330519 h 6858000"/>
              <a:gd name="connsiteX212" fmla="*/ 687572 w 7467600"/>
              <a:gd name="connsiteY212" fmla="*/ 3925629 h 6858000"/>
              <a:gd name="connsiteX213" fmla="*/ 1138365 w 7467600"/>
              <a:gd name="connsiteY213" fmla="*/ 3774515 h 6858000"/>
              <a:gd name="connsiteX214" fmla="*/ 1505579 w 7467600"/>
              <a:gd name="connsiteY214" fmla="*/ 3655526 h 6858000"/>
              <a:gd name="connsiteX215" fmla="*/ 1313114 w 7467600"/>
              <a:gd name="connsiteY215" fmla="*/ 3655216 h 6858000"/>
              <a:gd name="connsiteX216" fmla="*/ 3655073 w 7467600"/>
              <a:gd name="connsiteY216" fmla="*/ 3650884 h 6858000"/>
              <a:gd name="connsiteX217" fmla="*/ 3989938 w 7467600"/>
              <a:gd name="connsiteY217" fmla="*/ 3991685 h 6858000"/>
              <a:gd name="connsiteX218" fmla="*/ 4393907 w 7467600"/>
              <a:gd name="connsiteY218" fmla="*/ 4261258 h 6858000"/>
              <a:gd name="connsiteX219" fmla="*/ 4648051 w 7467600"/>
              <a:gd name="connsiteY219" fmla="*/ 4374051 h 6858000"/>
              <a:gd name="connsiteX220" fmla="*/ 4383389 w 7467600"/>
              <a:gd name="connsiteY220" fmla="*/ 4184369 h 6858000"/>
              <a:gd name="connsiteX221" fmla="*/ 4165508 w 7467600"/>
              <a:gd name="connsiteY221" fmla="*/ 4035196 h 6858000"/>
              <a:gd name="connsiteX222" fmla="*/ 4068162 w 7467600"/>
              <a:gd name="connsiteY222" fmla="*/ 3953394 h 6858000"/>
              <a:gd name="connsiteX223" fmla="*/ 3981416 w 7467600"/>
              <a:gd name="connsiteY223" fmla="*/ 3880482 h 6858000"/>
              <a:gd name="connsiteX224" fmla="*/ 3800147 w 7467600"/>
              <a:gd name="connsiteY224" fmla="*/ 3749872 h 6858000"/>
              <a:gd name="connsiteX225" fmla="*/ 3655073 w 7467600"/>
              <a:gd name="connsiteY225" fmla="*/ 3650884 h 6858000"/>
              <a:gd name="connsiteX226" fmla="*/ 3670252 w 7467600"/>
              <a:gd name="connsiteY226" fmla="*/ 3622798 h 6858000"/>
              <a:gd name="connsiteX227" fmla="*/ 3817258 w 7467600"/>
              <a:gd name="connsiteY227" fmla="*/ 3723577 h 6858000"/>
              <a:gd name="connsiteX228" fmla="*/ 4000461 w 7467600"/>
              <a:gd name="connsiteY228" fmla="*/ 3855966 h 6858000"/>
              <a:gd name="connsiteX229" fmla="*/ 4088180 w 7467600"/>
              <a:gd name="connsiteY229" fmla="*/ 3929774 h 6858000"/>
              <a:gd name="connsiteX230" fmla="*/ 4184555 w 7467600"/>
              <a:gd name="connsiteY230" fmla="*/ 4010683 h 6858000"/>
              <a:gd name="connsiteX231" fmla="*/ 4399563 w 7467600"/>
              <a:gd name="connsiteY231" fmla="*/ 4158106 h 6858000"/>
              <a:gd name="connsiteX232" fmla="*/ 4684469 w 7467600"/>
              <a:gd name="connsiteY232" fmla="*/ 4364680 h 6858000"/>
              <a:gd name="connsiteX233" fmla="*/ 4690271 w 7467600"/>
              <a:gd name="connsiteY233" fmla="*/ 4370034 h 6858000"/>
              <a:gd name="connsiteX234" fmla="*/ 4136093 w 7467600"/>
              <a:gd name="connsiteY234" fmla="*/ 3858466 h 6858000"/>
              <a:gd name="connsiteX235" fmla="*/ 3670252 w 7467600"/>
              <a:gd name="connsiteY235" fmla="*/ 3622798 h 6858000"/>
              <a:gd name="connsiteX236" fmla="*/ 4440129 w 7467600"/>
              <a:gd name="connsiteY236" fmla="*/ 3448571 h 6858000"/>
              <a:gd name="connsiteX237" fmla="*/ 4856525 w 7467600"/>
              <a:gd name="connsiteY237" fmla="*/ 3915351 h 6858000"/>
              <a:gd name="connsiteX238" fmla="*/ 5059055 w 7467600"/>
              <a:gd name="connsiteY238" fmla="*/ 4108918 h 6858000"/>
              <a:gd name="connsiteX239" fmla="*/ 5290070 w 7467600"/>
              <a:gd name="connsiteY239" fmla="*/ 4263619 h 6858000"/>
              <a:gd name="connsiteX240" fmla="*/ 4834991 w 7467600"/>
              <a:gd name="connsiteY240" fmla="*/ 3830985 h 6858000"/>
              <a:gd name="connsiteX241" fmla="*/ 4440129 w 7467600"/>
              <a:gd name="connsiteY241" fmla="*/ 3448571 h 6858000"/>
              <a:gd name="connsiteX242" fmla="*/ 4441737 w 7467600"/>
              <a:gd name="connsiteY242" fmla="*/ 3399734 h 6858000"/>
              <a:gd name="connsiteX243" fmla="*/ 4431236 w 7467600"/>
              <a:gd name="connsiteY243" fmla="*/ 3400954 h 6858000"/>
              <a:gd name="connsiteX244" fmla="*/ 4557150 w 7467600"/>
              <a:gd name="connsiteY244" fmla="*/ 3510023 h 6858000"/>
              <a:gd name="connsiteX245" fmla="*/ 4856936 w 7467600"/>
              <a:gd name="connsiteY245" fmla="*/ 3809146 h 6858000"/>
              <a:gd name="connsiteX246" fmla="*/ 5111996 w 7467600"/>
              <a:gd name="connsiteY246" fmla="*/ 4065759 h 6858000"/>
              <a:gd name="connsiteX247" fmla="*/ 5388878 w 7467600"/>
              <a:gd name="connsiteY247" fmla="*/ 4300185 h 6858000"/>
              <a:gd name="connsiteX248" fmla="*/ 5425556 w 7467600"/>
              <a:gd name="connsiteY248" fmla="*/ 4308967 h 6858000"/>
              <a:gd name="connsiteX249" fmla="*/ 4943646 w 7467600"/>
              <a:gd name="connsiteY249" fmla="*/ 3822916 h 6858000"/>
              <a:gd name="connsiteX250" fmla="*/ 4594837 w 7467600"/>
              <a:gd name="connsiteY250" fmla="*/ 3532274 h 6858000"/>
              <a:gd name="connsiteX251" fmla="*/ 4441737 w 7467600"/>
              <a:gd name="connsiteY251" fmla="*/ 3399734 h 6858000"/>
              <a:gd name="connsiteX252" fmla="*/ 5425834 w 7467600"/>
              <a:gd name="connsiteY252" fmla="*/ 3162785 h 6858000"/>
              <a:gd name="connsiteX253" fmla="*/ 5401644 w 7467600"/>
              <a:gd name="connsiteY253" fmla="*/ 3617847 h 6858000"/>
              <a:gd name="connsiteX254" fmla="*/ 5467256 w 7467600"/>
              <a:gd name="connsiteY254" fmla="*/ 4175494 h 6858000"/>
              <a:gd name="connsiteX255" fmla="*/ 5448069 w 7467600"/>
              <a:gd name="connsiteY255" fmla="*/ 3567554 h 6858000"/>
              <a:gd name="connsiteX256" fmla="*/ 5425834 w 7467600"/>
              <a:gd name="connsiteY256" fmla="*/ 3162785 h 6858000"/>
              <a:gd name="connsiteX257" fmla="*/ 1318687 w 7467600"/>
              <a:gd name="connsiteY257" fmla="*/ 3113840 h 6858000"/>
              <a:gd name="connsiteX258" fmla="*/ 1066793 w 7467600"/>
              <a:gd name="connsiteY258" fmla="*/ 3212171 h 6858000"/>
              <a:gd name="connsiteX259" fmla="*/ 993319 w 7467600"/>
              <a:gd name="connsiteY259" fmla="*/ 3247648 h 6858000"/>
              <a:gd name="connsiteX260" fmla="*/ 853081 w 7467600"/>
              <a:gd name="connsiteY260" fmla="*/ 3312410 h 6858000"/>
              <a:gd name="connsiteX261" fmla="*/ 805957 w 7467600"/>
              <a:gd name="connsiteY261" fmla="*/ 3330443 h 6858000"/>
              <a:gd name="connsiteX262" fmla="*/ 1318687 w 7467600"/>
              <a:gd name="connsiteY262" fmla="*/ 3113840 h 6858000"/>
              <a:gd name="connsiteX263" fmla="*/ 5453702 w 7467600"/>
              <a:gd name="connsiteY263" fmla="*/ 3090882 h 6858000"/>
              <a:gd name="connsiteX264" fmla="*/ 5480135 w 7467600"/>
              <a:gd name="connsiteY264" fmla="*/ 3565802 h 6858000"/>
              <a:gd name="connsiteX265" fmla="*/ 5499023 w 7467600"/>
              <a:gd name="connsiteY265" fmla="*/ 4166310 h 6858000"/>
              <a:gd name="connsiteX266" fmla="*/ 5547022 w 7467600"/>
              <a:gd name="connsiteY266" fmla="*/ 3607838 h 6858000"/>
              <a:gd name="connsiteX267" fmla="*/ 5515964 w 7467600"/>
              <a:gd name="connsiteY267" fmla="*/ 3378541 h 6858000"/>
              <a:gd name="connsiteX268" fmla="*/ 5453702 w 7467600"/>
              <a:gd name="connsiteY268" fmla="*/ 3090882 h 6858000"/>
              <a:gd name="connsiteX269" fmla="*/ 1238695 w 7467600"/>
              <a:gd name="connsiteY269" fmla="*/ 3076820 h 6858000"/>
              <a:gd name="connsiteX270" fmla="*/ 716371 w 7467600"/>
              <a:gd name="connsiteY270" fmla="*/ 3293249 h 6858000"/>
              <a:gd name="connsiteX271" fmla="*/ 579522 w 7467600"/>
              <a:gd name="connsiteY271" fmla="*/ 3371759 h 6858000"/>
              <a:gd name="connsiteX272" fmla="*/ 600288 w 7467600"/>
              <a:gd name="connsiteY272" fmla="*/ 3365555 h 6858000"/>
              <a:gd name="connsiteX273" fmla="*/ 840692 w 7467600"/>
              <a:gd name="connsiteY273" fmla="*/ 3284921 h 6858000"/>
              <a:gd name="connsiteX274" fmla="*/ 979248 w 7467600"/>
              <a:gd name="connsiteY274" fmla="*/ 3221003 h 6858000"/>
              <a:gd name="connsiteX275" fmla="*/ 1053282 w 7467600"/>
              <a:gd name="connsiteY275" fmla="*/ 3185247 h 6858000"/>
              <a:gd name="connsiteX276" fmla="*/ 1320603 w 7467600"/>
              <a:gd name="connsiteY276" fmla="*/ 3081281 h 6858000"/>
              <a:gd name="connsiteX277" fmla="*/ 1238695 w 7467600"/>
              <a:gd name="connsiteY277" fmla="*/ 3076820 h 6858000"/>
              <a:gd name="connsiteX278" fmla="*/ 5425627 w 7467600"/>
              <a:gd name="connsiteY278" fmla="*/ 2954192 h 6858000"/>
              <a:gd name="connsiteX279" fmla="*/ 5470770 w 7467600"/>
              <a:gd name="connsiteY279" fmla="*/ 3005435 h 6858000"/>
              <a:gd name="connsiteX280" fmla="*/ 5519779 w 7467600"/>
              <a:gd name="connsiteY280" fmla="*/ 4359223 h 6858000"/>
              <a:gd name="connsiteX281" fmla="*/ 5520293 w 7467600"/>
              <a:gd name="connsiteY281" fmla="*/ 4360602 h 6858000"/>
              <a:gd name="connsiteX282" fmla="*/ 5767221 w 7467600"/>
              <a:gd name="connsiteY282" fmla="*/ 4665564 h 6858000"/>
              <a:gd name="connsiteX283" fmla="*/ 6937169 w 7467600"/>
              <a:gd name="connsiteY283" fmla="*/ 4815941 h 6858000"/>
              <a:gd name="connsiteX284" fmla="*/ 6953922 w 7467600"/>
              <a:gd name="connsiteY284" fmla="*/ 4890068 h 6858000"/>
              <a:gd name="connsiteX285" fmla="*/ 6071359 w 7467600"/>
              <a:gd name="connsiteY285" fmla="*/ 4770770 h 6858000"/>
              <a:gd name="connsiteX286" fmla="*/ 6038839 w 7467600"/>
              <a:gd name="connsiteY286" fmla="*/ 4764474 h 6858000"/>
              <a:gd name="connsiteX287" fmla="*/ 6038706 w 7467600"/>
              <a:gd name="connsiteY287" fmla="*/ 4763847 h 6858000"/>
              <a:gd name="connsiteX288" fmla="*/ 6037784 w 7467600"/>
              <a:gd name="connsiteY288" fmla="*/ 4764270 h 6858000"/>
              <a:gd name="connsiteX289" fmla="*/ 6038839 w 7467600"/>
              <a:gd name="connsiteY289" fmla="*/ 4764474 h 6858000"/>
              <a:gd name="connsiteX290" fmla="*/ 6040338 w 7467600"/>
              <a:gd name="connsiteY290" fmla="*/ 4771418 h 6858000"/>
              <a:gd name="connsiteX291" fmla="*/ 6024488 w 7467600"/>
              <a:gd name="connsiteY291" fmla="*/ 4809903 h 6858000"/>
              <a:gd name="connsiteX292" fmla="*/ 5599771 w 7467600"/>
              <a:gd name="connsiteY292" fmla="*/ 5509652 h 6858000"/>
              <a:gd name="connsiteX293" fmla="*/ 5548843 w 7467600"/>
              <a:gd name="connsiteY293" fmla="*/ 5563845 h 6858000"/>
              <a:gd name="connsiteX294" fmla="*/ 5940952 w 7467600"/>
              <a:gd name="connsiteY294" fmla="*/ 6250028 h 6858000"/>
              <a:gd name="connsiteX295" fmla="*/ 6043441 w 7467600"/>
              <a:gd name="connsiteY295" fmla="*/ 6665847 h 6858000"/>
              <a:gd name="connsiteX296" fmla="*/ 6093432 w 7467600"/>
              <a:gd name="connsiteY296" fmla="*/ 6858000 h 6858000"/>
              <a:gd name="connsiteX297" fmla="*/ 6034344 w 7467600"/>
              <a:gd name="connsiteY297" fmla="*/ 6858000 h 6858000"/>
              <a:gd name="connsiteX298" fmla="*/ 6026679 w 7467600"/>
              <a:gd name="connsiteY298" fmla="*/ 6836959 h 6858000"/>
              <a:gd name="connsiteX299" fmla="*/ 5800441 w 7467600"/>
              <a:gd name="connsiteY299" fmla="*/ 6335286 h 6858000"/>
              <a:gd name="connsiteX300" fmla="*/ 5526562 w 7467600"/>
              <a:gd name="connsiteY300" fmla="*/ 5705388 h 6858000"/>
              <a:gd name="connsiteX301" fmla="*/ 5519640 w 7467600"/>
              <a:gd name="connsiteY301" fmla="*/ 5683774 h 6858000"/>
              <a:gd name="connsiteX302" fmla="*/ 5844559 w 7467600"/>
              <a:gd name="connsiteY302" fmla="*/ 6553349 h 6858000"/>
              <a:gd name="connsiteX303" fmla="*/ 5975994 w 7467600"/>
              <a:gd name="connsiteY303" fmla="*/ 6858000 h 6858000"/>
              <a:gd name="connsiteX304" fmla="*/ 5898547 w 7467600"/>
              <a:gd name="connsiteY304" fmla="*/ 6858000 h 6858000"/>
              <a:gd name="connsiteX305" fmla="*/ 5682041 w 7467600"/>
              <a:gd name="connsiteY305" fmla="*/ 6355860 h 6858000"/>
              <a:gd name="connsiteX306" fmla="*/ 5461758 w 7467600"/>
              <a:gd name="connsiteY306" fmla="*/ 5820220 h 6858000"/>
              <a:gd name="connsiteX307" fmla="*/ 5237282 w 7467600"/>
              <a:gd name="connsiteY307" fmla="*/ 6579086 h 6858000"/>
              <a:gd name="connsiteX308" fmla="*/ 5115009 w 7467600"/>
              <a:gd name="connsiteY308" fmla="*/ 6858000 h 6858000"/>
              <a:gd name="connsiteX309" fmla="*/ 5028074 w 7467600"/>
              <a:gd name="connsiteY309" fmla="*/ 6858000 h 6858000"/>
              <a:gd name="connsiteX310" fmla="*/ 5079508 w 7467600"/>
              <a:gd name="connsiteY310" fmla="*/ 6749074 h 6858000"/>
              <a:gd name="connsiteX311" fmla="*/ 5371846 w 7467600"/>
              <a:gd name="connsiteY311" fmla="*/ 5924413 h 6858000"/>
              <a:gd name="connsiteX312" fmla="*/ 5270512 w 7467600"/>
              <a:gd name="connsiteY312" fmla="*/ 6138975 h 6858000"/>
              <a:gd name="connsiteX313" fmla="*/ 5062409 w 7467600"/>
              <a:gd name="connsiteY313" fmla="*/ 6653544 h 6858000"/>
              <a:gd name="connsiteX314" fmla="*/ 5036628 w 7467600"/>
              <a:gd name="connsiteY314" fmla="*/ 6754247 h 6858000"/>
              <a:gd name="connsiteX315" fmla="*/ 5009112 w 7467600"/>
              <a:gd name="connsiteY315" fmla="*/ 6858000 h 6858000"/>
              <a:gd name="connsiteX316" fmla="*/ 4976679 w 7467600"/>
              <a:gd name="connsiteY316" fmla="*/ 6858000 h 6858000"/>
              <a:gd name="connsiteX317" fmla="*/ 5006537 w 7467600"/>
              <a:gd name="connsiteY317" fmla="*/ 6747068 h 6858000"/>
              <a:gd name="connsiteX318" fmla="*/ 5032723 w 7467600"/>
              <a:gd name="connsiteY318" fmla="*/ 6644957 h 6858000"/>
              <a:gd name="connsiteX319" fmla="*/ 5242949 w 7467600"/>
              <a:gd name="connsiteY319" fmla="*/ 6125175 h 6858000"/>
              <a:gd name="connsiteX320" fmla="*/ 5286321 w 7467600"/>
              <a:gd name="connsiteY320" fmla="*/ 6033555 h 6858000"/>
              <a:gd name="connsiteX321" fmla="*/ 5008210 w 7467600"/>
              <a:gd name="connsiteY321" fmla="*/ 6649194 h 6858000"/>
              <a:gd name="connsiteX322" fmla="*/ 4986321 w 7467600"/>
              <a:gd name="connsiteY322" fmla="*/ 6765687 h 6858000"/>
              <a:gd name="connsiteX323" fmla="*/ 4973474 w 7467600"/>
              <a:gd name="connsiteY323" fmla="*/ 6858000 h 6858000"/>
              <a:gd name="connsiteX324" fmla="*/ 4907178 w 7467600"/>
              <a:gd name="connsiteY324" fmla="*/ 6858000 h 6858000"/>
              <a:gd name="connsiteX325" fmla="*/ 4910810 w 7467600"/>
              <a:gd name="connsiteY325" fmla="*/ 6829660 h 6858000"/>
              <a:gd name="connsiteX326" fmla="*/ 4987461 w 7467600"/>
              <a:gd name="connsiteY326" fmla="*/ 6432994 h 6858000"/>
              <a:gd name="connsiteX327" fmla="*/ 5179262 w 7467600"/>
              <a:gd name="connsiteY327" fmla="*/ 6035044 h 6858000"/>
              <a:gd name="connsiteX328" fmla="*/ 4689678 w 7467600"/>
              <a:gd name="connsiteY328" fmla="*/ 6440241 h 6858000"/>
              <a:gd name="connsiteX329" fmla="*/ 4477543 w 7467600"/>
              <a:gd name="connsiteY329" fmla="*/ 6674836 h 6858000"/>
              <a:gd name="connsiteX330" fmla="*/ 4329957 w 7467600"/>
              <a:gd name="connsiteY330" fmla="*/ 6858000 h 6858000"/>
              <a:gd name="connsiteX331" fmla="*/ 4218595 w 7467600"/>
              <a:gd name="connsiteY331" fmla="*/ 6858000 h 6858000"/>
              <a:gd name="connsiteX332" fmla="*/ 4368888 w 7467600"/>
              <a:gd name="connsiteY332" fmla="*/ 6668412 h 6858000"/>
              <a:gd name="connsiteX333" fmla="*/ 4563091 w 7467600"/>
              <a:gd name="connsiteY333" fmla="*/ 6442508 h 6858000"/>
              <a:gd name="connsiteX334" fmla="*/ 5387324 w 7467600"/>
              <a:gd name="connsiteY334" fmla="*/ 5705830 h 6858000"/>
              <a:gd name="connsiteX335" fmla="*/ 5073620 w 7467600"/>
              <a:gd name="connsiteY335" fmla="*/ 5955437 h 6858000"/>
              <a:gd name="connsiteX336" fmla="*/ 4689789 w 7467600"/>
              <a:gd name="connsiteY336" fmla="*/ 6268382 h 6858000"/>
              <a:gd name="connsiteX337" fmla="*/ 4418722 w 7467600"/>
              <a:gd name="connsiteY337" fmla="*/ 6570886 h 6858000"/>
              <a:gd name="connsiteX338" fmla="*/ 4214944 w 7467600"/>
              <a:gd name="connsiteY338" fmla="*/ 6858000 h 6858000"/>
              <a:gd name="connsiteX339" fmla="*/ 4177898 w 7467600"/>
              <a:gd name="connsiteY339" fmla="*/ 6858000 h 6858000"/>
              <a:gd name="connsiteX340" fmla="*/ 4391597 w 7467600"/>
              <a:gd name="connsiteY340" fmla="*/ 6556370 h 6858000"/>
              <a:gd name="connsiteX341" fmla="*/ 4668889 w 7467600"/>
              <a:gd name="connsiteY341" fmla="*/ 6246399 h 6858000"/>
              <a:gd name="connsiteX342" fmla="*/ 5055427 w 7467600"/>
              <a:gd name="connsiteY342" fmla="*/ 5931476 h 6858000"/>
              <a:gd name="connsiteX343" fmla="*/ 5371814 w 7467600"/>
              <a:gd name="connsiteY343" fmla="*/ 5678975 h 6858000"/>
              <a:gd name="connsiteX344" fmla="*/ 4987918 w 7467600"/>
              <a:gd name="connsiteY344" fmla="*/ 5838701 h 6858000"/>
              <a:gd name="connsiteX345" fmla="*/ 4317146 w 7467600"/>
              <a:gd name="connsiteY345" fmla="*/ 6587716 h 6858000"/>
              <a:gd name="connsiteX346" fmla="*/ 4171627 w 7467600"/>
              <a:gd name="connsiteY346" fmla="*/ 6858000 h 6858000"/>
              <a:gd name="connsiteX347" fmla="*/ 4081585 w 7467600"/>
              <a:gd name="connsiteY347" fmla="*/ 6858000 h 6858000"/>
              <a:gd name="connsiteX348" fmla="*/ 4238603 w 7467600"/>
              <a:gd name="connsiteY348" fmla="*/ 6559341 h 6858000"/>
              <a:gd name="connsiteX349" fmla="*/ 4778333 w 7467600"/>
              <a:gd name="connsiteY349" fmla="*/ 5873626 h 6858000"/>
              <a:gd name="connsiteX350" fmla="*/ 5414185 w 7467600"/>
              <a:gd name="connsiteY350" fmla="*/ 5573882 h 6858000"/>
              <a:gd name="connsiteX351" fmla="*/ 5959648 w 7467600"/>
              <a:gd name="connsiteY351" fmla="*/ 4760797 h 6858000"/>
              <a:gd name="connsiteX352" fmla="*/ 5355019 w 7467600"/>
              <a:gd name="connsiteY352" fmla="*/ 4734672 h 6858000"/>
              <a:gd name="connsiteX353" fmla="*/ 5083565 w 7467600"/>
              <a:gd name="connsiteY353" fmla="*/ 5179121 h 6858000"/>
              <a:gd name="connsiteX354" fmla="*/ 4713577 w 7467600"/>
              <a:gd name="connsiteY354" fmla="*/ 5616803 h 6858000"/>
              <a:gd name="connsiteX355" fmla="*/ 3989559 w 7467600"/>
              <a:gd name="connsiteY355" fmla="*/ 6145945 h 6858000"/>
              <a:gd name="connsiteX356" fmla="*/ 3939824 w 7467600"/>
              <a:gd name="connsiteY356" fmla="*/ 6066900 h 6858000"/>
              <a:gd name="connsiteX357" fmla="*/ 4584537 w 7467600"/>
              <a:gd name="connsiteY357" fmla="*/ 5324826 h 6858000"/>
              <a:gd name="connsiteX358" fmla="*/ 5037105 w 7467600"/>
              <a:gd name="connsiteY358" fmla="*/ 5088765 h 6858000"/>
              <a:gd name="connsiteX359" fmla="*/ 5039930 w 7467600"/>
              <a:gd name="connsiteY359" fmla="*/ 5089585 h 6858000"/>
              <a:gd name="connsiteX360" fmla="*/ 5263764 w 7467600"/>
              <a:gd name="connsiteY360" fmla="*/ 4735525 h 6858000"/>
              <a:gd name="connsiteX361" fmla="*/ 4086300 w 7467600"/>
              <a:gd name="connsiteY361" fmla="*/ 4884599 h 6858000"/>
              <a:gd name="connsiteX362" fmla="*/ 4085485 w 7467600"/>
              <a:gd name="connsiteY362" fmla="*/ 4899070 h 6858000"/>
              <a:gd name="connsiteX363" fmla="*/ 3871915 w 7467600"/>
              <a:gd name="connsiteY363" fmla="*/ 5253645 h 6858000"/>
              <a:gd name="connsiteX364" fmla="*/ 3799374 w 7467600"/>
              <a:gd name="connsiteY364" fmla="*/ 5466127 h 6858000"/>
              <a:gd name="connsiteX365" fmla="*/ 3498850 w 7467600"/>
              <a:gd name="connsiteY365" fmla="*/ 6661888 h 6858000"/>
              <a:gd name="connsiteX366" fmla="*/ 3399216 w 7467600"/>
              <a:gd name="connsiteY366" fmla="*/ 6858000 h 6858000"/>
              <a:gd name="connsiteX367" fmla="*/ 3303688 w 7467600"/>
              <a:gd name="connsiteY367" fmla="*/ 6858000 h 6858000"/>
              <a:gd name="connsiteX368" fmla="*/ 3391774 w 7467600"/>
              <a:gd name="connsiteY368" fmla="*/ 6697181 h 6858000"/>
              <a:gd name="connsiteX369" fmla="*/ 3735540 w 7467600"/>
              <a:gd name="connsiteY369" fmla="*/ 5546923 h 6858000"/>
              <a:gd name="connsiteX370" fmla="*/ 3729438 w 7467600"/>
              <a:gd name="connsiteY370" fmla="*/ 5569058 h 6858000"/>
              <a:gd name="connsiteX371" fmla="*/ 3707782 w 7467600"/>
              <a:gd name="connsiteY371" fmla="*/ 5644908 h 6858000"/>
              <a:gd name="connsiteX372" fmla="*/ 3583827 w 7467600"/>
              <a:gd name="connsiteY372" fmla="*/ 6039215 h 6858000"/>
              <a:gd name="connsiteX373" fmla="*/ 3547861 w 7467600"/>
              <a:gd name="connsiteY373" fmla="*/ 6129609 h 6858000"/>
              <a:gd name="connsiteX374" fmla="*/ 3490905 w 7467600"/>
              <a:gd name="connsiteY374" fmla="*/ 6277660 h 6858000"/>
              <a:gd name="connsiteX375" fmla="*/ 3455859 w 7467600"/>
              <a:gd name="connsiteY375" fmla="*/ 6391301 h 6858000"/>
              <a:gd name="connsiteX376" fmla="*/ 3429112 w 7467600"/>
              <a:gd name="connsiteY376" fmla="*/ 6479469 h 6858000"/>
              <a:gd name="connsiteX377" fmla="*/ 3304862 w 7467600"/>
              <a:gd name="connsiteY377" fmla="*/ 6796476 h 6858000"/>
              <a:gd name="connsiteX378" fmla="*/ 3276071 w 7467600"/>
              <a:gd name="connsiteY378" fmla="*/ 6858000 h 6858000"/>
              <a:gd name="connsiteX379" fmla="*/ 3240805 w 7467600"/>
              <a:gd name="connsiteY379" fmla="*/ 6858000 h 6858000"/>
              <a:gd name="connsiteX380" fmla="*/ 3275917 w 7467600"/>
              <a:gd name="connsiteY380" fmla="*/ 6783192 h 6858000"/>
              <a:gd name="connsiteX381" fmla="*/ 3399358 w 7467600"/>
              <a:gd name="connsiteY381" fmla="*/ 6469011 h 6858000"/>
              <a:gd name="connsiteX382" fmla="*/ 3425650 w 7467600"/>
              <a:gd name="connsiteY382" fmla="*/ 6381333 h 6858000"/>
              <a:gd name="connsiteX383" fmla="*/ 3460661 w 7467600"/>
              <a:gd name="connsiteY383" fmla="*/ 6266763 h 6858000"/>
              <a:gd name="connsiteX384" fmla="*/ 3518021 w 7467600"/>
              <a:gd name="connsiteY384" fmla="*/ 6117298 h 6858000"/>
              <a:gd name="connsiteX385" fmla="*/ 3554035 w 7467600"/>
              <a:gd name="connsiteY385" fmla="*/ 6027832 h 6858000"/>
              <a:gd name="connsiteX386" fmla="*/ 3677174 w 7467600"/>
              <a:gd name="connsiteY386" fmla="*/ 5636351 h 6858000"/>
              <a:gd name="connsiteX387" fmla="*/ 3698819 w 7467600"/>
              <a:gd name="connsiteY387" fmla="*/ 5560503 h 6858000"/>
              <a:gd name="connsiteX388" fmla="*/ 3702094 w 7467600"/>
              <a:gd name="connsiteY388" fmla="*/ 5549194 h 6858000"/>
              <a:gd name="connsiteX389" fmla="*/ 3398355 w 7467600"/>
              <a:gd name="connsiteY389" fmla="*/ 6094603 h 6858000"/>
              <a:gd name="connsiteX390" fmla="*/ 3193941 w 7467600"/>
              <a:gd name="connsiteY390" fmla="*/ 6798775 h 6858000"/>
              <a:gd name="connsiteX391" fmla="*/ 3184140 w 7467600"/>
              <a:gd name="connsiteY391" fmla="*/ 6858000 h 6858000"/>
              <a:gd name="connsiteX392" fmla="*/ 3099978 w 7467600"/>
              <a:gd name="connsiteY392" fmla="*/ 6858000 h 6858000"/>
              <a:gd name="connsiteX393" fmla="*/ 3101556 w 7467600"/>
              <a:gd name="connsiteY393" fmla="*/ 6843337 h 6858000"/>
              <a:gd name="connsiteX394" fmla="*/ 3370162 w 7467600"/>
              <a:gd name="connsiteY394" fmla="*/ 5785550 h 6858000"/>
              <a:gd name="connsiteX395" fmla="*/ 3746477 w 7467600"/>
              <a:gd name="connsiteY395" fmla="*/ 5377889 h 6858000"/>
              <a:gd name="connsiteX396" fmla="*/ 3863399 w 7467600"/>
              <a:gd name="connsiteY396" fmla="*/ 5087257 h 6858000"/>
              <a:gd name="connsiteX397" fmla="*/ 3968712 w 7467600"/>
              <a:gd name="connsiteY397" fmla="*/ 4913989 h 6858000"/>
              <a:gd name="connsiteX398" fmla="*/ 2792390 w 7467600"/>
              <a:gd name="connsiteY398" fmla="*/ 5382974 h 6858000"/>
              <a:gd name="connsiteX399" fmla="*/ 2714982 w 7467600"/>
              <a:gd name="connsiteY399" fmla="*/ 5427051 h 6858000"/>
              <a:gd name="connsiteX400" fmla="*/ 2813361 w 7467600"/>
              <a:gd name="connsiteY400" fmla="*/ 6023912 h 6858000"/>
              <a:gd name="connsiteX401" fmla="*/ 2688430 w 7467600"/>
              <a:gd name="connsiteY401" fmla="*/ 6801564 h 6858000"/>
              <a:gd name="connsiteX402" fmla="*/ 2629626 w 7467600"/>
              <a:gd name="connsiteY402" fmla="*/ 6763394 h 6858000"/>
              <a:gd name="connsiteX403" fmla="*/ 2565328 w 7467600"/>
              <a:gd name="connsiteY403" fmla="*/ 5516399 h 6858000"/>
              <a:gd name="connsiteX404" fmla="*/ 1922999 w 7467600"/>
              <a:gd name="connsiteY404" fmla="*/ 5980343 h 6858000"/>
              <a:gd name="connsiteX405" fmla="*/ 1950261 w 7467600"/>
              <a:gd name="connsiteY405" fmla="*/ 6405858 h 6858000"/>
              <a:gd name="connsiteX406" fmla="*/ 2365554 w 7467600"/>
              <a:gd name="connsiteY406" fmla="*/ 6759107 h 6858000"/>
              <a:gd name="connsiteX407" fmla="*/ 2424142 w 7467600"/>
              <a:gd name="connsiteY407" fmla="*/ 6858000 h 6858000"/>
              <a:gd name="connsiteX408" fmla="*/ 2395994 w 7467600"/>
              <a:gd name="connsiteY408" fmla="*/ 6858000 h 6858000"/>
              <a:gd name="connsiteX409" fmla="*/ 2392863 w 7467600"/>
              <a:gd name="connsiteY409" fmla="*/ 6852964 h 6858000"/>
              <a:gd name="connsiteX410" fmla="*/ 2017589 w 7467600"/>
              <a:gd name="connsiteY410" fmla="*/ 6493982 h 6858000"/>
              <a:gd name="connsiteX411" fmla="*/ 2147336 w 7467600"/>
              <a:gd name="connsiteY411" fmla="*/ 6594052 h 6858000"/>
              <a:gd name="connsiteX412" fmla="*/ 2207047 w 7467600"/>
              <a:gd name="connsiteY412" fmla="*/ 6654540 h 6858000"/>
              <a:gd name="connsiteX413" fmla="*/ 2299106 w 7467600"/>
              <a:gd name="connsiteY413" fmla="*/ 6778931 h 6858000"/>
              <a:gd name="connsiteX414" fmla="*/ 2314430 w 7467600"/>
              <a:gd name="connsiteY414" fmla="*/ 6801144 h 6858000"/>
              <a:gd name="connsiteX415" fmla="*/ 2352406 w 7467600"/>
              <a:gd name="connsiteY415" fmla="*/ 6858000 h 6858000"/>
              <a:gd name="connsiteX416" fmla="*/ 2314492 w 7467600"/>
              <a:gd name="connsiteY416" fmla="*/ 6858000 h 6858000"/>
              <a:gd name="connsiteX417" fmla="*/ 2288095 w 7467600"/>
              <a:gd name="connsiteY417" fmla="*/ 6818030 h 6858000"/>
              <a:gd name="connsiteX418" fmla="*/ 2272768 w 7467600"/>
              <a:gd name="connsiteY418" fmla="*/ 6795822 h 6858000"/>
              <a:gd name="connsiteX419" fmla="*/ 2182715 w 7467600"/>
              <a:gd name="connsiteY419" fmla="*/ 6675071 h 6858000"/>
              <a:gd name="connsiteX420" fmla="*/ 2032061 w 7467600"/>
              <a:gd name="connsiteY420" fmla="*/ 6541380 h 6858000"/>
              <a:gd name="connsiteX421" fmla="*/ 2257220 w 7467600"/>
              <a:gd name="connsiteY421" fmla="*/ 6826257 h 6858000"/>
              <a:gd name="connsiteX422" fmla="*/ 2281324 w 7467600"/>
              <a:gd name="connsiteY422" fmla="*/ 6858000 h 6858000"/>
              <a:gd name="connsiteX423" fmla="*/ 2242860 w 7467600"/>
              <a:gd name="connsiteY423" fmla="*/ 6858000 h 6858000"/>
              <a:gd name="connsiteX424" fmla="*/ 2232818 w 7467600"/>
              <a:gd name="connsiteY424" fmla="*/ 6844926 h 6858000"/>
              <a:gd name="connsiteX425" fmla="*/ 1990172 w 7467600"/>
              <a:gd name="connsiteY425" fmla="*/ 6542121 h 6858000"/>
              <a:gd name="connsiteX426" fmla="*/ 2124090 w 7467600"/>
              <a:gd name="connsiteY426" fmla="*/ 6761017 h 6858000"/>
              <a:gd name="connsiteX427" fmla="*/ 2200380 w 7467600"/>
              <a:gd name="connsiteY427" fmla="*/ 6858000 h 6858000"/>
              <a:gd name="connsiteX428" fmla="*/ 2147507 w 7467600"/>
              <a:gd name="connsiteY428" fmla="*/ 6858000 h 6858000"/>
              <a:gd name="connsiteX429" fmla="*/ 2070668 w 7467600"/>
              <a:gd name="connsiteY429" fmla="*/ 6761520 h 6858000"/>
              <a:gd name="connsiteX430" fmla="*/ 1975142 w 7467600"/>
              <a:gd name="connsiteY430" fmla="*/ 6585570 h 6858000"/>
              <a:gd name="connsiteX431" fmla="*/ 2050035 w 7467600"/>
              <a:gd name="connsiteY431" fmla="*/ 6813345 h 6858000"/>
              <a:gd name="connsiteX432" fmla="*/ 2063025 w 7467600"/>
              <a:gd name="connsiteY432" fmla="*/ 6858000 h 6858000"/>
              <a:gd name="connsiteX433" fmla="*/ 2021675 w 7467600"/>
              <a:gd name="connsiteY433" fmla="*/ 6858000 h 6858000"/>
              <a:gd name="connsiteX434" fmla="*/ 2019308 w 7467600"/>
              <a:gd name="connsiteY434" fmla="*/ 6847118 h 6858000"/>
              <a:gd name="connsiteX435" fmla="*/ 1938835 w 7467600"/>
              <a:gd name="connsiteY435" fmla="*/ 6551160 h 6858000"/>
              <a:gd name="connsiteX436" fmla="*/ 1953230 w 7467600"/>
              <a:gd name="connsiteY436" fmla="*/ 6759699 h 6858000"/>
              <a:gd name="connsiteX437" fmla="*/ 1956763 w 7467600"/>
              <a:gd name="connsiteY437" fmla="*/ 6778191 h 6858000"/>
              <a:gd name="connsiteX438" fmla="*/ 1967925 w 7467600"/>
              <a:gd name="connsiteY438" fmla="*/ 6858000 h 6858000"/>
              <a:gd name="connsiteX439" fmla="*/ 1936622 w 7467600"/>
              <a:gd name="connsiteY439" fmla="*/ 6858000 h 6858000"/>
              <a:gd name="connsiteX440" fmla="*/ 1926261 w 7467600"/>
              <a:gd name="connsiteY440" fmla="*/ 6784064 h 6858000"/>
              <a:gd name="connsiteX441" fmla="*/ 1922724 w 7467600"/>
              <a:gd name="connsiteY441" fmla="*/ 6765577 h 6858000"/>
              <a:gd name="connsiteX442" fmla="*/ 1904650 w 7467600"/>
              <a:gd name="connsiteY442" fmla="*/ 6639616 h 6858000"/>
              <a:gd name="connsiteX443" fmla="*/ 1885273 w 7467600"/>
              <a:gd name="connsiteY443" fmla="*/ 6858000 h 6858000"/>
              <a:gd name="connsiteX444" fmla="*/ 1854363 w 7467600"/>
              <a:gd name="connsiteY444" fmla="*/ 6858000 h 6858000"/>
              <a:gd name="connsiteX445" fmla="*/ 1880391 w 7467600"/>
              <a:gd name="connsiteY445" fmla="*/ 6603796 h 6858000"/>
              <a:gd name="connsiteX446" fmla="*/ 1818273 w 7467600"/>
              <a:gd name="connsiteY446" fmla="*/ 6715729 h 6858000"/>
              <a:gd name="connsiteX447" fmla="*/ 1794691 w 7467600"/>
              <a:gd name="connsiteY447" fmla="*/ 6843239 h 6858000"/>
              <a:gd name="connsiteX448" fmla="*/ 1794914 w 7467600"/>
              <a:gd name="connsiteY448" fmla="*/ 6858000 h 6858000"/>
              <a:gd name="connsiteX449" fmla="*/ 1746128 w 7467600"/>
              <a:gd name="connsiteY449" fmla="*/ 6858000 h 6858000"/>
              <a:gd name="connsiteX450" fmla="*/ 1753934 w 7467600"/>
              <a:gd name="connsiteY450" fmla="*/ 6724796 h 6858000"/>
              <a:gd name="connsiteX451" fmla="*/ 1792053 w 7467600"/>
              <a:gd name="connsiteY451" fmla="*/ 6572396 h 6858000"/>
              <a:gd name="connsiteX452" fmla="*/ 1862248 w 7467600"/>
              <a:gd name="connsiteY452" fmla="*/ 6266397 h 6858000"/>
              <a:gd name="connsiteX453" fmla="*/ 1862250 w 7467600"/>
              <a:gd name="connsiteY453" fmla="*/ 6033531 h 6858000"/>
              <a:gd name="connsiteX454" fmla="*/ 1211999 w 7467600"/>
              <a:gd name="connsiteY454" fmla="*/ 6683610 h 6858000"/>
              <a:gd name="connsiteX455" fmla="*/ 1213266 w 7467600"/>
              <a:gd name="connsiteY455" fmla="*/ 6691947 h 6858000"/>
              <a:gd name="connsiteX456" fmla="*/ 1203370 w 7467600"/>
              <a:gd name="connsiteY456" fmla="*/ 6850676 h 6858000"/>
              <a:gd name="connsiteX457" fmla="*/ 1203671 w 7467600"/>
              <a:gd name="connsiteY457" fmla="*/ 6858000 h 6858000"/>
              <a:gd name="connsiteX458" fmla="*/ 1143180 w 7467600"/>
              <a:gd name="connsiteY458" fmla="*/ 6858000 h 6858000"/>
              <a:gd name="connsiteX459" fmla="*/ 1142176 w 7467600"/>
              <a:gd name="connsiteY459" fmla="*/ 6766045 h 6858000"/>
              <a:gd name="connsiteX460" fmla="*/ 1067484 w 7467600"/>
              <a:gd name="connsiteY460" fmla="*/ 6858000 h 6858000"/>
              <a:gd name="connsiteX461" fmla="*/ 953928 w 7467600"/>
              <a:gd name="connsiteY461" fmla="*/ 6858000 h 6858000"/>
              <a:gd name="connsiteX462" fmla="*/ 959715 w 7467600"/>
              <a:gd name="connsiteY462" fmla="*/ 6850185 h 6858000"/>
              <a:gd name="connsiteX463" fmla="*/ 1483788 w 7467600"/>
              <a:gd name="connsiteY463" fmla="*/ 6259174 h 6858000"/>
              <a:gd name="connsiteX464" fmla="*/ 1100671 w 7467600"/>
              <a:gd name="connsiteY464" fmla="*/ 6252137 h 6858000"/>
              <a:gd name="connsiteX465" fmla="*/ 1090144 w 7467600"/>
              <a:gd name="connsiteY465" fmla="*/ 6256748 h 6858000"/>
              <a:gd name="connsiteX466" fmla="*/ 1095872 w 7467600"/>
              <a:gd name="connsiteY466" fmla="*/ 6271892 h 6858000"/>
              <a:gd name="connsiteX467" fmla="*/ 262785 w 7467600"/>
              <a:gd name="connsiteY467" fmla="*/ 6845450 h 6858000"/>
              <a:gd name="connsiteX468" fmla="*/ 209968 w 7467600"/>
              <a:gd name="connsiteY468" fmla="*/ 6770713 h 6858000"/>
              <a:gd name="connsiteX469" fmla="*/ 873460 w 7467600"/>
              <a:gd name="connsiteY469" fmla="*/ 6253768 h 6858000"/>
              <a:gd name="connsiteX470" fmla="*/ 192686 w 7467600"/>
              <a:gd name="connsiteY470" fmla="*/ 5849257 h 6858000"/>
              <a:gd name="connsiteX471" fmla="*/ 4696 w 7467600"/>
              <a:gd name="connsiteY471" fmla="*/ 5697668 h 6858000"/>
              <a:gd name="connsiteX472" fmla="*/ 0 w 7467600"/>
              <a:gd name="connsiteY472" fmla="*/ 5689984 h 6858000"/>
              <a:gd name="connsiteX473" fmla="*/ 0 w 7467600"/>
              <a:gd name="connsiteY473" fmla="*/ 5513472 h 6858000"/>
              <a:gd name="connsiteX474" fmla="*/ 174101 w 7467600"/>
              <a:gd name="connsiteY474" fmla="*/ 5620277 h 6858000"/>
              <a:gd name="connsiteX475" fmla="*/ 891800 w 7467600"/>
              <a:gd name="connsiteY475" fmla="*/ 6036935 h 6858000"/>
              <a:gd name="connsiteX476" fmla="*/ 1072219 w 7467600"/>
              <a:gd name="connsiteY476" fmla="*/ 6169443 h 6858000"/>
              <a:gd name="connsiteX477" fmla="*/ 1074117 w 7467600"/>
              <a:gd name="connsiteY477" fmla="*/ 6170301 h 6858000"/>
              <a:gd name="connsiteX478" fmla="*/ 1083114 w 7467600"/>
              <a:gd name="connsiteY478" fmla="*/ 6174131 h 6858000"/>
              <a:gd name="connsiteX479" fmla="*/ 1543010 w 7467600"/>
              <a:gd name="connsiteY479" fmla="*/ 6191140 h 6858000"/>
              <a:gd name="connsiteX480" fmla="*/ 1551080 w 7467600"/>
              <a:gd name="connsiteY480" fmla="*/ 6195006 h 6858000"/>
              <a:gd name="connsiteX481" fmla="*/ 2345443 w 7467600"/>
              <a:gd name="connsiteY481" fmla="*/ 5549882 h 6858000"/>
              <a:gd name="connsiteX482" fmla="*/ 1721499 w 7467600"/>
              <a:gd name="connsiteY482" fmla="*/ 5599969 h 6858000"/>
              <a:gd name="connsiteX483" fmla="*/ 767716 w 7467600"/>
              <a:gd name="connsiteY483" fmla="*/ 5472768 h 6858000"/>
              <a:gd name="connsiteX484" fmla="*/ 722147 w 7467600"/>
              <a:gd name="connsiteY484" fmla="*/ 5393091 h 6858000"/>
              <a:gd name="connsiteX485" fmla="*/ 1485552 w 7467600"/>
              <a:gd name="connsiteY485" fmla="*/ 5313202 h 6858000"/>
              <a:gd name="connsiteX486" fmla="*/ 2143004 w 7467600"/>
              <a:gd name="connsiteY486" fmla="*/ 5402420 h 6858000"/>
              <a:gd name="connsiteX487" fmla="*/ 1933391 w 7467600"/>
              <a:gd name="connsiteY487" fmla="*/ 5156971 h 6858000"/>
              <a:gd name="connsiteX488" fmla="*/ 1827118 w 7467600"/>
              <a:gd name="connsiteY488" fmla="*/ 4968410 h 6858000"/>
              <a:gd name="connsiteX489" fmla="*/ 1837349 w 7467600"/>
              <a:gd name="connsiteY489" fmla="*/ 4956357 h 6858000"/>
              <a:gd name="connsiteX490" fmla="*/ 2162835 w 7467600"/>
              <a:gd name="connsiteY490" fmla="*/ 5187853 h 6858000"/>
              <a:gd name="connsiteX491" fmla="*/ 2257167 w 7467600"/>
              <a:gd name="connsiteY491" fmla="*/ 5462123 h 6858000"/>
              <a:gd name="connsiteX492" fmla="*/ 2261598 w 7467600"/>
              <a:gd name="connsiteY492" fmla="*/ 5467998 h 6858000"/>
              <a:gd name="connsiteX493" fmla="*/ 2437177 w 7467600"/>
              <a:gd name="connsiteY493" fmla="*/ 5479608 h 6858000"/>
              <a:gd name="connsiteX494" fmla="*/ 2445247 w 7467600"/>
              <a:gd name="connsiteY494" fmla="*/ 5483476 h 6858000"/>
              <a:gd name="connsiteX495" fmla="*/ 2743626 w 7467600"/>
              <a:gd name="connsiteY495" fmla="*/ 5304819 h 6858000"/>
              <a:gd name="connsiteX496" fmla="*/ 3048102 w 7467600"/>
              <a:gd name="connsiteY496" fmla="*/ 5150595 h 6858000"/>
              <a:gd name="connsiteX497" fmla="*/ 1799414 w 7467600"/>
              <a:gd name="connsiteY497" fmla="*/ 4694732 h 6858000"/>
              <a:gd name="connsiteX498" fmla="*/ 1771735 w 7467600"/>
              <a:gd name="connsiteY498" fmla="*/ 4619929 h 6858000"/>
              <a:gd name="connsiteX499" fmla="*/ 3104273 w 7467600"/>
              <a:gd name="connsiteY499" fmla="*/ 5076159 h 6858000"/>
              <a:gd name="connsiteX500" fmla="*/ 3113245 w 7467600"/>
              <a:gd name="connsiteY500" fmla="*/ 5090705 h 6858000"/>
              <a:gd name="connsiteX501" fmla="*/ 3126294 w 7467600"/>
              <a:gd name="connsiteY501" fmla="*/ 5114400 h 6858000"/>
              <a:gd name="connsiteX502" fmla="*/ 3937433 w 7467600"/>
              <a:gd name="connsiteY502" fmla="*/ 4830473 h 6858000"/>
              <a:gd name="connsiteX503" fmla="*/ 3590475 w 7467600"/>
              <a:gd name="connsiteY503" fmla="*/ 4597974 h 6858000"/>
              <a:gd name="connsiteX504" fmla="*/ 3100264 w 7467600"/>
              <a:gd name="connsiteY504" fmla="*/ 4579845 h 6858000"/>
              <a:gd name="connsiteX505" fmla="*/ 2183576 w 7467600"/>
              <a:gd name="connsiteY505" fmla="*/ 4227150 h 6858000"/>
              <a:gd name="connsiteX506" fmla="*/ 2151029 w 7467600"/>
              <a:gd name="connsiteY506" fmla="*/ 4146947 h 6858000"/>
              <a:gd name="connsiteX507" fmla="*/ 3563434 w 7467600"/>
              <a:gd name="connsiteY507" fmla="*/ 4469115 h 6858000"/>
              <a:gd name="connsiteX508" fmla="*/ 3177952 w 7467600"/>
              <a:gd name="connsiteY508" fmla="*/ 3657386 h 6858000"/>
              <a:gd name="connsiteX509" fmla="*/ 3189263 w 7467600"/>
              <a:gd name="connsiteY509" fmla="*/ 3625726 h 6858000"/>
              <a:gd name="connsiteX510" fmla="*/ 3560912 w 7467600"/>
              <a:gd name="connsiteY510" fmla="*/ 4079863 h 6858000"/>
              <a:gd name="connsiteX511" fmla="*/ 3626636 w 7467600"/>
              <a:gd name="connsiteY511" fmla="*/ 4512230 h 6858000"/>
              <a:gd name="connsiteX512" fmla="*/ 3653088 w 7467600"/>
              <a:gd name="connsiteY512" fmla="*/ 4521417 h 6858000"/>
              <a:gd name="connsiteX513" fmla="*/ 3988128 w 7467600"/>
              <a:gd name="connsiteY513" fmla="*/ 4817267 h 6858000"/>
              <a:gd name="connsiteX514" fmla="*/ 4830582 w 7467600"/>
              <a:gd name="connsiteY514" fmla="*/ 4676000 h 6858000"/>
              <a:gd name="connsiteX515" fmla="*/ 4830100 w 7467600"/>
              <a:gd name="connsiteY515" fmla="*/ 4675554 h 6858000"/>
              <a:gd name="connsiteX516" fmla="*/ 4036318 w 7467600"/>
              <a:gd name="connsiteY516" fmla="*/ 4147013 h 6858000"/>
              <a:gd name="connsiteX517" fmla="*/ 3432098 w 7467600"/>
              <a:gd name="connsiteY517" fmla="*/ 3537312 h 6858000"/>
              <a:gd name="connsiteX518" fmla="*/ 3446761 w 7467600"/>
              <a:gd name="connsiteY518" fmla="*/ 3461278 h 6858000"/>
              <a:gd name="connsiteX519" fmla="*/ 4419733 w 7467600"/>
              <a:gd name="connsiteY519" fmla="*/ 3963555 h 6858000"/>
              <a:gd name="connsiteX520" fmla="*/ 4781371 w 7467600"/>
              <a:gd name="connsiteY520" fmla="*/ 4458604 h 6858000"/>
              <a:gd name="connsiteX521" fmla="*/ 4780440 w 7467600"/>
              <a:gd name="connsiteY521" fmla="*/ 4470290 h 6858000"/>
              <a:gd name="connsiteX522" fmla="*/ 4898954 w 7467600"/>
              <a:gd name="connsiteY522" fmla="*/ 4662092 h 6858000"/>
              <a:gd name="connsiteX523" fmla="*/ 4900699 w 7467600"/>
              <a:gd name="connsiteY523" fmla="*/ 4670867 h 6858000"/>
              <a:gd name="connsiteX524" fmla="*/ 5714511 w 7467600"/>
              <a:gd name="connsiteY524" fmla="*/ 4663483 h 6858000"/>
              <a:gd name="connsiteX525" fmla="*/ 5464793 w 7467600"/>
              <a:gd name="connsiteY525" fmla="*/ 4393556 h 6858000"/>
              <a:gd name="connsiteX526" fmla="*/ 5461897 w 7467600"/>
              <a:gd name="connsiteY526" fmla="*/ 4390879 h 6858000"/>
              <a:gd name="connsiteX527" fmla="*/ 4294126 w 7467600"/>
              <a:gd name="connsiteY527" fmla="*/ 3303048 h 6858000"/>
              <a:gd name="connsiteX528" fmla="*/ 4305321 w 7467600"/>
              <a:gd name="connsiteY528" fmla="*/ 3256953 h 6858000"/>
              <a:gd name="connsiteX529" fmla="*/ 4949299 w 7467600"/>
              <a:gd name="connsiteY529" fmla="*/ 3766336 h 6858000"/>
              <a:gd name="connsiteX530" fmla="*/ 5291452 w 7467600"/>
              <a:gd name="connsiteY530" fmla="*/ 4076801 h 6858000"/>
              <a:gd name="connsiteX531" fmla="*/ 5434998 w 7467600"/>
              <a:gd name="connsiteY531" fmla="*/ 4254100 h 6858000"/>
              <a:gd name="connsiteX532" fmla="*/ 5351015 w 7467600"/>
              <a:gd name="connsiteY532" fmla="*/ 3760989 h 6858000"/>
              <a:gd name="connsiteX533" fmla="*/ 5413780 w 7467600"/>
              <a:gd name="connsiteY533" fmla="*/ 2966265 h 6858000"/>
              <a:gd name="connsiteX534" fmla="*/ 5425627 w 7467600"/>
              <a:gd name="connsiteY534" fmla="*/ 2954192 h 6858000"/>
              <a:gd name="connsiteX535" fmla="*/ 6604735 w 7467600"/>
              <a:gd name="connsiteY535" fmla="*/ 2041381 h 6858000"/>
              <a:gd name="connsiteX536" fmla="*/ 7204487 w 7467600"/>
              <a:gd name="connsiteY536" fmla="*/ 2742112 h 6858000"/>
              <a:gd name="connsiteX537" fmla="*/ 7131592 w 7467600"/>
              <a:gd name="connsiteY537" fmla="*/ 2672096 h 6858000"/>
              <a:gd name="connsiteX538" fmla="*/ 6996344 w 7467600"/>
              <a:gd name="connsiteY538" fmla="*/ 2518310 h 6858000"/>
              <a:gd name="connsiteX539" fmla="*/ 6735495 w 7467600"/>
              <a:gd name="connsiteY539" fmla="*/ 2196890 h 6858000"/>
              <a:gd name="connsiteX540" fmla="*/ 6721901 w 7467600"/>
              <a:gd name="connsiteY540" fmla="*/ 2179274 h 6858000"/>
              <a:gd name="connsiteX541" fmla="*/ 6604735 w 7467600"/>
              <a:gd name="connsiteY541" fmla="*/ 2041381 h 6858000"/>
              <a:gd name="connsiteX542" fmla="*/ 6591670 w 7467600"/>
              <a:gd name="connsiteY542" fmla="*/ 1988277 h 6858000"/>
              <a:gd name="connsiteX543" fmla="*/ 6747349 w 7467600"/>
              <a:gd name="connsiteY543" fmla="*/ 2160069 h 6858000"/>
              <a:gd name="connsiteX544" fmla="*/ 6760943 w 7467600"/>
              <a:gd name="connsiteY544" fmla="*/ 2177686 h 6858000"/>
              <a:gd name="connsiteX545" fmla="*/ 7021065 w 7467600"/>
              <a:gd name="connsiteY545" fmla="*/ 2498102 h 6858000"/>
              <a:gd name="connsiteX546" fmla="*/ 7155223 w 7467600"/>
              <a:gd name="connsiteY546" fmla="*/ 2650386 h 6858000"/>
              <a:gd name="connsiteX547" fmla="*/ 7203167 w 7467600"/>
              <a:gd name="connsiteY547" fmla="*/ 2697288 h 6858000"/>
              <a:gd name="connsiteX548" fmla="*/ 6937703 w 7467600"/>
              <a:gd name="connsiteY548" fmla="*/ 2321981 h 6858000"/>
              <a:gd name="connsiteX549" fmla="*/ 6591670 w 7467600"/>
              <a:gd name="connsiteY549" fmla="*/ 1988277 h 6858000"/>
              <a:gd name="connsiteX550" fmla="*/ 5798671 w 7467600"/>
              <a:gd name="connsiteY550" fmla="*/ 1981601 h 6858000"/>
              <a:gd name="connsiteX551" fmla="*/ 5754709 w 7467600"/>
              <a:gd name="connsiteY551" fmla="*/ 2071454 h 6858000"/>
              <a:gd name="connsiteX552" fmla="*/ 5763044 w 7467600"/>
              <a:gd name="connsiteY552" fmla="*/ 2842206 h 6858000"/>
              <a:gd name="connsiteX553" fmla="*/ 5764974 w 7467600"/>
              <a:gd name="connsiteY553" fmla="*/ 2799609 h 6858000"/>
              <a:gd name="connsiteX554" fmla="*/ 5767665 w 7467600"/>
              <a:gd name="connsiteY554" fmla="*/ 2666409 h 6858000"/>
              <a:gd name="connsiteX555" fmla="*/ 5763055 w 7467600"/>
              <a:gd name="connsiteY555" fmla="*/ 2579705 h 6858000"/>
              <a:gd name="connsiteX556" fmla="*/ 5758079 w 7467600"/>
              <a:gd name="connsiteY556" fmla="*/ 2492508 h 6858000"/>
              <a:gd name="connsiteX557" fmla="*/ 5779325 w 7467600"/>
              <a:gd name="connsiteY557" fmla="*/ 2197069 h 6858000"/>
              <a:gd name="connsiteX558" fmla="*/ 5798671 w 7467600"/>
              <a:gd name="connsiteY558" fmla="*/ 1981601 h 6858000"/>
              <a:gd name="connsiteX559" fmla="*/ 5829202 w 7467600"/>
              <a:gd name="connsiteY559" fmla="*/ 1971679 h 6858000"/>
              <a:gd name="connsiteX560" fmla="*/ 5809558 w 7467600"/>
              <a:gd name="connsiteY560" fmla="*/ 2198043 h 6858000"/>
              <a:gd name="connsiteX561" fmla="*/ 5788653 w 7467600"/>
              <a:gd name="connsiteY561" fmla="*/ 2489430 h 6858000"/>
              <a:gd name="connsiteX562" fmla="*/ 5793439 w 7467600"/>
              <a:gd name="connsiteY562" fmla="*/ 2575235 h 6858000"/>
              <a:gd name="connsiteX563" fmla="*/ 5796837 w 7467600"/>
              <a:gd name="connsiteY563" fmla="*/ 2637633 h 6858000"/>
              <a:gd name="connsiteX564" fmla="*/ 5818614 w 7467600"/>
              <a:gd name="connsiteY564" fmla="*/ 2473055 h 6858000"/>
              <a:gd name="connsiteX565" fmla="*/ 5829202 w 7467600"/>
              <a:gd name="connsiteY565" fmla="*/ 1971679 h 6858000"/>
              <a:gd name="connsiteX566" fmla="*/ 5911389 w 7467600"/>
              <a:gd name="connsiteY566" fmla="*/ 1898371 h 6858000"/>
              <a:gd name="connsiteX567" fmla="*/ 6237627 w 7467600"/>
              <a:gd name="connsiteY567" fmla="*/ 2231921 h 6858000"/>
              <a:gd name="connsiteX568" fmla="*/ 5911389 w 7467600"/>
              <a:gd name="connsiteY568" fmla="*/ 1898371 h 6858000"/>
              <a:gd name="connsiteX569" fmla="*/ 6944437 w 7467600"/>
              <a:gd name="connsiteY569" fmla="*/ 1575402 h 6858000"/>
              <a:gd name="connsiteX570" fmla="*/ 6304730 w 7467600"/>
              <a:gd name="connsiteY570" fmla="*/ 1766654 h 6858000"/>
              <a:gd name="connsiteX571" fmla="*/ 6944437 w 7467600"/>
              <a:gd name="connsiteY571" fmla="*/ 1575402 h 6858000"/>
              <a:gd name="connsiteX572" fmla="*/ 7019523 w 7467600"/>
              <a:gd name="connsiteY572" fmla="*/ 1519450 h 6858000"/>
              <a:gd name="connsiteX573" fmla="*/ 6298091 w 7467600"/>
              <a:gd name="connsiteY573" fmla="*/ 1737122 h 6858000"/>
              <a:gd name="connsiteX574" fmla="*/ 7019523 w 7467600"/>
              <a:gd name="connsiteY574" fmla="*/ 1519450 h 6858000"/>
              <a:gd name="connsiteX575" fmla="*/ 2399523 w 7467600"/>
              <a:gd name="connsiteY575" fmla="*/ 1428234 h 6858000"/>
              <a:gd name="connsiteX576" fmla="*/ 2224982 w 7467600"/>
              <a:gd name="connsiteY576" fmla="*/ 1826201 h 6858000"/>
              <a:gd name="connsiteX577" fmla="*/ 2096099 w 7467600"/>
              <a:gd name="connsiteY577" fmla="*/ 2345900 h 6858000"/>
              <a:gd name="connsiteX578" fmla="*/ 2283317 w 7467600"/>
              <a:gd name="connsiteY578" fmla="*/ 1796925 h 6858000"/>
              <a:gd name="connsiteX579" fmla="*/ 2399523 w 7467600"/>
              <a:gd name="connsiteY579" fmla="*/ 1428234 h 6858000"/>
              <a:gd name="connsiteX580" fmla="*/ 2448558 w 7467600"/>
              <a:gd name="connsiteY580" fmla="*/ 1373435 h 6858000"/>
              <a:gd name="connsiteX581" fmla="*/ 2312521 w 7467600"/>
              <a:gd name="connsiteY581" fmla="*/ 1806140 h 6858000"/>
              <a:gd name="connsiteX582" fmla="*/ 2127533 w 7467600"/>
              <a:gd name="connsiteY582" fmla="*/ 2348380 h 6858000"/>
              <a:gd name="connsiteX583" fmla="*/ 2358080 w 7467600"/>
              <a:gd name="connsiteY583" fmla="*/ 1866134 h 6858000"/>
              <a:gd name="connsiteX584" fmla="*/ 2407436 w 7467600"/>
              <a:gd name="connsiteY584" fmla="*/ 1651070 h 6858000"/>
              <a:gd name="connsiteX585" fmla="*/ 2448558 w 7467600"/>
              <a:gd name="connsiteY585" fmla="*/ 1373435 h 6858000"/>
              <a:gd name="connsiteX586" fmla="*/ 278707 w 7467600"/>
              <a:gd name="connsiteY586" fmla="*/ 1352270 h 6858000"/>
              <a:gd name="connsiteX587" fmla="*/ 321570 w 7467600"/>
              <a:gd name="connsiteY587" fmla="*/ 1861610 h 6858000"/>
              <a:gd name="connsiteX588" fmla="*/ 294281 w 7467600"/>
              <a:gd name="connsiteY588" fmla="*/ 1440658 h 6858000"/>
              <a:gd name="connsiteX589" fmla="*/ 278707 w 7467600"/>
              <a:gd name="connsiteY589" fmla="*/ 1352270 h 6858000"/>
              <a:gd name="connsiteX590" fmla="*/ 1423821 w 7467600"/>
              <a:gd name="connsiteY590" fmla="*/ 1351958 h 6858000"/>
              <a:gd name="connsiteX591" fmla="*/ 1638521 w 7467600"/>
              <a:gd name="connsiteY591" fmla="*/ 1908470 h 6858000"/>
              <a:gd name="connsiteX592" fmla="*/ 1754199 w 7467600"/>
              <a:gd name="connsiteY592" fmla="*/ 2149284 h 6858000"/>
              <a:gd name="connsiteX593" fmla="*/ 1908359 w 7467600"/>
              <a:gd name="connsiteY593" fmla="*/ 2364988 h 6858000"/>
              <a:gd name="connsiteX594" fmla="*/ 1647661 w 7467600"/>
              <a:gd name="connsiteY594" fmla="*/ 1825945 h 6858000"/>
              <a:gd name="connsiteX595" fmla="*/ 1423821 w 7467600"/>
              <a:gd name="connsiteY595" fmla="*/ 1351958 h 6858000"/>
              <a:gd name="connsiteX596" fmla="*/ 1431890 w 7467600"/>
              <a:gd name="connsiteY596" fmla="*/ 1306475 h 6858000"/>
              <a:gd name="connsiteX597" fmla="*/ 1507597 w 7467600"/>
              <a:gd name="connsiteY597" fmla="*/ 1446132 h 6858000"/>
              <a:gd name="connsiteX598" fmla="*/ 1674586 w 7467600"/>
              <a:gd name="connsiteY598" fmla="*/ 1813832 h 6858000"/>
              <a:gd name="connsiteX599" fmla="*/ 1815950 w 7467600"/>
              <a:gd name="connsiteY599" fmla="*/ 2128564 h 6858000"/>
              <a:gd name="connsiteX600" fmla="*/ 1984242 w 7467600"/>
              <a:gd name="connsiteY600" fmla="*/ 2430829 h 6858000"/>
              <a:gd name="connsiteX601" fmla="*/ 2014023 w 7467600"/>
              <a:gd name="connsiteY601" fmla="*/ 2450995 h 6858000"/>
              <a:gd name="connsiteX602" fmla="*/ 1747337 w 7467600"/>
              <a:gd name="connsiteY602" fmla="*/ 1855264 h 6858000"/>
              <a:gd name="connsiteX603" fmla="*/ 1533749 w 7467600"/>
              <a:gd name="connsiteY603" fmla="*/ 1478656 h 6858000"/>
              <a:gd name="connsiteX604" fmla="*/ 1431890 w 7467600"/>
              <a:gd name="connsiteY604" fmla="*/ 1306475 h 6858000"/>
              <a:gd name="connsiteX605" fmla="*/ 5052692 w 7467600"/>
              <a:gd name="connsiteY605" fmla="*/ 1292994 h 6858000"/>
              <a:gd name="connsiteX606" fmla="*/ 5200661 w 7467600"/>
              <a:gd name="connsiteY606" fmla="*/ 1635186 h 6858000"/>
              <a:gd name="connsiteX607" fmla="*/ 5297138 w 7467600"/>
              <a:gd name="connsiteY607" fmla="*/ 1906351 h 6858000"/>
              <a:gd name="connsiteX608" fmla="*/ 5052692 w 7467600"/>
              <a:gd name="connsiteY608" fmla="*/ 1292994 h 6858000"/>
              <a:gd name="connsiteX609" fmla="*/ 5009948 w 7467600"/>
              <a:gd name="connsiteY609" fmla="*/ 1273619 h 6858000"/>
              <a:gd name="connsiteX610" fmla="*/ 5121777 w 7467600"/>
              <a:gd name="connsiteY610" fmla="*/ 1654213 h 6858000"/>
              <a:gd name="connsiteX611" fmla="*/ 5293545 w 7467600"/>
              <a:gd name="connsiteY611" fmla="*/ 2072247 h 6858000"/>
              <a:gd name="connsiteX612" fmla="*/ 5294042 w 7467600"/>
              <a:gd name="connsiteY612" fmla="*/ 2065019 h 6858000"/>
              <a:gd name="connsiteX613" fmla="*/ 5171936 w 7467600"/>
              <a:gd name="connsiteY613" fmla="*/ 1647613 h 6858000"/>
              <a:gd name="connsiteX614" fmla="*/ 5009948 w 7467600"/>
              <a:gd name="connsiteY614" fmla="*/ 1273619 h 6858000"/>
              <a:gd name="connsiteX615" fmla="*/ 655236 w 7467600"/>
              <a:gd name="connsiteY615" fmla="*/ 1268632 h 6858000"/>
              <a:gd name="connsiteX616" fmla="*/ 839521 w 7467600"/>
              <a:gd name="connsiteY616" fmla="*/ 1685315 h 6858000"/>
              <a:gd name="connsiteX617" fmla="*/ 1109416 w 7467600"/>
              <a:gd name="connsiteY617" fmla="*/ 2061663 h 6858000"/>
              <a:gd name="connsiteX618" fmla="*/ 1298300 w 7467600"/>
              <a:gd name="connsiteY618" fmla="*/ 2247742 h 6858000"/>
              <a:gd name="connsiteX619" fmla="*/ 1125871 w 7467600"/>
              <a:gd name="connsiteY619" fmla="*/ 1989513 h 6858000"/>
              <a:gd name="connsiteX620" fmla="*/ 981574 w 7467600"/>
              <a:gd name="connsiteY620" fmla="*/ 1783157 h 6858000"/>
              <a:gd name="connsiteX621" fmla="*/ 922198 w 7467600"/>
              <a:gd name="connsiteY621" fmla="*/ 1677437 h 6858000"/>
              <a:gd name="connsiteX622" fmla="*/ 869293 w 7467600"/>
              <a:gd name="connsiteY622" fmla="*/ 1583214 h 6858000"/>
              <a:gd name="connsiteX623" fmla="*/ 751431 w 7467600"/>
              <a:gd name="connsiteY623" fmla="*/ 1405731 h 6858000"/>
              <a:gd name="connsiteX624" fmla="*/ 655236 w 7467600"/>
              <a:gd name="connsiteY624" fmla="*/ 1268632 h 6858000"/>
              <a:gd name="connsiteX625" fmla="*/ 6516292 w 7467600"/>
              <a:gd name="connsiteY625" fmla="*/ 1263064 h 6858000"/>
              <a:gd name="connsiteX626" fmla="*/ 5736320 w 7467600"/>
              <a:gd name="connsiteY626" fmla="*/ 1501803 h 6858000"/>
              <a:gd name="connsiteX627" fmla="*/ 6516292 w 7467600"/>
              <a:gd name="connsiteY627" fmla="*/ 1263064 h 6858000"/>
              <a:gd name="connsiteX628" fmla="*/ 291466 w 7467600"/>
              <a:gd name="connsiteY628" fmla="*/ 1250369 h 6858000"/>
              <a:gd name="connsiteX629" fmla="*/ 323180 w 7467600"/>
              <a:gd name="connsiteY629" fmla="*/ 1435283 h 6858000"/>
              <a:gd name="connsiteX630" fmla="*/ 349381 w 7467600"/>
              <a:gd name="connsiteY630" fmla="*/ 1875041 h 6858000"/>
              <a:gd name="connsiteX631" fmla="*/ 374363 w 7467600"/>
              <a:gd name="connsiteY631" fmla="*/ 1506494 h 6858000"/>
              <a:gd name="connsiteX632" fmla="*/ 302168 w 7467600"/>
              <a:gd name="connsiteY632" fmla="*/ 1274495 h 6858000"/>
              <a:gd name="connsiteX633" fmla="*/ 291466 w 7467600"/>
              <a:gd name="connsiteY633" fmla="*/ 1250369 h 6858000"/>
              <a:gd name="connsiteX634" fmla="*/ 678222 w 7467600"/>
              <a:gd name="connsiteY634" fmla="*/ 1248670 h 6858000"/>
              <a:gd name="connsiteX635" fmla="*/ 775536 w 7467600"/>
              <a:gd name="connsiteY635" fmla="*/ 1388015 h 6858000"/>
              <a:gd name="connsiteX636" fmla="*/ 894529 w 7467600"/>
              <a:gd name="connsiteY636" fmla="*/ 1567739 h 6858000"/>
              <a:gd name="connsiteX637" fmla="*/ 948000 w 7467600"/>
              <a:gd name="connsiteY637" fmla="*/ 1663088 h 6858000"/>
              <a:gd name="connsiteX638" fmla="*/ 1006812 w 7467600"/>
              <a:gd name="connsiteY638" fmla="*/ 1767683 h 6858000"/>
              <a:gd name="connsiteX639" fmla="*/ 1149133 w 7467600"/>
              <a:gd name="connsiteY639" fmla="*/ 1971513 h 6858000"/>
              <a:gd name="connsiteX640" fmla="*/ 1333952 w 7467600"/>
              <a:gd name="connsiteY640" fmla="*/ 2251620 h 6858000"/>
              <a:gd name="connsiteX641" fmla="*/ 1337329 w 7467600"/>
              <a:gd name="connsiteY641" fmla="*/ 2258350 h 6858000"/>
              <a:gd name="connsiteX642" fmla="*/ 1014726 w 7467600"/>
              <a:gd name="connsiteY642" fmla="*/ 1615556 h 6858000"/>
              <a:gd name="connsiteX643" fmla="*/ 678222 w 7467600"/>
              <a:gd name="connsiteY643" fmla="*/ 1248670 h 6858000"/>
              <a:gd name="connsiteX644" fmla="*/ 6691602 w 7467600"/>
              <a:gd name="connsiteY644" fmla="*/ 1140573 h 6858000"/>
              <a:gd name="connsiteX645" fmla="*/ 6571100 w 7467600"/>
              <a:gd name="connsiteY645" fmla="*/ 1183662 h 6858000"/>
              <a:gd name="connsiteX646" fmla="*/ 6241687 w 7467600"/>
              <a:gd name="connsiteY646" fmla="*/ 1257600 h 6858000"/>
              <a:gd name="connsiteX647" fmla="*/ 5693009 w 7467600"/>
              <a:gd name="connsiteY647" fmla="*/ 1478256 h 6858000"/>
              <a:gd name="connsiteX648" fmla="*/ 6548420 w 7467600"/>
              <a:gd name="connsiteY648" fmla="*/ 1214599 h 6858000"/>
              <a:gd name="connsiteX649" fmla="*/ 6605473 w 7467600"/>
              <a:gd name="connsiteY649" fmla="*/ 1184686 h 6858000"/>
              <a:gd name="connsiteX650" fmla="*/ 6691602 w 7467600"/>
              <a:gd name="connsiteY650" fmla="*/ 1140573 h 6858000"/>
              <a:gd name="connsiteX651" fmla="*/ 4002475 w 7467600"/>
              <a:gd name="connsiteY651" fmla="*/ 1037802 h 6858000"/>
              <a:gd name="connsiteX652" fmla="*/ 4000324 w 7467600"/>
              <a:gd name="connsiteY652" fmla="*/ 1039362 h 6858000"/>
              <a:gd name="connsiteX653" fmla="*/ 4002862 w 7467600"/>
              <a:gd name="connsiteY653" fmla="*/ 1042866 h 6858000"/>
              <a:gd name="connsiteX654" fmla="*/ 4002475 w 7467600"/>
              <a:gd name="connsiteY654" fmla="*/ 1037802 h 6858000"/>
              <a:gd name="connsiteX655" fmla="*/ 506322 w 7467600"/>
              <a:gd name="connsiteY655" fmla="*/ 1020997 h 6858000"/>
              <a:gd name="connsiteX656" fmla="*/ 533068 w 7467600"/>
              <a:gd name="connsiteY656" fmla="*/ 1029409 h 6858000"/>
              <a:gd name="connsiteX657" fmla="*/ 1232525 w 7467600"/>
              <a:gd name="connsiteY657" fmla="*/ 1804675 h 6858000"/>
              <a:gd name="connsiteX658" fmla="*/ 1388858 w 7467600"/>
              <a:gd name="connsiteY658" fmla="*/ 2368011 h 6858000"/>
              <a:gd name="connsiteX659" fmla="*/ 1384098 w 7467600"/>
              <a:gd name="connsiteY659" fmla="*/ 2378125 h 6858000"/>
              <a:gd name="connsiteX660" fmla="*/ 1425393 w 7467600"/>
              <a:gd name="connsiteY660" fmla="*/ 2589124 h 6858000"/>
              <a:gd name="connsiteX661" fmla="*/ 1424001 w 7467600"/>
              <a:gd name="connsiteY661" fmla="*/ 2597541 h 6858000"/>
              <a:gd name="connsiteX662" fmla="*/ 2152729 w 7467600"/>
              <a:gd name="connsiteY662" fmla="*/ 2864487 h 6858000"/>
              <a:gd name="connsiteX663" fmla="*/ 2020609 w 7467600"/>
              <a:gd name="connsiteY663" fmla="*/ 2539671 h 6858000"/>
              <a:gd name="connsiteX664" fmla="*/ 2018920 w 7467600"/>
              <a:gd name="connsiteY664" fmla="*/ 2536309 h 6858000"/>
              <a:gd name="connsiteX665" fmla="*/ 1342441 w 7467600"/>
              <a:gd name="connsiteY665" fmla="*/ 1173017 h 6858000"/>
              <a:gd name="connsiteX666" fmla="*/ 1367925 w 7467600"/>
              <a:gd name="connsiteY666" fmla="*/ 1135648 h 6858000"/>
              <a:gd name="connsiteX667" fmla="*/ 1771401 w 7467600"/>
              <a:gd name="connsiteY667" fmla="*/ 1806673 h 6858000"/>
              <a:gd name="connsiteX668" fmla="*/ 1972385 w 7467600"/>
              <a:gd name="connsiteY668" fmla="*/ 2198735 h 6858000"/>
              <a:gd name="connsiteX669" fmla="*/ 2040892 w 7467600"/>
              <a:gd name="connsiteY669" fmla="*/ 2405205 h 6858000"/>
              <a:gd name="connsiteX670" fmla="*/ 2131689 w 7467600"/>
              <a:gd name="connsiteY670" fmla="*/ 1936926 h 6858000"/>
              <a:gd name="connsiteX671" fmla="*/ 2454820 w 7467600"/>
              <a:gd name="connsiteY671" fmla="*/ 1248808 h 6858000"/>
              <a:gd name="connsiteX672" fmla="*/ 2492512 w 7467600"/>
              <a:gd name="connsiteY672" fmla="*/ 1302920 h 6858000"/>
              <a:gd name="connsiteX673" fmla="*/ 2081216 w 7467600"/>
              <a:gd name="connsiteY673" fmla="*/ 2527513 h 6858000"/>
              <a:gd name="connsiteX674" fmla="*/ 2081211 w 7467600"/>
              <a:gd name="connsiteY674" fmla="*/ 2528916 h 6858000"/>
              <a:gd name="connsiteX675" fmla="*/ 2199067 w 7467600"/>
              <a:gd name="connsiteY675" fmla="*/ 2884061 h 6858000"/>
              <a:gd name="connsiteX676" fmla="*/ 3192586 w 7467600"/>
              <a:gd name="connsiteY676" fmla="*/ 3411496 h 6858000"/>
              <a:gd name="connsiteX677" fmla="*/ 3182620 w 7467600"/>
              <a:gd name="connsiteY677" fmla="*/ 3483279 h 6858000"/>
              <a:gd name="connsiteX678" fmla="*/ 2435119 w 7467600"/>
              <a:gd name="connsiteY678" fmla="*/ 3080173 h 6858000"/>
              <a:gd name="connsiteX679" fmla="*/ 2410152 w 7467600"/>
              <a:gd name="connsiteY679" fmla="*/ 3063751 h 6858000"/>
              <a:gd name="connsiteX680" fmla="*/ 2408099 w 7467600"/>
              <a:gd name="connsiteY680" fmla="*/ 3064403 h 6858000"/>
              <a:gd name="connsiteX681" fmla="*/ 2407218 w 7467600"/>
              <a:gd name="connsiteY681" fmla="*/ 3070324 h 6858000"/>
              <a:gd name="connsiteX682" fmla="*/ 2380138 w 7467600"/>
              <a:gd name="connsiteY682" fmla="*/ 3099341 h 6858000"/>
              <a:gd name="connsiteX683" fmla="*/ 1765923 w 7467600"/>
              <a:gd name="connsiteY683" fmla="*/ 3581043 h 6858000"/>
              <a:gd name="connsiteX684" fmla="*/ 1702258 w 7467600"/>
              <a:gd name="connsiteY684" fmla="*/ 3612286 h 6858000"/>
              <a:gd name="connsiteX685" fmla="*/ 1538370 w 7467600"/>
              <a:gd name="connsiteY685" fmla="*/ 3811804 h 6858000"/>
              <a:gd name="connsiteX686" fmla="*/ 542867 w 7467600"/>
              <a:gd name="connsiteY686" fmla="*/ 4944092 h 6858000"/>
              <a:gd name="connsiteX687" fmla="*/ 515800 w 7467600"/>
              <a:gd name="connsiteY687" fmla="*/ 4862180 h 6858000"/>
              <a:gd name="connsiteX688" fmla="*/ 909145 w 7467600"/>
              <a:gd name="connsiteY688" fmla="*/ 4199225 h 6858000"/>
              <a:gd name="connsiteX689" fmla="*/ 1214067 w 7467600"/>
              <a:gd name="connsiteY689" fmla="*/ 3908561 h 6858000"/>
              <a:gd name="connsiteX690" fmla="*/ 640967 w 7467600"/>
              <a:gd name="connsiteY690" fmla="*/ 4105601 h 6858000"/>
              <a:gd name="connsiteX691" fmla="*/ 112563 w 7467600"/>
              <a:gd name="connsiteY691" fmla="*/ 4396952 h 6858000"/>
              <a:gd name="connsiteX692" fmla="*/ 0 w 7467600"/>
              <a:gd name="connsiteY692" fmla="*/ 4466006 h 6858000"/>
              <a:gd name="connsiteX693" fmla="*/ 0 w 7467600"/>
              <a:gd name="connsiteY693" fmla="*/ 4233763 h 6858000"/>
              <a:gd name="connsiteX694" fmla="*/ 36881 w 7467600"/>
              <a:gd name="connsiteY694" fmla="*/ 4200118 h 6858000"/>
              <a:gd name="connsiteX695" fmla="*/ 910534 w 7467600"/>
              <a:gd name="connsiteY695" fmla="*/ 3629753 h 6858000"/>
              <a:gd name="connsiteX696" fmla="*/ 1578717 w 7467600"/>
              <a:gd name="connsiteY696" fmla="*/ 3575982 h 6858000"/>
              <a:gd name="connsiteX697" fmla="*/ 2338780 w 7467600"/>
              <a:gd name="connsiteY697" fmla="*/ 3033725 h 6858000"/>
              <a:gd name="connsiteX698" fmla="*/ 1807991 w 7467600"/>
              <a:gd name="connsiteY698" fmla="*/ 2807184 h 6858000"/>
              <a:gd name="connsiteX699" fmla="*/ 1416358 w 7467600"/>
              <a:gd name="connsiteY699" fmla="*/ 3112571 h 6858000"/>
              <a:gd name="connsiteX700" fmla="*/ 939066 w 7467600"/>
              <a:gd name="connsiteY700" fmla="*/ 3378798 h 6858000"/>
              <a:gd name="connsiteX701" fmla="*/ 115099 w 7467600"/>
              <a:gd name="connsiteY701" fmla="*/ 3607650 h 6858000"/>
              <a:gd name="connsiteX702" fmla="*/ 97284 w 7467600"/>
              <a:gd name="connsiteY702" fmla="*/ 3520393 h 6858000"/>
              <a:gd name="connsiteX703" fmla="*/ 922050 w 7467600"/>
              <a:gd name="connsiteY703" fmla="*/ 3074867 h 6858000"/>
              <a:gd name="connsiteX704" fmla="*/ 1405265 w 7467600"/>
              <a:gd name="connsiteY704" fmla="*/ 3016319 h 6858000"/>
              <a:gd name="connsiteX705" fmla="*/ 1407512 w 7467600"/>
              <a:gd name="connsiteY705" fmla="*/ 3018001 h 6858000"/>
              <a:gd name="connsiteX706" fmla="*/ 1726266 w 7467600"/>
              <a:gd name="connsiteY706" fmla="*/ 2777274 h 6858000"/>
              <a:gd name="connsiteX707" fmla="*/ 625390 w 7467600"/>
              <a:gd name="connsiteY707" fmla="*/ 2514541 h 6858000"/>
              <a:gd name="connsiteX708" fmla="*/ 619799 w 7467600"/>
              <a:gd name="connsiteY708" fmla="*/ 2527180 h 6858000"/>
              <a:gd name="connsiteX709" fmla="*/ 310030 w 7467600"/>
              <a:gd name="connsiteY709" fmla="*/ 2771818 h 6858000"/>
              <a:gd name="connsiteX710" fmla="*/ 173877 w 7467600"/>
              <a:gd name="connsiteY710" fmla="*/ 2937056 h 6858000"/>
              <a:gd name="connsiteX711" fmla="*/ 77889 w 7467600"/>
              <a:gd name="connsiteY711" fmla="*/ 3138440 h 6858000"/>
              <a:gd name="connsiteX712" fmla="*/ 0 w 7467600"/>
              <a:gd name="connsiteY712" fmla="*/ 3271395 h 6858000"/>
              <a:gd name="connsiteX713" fmla="*/ 0 w 7467600"/>
              <a:gd name="connsiteY713" fmla="*/ 3153002 h 6858000"/>
              <a:gd name="connsiteX714" fmla="*/ 2386 w 7467600"/>
              <a:gd name="connsiteY714" fmla="*/ 3149203 h 6858000"/>
              <a:gd name="connsiteX715" fmla="*/ 89753 w 7467600"/>
              <a:gd name="connsiteY715" fmla="*/ 2987702 h 6858000"/>
              <a:gd name="connsiteX716" fmla="*/ 76869 w 7467600"/>
              <a:gd name="connsiteY716" fmla="*/ 3005404 h 6858000"/>
              <a:gd name="connsiteX717" fmla="*/ 32049 w 7467600"/>
              <a:gd name="connsiteY717" fmla="*/ 3065814 h 6858000"/>
              <a:gd name="connsiteX718" fmla="*/ 0 w 7467600"/>
              <a:gd name="connsiteY718" fmla="*/ 3108744 h 6858000"/>
              <a:gd name="connsiteX719" fmla="*/ 0 w 7467600"/>
              <a:gd name="connsiteY719" fmla="*/ 3058059 h 6858000"/>
              <a:gd name="connsiteX720" fmla="*/ 7610 w 7467600"/>
              <a:gd name="connsiteY720" fmla="*/ 3047889 h 6858000"/>
              <a:gd name="connsiteX721" fmla="*/ 52419 w 7467600"/>
              <a:gd name="connsiteY721" fmla="*/ 2987479 h 6858000"/>
              <a:gd name="connsiteX722" fmla="*/ 59142 w 7467600"/>
              <a:gd name="connsiteY722" fmla="*/ 2978488 h 6858000"/>
              <a:gd name="connsiteX723" fmla="*/ 0 w 7467600"/>
              <a:gd name="connsiteY723" fmla="*/ 3015334 h 6858000"/>
              <a:gd name="connsiteX724" fmla="*/ 0 w 7467600"/>
              <a:gd name="connsiteY724" fmla="*/ 2914286 h 6858000"/>
              <a:gd name="connsiteX725" fmla="*/ 36383 w 7467600"/>
              <a:gd name="connsiteY725" fmla="*/ 2901128 h 6858000"/>
              <a:gd name="connsiteX726" fmla="*/ 156329 w 7467600"/>
              <a:gd name="connsiteY726" fmla="*/ 2840533 h 6858000"/>
              <a:gd name="connsiteX727" fmla="*/ 358355 w 7467600"/>
              <a:gd name="connsiteY727" fmla="*/ 2620471 h 6858000"/>
              <a:gd name="connsiteX728" fmla="*/ 510577 w 7467600"/>
              <a:gd name="connsiteY728" fmla="*/ 2501244 h 6858000"/>
              <a:gd name="connsiteX729" fmla="*/ 211967 w 7467600"/>
              <a:gd name="connsiteY729" fmla="*/ 2479171 h 6858000"/>
              <a:gd name="connsiteX730" fmla="*/ 0 w 7467600"/>
              <a:gd name="connsiteY730" fmla="*/ 2476398 h 6858000"/>
              <a:gd name="connsiteX731" fmla="*/ 0 w 7467600"/>
              <a:gd name="connsiteY731" fmla="*/ 2389189 h 6858000"/>
              <a:gd name="connsiteX732" fmla="*/ 103062 w 7467600"/>
              <a:gd name="connsiteY732" fmla="*/ 2389518 h 6858000"/>
              <a:gd name="connsiteX733" fmla="*/ 510734 w 7467600"/>
              <a:gd name="connsiteY733" fmla="*/ 2416201 h 6858000"/>
              <a:gd name="connsiteX734" fmla="*/ 279257 w 7467600"/>
              <a:gd name="connsiteY734" fmla="*/ 2092102 h 6858000"/>
              <a:gd name="connsiteX735" fmla="*/ 65265 w 7467600"/>
              <a:gd name="connsiteY735" fmla="*/ 2006049 h 6858000"/>
              <a:gd name="connsiteX736" fmla="*/ 0 w 7467600"/>
              <a:gd name="connsiteY736" fmla="*/ 1982532 h 6858000"/>
              <a:gd name="connsiteX737" fmla="*/ 0 w 7467600"/>
              <a:gd name="connsiteY737" fmla="*/ 1912789 h 6858000"/>
              <a:gd name="connsiteX738" fmla="*/ 97460 w 7467600"/>
              <a:gd name="connsiteY738" fmla="*/ 1953725 h 6858000"/>
              <a:gd name="connsiteX739" fmla="*/ 221272 w 7467600"/>
              <a:gd name="connsiteY739" fmla="*/ 1980766 h 6858000"/>
              <a:gd name="connsiteX740" fmla="*/ 116765 w 7467600"/>
              <a:gd name="connsiteY740" fmla="*/ 1911033 h 6858000"/>
              <a:gd name="connsiteX741" fmla="*/ 16405 w 7467600"/>
              <a:gd name="connsiteY741" fmla="*/ 1803412 h 6858000"/>
              <a:gd name="connsiteX742" fmla="*/ 0 w 7467600"/>
              <a:gd name="connsiteY742" fmla="*/ 1784777 h 6858000"/>
              <a:gd name="connsiteX743" fmla="*/ 0 w 7467600"/>
              <a:gd name="connsiteY743" fmla="*/ 1740082 h 6858000"/>
              <a:gd name="connsiteX744" fmla="*/ 39394 w 7467600"/>
              <a:gd name="connsiteY744" fmla="*/ 1784856 h 6858000"/>
              <a:gd name="connsiteX745" fmla="*/ 135813 w 7467600"/>
              <a:gd name="connsiteY745" fmla="*/ 1888838 h 6858000"/>
              <a:gd name="connsiteX746" fmla="*/ 242575 w 7467600"/>
              <a:gd name="connsiteY746" fmla="*/ 1958841 h 6858000"/>
              <a:gd name="connsiteX747" fmla="*/ 82197 w 7467600"/>
              <a:gd name="connsiteY747" fmla="*/ 1754826 h 6858000"/>
              <a:gd name="connsiteX748" fmla="*/ 0 w 7467600"/>
              <a:gd name="connsiteY748" fmla="*/ 1679650 h 6858000"/>
              <a:gd name="connsiteX749" fmla="*/ 0 w 7467600"/>
              <a:gd name="connsiteY749" fmla="*/ 1602463 h 6858000"/>
              <a:gd name="connsiteX750" fmla="*/ 84689 w 7467600"/>
              <a:gd name="connsiteY750" fmla="*/ 1677442 h 6858000"/>
              <a:gd name="connsiteX751" fmla="*/ 298437 w 7467600"/>
              <a:gd name="connsiteY751" fmla="*/ 1968019 h 6858000"/>
              <a:gd name="connsiteX752" fmla="*/ 227269 w 7467600"/>
              <a:gd name="connsiteY752" fmla="*/ 1114064 h 6858000"/>
              <a:gd name="connsiteX753" fmla="*/ 248003 w 7467600"/>
              <a:gd name="connsiteY753" fmla="*/ 1089613 h 6858000"/>
              <a:gd name="connsiteX754" fmla="*/ 427020 w 7467600"/>
              <a:gd name="connsiteY754" fmla="*/ 1619803 h 6858000"/>
              <a:gd name="connsiteX755" fmla="*/ 340345 w 7467600"/>
              <a:gd name="connsiteY755" fmla="*/ 2027739 h 6858000"/>
              <a:gd name="connsiteX756" fmla="*/ 360865 w 7467600"/>
              <a:gd name="connsiteY756" fmla="*/ 2044827 h 6858000"/>
              <a:gd name="connsiteX757" fmla="*/ 560414 w 7467600"/>
              <a:gd name="connsiteY757" fmla="*/ 2421457 h 6858000"/>
              <a:gd name="connsiteX758" fmla="*/ 1359703 w 7467600"/>
              <a:gd name="connsiteY758" fmla="*/ 2578554 h 6858000"/>
              <a:gd name="connsiteX759" fmla="*/ 1359422 w 7467600"/>
              <a:gd name="connsiteY759" fmla="*/ 2577994 h 6858000"/>
              <a:gd name="connsiteX760" fmla="*/ 828701 w 7467600"/>
              <a:gd name="connsiteY760" fmla="*/ 1839520 h 6858000"/>
              <a:gd name="connsiteX761" fmla="*/ 494427 w 7467600"/>
              <a:gd name="connsiteY761" fmla="*/ 1092333 h 6858000"/>
              <a:gd name="connsiteX762" fmla="*/ 506322 w 7467600"/>
              <a:gd name="connsiteY762" fmla="*/ 1020997 h 6858000"/>
              <a:gd name="connsiteX763" fmla="*/ 4570198 w 7467600"/>
              <a:gd name="connsiteY763" fmla="*/ 978081 h 6858000"/>
              <a:gd name="connsiteX764" fmla="*/ 4523691 w 7467600"/>
              <a:gd name="connsiteY764" fmla="*/ 1127776 h 6858000"/>
              <a:gd name="connsiteX765" fmla="*/ 4509875 w 7467600"/>
              <a:gd name="connsiteY765" fmla="*/ 1167552 h 6858000"/>
              <a:gd name="connsiteX766" fmla="*/ 4478168 w 7467600"/>
              <a:gd name="connsiteY766" fmla="*/ 1260735 h 6858000"/>
              <a:gd name="connsiteX767" fmla="*/ 4409309 w 7467600"/>
              <a:gd name="connsiteY767" fmla="*/ 1666996 h 6858000"/>
              <a:gd name="connsiteX768" fmla="*/ 4370031 w 7467600"/>
              <a:gd name="connsiteY768" fmla="*/ 1955666 h 6858000"/>
              <a:gd name="connsiteX769" fmla="*/ 4570198 w 7467600"/>
              <a:gd name="connsiteY769" fmla="*/ 978081 h 6858000"/>
              <a:gd name="connsiteX770" fmla="*/ 4557898 w 7467600"/>
              <a:gd name="connsiteY770" fmla="*/ 900011 h 6858000"/>
              <a:gd name="connsiteX771" fmla="*/ 4344840 w 7467600"/>
              <a:gd name="connsiteY771" fmla="*/ 1922038 h 6858000"/>
              <a:gd name="connsiteX772" fmla="*/ 4378710 w 7467600"/>
              <a:gd name="connsiteY772" fmla="*/ 1665516 h 6858000"/>
              <a:gd name="connsiteX773" fmla="*/ 4448798 w 7467600"/>
              <a:gd name="connsiteY773" fmla="*/ 1253024 h 6858000"/>
              <a:gd name="connsiteX774" fmla="*/ 4480315 w 7467600"/>
              <a:gd name="connsiteY774" fmla="*/ 1158454 h 6858000"/>
              <a:gd name="connsiteX775" fmla="*/ 4494133 w 7467600"/>
              <a:gd name="connsiteY775" fmla="*/ 1118676 h 6858000"/>
              <a:gd name="connsiteX776" fmla="*/ 4557898 w 7467600"/>
              <a:gd name="connsiteY776" fmla="*/ 900011 h 6858000"/>
              <a:gd name="connsiteX777" fmla="*/ 5870151 w 7467600"/>
              <a:gd name="connsiteY777" fmla="*/ 898890 h 6858000"/>
              <a:gd name="connsiteX778" fmla="*/ 5861335 w 7467600"/>
              <a:gd name="connsiteY778" fmla="*/ 899177 h 6858000"/>
              <a:gd name="connsiteX779" fmla="*/ 5843702 w 7467600"/>
              <a:gd name="connsiteY779" fmla="*/ 899748 h 6858000"/>
              <a:gd name="connsiteX780" fmla="*/ 5651107 w 7467600"/>
              <a:gd name="connsiteY780" fmla="*/ 920306 h 6858000"/>
              <a:gd name="connsiteX781" fmla="*/ 5459407 w 7467600"/>
              <a:gd name="connsiteY781" fmla="*/ 940975 h 6858000"/>
              <a:gd name="connsiteX782" fmla="*/ 5374846 w 7467600"/>
              <a:gd name="connsiteY782" fmla="*/ 941988 h 6858000"/>
              <a:gd name="connsiteX783" fmla="*/ 5256105 w 7467600"/>
              <a:gd name="connsiteY783" fmla="*/ 945632 h 6858000"/>
              <a:gd name="connsiteX784" fmla="*/ 5107071 w 7467600"/>
              <a:gd name="connsiteY784" fmla="*/ 969720 h 6858000"/>
              <a:gd name="connsiteX785" fmla="*/ 4998681 w 7467600"/>
              <a:gd name="connsiteY785" fmla="*/ 988771 h 6858000"/>
              <a:gd name="connsiteX786" fmla="*/ 5870151 w 7467600"/>
              <a:gd name="connsiteY786" fmla="*/ 898890 h 6858000"/>
              <a:gd name="connsiteX787" fmla="*/ 5504425 w 7467600"/>
              <a:gd name="connsiteY787" fmla="*/ 848067 h 6858000"/>
              <a:gd name="connsiteX788" fmla="*/ 4968849 w 7467600"/>
              <a:gd name="connsiteY788" fmla="*/ 962318 h 6858000"/>
              <a:gd name="connsiteX789" fmla="*/ 5104039 w 7467600"/>
              <a:gd name="connsiteY789" fmla="*/ 940634 h 6858000"/>
              <a:gd name="connsiteX790" fmla="*/ 5256311 w 7467600"/>
              <a:gd name="connsiteY790" fmla="*/ 916490 h 6858000"/>
              <a:gd name="connsiteX791" fmla="*/ 5377381 w 7467600"/>
              <a:gd name="connsiteY791" fmla="*/ 912671 h 6858000"/>
              <a:gd name="connsiteX792" fmla="*/ 5460148 w 7467600"/>
              <a:gd name="connsiteY792" fmla="*/ 911442 h 6858000"/>
              <a:gd name="connsiteX793" fmla="*/ 5648971 w 7467600"/>
              <a:gd name="connsiteY793" fmla="*/ 891331 h 6858000"/>
              <a:gd name="connsiteX794" fmla="*/ 5844807 w 7467600"/>
              <a:gd name="connsiteY794" fmla="*/ 870718 h 6858000"/>
              <a:gd name="connsiteX795" fmla="*/ 5862975 w 7467600"/>
              <a:gd name="connsiteY795" fmla="*/ 869756 h 6858000"/>
              <a:gd name="connsiteX796" fmla="*/ 5920887 w 7467600"/>
              <a:gd name="connsiteY796" fmla="*/ 865929 h 6858000"/>
              <a:gd name="connsiteX797" fmla="*/ 5504425 w 7467600"/>
              <a:gd name="connsiteY797" fmla="*/ 848067 h 6858000"/>
              <a:gd name="connsiteX798" fmla="*/ 3607114 w 7467600"/>
              <a:gd name="connsiteY798" fmla="*/ 467441 h 6858000"/>
              <a:gd name="connsiteX799" fmla="*/ 3296242 w 7467600"/>
              <a:gd name="connsiteY799" fmla="*/ 807991 h 6858000"/>
              <a:gd name="connsiteX800" fmla="*/ 3174674 w 7467600"/>
              <a:gd name="connsiteY800" fmla="*/ 919759 h 6858000"/>
              <a:gd name="connsiteX801" fmla="*/ 3042978 w 7467600"/>
              <a:gd name="connsiteY801" fmla="*/ 1054894 h 6858000"/>
              <a:gd name="connsiteX802" fmla="*/ 2968914 w 7467600"/>
              <a:gd name="connsiteY802" fmla="*/ 1133756 h 6858000"/>
              <a:gd name="connsiteX803" fmla="*/ 3103823 w 7467600"/>
              <a:gd name="connsiteY803" fmla="*/ 1026814 h 6858000"/>
              <a:gd name="connsiteX804" fmla="*/ 3607114 w 7467600"/>
              <a:gd name="connsiteY804" fmla="*/ 467441 h 6858000"/>
              <a:gd name="connsiteX805" fmla="*/ 3744487 w 7467600"/>
              <a:gd name="connsiteY805" fmla="*/ 383136 h 6858000"/>
              <a:gd name="connsiteX806" fmla="*/ 3970213 w 7467600"/>
              <a:gd name="connsiteY806" fmla="*/ 995559 h 6858000"/>
              <a:gd name="connsiteX807" fmla="*/ 3744487 w 7467600"/>
              <a:gd name="connsiteY807" fmla="*/ 383136 h 6858000"/>
              <a:gd name="connsiteX808" fmla="*/ 3624562 w 7467600"/>
              <a:gd name="connsiteY808" fmla="*/ 367041 h 6858000"/>
              <a:gd name="connsiteX809" fmla="*/ 3489712 w 7467600"/>
              <a:gd name="connsiteY809" fmla="*/ 485386 h 6858000"/>
              <a:gd name="connsiteX810" fmla="*/ 3182994 w 7467600"/>
              <a:gd name="connsiteY810" fmla="*/ 828265 h 6858000"/>
              <a:gd name="connsiteX811" fmla="*/ 2892114 w 7467600"/>
              <a:gd name="connsiteY811" fmla="*/ 1172635 h 6858000"/>
              <a:gd name="connsiteX812" fmla="*/ 3021459 w 7467600"/>
              <a:gd name="connsiteY812" fmla="*/ 1035385 h 6858000"/>
              <a:gd name="connsiteX813" fmla="*/ 3153873 w 7467600"/>
              <a:gd name="connsiteY813" fmla="*/ 898971 h 6858000"/>
              <a:gd name="connsiteX814" fmla="*/ 3276511 w 7467600"/>
              <a:gd name="connsiteY814" fmla="*/ 786423 h 6858000"/>
              <a:gd name="connsiteX815" fmla="*/ 3584154 w 7467600"/>
              <a:gd name="connsiteY815" fmla="*/ 448218 h 6858000"/>
              <a:gd name="connsiteX816" fmla="*/ 3624562 w 7467600"/>
              <a:gd name="connsiteY816" fmla="*/ 367041 h 6858000"/>
              <a:gd name="connsiteX817" fmla="*/ 3766672 w 7467600"/>
              <a:gd name="connsiteY817" fmla="*/ 359429 h 6858000"/>
              <a:gd name="connsiteX818" fmla="*/ 3996338 w 7467600"/>
              <a:gd name="connsiteY818" fmla="*/ 968237 h 6858000"/>
              <a:gd name="connsiteX819" fmla="*/ 3766672 w 7467600"/>
              <a:gd name="connsiteY819" fmla="*/ 359429 h 6858000"/>
              <a:gd name="connsiteX820" fmla="*/ 5805386 w 7467600"/>
              <a:gd name="connsiteY820" fmla="*/ 239240 h 6858000"/>
              <a:gd name="connsiteX821" fmla="*/ 5736947 w 7467600"/>
              <a:gd name="connsiteY821" fmla="*/ 261367 h 6858000"/>
              <a:gd name="connsiteX822" fmla="*/ 5427012 w 7467600"/>
              <a:gd name="connsiteY822" fmla="*/ 311272 h 6858000"/>
              <a:gd name="connsiteX823" fmla="*/ 5147818 w 7467600"/>
              <a:gd name="connsiteY823" fmla="*/ 322112 h 6858000"/>
              <a:gd name="connsiteX824" fmla="*/ 5060854 w 7467600"/>
              <a:gd name="connsiteY824" fmla="*/ 311882 h 6858000"/>
              <a:gd name="connsiteX825" fmla="*/ 4945989 w 7467600"/>
              <a:gd name="connsiteY825" fmla="*/ 300516 h 6858000"/>
              <a:gd name="connsiteX826" fmla="*/ 5410479 w 7467600"/>
              <a:gd name="connsiteY826" fmla="*/ 348434 h 6858000"/>
              <a:gd name="connsiteX827" fmla="*/ 5805386 w 7467600"/>
              <a:gd name="connsiteY827" fmla="*/ 239240 h 6858000"/>
              <a:gd name="connsiteX828" fmla="*/ 5905192 w 7467600"/>
              <a:gd name="connsiteY828" fmla="*/ 163079 h 6858000"/>
              <a:gd name="connsiteX829" fmla="*/ 5865655 w 7467600"/>
              <a:gd name="connsiteY829" fmla="*/ 171901 h 6858000"/>
              <a:gd name="connsiteX830" fmla="*/ 5259740 w 7467600"/>
              <a:gd name="connsiteY830" fmla="*/ 257013 h 6858000"/>
              <a:gd name="connsiteX831" fmla="*/ 5208466 w 7467600"/>
              <a:gd name="connsiteY831" fmla="*/ 257550 h 6858000"/>
              <a:gd name="connsiteX832" fmla="*/ 4980204 w 7467600"/>
              <a:gd name="connsiteY832" fmla="*/ 271903 h 6858000"/>
              <a:gd name="connsiteX833" fmla="*/ 5068068 w 7467600"/>
              <a:gd name="connsiteY833" fmla="*/ 282244 h 6858000"/>
              <a:gd name="connsiteX834" fmla="*/ 5153231 w 7467600"/>
              <a:gd name="connsiteY834" fmla="*/ 292240 h 6858000"/>
              <a:gd name="connsiteX835" fmla="*/ 5426491 w 7467600"/>
              <a:gd name="connsiteY835" fmla="*/ 281128 h 6858000"/>
              <a:gd name="connsiteX836" fmla="*/ 5731212 w 7467600"/>
              <a:gd name="connsiteY836" fmla="*/ 231951 h 6858000"/>
              <a:gd name="connsiteX837" fmla="*/ 5905192 w 7467600"/>
              <a:gd name="connsiteY837" fmla="*/ 163079 h 6858000"/>
              <a:gd name="connsiteX838" fmla="*/ 5944437 w 7467600"/>
              <a:gd name="connsiteY838" fmla="*/ 113829 h 6858000"/>
              <a:gd name="connsiteX839" fmla="*/ 5825032 w 7467600"/>
              <a:gd name="connsiteY839" fmla="*/ 146405 h 6858000"/>
              <a:gd name="connsiteX840" fmla="*/ 4955599 w 7467600"/>
              <a:gd name="connsiteY840" fmla="*/ 247008 h 6858000"/>
              <a:gd name="connsiteX841" fmla="*/ 5210104 w 7467600"/>
              <a:gd name="connsiteY841" fmla="*/ 228123 h 6858000"/>
              <a:gd name="connsiteX842" fmla="*/ 5261015 w 7467600"/>
              <a:gd name="connsiteY842" fmla="*/ 227087 h 6858000"/>
              <a:gd name="connsiteX843" fmla="*/ 5861181 w 7467600"/>
              <a:gd name="connsiteY843" fmla="*/ 143093 h 6858000"/>
              <a:gd name="connsiteX844" fmla="*/ 5961252 w 7467600"/>
              <a:gd name="connsiteY844" fmla="*/ 114820 h 6858000"/>
              <a:gd name="connsiteX845" fmla="*/ 5944437 w 7467600"/>
              <a:gd name="connsiteY845" fmla="*/ 113829 h 6858000"/>
              <a:gd name="connsiteX846" fmla="*/ 3882765 w 7467600"/>
              <a:gd name="connsiteY846" fmla="*/ 0 h 6858000"/>
              <a:gd name="connsiteX847" fmla="*/ 3995099 w 7467600"/>
              <a:gd name="connsiteY847" fmla="*/ 0 h 6858000"/>
              <a:gd name="connsiteX848" fmla="*/ 4163818 w 7467600"/>
              <a:gd name="connsiteY848" fmla="*/ 234104 h 6858000"/>
              <a:gd name="connsiteX849" fmla="*/ 4172099 w 7467600"/>
              <a:gd name="connsiteY849" fmla="*/ 234207 h 6858000"/>
              <a:gd name="connsiteX850" fmla="*/ 4784282 w 7467600"/>
              <a:gd name="connsiteY850" fmla="*/ 276561 h 6858000"/>
              <a:gd name="connsiteX851" fmla="*/ 4801687 w 7467600"/>
              <a:gd name="connsiteY851" fmla="*/ 267764 h 6858000"/>
              <a:gd name="connsiteX852" fmla="*/ 6082788 w 7467600"/>
              <a:gd name="connsiteY852" fmla="*/ 64119 h 6858000"/>
              <a:gd name="connsiteX853" fmla="*/ 6099442 w 7467600"/>
              <a:gd name="connsiteY853" fmla="*/ 82568 h 6858000"/>
              <a:gd name="connsiteX854" fmla="*/ 4804137 w 7467600"/>
              <a:gd name="connsiteY854" fmla="*/ 320931 h 6858000"/>
              <a:gd name="connsiteX855" fmla="*/ 4227047 w 7467600"/>
              <a:gd name="connsiteY855" fmla="*/ 313415 h 6858000"/>
              <a:gd name="connsiteX856" fmla="*/ 4346041 w 7467600"/>
              <a:gd name="connsiteY856" fmla="*/ 456086 h 6858000"/>
              <a:gd name="connsiteX857" fmla="*/ 4870967 w 7467600"/>
              <a:gd name="connsiteY857" fmla="*/ 963061 h 6858000"/>
              <a:gd name="connsiteX858" fmla="*/ 4889647 w 7467600"/>
              <a:gd name="connsiteY858" fmla="*/ 957147 h 6858000"/>
              <a:gd name="connsiteX859" fmla="*/ 5422504 w 7467600"/>
              <a:gd name="connsiteY859" fmla="*/ 805191 h 6858000"/>
              <a:gd name="connsiteX860" fmla="*/ 6087656 w 7467600"/>
              <a:gd name="connsiteY860" fmla="*/ 826703 h 6858000"/>
              <a:gd name="connsiteX861" fmla="*/ 6058717 w 7467600"/>
              <a:gd name="connsiteY861" fmla="*/ 865992 h 6858000"/>
              <a:gd name="connsiteX862" fmla="*/ 4974153 w 7467600"/>
              <a:gd name="connsiteY862" fmla="*/ 1045456 h 6858000"/>
              <a:gd name="connsiteX863" fmla="*/ 5627835 w 7467600"/>
              <a:gd name="connsiteY863" fmla="*/ 1472077 h 6858000"/>
              <a:gd name="connsiteX864" fmla="*/ 5629817 w 7467600"/>
              <a:gd name="connsiteY864" fmla="*/ 1471412 h 6858000"/>
              <a:gd name="connsiteX865" fmla="*/ 5634124 w 7467600"/>
              <a:gd name="connsiteY865" fmla="*/ 1470572 h 6858000"/>
              <a:gd name="connsiteX866" fmla="*/ 5755832 w 7467600"/>
              <a:gd name="connsiteY866" fmla="*/ 1383886 h 6858000"/>
              <a:gd name="connsiteX867" fmla="*/ 6014186 w 7467600"/>
              <a:gd name="connsiteY867" fmla="*/ 1279799 h 6858000"/>
              <a:gd name="connsiteX868" fmla="*/ 6901619 w 7467600"/>
              <a:gd name="connsiteY868" fmla="*/ 1047874 h 6858000"/>
              <a:gd name="connsiteX869" fmla="*/ 6931566 w 7467600"/>
              <a:gd name="connsiteY869" fmla="*/ 1062034 h 6858000"/>
              <a:gd name="connsiteX870" fmla="*/ 5790982 w 7467600"/>
              <a:gd name="connsiteY870" fmla="*/ 1561380 h 6858000"/>
              <a:gd name="connsiteX871" fmla="*/ 6188971 w 7467600"/>
              <a:gd name="connsiteY871" fmla="*/ 1755168 h 6858000"/>
              <a:gd name="connsiteX872" fmla="*/ 6202446 w 7467600"/>
              <a:gd name="connsiteY872" fmla="*/ 1752268 h 6858000"/>
              <a:gd name="connsiteX873" fmla="*/ 7179560 w 7467600"/>
              <a:gd name="connsiteY873" fmla="*/ 1467551 h 6858000"/>
              <a:gd name="connsiteX874" fmla="*/ 7158730 w 7467600"/>
              <a:gd name="connsiteY874" fmla="*/ 1507835 h 6858000"/>
              <a:gd name="connsiteX875" fmla="*/ 6326959 w 7467600"/>
              <a:gd name="connsiteY875" fmla="*/ 1817686 h 6858000"/>
              <a:gd name="connsiteX876" fmla="*/ 6537433 w 7467600"/>
              <a:gd name="connsiteY876" fmla="*/ 1907790 h 6858000"/>
              <a:gd name="connsiteX877" fmla="*/ 6550221 w 7467600"/>
              <a:gd name="connsiteY877" fmla="*/ 1910729 h 6858000"/>
              <a:gd name="connsiteX878" fmla="*/ 6964438 w 7467600"/>
              <a:gd name="connsiteY878" fmla="*/ 2209505 h 6858000"/>
              <a:gd name="connsiteX879" fmla="*/ 7367862 w 7467600"/>
              <a:gd name="connsiteY879" fmla="*/ 2806833 h 6858000"/>
              <a:gd name="connsiteX880" fmla="*/ 7364329 w 7467600"/>
              <a:gd name="connsiteY880" fmla="*/ 2826907 h 6858000"/>
              <a:gd name="connsiteX881" fmla="*/ 7290545 w 7467600"/>
              <a:gd name="connsiteY881" fmla="*/ 2850663 h 6858000"/>
              <a:gd name="connsiteX882" fmla="*/ 6472036 w 7467600"/>
              <a:gd name="connsiteY882" fmla="*/ 1959003 h 6858000"/>
              <a:gd name="connsiteX883" fmla="*/ 5792897 w 7467600"/>
              <a:gd name="connsiteY883" fmla="*/ 1647747 h 6858000"/>
              <a:gd name="connsiteX884" fmla="*/ 5842751 w 7467600"/>
              <a:gd name="connsiteY884" fmla="*/ 1816112 h 6858000"/>
              <a:gd name="connsiteX885" fmla="*/ 5847424 w 7467600"/>
              <a:gd name="connsiteY885" fmla="*/ 1815776 h 6858000"/>
              <a:gd name="connsiteX886" fmla="*/ 6399821 w 7467600"/>
              <a:gd name="connsiteY886" fmla="*/ 2344799 h 6858000"/>
              <a:gd name="connsiteX887" fmla="*/ 6323232 w 7467600"/>
              <a:gd name="connsiteY887" fmla="*/ 2389634 h 6858000"/>
              <a:gd name="connsiteX888" fmla="*/ 5942958 w 7467600"/>
              <a:gd name="connsiteY888" fmla="*/ 2077708 h 6858000"/>
              <a:gd name="connsiteX889" fmla="*/ 5921559 w 7467600"/>
              <a:gd name="connsiteY889" fmla="*/ 2378596 h 6858000"/>
              <a:gd name="connsiteX890" fmla="*/ 5817651 w 7467600"/>
              <a:gd name="connsiteY890" fmla="*/ 3023919 h 6858000"/>
              <a:gd name="connsiteX891" fmla="*/ 5729634 w 7467600"/>
              <a:gd name="connsiteY891" fmla="*/ 3051849 h 6858000"/>
              <a:gd name="connsiteX892" fmla="*/ 5611018 w 7467600"/>
              <a:gd name="connsiteY892" fmla="*/ 2316769 h 6858000"/>
              <a:gd name="connsiteX893" fmla="*/ 5687608 w 7467600"/>
              <a:gd name="connsiteY893" fmla="*/ 2039972 h 6858000"/>
              <a:gd name="connsiteX894" fmla="*/ 5657554 w 7467600"/>
              <a:gd name="connsiteY894" fmla="*/ 1576445 h 6858000"/>
              <a:gd name="connsiteX895" fmla="*/ 5150475 w 7467600"/>
              <a:gd name="connsiteY895" fmla="*/ 1274012 h 6858000"/>
              <a:gd name="connsiteX896" fmla="*/ 5349142 w 7467600"/>
              <a:gd name="connsiteY896" fmla="*/ 2204405 h 6858000"/>
              <a:gd name="connsiteX897" fmla="*/ 5262214 w 7467600"/>
              <a:gd name="connsiteY897" fmla="*/ 2233836 h 6858000"/>
              <a:gd name="connsiteX898" fmla="*/ 4981539 w 7467600"/>
              <a:gd name="connsiteY898" fmla="*/ 1542201 h 6858000"/>
              <a:gd name="connsiteX899" fmla="*/ 4958461 w 7467600"/>
              <a:gd name="connsiteY899" fmla="*/ 1136957 h 6858000"/>
              <a:gd name="connsiteX900" fmla="*/ 4655015 w 7467600"/>
              <a:gd name="connsiteY900" fmla="*/ 891426 h 6858000"/>
              <a:gd name="connsiteX901" fmla="*/ 4348002 w 7467600"/>
              <a:gd name="connsiteY901" fmla="*/ 2205895 h 6858000"/>
              <a:gd name="connsiteX902" fmla="*/ 4262250 w 7467600"/>
              <a:gd name="connsiteY902" fmla="*/ 2219972 h 6858000"/>
              <a:gd name="connsiteX903" fmla="*/ 4550611 w 7467600"/>
              <a:gd name="connsiteY903" fmla="*/ 817540 h 6858000"/>
              <a:gd name="connsiteX904" fmla="*/ 4564418 w 7467600"/>
              <a:gd name="connsiteY904" fmla="*/ 808293 h 6858000"/>
              <a:gd name="connsiteX905" fmla="*/ 4266388 w 7467600"/>
              <a:gd name="connsiteY905" fmla="*/ 500083 h 6858000"/>
              <a:gd name="connsiteX906" fmla="*/ 4032842 w 7467600"/>
              <a:gd name="connsiteY906" fmla="*/ 211809 h 6858000"/>
              <a:gd name="connsiteX907" fmla="*/ 3882765 w 7467600"/>
              <a:gd name="connsiteY907" fmla="*/ 0 h 6858000"/>
              <a:gd name="connsiteX908" fmla="*/ 3721337 w 7467600"/>
              <a:gd name="connsiteY908" fmla="*/ 0 h 6858000"/>
              <a:gd name="connsiteX909" fmla="*/ 3797544 w 7467600"/>
              <a:gd name="connsiteY909" fmla="*/ 0 h 6858000"/>
              <a:gd name="connsiteX910" fmla="*/ 3775734 w 7467600"/>
              <a:gd name="connsiteY910" fmla="*/ 95131 h 6858000"/>
              <a:gd name="connsiteX911" fmla="*/ 3724807 w 7467600"/>
              <a:gd name="connsiteY911" fmla="*/ 272257 h 6858000"/>
              <a:gd name="connsiteX912" fmla="*/ 3726844 w 7467600"/>
              <a:gd name="connsiteY912" fmla="*/ 282988 h 6858000"/>
              <a:gd name="connsiteX913" fmla="*/ 3742664 w 7467600"/>
              <a:gd name="connsiteY913" fmla="*/ 279918 h 6858000"/>
              <a:gd name="connsiteX914" fmla="*/ 4103910 w 7467600"/>
              <a:gd name="connsiteY914" fmla="*/ 1161917 h 6858000"/>
              <a:gd name="connsiteX915" fmla="*/ 4020269 w 7467600"/>
              <a:gd name="connsiteY915" fmla="*/ 1200406 h 6858000"/>
              <a:gd name="connsiteX916" fmla="*/ 3674882 w 7467600"/>
              <a:gd name="connsiteY916" fmla="*/ 488524 h 6858000"/>
              <a:gd name="connsiteX917" fmla="*/ 3132682 w 7467600"/>
              <a:gd name="connsiteY917" fmla="*/ 1072284 h 6858000"/>
              <a:gd name="connsiteX918" fmla="*/ 2716346 w 7467600"/>
              <a:gd name="connsiteY918" fmla="*/ 1276376 h 6858000"/>
              <a:gd name="connsiteX919" fmla="*/ 2716772 w 7467600"/>
              <a:gd name="connsiteY919" fmla="*/ 1255462 h 6858000"/>
              <a:gd name="connsiteX920" fmla="*/ 3471096 w 7467600"/>
              <a:gd name="connsiteY920" fmla="*/ 437072 h 6858000"/>
              <a:gd name="connsiteX921" fmla="*/ 3639057 w 7467600"/>
              <a:gd name="connsiteY921" fmla="*/ 286334 h 6858000"/>
              <a:gd name="connsiteX922" fmla="*/ 3640309 w 7467600"/>
              <a:gd name="connsiteY922" fmla="*/ 284664 h 6858000"/>
              <a:gd name="connsiteX923" fmla="*/ 3646022 w 7467600"/>
              <a:gd name="connsiteY923" fmla="*/ 276711 h 6858000"/>
              <a:gd name="connsiteX924" fmla="*/ 3707943 w 7467600"/>
              <a:gd name="connsiteY924" fmla="*/ 65958 h 6858000"/>
              <a:gd name="connsiteX925" fmla="*/ 3721337 w 7467600"/>
              <a:gd name="connsiteY925" fmla="*/ 0 h 6858000"/>
              <a:gd name="connsiteX926" fmla="*/ 2867960 w 7467600"/>
              <a:gd name="connsiteY926" fmla="*/ 0 h 6858000"/>
              <a:gd name="connsiteX927" fmla="*/ 2926351 w 7467600"/>
              <a:gd name="connsiteY927" fmla="*/ 0 h 6858000"/>
              <a:gd name="connsiteX928" fmla="*/ 2902823 w 7467600"/>
              <a:gd name="connsiteY928" fmla="*/ 262929 h 6858000"/>
              <a:gd name="connsiteX929" fmla="*/ 2940663 w 7467600"/>
              <a:gd name="connsiteY929" fmla="*/ 140884 h 6858000"/>
              <a:gd name="connsiteX930" fmla="*/ 2947039 w 7467600"/>
              <a:gd name="connsiteY930" fmla="*/ 122524 h 6858000"/>
              <a:gd name="connsiteX931" fmla="*/ 2984316 w 7467600"/>
              <a:gd name="connsiteY931" fmla="*/ 0 h 6858000"/>
              <a:gd name="connsiteX932" fmla="*/ 3016114 w 7467600"/>
              <a:gd name="connsiteY932" fmla="*/ 0 h 6858000"/>
              <a:gd name="connsiteX933" fmla="*/ 2979949 w 7467600"/>
              <a:gd name="connsiteY933" fmla="*/ 119274 h 6858000"/>
              <a:gd name="connsiteX934" fmla="*/ 3023879 w 7467600"/>
              <a:gd name="connsiteY934" fmla="*/ 0 h 6858000"/>
              <a:gd name="connsiteX935" fmla="*/ 3105400 w 7467600"/>
              <a:gd name="connsiteY935" fmla="*/ 0 h 6858000"/>
              <a:gd name="connsiteX936" fmla="*/ 3094669 w 7467600"/>
              <a:gd name="connsiteY936" fmla="*/ 30308 h 6858000"/>
              <a:gd name="connsiteX937" fmla="*/ 2901945 w 7467600"/>
              <a:gd name="connsiteY937" fmla="*/ 466538 h 6858000"/>
              <a:gd name="connsiteX938" fmla="*/ 2815209 w 7467600"/>
              <a:gd name="connsiteY938" fmla="*/ 497361 h 6858000"/>
              <a:gd name="connsiteX939" fmla="*/ 2844845 w 7467600"/>
              <a:gd name="connsiteY939" fmla="*/ 127638 h 6858000"/>
              <a:gd name="connsiteX940" fmla="*/ 2867960 w 7467600"/>
              <a:gd name="connsiteY940" fmla="*/ 0 h 6858000"/>
              <a:gd name="connsiteX941" fmla="*/ 1057230 w 7467600"/>
              <a:gd name="connsiteY941" fmla="*/ 0 h 6858000"/>
              <a:gd name="connsiteX942" fmla="*/ 1111003 w 7467600"/>
              <a:gd name="connsiteY942" fmla="*/ 0 h 6858000"/>
              <a:gd name="connsiteX943" fmla="*/ 1125553 w 7467600"/>
              <a:gd name="connsiteY943" fmla="*/ 52588 h 6858000"/>
              <a:gd name="connsiteX944" fmla="*/ 1304276 w 7467600"/>
              <a:gd name="connsiteY944" fmla="*/ 476275 h 6858000"/>
              <a:gd name="connsiteX945" fmla="*/ 1492066 w 7467600"/>
              <a:gd name="connsiteY945" fmla="*/ 886333 h 6858000"/>
              <a:gd name="connsiteX946" fmla="*/ 1423698 w 7467600"/>
              <a:gd name="connsiteY946" fmla="*/ 710817 h 6858000"/>
              <a:gd name="connsiteX947" fmla="*/ 1357609 w 7467600"/>
              <a:gd name="connsiteY947" fmla="*/ 532892 h 6858000"/>
              <a:gd name="connsiteX948" fmla="*/ 1309550 w 7467600"/>
              <a:gd name="connsiteY948" fmla="*/ 374031 h 6858000"/>
              <a:gd name="connsiteX949" fmla="*/ 1193673 w 7467600"/>
              <a:gd name="connsiteY949" fmla="*/ 49533 h 6858000"/>
              <a:gd name="connsiteX950" fmla="*/ 1164391 w 7467600"/>
              <a:gd name="connsiteY950" fmla="*/ 0 h 6858000"/>
              <a:gd name="connsiteX951" fmla="*/ 1200666 w 7467600"/>
              <a:gd name="connsiteY951" fmla="*/ 0 h 6858000"/>
              <a:gd name="connsiteX952" fmla="*/ 1223408 w 7467600"/>
              <a:gd name="connsiteY952" fmla="*/ 38996 h 6858000"/>
              <a:gd name="connsiteX953" fmla="*/ 1339635 w 7467600"/>
              <a:gd name="connsiteY953" fmla="*/ 365517 h 6858000"/>
              <a:gd name="connsiteX954" fmla="*/ 1387469 w 7467600"/>
              <a:gd name="connsiteY954" fmla="*/ 523079 h 6858000"/>
              <a:gd name="connsiteX955" fmla="*/ 1452685 w 7467600"/>
              <a:gd name="connsiteY955" fmla="*/ 699806 h 6858000"/>
              <a:gd name="connsiteX956" fmla="*/ 1492092 w 7467600"/>
              <a:gd name="connsiteY956" fmla="*/ 800424 h 6858000"/>
              <a:gd name="connsiteX957" fmla="*/ 1455302 w 7467600"/>
              <a:gd name="connsiteY957" fmla="*/ 632913 h 6858000"/>
              <a:gd name="connsiteX958" fmla="*/ 1222336 w 7467600"/>
              <a:gd name="connsiteY958" fmla="*/ 9480 h 6858000"/>
              <a:gd name="connsiteX959" fmla="*/ 1214634 w 7467600"/>
              <a:gd name="connsiteY959" fmla="*/ 0 h 6858000"/>
              <a:gd name="connsiteX960" fmla="*/ 1289827 w 7467600"/>
              <a:gd name="connsiteY960" fmla="*/ 0 h 6858000"/>
              <a:gd name="connsiteX961" fmla="*/ 1321076 w 7467600"/>
              <a:gd name="connsiteY961" fmla="*/ 59722 h 6858000"/>
              <a:gd name="connsiteX962" fmla="*/ 1512579 w 7467600"/>
              <a:gd name="connsiteY962" fmla="*/ 626441 h 6858000"/>
              <a:gd name="connsiteX963" fmla="*/ 1506076 w 7467600"/>
              <a:gd name="connsiteY963" fmla="*/ 1089289 h 6858000"/>
              <a:gd name="connsiteX964" fmla="*/ 1486346 w 7467600"/>
              <a:gd name="connsiteY964" fmla="*/ 1079919 h 6858000"/>
              <a:gd name="connsiteX965" fmla="*/ 1070511 w 7467600"/>
              <a:gd name="connsiteY965" fmla="*/ 48609 h 6858000"/>
              <a:gd name="connsiteX966" fmla="*/ 1057230 w 7467600"/>
              <a:gd name="connsiteY966" fmla="*/ 0 h 6858000"/>
              <a:gd name="connsiteX967" fmla="*/ 43151 w 7467600"/>
              <a:gd name="connsiteY967" fmla="*/ 0 h 6858000"/>
              <a:gd name="connsiteX968" fmla="*/ 95283 w 7467600"/>
              <a:gd name="connsiteY968" fmla="*/ 0 h 6858000"/>
              <a:gd name="connsiteX969" fmla="*/ 300708 w 7467600"/>
              <a:gd name="connsiteY969" fmla="*/ 154571 h 6858000"/>
              <a:gd name="connsiteX970" fmla="*/ 530414 w 7467600"/>
              <a:gd name="connsiteY970" fmla="*/ 354673 h 6858000"/>
              <a:gd name="connsiteX971" fmla="*/ 333785 w 7467600"/>
              <a:gd name="connsiteY971" fmla="*/ 161564 h 6858000"/>
              <a:gd name="connsiteX972" fmla="*/ 147005 w 7467600"/>
              <a:gd name="connsiteY972" fmla="*/ 0 h 6858000"/>
              <a:gd name="connsiteX973" fmla="*/ 272509 w 7467600"/>
              <a:gd name="connsiteY973" fmla="*/ 0 h 6858000"/>
              <a:gd name="connsiteX974" fmla="*/ 326276 w 7467600"/>
              <a:gd name="connsiteY974" fmla="*/ 45847 h 6858000"/>
              <a:gd name="connsiteX975" fmla="*/ 823759 w 7467600"/>
              <a:gd name="connsiteY975" fmla="*/ 574145 h 6858000"/>
              <a:gd name="connsiteX976" fmla="*/ 811254 w 7467600"/>
              <a:gd name="connsiteY976" fmla="*/ 665546 h 6858000"/>
              <a:gd name="connsiteX977" fmla="*/ 154042 w 7467600"/>
              <a:gd name="connsiteY977" fmla="*/ 261522 h 6858000"/>
              <a:gd name="connsiteX978" fmla="*/ 13550 w 7467600"/>
              <a:gd name="connsiteY978" fmla="*/ 158423 h 6858000"/>
              <a:gd name="connsiteX979" fmla="*/ 0 w 7467600"/>
              <a:gd name="connsiteY979" fmla="*/ 146618 h 6858000"/>
              <a:gd name="connsiteX980" fmla="*/ 0 w 7467600"/>
              <a:gd name="connsiteY980" fmla="*/ 59161 h 6858000"/>
              <a:gd name="connsiteX981" fmla="*/ 45427 w 7467600"/>
              <a:gd name="connsiteY981" fmla="*/ 101078 h 6858000"/>
              <a:gd name="connsiteX982" fmla="*/ 630103 w 7467600"/>
              <a:gd name="connsiteY982" fmla="*/ 485885 h 6858000"/>
              <a:gd name="connsiteX983" fmla="*/ 532040 w 7467600"/>
              <a:gd name="connsiteY983" fmla="*/ 399359 h 6858000"/>
              <a:gd name="connsiteX984" fmla="*/ 517618 w 7467600"/>
              <a:gd name="connsiteY984" fmla="*/ 385726 h 6858000"/>
              <a:gd name="connsiteX985" fmla="*/ 285074 w 7467600"/>
              <a:gd name="connsiteY985" fmla="*/ 182755 h 6858000"/>
              <a:gd name="connsiteX986" fmla="*/ 43151 w 7467600"/>
              <a:gd name="connsiteY98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7312201 w 7467600"/>
              <a:gd name="connsiteY127" fmla="*/ 5128278 h 6858000"/>
              <a:gd name="connsiteX128" fmla="*/ 7450656 w 7467600"/>
              <a:gd name="connsiteY128" fmla="*/ 5134750 h 6858000"/>
              <a:gd name="connsiteX129" fmla="*/ 7312201 w 7467600"/>
              <a:gd name="connsiteY129" fmla="*/ 5128278 h 6858000"/>
              <a:gd name="connsiteX130" fmla="*/ 1903353 w 7467600"/>
              <a:gd name="connsiteY130" fmla="*/ 5044827 h 6858000"/>
              <a:gd name="connsiteX131" fmla="*/ 1936931 w 7467600"/>
              <a:gd name="connsiteY131" fmla="*/ 5093954 h 6858000"/>
              <a:gd name="connsiteX132" fmla="*/ 2195868 w 7467600"/>
              <a:gd name="connsiteY132" fmla="*/ 5396574 h 6858000"/>
              <a:gd name="connsiteX133" fmla="*/ 2088852 w 7467600"/>
              <a:gd name="connsiteY133" fmla="*/ 5166123 h 6858000"/>
              <a:gd name="connsiteX134" fmla="*/ 1958241 w 7467600"/>
              <a:gd name="connsiteY134" fmla="*/ 5067955 h 6858000"/>
              <a:gd name="connsiteX135" fmla="*/ 1903353 w 7467600"/>
              <a:gd name="connsiteY135" fmla="*/ 5044827 h 6858000"/>
              <a:gd name="connsiteX136" fmla="*/ 1979378 w 7467600"/>
              <a:gd name="connsiteY136" fmla="*/ 4769504 h 6858000"/>
              <a:gd name="connsiteX137" fmla="*/ 2882120 w 7467600"/>
              <a:gd name="connsiteY137" fmla="*/ 5064547 h 6858000"/>
              <a:gd name="connsiteX138" fmla="*/ 2793103 w 7467600"/>
              <a:gd name="connsiteY138" fmla="*/ 5039699 h 6858000"/>
              <a:gd name="connsiteX139" fmla="*/ 2770041 w 7467600"/>
              <a:gd name="connsiteY139" fmla="*/ 5033634 h 6858000"/>
              <a:gd name="connsiteX140" fmla="*/ 1979378 w 7467600"/>
              <a:gd name="connsiteY140" fmla="*/ 4769504 h 6858000"/>
              <a:gd name="connsiteX141" fmla="*/ 1927410 w 7467600"/>
              <a:gd name="connsiteY141" fmla="*/ 4716164 h 6858000"/>
              <a:gd name="connsiteX142" fmla="*/ 1959587 w 7467600"/>
              <a:gd name="connsiteY142" fmla="*/ 4728849 h 6858000"/>
              <a:gd name="connsiteX143" fmla="*/ 2777707 w 7467600"/>
              <a:gd name="connsiteY143" fmla="*/ 5003991 h 6858000"/>
              <a:gd name="connsiteX144" fmla="*/ 2800768 w 7467600"/>
              <a:gd name="connsiteY144" fmla="*/ 5010056 h 6858000"/>
              <a:gd name="connsiteX145" fmla="*/ 2879408 w 7467600"/>
              <a:gd name="connsiteY145" fmla="*/ 5031590 h 6858000"/>
              <a:gd name="connsiteX146" fmla="*/ 2862295 w 7467600"/>
              <a:gd name="connsiteY146" fmla="*/ 5022958 h 6858000"/>
              <a:gd name="connsiteX147" fmla="*/ 2813343 w 7467600"/>
              <a:gd name="connsiteY147" fmla="*/ 4998369 h 6858000"/>
              <a:gd name="connsiteX148" fmla="*/ 2646245 w 7467600"/>
              <a:gd name="connsiteY148" fmla="*/ 4930999 h 6858000"/>
              <a:gd name="connsiteX149" fmla="*/ 1999243 w 7467600"/>
              <a:gd name="connsiteY149" fmla="*/ 4730524 h 6858000"/>
              <a:gd name="connsiteX150" fmla="*/ 1979527 w 7467600"/>
              <a:gd name="connsiteY150" fmla="*/ 4726651 h 6858000"/>
              <a:gd name="connsiteX151" fmla="*/ 1927410 w 7467600"/>
              <a:gd name="connsiteY151" fmla="*/ 4716164 h 6858000"/>
              <a:gd name="connsiteX152" fmla="*/ 1997014 w 7467600"/>
              <a:gd name="connsiteY152" fmla="*/ 4698007 h 6858000"/>
              <a:gd name="connsiteX153" fmla="*/ 2005458 w 7467600"/>
              <a:gd name="connsiteY153" fmla="*/ 4699540 h 6858000"/>
              <a:gd name="connsiteX154" fmla="*/ 2657186 w 7467600"/>
              <a:gd name="connsiteY154" fmla="*/ 4901687 h 6858000"/>
              <a:gd name="connsiteX155" fmla="*/ 2826662 w 7467600"/>
              <a:gd name="connsiteY155" fmla="*/ 4970362 h 6858000"/>
              <a:gd name="connsiteX156" fmla="*/ 2876100 w 7467600"/>
              <a:gd name="connsiteY156" fmla="*/ 4995397 h 6858000"/>
              <a:gd name="connsiteX157" fmla="*/ 3042600 w 7467600"/>
              <a:gd name="connsiteY157" fmla="*/ 5059532 h 6858000"/>
              <a:gd name="connsiteX158" fmla="*/ 1997014 w 7467600"/>
              <a:gd name="connsiteY158" fmla="*/ 4698007 h 6858000"/>
              <a:gd name="connsiteX159" fmla="*/ 2305292 w 7467600"/>
              <a:gd name="connsiteY159" fmla="*/ 4219492 h 6858000"/>
              <a:gd name="connsiteX160" fmla="*/ 3360922 w 7467600"/>
              <a:gd name="connsiteY160" fmla="*/ 4529373 h 6858000"/>
              <a:gd name="connsiteX161" fmla="*/ 3492420 w 7467600"/>
              <a:gd name="connsiteY161" fmla="*/ 4510145 h 6858000"/>
              <a:gd name="connsiteX162" fmla="*/ 3364086 w 7467600"/>
              <a:gd name="connsiteY162" fmla="*/ 4480340 h 6858000"/>
              <a:gd name="connsiteX163" fmla="*/ 3225818 w 7467600"/>
              <a:gd name="connsiteY163" fmla="*/ 4411822 h 6858000"/>
              <a:gd name="connsiteX164" fmla="*/ 3129696 w 7467600"/>
              <a:gd name="connsiteY164" fmla="*/ 4360704 h 6858000"/>
              <a:gd name="connsiteX165" fmla="*/ 2814545 w 7467600"/>
              <a:gd name="connsiteY165" fmla="*/ 4282955 h 6858000"/>
              <a:gd name="connsiteX166" fmla="*/ 2305292 w 7467600"/>
              <a:gd name="connsiteY166" fmla="*/ 4219492 h 6858000"/>
              <a:gd name="connsiteX167" fmla="*/ 2626982 w 7467600"/>
              <a:gd name="connsiteY167" fmla="*/ 4206450 h 6858000"/>
              <a:gd name="connsiteX168" fmla="*/ 2490617 w 7467600"/>
              <a:gd name="connsiteY168" fmla="*/ 4206951 h 6858000"/>
              <a:gd name="connsiteX169" fmla="*/ 2819869 w 7467600"/>
              <a:gd name="connsiteY169" fmla="*/ 4252936 h 6858000"/>
              <a:gd name="connsiteX170" fmla="*/ 3143018 w 7467600"/>
              <a:gd name="connsiteY170" fmla="*/ 4332698 h 6858000"/>
              <a:gd name="connsiteX171" fmla="*/ 3241520 w 7467600"/>
              <a:gd name="connsiteY171" fmla="*/ 4385112 h 6858000"/>
              <a:gd name="connsiteX172" fmla="*/ 3374575 w 7467600"/>
              <a:gd name="connsiteY172" fmla="*/ 4451517 h 6858000"/>
              <a:gd name="connsiteX173" fmla="*/ 3505221 w 7467600"/>
              <a:gd name="connsiteY173" fmla="*/ 4480757 h 6858000"/>
              <a:gd name="connsiteX174" fmla="*/ 2626982 w 7467600"/>
              <a:gd name="connsiteY174" fmla="*/ 4206450 h 6858000"/>
              <a:gd name="connsiteX175" fmla="*/ 1310106 w 7467600"/>
              <a:gd name="connsiteY175" fmla="*/ 3943217 h 6858000"/>
              <a:gd name="connsiteX176" fmla="*/ 854994 w 7467600"/>
              <a:gd name="connsiteY176" fmla="*/ 4399136 h 6858000"/>
              <a:gd name="connsiteX177" fmla="*/ 742462 w 7467600"/>
              <a:gd name="connsiteY177" fmla="*/ 4594648 h 6858000"/>
              <a:gd name="connsiteX178" fmla="*/ 820602 w 7467600"/>
              <a:gd name="connsiteY178" fmla="*/ 4485915 h 6858000"/>
              <a:gd name="connsiteX179" fmla="*/ 878295 w 7467600"/>
              <a:gd name="connsiteY179" fmla="*/ 4403594 h 6858000"/>
              <a:gd name="connsiteX180" fmla="*/ 1240607 w 7467600"/>
              <a:gd name="connsiteY180" fmla="*/ 4010401 h 6858000"/>
              <a:gd name="connsiteX181" fmla="*/ 1310106 w 7467600"/>
              <a:gd name="connsiteY181" fmla="*/ 3943217 h 6858000"/>
              <a:gd name="connsiteX182" fmla="*/ 1423113 w 7467600"/>
              <a:gd name="connsiteY182" fmla="*/ 3874565 h 6858000"/>
              <a:gd name="connsiteX183" fmla="*/ 1260565 w 7467600"/>
              <a:gd name="connsiteY183" fmla="*/ 4031982 h 6858000"/>
              <a:gd name="connsiteX184" fmla="*/ 901900 w 7467600"/>
              <a:gd name="connsiteY184" fmla="*/ 4421236 h 6858000"/>
              <a:gd name="connsiteX185" fmla="*/ 845044 w 7467600"/>
              <a:gd name="connsiteY185" fmla="*/ 4502436 h 6858000"/>
              <a:gd name="connsiteX186" fmla="*/ 685926 w 7467600"/>
              <a:gd name="connsiteY186" fmla="*/ 4703069 h 6858000"/>
              <a:gd name="connsiteX187" fmla="*/ 684248 w 7467600"/>
              <a:gd name="connsiteY187" fmla="*/ 4706721 h 6858000"/>
              <a:gd name="connsiteX188" fmla="*/ 1423113 w 7467600"/>
              <a:gd name="connsiteY188" fmla="*/ 3874565 h 6858000"/>
              <a:gd name="connsiteX189" fmla="*/ 3316479 w 7467600"/>
              <a:gd name="connsiteY189" fmla="*/ 3872136 h 6858000"/>
              <a:gd name="connsiteX190" fmla="*/ 3546806 w 7467600"/>
              <a:gd name="connsiteY190" fmla="*/ 4356139 h 6858000"/>
              <a:gd name="connsiteX191" fmla="*/ 3364433 w 7467600"/>
              <a:gd name="connsiteY191" fmla="*/ 3953121 h 6858000"/>
              <a:gd name="connsiteX192" fmla="*/ 3316479 w 7467600"/>
              <a:gd name="connsiteY192" fmla="*/ 3872136 h 6858000"/>
              <a:gd name="connsiteX193" fmla="*/ 3291335 w 7467600"/>
              <a:gd name="connsiteY193" fmla="*/ 3767420 h 6858000"/>
              <a:gd name="connsiteX194" fmla="*/ 3390805 w 7467600"/>
              <a:gd name="connsiteY194" fmla="*/ 3937163 h 6858000"/>
              <a:gd name="connsiteX195" fmla="*/ 3579062 w 7467600"/>
              <a:gd name="connsiteY195" fmla="*/ 4359040 h 6858000"/>
              <a:gd name="connsiteX196" fmla="*/ 3467355 w 7467600"/>
              <a:gd name="connsiteY196" fmla="*/ 3988130 h 6858000"/>
              <a:gd name="connsiteX197" fmla="*/ 3310753 w 7467600"/>
              <a:gd name="connsiteY197" fmla="*/ 3787140 h 6858000"/>
              <a:gd name="connsiteX198" fmla="*/ 3291335 w 7467600"/>
              <a:gd name="connsiteY198" fmla="*/ 3767420 h 6858000"/>
              <a:gd name="connsiteX199" fmla="*/ 1635889 w 7467600"/>
              <a:gd name="connsiteY199" fmla="*/ 3709494 h 6858000"/>
              <a:gd name="connsiteX200" fmla="*/ 1634800 w 7467600"/>
              <a:gd name="connsiteY200" fmla="*/ 3731111 h 6858000"/>
              <a:gd name="connsiteX201" fmla="*/ 1635889 w 7467600"/>
              <a:gd name="connsiteY201" fmla="*/ 3709494 h 6858000"/>
              <a:gd name="connsiteX202" fmla="*/ 1510397 w 7467600"/>
              <a:gd name="connsiteY202" fmla="*/ 3684705 h 6858000"/>
              <a:gd name="connsiteX203" fmla="*/ 1146550 w 7467600"/>
              <a:gd name="connsiteY203" fmla="*/ 3802012 h 6858000"/>
              <a:gd name="connsiteX204" fmla="*/ 698834 w 7467600"/>
              <a:gd name="connsiteY204" fmla="*/ 3952272 h 6858000"/>
              <a:gd name="connsiteX205" fmla="*/ 34256 w 7467600"/>
              <a:gd name="connsiteY205" fmla="*/ 4347603 h 6858000"/>
              <a:gd name="connsiteX206" fmla="*/ 527241 w 7467600"/>
              <a:gd name="connsiteY206" fmla="*/ 4065078 h 6858000"/>
              <a:gd name="connsiteX207" fmla="*/ 1510397 w 7467600"/>
              <a:gd name="connsiteY207" fmla="*/ 3684705 h 6858000"/>
              <a:gd name="connsiteX208" fmla="*/ 1313114 w 7467600"/>
              <a:gd name="connsiteY208" fmla="*/ 3655216 h 6858000"/>
              <a:gd name="connsiteX209" fmla="*/ 1109304 w 7467600"/>
              <a:gd name="connsiteY209" fmla="*/ 3669030 h 6858000"/>
              <a:gd name="connsiteX210" fmla="*/ 8129 w 7467600"/>
              <a:gd name="connsiteY210" fmla="*/ 4330519 h 6858000"/>
              <a:gd name="connsiteX211" fmla="*/ 687572 w 7467600"/>
              <a:gd name="connsiteY211" fmla="*/ 3925629 h 6858000"/>
              <a:gd name="connsiteX212" fmla="*/ 1138365 w 7467600"/>
              <a:gd name="connsiteY212" fmla="*/ 3774515 h 6858000"/>
              <a:gd name="connsiteX213" fmla="*/ 1505579 w 7467600"/>
              <a:gd name="connsiteY213" fmla="*/ 3655526 h 6858000"/>
              <a:gd name="connsiteX214" fmla="*/ 1313114 w 7467600"/>
              <a:gd name="connsiteY214" fmla="*/ 3655216 h 6858000"/>
              <a:gd name="connsiteX215" fmla="*/ 3655073 w 7467600"/>
              <a:gd name="connsiteY215" fmla="*/ 3650884 h 6858000"/>
              <a:gd name="connsiteX216" fmla="*/ 3989938 w 7467600"/>
              <a:gd name="connsiteY216" fmla="*/ 3991685 h 6858000"/>
              <a:gd name="connsiteX217" fmla="*/ 4393907 w 7467600"/>
              <a:gd name="connsiteY217" fmla="*/ 4261258 h 6858000"/>
              <a:gd name="connsiteX218" fmla="*/ 4648051 w 7467600"/>
              <a:gd name="connsiteY218" fmla="*/ 4374051 h 6858000"/>
              <a:gd name="connsiteX219" fmla="*/ 4383389 w 7467600"/>
              <a:gd name="connsiteY219" fmla="*/ 4184369 h 6858000"/>
              <a:gd name="connsiteX220" fmla="*/ 4165508 w 7467600"/>
              <a:gd name="connsiteY220" fmla="*/ 4035196 h 6858000"/>
              <a:gd name="connsiteX221" fmla="*/ 4068162 w 7467600"/>
              <a:gd name="connsiteY221" fmla="*/ 3953394 h 6858000"/>
              <a:gd name="connsiteX222" fmla="*/ 3981416 w 7467600"/>
              <a:gd name="connsiteY222" fmla="*/ 3880482 h 6858000"/>
              <a:gd name="connsiteX223" fmla="*/ 3800147 w 7467600"/>
              <a:gd name="connsiteY223" fmla="*/ 3749872 h 6858000"/>
              <a:gd name="connsiteX224" fmla="*/ 3655073 w 7467600"/>
              <a:gd name="connsiteY224" fmla="*/ 3650884 h 6858000"/>
              <a:gd name="connsiteX225" fmla="*/ 3670252 w 7467600"/>
              <a:gd name="connsiteY225" fmla="*/ 3622798 h 6858000"/>
              <a:gd name="connsiteX226" fmla="*/ 3817258 w 7467600"/>
              <a:gd name="connsiteY226" fmla="*/ 3723577 h 6858000"/>
              <a:gd name="connsiteX227" fmla="*/ 4000461 w 7467600"/>
              <a:gd name="connsiteY227" fmla="*/ 3855966 h 6858000"/>
              <a:gd name="connsiteX228" fmla="*/ 4088180 w 7467600"/>
              <a:gd name="connsiteY228" fmla="*/ 3929774 h 6858000"/>
              <a:gd name="connsiteX229" fmla="*/ 4184555 w 7467600"/>
              <a:gd name="connsiteY229" fmla="*/ 4010683 h 6858000"/>
              <a:gd name="connsiteX230" fmla="*/ 4399563 w 7467600"/>
              <a:gd name="connsiteY230" fmla="*/ 4158106 h 6858000"/>
              <a:gd name="connsiteX231" fmla="*/ 4684469 w 7467600"/>
              <a:gd name="connsiteY231" fmla="*/ 4364680 h 6858000"/>
              <a:gd name="connsiteX232" fmla="*/ 4690271 w 7467600"/>
              <a:gd name="connsiteY232" fmla="*/ 4370034 h 6858000"/>
              <a:gd name="connsiteX233" fmla="*/ 4136093 w 7467600"/>
              <a:gd name="connsiteY233" fmla="*/ 3858466 h 6858000"/>
              <a:gd name="connsiteX234" fmla="*/ 3670252 w 7467600"/>
              <a:gd name="connsiteY234" fmla="*/ 3622798 h 6858000"/>
              <a:gd name="connsiteX235" fmla="*/ 4440129 w 7467600"/>
              <a:gd name="connsiteY235" fmla="*/ 3448571 h 6858000"/>
              <a:gd name="connsiteX236" fmla="*/ 4856525 w 7467600"/>
              <a:gd name="connsiteY236" fmla="*/ 3915351 h 6858000"/>
              <a:gd name="connsiteX237" fmla="*/ 5059055 w 7467600"/>
              <a:gd name="connsiteY237" fmla="*/ 4108918 h 6858000"/>
              <a:gd name="connsiteX238" fmla="*/ 5290070 w 7467600"/>
              <a:gd name="connsiteY238" fmla="*/ 4263619 h 6858000"/>
              <a:gd name="connsiteX239" fmla="*/ 4834991 w 7467600"/>
              <a:gd name="connsiteY239" fmla="*/ 3830985 h 6858000"/>
              <a:gd name="connsiteX240" fmla="*/ 4440129 w 7467600"/>
              <a:gd name="connsiteY240" fmla="*/ 3448571 h 6858000"/>
              <a:gd name="connsiteX241" fmla="*/ 4441737 w 7467600"/>
              <a:gd name="connsiteY241" fmla="*/ 3399734 h 6858000"/>
              <a:gd name="connsiteX242" fmla="*/ 4431236 w 7467600"/>
              <a:gd name="connsiteY242" fmla="*/ 3400954 h 6858000"/>
              <a:gd name="connsiteX243" fmla="*/ 4557150 w 7467600"/>
              <a:gd name="connsiteY243" fmla="*/ 3510023 h 6858000"/>
              <a:gd name="connsiteX244" fmla="*/ 4856936 w 7467600"/>
              <a:gd name="connsiteY244" fmla="*/ 3809146 h 6858000"/>
              <a:gd name="connsiteX245" fmla="*/ 5111996 w 7467600"/>
              <a:gd name="connsiteY245" fmla="*/ 4065759 h 6858000"/>
              <a:gd name="connsiteX246" fmla="*/ 5388878 w 7467600"/>
              <a:gd name="connsiteY246" fmla="*/ 4300185 h 6858000"/>
              <a:gd name="connsiteX247" fmla="*/ 5425556 w 7467600"/>
              <a:gd name="connsiteY247" fmla="*/ 4308967 h 6858000"/>
              <a:gd name="connsiteX248" fmla="*/ 4943646 w 7467600"/>
              <a:gd name="connsiteY248" fmla="*/ 3822916 h 6858000"/>
              <a:gd name="connsiteX249" fmla="*/ 4594837 w 7467600"/>
              <a:gd name="connsiteY249" fmla="*/ 3532274 h 6858000"/>
              <a:gd name="connsiteX250" fmla="*/ 4441737 w 7467600"/>
              <a:gd name="connsiteY250" fmla="*/ 3399734 h 6858000"/>
              <a:gd name="connsiteX251" fmla="*/ 5425834 w 7467600"/>
              <a:gd name="connsiteY251" fmla="*/ 3162785 h 6858000"/>
              <a:gd name="connsiteX252" fmla="*/ 5401644 w 7467600"/>
              <a:gd name="connsiteY252" fmla="*/ 3617847 h 6858000"/>
              <a:gd name="connsiteX253" fmla="*/ 5467256 w 7467600"/>
              <a:gd name="connsiteY253" fmla="*/ 4175494 h 6858000"/>
              <a:gd name="connsiteX254" fmla="*/ 5448069 w 7467600"/>
              <a:gd name="connsiteY254" fmla="*/ 3567554 h 6858000"/>
              <a:gd name="connsiteX255" fmla="*/ 5425834 w 7467600"/>
              <a:gd name="connsiteY255" fmla="*/ 3162785 h 6858000"/>
              <a:gd name="connsiteX256" fmla="*/ 1318687 w 7467600"/>
              <a:gd name="connsiteY256" fmla="*/ 3113840 h 6858000"/>
              <a:gd name="connsiteX257" fmla="*/ 1066793 w 7467600"/>
              <a:gd name="connsiteY257" fmla="*/ 3212171 h 6858000"/>
              <a:gd name="connsiteX258" fmla="*/ 993319 w 7467600"/>
              <a:gd name="connsiteY258" fmla="*/ 3247648 h 6858000"/>
              <a:gd name="connsiteX259" fmla="*/ 853081 w 7467600"/>
              <a:gd name="connsiteY259" fmla="*/ 3312410 h 6858000"/>
              <a:gd name="connsiteX260" fmla="*/ 805957 w 7467600"/>
              <a:gd name="connsiteY260" fmla="*/ 3330443 h 6858000"/>
              <a:gd name="connsiteX261" fmla="*/ 1318687 w 7467600"/>
              <a:gd name="connsiteY261" fmla="*/ 3113840 h 6858000"/>
              <a:gd name="connsiteX262" fmla="*/ 5453702 w 7467600"/>
              <a:gd name="connsiteY262" fmla="*/ 3090882 h 6858000"/>
              <a:gd name="connsiteX263" fmla="*/ 5480135 w 7467600"/>
              <a:gd name="connsiteY263" fmla="*/ 3565802 h 6858000"/>
              <a:gd name="connsiteX264" fmla="*/ 5499023 w 7467600"/>
              <a:gd name="connsiteY264" fmla="*/ 4166310 h 6858000"/>
              <a:gd name="connsiteX265" fmla="*/ 5547022 w 7467600"/>
              <a:gd name="connsiteY265" fmla="*/ 3607838 h 6858000"/>
              <a:gd name="connsiteX266" fmla="*/ 5515964 w 7467600"/>
              <a:gd name="connsiteY266" fmla="*/ 3378541 h 6858000"/>
              <a:gd name="connsiteX267" fmla="*/ 5453702 w 7467600"/>
              <a:gd name="connsiteY267" fmla="*/ 3090882 h 6858000"/>
              <a:gd name="connsiteX268" fmla="*/ 1238695 w 7467600"/>
              <a:gd name="connsiteY268" fmla="*/ 3076820 h 6858000"/>
              <a:gd name="connsiteX269" fmla="*/ 716371 w 7467600"/>
              <a:gd name="connsiteY269" fmla="*/ 3293249 h 6858000"/>
              <a:gd name="connsiteX270" fmla="*/ 579522 w 7467600"/>
              <a:gd name="connsiteY270" fmla="*/ 3371759 h 6858000"/>
              <a:gd name="connsiteX271" fmla="*/ 600288 w 7467600"/>
              <a:gd name="connsiteY271" fmla="*/ 3365555 h 6858000"/>
              <a:gd name="connsiteX272" fmla="*/ 840692 w 7467600"/>
              <a:gd name="connsiteY272" fmla="*/ 3284921 h 6858000"/>
              <a:gd name="connsiteX273" fmla="*/ 979248 w 7467600"/>
              <a:gd name="connsiteY273" fmla="*/ 3221003 h 6858000"/>
              <a:gd name="connsiteX274" fmla="*/ 1053282 w 7467600"/>
              <a:gd name="connsiteY274" fmla="*/ 3185247 h 6858000"/>
              <a:gd name="connsiteX275" fmla="*/ 1320603 w 7467600"/>
              <a:gd name="connsiteY275" fmla="*/ 3081281 h 6858000"/>
              <a:gd name="connsiteX276" fmla="*/ 1238695 w 7467600"/>
              <a:gd name="connsiteY276" fmla="*/ 3076820 h 6858000"/>
              <a:gd name="connsiteX277" fmla="*/ 5425627 w 7467600"/>
              <a:gd name="connsiteY277" fmla="*/ 2954192 h 6858000"/>
              <a:gd name="connsiteX278" fmla="*/ 5470770 w 7467600"/>
              <a:gd name="connsiteY278" fmla="*/ 3005435 h 6858000"/>
              <a:gd name="connsiteX279" fmla="*/ 5519779 w 7467600"/>
              <a:gd name="connsiteY279" fmla="*/ 4359223 h 6858000"/>
              <a:gd name="connsiteX280" fmla="*/ 5520293 w 7467600"/>
              <a:gd name="connsiteY280" fmla="*/ 4360602 h 6858000"/>
              <a:gd name="connsiteX281" fmla="*/ 5767221 w 7467600"/>
              <a:gd name="connsiteY281" fmla="*/ 4665564 h 6858000"/>
              <a:gd name="connsiteX282" fmla="*/ 6937169 w 7467600"/>
              <a:gd name="connsiteY282" fmla="*/ 4815941 h 6858000"/>
              <a:gd name="connsiteX283" fmla="*/ 6953922 w 7467600"/>
              <a:gd name="connsiteY283" fmla="*/ 4890068 h 6858000"/>
              <a:gd name="connsiteX284" fmla="*/ 6071359 w 7467600"/>
              <a:gd name="connsiteY284" fmla="*/ 4770770 h 6858000"/>
              <a:gd name="connsiteX285" fmla="*/ 6038839 w 7467600"/>
              <a:gd name="connsiteY285" fmla="*/ 4764474 h 6858000"/>
              <a:gd name="connsiteX286" fmla="*/ 6038706 w 7467600"/>
              <a:gd name="connsiteY286" fmla="*/ 4763847 h 6858000"/>
              <a:gd name="connsiteX287" fmla="*/ 6037784 w 7467600"/>
              <a:gd name="connsiteY287" fmla="*/ 4764270 h 6858000"/>
              <a:gd name="connsiteX288" fmla="*/ 6038839 w 7467600"/>
              <a:gd name="connsiteY288" fmla="*/ 4764474 h 6858000"/>
              <a:gd name="connsiteX289" fmla="*/ 6040338 w 7467600"/>
              <a:gd name="connsiteY289" fmla="*/ 4771418 h 6858000"/>
              <a:gd name="connsiteX290" fmla="*/ 6024488 w 7467600"/>
              <a:gd name="connsiteY290" fmla="*/ 4809903 h 6858000"/>
              <a:gd name="connsiteX291" fmla="*/ 5599771 w 7467600"/>
              <a:gd name="connsiteY291" fmla="*/ 5509652 h 6858000"/>
              <a:gd name="connsiteX292" fmla="*/ 5548843 w 7467600"/>
              <a:gd name="connsiteY292" fmla="*/ 5563845 h 6858000"/>
              <a:gd name="connsiteX293" fmla="*/ 5940952 w 7467600"/>
              <a:gd name="connsiteY293" fmla="*/ 6250028 h 6858000"/>
              <a:gd name="connsiteX294" fmla="*/ 6043441 w 7467600"/>
              <a:gd name="connsiteY294" fmla="*/ 6665847 h 6858000"/>
              <a:gd name="connsiteX295" fmla="*/ 6093432 w 7467600"/>
              <a:gd name="connsiteY295" fmla="*/ 6858000 h 6858000"/>
              <a:gd name="connsiteX296" fmla="*/ 6034344 w 7467600"/>
              <a:gd name="connsiteY296" fmla="*/ 6858000 h 6858000"/>
              <a:gd name="connsiteX297" fmla="*/ 6026679 w 7467600"/>
              <a:gd name="connsiteY297" fmla="*/ 6836959 h 6858000"/>
              <a:gd name="connsiteX298" fmla="*/ 5800441 w 7467600"/>
              <a:gd name="connsiteY298" fmla="*/ 6335286 h 6858000"/>
              <a:gd name="connsiteX299" fmla="*/ 5526562 w 7467600"/>
              <a:gd name="connsiteY299" fmla="*/ 5705388 h 6858000"/>
              <a:gd name="connsiteX300" fmla="*/ 5519640 w 7467600"/>
              <a:gd name="connsiteY300" fmla="*/ 5683774 h 6858000"/>
              <a:gd name="connsiteX301" fmla="*/ 5844559 w 7467600"/>
              <a:gd name="connsiteY301" fmla="*/ 6553349 h 6858000"/>
              <a:gd name="connsiteX302" fmla="*/ 5975994 w 7467600"/>
              <a:gd name="connsiteY302" fmla="*/ 6858000 h 6858000"/>
              <a:gd name="connsiteX303" fmla="*/ 5898547 w 7467600"/>
              <a:gd name="connsiteY303" fmla="*/ 6858000 h 6858000"/>
              <a:gd name="connsiteX304" fmla="*/ 5682041 w 7467600"/>
              <a:gd name="connsiteY304" fmla="*/ 6355860 h 6858000"/>
              <a:gd name="connsiteX305" fmla="*/ 5461758 w 7467600"/>
              <a:gd name="connsiteY305" fmla="*/ 5820220 h 6858000"/>
              <a:gd name="connsiteX306" fmla="*/ 5237282 w 7467600"/>
              <a:gd name="connsiteY306" fmla="*/ 6579086 h 6858000"/>
              <a:gd name="connsiteX307" fmla="*/ 5115009 w 7467600"/>
              <a:gd name="connsiteY307" fmla="*/ 6858000 h 6858000"/>
              <a:gd name="connsiteX308" fmla="*/ 5028074 w 7467600"/>
              <a:gd name="connsiteY308" fmla="*/ 6858000 h 6858000"/>
              <a:gd name="connsiteX309" fmla="*/ 5079508 w 7467600"/>
              <a:gd name="connsiteY309" fmla="*/ 6749074 h 6858000"/>
              <a:gd name="connsiteX310" fmla="*/ 5371846 w 7467600"/>
              <a:gd name="connsiteY310" fmla="*/ 5924413 h 6858000"/>
              <a:gd name="connsiteX311" fmla="*/ 5270512 w 7467600"/>
              <a:gd name="connsiteY311" fmla="*/ 6138975 h 6858000"/>
              <a:gd name="connsiteX312" fmla="*/ 5062409 w 7467600"/>
              <a:gd name="connsiteY312" fmla="*/ 6653544 h 6858000"/>
              <a:gd name="connsiteX313" fmla="*/ 5036628 w 7467600"/>
              <a:gd name="connsiteY313" fmla="*/ 6754247 h 6858000"/>
              <a:gd name="connsiteX314" fmla="*/ 5009112 w 7467600"/>
              <a:gd name="connsiteY314" fmla="*/ 6858000 h 6858000"/>
              <a:gd name="connsiteX315" fmla="*/ 4976679 w 7467600"/>
              <a:gd name="connsiteY315" fmla="*/ 6858000 h 6858000"/>
              <a:gd name="connsiteX316" fmla="*/ 5006537 w 7467600"/>
              <a:gd name="connsiteY316" fmla="*/ 6747068 h 6858000"/>
              <a:gd name="connsiteX317" fmla="*/ 5032723 w 7467600"/>
              <a:gd name="connsiteY317" fmla="*/ 6644957 h 6858000"/>
              <a:gd name="connsiteX318" fmla="*/ 5242949 w 7467600"/>
              <a:gd name="connsiteY318" fmla="*/ 6125175 h 6858000"/>
              <a:gd name="connsiteX319" fmla="*/ 5286321 w 7467600"/>
              <a:gd name="connsiteY319" fmla="*/ 6033555 h 6858000"/>
              <a:gd name="connsiteX320" fmla="*/ 5008210 w 7467600"/>
              <a:gd name="connsiteY320" fmla="*/ 6649194 h 6858000"/>
              <a:gd name="connsiteX321" fmla="*/ 4986321 w 7467600"/>
              <a:gd name="connsiteY321" fmla="*/ 6765687 h 6858000"/>
              <a:gd name="connsiteX322" fmla="*/ 4973474 w 7467600"/>
              <a:gd name="connsiteY322" fmla="*/ 6858000 h 6858000"/>
              <a:gd name="connsiteX323" fmla="*/ 4907178 w 7467600"/>
              <a:gd name="connsiteY323" fmla="*/ 6858000 h 6858000"/>
              <a:gd name="connsiteX324" fmla="*/ 4910810 w 7467600"/>
              <a:gd name="connsiteY324" fmla="*/ 6829660 h 6858000"/>
              <a:gd name="connsiteX325" fmla="*/ 4987461 w 7467600"/>
              <a:gd name="connsiteY325" fmla="*/ 6432994 h 6858000"/>
              <a:gd name="connsiteX326" fmla="*/ 5179262 w 7467600"/>
              <a:gd name="connsiteY326" fmla="*/ 6035044 h 6858000"/>
              <a:gd name="connsiteX327" fmla="*/ 4689678 w 7467600"/>
              <a:gd name="connsiteY327" fmla="*/ 6440241 h 6858000"/>
              <a:gd name="connsiteX328" fmla="*/ 4477543 w 7467600"/>
              <a:gd name="connsiteY328" fmla="*/ 6674836 h 6858000"/>
              <a:gd name="connsiteX329" fmla="*/ 4329957 w 7467600"/>
              <a:gd name="connsiteY329" fmla="*/ 6858000 h 6858000"/>
              <a:gd name="connsiteX330" fmla="*/ 4218595 w 7467600"/>
              <a:gd name="connsiteY330" fmla="*/ 6858000 h 6858000"/>
              <a:gd name="connsiteX331" fmla="*/ 4368888 w 7467600"/>
              <a:gd name="connsiteY331" fmla="*/ 6668412 h 6858000"/>
              <a:gd name="connsiteX332" fmla="*/ 4563091 w 7467600"/>
              <a:gd name="connsiteY332" fmla="*/ 6442508 h 6858000"/>
              <a:gd name="connsiteX333" fmla="*/ 5387324 w 7467600"/>
              <a:gd name="connsiteY333" fmla="*/ 5705830 h 6858000"/>
              <a:gd name="connsiteX334" fmla="*/ 5073620 w 7467600"/>
              <a:gd name="connsiteY334" fmla="*/ 5955437 h 6858000"/>
              <a:gd name="connsiteX335" fmla="*/ 4689789 w 7467600"/>
              <a:gd name="connsiteY335" fmla="*/ 6268382 h 6858000"/>
              <a:gd name="connsiteX336" fmla="*/ 4418722 w 7467600"/>
              <a:gd name="connsiteY336" fmla="*/ 6570886 h 6858000"/>
              <a:gd name="connsiteX337" fmla="*/ 4214944 w 7467600"/>
              <a:gd name="connsiteY337" fmla="*/ 6858000 h 6858000"/>
              <a:gd name="connsiteX338" fmla="*/ 4177898 w 7467600"/>
              <a:gd name="connsiteY338" fmla="*/ 6858000 h 6858000"/>
              <a:gd name="connsiteX339" fmla="*/ 4391597 w 7467600"/>
              <a:gd name="connsiteY339" fmla="*/ 6556370 h 6858000"/>
              <a:gd name="connsiteX340" fmla="*/ 4668889 w 7467600"/>
              <a:gd name="connsiteY340" fmla="*/ 6246399 h 6858000"/>
              <a:gd name="connsiteX341" fmla="*/ 5055427 w 7467600"/>
              <a:gd name="connsiteY341" fmla="*/ 5931476 h 6858000"/>
              <a:gd name="connsiteX342" fmla="*/ 5371814 w 7467600"/>
              <a:gd name="connsiteY342" fmla="*/ 5678975 h 6858000"/>
              <a:gd name="connsiteX343" fmla="*/ 4987918 w 7467600"/>
              <a:gd name="connsiteY343" fmla="*/ 5838701 h 6858000"/>
              <a:gd name="connsiteX344" fmla="*/ 4317146 w 7467600"/>
              <a:gd name="connsiteY344" fmla="*/ 6587716 h 6858000"/>
              <a:gd name="connsiteX345" fmla="*/ 4171627 w 7467600"/>
              <a:gd name="connsiteY345" fmla="*/ 6858000 h 6858000"/>
              <a:gd name="connsiteX346" fmla="*/ 4081585 w 7467600"/>
              <a:gd name="connsiteY346" fmla="*/ 6858000 h 6858000"/>
              <a:gd name="connsiteX347" fmla="*/ 4238603 w 7467600"/>
              <a:gd name="connsiteY347" fmla="*/ 6559341 h 6858000"/>
              <a:gd name="connsiteX348" fmla="*/ 4778333 w 7467600"/>
              <a:gd name="connsiteY348" fmla="*/ 5873626 h 6858000"/>
              <a:gd name="connsiteX349" fmla="*/ 5414185 w 7467600"/>
              <a:gd name="connsiteY349" fmla="*/ 5573882 h 6858000"/>
              <a:gd name="connsiteX350" fmla="*/ 5959648 w 7467600"/>
              <a:gd name="connsiteY350" fmla="*/ 4760797 h 6858000"/>
              <a:gd name="connsiteX351" fmla="*/ 5355019 w 7467600"/>
              <a:gd name="connsiteY351" fmla="*/ 4734672 h 6858000"/>
              <a:gd name="connsiteX352" fmla="*/ 5083565 w 7467600"/>
              <a:gd name="connsiteY352" fmla="*/ 5179121 h 6858000"/>
              <a:gd name="connsiteX353" fmla="*/ 4713577 w 7467600"/>
              <a:gd name="connsiteY353" fmla="*/ 5616803 h 6858000"/>
              <a:gd name="connsiteX354" fmla="*/ 3989559 w 7467600"/>
              <a:gd name="connsiteY354" fmla="*/ 6145945 h 6858000"/>
              <a:gd name="connsiteX355" fmla="*/ 3939824 w 7467600"/>
              <a:gd name="connsiteY355" fmla="*/ 6066900 h 6858000"/>
              <a:gd name="connsiteX356" fmla="*/ 4584537 w 7467600"/>
              <a:gd name="connsiteY356" fmla="*/ 5324826 h 6858000"/>
              <a:gd name="connsiteX357" fmla="*/ 5037105 w 7467600"/>
              <a:gd name="connsiteY357" fmla="*/ 5088765 h 6858000"/>
              <a:gd name="connsiteX358" fmla="*/ 5039930 w 7467600"/>
              <a:gd name="connsiteY358" fmla="*/ 5089585 h 6858000"/>
              <a:gd name="connsiteX359" fmla="*/ 5263764 w 7467600"/>
              <a:gd name="connsiteY359" fmla="*/ 4735525 h 6858000"/>
              <a:gd name="connsiteX360" fmla="*/ 4086300 w 7467600"/>
              <a:gd name="connsiteY360" fmla="*/ 4884599 h 6858000"/>
              <a:gd name="connsiteX361" fmla="*/ 4085485 w 7467600"/>
              <a:gd name="connsiteY361" fmla="*/ 4899070 h 6858000"/>
              <a:gd name="connsiteX362" fmla="*/ 3871915 w 7467600"/>
              <a:gd name="connsiteY362" fmla="*/ 5253645 h 6858000"/>
              <a:gd name="connsiteX363" fmla="*/ 3799374 w 7467600"/>
              <a:gd name="connsiteY363" fmla="*/ 5466127 h 6858000"/>
              <a:gd name="connsiteX364" fmla="*/ 3498850 w 7467600"/>
              <a:gd name="connsiteY364" fmla="*/ 6661888 h 6858000"/>
              <a:gd name="connsiteX365" fmla="*/ 3399216 w 7467600"/>
              <a:gd name="connsiteY365" fmla="*/ 6858000 h 6858000"/>
              <a:gd name="connsiteX366" fmla="*/ 3303688 w 7467600"/>
              <a:gd name="connsiteY366" fmla="*/ 6858000 h 6858000"/>
              <a:gd name="connsiteX367" fmla="*/ 3391774 w 7467600"/>
              <a:gd name="connsiteY367" fmla="*/ 6697181 h 6858000"/>
              <a:gd name="connsiteX368" fmla="*/ 3735540 w 7467600"/>
              <a:gd name="connsiteY368" fmla="*/ 5546923 h 6858000"/>
              <a:gd name="connsiteX369" fmla="*/ 3729438 w 7467600"/>
              <a:gd name="connsiteY369" fmla="*/ 5569058 h 6858000"/>
              <a:gd name="connsiteX370" fmla="*/ 3707782 w 7467600"/>
              <a:gd name="connsiteY370" fmla="*/ 5644908 h 6858000"/>
              <a:gd name="connsiteX371" fmla="*/ 3583827 w 7467600"/>
              <a:gd name="connsiteY371" fmla="*/ 6039215 h 6858000"/>
              <a:gd name="connsiteX372" fmla="*/ 3547861 w 7467600"/>
              <a:gd name="connsiteY372" fmla="*/ 6129609 h 6858000"/>
              <a:gd name="connsiteX373" fmla="*/ 3490905 w 7467600"/>
              <a:gd name="connsiteY373" fmla="*/ 6277660 h 6858000"/>
              <a:gd name="connsiteX374" fmla="*/ 3455859 w 7467600"/>
              <a:gd name="connsiteY374" fmla="*/ 6391301 h 6858000"/>
              <a:gd name="connsiteX375" fmla="*/ 3429112 w 7467600"/>
              <a:gd name="connsiteY375" fmla="*/ 6479469 h 6858000"/>
              <a:gd name="connsiteX376" fmla="*/ 3304862 w 7467600"/>
              <a:gd name="connsiteY376" fmla="*/ 6796476 h 6858000"/>
              <a:gd name="connsiteX377" fmla="*/ 3276071 w 7467600"/>
              <a:gd name="connsiteY377" fmla="*/ 6858000 h 6858000"/>
              <a:gd name="connsiteX378" fmla="*/ 3240805 w 7467600"/>
              <a:gd name="connsiteY378" fmla="*/ 6858000 h 6858000"/>
              <a:gd name="connsiteX379" fmla="*/ 3275917 w 7467600"/>
              <a:gd name="connsiteY379" fmla="*/ 6783192 h 6858000"/>
              <a:gd name="connsiteX380" fmla="*/ 3399358 w 7467600"/>
              <a:gd name="connsiteY380" fmla="*/ 6469011 h 6858000"/>
              <a:gd name="connsiteX381" fmla="*/ 3425650 w 7467600"/>
              <a:gd name="connsiteY381" fmla="*/ 6381333 h 6858000"/>
              <a:gd name="connsiteX382" fmla="*/ 3460661 w 7467600"/>
              <a:gd name="connsiteY382" fmla="*/ 6266763 h 6858000"/>
              <a:gd name="connsiteX383" fmla="*/ 3518021 w 7467600"/>
              <a:gd name="connsiteY383" fmla="*/ 6117298 h 6858000"/>
              <a:gd name="connsiteX384" fmla="*/ 3554035 w 7467600"/>
              <a:gd name="connsiteY384" fmla="*/ 6027832 h 6858000"/>
              <a:gd name="connsiteX385" fmla="*/ 3677174 w 7467600"/>
              <a:gd name="connsiteY385" fmla="*/ 5636351 h 6858000"/>
              <a:gd name="connsiteX386" fmla="*/ 3698819 w 7467600"/>
              <a:gd name="connsiteY386" fmla="*/ 5560503 h 6858000"/>
              <a:gd name="connsiteX387" fmla="*/ 3702094 w 7467600"/>
              <a:gd name="connsiteY387" fmla="*/ 5549194 h 6858000"/>
              <a:gd name="connsiteX388" fmla="*/ 3398355 w 7467600"/>
              <a:gd name="connsiteY388" fmla="*/ 6094603 h 6858000"/>
              <a:gd name="connsiteX389" fmla="*/ 3193941 w 7467600"/>
              <a:gd name="connsiteY389" fmla="*/ 6798775 h 6858000"/>
              <a:gd name="connsiteX390" fmla="*/ 3184140 w 7467600"/>
              <a:gd name="connsiteY390" fmla="*/ 6858000 h 6858000"/>
              <a:gd name="connsiteX391" fmla="*/ 3099978 w 7467600"/>
              <a:gd name="connsiteY391" fmla="*/ 6858000 h 6858000"/>
              <a:gd name="connsiteX392" fmla="*/ 3101556 w 7467600"/>
              <a:gd name="connsiteY392" fmla="*/ 6843337 h 6858000"/>
              <a:gd name="connsiteX393" fmla="*/ 3370162 w 7467600"/>
              <a:gd name="connsiteY393" fmla="*/ 5785550 h 6858000"/>
              <a:gd name="connsiteX394" fmla="*/ 3746477 w 7467600"/>
              <a:gd name="connsiteY394" fmla="*/ 5377889 h 6858000"/>
              <a:gd name="connsiteX395" fmla="*/ 3863399 w 7467600"/>
              <a:gd name="connsiteY395" fmla="*/ 5087257 h 6858000"/>
              <a:gd name="connsiteX396" fmla="*/ 3968712 w 7467600"/>
              <a:gd name="connsiteY396" fmla="*/ 4913989 h 6858000"/>
              <a:gd name="connsiteX397" fmla="*/ 2792390 w 7467600"/>
              <a:gd name="connsiteY397" fmla="*/ 5382974 h 6858000"/>
              <a:gd name="connsiteX398" fmla="*/ 2714982 w 7467600"/>
              <a:gd name="connsiteY398" fmla="*/ 5427051 h 6858000"/>
              <a:gd name="connsiteX399" fmla="*/ 2813361 w 7467600"/>
              <a:gd name="connsiteY399" fmla="*/ 6023912 h 6858000"/>
              <a:gd name="connsiteX400" fmla="*/ 2688430 w 7467600"/>
              <a:gd name="connsiteY400" fmla="*/ 6801564 h 6858000"/>
              <a:gd name="connsiteX401" fmla="*/ 2629626 w 7467600"/>
              <a:gd name="connsiteY401" fmla="*/ 6763394 h 6858000"/>
              <a:gd name="connsiteX402" fmla="*/ 2565328 w 7467600"/>
              <a:gd name="connsiteY402" fmla="*/ 5516399 h 6858000"/>
              <a:gd name="connsiteX403" fmla="*/ 1922999 w 7467600"/>
              <a:gd name="connsiteY403" fmla="*/ 5980343 h 6858000"/>
              <a:gd name="connsiteX404" fmla="*/ 1950261 w 7467600"/>
              <a:gd name="connsiteY404" fmla="*/ 6405858 h 6858000"/>
              <a:gd name="connsiteX405" fmla="*/ 2365554 w 7467600"/>
              <a:gd name="connsiteY405" fmla="*/ 6759107 h 6858000"/>
              <a:gd name="connsiteX406" fmla="*/ 2424142 w 7467600"/>
              <a:gd name="connsiteY406" fmla="*/ 6858000 h 6858000"/>
              <a:gd name="connsiteX407" fmla="*/ 2395994 w 7467600"/>
              <a:gd name="connsiteY407" fmla="*/ 6858000 h 6858000"/>
              <a:gd name="connsiteX408" fmla="*/ 2392863 w 7467600"/>
              <a:gd name="connsiteY408" fmla="*/ 6852964 h 6858000"/>
              <a:gd name="connsiteX409" fmla="*/ 2017589 w 7467600"/>
              <a:gd name="connsiteY409" fmla="*/ 6493982 h 6858000"/>
              <a:gd name="connsiteX410" fmla="*/ 2147336 w 7467600"/>
              <a:gd name="connsiteY410" fmla="*/ 6594052 h 6858000"/>
              <a:gd name="connsiteX411" fmla="*/ 2207047 w 7467600"/>
              <a:gd name="connsiteY411" fmla="*/ 6654540 h 6858000"/>
              <a:gd name="connsiteX412" fmla="*/ 2299106 w 7467600"/>
              <a:gd name="connsiteY412" fmla="*/ 6778931 h 6858000"/>
              <a:gd name="connsiteX413" fmla="*/ 2314430 w 7467600"/>
              <a:gd name="connsiteY413" fmla="*/ 6801144 h 6858000"/>
              <a:gd name="connsiteX414" fmla="*/ 2352406 w 7467600"/>
              <a:gd name="connsiteY414" fmla="*/ 6858000 h 6858000"/>
              <a:gd name="connsiteX415" fmla="*/ 2314492 w 7467600"/>
              <a:gd name="connsiteY415" fmla="*/ 6858000 h 6858000"/>
              <a:gd name="connsiteX416" fmla="*/ 2288095 w 7467600"/>
              <a:gd name="connsiteY416" fmla="*/ 6818030 h 6858000"/>
              <a:gd name="connsiteX417" fmla="*/ 2272768 w 7467600"/>
              <a:gd name="connsiteY417" fmla="*/ 6795822 h 6858000"/>
              <a:gd name="connsiteX418" fmla="*/ 2182715 w 7467600"/>
              <a:gd name="connsiteY418" fmla="*/ 6675071 h 6858000"/>
              <a:gd name="connsiteX419" fmla="*/ 2032061 w 7467600"/>
              <a:gd name="connsiteY419" fmla="*/ 6541380 h 6858000"/>
              <a:gd name="connsiteX420" fmla="*/ 2257220 w 7467600"/>
              <a:gd name="connsiteY420" fmla="*/ 6826257 h 6858000"/>
              <a:gd name="connsiteX421" fmla="*/ 2281324 w 7467600"/>
              <a:gd name="connsiteY421" fmla="*/ 6858000 h 6858000"/>
              <a:gd name="connsiteX422" fmla="*/ 2242860 w 7467600"/>
              <a:gd name="connsiteY422" fmla="*/ 6858000 h 6858000"/>
              <a:gd name="connsiteX423" fmla="*/ 2232818 w 7467600"/>
              <a:gd name="connsiteY423" fmla="*/ 6844926 h 6858000"/>
              <a:gd name="connsiteX424" fmla="*/ 1990172 w 7467600"/>
              <a:gd name="connsiteY424" fmla="*/ 6542121 h 6858000"/>
              <a:gd name="connsiteX425" fmla="*/ 2124090 w 7467600"/>
              <a:gd name="connsiteY425" fmla="*/ 6761017 h 6858000"/>
              <a:gd name="connsiteX426" fmla="*/ 2200380 w 7467600"/>
              <a:gd name="connsiteY426" fmla="*/ 6858000 h 6858000"/>
              <a:gd name="connsiteX427" fmla="*/ 2147507 w 7467600"/>
              <a:gd name="connsiteY427" fmla="*/ 6858000 h 6858000"/>
              <a:gd name="connsiteX428" fmla="*/ 2070668 w 7467600"/>
              <a:gd name="connsiteY428" fmla="*/ 6761520 h 6858000"/>
              <a:gd name="connsiteX429" fmla="*/ 1975142 w 7467600"/>
              <a:gd name="connsiteY429" fmla="*/ 6585570 h 6858000"/>
              <a:gd name="connsiteX430" fmla="*/ 2050035 w 7467600"/>
              <a:gd name="connsiteY430" fmla="*/ 6813345 h 6858000"/>
              <a:gd name="connsiteX431" fmla="*/ 2063025 w 7467600"/>
              <a:gd name="connsiteY431" fmla="*/ 6858000 h 6858000"/>
              <a:gd name="connsiteX432" fmla="*/ 2021675 w 7467600"/>
              <a:gd name="connsiteY432" fmla="*/ 6858000 h 6858000"/>
              <a:gd name="connsiteX433" fmla="*/ 2019308 w 7467600"/>
              <a:gd name="connsiteY433" fmla="*/ 6847118 h 6858000"/>
              <a:gd name="connsiteX434" fmla="*/ 1938835 w 7467600"/>
              <a:gd name="connsiteY434" fmla="*/ 6551160 h 6858000"/>
              <a:gd name="connsiteX435" fmla="*/ 1953230 w 7467600"/>
              <a:gd name="connsiteY435" fmla="*/ 6759699 h 6858000"/>
              <a:gd name="connsiteX436" fmla="*/ 1956763 w 7467600"/>
              <a:gd name="connsiteY436" fmla="*/ 6778191 h 6858000"/>
              <a:gd name="connsiteX437" fmla="*/ 1967925 w 7467600"/>
              <a:gd name="connsiteY437" fmla="*/ 6858000 h 6858000"/>
              <a:gd name="connsiteX438" fmla="*/ 1936622 w 7467600"/>
              <a:gd name="connsiteY438" fmla="*/ 6858000 h 6858000"/>
              <a:gd name="connsiteX439" fmla="*/ 1926261 w 7467600"/>
              <a:gd name="connsiteY439" fmla="*/ 6784064 h 6858000"/>
              <a:gd name="connsiteX440" fmla="*/ 1922724 w 7467600"/>
              <a:gd name="connsiteY440" fmla="*/ 6765577 h 6858000"/>
              <a:gd name="connsiteX441" fmla="*/ 1904650 w 7467600"/>
              <a:gd name="connsiteY441" fmla="*/ 6639616 h 6858000"/>
              <a:gd name="connsiteX442" fmla="*/ 1885273 w 7467600"/>
              <a:gd name="connsiteY442" fmla="*/ 6858000 h 6858000"/>
              <a:gd name="connsiteX443" fmla="*/ 1854363 w 7467600"/>
              <a:gd name="connsiteY443" fmla="*/ 6858000 h 6858000"/>
              <a:gd name="connsiteX444" fmla="*/ 1880391 w 7467600"/>
              <a:gd name="connsiteY444" fmla="*/ 6603796 h 6858000"/>
              <a:gd name="connsiteX445" fmla="*/ 1818273 w 7467600"/>
              <a:gd name="connsiteY445" fmla="*/ 6715729 h 6858000"/>
              <a:gd name="connsiteX446" fmla="*/ 1794691 w 7467600"/>
              <a:gd name="connsiteY446" fmla="*/ 6843239 h 6858000"/>
              <a:gd name="connsiteX447" fmla="*/ 1794914 w 7467600"/>
              <a:gd name="connsiteY447" fmla="*/ 6858000 h 6858000"/>
              <a:gd name="connsiteX448" fmla="*/ 1746128 w 7467600"/>
              <a:gd name="connsiteY448" fmla="*/ 6858000 h 6858000"/>
              <a:gd name="connsiteX449" fmla="*/ 1753934 w 7467600"/>
              <a:gd name="connsiteY449" fmla="*/ 6724796 h 6858000"/>
              <a:gd name="connsiteX450" fmla="*/ 1792053 w 7467600"/>
              <a:gd name="connsiteY450" fmla="*/ 6572396 h 6858000"/>
              <a:gd name="connsiteX451" fmla="*/ 1862248 w 7467600"/>
              <a:gd name="connsiteY451" fmla="*/ 6266397 h 6858000"/>
              <a:gd name="connsiteX452" fmla="*/ 1862250 w 7467600"/>
              <a:gd name="connsiteY452" fmla="*/ 6033531 h 6858000"/>
              <a:gd name="connsiteX453" fmla="*/ 1211999 w 7467600"/>
              <a:gd name="connsiteY453" fmla="*/ 6683610 h 6858000"/>
              <a:gd name="connsiteX454" fmla="*/ 1213266 w 7467600"/>
              <a:gd name="connsiteY454" fmla="*/ 6691947 h 6858000"/>
              <a:gd name="connsiteX455" fmla="*/ 1203370 w 7467600"/>
              <a:gd name="connsiteY455" fmla="*/ 6850676 h 6858000"/>
              <a:gd name="connsiteX456" fmla="*/ 1203671 w 7467600"/>
              <a:gd name="connsiteY456" fmla="*/ 6858000 h 6858000"/>
              <a:gd name="connsiteX457" fmla="*/ 1143180 w 7467600"/>
              <a:gd name="connsiteY457" fmla="*/ 6858000 h 6858000"/>
              <a:gd name="connsiteX458" fmla="*/ 1142176 w 7467600"/>
              <a:gd name="connsiteY458" fmla="*/ 6766045 h 6858000"/>
              <a:gd name="connsiteX459" fmla="*/ 1067484 w 7467600"/>
              <a:gd name="connsiteY459" fmla="*/ 6858000 h 6858000"/>
              <a:gd name="connsiteX460" fmla="*/ 953928 w 7467600"/>
              <a:gd name="connsiteY460" fmla="*/ 6858000 h 6858000"/>
              <a:gd name="connsiteX461" fmla="*/ 959715 w 7467600"/>
              <a:gd name="connsiteY461" fmla="*/ 6850185 h 6858000"/>
              <a:gd name="connsiteX462" fmla="*/ 1483788 w 7467600"/>
              <a:gd name="connsiteY462" fmla="*/ 6259174 h 6858000"/>
              <a:gd name="connsiteX463" fmla="*/ 1100671 w 7467600"/>
              <a:gd name="connsiteY463" fmla="*/ 6252137 h 6858000"/>
              <a:gd name="connsiteX464" fmla="*/ 1090144 w 7467600"/>
              <a:gd name="connsiteY464" fmla="*/ 6256748 h 6858000"/>
              <a:gd name="connsiteX465" fmla="*/ 1095872 w 7467600"/>
              <a:gd name="connsiteY465" fmla="*/ 6271892 h 6858000"/>
              <a:gd name="connsiteX466" fmla="*/ 262785 w 7467600"/>
              <a:gd name="connsiteY466" fmla="*/ 6845450 h 6858000"/>
              <a:gd name="connsiteX467" fmla="*/ 209968 w 7467600"/>
              <a:gd name="connsiteY467" fmla="*/ 6770713 h 6858000"/>
              <a:gd name="connsiteX468" fmla="*/ 873460 w 7467600"/>
              <a:gd name="connsiteY468" fmla="*/ 6253768 h 6858000"/>
              <a:gd name="connsiteX469" fmla="*/ 192686 w 7467600"/>
              <a:gd name="connsiteY469" fmla="*/ 5849257 h 6858000"/>
              <a:gd name="connsiteX470" fmla="*/ 4696 w 7467600"/>
              <a:gd name="connsiteY470" fmla="*/ 5697668 h 6858000"/>
              <a:gd name="connsiteX471" fmla="*/ 0 w 7467600"/>
              <a:gd name="connsiteY471" fmla="*/ 5689984 h 6858000"/>
              <a:gd name="connsiteX472" fmla="*/ 0 w 7467600"/>
              <a:gd name="connsiteY472" fmla="*/ 5513472 h 6858000"/>
              <a:gd name="connsiteX473" fmla="*/ 174101 w 7467600"/>
              <a:gd name="connsiteY473" fmla="*/ 5620277 h 6858000"/>
              <a:gd name="connsiteX474" fmla="*/ 891800 w 7467600"/>
              <a:gd name="connsiteY474" fmla="*/ 6036935 h 6858000"/>
              <a:gd name="connsiteX475" fmla="*/ 1072219 w 7467600"/>
              <a:gd name="connsiteY475" fmla="*/ 6169443 h 6858000"/>
              <a:gd name="connsiteX476" fmla="*/ 1074117 w 7467600"/>
              <a:gd name="connsiteY476" fmla="*/ 6170301 h 6858000"/>
              <a:gd name="connsiteX477" fmla="*/ 1083114 w 7467600"/>
              <a:gd name="connsiteY477" fmla="*/ 6174131 h 6858000"/>
              <a:gd name="connsiteX478" fmla="*/ 1543010 w 7467600"/>
              <a:gd name="connsiteY478" fmla="*/ 6191140 h 6858000"/>
              <a:gd name="connsiteX479" fmla="*/ 1551080 w 7467600"/>
              <a:gd name="connsiteY479" fmla="*/ 6195006 h 6858000"/>
              <a:gd name="connsiteX480" fmla="*/ 2345443 w 7467600"/>
              <a:gd name="connsiteY480" fmla="*/ 5549882 h 6858000"/>
              <a:gd name="connsiteX481" fmla="*/ 1721499 w 7467600"/>
              <a:gd name="connsiteY481" fmla="*/ 5599969 h 6858000"/>
              <a:gd name="connsiteX482" fmla="*/ 767716 w 7467600"/>
              <a:gd name="connsiteY482" fmla="*/ 5472768 h 6858000"/>
              <a:gd name="connsiteX483" fmla="*/ 722147 w 7467600"/>
              <a:gd name="connsiteY483" fmla="*/ 5393091 h 6858000"/>
              <a:gd name="connsiteX484" fmla="*/ 1485552 w 7467600"/>
              <a:gd name="connsiteY484" fmla="*/ 5313202 h 6858000"/>
              <a:gd name="connsiteX485" fmla="*/ 2143004 w 7467600"/>
              <a:gd name="connsiteY485" fmla="*/ 5402420 h 6858000"/>
              <a:gd name="connsiteX486" fmla="*/ 1933391 w 7467600"/>
              <a:gd name="connsiteY486" fmla="*/ 5156971 h 6858000"/>
              <a:gd name="connsiteX487" fmla="*/ 1827118 w 7467600"/>
              <a:gd name="connsiteY487" fmla="*/ 4968410 h 6858000"/>
              <a:gd name="connsiteX488" fmla="*/ 1837349 w 7467600"/>
              <a:gd name="connsiteY488" fmla="*/ 4956357 h 6858000"/>
              <a:gd name="connsiteX489" fmla="*/ 2162835 w 7467600"/>
              <a:gd name="connsiteY489" fmla="*/ 5187853 h 6858000"/>
              <a:gd name="connsiteX490" fmla="*/ 2257167 w 7467600"/>
              <a:gd name="connsiteY490" fmla="*/ 5462123 h 6858000"/>
              <a:gd name="connsiteX491" fmla="*/ 2261598 w 7467600"/>
              <a:gd name="connsiteY491" fmla="*/ 5467998 h 6858000"/>
              <a:gd name="connsiteX492" fmla="*/ 2437177 w 7467600"/>
              <a:gd name="connsiteY492" fmla="*/ 5479608 h 6858000"/>
              <a:gd name="connsiteX493" fmla="*/ 2445247 w 7467600"/>
              <a:gd name="connsiteY493" fmla="*/ 5483476 h 6858000"/>
              <a:gd name="connsiteX494" fmla="*/ 2743626 w 7467600"/>
              <a:gd name="connsiteY494" fmla="*/ 5304819 h 6858000"/>
              <a:gd name="connsiteX495" fmla="*/ 3048102 w 7467600"/>
              <a:gd name="connsiteY495" fmla="*/ 5150595 h 6858000"/>
              <a:gd name="connsiteX496" fmla="*/ 1799414 w 7467600"/>
              <a:gd name="connsiteY496" fmla="*/ 4694732 h 6858000"/>
              <a:gd name="connsiteX497" fmla="*/ 1771735 w 7467600"/>
              <a:gd name="connsiteY497" fmla="*/ 4619929 h 6858000"/>
              <a:gd name="connsiteX498" fmla="*/ 3104273 w 7467600"/>
              <a:gd name="connsiteY498" fmla="*/ 5076159 h 6858000"/>
              <a:gd name="connsiteX499" fmla="*/ 3113245 w 7467600"/>
              <a:gd name="connsiteY499" fmla="*/ 5090705 h 6858000"/>
              <a:gd name="connsiteX500" fmla="*/ 3126294 w 7467600"/>
              <a:gd name="connsiteY500" fmla="*/ 5114400 h 6858000"/>
              <a:gd name="connsiteX501" fmla="*/ 3937433 w 7467600"/>
              <a:gd name="connsiteY501" fmla="*/ 4830473 h 6858000"/>
              <a:gd name="connsiteX502" fmla="*/ 3590475 w 7467600"/>
              <a:gd name="connsiteY502" fmla="*/ 4597974 h 6858000"/>
              <a:gd name="connsiteX503" fmla="*/ 3100264 w 7467600"/>
              <a:gd name="connsiteY503" fmla="*/ 4579845 h 6858000"/>
              <a:gd name="connsiteX504" fmla="*/ 2183576 w 7467600"/>
              <a:gd name="connsiteY504" fmla="*/ 4227150 h 6858000"/>
              <a:gd name="connsiteX505" fmla="*/ 2151029 w 7467600"/>
              <a:gd name="connsiteY505" fmla="*/ 4146947 h 6858000"/>
              <a:gd name="connsiteX506" fmla="*/ 3563434 w 7467600"/>
              <a:gd name="connsiteY506" fmla="*/ 4469115 h 6858000"/>
              <a:gd name="connsiteX507" fmla="*/ 3177952 w 7467600"/>
              <a:gd name="connsiteY507" fmla="*/ 3657386 h 6858000"/>
              <a:gd name="connsiteX508" fmla="*/ 3189263 w 7467600"/>
              <a:gd name="connsiteY508" fmla="*/ 3625726 h 6858000"/>
              <a:gd name="connsiteX509" fmla="*/ 3560912 w 7467600"/>
              <a:gd name="connsiteY509" fmla="*/ 4079863 h 6858000"/>
              <a:gd name="connsiteX510" fmla="*/ 3626636 w 7467600"/>
              <a:gd name="connsiteY510" fmla="*/ 4512230 h 6858000"/>
              <a:gd name="connsiteX511" fmla="*/ 3653088 w 7467600"/>
              <a:gd name="connsiteY511" fmla="*/ 4521417 h 6858000"/>
              <a:gd name="connsiteX512" fmla="*/ 3988128 w 7467600"/>
              <a:gd name="connsiteY512" fmla="*/ 4817267 h 6858000"/>
              <a:gd name="connsiteX513" fmla="*/ 4830582 w 7467600"/>
              <a:gd name="connsiteY513" fmla="*/ 4676000 h 6858000"/>
              <a:gd name="connsiteX514" fmla="*/ 4830100 w 7467600"/>
              <a:gd name="connsiteY514" fmla="*/ 4675554 h 6858000"/>
              <a:gd name="connsiteX515" fmla="*/ 4036318 w 7467600"/>
              <a:gd name="connsiteY515" fmla="*/ 4147013 h 6858000"/>
              <a:gd name="connsiteX516" fmla="*/ 3432098 w 7467600"/>
              <a:gd name="connsiteY516" fmla="*/ 3537312 h 6858000"/>
              <a:gd name="connsiteX517" fmla="*/ 3446761 w 7467600"/>
              <a:gd name="connsiteY517" fmla="*/ 3461278 h 6858000"/>
              <a:gd name="connsiteX518" fmla="*/ 4419733 w 7467600"/>
              <a:gd name="connsiteY518" fmla="*/ 3963555 h 6858000"/>
              <a:gd name="connsiteX519" fmla="*/ 4781371 w 7467600"/>
              <a:gd name="connsiteY519" fmla="*/ 4458604 h 6858000"/>
              <a:gd name="connsiteX520" fmla="*/ 4780440 w 7467600"/>
              <a:gd name="connsiteY520" fmla="*/ 4470290 h 6858000"/>
              <a:gd name="connsiteX521" fmla="*/ 4898954 w 7467600"/>
              <a:gd name="connsiteY521" fmla="*/ 4662092 h 6858000"/>
              <a:gd name="connsiteX522" fmla="*/ 4900699 w 7467600"/>
              <a:gd name="connsiteY522" fmla="*/ 4670867 h 6858000"/>
              <a:gd name="connsiteX523" fmla="*/ 5714511 w 7467600"/>
              <a:gd name="connsiteY523" fmla="*/ 4663483 h 6858000"/>
              <a:gd name="connsiteX524" fmla="*/ 5464793 w 7467600"/>
              <a:gd name="connsiteY524" fmla="*/ 4393556 h 6858000"/>
              <a:gd name="connsiteX525" fmla="*/ 5461897 w 7467600"/>
              <a:gd name="connsiteY525" fmla="*/ 4390879 h 6858000"/>
              <a:gd name="connsiteX526" fmla="*/ 4294126 w 7467600"/>
              <a:gd name="connsiteY526" fmla="*/ 3303048 h 6858000"/>
              <a:gd name="connsiteX527" fmla="*/ 4305321 w 7467600"/>
              <a:gd name="connsiteY527" fmla="*/ 3256953 h 6858000"/>
              <a:gd name="connsiteX528" fmla="*/ 4949299 w 7467600"/>
              <a:gd name="connsiteY528" fmla="*/ 3766336 h 6858000"/>
              <a:gd name="connsiteX529" fmla="*/ 5291452 w 7467600"/>
              <a:gd name="connsiteY529" fmla="*/ 4076801 h 6858000"/>
              <a:gd name="connsiteX530" fmla="*/ 5434998 w 7467600"/>
              <a:gd name="connsiteY530" fmla="*/ 4254100 h 6858000"/>
              <a:gd name="connsiteX531" fmla="*/ 5351015 w 7467600"/>
              <a:gd name="connsiteY531" fmla="*/ 3760989 h 6858000"/>
              <a:gd name="connsiteX532" fmla="*/ 5413780 w 7467600"/>
              <a:gd name="connsiteY532" fmla="*/ 2966265 h 6858000"/>
              <a:gd name="connsiteX533" fmla="*/ 5425627 w 7467600"/>
              <a:gd name="connsiteY533" fmla="*/ 2954192 h 6858000"/>
              <a:gd name="connsiteX534" fmla="*/ 6604735 w 7467600"/>
              <a:gd name="connsiteY534" fmla="*/ 2041381 h 6858000"/>
              <a:gd name="connsiteX535" fmla="*/ 7204487 w 7467600"/>
              <a:gd name="connsiteY535" fmla="*/ 2742112 h 6858000"/>
              <a:gd name="connsiteX536" fmla="*/ 7131592 w 7467600"/>
              <a:gd name="connsiteY536" fmla="*/ 2672096 h 6858000"/>
              <a:gd name="connsiteX537" fmla="*/ 6996344 w 7467600"/>
              <a:gd name="connsiteY537" fmla="*/ 2518310 h 6858000"/>
              <a:gd name="connsiteX538" fmla="*/ 6735495 w 7467600"/>
              <a:gd name="connsiteY538" fmla="*/ 2196890 h 6858000"/>
              <a:gd name="connsiteX539" fmla="*/ 6721901 w 7467600"/>
              <a:gd name="connsiteY539" fmla="*/ 2179274 h 6858000"/>
              <a:gd name="connsiteX540" fmla="*/ 6604735 w 7467600"/>
              <a:gd name="connsiteY540" fmla="*/ 2041381 h 6858000"/>
              <a:gd name="connsiteX541" fmla="*/ 6591670 w 7467600"/>
              <a:gd name="connsiteY541" fmla="*/ 1988277 h 6858000"/>
              <a:gd name="connsiteX542" fmla="*/ 6747349 w 7467600"/>
              <a:gd name="connsiteY542" fmla="*/ 2160069 h 6858000"/>
              <a:gd name="connsiteX543" fmla="*/ 6760943 w 7467600"/>
              <a:gd name="connsiteY543" fmla="*/ 2177686 h 6858000"/>
              <a:gd name="connsiteX544" fmla="*/ 7021065 w 7467600"/>
              <a:gd name="connsiteY544" fmla="*/ 2498102 h 6858000"/>
              <a:gd name="connsiteX545" fmla="*/ 7155223 w 7467600"/>
              <a:gd name="connsiteY545" fmla="*/ 2650386 h 6858000"/>
              <a:gd name="connsiteX546" fmla="*/ 7203167 w 7467600"/>
              <a:gd name="connsiteY546" fmla="*/ 2697288 h 6858000"/>
              <a:gd name="connsiteX547" fmla="*/ 6937703 w 7467600"/>
              <a:gd name="connsiteY547" fmla="*/ 2321981 h 6858000"/>
              <a:gd name="connsiteX548" fmla="*/ 6591670 w 7467600"/>
              <a:gd name="connsiteY548" fmla="*/ 1988277 h 6858000"/>
              <a:gd name="connsiteX549" fmla="*/ 5798671 w 7467600"/>
              <a:gd name="connsiteY549" fmla="*/ 1981601 h 6858000"/>
              <a:gd name="connsiteX550" fmla="*/ 5754709 w 7467600"/>
              <a:gd name="connsiteY550" fmla="*/ 2071454 h 6858000"/>
              <a:gd name="connsiteX551" fmla="*/ 5763044 w 7467600"/>
              <a:gd name="connsiteY551" fmla="*/ 2842206 h 6858000"/>
              <a:gd name="connsiteX552" fmla="*/ 5764974 w 7467600"/>
              <a:gd name="connsiteY552" fmla="*/ 2799609 h 6858000"/>
              <a:gd name="connsiteX553" fmla="*/ 5767665 w 7467600"/>
              <a:gd name="connsiteY553" fmla="*/ 2666409 h 6858000"/>
              <a:gd name="connsiteX554" fmla="*/ 5763055 w 7467600"/>
              <a:gd name="connsiteY554" fmla="*/ 2579705 h 6858000"/>
              <a:gd name="connsiteX555" fmla="*/ 5758079 w 7467600"/>
              <a:gd name="connsiteY555" fmla="*/ 2492508 h 6858000"/>
              <a:gd name="connsiteX556" fmla="*/ 5779325 w 7467600"/>
              <a:gd name="connsiteY556" fmla="*/ 2197069 h 6858000"/>
              <a:gd name="connsiteX557" fmla="*/ 5798671 w 7467600"/>
              <a:gd name="connsiteY557" fmla="*/ 1981601 h 6858000"/>
              <a:gd name="connsiteX558" fmla="*/ 5829202 w 7467600"/>
              <a:gd name="connsiteY558" fmla="*/ 1971679 h 6858000"/>
              <a:gd name="connsiteX559" fmla="*/ 5809558 w 7467600"/>
              <a:gd name="connsiteY559" fmla="*/ 2198043 h 6858000"/>
              <a:gd name="connsiteX560" fmla="*/ 5788653 w 7467600"/>
              <a:gd name="connsiteY560" fmla="*/ 2489430 h 6858000"/>
              <a:gd name="connsiteX561" fmla="*/ 5793439 w 7467600"/>
              <a:gd name="connsiteY561" fmla="*/ 2575235 h 6858000"/>
              <a:gd name="connsiteX562" fmla="*/ 5796837 w 7467600"/>
              <a:gd name="connsiteY562" fmla="*/ 2637633 h 6858000"/>
              <a:gd name="connsiteX563" fmla="*/ 5818614 w 7467600"/>
              <a:gd name="connsiteY563" fmla="*/ 2473055 h 6858000"/>
              <a:gd name="connsiteX564" fmla="*/ 5829202 w 7467600"/>
              <a:gd name="connsiteY564" fmla="*/ 1971679 h 6858000"/>
              <a:gd name="connsiteX565" fmla="*/ 5911389 w 7467600"/>
              <a:gd name="connsiteY565" fmla="*/ 1898371 h 6858000"/>
              <a:gd name="connsiteX566" fmla="*/ 6237627 w 7467600"/>
              <a:gd name="connsiteY566" fmla="*/ 2231921 h 6858000"/>
              <a:gd name="connsiteX567" fmla="*/ 5911389 w 7467600"/>
              <a:gd name="connsiteY567" fmla="*/ 1898371 h 6858000"/>
              <a:gd name="connsiteX568" fmla="*/ 6944437 w 7467600"/>
              <a:gd name="connsiteY568" fmla="*/ 1575402 h 6858000"/>
              <a:gd name="connsiteX569" fmla="*/ 6304730 w 7467600"/>
              <a:gd name="connsiteY569" fmla="*/ 1766654 h 6858000"/>
              <a:gd name="connsiteX570" fmla="*/ 6944437 w 7467600"/>
              <a:gd name="connsiteY570" fmla="*/ 1575402 h 6858000"/>
              <a:gd name="connsiteX571" fmla="*/ 7019523 w 7467600"/>
              <a:gd name="connsiteY571" fmla="*/ 1519450 h 6858000"/>
              <a:gd name="connsiteX572" fmla="*/ 6298091 w 7467600"/>
              <a:gd name="connsiteY572" fmla="*/ 1737122 h 6858000"/>
              <a:gd name="connsiteX573" fmla="*/ 7019523 w 7467600"/>
              <a:gd name="connsiteY573" fmla="*/ 1519450 h 6858000"/>
              <a:gd name="connsiteX574" fmla="*/ 2399523 w 7467600"/>
              <a:gd name="connsiteY574" fmla="*/ 1428234 h 6858000"/>
              <a:gd name="connsiteX575" fmla="*/ 2224982 w 7467600"/>
              <a:gd name="connsiteY575" fmla="*/ 1826201 h 6858000"/>
              <a:gd name="connsiteX576" fmla="*/ 2096099 w 7467600"/>
              <a:gd name="connsiteY576" fmla="*/ 2345900 h 6858000"/>
              <a:gd name="connsiteX577" fmla="*/ 2283317 w 7467600"/>
              <a:gd name="connsiteY577" fmla="*/ 1796925 h 6858000"/>
              <a:gd name="connsiteX578" fmla="*/ 2399523 w 7467600"/>
              <a:gd name="connsiteY578" fmla="*/ 1428234 h 6858000"/>
              <a:gd name="connsiteX579" fmla="*/ 2448558 w 7467600"/>
              <a:gd name="connsiteY579" fmla="*/ 1373435 h 6858000"/>
              <a:gd name="connsiteX580" fmla="*/ 2312521 w 7467600"/>
              <a:gd name="connsiteY580" fmla="*/ 1806140 h 6858000"/>
              <a:gd name="connsiteX581" fmla="*/ 2127533 w 7467600"/>
              <a:gd name="connsiteY581" fmla="*/ 2348380 h 6858000"/>
              <a:gd name="connsiteX582" fmla="*/ 2358080 w 7467600"/>
              <a:gd name="connsiteY582" fmla="*/ 1866134 h 6858000"/>
              <a:gd name="connsiteX583" fmla="*/ 2407436 w 7467600"/>
              <a:gd name="connsiteY583" fmla="*/ 1651070 h 6858000"/>
              <a:gd name="connsiteX584" fmla="*/ 2448558 w 7467600"/>
              <a:gd name="connsiteY584" fmla="*/ 1373435 h 6858000"/>
              <a:gd name="connsiteX585" fmla="*/ 278707 w 7467600"/>
              <a:gd name="connsiteY585" fmla="*/ 1352270 h 6858000"/>
              <a:gd name="connsiteX586" fmla="*/ 321570 w 7467600"/>
              <a:gd name="connsiteY586" fmla="*/ 1861610 h 6858000"/>
              <a:gd name="connsiteX587" fmla="*/ 294281 w 7467600"/>
              <a:gd name="connsiteY587" fmla="*/ 1440658 h 6858000"/>
              <a:gd name="connsiteX588" fmla="*/ 278707 w 7467600"/>
              <a:gd name="connsiteY588" fmla="*/ 1352270 h 6858000"/>
              <a:gd name="connsiteX589" fmla="*/ 1423821 w 7467600"/>
              <a:gd name="connsiteY589" fmla="*/ 1351958 h 6858000"/>
              <a:gd name="connsiteX590" fmla="*/ 1638521 w 7467600"/>
              <a:gd name="connsiteY590" fmla="*/ 1908470 h 6858000"/>
              <a:gd name="connsiteX591" fmla="*/ 1754199 w 7467600"/>
              <a:gd name="connsiteY591" fmla="*/ 2149284 h 6858000"/>
              <a:gd name="connsiteX592" fmla="*/ 1908359 w 7467600"/>
              <a:gd name="connsiteY592" fmla="*/ 2364988 h 6858000"/>
              <a:gd name="connsiteX593" fmla="*/ 1647661 w 7467600"/>
              <a:gd name="connsiteY593" fmla="*/ 1825945 h 6858000"/>
              <a:gd name="connsiteX594" fmla="*/ 1423821 w 7467600"/>
              <a:gd name="connsiteY594" fmla="*/ 1351958 h 6858000"/>
              <a:gd name="connsiteX595" fmla="*/ 1431890 w 7467600"/>
              <a:gd name="connsiteY595" fmla="*/ 1306475 h 6858000"/>
              <a:gd name="connsiteX596" fmla="*/ 1507597 w 7467600"/>
              <a:gd name="connsiteY596" fmla="*/ 1446132 h 6858000"/>
              <a:gd name="connsiteX597" fmla="*/ 1674586 w 7467600"/>
              <a:gd name="connsiteY597" fmla="*/ 1813832 h 6858000"/>
              <a:gd name="connsiteX598" fmla="*/ 1815950 w 7467600"/>
              <a:gd name="connsiteY598" fmla="*/ 2128564 h 6858000"/>
              <a:gd name="connsiteX599" fmla="*/ 1984242 w 7467600"/>
              <a:gd name="connsiteY599" fmla="*/ 2430829 h 6858000"/>
              <a:gd name="connsiteX600" fmla="*/ 2014023 w 7467600"/>
              <a:gd name="connsiteY600" fmla="*/ 2450995 h 6858000"/>
              <a:gd name="connsiteX601" fmla="*/ 1747337 w 7467600"/>
              <a:gd name="connsiteY601" fmla="*/ 1855264 h 6858000"/>
              <a:gd name="connsiteX602" fmla="*/ 1533749 w 7467600"/>
              <a:gd name="connsiteY602" fmla="*/ 1478656 h 6858000"/>
              <a:gd name="connsiteX603" fmla="*/ 1431890 w 7467600"/>
              <a:gd name="connsiteY603" fmla="*/ 1306475 h 6858000"/>
              <a:gd name="connsiteX604" fmla="*/ 5052692 w 7467600"/>
              <a:gd name="connsiteY604" fmla="*/ 1292994 h 6858000"/>
              <a:gd name="connsiteX605" fmla="*/ 5200661 w 7467600"/>
              <a:gd name="connsiteY605" fmla="*/ 1635186 h 6858000"/>
              <a:gd name="connsiteX606" fmla="*/ 5297138 w 7467600"/>
              <a:gd name="connsiteY606" fmla="*/ 1906351 h 6858000"/>
              <a:gd name="connsiteX607" fmla="*/ 5052692 w 7467600"/>
              <a:gd name="connsiteY607" fmla="*/ 1292994 h 6858000"/>
              <a:gd name="connsiteX608" fmla="*/ 5009948 w 7467600"/>
              <a:gd name="connsiteY608" fmla="*/ 1273619 h 6858000"/>
              <a:gd name="connsiteX609" fmla="*/ 5121777 w 7467600"/>
              <a:gd name="connsiteY609" fmla="*/ 1654213 h 6858000"/>
              <a:gd name="connsiteX610" fmla="*/ 5293545 w 7467600"/>
              <a:gd name="connsiteY610" fmla="*/ 2072247 h 6858000"/>
              <a:gd name="connsiteX611" fmla="*/ 5294042 w 7467600"/>
              <a:gd name="connsiteY611" fmla="*/ 2065019 h 6858000"/>
              <a:gd name="connsiteX612" fmla="*/ 5171936 w 7467600"/>
              <a:gd name="connsiteY612" fmla="*/ 1647613 h 6858000"/>
              <a:gd name="connsiteX613" fmla="*/ 5009948 w 7467600"/>
              <a:gd name="connsiteY613" fmla="*/ 1273619 h 6858000"/>
              <a:gd name="connsiteX614" fmla="*/ 655236 w 7467600"/>
              <a:gd name="connsiteY614" fmla="*/ 1268632 h 6858000"/>
              <a:gd name="connsiteX615" fmla="*/ 839521 w 7467600"/>
              <a:gd name="connsiteY615" fmla="*/ 1685315 h 6858000"/>
              <a:gd name="connsiteX616" fmla="*/ 1109416 w 7467600"/>
              <a:gd name="connsiteY616" fmla="*/ 2061663 h 6858000"/>
              <a:gd name="connsiteX617" fmla="*/ 1298300 w 7467600"/>
              <a:gd name="connsiteY617" fmla="*/ 2247742 h 6858000"/>
              <a:gd name="connsiteX618" fmla="*/ 1125871 w 7467600"/>
              <a:gd name="connsiteY618" fmla="*/ 1989513 h 6858000"/>
              <a:gd name="connsiteX619" fmla="*/ 981574 w 7467600"/>
              <a:gd name="connsiteY619" fmla="*/ 1783157 h 6858000"/>
              <a:gd name="connsiteX620" fmla="*/ 922198 w 7467600"/>
              <a:gd name="connsiteY620" fmla="*/ 1677437 h 6858000"/>
              <a:gd name="connsiteX621" fmla="*/ 869293 w 7467600"/>
              <a:gd name="connsiteY621" fmla="*/ 1583214 h 6858000"/>
              <a:gd name="connsiteX622" fmla="*/ 751431 w 7467600"/>
              <a:gd name="connsiteY622" fmla="*/ 1405731 h 6858000"/>
              <a:gd name="connsiteX623" fmla="*/ 655236 w 7467600"/>
              <a:gd name="connsiteY623" fmla="*/ 1268632 h 6858000"/>
              <a:gd name="connsiteX624" fmla="*/ 6516292 w 7467600"/>
              <a:gd name="connsiteY624" fmla="*/ 1263064 h 6858000"/>
              <a:gd name="connsiteX625" fmla="*/ 5736320 w 7467600"/>
              <a:gd name="connsiteY625" fmla="*/ 1501803 h 6858000"/>
              <a:gd name="connsiteX626" fmla="*/ 6516292 w 7467600"/>
              <a:gd name="connsiteY626" fmla="*/ 1263064 h 6858000"/>
              <a:gd name="connsiteX627" fmla="*/ 291466 w 7467600"/>
              <a:gd name="connsiteY627" fmla="*/ 1250369 h 6858000"/>
              <a:gd name="connsiteX628" fmla="*/ 323180 w 7467600"/>
              <a:gd name="connsiteY628" fmla="*/ 1435283 h 6858000"/>
              <a:gd name="connsiteX629" fmla="*/ 349381 w 7467600"/>
              <a:gd name="connsiteY629" fmla="*/ 1875041 h 6858000"/>
              <a:gd name="connsiteX630" fmla="*/ 374363 w 7467600"/>
              <a:gd name="connsiteY630" fmla="*/ 1506494 h 6858000"/>
              <a:gd name="connsiteX631" fmla="*/ 302168 w 7467600"/>
              <a:gd name="connsiteY631" fmla="*/ 1274495 h 6858000"/>
              <a:gd name="connsiteX632" fmla="*/ 291466 w 7467600"/>
              <a:gd name="connsiteY632" fmla="*/ 1250369 h 6858000"/>
              <a:gd name="connsiteX633" fmla="*/ 678222 w 7467600"/>
              <a:gd name="connsiteY633" fmla="*/ 1248670 h 6858000"/>
              <a:gd name="connsiteX634" fmla="*/ 775536 w 7467600"/>
              <a:gd name="connsiteY634" fmla="*/ 1388015 h 6858000"/>
              <a:gd name="connsiteX635" fmla="*/ 894529 w 7467600"/>
              <a:gd name="connsiteY635" fmla="*/ 1567739 h 6858000"/>
              <a:gd name="connsiteX636" fmla="*/ 948000 w 7467600"/>
              <a:gd name="connsiteY636" fmla="*/ 1663088 h 6858000"/>
              <a:gd name="connsiteX637" fmla="*/ 1006812 w 7467600"/>
              <a:gd name="connsiteY637" fmla="*/ 1767683 h 6858000"/>
              <a:gd name="connsiteX638" fmla="*/ 1149133 w 7467600"/>
              <a:gd name="connsiteY638" fmla="*/ 1971513 h 6858000"/>
              <a:gd name="connsiteX639" fmla="*/ 1333952 w 7467600"/>
              <a:gd name="connsiteY639" fmla="*/ 2251620 h 6858000"/>
              <a:gd name="connsiteX640" fmla="*/ 1337329 w 7467600"/>
              <a:gd name="connsiteY640" fmla="*/ 2258350 h 6858000"/>
              <a:gd name="connsiteX641" fmla="*/ 1014726 w 7467600"/>
              <a:gd name="connsiteY641" fmla="*/ 1615556 h 6858000"/>
              <a:gd name="connsiteX642" fmla="*/ 678222 w 7467600"/>
              <a:gd name="connsiteY642" fmla="*/ 1248670 h 6858000"/>
              <a:gd name="connsiteX643" fmla="*/ 6691602 w 7467600"/>
              <a:gd name="connsiteY643" fmla="*/ 1140573 h 6858000"/>
              <a:gd name="connsiteX644" fmla="*/ 6571100 w 7467600"/>
              <a:gd name="connsiteY644" fmla="*/ 1183662 h 6858000"/>
              <a:gd name="connsiteX645" fmla="*/ 6241687 w 7467600"/>
              <a:gd name="connsiteY645" fmla="*/ 1257600 h 6858000"/>
              <a:gd name="connsiteX646" fmla="*/ 5693009 w 7467600"/>
              <a:gd name="connsiteY646" fmla="*/ 1478256 h 6858000"/>
              <a:gd name="connsiteX647" fmla="*/ 6548420 w 7467600"/>
              <a:gd name="connsiteY647" fmla="*/ 1214599 h 6858000"/>
              <a:gd name="connsiteX648" fmla="*/ 6605473 w 7467600"/>
              <a:gd name="connsiteY648" fmla="*/ 1184686 h 6858000"/>
              <a:gd name="connsiteX649" fmla="*/ 6691602 w 7467600"/>
              <a:gd name="connsiteY649" fmla="*/ 1140573 h 6858000"/>
              <a:gd name="connsiteX650" fmla="*/ 4002475 w 7467600"/>
              <a:gd name="connsiteY650" fmla="*/ 1037802 h 6858000"/>
              <a:gd name="connsiteX651" fmla="*/ 4000324 w 7467600"/>
              <a:gd name="connsiteY651" fmla="*/ 1039362 h 6858000"/>
              <a:gd name="connsiteX652" fmla="*/ 4002862 w 7467600"/>
              <a:gd name="connsiteY652" fmla="*/ 1042866 h 6858000"/>
              <a:gd name="connsiteX653" fmla="*/ 4002475 w 7467600"/>
              <a:gd name="connsiteY653" fmla="*/ 1037802 h 6858000"/>
              <a:gd name="connsiteX654" fmla="*/ 506322 w 7467600"/>
              <a:gd name="connsiteY654" fmla="*/ 1020997 h 6858000"/>
              <a:gd name="connsiteX655" fmla="*/ 533068 w 7467600"/>
              <a:gd name="connsiteY655" fmla="*/ 1029409 h 6858000"/>
              <a:gd name="connsiteX656" fmla="*/ 1232525 w 7467600"/>
              <a:gd name="connsiteY656" fmla="*/ 1804675 h 6858000"/>
              <a:gd name="connsiteX657" fmla="*/ 1388858 w 7467600"/>
              <a:gd name="connsiteY657" fmla="*/ 2368011 h 6858000"/>
              <a:gd name="connsiteX658" fmla="*/ 1384098 w 7467600"/>
              <a:gd name="connsiteY658" fmla="*/ 2378125 h 6858000"/>
              <a:gd name="connsiteX659" fmla="*/ 1425393 w 7467600"/>
              <a:gd name="connsiteY659" fmla="*/ 2589124 h 6858000"/>
              <a:gd name="connsiteX660" fmla="*/ 1424001 w 7467600"/>
              <a:gd name="connsiteY660" fmla="*/ 2597541 h 6858000"/>
              <a:gd name="connsiteX661" fmla="*/ 2152729 w 7467600"/>
              <a:gd name="connsiteY661" fmla="*/ 2864487 h 6858000"/>
              <a:gd name="connsiteX662" fmla="*/ 2020609 w 7467600"/>
              <a:gd name="connsiteY662" fmla="*/ 2539671 h 6858000"/>
              <a:gd name="connsiteX663" fmla="*/ 2018920 w 7467600"/>
              <a:gd name="connsiteY663" fmla="*/ 2536309 h 6858000"/>
              <a:gd name="connsiteX664" fmla="*/ 1342441 w 7467600"/>
              <a:gd name="connsiteY664" fmla="*/ 1173017 h 6858000"/>
              <a:gd name="connsiteX665" fmla="*/ 1367925 w 7467600"/>
              <a:gd name="connsiteY665" fmla="*/ 1135648 h 6858000"/>
              <a:gd name="connsiteX666" fmla="*/ 1771401 w 7467600"/>
              <a:gd name="connsiteY666" fmla="*/ 1806673 h 6858000"/>
              <a:gd name="connsiteX667" fmla="*/ 1972385 w 7467600"/>
              <a:gd name="connsiteY667" fmla="*/ 2198735 h 6858000"/>
              <a:gd name="connsiteX668" fmla="*/ 2040892 w 7467600"/>
              <a:gd name="connsiteY668" fmla="*/ 2405205 h 6858000"/>
              <a:gd name="connsiteX669" fmla="*/ 2131689 w 7467600"/>
              <a:gd name="connsiteY669" fmla="*/ 1936926 h 6858000"/>
              <a:gd name="connsiteX670" fmla="*/ 2454820 w 7467600"/>
              <a:gd name="connsiteY670" fmla="*/ 1248808 h 6858000"/>
              <a:gd name="connsiteX671" fmla="*/ 2492512 w 7467600"/>
              <a:gd name="connsiteY671" fmla="*/ 1302920 h 6858000"/>
              <a:gd name="connsiteX672" fmla="*/ 2081216 w 7467600"/>
              <a:gd name="connsiteY672" fmla="*/ 2527513 h 6858000"/>
              <a:gd name="connsiteX673" fmla="*/ 2081211 w 7467600"/>
              <a:gd name="connsiteY673" fmla="*/ 2528916 h 6858000"/>
              <a:gd name="connsiteX674" fmla="*/ 2199067 w 7467600"/>
              <a:gd name="connsiteY674" fmla="*/ 2884061 h 6858000"/>
              <a:gd name="connsiteX675" fmla="*/ 3192586 w 7467600"/>
              <a:gd name="connsiteY675" fmla="*/ 3411496 h 6858000"/>
              <a:gd name="connsiteX676" fmla="*/ 3182620 w 7467600"/>
              <a:gd name="connsiteY676" fmla="*/ 3483279 h 6858000"/>
              <a:gd name="connsiteX677" fmla="*/ 2435119 w 7467600"/>
              <a:gd name="connsiteY677" fmla="*/ 3080173 h 6858000"/>
              <a:gd name="connsiteX678" fmla="*/ 2410152 w 7467600"/>
              <a:gd name="connsiteY678" fmla="*/ 3063751 h 6858000"/>
              <a:gd name="connsiteX679" fmla="*/ 2408099 w 7467600"/>
              <a:gd name="connsiteY679" fmla="*/ 3064403 h 6858000"/>
              <a:gd name="connsiteX680" fmla="*/ 2407218 w 7467600"/>
              <a:gd name="connsiteY680" fmla="*/ 3070324 h 6858000"/>
              <a:gd name="connsiteX681" fmla="*/ 2380138 w 7467600"/>
              <a:gd name="connsiteY681" fmla="*/ 3099341 h 6858000"/>
              <a:gd name="connsiteX682" fmla="*/ 1765923 w 7467600"/>
              <a:gd name="connsiteY682" fmla="*/ 3581043 h 6858000"/>
              <a:gd name="connsiteX683" fmla="*/ 1702258 w 7467600"/>
              <a:gd name="connsiteY683" fmla="*/ 3612286 h 6858000"/>
              <a:gd name="connsiteX684" fmla="*/ 1538370 w 7467600"/>
              <a:gd name="connsiteY684" fmla="*/ 3811804 h 6858000"/>
              <a:gd name="connsiteX685" fmla="*/ 542867 w 7467600"/>
              <a:gd name="connsiteY685" fmla="*/ 4944092 h 6858000"/>
              <a:gd name="connsiteX686" fmla="*/ 515800 w 7467600"/>
              <a:gd name="connsiteY686" fmla="*/ 4862180 h 6858000"/>
              <a:gd name="connsiteX687" fmla="*/ 909145 w 7467600"/>
              <a:gd name="connsiteY687" fmla="*/ 4199225 h 6858000"/>
              <a:gd name="connsiteX688" fmla="*/ 1214067 w 7467600"/>
              <a:gd name="connsiteY688" fmla="*/ 3908561 h 6858000"/>
              <a:gd name="connsiteX689" fmla="*/ 640967 w 7467600"/>
              <a:gd name="connsiteY689" fmla="*/ 4105601 h 6858000"/>
              <a:gd name="connsiteX690" fmla="*/ 112563 w 7467600"/>
              <a:gd name="connsiteY690" fmla="*/ 4396952 h 6858000"/>
              <a:gd name="connsiteX691" fmla="*/ 0 w 7467600"/>
              <a:gd name="connsiteY691" fmla="*/ 4466006 h 6858000"/>
              <a:gd name="connsiteX692" fmla="*/ 0 w 7467600"/>
              <a:gd name="connsiteY692" fmla="*/ 4233763 h 6858000"/>
              <a:gd name="connsiteX693" fmla="*/ 36881 w 7467600"/>
              <a:gd name="connsiteY693" fmla="*/ 4200118 h 6858000"/>
              <a:gd name="connsiteX694" fmla="*/ 910534 w 7467600"/>
              <a:gd name="connsiteY694" fmla="*/ 3629753 h 6858000"/>
              <a:gd name="connsiteX695" fmla="*/ 1578717 w 7467600"/>
              <a:gd name="connsiteY695" fmla="*/ 3575982 h 6858000"/>
              <a:gd name="connsiteX696" fmla="*/ 2338780 w 7467600"/>
              <a:gd name="connsiteY696" fmla="*/ 3033725 h 6858000"/>
              <a:gd name="connsiteX697" fmla="*/ 1807991 w 7467600"/>
              <a:gd name="connsiteY697" fmla="*/ 2807184 h 6858000"/>
              <a:gd name="connsiteX698" fmla="*/ 1416358 w 7467600"/>
              <a:gd name="connsiteY698" fmla="*/ 3112571 h 6858000"/>
              <a:gd name="connsiteX699" fmla="*/ 939066 w 7467600"/>
              <a:gd name="connsiteY699" fmla="*/ 3378798 h 6858000"/>
              <a:gd name="connsiteX700" fmla="*/ 115099 w 7467600"/>
              <a:gd name="connsiteY700" fmla="*/ 3607650 h 6858000"/>
              <a:gd name="connsiteX701" fmla="*/ 97284 w 7467600"/>
              <a:gd name="connsiteY701" fmla="*/ 3520393 h 6858000"/>
              <a:gd name="connsiteX702" fmla="*/ 922050 w 7467600"/>
              <a:gd name="connsiteY702" fmla="*/ 3074867 h 6858000"/>
              <a:gd name="connsiteX703" fmla="*/ 1405265 w 7467600"/>
              <a:gd name="connsiteY703" fmla="*/ 3016319 h 6858000"/>
              <a:gd name="connsiteX704" fmla="*/ 1407512 w 7467600"/>
              <a:gd name="connsiteY704" fmla="*/ 3018001 h 6858000"/>
              <a:gd name="connsiteX705" fmla="*/ 1726266 w 7467600"/>
              <a:gd name="connsiteY705" fmla="*/ 2777274 h 6858000"/>
              <a:gd name="connsiteX706" fmla="*/ 625390 w 7467600"/>
              <a:gd name="connsiteY706" fmla="*/ 2514541 h 6858000"/>
              <a:gd name="connsiteX707" fmla="*/ 619799 w 7467600"/>
              <a:gd name="connsiteY707" fmla="*/ 2527180 h 6858000"/>
              <a:gd name="connsiteX708" fmla="*/ 310030 w 7467600"/>
              <a:gd name="connsiteY708" fmla="*/ 2771818 h 6858000"/>
              <a:gd name="connsiteX709" fmla="*/ 173877 w 7467600"/>
              <a:gd name="connsiteY709" fmla="*/ 2937056 h 6858000"/>
              <a:gd name="connsiteX710" fmla="*/ 77889 w 7467600"/>
              <a:gd name="connsiteY710" fmla="*/ 3138440 h 6858000"/>
              <a:gd name="connsiteX711" fmla="*/ 0 w 7467600"/>
              <a:gd name="connsiteY711" fmla="*/ 3271395 h 6858000"/>
              <a:gd name="connsiteX712" fmla="*/ 0 w 7467600"/>
              <a:gd name="connsiteY712" fmla="*/ 3153002 h 6858000"/>
              <a:gd name="connsiteX713" fmla="*/ 2386 w 7467600"/>
              <a:gd name="connsiteY713" fmla="*/ 3149203 h 6858000"/>
              <a:gd name="connsiteX714" fmla="*/ 89753 w 7467600"/>
              <a:gd name="connsiteY714" fmla="*/ 2987702 h 6858000"/>
              <a:gd name="connsiteX715" fmla="*/ 76869 w 7467600"/>
              <a:gd name="connsiteY715" fmla="*/ 3005404 h 6858000"/>
              <a:gd name="connsiteX716" fmla="*/ 32049 w 7467600"/>
              <a:gd name="connsiteY716" fmla="*/ 3065814 h 6858000"/>
              <a:gd name="connsiteX717" fmla="*/ 0 w 7467600"/>
              <a:gd name="connsiteY717" fmla="*/ 3108744 h 6858000"/>
              <a:gd name="connsiteX718" fmla="*/ 0 w 7467600"/>
              <a:gd name="connsiteY718" fmla="*/ 3058059 h 6858000"/>
              <a:gd name="connsiteX719" fmla="*/ 7610 w 7467600"/>
              <a:gd name="connsiteY719" fmla="*/ 3047889 h 6858000"/>
              <a:gd name="connsiteX720" fmla="*/ 52419 w 7467600"/>
              <a:gd name="connsiteY720" fmla="*/ 2987479 h 6858000"/>
              <a:gd name="connsiteX721" fmla="*/ 59142 w 7467600"/>
              <a:gd name="connsiteY721" fmla="*/ 2978488 h 6858000"/>
              <a:gd name="connsiteX722" fmla="*/ 0 w 7467600"/>
              <a:gd name="connsiteY722" fmla="*/ 3015334 h 6858000"/>
              <a:gd name="connsiteX723" fmla="*/ 0 w 7467600"/>
              <a:gd name="connsiteY723" fmla="*/ 2914286 h 6858000"/>
              <a:gd name="connsiteX724" fmla="*/ 36383 w 7467600"/>
              <a:gd name="connsiteY724" fmla="*/ 2901128 h 6858000"/>
              <a:gd name="connsiteX725" fmla="*/ 156329 w 7467600"/>
              <a:gd name="connsiteY725" fmla="*/ 2840533 h 6858000"/>
              <a:gd name="connsiteX726" fmla="*/ 358355 w 7467600"/>
              <a:gd name="connsiteY726" fmla="*/ 2620471 h 6858000"/>
              <a:gd name="connsiteX727" fmla="*/ 510577 w 7467600"/>
              <a:gd name="connsiteY727" fmla="*/ 2501244 h 6858000"/>
              <a:gd name="connsiteX728" fmla="*/ 211967 w 7467600"/>
              <a:gd name="connsiteY728" fmla="*/ 2479171 h 6858000"/>
              <a:gd name="connsiteX729" fmla="*/ 0 w 7467600"/>
              <a:gd name="connsiteY729" fmla="*/ 2476398 h 6858000"/>
              <a:gd name="connsiteX730" fmla="*/ 0 w 7467600"/>
              <a:gd name="connsiteY730" fmla="*/ 2389189 h 6858000"/>
              <a:gd name="connsiteX731" fmla="*/ 103062 w 7467600"/>
              <a:gd name="connsiteY731" fmla="*/ 2389518 h 6858000"/>
              <a:gd name="connsiteX732" fmla="*/ 510734 w 7467600"/>
              <a:gd name="connsiteY732" fmla="*/ 2416201 h 6858000"/>
              <a:gd name="connsiteX733" fmla="*/ 279257 w 7467600"/>
              <a:gd name="connsiteY733" fmla="*/ 2092102 h 6858000"/>
              <a:gd name="connsiteX734" fmla="*/ 65265 w 7467600"/>
              <a:gd name="connsiteY734" fmla="*/ 2006049 h 6858000"/>
              <a:gd name="connsiteX735" fmla="*/ 0 w 7467600"/>
              <a:gd name="connsiteY735" fmla="*/ 1982532 h 6858000"/>
              <a:gd name="connsiteX736" fmla="*/ 0 w 7467600"/>
              <a:gd name="connsiteY736" fmla="*/ 1912789 h 6858000"/>
              <a:gd name="connsiteX737" fmla="*/ 97460 w 7467600"/>
              <a:gd name="connsiteY737" fmla="*/ 1953725 h 6858000"/>
              <a:gd name="connsiteX738" fmla="*/ 221272 w 7467600"/>
              <a:gd name="connsiteY738" fmla="*/ 1980766 h 6858000"/>
              <a:gd name="connsiteX739" fmla="*/ 116765 w 7467600"/>
              <a:gd name="connsiteY739" fmla="*/ 1911033 h 6858000"/>
              <a:gd name="connsiteX740" fmla="*/ 16405 w 7467600"/>
              <a:gd name="connsiteY740" fmla="*/ 1803412 h 6858000"/>
              <a:gd name="connsiteX741" fmla="*/ 0 w 7467600"/>
              <a:gd name="connsiteY741" fmla="*/ 1784777 h 6858000"/>
              <a:gd name="connsiteX742" fmla="*/ 0 w 7467600"/>
              <a:gd name="connsiteY742" fmla="*/ 1740082 h 6858000"/>
              <a:gd name="connsiteX743" fmla="*/ 39394 w 7467600"/>
              <a:gd name="connsiteY743" fmla="*/ 1784856 h 6858000"/>
              <a:gd name="connsiteX744" fmla="*/ 135813 w 7467600"/>
              <a:gd name="connsiteY744" fmla="*/ 1888838 h 6858000"/>
              <a:gd name="connsiteX745" fmla="*/ 242575 w 7467600"/>
              <a:gd name="connsiteY745" fmla="*/ 1958841 h 6858000"/>
              <a:gd name="connsiteX746" fmla="*/ 82197 w 7467600"/>
              <a:gd name="connsiteY746" fmla="*/ 1754826 h 6858000"/>
              <a:gd name="connsiteX747" fmla="*/ 0 w 7467600"/>
              <a:gd name="connsiteY747" fmla="*/ 1679650 h 6858000"/>
              <a:gd name="connsiteX748" fmla="*/ 0 w 7467600"/>
              <a:gd name="connsiteY748" fmla="*/ 1602463 h 6858000"/>
              <a:gd name="connsiteX749" fmla="*/ 84689 w 7467600"/>
              <a:gd name="connsiteY749" fmla="*/ 1677442 h 6858000"/>
              <a:gd name="connsiteX750" fmla="*/ 298437 w 7467600"/>
              <a:gd name="connsiteY750" fmla="*/ 1968019 h 6858000"/>
              <a:gd name="connsiteX751" fmla="*/ 227269 w 7467600"/>
              <a:gd name="connsiteY751" fmla="*/ 1114064 h 6858000"/>
              <a:gd name="connsiteX752" fmla="*/ 248003 w 7467600"/>
              <a:gd name="connsiteY752" fmla="*/ 1089613 h 6858000"/>
              <a:gd name="connsiteX753" fmla="*/ 427020 w 7467600"/>
              <a:gd name="connsiteY753" fmla="*/ 1619803 h 6858000"/>
              <a:gd name="connsiteX754" fmla="*/ 340345 w 7467600"/>
              <a:gd name="connsiteY754" fmla="*/ 2027739 h 6858000"/>
              <a:gd name="connsiteX755" fmla="*/ 360865 w 7467600"/>
              <a:gd name="connsiteY755" fmla="*/ 2044827 h 6858000"/>
              <a:gd name="connsiteX756" fmla="*/ 560414 w 7467600"/>
              <a:gd name="connsiteY756" fmla="*/ 2421457 h 6858000"/>
              <a:gd name="connsiteX757" fmla="*/ 1359703 w 7467600"/>
              <a:gd name="connsiteY757" fmla="*/ 2578554 h 6858000"/>
              <a:gd name="connsiteX758" fmla="*/ 1359422 w 7467600"/>
              <a:gd name="connsiteY758" fmla="*/ 2577994 h 6858000"/>
              <a:gd name="connsiteX759" fmla="*/ 828701 w 7467600"/>
              <a:gd name="connsiteY759" fmla="*/ 1839520 h 6858000"/>
              <a:gd name="connsiteX760" fmla="*/ 494427 w 7467600"/>
              <a:gd name="connsiteY760" fmla="*/ 1092333 h 6858000"/>
              <a:gd name="connsiteX761" fmla="*/ 506322 w 7467600"/>
              <a:gd name="connsiteY761" fmla="*/ 1020997 h 6858000"/>
              <a:gd name="connsiteX762" fmla="*/ 4570198 w 7467600"/>
              <a:gd name="connsiteY762" fmla="*/ 978081 h 6858000"/>
              <a:gd name="connsiteX763" fmla="*/ 4523691 w 7467600"/>
              <a:gd name="connsiteY763" fmla="*/ 1127776 h 6858000"/>
              <a:gd name="connsiteX764" fmla="*/ 4509875 w 7467600"/>
              <a:gd name="connsiteY764" fmla="*/ 1167552 h 6858000"/>
              <a:gd name="connsiteX765" fmla="*/ 4478168 w 7467600"/>
              <a:gd name="connsiteY765" fmla="*/ 1260735 h 6858000"/>
              <a:gd name="connsiteX766" fmla="*/ 4409309 w 7467600"/>
              <a:gd name="connsiteY766" fmla="*/ 1666996 h 6858000"/>
              <a:gd name="connsiteX767" fmla="*/ 4370031 w 7467600"/>
              <a:gd name="connsiteY767" fmla="*/ 1955666 h 6858000"/>
              <a:gd name="connsiteX768" fmla="*/ 4570198 w 7467600"/>
              <a:gd name="connsiteY768" fmla="*/ 978081 h 6858000"/>
              <a:gd name="connsiteX769" fmla="*/ 4557898 w 7467600"/>
              <a:gd name="connsiteY769" fmla="*/ 900011 h 6858000"/>
              <a:gd name="connsiteX770" fmla="*/ 4344840 w 7467600"/>
              <a:gd name="connsiteY770" fmla="*/ 1922038 h 6858000"/>
              <a:gd name="connsiteX771" fmla="*/ 4378710 w 7467600"/>
              <a:gd name="connsiteY771" fmla="*/ 1665516 h 6858000"/>
              <a:gd name="connsiteX772" fmla="*/ 4448798 w 7467600"/>
              <a:gd name="connsiteY772" fmla="*/ 1253024 h 6858000"/>
              <a:gd name="connsiteX773" fmla="*/ 4480315 w 7467600"/>
              <a:gd name="connsiteY773" fmla="*/ 1158454 h 6858000"/>
              <a:gd name="connsiteX774" fmla="*/ 4494133 w 7467600"/>
              <a:gd name="connsiteY774" fmla="*/ 1118676 h 6858000"/>
              <a:gd name="connsiteX775" fmla="*/ 4557898 w 7467600"/>
              <a:gd name="connsiteY775" fmla="*/ 900011 h 6858000"/>
              <a:gd name="connsiteX776" fmla="*/ 5870151 w 7467600"/>
              <a:gd name="connsiteY776" fmla="*/ 898890 h 6858000"/>
              <a:gd name="connsiteX777" fmla="*/ 5861335 w 7467600"/>
              <a:gd name="connsiteY777" fmla="*/ 899177 h 6858000"/>
              <a:gd name="connsiteX778" fmla="*/ 5843702 w 7467600"/>
              <a:gd name="connsiteY778" fmla="*/ 899748 h 6858000"/>
              <a:gd name="connsiteX779" fmla="*/ 5651107 w 7467600"/>
              <a:gd name="connsiteY779" fmla="*/ 920306 h 6858000"/>
              <a:gd name="connsiteX780" fmla="*/ 5459407 w 7467600"/>
              <a:gd name="connsiteY780" fmla="*/ 940975 h 6858000"/>
              <a:gd name="connsiteX781" fmla="*/ 5374846 w 7467600"/>
              <a:gd name="connsiteY781" fmla="*/ 941988 h 6858000"/>
              <a:gd name="connsiteX782" fmla="*/ 5256105 w 7467600"/>
              <a:gd name="connsiteY782" fmla="*/ 945632 h 6858000"/>
              <a:gd name="connsiteX783" fmla="*/ 5107071 w 7467600"/>
              <a:gd name="connsiteY783" fmla="*/ 969720 h 6858000"/>
              <a:gd name="connsiteX784" fmla="*/ 4998681 w 7467600"/>
              <a:gd name="connsiteY784" fmla="*/ 988771 h 6858000"/>
              <a:gd name="connsiteX785" fmla="*/ 5870151 w 7467600"/>
              <a:gd name="connsiteY785" fmla="*/ 898890 h 6858000"/>
              <a:gd name="connsiteX786" fmla="*/ 5504425 w 7467600"/>
              <a:gd name="connsiteY786" fmla="*/ 848067 h 6858000"/>
              <a:gd name="connsiteX787" fmla="*/ 4968849 w 7467600"/>
              <a:gd name="connsiteY787" fmla="*/ 962318 h 6858000"/>
              <a:gd name="connsiteX788" fmla="*/ 5104039 w 7467600"/>
              <a:gd name="connsiteY788" fmla="*/ 940634 h 6858000"/>
              <a:gd name="connsiteX789" fmla="*/ 5256311 w 7467600"/>
              <a:gd name="connsiteY789" fmla="*/ 916490 h 6858000"/>
              <a:gd name="connsiteX790" fmla="*/ 5377381 w 7467600"/>
              <a:gd name="connsiteY790" fmla="*/ 912671 h 6858000"/>
              <a:gd name="connsiteX791" fmla="*/ 5460148 w 7467600"/>
              <a:gd name="connsiteY791" fmla="*/ 911442 h 6858000"/>
              <a:gd name="connsiteX792" fmla="*/ 5648971 w 7467600"/>
              <a:gd name="connsiteY792" fmla="*/ 891331 h 6858000"/>
              <a:gd name="connsiteX793" fmla="*/ 5844807 w 7467600"/>
              <a:gd name="connsiteY793" fmla="*/ 870718 h 6858000"/>
              <a:gd name="connsiteX794" fmla="*/ 5862975 w 7467600"/>
              <a:gd name="connsiteY794" fmla="*/ 869756 h 6858000"/>
              <a:gd name="connsiteX795" fmla="*/ 5920887 w 7467600"/>
              <a:gd name="connsiteY795" fmla="*/ 865929 h 6858000"/>
              <a:gd name="connsiteX796" fmla="*/ 5504425 w 7467600"/>
              <a:gd name="connsiteY796" fmla="*/ 848067 h 6858000"/>
              <a:gd name="connsiteX797" fmla="*/ 3607114 w 7467600"/>
              <a:gd name="connsiteY797" fmla="*/ 467441 h 6858000"/>
              <a:gd name="connsiteX798" fmla="*/ 3296242 w 7467600"/>
              <a:gd name="connsiteY798" fmla="*/ 807991 h 6858000"/>
              <a:gd name="connsiteX799" fmla="*/ 3174674 w 7467600"/>
              <a:gd name="connsiteY799" fmla="*/ 919759 h 6858000"/>
              <a:gd name="connsiteX800" fmla="*/ 3042978 w 7467600"/>
              <a:gd name="connsiteY800" fmla="*/ 1054894 h 6858000"/>
              <a:gd name="connsiteX801" fmla="*/ 2968914 w 7467600"/>
              <a:gd name="connsiteY801" fmla="*/ 1133756 h 6858000"/>
              <a:gd name="connsiteX802" fmla="*/ 3103823 w 7467600"/>
              <a:gd name="connsiteY802" fmla="*/ 1026814 h 6858000"/>
              <a:gd name="connsiteX803" fmla="*/ 3607114 w 7467600"/>
              <a:gd name="connsiteY803" fmla="*/ 467441 h 6858000"/>
              <a:gd name="connsiteX804" fmla="*/ 3744487 w 7467600"/>
              <a:gd name="connsiteY804" fmla="*/ 383136 h 6858000"/>
              <a:gd name="connsiteX805" fmla="*/ 3970213 w 7467600"/>
              <a:gd name="connsiteY805" fmla="*/ 995559 h 6858000"/>
              <a:gd name="connsiteX806" fmla="*/ 3744487 w 7467600"/>
              <a:gd name="connsiteY806" fmla="*/ 383136 h 6858000"/>
              <a:gd name="connsiteX807" fmla="*/ 3624562 w 7467600"/>
              <a:gd name="connsiteY807" fmla="*/ 367041 h 6858000"/>
              <a:gd name="connsiteX808" fmla="*/ 3489712 w 7467600"/>
              <a:gd name="connsiteY808" fmla="*/ 485386 h 6858000"/>
              <a:gd name="connsiteX809" fmla="*/ 3182994 w 7467600"/>
              <a:gd name="connsiteY809" fmla="*/ 828265 h 6858000"/>
              <a:gd name="connsiteX810" fmla="*/ 2892114 w 7467600"/>
              <a:gd name="connsiteY810" fmla="*/ 1172635 h 6858000"/>
              <a:gd name="connsiteX811" fmla="*/ 3021459 w 7467600"/>
              <a:gd name="connsiteY811" fmla="*/ 1035385 h 6858000"/>
              <a:gd name="connsiteX812" fmla="*/ 3153873 w 7467600"/>
              <a:gd name="connsiteY812" fmla="*/ 898971 h 6858000"/>
              <a:gd name="connsiteX813" fmla="*/ 3276511 w 7467600"/>
              <a:gd name="connsiteY813" fmla="*/ 786423 h 6858000"/>
              <a:gd name="connsiteX814" fmla="*/ 3584154 w 7467600"/>
              <a:gd name="connsiteY814" fmla="*/ 448218 h 6858000"/>
              <a:gd name="connsiteX815" fmla="*/ 3624562 w 7467600"/>
              <a:gd name="connsiteY815" fmla="*/ 367041 h 6858000"/>
              <a:gd name="connsiteX816" fmla="*/ 3766672 w 7467600"/>
              <a:gd name="connsiteY816" fmla="*/ 359429 h 6858000"/>
              <a:gd name="connsiteX817" fmla="*/ 3996338 w 7467600"/>
              <a:gd name="connsiteY817" fmla="*/ 968237 h 6858000"/>
              <a:gd name="connsiteX818" fmla="*/ 3766672 w 7467600"/>
              <a:gd name="connsiteY818" fmla="*/ 359429 h 6858000"/>
              <a:gd name="connsiteX819" fmla="*/ 5805386 w 7467600"/>
              <a:gd name="connsiteY819" fmla="*/ 239240 h 6858000"/>
              <a:gd name="connsiteX820" fmla="*/ 5736947 w 7467600"/>
              <a:gd name="connsiteY820" fmla="*/ 261367 h 6858000"/>
              <a:gd name="connsiteX821" fmla="*/ 5427012 w 7467600"/>
              <a:gd name="connsiteY821" fmla="*/ 311272 h 6858000"/>
              <a:gd name="connsiteX822" fmla="*/ 5147818 w 7467600"/>
              <a:gd name="connsiteY822" fmla="*/ 322112 h 6858000"/>
              <a:gd name="connsiteX823" fmla="*/ 5060854 w 7467600"/>
              <a:gd name="connsiteY823" fmla="*/ 311882 h 6858000"/>
              <a:gd name="connsiteX824" fmla="*/ 4945989 w 7467600"/>
              <a:gd name="connsiteY824" fmla="*/ 300516 h 6858000"/>
              <a:gd name="connsiteX825" fmla="*/ 5410479 w 7467600"/>
              <a:gd name="connsiteY825" fmla="*/ 348434 h 6858000"/>
              <a:gd name="connsiteX826" fmla="*/ 5805386 w 7467600"/>
              <a:gd name="connsiteY826" fmla="*/ 239240 h 6858000"/>
              <a:gd name="connsiteX827" fmla="*/ 5905192 w 7467600"/>
              <a:gd name="connsiteY827" fmla="*/ 163079 h 6858000"/>
              <a:gd name="connsiteX828" fmla="*/ 5865655 w 7467600"/>
              <a:gd name="connsiteY828" fmla="*/ 171901 h 6858000"/>
              <a:gd name="connsiteX829" fmla="*/ 5259740 w 7467600"/>
              <a:gd name="connsiteY829" fmla="*/ 257013 h 6858000"/>
              <a:gd name="connsiteX830" fmla="*/ 5208466 w 7467600"/>
              <a:gd name="connsiteY830" fmla="*/ 257550 h 6858000"/>
              <a:gd name="connsiteX831" fmla="*/ 4980204 w 7467600"/>
              <a:gd name="connsiteY831" fmla="*/ 271903 h 6858000"/>
              <a:gd name="connsiteX832" fmla="*/ 5068068 w 7467600"/>
              <a:gd name="connsiteY832" fmla="*/ 282244 h 6858000"/>
              <a:gd name="connsiteX833" fmla="*/ 5153231 w 7467600"/>
              <a:gd name="connsiteY833" fmla="*/ 292240 h 6858000"/>
              <a:gd name="connsiteX834" fmla="*/ 5426491 w 7467600"/>
              <a:gd name="connsiteY834" fmla="*/ 281128 h 6858000"/>
              <a:gd name="connsiteX835" fmla="*/ 5731212 w 7467600"/>
              <a:gd name="connsiteY835" fmla="*/ 231951 h 6858000"/>
              <a:gd name="connsiteX836" fmla="*/ 5905192 w 7467600"/>
              <a:gd name="connsiteY836" fmla="*/ 163079 h 6858000"/>
              <a:gd name="connsiteX837" fmla="*/ 5944437 w 7467600"/>
              <a:gd name="connsiteY837" fmla="*/ 113829 h 6858000"/>
              <a:gd name="connsiteX838" fmla="*/ 5825032 w 7467600"/>
              <a:gd name="connsiteY838" fmla="*/ 146405 h 6858000"/>
              <a:gd name="connsiteX839" fmla="*/ 4955599 w 7467600"/>
              <a:gd name="connsiteY839" fmla="*/ 247008 h 6858000"/>
              <a:gd name="connsiteX840" fmla="*/ 5210104 w 7467600"/>
              <a:gd name="connsiteY840" fmla="*/ 228123 h 6858000"/>
              <a:gd name="connsiteX841" fmla="*/ 5261015 w 7467600"/>
              <a:gd name="connsiteY841" fmla="*/ 227087 h 6858000"/>
              <a:gd name="connsiteX842" fmla="*/ 5861181 w 7467600"/>
              <a:gd name="connsiteY842" fmla="*/ 143093 h 6858000"/>
              <a:gd name="connsiteX843" fmla="*/ 5961252 w 7467600"/>
              <a:gd name="connsiteY843" fmla="*/ 114820 h 6858000"/>
              <a:gd name="connsiteX844" fmla="*/ 5944437 w 7467600"/>
              <a:gd name="connsiteY844" fmla="*/ 113829 h 6858000"/>
              <a:gd name="connsiteX845" fmla="*/ 3882765 w 7467600"/>
              <a:gd name="connsiteY845" fmla="*/ 0 h 6858000"/>
              <a:gd name="connsiteX846" fmla="*/ 3995099 w 7467600"/>
              <a:gd name="connsiteY846" fmla="*/ 0 h 6858000"/>
              <a:gd name="connsiteX847" fmla="*/ 4163818 w 7467600"/>
              <a:gd name="connsiteY847" fmla="*/ 234104 h 6858000"/>
              <a:gd name="connsiteX848" fmla="*/ 4172099 w 7467600"/>
              <a:gd name="connsiteY848" fmla="*/ 234207 h 6858000"/>
              <a:gd name="connsiteX849" fmla="*/ 4784282 w 7467600"/>
              <a:gd name="connsiteY849" fmla="*/ 276561 h 6858000"/>
              <a:gd name="connsiteX850" fmla="*/ 4801687 w 7467600"/>
              <a:gd name="connsiteY850" fmla="*/ 267764 h 6858000"/>
              <a:gd name="connsiteX851" fmla="*/ 6082788 w 7467600"/>
              <a:gd name="connsiteY851" fmla="*/ 64119 h 6858000"/>
              <a:gd name="connsiteX852" fmla="*/ 6099442 w 7467600"/>
              <a:gd name="connsiteY852" fmla="*/ 82568 h 6858000"/>
              <a:gd name="connsiteX853" fmla="*/ 4804137 w 7467600"/>
              <a:gd name="connsiteY853" fmla="*/ 320931 h 6858000"/>
              <a:gd name="connsiteX854" fmla="*/ 4227047 w 7467600"/>
              <a:gd name="connsiteY854" fmla="*/ 313415 h 6858000"/>
              <a:gd name="connsiteX855" fmla="*/ 4346041 w 7467600"/>
              <a:gd name="connsiteY855" fmla="*/ 456086 h 6858000"/>
              <a:gd name="connsiteX856" fmla="*/ 4870967 w 7467600"/>
              <a:gd name="connsiteY856" fmla="*/ 963061 h 6858000"/>
              <a:gd name="connsiteX857" fmla="*/ 4889647 w 7467600"/>
              <a:gd name="connsiteY857" fmla="*/ 957147 h 6858000"/>
              <a:gd name="connsiteX858" fmla="*/ 5422504 w 7467600"/>
              <a:gd name="connsiteY858" fmla="*/ 805191 h 6858000"/>
              <a:gd name="connsiteX859" fmla="*/ 6087656 w 7467600"/>
              <a:gd name="connsiteY859" fmla="*/ 826703 h 6858000"/>
              <a:gd name="connsiteX860" fmla="*/ 6058717 w 7467600"/>
              <a:gd name="connsiteY860" fmla="*/ 865992 h 6858000"/>
              <a:gd name="connsiteX861" fmla="*/ 4974153 w 7467600"/>
              <a:gd name="connsiteY861" fmla="*/ 1045456 h 6858000"/>
              <a:gd name="connsiteX862" fmla="*/ 5627835 w 7467600"/>
              <a:gd name="connsiteY862" fmla="*/ 1472077 h 6858000"/>
              <a:gd name="connsiteX863" fmla="*/ 5629817 w 7467600"/>
              <a:gd name="connsiteY863" fmla="*/ 1471412 h 6858000"/>
              <a:gd name="connsiteX864" fmla="*/ 5634124 w 7467600"/>
              <a:gd name="connsiteY864" fmla="*/ 1470572 h 6858000"/>
              <a:gd name="connsiteX865" fmla="*/ 5755832 w 7467600"/>
              <a:gd name="connsiteY865" fmla="*/ 1383886 h 6858000"/>
              <a:gd name="connsiteX866" fmla="*/ 6014186 w 7467600"/>
              <a:gd name="connsiteY866" fmla="*/ 1279799 h 6858000"/>
              <a:gd name="connsiteX867" fmla="*/ 6901619 w 7467600"/>
              <a:gd name="connsiteY867" fmla="*/ 1047874 h 6858000"/>
              <a:gd name="connsiteX868" fmla="*/ 6931566 w 7467600"/>
              <a:gd name="connsiteY868" fmla="*/ 1062034 h 6858000"/>
              <a:gd name="connsiteX869" fmla="*/ 5790982 w 7467600"/>
              <a:gd name="connsiteY869" fmla="*/ 1561380 h 6858000"/>
              <a:gd name="connsiteX870" fmla="*/ 6188971 w 7467600"/>
              <a:gd name="connsiteY870" fmla="*/ 1755168 h 6858000"/>
              <a:gd name="connsiteX871" fmla="*/ 6202446 w 7467600"/>
              <a:gd name="connsiteY871" fmla="*/ 1752268 h 6858000"/>
              <a:gd name="connsiteX872" fmla="*/ 7179560 w 7467600"/>
              <a:gd name="connsiteY872" fmla="*/ 1467551 h 6858000"/>
              <a:gd name="connsiteX873" fmla="*/ 7158730 w 7467600"/>
              <a:gd name="connsiteY873" fmla="*/ 1507835 h 6858000"/>
              <a:gd name="connsiteX874" fmla="*/ 6326959 w 7467600"/>
              <a:gd name="connsiteY874" fmla="*/ 1817686 h 6858000"/>
              <a:gd name="connsiteX875" fmla="*/ 6537433 w 7467600"/>
              <a:gd name="connsiteY875" fmla="*/ 1907790 h 6858000"/>
              <a:gd name="connsiteX876" fmla="*/ 6550221 w 7467600"/>
              <a:gd name="connsiteY876" fmla="*/ 1910729 h 6858000"/>
              <a:gd name="connsiteX877" fmla="*/ 6964438 w 7467600"/>
              <a:gd name="connsiteY877" fmla="*/ 2209505 h 6858000"/>
              <a:gd name="connsiteX878" fmla="*/ 7367862 w 7467600"/>
              <a:gd name="connsiteY878" fmla="*/ 2806833 h 6858000"/>
              <a:gd name="connsiteX879" fmla="*/ 7364329 w 7467600"/>
              <a:gd name="connsiteY879" fmla="*/ 2826907 h 6858000"/>
              <a:gd name="connsiteX880" fmla="*/ 7290545 w 7467600"/>
              <a:gd name="connsiteY880" fmla="*/ 2850663 h 6858000"/>
              <a:gd name="connsiteX881" fmla="*/ 6472036 w 7467600"/>
              <a:gd name="connsiteY881" fmla="*/ 1959003 h 6858000"/>
              <a:gd name="connsiteX882" fmla="*/ 5792897 w 7467600"/>
              <a:gd name="connsiteY882" fmla="*/ 1647747 h 6858000"/>
              <a:gd name="connsiteX883" fmla="*/ 5842751 w 7467600"/>
              <a:gd name="connsiteY883" fmla="*/ 1816112 h 6858000"/>
              <a:gd name="connsiteX884" fmla="*/ 5847424 w 7467600"/>
              <a:gd name="connsiteY884" fmla="*/ 1815776 h 6858000"/>
              <a:gd name="connsiteX885" fmla="*/ 6399821 w 7467600"/>
              <a:gd name="connsiteY885" fmla="*/ 2344799 h 6858000"/>
              <a:gd name="connsiteX886" fmla="*/ 6323232 w 7467600"/>
              <a:gd name="connsiteY886" fmla="*/ 2389634 h 6858000"/>
              <a:gd name="connsiteX887" fmla="*/ 5942958 w 7467600"/>
              <a:gd name="connsiteY887" fmla="*/ 2077708 h 6858000"/>
              <a:gd name="connsiteX888" fmla="*/ 5921559 w 7467600"/>
              <a:gd name="connsiteY888" fmla="*/ 2378596 h 6858000"/>
              <a:gd name="connsiteX889" fmla="*/ 5817651 w 7467600"/>
              <a:gd name="connsiteY889" fmla="*/ 3023919 h 6858000"/>
              <a:gd name="connsiteX890" fmla="*/ 5729634 w 7467600"/>
              <a:gd name="connsiteY890" fmla="*/ 3051849 h 6858000"/>
              <a:gd name="connsiteX891" fmla="*/ 5611018 w 7467600"/>
              <a:gd name="connsiteY891" fmla="*/ 2316769 h 6858000"/>
              <a:gd name="connsiteX892" fmla="*/ 5687608 w 7467600"/>
              <a:gd name="connsiteY892" fmla="*/ 2039972 h 6858000"/>
              <a:gd name="connsiteX893" fmla="*/ 5657554 w 7467600"/>
              <a:gd name="connsiteY893" fmla="*/ 1576445 h 6858000"/>
              <a:gd name="connsiteX894" fmla="*/ 5150475 w 7467600"/>
              <a:gd name="connsiteY894" fmla="*/ 1274012 h 6858000"/>
              <a:gd name="connsiteX895" fmla="*/ 5349142 w 7467600"/>
              <a:gd name="connsiteY895" fmla="*/ 2204405 h 6858000"/>
              <a:gd name="connsiteX896" fmla="*/ 5262214 w 7467600"/>
              <a:gd name="connsiteY896" fmla="*/ 2233836 h 6858000"/>
              <a:gd name="connsiteX897" fmla="*/ 4981539 w 7467600"/>
              <a:gd name="connsiteY897" fmla="*/ 1542201 h 6858000"/>
              <a:gd name="connsiteX898" fmla="*/ 4958461 w 7467600"/>
              <a:gd name="connsiteY898" fmla="*/ 1136957 h 6858000"/>
              <a:gd name="connsiteX899" fmla="*/ 4655015 w 7467600"/>
              <a:gd name="connsiteY899" fmla="*/ 891426 h 6858000"/>
              <a:gd name="connsiteX900" fmla="*/ 4348002 w 7467600"/>
              <a:gd name="connsiteY900" fmla="*/ 2205895 h 6858000"/>
              <a:gd name="connsiteX901" fmla="*/ 4262250 w 7467600"/>
              <a:gd name="connsiteY901" fmla="*/ 2219972 h 6858000"/>
              <a:gd name="connsiteX902" fmla="*/ 4550611 w 7467600"/>
              <a:gd name="connsiteY902" fmla="*/ 817540 h 6858000"/>
              <a:gd name="connsiteX903" fmla="*/ 4564418 w 7467600"/>
              <a:gd name="connsiteY903" fmla="*/ 808293 h 6858000"/>
              <a:gd name="connsiteX904" fmla="*/ 4266388 w 7467600"/>
              <a:gd name="connsiteY904" fmla="*/ 500083 h 6858000"/>
              <a:gd name="connsiteX905" fmla="*/ 4032842 w 7467600"/>
              <a:gd name="connsiteY905" fmla="*/ 211809 h 6858000"/>
              <a:gd name="connsiteX906" fmla="*/ 3882765 w 7467600"/>
              <a:gd name="connsiteY906" fmla="*/ 0 h 6858000"/>
              <a:gd name="connsiteX907" fmla="*/ 3721337 w 7467600"/>
              <a:gd name="connsiteY907" fmla="*/ 0 h 6858000"/>
              <a:gd name="connsiteX908" fmla="*/ 3797544 w 7467600"/>
              <a:gd name="connsiteY908" fmla="*/ 0 h 6858000"/>
              <a:gd name="connsiteX909" fmla="*/ 3775734 w 7467600"/>
              <a:gd name="connsiteY909" fmla="*/ 95131 h 6858000"/>
              <a:gd name="connsiteX910" fmla="*/ 3724807 w 7467600"/>
              <a:gd name="connsiteY910" fmla="*/ 272257 h 6858000"/>
              <a:gd name="connsiteX911" fmla="*/ 3726844 w 7467600"/>
              <a:gd name="connsiteY911" fmla="*/ 282988 h 6858000"/>
              <a:gd name="connsiteX912" fmla="*/ 3742664 w 7467600"/>
              <a:gd name="connsiteY912" fmla="*/ 279918 h 6858000"/>
              <a:gd name="connsiteX913" fmla="*/ 4103910 w 7467600"/>
              <a:gd name="connsiteY913" fmla="*/ 1161917 h 6858000"/>
              <a:gd name="connsiteX914" fmla="*/ 4020269 w 7467600"/>
              <a:gd name="connsiteY914" fmla="*/ 1200406 h 6858000"/>
              <a:gd name="connsiteX915" fmla="*/ 3674882 w 7467600"/>
              <a:gd name="connsiteY915" fmla="*/ 488524 h 6858000"/>
              <a:gd name="connsiteX916" fmla="*/ 3132682 w 7467600"/>
              <a:gd name="connsiteY916" fmla="*/ 1072284 h 6858000"/>
              <a:gd name="connsiteX917" fmla="*/ 2716346 w 7467600"/>
              <a:gd name="connsiteY917" fmla="*/ 1276376 h 6858000"/>
              <a:gd name="connsiteX918" fmla="*/ 2716772 w 7467600"/>
              <a:gd name="connsiteY918" fmla="*/ 1255462 h 6858000"/>
              <a:gd name="connsiteX919" fmla="*/ 3471096 w 7467600"/>
              <a:gd name="connsiteY919" fmla="*/ 437072 h 6858000"/>
              <a:gd name="connsiteX920" fmla="*/ 3639057 w 7467600"/>
              <a:gd name="connsiteY920" fmla="*/ 286334 h 6858000"/>
              <a:gd name="connsiteX921" fmla="*/ 3640309 w 7467600"/>
              <a:gd name="connsiteY921" fmla="*/ 284664 h 6858000"/>
              <a:gd name="connsiteX922" fmla="*/ 3646022 w 7467600"/>
              <a:gd name="connsiteY922" fmla="*/ 276711 h 6858000"/>
              <a:gd name="connsiteX923" fmla="*/ 3707943 w 7467600"/>
              <a:gd name="connsiteY923" fmla="*/ 65958 h 6858000"/>
              <a:gd name="connsiteX924" fmla="*/ 3721337 w 7467600"/>
              <a:gd name="connsiteY924" fmla="*/ 0 h 6858000"/>
              <a:gd name="connsiteX925" fmla="*/ 2867960 w 7467600"/>
              <a:gd name="connsiteY925" fmla="*/ 0 h 6858000"/>
              <a:gd name="connsiteX926" fmla="*/ 2926351 w 7467600"/>
              <a:gd name="connsiteY926" fmla="*/ 0 h 6858000"/>
              <a:gd name="connsiteX927" fmla="*/ 2902823 w 7467600"/>
              <a:gd name="connsiteY927" fmla="*/ 262929 h 6858000"/>
              <a:gd name="connsiteX928" fmla="*/ 2940663 w 7467600"/>
              <a:gd name="connsiteY928" fmla="*/ 140884 h 6858000"/>
              <a:gd name="connsiteX929" fmla="*/ 2947039 w 7467600"/>
              <a:gd name="connsiteY929" fmla="*/ 122524 h 6858000"/>
              <a:gd name="connsiteX930" fmla="*/ 2984316 w 7467600"/>
              <a:gd name="connsiteY930" fmla="*/ 0 h 6858000"/>
              <a:gd name="connsiteX931" fmla="*/ 3016114 w 7467600"/>
              <a:gd name="connsiteY931" fmla="*/ 0 h 6858000"/>
              <a:gd name="connsiteX932" fmla="*/ 2979949 w 7467600"/>
              <a:gd name="connsiteY932" fmla="*/ 119274 h 6858000"/>
              <a:gd name="connsiteX933" fmla="*/ 3023879 w 7467600"/>
              <a:gd name="connsiteY933" fmla="*/ 0 h 6858000"/>
              <a:gd name="connsiteX934" fmla="*/ 3105400 w 7467600"/>
              <a:gd name="connsiteY934" fmla="*/ 0 h 6858000"/>
              <a:gd name="connsiteX935" fmla="*/ 3094669 w 7467600"/>
              <a:gd name="connsiteY935" fmla="*/ 30308 h 6858000"/>
              <a:gd name="connsiteX936" fmla="*/ 2901945 w 7467600"/>
              <a:gd name="connsiteY936" fmla="*/ 466538 h 6858000"/>
              <a:gd name="connsiteX937" fmla="*/ 2815209 w 7467600"/>
              <a:gd name="connsiteY937" fmla="*/ 497361 h 6858000"/>
              <a:gd name="connsiteX938" fmla="*/ 2844845 w 7467600"/>
              <a:gd name="connsiteY938" fmla="*/ 127638 h 6858000"/>
              <a:gd name="connsiteX939" fmla="*/ 2867960 w 7467600"/>
              <a:gd name="connsiteY939" fmla="*/ 0 h 6858000"/>
              <a:gd name="connsiteX940" fmla="*/ 1057230 w 7467600"/>
              <a:gd name="connsiteY940" fmla="*/ 0 h 6858000"/>
              <a:gd name="connsiteX941" fmla="*/ 1111003 w 7467600"/>
              <a:gd name="connsiteY941" fmla="*/ 0 h 6858000"/>
              <a:gd name="connsiteX942" fmla="*/ 1125553 w 7467600"/>
              <a:gd name="connsiteY942" fmla="*/ 52588 h 6858000"/>
              <a:gd name="connsiteX943" fmla="*/ 1304276 w 7467600"/>
              <a:gd name="connsiteY943" fmla="*/ 476275 h 6858000"/>
              <a:gd name="connsiteX944" fmla="*/ 1492066 w 7467600"/>
              <a:gd name="connsiteY944" fmla="*/ 886333 h 6858000"/>
              <a:gd name="connsiteX945" fmla="*/ 1423698 w 7467600"/>
              <a:gd name="connsiteY945" fmla="*/ 710817 h 6858000"/>
              <a:gd name="connsiteX946" fmla="*/ 1357609 w 7467600"/>
              <a:gd name="connsiteY946" fmla="*/ 532892 h 6858000"/>
              <a:gd name="connsiteX947" fmla="*/ 1309550 w 7467600"/>
              <a:gd name="connsiteY947" fmla="*/ 374031 h 6858000"/>
              <a:gd name="connsiteX948" fmla="*/ 1193673 w 7467600"/>
              <a:gd name="connsiteY948" fmla="*/ 49533 h 6858000"/>
              <a:gd name="connsiteX949" fmla="*/ 1164391 w 7467600"/>
              <a:gd name="connsiteY949" fmla="*/ 0 h 6858000"/>
              <a:gd name="connsiteX950" fmla="*/ 1200666 w 7467600"/>
              <a:gd name="connsiteY950" fmla="*/ 0 h 6858000"/>
              <a:gd name="connsiteX951" fmla="*/ 1223408 w 7467600"/>
              <a:gd name="connsiteY951" fmla="*/ 38996 h 6858000"/>
              <a:gd name="connsiteX952" fmla="*/ 1339635 w 7467600"/>
              <a:gd name="connsiteY952" fmla="*/ 365517 h 6858000"/>
              <a:gd name="connsiteX953" fmla="*/ 1387469 w 7467600"/>
              <a:gd name="connsiteY953" fmla="*/ 523079 h 6858000"/>
              <a:gd name="connsiteX954" fmla="*/ 1452685 w 7467600"/>
              <a:gd name="connsiteY954" fmla="*/ 699806 h 6858000"/>
              <a:gd name="connsiteX955" fmla="*/ 1492092 w 7467600"/>
              <a:gd name="connsiteY955" fmla="*/ 800424 h 6858000"/>
              <a:gd name="connsiteX956" fmla="*/ 1455302 w 7467600"/>
              <a:gd name="connsiteY956" fmla="*/ 632913 h 6858000"/>
              <a:gd name="connsiteX957" fmla="*/ 1222336 w 7467600"/>
              <a:gd name="connsiteY957" fmla="*/ 9480 h 6858000"/>
              <a:gd name="connsiteX958" fmla="*/ 1214634 w 7467600"/>
              <a:gd name="connsiteY958" fmla="*/ 0 h 6858000"/>
              <a:gd name="connsiteX959" fmla="*/ 1289827 w 7467600"/>
              <a:gd name="connsiteY959" fmla="*/ 0 h 6858000"/>
              <a:gd name="connsiteX960" fmla="*/ 1321076 w 7467600"/>
              <a:gd name="connsiteY960" fmla="*/ 59722 h 6858000"/>
              <a:gd name="connsiteX961" fmla="*/ 1512579 w 7467600"/>
              <a:gd name="connsiteY961" fmla="*/ 626441 h 6858000"/>
              <a:gd name="connsiteX962" fmla="*/ 1506076 w 7467600"/>
              <a:gd name="connsiteY962" fmla="*/ 1089289 h 6858000"/>
              <a:gd name="connsiteX963" fmla="*/ 1486346 w 7467600"/>
              <a:gd name="connsiteY963" fmla="*/ 1079919 h 6858000"/>
              <a:gd name="connsiteX964" fmla="*/ 1070511 w 7467600"/>
              <a:gd name="connsiteY964" fmla="*/ 48609 h 6858000"/>
              <a:gd name="connsiteX965" fmla="*/ 1057230 w 7467600"/>
              <a:gd name="connsiteY965" fmla="*/ 0 h 6858000"/>
              <a:gd name="connsiteX966" fmla="*/ 43151 w 7467600"/>
              <a:gd name="connsiteY966" fmla="*/ 0 h 6858000"/>
              <a:gd name="connsiteX967" fmla="*/ 95283 w 7467600"/>
              <a:gd name="connsiteY967" fmla="*/ 0 h 6858000"/>
              <a:gd name="connsiteX968" fmla="*/ 300708 w 7467600"/>
              <a:gd name="connsiteY968" fmla="*/ 154571 h 6858000"/>
              <a:gd name="connsiteX969" fmla="*/ 530414 w 7467600"/>
              <a:gd name="connsiteY969" fmla="*/ 354673 h 6858000"/>
              <a:gd name="connsiteX970" fmla="*/ 333785 w 7467600"/>
              <a:gd name="connsiteY970" fmla="*/ 161564 h 6858000"/>
              <a:gd name="connsiteX971" fmla="*/ 147005 w 7467600"/>
              <a:gd name="connsiteY971" fmla="*/ 0 h 6858000"/>
              <a:gd name="connsiteX972" fmla="*/ 272509 w 7467600"/>
              <a:gd name="connsiteY972" fmla="*/ 0 h 6858000"/>
              <a:gd name="connsiteX973" fmla="*/ 326276 w 7467600"/>
              <a:gd name="connsiteY973" fmla="*/ 45847 h 6858000"/>
              <a:gd name="connsiteX974" fmla="*/ 823759 w 7467600"/>
              <a:gd name="connsiteY974" fmla="*/ 574145 h 6858000"/>
              <a:gd name="connsiteX975" fmla="*/ 811254 w 7467600"/>
              <a:gd name="connsiteY975" fmla="*/ 665546 h 6858000"/>
              <a:gd name="connsiteX976" fmla="*/ 154042 w 7467600"/>
              <a:gd name="connsiteY976" fmla="*/ 261522 h 6858000"/>
              <a:gd name="connsiteX977" fmla="*/ 13550 w 7467600"/>
              <a:gd name="connsiteY977" fmla="*/ 158423 h 6858000"/>
              <a:gd name="connsiteX978" fmla="*/ 0 w 7467600"/>
              <a:gd name="connsiteY978" fmla="*/ 146618 h 6858000"/>
              <a:gd name="connsiteX979" fmla="*/ 0 w 7467600"/>
              <a:gd name="connsiteY979" fmla="*/ 59161 h 6858000"/>
              <a:gd name="connsiteX980" fmla="*/ 45427 w 7467600"/>
              <a:gd name="connsiteY980" fmla="*/ 101078 h 6858000"/>
              <a:gd name="connsiteX981" fmla="*/ 630103 w 7467600"/>
              <a:gd name="connsiteY981" fmla="*/ 485885 h 6858000"/>
              <a:gd name="connsiteX982" fmla="*/ 532040 w 7467600"/>
              <a:gd name="connsiteY982" fmla="*/ 399359 h 6858000"/>
              <a:gd name="connsiteX983" fmla="*/ 517618 w 7467600"/>
              <a:gd name="connsiteY983" fmla="*/ 385726 h 6858000"/>
              <a:gd name="connsiteX984" fmla="*/ 285074 w 7467600"/>
              <a:gd name="connsiteY984" fmla="*/ 182755 h 6858000"/>
              <a:gd name="connsiteX985" fmla="*/ 43151 w 7467600"/>
              <a:gd name="connsiteY98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61797 w 7467600"/>
              <a:gd name="connsiteY76" fmla="*/ 5419899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6861797 w 7467600"/>
              <a:gd name="connsiteY103" fmla="*/ 5419899 h 6858000"/>
              <a:gd name="connsiteX104" fmla="*/ 1456157 w 7467600"/>
              <a:gd name="connsiteY104" fmla="*/ 5371404 h 6858000"/>
              <a:gd name="connsiteX105" fmla="*/ 1244432 w 7467600"/>
              <a:gd name="connsiteY105" fmla="*/ 5385601 h 6858000"/>
              <a:gd name="connsiteX106" fmla="*/ 973990 w 7467600"/>
              <a:gd name="connsiteY106" fmla="*/ 5424940 h 6858000"/>
              <a:gd name="connsiteX107" fmla="*/ 1103809 w 7467600"/>
              <a:gd name="connsiteY107" fmla="*/ 5433720 h 6858000"/>
              <a:gd name="connsiteX108" fmla="*/ 1123454 w 7467600"/>
              <a:gd name="connsiteY108" fmla="*/ 5435727 h 6858000"/>
              <a:gd name="connsiteX109" fmla="*/ 1737017 w 7467600"/>
              <a:gd name="connsiteY109" fmla="*/ 5452183 h 6858000"/>
              <a:gd name="connsiteX110" fmla="*/ 1824397 w 7467600"/>
              <a:gd name="connsiteY110" fmla="*/ 5447757 h 6858000"/>
              <a:gd name="connsiteX111" fmla="*/ 2070059 w 7467600"/>
              <a:gd name="connsiteY111" fmla="*/ 5441660 h 6858000"/>
              <a:gd name="connsiteX112" fmla="*/ 1456157 w 7467600"/>
              <a:gd name="connsiteY112" fmla="*/ 5371404 h 6858000"/>
              <a:gd name="connsiteX113" fmla="*/ 4988186 w 7467600"/>
              <a:gd name="connsiteY113" fmla="*/ 5216467 h 6858000"/>
              <a:gd name="connsiteX114" fmla="*/ 4777334 w 7467600"/>
              <a:gd name="connsiteY114" fmla="*/ 5406072 h 6858000"/>
              <a:gd name="connsiteX115" fmla="*/ 4718341 w 7467600"/>
              <a:gd name="connsiteY115" fmla="*/ 5468043 h 6858000"/>
              <a:gd name="connsiteX116" fmla="*/ 4604655 w 7467600"/>
              <a:gd name="connsiteY116" fmla="*/ 5583434 h 6858000"/>
              <a:gd name="connsiteX117" fmla="*/ 4565074 w 7467600"/>
              <a:gd name="connsiteY117" fmla="*/ 5618550 h 6858000"/>
              <a:gd name="connsiteX118" fmla="*/ 4988186 w 7467600"/>
              <a:gd name="connsiteY118" fmla="*/ 5216467 h 6858000"/>
              <a:gd name="connsiteX119" fmla="*/ 4978032 w 7467600"/>
              <a:gd name="connsiteY119" fmla="*/ 5183809 h 6858000"/>
              <a:gd name="connsiteX120" fmla="*/ 4463413 w 7467600"/>
              <a:gd name="connsiteY120" fmla="*/ 5615162 h 6858000"/>
              <a:gd name="connsiteX121" fmla="*/ 4358134 w 7467600"/>
              <a:gd name="connsiteY121" fmla="*/ 5742791 h 6858000"/>
              <a:gd name="connsiteX122" fmla="*/ 4376219 w 7467600"/>
              <a:gd name="connsiteY122" fmla="*/ 5729027 h 6858000"/>
              <a:gd name="connsiteX123" fmla="*/ 4582340 w 7467600"/>
              <a:gd name="connsiteY123" fmla="*/ 5561037 h 6858000"/>
              <a:gd name="connsiteX124" fmla="*/ 4694684 w 7467600"/>
              <a:gd name="connsiteY124" fmla="*/ 5447098 h 6858000"/>
              <a:gd name="connsiteX125" fmla="*/ 4754123 w 7467600"/>
              <a:gd name="connsiteY125" fmla="*/ 5384643 h 6858000"/>
              <a:gd name="connsiteX126" fmla="*/ 4978032 w 7467600"/>
              <a:gd name="connsiteY126" fmla="*/ 5183809 h 6858000"/>
              <a:gd name="connsiteX127" fmla="*/ 1903353 w 7467600"/>
              <a:gd name="connsiteY127" fmla="*/ 5044827 h 6858000"/>
              <a:gd name="connsiteX128" fmla="*/ 1936931 w 7467600"/>
              <a:gd name="connsiteY128" fmla="*/ 5093954 h 6858000"/>
              <a:gd name="connsiteX129" fmla="*/ 2195868 w 7467600"/>
              <a:gd name="connsiteY129" fmla="*/ 5396574 h 6858000"/>
              <a:gd name="connsiteX130" fmla="*/ 2088852 w 7467600"/>
              <a:gd name="connsiteY130" fmla="*/ 5166123 h 6858000"/>
              <a:gd name="connsiteX131" fmla="*/ 1958241 w 7467600"/>
              <a:gd name="connsiteY131" fmla="*/ 5067955 h 6858000"/>
              <a:gd name="connsiteX132" fmla="*/ 1903353 w 7467600"/>
              <a:gd name="connsiteY132" fmla="*/ 5044827 h 6858000"/>
              <a:gd name="connsiteX133" fmla="*/ 1979378 w 7467600"/>
              <a:gd name="connsiteY133" fmla="*/ 4769504 h 6858000"/>
              <a:gd name="connsiteX134" fmla="*/ 2882120 w 7467600"/>
              <a:gd name="connsiteY134" fmla="*/ 5064547 h 6858000"/>
              <a:gd name="connsiteX135" fmla="*/ 2793103 w 7467600"/>
              <a:gd name="connsiteY135" fmla="*/ 5039699 h 6858000"/>
              <a:gd name="connsiteX136" fmla="*/ 2770041 w 7467600"/>
              <a:gd name="connsiteY136" fmla="*/ 5033634 h 6858000"/>
              <a:gd name="connsiteX137" fmla="*/ 1979378 w 7467600"/>
              <a:gd name="connsiteY137" fmla="*/ 4769504 h 6858000"/>
              <a:gd name="connsiteX138" fmla="*/ 1927410 w 7467600"/>
              <a:gd name="connsiteY138" fmla="*/ 4716164 h 6858000"/>
              <a:gd name="connsiteX139" fmla="*/ 1959587 w 7467600"/>
              <a:gd name="connsiteY139" fmla="*/ 4728849 h 6858000"/>
              <a:gd name="connsiteX140" fmla="*/ 2777707 w 7467600"/>
              <a:gd name="connsiteY140" fmla="*/ 5003991 h 6858000"/>
              <a:gd name="connsiteX141" fmla="*/ 2800768 w 7467600"/>
              <a:gd name="connsiteY141" fmla="*/ 5010056 h 6858000"/>
              <a:gd name="connsiteX142" fmla="*/ 2879408 w 7467600"/>
              <a:gd name="connsiteY142" fmla="*/ 5031590 h 6858000"/>
              <a:gd name="connsiteX143" fmla="*/ 2862295 w 7467600"/>
              <a:gd name="connsiteY143" fmla="*/ 5022958 h 6858000"/>
              <a:gd name="connsiteX144" fmla="*/ 2813343 w 7467600"/>
              <a:gd name="connsiteY144" fmla="*/ 4998369 h 6858000"/>
              <a:gd name="connsiteX145" fmla="*/ 2646245 w 7467600"/>
              <a:gd name="connsiteY145" fmla="*/ 4930999 h 6858000"/>
              <a:gd name="connsiteX146" fmla="*/ 1999243 w 7467600"/>
              <a:gd name="connsiteY146" fmla="*/ 4730524 h 6858000"/>
              <a:gd name="connsiteX147" fmla="*/ 1979527 w 7467600"/>
              <a:gd name="connsiteY147" fmla="*/ 4726651 h 6858000"/>
              <a:gd name="connsiteX148" fmla="*/ 1927410 w 7467600"/>
              <a:gd name="connsiteY148" fmla="*/ 4716164 h 6858000"/>
              <a:gd name="connsiteX149" fmla="*/ 1997014 w 7467600"/>
              <a:gd name="connsiteY149" fmla="*/ 4698007 h 6858000"/>
              <a:gd name="connsiteX150" fmla="*/ 2005458 w 7467600"/>
              <a:gd name="connsiteY150" fmla="*/ 4699540 h 6858000"/>
              <a:gd name="connsiteX151" fmla="*/ 2657186 w 7467600"/>
              <a:gd name="connsiteY151" fmla="*/ 4901687 h 6858000"/>
              <a:gd name="connsiteX152" fmla="*/ 2826662 w 7467600"/>
              <a:gd name="connsiteY152" fmla="*/ 4970362 h 6858000"/>
              <a:gd name="connsiteX153" fmla="*/ 2876100 w 7467600"/>
              <a:gd name="connsiteY153" fmla="*/ 4995397 h 6858000"/>
              <a:gd name="connsiteX154" fmla="*/ 3042600 w 7467600"/>
              <a:gd name="connsiteY154" fmla="*/ 5059532 h 6858000"/>
              <a:gd name="connsiteX155" fmla="*/ 1997014 w 7467600"/>
              <a:gd name="connsiteY155" fmla="*/ 4698007 h 6858000"/>
              <a:gd name="connsiteX156" fmla="*/ 2305292 w 7467600"/>
              <a:gd name="connsiteY156" fmla="*/ 4219492 h 6858000"/>
              <a:gd name="connsiteX157" fmla="*/ 3360922 w 7467600"/>
              <a:gd name="connsiteY157" fmla="*/ 4529373 h 6858000"/>
              <a:gd name="connsiteX158" fmla="*/ 3492420 w 7467600"/>
              <a:gd name="connsiteY158" fmla="*/ 4510145 h 6858000"/>
              <a:gd name="connsiteX159" fmla="*/ 3364086 w 7467600"/>
              <a:gd name="connsiteY159" fmla="*/ 4480340 h 6858000"/>
              <a:gd name="connsiteX160" fmla="*/ 3225818 w 7467600"/>
              <a:gd name="connsiteY160" fmla="*/ 4411822 h 6858000"/>
              <a:gd name="connsiteX161" fmla="*/ 3129696 w 7467600"/>
              <a:gd name="connsiteY161" fmla="*/ 4360704 h 6858000"/>
              <a:gd name="connsiteX162" fmla="*/ 2814545 w 7467600"/>
              <a:gd name="connsiteY162" fmla="*/ 4282955 h 6858000"/>
              <a:gd name="connsiteX163" fmla="*/ 2305292 w 7467600"/>
              <a:gd name="connsiteY163" fmla="*/ 4219492 h 6858000"/>
              <a:gd name="connsiteX164" fmla="*/ 2626982 w 7467600"/>
              <a:gd name="connsiteY164" fmla="*/ 4206450 h 6858000"/>
              <a:gd name="connsiteX165" fmla="*/ 2490617 w 7467600"/>
              <a:gd name="connsiteY165" fmla="*/ 4206951 h 6858000"/>
              <a:gd name="connsiteX166" fmla="*/ 2819869 w 7467600"/>
              <a:gd name="connsiteY166" fmla="*/ 4252936 h 6858000"/>
              <a:gd name="connsiteX167" fmla="*/ 3143018 w 7467600"/>
              <a:gd name="connsiteY167" fmla="*/ 4332698 h 6858000"/>
              <a:gd name="connsiteX168" fmla="*/ 3241520 w 7467600"/>
              <a:gd name="connsiteY168" fmla="*/ 4385112 h 6858000"/>
              <a:gd name="connsiteX169" fmla="*/ 3374575 w 7467600"/>
              <a:gd name="connsiteY169" fmla="*/ 4451517 h 6858000"/>
              <a:gd name="connsiteX170" fmla="*/ 3505221 w 7467600"/>
              <a:gd name="connsiteY170" fmla="*/ 4480757 h 6858000"/>
              <a:gd name="connsiteX171" fmla="*/ 2626982 w 7467600"/>
              <a:gd name="connsiteY171" fmla="*/ 4206450 h 6858000"/>
              <a:gd name="connsiteX172" fmla="*/ 1310106 w 7467600"/>
              <a:gd name="connsiteY172" fmla="*/ 3943217 h 6858000"/>
              <a:gd name="connsiteX173" fmla="*/ 854994 w 7467600"/>
              <a:gd name="connsiteY173" fmla="*/ 4399136 h 6858000"/>
              <a:gd name="connsiteX174" fmla="*/ 742462 w 7467600"/>
              <a:gd name="connsiteY174" fmla="*/ 4594648 h 6858000"/>
              <a:gd name="connsiteX175" fmla="*/ 820602 w 7467600"/>
              <a:gd name="connsiteY175" fmla="*/ 4485915 h 6858000"/>
              <a:gd name="connsiteX176" fmla="*/ 878295 w 7467600"/>
              <a:gd name="connsiteY176" fmla="*/ 4403594 h 6858000"/>
              <a:gd name="connsiteX177" fmla="*/ 1240607 w 7467600"/>
              <a:gd name="connsiteY177" fmla="*/ 4010401 h 6858000"/>
              <a:gd name="connsiteX178" fmla="*/ 1310106 w 7467600"/>
              <a:gd name="connsiteY178" fmla="*/ 3943217 h 6858000"/>
              <a:gd name="connsiteX179" fmla="*/ 1423113 w 7467600"/>
              <a:gd name="connsiteY179" fmla="*/ 3874565 h 6858000"/>
              <a:gd name="connsiteX180" fmla="*/ 1260565 w 7467600"/>
              <a:gd name="connsiteY180" fmla="*/ 4031982 h 6858000"/>
              <a:gd name="connsiteX181" fmla="*/ 901900 w 7467600"/>
              <a:gd name="connsiteY181" fmla="*/ 4421236 h 6858000"/>
              <a:gd name="connsiteX182" fmla="*/ 845044 w 7467600"/>
              <a:gd name="connsiteY182" fmla="*/ 4502436 h 6858000"/>
              <a:gd name="connsiteX183" fmla="*/ 685926 w 7467600"/>
              <a:gd name="connsiteY183" fmla="*/ 4703069 h 6858000"/>
              <a:gd name="connsiteX184" fmla="*/ 684248 w 7467600"/>
              <a:gd name="connsiteY184" fmla="*/ 4706721 h 6858000"/>
              <a:gd name="connsiteX185" fmla="*/ 1423113 w 7467600"/>
              <a:gd name="connsiteY185" fmla="*/ 3874565 h 6858000"/>
              <a:gd name="connsiteX186" fmla="*/ 3316479 w 7467600"/>
              <a:gd name="connsiteY186" fmla="*/ 3872136 h 6858000"/>
              <a:gd name="connsiteX187" fmla="*/ 3546806 w 7467600"/>
              <a:gd name="connsiteY187" fmla="*/ 4356139 h 6858000"/>
              <a:gd name="connsiteX188" fmla="*/ 3364433 w 7467600"/>
              <a:gd name="connsiteY188" fmla="*/ 3953121 h 6858000"/>
              <a:gd name="connsiteX189" fmla="*/ 3316479 w 7467600"/>
              <a:gd name="connsiteY189" fmla="*/ 3872136 h 6858000"/>
              <a:gd name="connsiteX190" fmla="*/ 3291335 w 7467600"/>
              <a:gd name="connsiteY190" fmla="*/ 3767420 h 6858000"/>
              <a:gd name="connsiteX191" fmla="*/ 3390805 w 7467600"/>
              <a:gd name="connsiteY191" fmla="*/ 3937163 h 6858000"/>
              <a:gd name="connsiteX192" fmla="*/ 3579062 w 7467600"/>
              <a:gd name="connsiteY192" fmla="*/ 4359040 h 6858000"/>
              <a:gd name="connsiteX193" fmla="*/ 3467355 w 7467600"/>
              <a:gd name="connsiteY193" fmla="*/ 3988130 h 6858000"/>
              <a:gd name="connsiteX194" fmla="*/ 3310753 w 7467600"/>
              <a:gd name="connsiteY194" fmla="*/ 3787140 h 6858000"/>
              <a:gd name="connsiteX195" fmla="*/ 3291335 w 7467600"/>
              <a:gd name="connsiteY195" fmla="*/ 3767420 h 6858000"/>
              <a:gd name="connsiteX196" fmla="*/ 1635889 w 7467600"/>
              <a:gd name="connsiteY196" fmla="*/ 3709494 h 6858000"/>
              <a:gd name="connsiteX197" fmla="*/ 1634800 w 7467600"/>
              <a:gd name="connsiteY197" fmla="*/ 3731111 h 6858000"/>
              <a:gd name="connsiteX198" fmla="*/ 1635889 w 7467600"/>
              <a:gd name="connsiteY198" fmla="*/ 3709494 h 6858000"/>
              <a:gd name="connsiteX199" fmla="*/ 1510397 w 7467600"/>
              <a:gd name="connsiteY199" fmla="*/ 3684705 h 6858000"/>
              <a:gd name="connsiteX200" fmla="*/ 1146550 w 7467600"/>
              <a:gd name="connsiteY200" fmla="*/ 3802012 h 6858000"/>
              <a:gd name="connsiteX201" fmla="*/ 698834 w 7467600"/>
              <a:gd name="connsiteY201" fmla="*/ 3952272 h 6858000"/>
              <a:gd name="connsiteX202" fmla="*/ 34256 w 7467600"/>
              <a:gd name="connsiteY202" fmla="*/ 4347603 h 6858000"/>
              <a:gd name="connsiteX203" fmla="*/ 527241 w 7467600"/>
              <a:gd name="connsiteY203" fmla="*/ 4065078 h 6858000"/>
              <a:gd name="connsiteX204" fmla="*/ 1510397 w 7467600"/>
              <a:gd name="connsiteY204" fmla="*/ 3684705 h 6858000"/>
              <a:gd name="connsiteX205" fmla="*/ 1313114 w 7467600"/>
              <a:gd name="connsiteY205" fmla="*/ 3655216 h 6858000"/>
              <a:gd name="connsiteX206" fmla="*/ 1109304 w 7467600"/>
              <a:gd name="connsiteY206" fmla="*/ 3669030 h 6858000"/>
              <a:gd name="connsiteX207" fmla="*/ 8129 w 7467600"/>
              <a:gd name="connsiteY207" fmla="*/ 4330519 h 6858000"/>
              <a:gd name="connsiteX208" fmla="*/ 687572 w 7467600"/>
              <a:gd name="connsiteY208" fmla="*/ 3925629 h 6858000"/>
              <a:gd name="connsiteX209" fmla="*/ 1138365 w 7467600"/>
              <a:gd name="connsiteY209" fmla="*/ 3774515 h 6858000"/>
              <a:gd name="connsiteX210" fmla="*/ 1505579 w 7467600"/>
              <a:gd name="connsiteY210" fmla="*/ 3655526 h 6858000"/>
              <a:gd name="connsiteX211" fmla="*/ 1313114 w 7467600"/>
              <a:gd name="connsiteY211" fmla="*/ 3655216 h 6858000"/>
              <a:gd name="connsiteX212" fmla="*/ 3655073 w 7467600"/>
              <a:gd name="connsiteY212" fmla="*/ 3650884 h 6858000"/>
              <a:gd name="connsiteX213" fmla="*/ 3989938 w 7467600"/>
              <a:gd name="connsiteY213" fmla="*/ 3991685 h 6858000"/>
              <a:gd name="connsiteX214" fmla="*/ 4393907 w 7467600"/>
              <a:gd name="connsiteY214" fmla="*/ 4261258 h 6858000"/>
              <a:gd name="connsiteX215" fmla="*/ 4648051 w 7467600"/>
              <a:gd name="connsiteY215" fmla="*/ 4374051 h 6858000"/>
              <a:gd name="connsiteX216" fmla="*/ 4383389 w 7467600"/>
              <a:gd name="connsiteY216" fmla="*/ 4184369 h 6858000"/>
              <a:gd name="connsiteX217" fmla="*/ 4165508 w 7467600"/>
              <a:gd name="connsiteY217" fmla="*/ 4035196 h 6858000"/>
              <a:gd name="connsiteX218" fmla="*/ 4068162 w 7467600"/>
              <a:gd name="connsiteY218" fmla="*/ 3953394 h 6858000"/>
              <a:gd name="connsiteX219" fmla="*/ 3981416 w 7467600"/>
              <a:gd name="connsiteY219" fmla="*/ 3880482 h 6858000"/>
              <a:gd name="connsiteX220" fmla="*/ 3800147 w 7467600"/>
              <a:gd name="connsiteY220" fmla="*/ 3749872 h 6858000"/>
              <a:gd name="connsiteX221" fmla="*/ 3655073 w 7467600"/>
              <a:gd name="connsiteY221" fmla="*/ 3650884 h 6858000"/>
              <a:gd name="connsiteX222" fmla="*/ 3670252 w 7467600"/>
              <a:gd name="connsiteY222" fmla="*/ 3622798 h 6858000"/>
              <a:gd name="connsiteX223" fmla="*/ 3817258 w 7467600"/>
              <a:gd name="connsiteY223" fmla="*/ 3723577 h 6858000"/>
              <a:gd name="connsiteX224" fmla="*/ 4000461 w 7467600"/>
              <a:gd name="connsiteY224" fmla="*/ 3855966 h 6858000"/>
              <a:gd name="connsiteX225" fmla="*/ 4088180 w 7467600"/>
              <a:gd name="connsiteY225" fmla="*/ 3929774 h 6858000"/>
              <a:gd name="connsiteX226" fmla="*/ 4184555 w 7467600"/>
              <a:gd name="connsiteY226" fmla="*/ 4010683 h 6858000"/>
              <a:gd name="connsiteX227" fmla="*/ 4399563 w 7467600"/>
              <a:gd name="connsiteY227" fmla="*/ 4158106 h 6858000"/>
              <a:gd name="connsiteX228" fmla="*/ 4684469 w 7467600"/>
              <a:gd name="connsiteY228" fmla="*/ 4364680 h 6858000"/>
              <a:gd name="connsiteX229" fmla="*/ 4690271 w 7467600"/>
              <a:gd name="connsiteY229" fmla="*/ 4370034 h 6858000"/>
              <a:gd name="connsiteX230" fmla="*/ 4136093 w 7467600"/>
              <a:gd name="connsiteY230" fmla="*/ 3858466 h 6858000"/>
              <a:gd name="connsiteX231" fmla="*/ 3670252 w 7467600"/>
              <a:gd name="connsiteY231" fmla="*/ 3622798 h 6858000"/>
              <a:gd name="connsiteX232" fmla="*/ 4440129 w 7467600"/>
              <a:gd name="connsiteY232" fmla="*/ 3448571 h 6858000"/>
              <a:gd name="connsiteX233" fmla="*/ 4856525 w 7467600"/>
              <a:gd name="connsiteY233" fmla="*/ 3915351 h 6858000"/>
              <a:gd name="connsiteX234" fmla="*/ 5059055 w 7467600"/>
              <a:gd name="connsiteY234" fmla="*/ 4108918 h 6858000"/>
              <a:gd name="connsiteX235" fmla="*/ 5290070 w 7467600"/>
              <a:gd name="connsiteY235" fmla="*/ 4263619 h 6858000"/>
              <a:gd name="connsiteX236" fmla="*/ 4834991 w 7467600"/>
              <a:gd name="connsiteY236" fmla="*/ 3830985 h 6858000"/>
              <a:gd name="connsiteX237" fmla="*/ 4440129 w 7467600"/>
              <a:gd name="connsiteY237" fmla="*/ 3448571 h 6858000"/>
              <a:gd name="connsiteX238" fmla="*/ 4441737 w 7467600"/>
              <a:gd name="connsiteY238" fmla="*/ 3399734 h 6858000"/>
              <a:gd name="connsiteX239" fmla="*/ 4431236 w 7467600"/>
              <a:gd name="connsiteY239" fmla="*/ 3400954 h 6858000"/>
              <a:gd name="connsiteX240" fmla="*/ 4557150 w 7467600"/>
              <a:gd name="connsiteY240" fmla="*/ 3510023 h 6858000"/>
              <a:gd name="connsiteX241" fmla="*/ 4856936 w 7467600"/>
              <a:gd name="connsiteY241" fmla="*/ 3809146 h 6858000"/>
              <a:gd name="connsiteX242" fmla="*/ 5111996 w 7467600"/>
              <a:gd name="connsiteY242" fmla="*/ 4065759 h 6858000"/>
              <a:gd name="connsiteX243" fmla="*/ 5388878 w 7467600"/>
              <a:gd name="connsiteY243" fmla="*/ 4300185 h 6858000"/>
              <a:gd name="connsiteX244" fmla="*/ 5425556 w 7467600"/>
              <a:gd name="connsiteY244" fmla="*/ 4308967 h 6858000"/>
              <a:gd name="connsiteX245" fmla="*/ 4943646 w 7467600"/>
              <a:gd name="connsiteY245" fmla="*/ 3822916 h 6858000"/>
              <a:gd name="connsiteX246" fmla="*/ 4594837 w 7467600"/>
              <a:gd name="connsiteY246" fmla="*/ 3532274 h 6858000"/>
              <a:gd name="connsiteX247" fmla="*/ 4441737 w 7467600"/>
              <a:gd name="connsiteY247" fmla="*/ 3399734 h 6858000"/>
              <a:gd name="connsiteX248" fmla="*/ 5425834 w 7467600"/>
              <a:gd name="connsiteY248" fmla="*/ 3162785 h 6858000"/>
              <a:gd name="connsiteX249" fmla="*/ 5401644 w 7467600"/>
              <a:gd name="connsiteY249" fmla="*/ 3617847 h 6858000"/>
              <a:gd name="connsiteX250" fmla="*/ 5467256 w 7467600"/>
              <a:gd name="connsiteY250" fmla="*/ 4175494 h 6858000"/>
              <a:gd name="connsiteX251" fmla="*/ 5448069 w 7467600"/>
              <a:gd name="connsiteY251" fmla="*/ 3567554 h 6858000"/>
              <a:gd name="connsiteX252" fmla="*/ 5425834 w 7467600"/>
              <a:gd name="connsiteY252" fmla="*/ 3162785 h 6858000"/>
              <a:gd name="connsiteX253" fmla="*/ 1318687 w 7467600"/>
              <a:gd name="connsiteY253" fmla="*/ 3113840 h 6858000"/>
              <a:gd name="connsiteX254" fmla="*/ 1066793 w 7467600"/>
              <a:gd name="connsiteY254" fmla="*/ 3212171 h 6858000"/>
              <a:gd name="connsiteX255" fmla="*/ 993319 w 7467600"/>
              <a:gd name="connsiteY255" fmla="*/ 3247648 h 6858000"/>
              <a:gd name="connsiteX256" fmla="*/ 853081 w 7467600"/>
              <a:gd name="connsiteY256" fmla="*/ 3312410 h 6858000"/>
              <a:gd name="connsiteX257" fmla="*/ 805957 w 7467600"/>
              <a:gd name="connsiteY257" fmla="*/ 3330443 h 6858000"/>
              <a:gd name="connsiteX258" fmla="*/ 1318687 w 7467600"/>
              <a:gd name="connsiteY258" fmla="*/ 3113840 h 6858000"/>
              <a:gd name="connsiteX259" fmla="*/ 5453702 w 7467600"/>
              <a:gd name="connsiteY259" fmla="*/ 3090882 h 6858000"/>
              <a:gd name="connsiteX260" fmla="*/ 5480135 w 7467600"/>
              <a:gd name="connsiteY260" fmla="*/ 3565802 h 6858000"/>
              <a:gd name="connsiteX261" fmla="*/ 5499023 w 7467600"/>
              <a:gd name="connsiteY261" fmla="*/ 4166310 h 6858000"/>
              <a:gd name="connsiteX262" fmla="*/ 5547022 w 7467600"/>
              <a:gd name="connsiteY262" fmla="*/ 3607838 h 6858000"/>
              <a:gd name="connsiteX263" fmla="*/ 5515964 w 7467600"/>
              <a:gd name="connsiteY263" fmla="*/ 3378541 h 6858000"/>
              <a:gd name="connsiteX264" fmla="*/ 5453702 w 7467600"/>
              <a:gd name="connsiteY264" fmla="*/ 3090882 h 6858000"/>
              <a:gd name="connsiteX265" fmla="*/ 1238695 w 7467600"/>
              <a:gd name="connsiteY265" fmla="*/ 3076820 h 6858000"/>
              <a:gd name="connsiteX266" fmla="*/ 716371 w 7467600"/>
              <a:gd name="connsiteY266" fmla="*/ 3293249 h 6858000"/>
              <a:gd name="connsiteX267" fmla="*/ 579522 w 7467600"/>
              <a:gd name="connsiteY267" fmla="*/ 3371759 h 6858000"/>
              <a:gd name="connsiteX268" fmla="*/ 600288 w 7467600"/>
              <a:gd name="connsiteY268" fmla="*/ 3365555 h 6858000"/>
              <a:gd name="connsiteX269" fmla="*/ 840692 w 7467600"/>
              <a:gd name="connsiteY269" fmla="*/ 3284921 h 6858000"/>
              <a:gd name="connsiteX270" fmla="*/ 979248 w 7467600"/>
              <a:gd name="connsiteY270" fmla="*/ 3221003 h 6858000"/>
              <a:gd name="connsiteX271" fmla="*/ 1053282 w 7467600"/>
              <a:gd name="connsiteY271" fmla="*/ 3185247 h 6858000"/>
              <a:gd name="connsiteX272" fmla="*/ 1320603 w 7467600"/>
              <a:gd name="connsiteY272" fmla="*/ 3081281 h 6858000"/>
              <a:gd name="connsiteX273" fmla="*/ 1238695 w 7467600"/>
              <a:gd name="connsiteY273" fmla="*/ 3076820 h 6858000"/>
              <a:gd name="connsiteX274" fmla="*/ 5425627 w 7467600"/>
              <a:gd name="connsiteY274" fmla="*/ 2954192 h 6858000"/>
              <a:gd name="connsiteX275" fmla="*/ 5470770 w 7467600"/>
              <a:gd name="connsiteY275" fmla="*/ 3005435 h 6858000"/>
              <a:gd name="connsiteX276" fmla="*/ 5519779 w 7467600"/>
              <a:gd name="connsiteY276" fmla="*/ 4359223 h 6858000"/>
              <a:gd name="connsiteX277" fmla="*/ 5520293 w 7467600"/>
              <a:gd name="connsiteY277" fmla="*/ 4360602 h 6858000"/>
              <a:gd name="connsiteX278" fmla="*/ 5767221 w 7467600"/>
              <a:gd name="connsiteY278" fmla="*/ 4665564 h 6858000"/>
              <a:gd name="connsiteX279" fmla="*/ 6937169 w 7467600"/>
              <a:gd name="connsiteY279" fmla="*/ 4815941 h 6858000"/>
              <a:gd name="connsiteX280" fmla="*/ 6953922 w 7467600"/>
              <a:gd name="connsiteY280" fmla="*/ 4890068 h 6858000"/>
              <a:gd name="connsiteX281" fmla="*/ 6071359 w 7467600"/>
              <a:gd name="connsiteY281" fmla="*/ 4770770 h 6858000"/>
              <a:gd name="connsiteX282" fmla="*/ 6038839 w 7467600"/>
              <a:gd name="connsiteY282" fmla="*/ 4764474 h 6858000"/>
              <a:gd name="connsiteX283" fmla="*/ 6038706 w 7467600"/>
              <a:gd name="connsiteY283" fmla="*/ 4763847 h 6858000"/>
              <a:gd name="connsiteX284" fmla="*/ 6037784 w 7467600"/>
              <a:gd name="connsiteY284" fmla="*/ 4764270 h 6858000"/>
              <a:gd name="connsiteX285" fmla="*/ 6038839 w 7467600"/>
              <a:gd name="connsiteY285" fmla="*/ 4764474 h 6858000"/>
              <a:gd name="connsiteX286" fmla="*/ 6040338 w 7467600"/>
              <a:gd name="connsiteY286" fmla="*/ 4771418 h 6858000"/>
              <a:gd name="connsiteX287" fmla="*/ 6024488 w 7467600"/>
              <a:gd name="connsiteY287" fmla="*/ 4809903 h 6858000"/>
              <a:gd name="connsiteX288" fmla="*/ 5599771 w 7467600"/>
              <a:gd name="connsiteY288" fmla="*/ 5509652 h 6858000"/>
              <a:gd name="connsiteX289" fmla="*/ 5548843 w 7467600"/>
              <a:gd name="connsiteY289" fmla="*/ 5563845 h 6858000"/>
              <a:gd name="connsiteX290" fmla="*/ 5940952 w 7467600"/>
              <a:gd name="connsiteY290" fmla="*/ 6250028 h 6858000"/>
              <a:gd name="connsiteX291" fmla="*/ 6043441 w 7467600"/>
              <a:gd name="connsiteY291" fmla="*/ 6665847 h 6858000"/>
              <a:gd name="connsiteX292" fmla="*/ 6093432 w 7467600"/>
              <a:gd name="connsiteY292" fmla="*/ 6858000 h 6858000"/>
              <a:gd name="connsiteX293" fmla="*/ 6034344 w 7467600"/>
              <a:gd name="connsiteY293" fmla="*/ 6858000 h 6858000"/>
              <a:gd name="connsiteX294" fmla="*/ 6026679 w 7467600"/>
              <a:gd name="connsiteY294" fmla="*/ 6836959 h 6858000"/>
              <a:gd name="connsiteX295" fmla="*/ 5800441 w 7467600"/>
              <a:gd name="connsiteY295" fmla="*/ 6335286 h 6858000"/>
              <a:gd name="connsiteX296" fmla="*/ 5526562 w 7467600"/>
              <a:gd name="connsiteY296" fmla="*/ 5705388 h 6858000"/>
              <a:gd name="connsiteX297" fmla="*/ 5519640 w 7467600"/>
              <a:gd name="connsiteY297" fmla="*/ 5683774 h 6858000"/>
              <a:gd name="connsiteX298" fmla="*/ 5844559 w 7467600"/>
              <a:gd name="connsiteY298" fmla="*/ 6553349 h 6858000"/>
              <a:gd name="connsiteX299" fmla="*/ 5975994 w 7467600"/>
              <a:gd name="connsiteY299" fmla="*/ 6858000 h 6858000"/>
              <a:gd name="connsiteX300" fmla="*/ 5898547 w 7467600"/>
              <a:gd name="connsiteY300" fmla="*/ 6858000 h 6858000"/>
              <a:gd name="connsiteX301" fmla="*/ 5682041 w 7467600"/>
              <a:gd name="connsiteY301" fmla="*/ 6355860 h 6858000"/>
              <a:gd name="connsiteX302" fmla="*/ 5461758 w 7467600"/>
              <a:gd name="connsiteY302" fmla="*/ 5820220 h 6858000"/>
              <a:gd name="connsiteX303" fmla="*/ 5237282 w 7467600"/>
              <a:gd name="connsiteY303" fmla="*/ 6579086 h 6858000"/>
              <a:gd name="connsiteX304" fmla="*/ 5115009 w 7467600"/>
              <a:gd name="connsiteY304" fmla="*/ 6858000 h 6858000"/>
              <a:gd name="connsiteX305" fmla="*/ 5028074 w 7467600"/>
              <a:gd name="connsiteY305" fmla="*/ 6858000 h 6858000"/>
              <a:gd name="connsiteX306" fmla="*/ 5079508 w 7467600"/>
              <a:gd name="connsiteY306" fmla="*/ 6749074 h 6858000"/>
              <a:gd name="connsiteX307" fmla="*/ 5371846 w 7467600"/>
              <a:gd name="connsiteY307" fmla="*/ 5924413 h 6858000"/>
              <a:gd name="connsiteX308" fmla="*/ 5270512 w 7467600"/>
              <a:gd name="connsiteY308" fmla="*/ 6138975 h 6858000"/>
              <a:gd name="connsiteX309" fmla="*/ 5062409 w 7467600"/>
              <a:gd name="connsiteY309" fmla="*/ 6653544 h 6858000"/>
              <a:gd name="connsiteX310" fmla="*/ 5036628 w 7467600"/>
              <a:gd name="connsiteY310" fmla="*/ 6754247 h 6858000"/>
              <a:gd name="connsiteX311" fmla="*/ 5009112 w 7467600"/>
              <a:gd name="connsiteY311" fmla="*/ 6858000 h 6858000"/>
              <a:gd name="connsiteX312" fmla="*/ 4976679 w 7467600"/>
              <a:gd name="connsiteY312" fmla="*/ 6858000 h 6858000"/>
              <a:gd name="connsiteX313" fmla="*/ 5006537 w 7467600"/>
              <a:gd name="connsiteY313" fmla="*/ 6747068 h 6858000"/>
              <a:gd name="connsiteX314" fmla="*/ 5032723 w 7467600"/>
              <a:gd name="connsiteY314" fmla="*/ 6644957 h 6858000"/>
              <a:gd name="connsiteX315" fmla="*/ 5242949 w 7467600"/>
              <a:gd name="connsiteY315" fmla="*/ 6125175 h 6858000"/>
              <a:gd name="connsiteX316" fmla="*/ 5286321 w 7467600"/>
              <a:gd name="connsiteY316" fmla="*/ 6033555 h 6858000"/>
              <a:gd name="connsiteX317" fmla="*/ 5008210 w 7467600"/>
              <a:gd name="connsiteY317" fmla="*/ 6649194 h 6858000"/>
              <a:gd name="connsiteX318" fmla="*/ 4986321 w 7467600"/>
              <a:gd name="connsiteY318" fmla="*/ 6765687 h 6858000"/>
              <a:gd name="connsiteX319" fmla="*/ 4973474 w 7467600"/>
              <a:gd name="connsiteY319" fmla="*/ 6858000 h 6858000"/>
              <a:gd name="connsiteX320" fmla="*/ 4907178 w 7467600"/>
              <a:gd name="connsiteY320" fmla="*/ 6858000 h 6858000"/>
              <a:gd name="connsiteX321" fmla="*/ 4910810 w 7467600"/>
              <a:gd name="connsiteY321" fmla="*/ 6829660 h 6858000"/>
              <a:gd name="connsiteX322" fmla="*/ 4987461 w 7467600"/>
              <a:gd name="connsiteY322" fmla="*/ 6432994 h 6858000"/>
              <a:gd name="connsiteX323" fmla="*/ 5179262 w 7467600"/>
              <a:gd name="connsiteY323" fmla="*/ 6035044 h 6858000"/>
              <a:gd name="connsiteX324" fmla="*/ 4689678 w 7467600"/>
              <a:gd name="connsiteY324" fmla="*/ 6440241 h 6858000"/>
              <a:gd name="connsiteX325" fmla="*/ 4477543 w 7467600"/>
              <a:gd name="connsiteY325" fmla="*/ 6674836 h 6858000"/>
              <a:gd name="connsiteX326" fmla="*/ 4329957 w 7467600"/>
              <a:gd name="connsiteY326" fmla="*/ 6858000 h 6858000"/>
              <a:gd name="connsiteX327" fmla="*/ 4218595 w 7467600"/>
              <a:gd name="connsiteY327" fmla="*/ 6858000 h 6858000"/>
              <a:gd name="connsiteX328" fmla="*/ 4368888 w 7467600"/>
              <a:gd name="connsiteY328" fmla="*/ 6668412 h 6858000"/>
              <a:gd name="connsiteX329" fmla="*/ 4563091 w 7467600"/>
              <a:gd name="connsiteY329" fmla="*/ 6442508 h 6858000"/>
              <a:gd name="connsiteX330" fmla="*/ 5387324 w 7467600"/>
              <a:gd name="connsiteY330" fmla="*/ 5705830 h 6858000"/>
              <a:gd name="connsiteX331" fmla="*/ 5073620 w 7467600"/>
              <a:gd name="connsiteY331" fmla="*/ 5955437 h 6858000"/>
              <a:gd name="connsiteX332" fmla="*/ 4689789 w 7467600"/>
              <a:gd name="connsiteY332" fmla="*/ 6268382 h 6858000"/>
              <a:gd name="connsiteX333" fmla="*/ 4418722 w 7467600"/>
              <a:gd name="connsiteY333" fmla="*/ 6570886 h 6858000"/>
              <a:gd name="connsiteX334" fmla="*/ 4214944 w 7467600"/>
              <a:gd name="connsiteY334" fmla="*/ 6858000 h 6858000"/>
              <a:gd name="connsiteX335" fmla="*/ 4177898 w 7467600"/>
              <a:gd name="connsiteY335" fmla="*/ 6858000 h 6858000"/>
              <a:gd name="connsiteX336" fmla="*/ 4391597 w 7467600"/>
              <a:gd name="connsiteY336" fmla="*/ 6556370 h 6858000"/>
              <a:gd name="connsiteX337" fmla="*/ 4668889 w 7467600"/>
              <a:gd name="connsiteY337" fmla="*/ 6246399 h 6858000"/>
              <a:gd name="connsiteX338" fmla="*/ 5055427 w 7467600"/>
              <a:gd name="connsiteY338" fmla="*/ 5931476 h 6858000"/>
              <a:gd name="connsiteX339" fmla="*/ 5371814 w 7467600"/>
              <a:gd name="connsiteY339" fmla="*/ 5678975 h 6858000"/>
              <a:gd name="connsiteX340" fmla="*/ 4987918 w 7467600"/>
              <a:gd name="connsiteY340" fmla="*/ 5838701 h 6858000"/>
              <a:gd name="connsiteX341" fmla="*/ 4317146 w 7467600"/>
              <a:gd name="connsiteY341" fmla="*/ 6587716 h 6858000"/>
              <a:gd name="connsiteX342" fmla="*/ 4171627 w 7467600"/>
              <a:gd name="connsiteY342" fmla="*/ 6858000 h 6858000"/>
              <a:gd name="connsiteX343" fmla="*/ 4081585 w 7467600"/>
              <a:gd name="connsiteY343" fmla="*/ 6858000 h 6858000"/>
              <a:gd name="connsiteX344" fmla="*/ 4238603 w 7467600"/>
              <a:gd name="connsiteY344" fmla="*/ 6559341 h 6858000"/>
              <a:gd name="connsiteX345" fmla="*/ 4778333 w 7467600"/>
              <a:gd name="connsiteY345" fmla="*/ 5873626 h 6858000"/>
              <a:gd name="connsiteX346" fmla="*/ 5414185 w 7467600"/>
              <a:gd name="connsiteY346" fmla="*/ 5573882 h 6858000"/>
              <a:gd name="connsiteX347" fmla="*/ 5959648 w 7467600"/>
              <a:gd name="connsiteY347" fmla="*/ 4760797 h 6858000"/>
              <a:gd name="connsiteX348" fmla="*/ 5355019 w 7467600"/>
              <a:gd name="connsiteY348" fmla="*/ 4734672 h 6858000"/>
              <a:gd name="connsiteX349" fmla="*/ 5083565 w 7467600"/>
              <a:gd name="connsiteY349" fmla="*/ 5179121 h 6858000"/>
              <a:gd name="connsiteX350" fmla="*/ 4713577 w 7467600"/>
              <a:gd name="connsiteY350" fmla="*/ 5616803 h 6858000"/>
              <a:gd name="connsiteX351" fmla="*/ 3989559 w 7467600"/>
              <a:gd name="connsiteY351" fmla="*/ 6145945 h 6858000"/>
              <a:gd name="connsiteX352" fmla="*/ 3939824 w 7467600"/>
              <a:gd name="connsiteY352" fmla="*/ 6066900 h 6858000"/>
              <a:gd name="connsiteX353" fmla="*/ 4584537 w 7467600"/>
              <a:gd name="connsiteY353" fmla="*/ 5324826 h 6858000"/>
              <a:gd name="connsiteX354" fmla="*/ 5037105 w 7467600"/>
              <a:gd name="connsiteY354" fmla="*/ 5088765 h 6858000"/>
              <a:gd name="connsiteX355" fmla="*/ 5039930 w 7467600"/>
              <a:gd name="connsiteY355" fmla="*/ 5089585 h 6858000"/>
              <a:gd name="connsiteX356" fmla="*/ 5263764 w 7467600"/>
              <a:gd name="connsiteY356" fmla="*/ 4735525 h 6858000"/>
              <a:gd name="connsiteX357" fmla="*/ 4086300 w 7467600"/>
              <a:gd name="connsiteY357" fmla="*/ 4884599 h 6858000"/>
              <a:gd name="connsiteX358" fmla="*/ 4085485 w 7467600"/>
              <a:gd name="connsiteY358" fmla="*/ 4899070 h 6858000"/>
              <a:gd name="connsiteX359" fmla="*/ 3871915 w 7467600"/>
              <a:gd name="connsiteY359" fmla="*/ 5253645 h 6858000"/>
              <a:gd name="connsiteX360" fmla="*/ 3799374 w 7467600"/>
              <a:gd name="connsiteY360" fmla="*/ 5466127 h 6858000"/>
              <a:gd name="connsiteX361" fmla="*/ 3498850 w 7467600"/>
              <a:gd name="connsiteY361" fmla="*/ 6661888 h 6858000"/>
              <a:gd name="connsiteX362" fmla="*/ 3399216 w 7467600"/>
              <a:gd name="connsiteY362" fmla="*/ 6858000 h 6858000"/>
              <a:gd name="connsiteX363" fmla="*/ 3303688 w 7467600"/>
              <a:gd name="connsiteY363" fmla="*/ 6858000 h 6858000"/>
              <a:gd name="connsiteX364" fmla="*/ 3391774 w 7467600"/>
              <a:gd name="connsiteY364" fmla="*/ 6697181 h 6858000"/>
              <a:gd name="connsiteX365" fmla="*/ 3735540 w 7467600"/>
              <a:gd name="connsiteY365" fmla="*/ 5546923 h 6858000"/>
              <a:gd name="connsiteX366" fmla="*/ 3729438 w 7467600"/>
              <a:gd name="connsiteY366" fmla="*/ 5569058 h 6858000"/>
              <a:gd name="connsiteX367" fmla="*/ 3707782 w 7467600"/>
              <a:gd name="connsiteY367" fmla="*/ 5644908 h 6858000"/>
              <a:gd name="connsiteX368" fmla="*/ 3583827 w 7467600"/>
              <a:gd name="connsiteY368" fmla="*/ 6039215 h 6858000"/>
              <a:gd name="connsiteX369" fmla="*/ 3547861 w 7467600"/>
              <a:gd name="connsiteY369" fmla="*/ 6129609 h 6858000"/>
              <a:gd name="connsiteX370" fmla="*/ 3490905 w 7467600"/>
              <a:gd name="connsiteY370" fmla="*/ 6277660 h 6858000"/>
              <a:gd name="connsiteX371" fmla="*/ 3455859 w 7467600"/>
              <a:gd name="connsiteY371" fmla="*/ 6391301 h 6858000"/>
              <a:gd name="connsiteX372" fmla="*/ 3429112 w 7467600"/>
              <a:gd name="connsiteY372" fmla="*/ 6479469 h 6858000"/>
              <a:gd name="connsiteX373" fmla="*/ 3304862 w 7467600"/>
              <a:gd name="connsiteY373" fmla="*/ 6796476 h 6858000"/>
              <a:gd name="connsiteX374" fmla="*/ 3276071 w 7467600"/>
              <a:gd name="connsiteY374" fmla="*/ 6858000 h 6858000"/>
              <a:gd name="connsiteX375" fmla="*/ 3240805 w 7467600"/>
              <a:gd name="connsiteY375" fmla="*/ 6858000 h 6858000"/>
              <a:gd name="connsiteX376" fmla="*/ 3275917 w 7467600"/>
              <a:gd name="connsiteY376" fmla="*/ 6783192 h 6858000"/>
              <a:gd name="connsiteX377" fmla="*/ 3399358 w 7467600"/>
              <a:gd name="connsiteY377" fmla="*/ 6469011 h 6858000"/>
              <a:gd name="connsiteX378" fmla="*/ 3425650 w 7467600"/>
              <a:gd name="connsiteY378" fmla="*/ 6381333 h 6858000"/>
              <a:gd name="connsiteX379" fmla="*/ 3460661 w 7467600"/>
              <a:gd name="connsiteY379" fmla="*/ 6266763 h 6858000"/>
              <a:gd name="connsiteX380" fmla="*/ 3518021 w 7467600"/>
              <a:gd name="connsiteY380" fmla="*/ 6117298 h 6858000"/>
              <a:gd name="connsiteX381" fmla="*/ 3554035 w 7467600"/>
              <a:gd name="connsiteY381" fmla="*/ 6027832 h 6858000"/>
              <a:gd name="connsiteX382" fmla="*/ 3677174 w 7467600"/>
              <a:gd name="connsiteY382" fmla="*/ 5636351 h 6858000"/>
              <a:gd name="connsiteX383" fmla="*/ 3698819 w 7467600"/>
              <a:gd name="connsiteY383" fmla="*/ 5560503 h 6858000"/>
              <a:gd name="connsiteX384" fmla="*/ 3702094 w 7467600"/>
              <a:gd name="connsiteY384" fmla="*/ 5549194 h 6858000"/>
              <a:gd name="connsiteX385" fmla="*/ 3398355 w 7467600"/>
              <a:gd name="connsiteY385" fmla="*/ 6094603 h 6858000"/>
              <a:gd name="connsiteX386" fmla="*/ 3193941 w 7467600"/>
              <a:gd name="connsiteY386" fmla="*/ 6798775 h 6858000"/>
              <a:gd name="connsiteX387" fmla="*/ 3184140 w 7467600"/>
              <a:gd name="connsiteY387" fmla="*/ 6858000 h 6858000"/>
              <a:gd name="connsiteX388" fmla="*/ 3099978 w 7467600"/>
              <a:gd name="connsiteY388" fmla="*/ 6858000 h 6858000"/>
              <a:gd name="connsiteX389" fmla="*/ 3101556 w 7467600"/>
              <a:gd name="connsiteY389" fmla="*/ 6843337 h 6858000"/>
              <a:gd name="connsiteX390" fmla="*/ 3370162 w 7467600"/>
              <a:gd name="connsiteY390" fmla="*/ 5785550 h 6858000"/>
              <a:gd name="connsiteX391" fmla="*/ 3746477 w 7467600"/>
              <a:gd name="connsiteY391" fmla="*/ 5377889 h 6858000"/>
              <a:gd name="connsiteX392" fmla="*/ 3863399 w 7467600"/>
              <a:gd name="connsiteY392" fmla="*/ 5087257 h 6858000"/>
              <a:gd name="connsiteX393" fmla="*/ 3968712 w 7467600"/>
              <a:gd name="connsiteY393" fmla="*/ 4913989 h 6858000"/>
              <a:gd name="connsiteX394" fmla="*/ 2792390 w 7467600"/>
              <a:gd name="connsiteY394" fmla="*/ 5382974 h 6858000"/>
              <a:gd name="connsiteX395" fmla="*/ 2714982 w 7467600"/>
              <a:gd name="connsiteY395" fmla="*/ 5427051 h 6858000"/>
              <a:gd name="connsiteX396" fmla="*/ 2813361 w 7467600"/>
              <a:gd name="connsiteY396" fmla="*/ 6023912 h 6858000"/>
              <a:gd name="connsiteX397" fmla="*/ 2688430 w 7467600"/>
              <a:gd name="connsiteY397" fmla="*/ 6801564 h 6858000"/>
              <a:gd name="connsiteX398" fmla="*/ 2629626 w 7467600"/>
              <a:gd name="connsiteY398" fmla="*/ 6763394 h 6858000"/>
              <a:gd name="connsiteX399" fmla="*/ 2565328 w 7467600"/>
              <a:gd name="connsiteY399" fmla="*/ 5516399 h 6858000"/>
              <a:gd name="connsiteX400" fmla="*/ 1922999 w 7467600"/>
              <a:gd name="connsiteY400" fmla="*/ 5980343 h 6858000"/>
              <a:gd name="connsiteX401" fmla="*/ 1950261 w 7467600"/>
              <a:gd name="connsiteY401" fmla="*/ 6405858 h 6858000"/>
              <a:gd name="connsiteX402" fmla="*/ 2365554 w 7467600"/>
              <a:gd name="connsiteY402" fmla="*/ 6759107 h 6858000"/>
              <a:gd name="connsiteX403" fmla="*/ 2424142 w 7467600"/>
              <a:gd name="connsiteY403" fmla="*/ 6858000 h 6858000"/>
              <a:gd name="connsiteX404" fmla="*/ 2395994 w 7467600"/>
              <a:gd name="connsiteY404" fmla="*/ 6858000 h 6858000"/>
              <a:gd name="connsiteX405" fmla="*/ 2392863 w 7467600"/>
              <a:gd name="connsiteY405" fmla="*/ 6852964 h 6858000"/>
              <a:gd name="connsiteX406" fmla="*/ 2017589 w 7467600"/>
              <a:gd name="connsiteY406" fmla="*/ 6493982 h 6858000"/>
              <a:gd name="connsiteX407" fmla="*/ 2147336 w 7467600"/>
              <a:gd name="connsiteY407" fmla="*/ 6594052 h 6858000"/>
              <a:gd name="connsiteX408" fmla="*/ 2207047 w 7467600"/>
              <a:gd name="connsiteY408" fmla="*/ 6654540 h 6858000"/>
              <a:gd name="connsiteX409" fmla="*/ 2299106 w 7467600"/>
              <a:gd name="connsiteY409" fmla="*/ 6778931 h 6858000"/>
              <a:gd name="connsiteX410" fmla="*/ 2314430 w 7467600"/>
              <a:gd name="connsiteY410" fmla="*/ 6801144 h 6858000"/>
              <a:gd name="connsiteX411" fmla="*/ 2352406 w 7467600"/>
              <a:gd name="connsiteY411" fmla="*/ 6858000 h 6858000"/>
              <a:gd name="connsiteX412" fmla="*/ 2314492 w 7467600"/>
              <a:gd name="connsiteY412" fmla="*/ 6858000 h 6858000"/>
              <a:gd name="connsiteX413" fmla="*/ 2288095 w 7467600"/>
              <a:gd name="connsiteY413" fmla="*/ 6818030 h 6858000"/>
              <a:gd name="connsiteX414" fmla="*/ 2272768 w 7467600"/>
              <a:gd name="connsiteY414" fmla="*/ 6795822 h 6858000"/>
              <a:gd name="connsiteX415" fmla="*/ 2182715 w 7467600"/>
              <a:gd name="connsiteY415" fmla="*/ 6675071 h 6858000"/>
              <a:gd name="connsiteX416" fmla="*/ 2032061 w 7467600"/>
              <a:gd name="connsiteY416" fmla="*/ 6541380 h 6858000"/>
              <a:gd name="connsiteX417" fmla="*/ 2257220 w 7467600"/>
              <a:gd name="connsiteY417" fmla="*/ 6826257 h 6858000"/>
              <a:gd name="connsiteX418" fmla="*/ 2281324 w 7467600"/>
              <a:gd name="connsiteY418" fmla="*/ 6858000 h 6858000"/>
              <a:gd name="connsiteX419" fmla="*/ 2242860 w 7467600"/>
              <a:gd name="connsiteY419" fmla="*/ 6858000 h 6858000"/>
              <a:gd name="connsiteX420" fmla="*/ 2232818 w 7467600"/>
              <a:gd name="connsiteY420" fmla="*/ 6844926 h 6858000"/>
              <a:gd name="connsiteX421" fmla="*/ 1990172 w 7467600"/>
              <a:gd name="connsiteY421" fmla="*/ 6542121 h 6858000"/>
              <a:gd name="connsiteX422" fmla="*/ 2124090 w 7467600"/>
              <a:gd name="connsiteY422" fmla="*/ 6761017 h 6858000"/>
              <a:gd name="connsiteX423" fmla="*/ 2200380 w 7467600"/>
              <a:gd name="connsiteY423" fmla="*/ 6858000 h 6858000"/>
              <a:gd name="connsiteX424" fmla="*/ 2147507 w 7467600"/>
              <a:gd name="connsiteY424" fmla="*/ 6858000 h 6858000"/>
              <a:gd name="connsiteX425" fmla="*/ 2070668 w 7467600"/>
              <a:gd name="connsiteY425" fmla="*/ 6761520 h 6858000"/>
              <a:gd name="connsiteX426" fmla="*/ 1975142 w 7467600"/>
              <a:gd name="connsiteY426" fmla="*/ 6585570 h 6858000"/>
              <a:gd name="connsiteX427" fmla="*/ 2050035 w 7467600"/>
              <a:gd name="connsiteY427" fmla="*/ 6813345 h 6858000"/>
              <a:gd name="connsiteX428" fmla="*/ 2063025 w 7467600"/>
              <a:gd name="connsiteY428" fmla="*/ 6858000 h 6858000"/>
              <a:gd name="connsiteX429" fmla="*/ 2021675 w 7467600"/>
              <a:gd name="connsiteY429" fmla="*/ 6858000 h 6858000"/>
              <a:gd name="connsiteX430" fmla="*/ 2019308 w 7467600"/>
              <a:gd name="connsiteY430" fmla="*/ 6847118 h 6858000"/>
              <a:gd name="connsiteX431" fmla="*/ 1938835 w 7467600"/>
              <a:gd name="connsiteY431" fmla="*/ 6551160 h 6858000"/>
              <a:gd name="connsiteX432" fmla="*/ 1953230 w 7467600"/>
              <a:gd name="connsiteY432" fmla="*/ 6759699 h 6858000"/>
              <a:gd name="connsiteX433" fmla="*/ 1956763 w 7467600"/>
              <a:gd name="connsiteY433" fmla="*/ 6778191 h 6858000"/>
              <a:gd name="connsiteX434" fmla="*/ 1967925 w 7467600"/>
              <a:gd name="connsiteY434" fmla="*/ 6858000 h 6858000"/>
              <a:gd name="connsiteX435" fmla="*/ 1936622 w 7467600"/>
              <a:gd name="connsiteY435" fmla="*/ 6858000 h 6858000"/>
              <a:gd name="connsiteX436" fmla="*/ 1926261 w 7467600"/>
              <a:gd name="connsiteY436" fmla="*/ 6784064 h 6858000"/>
              <a:gd name="connsiteX437" fmla="*/ 1922724 w 7467600"/>
              <a:gd name="connsiteY437" fmla="*/ 6765577 h 6858000"/>
              <a:gd name="connsiteX438" fmla="*/ 1904650 w 7467600"/>
              <a:gd name="connsiteY438" fmla="*/ 6639616 h 6858000"/>
              <a:gd name="connsiteX439" fmla="*/ 1885273 w 7467600"/>
              <a:gd name="connsiteY439" fmla="*/ 6858000 h 6858000"/>
              <a:gd name="connsiteX440" fmla="*/ 1854363 w 7467600"/>
              <a:gd name="connsiteY440" fmla="*/ 6858000 h 6858000"/>
              <a:gd name="connsiteX441" fmla="*/ 1880391 w 7467600"/>
              <a:gd name="connsiteY441" fmla="*/ 6603796 h 6858000"/>
              <a:gd name="connsiteX442" fmla="*/ 1818273 w 7467600"/>
              <a:gd name="connsiteY442" fmla="*/ 6715729 h 6858000"/>
              <a:gd name="connsiteX443" fmla="*/ 1794691 w 7467600"/>
              <a:gd name="connsiteY443" fmla="*/ 6843239 h 6858000"/>
              <a:gd name="connsiteX444" fmla="*/ 1794914 w 7467600"/>
              <a:gd name="connsiteY444" fmla="*/ 6858000 h 6858000"/>
              <a:gd name="connsiteX445" fmla="*/ 1746128 w 7467600"/>
              <a:gd name="connsiteY445" fmla="*/ 6858000 h 6858000"/>
              <a:gd name="connsiteX446" fmla="*/ 1753934 w 7467600"/>
              <a:gd name="connsiteY446" fmla="*/ 6724796 h 6858000"/>
              <a:gd name="connsiteX447" fmla="*/ 1792053 w 7467600"/>
              <a:gd name="connsiteY447" fmla="*/ 6572396 h 6858000"/>
              <a:gd name="connsiteX448" fmla="*/ 1862248 w 7467600"/>
              <a:gd name="connsiteY448" fmla="*/ 6266397 h 6858000"/>
              <a:gd name="connsiteX449" fmla="*/ 1862250 w 7467600"/>
              <a:gd name="connsiteY449" fmla="*/ 6033531 h 6858000"/>
              <a:gd name="connsiteX450" fmla="*/ 1211999 w 7467600"/>
              <a:gd name="connsiteY450" fmla="*/ 6683610 h 6858000"/>
              <a:gd name="connsiteX451" fmla="*/ 1213266 w 7467600"/>
              <a:gd name="connsiteY451" fmla="*/ 6691947 h 6858000"/>
              <a:gd name="connsiteX452" fmla="*/ 1203370 w 7467600"/>
              <a:gd name="connsiteY452" fmla="*/ 6850676 h 6858000"/>
              <a:gd name="connsiteX453" fmla="*/ 1203671 w 7467600"/>
              <a:gd name="connsiteY453" fmla="*/ 6858000 h 6858000"/>
              <a:gd name="connsiteX454" fmla="*/ 1143180 w 7467600"/>
              <a:gd name="connsiteY454" fmla="*/ 6858000 h 6858000"/>
              <a:gd name="connsiteX455" fmla="*/ 1142176 w 7467600"/>
              <a:gd name="connsiteY455" fmla="*/ 6766045 h 6858000"/>
              <a:gd name="connsiteX456" fmla="*/ 1067484 w 7467600"/>
              <a:gd name="connsiteY456" fmla="*/ 6858000 h 6858000"/>
              <a:gd name="connsiteX457" fmla="*/ 953928 w 7467600"/>
              <a:gd name="connsiteY457" fmla="*/ 6858000 h 6858000"/>
              <a:gd name="connsiteX458" fmla="*/ 959715 w 7467600"/>
              <a:gd name="connsiteY458" fmla="*/ 6850185 h 6858000"/>
              <a:gd name="connsiteX459" fmla="*/ 1483788 w 7467600"/>
              <a:gd name="connsiteY459" fmla="*/ 6259174 h 6858000"/>
              <a:gd name="connsiteX460" fmla="*/ 1100671 w 7467600"/>
              <a:gd name="connsiteY460" fmla="*/ 6252137 h 6858000"/>
              <a:gd name="connsiteX461" fmla="*/ 1090144 w 7467600"/>
              <a:gd name="connsiteY461" fmla="*/ 6256748 h 6858000"/>
              <a:gd name="connsiteX462" fmla="*/ 1095872 w 7467600"/>
              <a:gd name="connsiteY462" fmla="*/ 6271892 h 6858000"/>
              <a:gd name="connsiteX463" fmla="*/ 262785 w 7467600"/>
              <a:gd name="connsiteY463" fmla="*/ 6845450 h 6858000"/>
              <a:gd name="connsiteX464" fmla="*/ 209968 w 7467600"/>
              <a:gd name="connsiteY464" fmla="*/ 6770713 h 6858000"/>
              <a:gd name="connsiteX465" fmla="*/ 873460 w 7467600"/>
              <a:gd name="connsiteY465" fmla="*/ 6253768 h 6858000"/>
              <a:gd name="connsiteX466" fmla="*/ 192686 w 7467600"/>
              <a:gd name="connsiteY466" fmla="*/ 5849257 h 6858000"/>
              <a:gd name="connsiteX467" fmla="*/ 4696 w 7467600"/>
              <a:gd name="connsiteY467" fmla="*/ 5697668 h 6858000"/>
              <a:gd name="connsiteX468" fmla="*/ 0 w 7467600"/>
              <a:gd name="connsiteY468" fmla="*/ 5689984 h 6858000"/>
              <a:gd name="connsiteX469" fmla="*/ 0 w 7467600"/>
              <a:gd name="connsiteY469" fmla="*/ 5513472 h 6858000"/>
              <a:gd name="connsiteX470" fmla="*/ 174101 w 7467600"/>
              <a:gd name="connsiteY470" fmla="*/ 5620277 h 6858000"/>
              <a:gd name="connsiteX471" fmla="*/ 891800 w 7467600"/>
              <a:gd name="connsiteY471" fmla="*/ 6036935 h 6858000"/>
              <a:gd name="connsiteX472" fmla="*/ 1072219 w 7467600"/>
              <a:gd name="connsiteY472" fmla="*/ 6169443 h 6858000"/>
              <a:gd name="connsiteX473" fmla="*/ 1074117 w 7467600"/>
              <a:gd name="connsiteY473" fmla="*/ 6170301 h 6858000"/>
              <a:gd name="connsiteX474" fmla="*/ 1083114 w 7467600"/>
              <a:gd name="connsiteY474" fmla="*/ 6174131 h 6858000"/>
              <a:gd name="connsiteX475" fmla="*/ 1543010 w 7467600"/>
              <a:gd name="connsiteY475" fmla="*/ 6191140 h 6858000"/>
              <a:gd name="connsiteX476" fmla="*/ 1551080 w 7467600"/>
              <a:gd name="connsiteY476" fmla="*/ 6195006 h 6858000"/>
              <a:gd name="connsiteX477" fmla="*/ 2345443 w 7467600"/>
              <a:gd name="connsiteY477" fmla="*/ 5549882 h 6858000"/>
              <a:gd name="connsiteX478" fmla="*/ 1721499 w 7467600"/>
              <a:gd name="connsiteY478" fmla="*/ 5599969 h 6858000"/>
              <a:gd name="connsiteX479" fmla="*/ 767716 w 7467600"/>
              <a:gd name="connsiteY479" fmla="*/ 5472768 h 6858000"/>
              <a:gd name="connsiteX480" fmla="*/ 722147 w 7467600"/>
              <a:gd name="connsiteY480" fmla="*/ 5393091 h 6858000"/>
              <a:gd name="connsiteX481" fmla="*/ 1485552 w 7467600"/>
              <a:gd name="connsiteY481" fmla="*/ 5313202 h 6858000"/>
              <a:gd name="connsiteX482" fmla="*/ 2143004 w 7467600"/>
              <a:gd name="connsiteY482" fmla="*/ 5402420 h 6858000"/>
              <a:gd name="connsiteX483" fmla="*/ 1933391 w 7467600"/>
              <a:gd name="connsiteY483" fmla="*/ 5156971 h 6858000"/>
              <a:gd name="connsiteX484" fmla="*/ 1827118 w 7467600"/>
              <a:gd name="connsiteY484" fmla="*/ 4968410 h 6858000"/>
              <a:gd name="connsiteX485" fmla="*/ 1837349 w 7467600"/>
              <a:gd name="connsiteY485" fmla="*/ 4956357 h 6858000"/>
              <a:gd name="connsiteX486" fmla="*/ 2162835 w 7467600"/>
              <a:gd name="connsiteY486" fmla="*/ 5187853 h 6858000"/>
              <a:gd name="connsiteX487" fmla="*/ 2257167 w 7467600"/>
              <a:gd name="connsiteY487" fmla="*/ 5462123 h 6858000"/>
              <a:gd name="connsiteX488" fmla="*/ 2261598 w 7467600"/>
              <a:gd name="connsiteY488" fmla="*/ 5467998 h 6858000"/>
              <a:gd name="connsiteX489" fmla="*/ 2437177 w 7467600"/>
              <a:gd name="connsiteY489" fmla="*/ 5479608 h 6858000"/>
              <a:gd name="connsiteX490" fmla="*/ 2445247 w 7467600"/>
              <a:gd name="connsiteY490" fmla="*/ 5483476 h 6858000"/>
              <a:gd name="connsiteX491" fmla="*/ 2743626 w 7467600"/>
              <a:gd name="connsiteY491" fmla="*/ 5304819 h 6858000"/>
              <a:gd name="connsiteX492" fmla="*/ 3048102 w 7467600"/>
              <a:gd name="connsiteY492" fmla="*/ 5150595 h 6858000"/>
              <a:gd name="connsiteX493" fmla="*/ 1799414 w 7467600"/>
              <a:gd name="connsiteY493" fmla="*/ 4694732 h 6858000"/>
              <a:gd name="connsiteX494" fmla="*/ 1771735 w 7467600"/>
              <a:gd name="connsiteY494" fmla="*/ 4619929 h 6858000"/>
              <a:gd name="connsiteX495" fmla="*/ 3104273 w 7467600"/>
              <a:gd name="connsiteY495" fmla="*/ 5076159 h 6858000"/>
              <a:gd name="connsiteX496" fmla="*/ 3113245 w 7467600"/>
              <a:gd name="connsiteY496" fmla="*/ 5090705 h 6858000"/>
              <a:gd name="connsiteX497" fmla="*/ 3126294 w 7467600"/>
              <a:gd name="connsiteY497" fmla="*/ 5114400 h 6858000"/>
              <a:gd name="connsiteX498" fmla="*/ 3937433 w 7467600"/>
              <a:gd name="connsiteY498" fmla="*/ 4830473 h 6858000"/>
              <a:gd name="connsiteX499" fmla="*/ 3590475 w 7467600"/>
              <a:gd name="connsiteY499" fmla="*/ 4597974 h 6858000"/>
              <a:gd name="connsiteX500" fmla="*/ 3100264 w 7467600"/>
              <a:gd name="connsiteY500" fmla="*/ 4579845 h 6858000"/>
              <a:gd name="connsiteX501" fmla="*/ 2183576 w 7467600"/>
              <a:gd name="connsiteY501" fmla="*/ 4227150 h 6858000"/>
              <a:gd name="connsiteX502" fmla="*/ 2151029 w 7467600"/>
              <a:gd name="connsiteY502" fmla="*/ 4146947 h 6858000"/>
              <a:gd name="connsiteX503" fmla="*/ 3563434 w 7467600"/>
              <a:gd name="connsiteY503" fmla="*/ 4469115 h 6858000"/>
              <a:gd name="connsiteX504" fmla="*/ 3177952 w 7467600"/>
              <a:gd name="connsiteY504" fmla="*/ 3657386 h 6858000"/>
              <a:gd name="connsiteX505" fmla="*/ 3189263 w 7467600"/>
              <a:gd name="connsiteY505" fmla="*/ 3625726 h 6858000"/>
              <a:gd name="connsiteX506" fmla="*/ 3560912 w 7467600"/>
              <a:gd name="connsiteY506" fmla="*/ 4079863 h 6858000"/>
              <a:gd name="connsiteX507" fmla="*/ 3626636 w 7467600"/>
              <a:gd name="connsiteY507" fmla="*/ 4512230 h 6858000"/>
              <a:gd name="connsiteX508" fmla="*/ 3653088 w 7467600"/>
              <a:gd name="connsiteY508" fmla="*/ 4521417 h 6858000"/>
              <a:gd name="connsiteX509" fmla="*/ 3988128 w 7467600"/>
              <a:gd name="connsiteY509" fmla="*/ 4817267 h 6858000"/>
              <a:gd name="connsiteX510" fmla="*/ 4830582 w 7467600"/>
              <a:gd name="connsiteY510" fmla="*/ 4676000 h 6858000"/>
              <a:gd name="connsiteX511" fmla="*/ 4830100 w 7467600"/>
              <a:gd name="connsiteY511" fmla="*/ 4675554 h 6858000"/>
              <a:gd name="connsiteX512" fmla="*/ 4036318 w 7467600"/>
              <a:gd name="connsiteY512" fmla="*/ 4147013 h 6858000"/>
              <a:gd name="connsiteX513" fmla="*/ 3432098 w 7467600"/>
              <a:gd name="connsiteY513" fmla="*/ 3537312 h 6858000"/>
              <a:gd name="connsiteX514" fmla="*/ 3446761 w 7467600"/>
              <a:gd name="connsiteY514" fmla="*/ 3461278 h 6858000"/>
              <a:gd name="connsiteX515" fmla="*/ 4419733 w 7467600"/>
              <a:gd name="connsiteY515" fmla="*/ 3963555 h 6858000"/>
              <a:gd name="connsiteX516" fmla="*/ 4781371 w 7467600"/>
              <a:gd name="connsiteY516" fmla="*/ 4458604 h 6858000"/>
              <a:gd name="connsiteX517" fmla="*/ 4780440 w 7467600"/>
              <a:gd name="connsiteY517" fmla="*/ 4470290 h 6858000"/>
              <a:gd name="connsiteX518" fmla="*/ 4898954 w 7467600"/>
              <a:gd name="connsiteY518" fmla="*/ 4662092 h 6858000"/>
              <a:gd name="connsiteX519" fmla="*/ 4900699 w 7467600"/>
              <a:gd name="connsiteY519" fmla="*/ 4670867 h 6858000"/>
              <a:gd name="connsiteX520" fmla="*/ 5714511 w 7467600"/>
              <a:gd name="connsiteY520" fmla="*/ 4663483 h 6858000"/>
              <a:gd name="connsiteX521" fmla="*/ 5464793 w 7467600"/>
              <a:gd name="connsiteY521" fmla="*/ 4393556 h 6858000"/>
              <a:gd name="connsiteX522" fmla="*/ 5461897 w 7467600"/>
              <a:gd name="connsiteY522" fmla="*/ 4390879 h 6858000"/>
              <a:gd name="connsiteX523" fmla="*/ 4294126 w 7467600"/>
              <a:gd name="connsiteY523" fmla="*/ 3303048 h 6858000"/>
              <a:gd name="connsiteX524" fmla="*/ 4305321 w 7467600"/>
              <a:gd name="connsiteY524" fmla="*/ 3256953 h 6858000"/>
              <a:gd name="connsiteX525" fmla="*/ 4949299 w 7467600"/>
              <a:gd name="connsiteY525" fmla="*/ 3766336 h 6858000"/>
              <a:gd name="connsiteX526" fmla="*/ 5291452 w 7467600"/>
              <a:gd name="connsiteY526" fmla="*/ 4076801 h 6858000"/>
              <a:gd name="connsiteX527" fmla="*/ 5434998 w 7467600"/>
              <a:gd name="connsiteY527" fmla="*/ 4254100 h 6858000"/>
              <a:gd name="connsiteX528" fmla="*/ 5351015 w 7467600"/>
              <a:gd name="connsiteY528" fmla="*/ 3760989 h 6858000"/>
              <a:gd name="connsiteX529" fmla="*/ 5413780 w 7467600"/>
              <a:gd name="connsiteY529" fmla="*/ 2966265 h 6858000"/>
              <a:gd name="connsiteX530" fmla="*/ 5425627 w 7467600"/>
              <a:gd name="connsiteY530" fmla="*/ 2954192 h 6858000"/>
              <a:gd name="connsiteX531" fmla="*/ 6604735 w 7467600"/>
              <a:gd name="connsiteY531" fmla="*/ 2041381 h 6858000"/>
              <a:gd name="connsiteX532" fmla="*/ 7204487 w 7467600"/>
              <a:gd name="connsiteY532" fmla="*/ 2742112 h 6858000"/>
              <a:gd name="connsiteX533" fmla="*/ 7131592 w 7467600"/>
              <a:gd name="connsiteY533" fmla="*/ 2672096 h 6858000"/>
              <a:gd name="connsiteX534" fmla="*/ 6996344 w 7467600"/>
              <a:gd name="connsiteY534" fmla="*/ 2518310 h 6858000"/>
              <a:gd name="connsiteX535" fmla="*/ 6735495 w 7467600"/>
              <a:gd name="connsiteY535" fmla="*/ 2196890 h 6858000"/>
              <a:gd name="connsiteX536" fmla="*/ 6721901 w 7467600"/>
              <a:gd name="connsiteY536" fmla="*/ 2179274 h 6858000"/>
              <a:gd name="connsiteX537" fmla="*/ 6604735 w 7467600"/>
              <a:gd name="connsiteY537" fmla="*/ 2041381 h 6858000"/>
              <a:gd name="connsiteX538" fmla="*/ 6591670 w 7467600"/>
              <a:gd name="connsiteY538" fmla="*/ 1988277 h 6858000"/>
              <a:gd name="connsiteX539" fmla="*/ 6747349 w 7467600"/>
              <a:gd name="connsiteY539" fmla="*/ 2160069 h 6858000"/>
              <a:gd name="connsiteX540" fmla="*/ 6760943 w 7467600"/>
              <a:gd name="connsiteY540" fmla="*/ 2177686 h 6858000"/>
              <a:gd name="connsiteX541" fmla="*/ 7021065 w 7467600"/>
              <a:gd name="connsiteY541" fmla="*/ 2498102 h 6858000"/>
              <a:gd name="connsiteX542" fmla="*/ 7155223 w 7467600"/>
              <a:gd name="connsiteY542" fmla="*/ 2650386 h 6858000"/>
              <a:gd name="connsiteX543" fmla="*/ 7203167 w 7467600"/>
              <a:gd name="connsiteY543" fmla="*/ 2697288 h 6858000"/>
              <a:gd name="connsiteX544" fmla="*/ 6937703 w 7467600"/>
              <a:gd name="connsiteY544" fmla="*/ 2321981 h 6858000"/>
              <a:gd name="connsiteX545" fmla="*/ 6591670 w 7467600"/>
              <a:gd name="connsiteY545" fmla="*/ 1988277 h 6858000"/>
              <a:gd name="connsiteX546" fmla="*/ 5798671 w 7467600"/>
              <a:gd name="connsiteY546" fmla="*/ 1981601 h 6858000"/>
              <a:gd name="connsiteX547" fmla="*/ 5754709 w 7467600"/>
              <a:gd name="connsiteY547" fmla="*/ 2071454 h 6858000"/>
              <a:gd name="connsiteX548" fmla="*/ 5763044 w 7467600"/>
              <a:gd name="connsiteY548" fmla="*/ 2842206 h 6858000"/>
              <a:gd name="connsiteX549" fmla="*/ 5764974 w 7467600"/>
              <a:gd name="connsiteY549" fmla="*/ 2799609 h 6858000"/>
              <a:gd name="connsiteX550" fmla="*/ 5767665 w 7467600"/>
              <a:gd name="connsiteY550" fmla="*/ 2666409 h 6858000"/>
              <a:gd name="connsiteX551" fmla="*/ 5763055 w 7467600"/>
              <a:gd name="connsiteY551" fmla="*/ 2579705 h 6858000"/>
              <a:gd name="connsiteX552" fmla="*/ 5758079 w 7467600"/>
              <a:gd name="connsiteY552" fmla="*/ 2492508 h 6858000"/>
              <a:gd name="connsiteX553" fmla="*/ 5779325 w 7467600"/>
              <a:gd name="connsiteY553" fmla="*/ 2197069 h 6858000"/>
              <a:gd name="connsiteX554" fmla="*/ 5798671 w 7467600"/>
              <a:gd name="connsiteY554" fmla="*/ 1981601 h 6858000"/>
              <a:gd name="connsiteX555" fmla="*/ 5829202 w 7467600"/>
              <a:gd name="connsiteY555" fmla="*/ 1971679 h 6858000"/>
              <a:gd name="connsiteX556" fmla="*/ 5809558 w 7467600"/>
              <a:gd name="connsiteY556" fmla="*/ 2198043 h 6858000"/>
              <a:gd name="connsiteX557" fmla="*/ 5788653 w 7467600"/>
              <a:gd name="connsiteY557" fmla="*/ 2489430 h 6858000"/>
              <a:gd name="connsiteX558" fmla="*/ 5793439 w 7467600"/>
              <a:gd name="connsiteY558" fmla="*/ 2575235 h 6858000"/>
              <a:gd name="connsiteX559" fmla="*/ 5796837 w 7467600"/>
              <a:gd name="connsiteY559" fmla="*/ 2637633 h 6858000"/>
              <a:gd name="connsiteX560" fmla="*/ 5818614 w 7467600"/>
              <a:gd name="connsiteY560" fmla="*/ 2473055 h 6858000"/>
              <a:gd name="connsiteX561" fmla="*/ 5829202 w 7467600"/>
              <a:gd name="connsiteY561" fmla="*/ 1971679 h 6858000"/>
              <a:gd name="connsiteX562" fmla="*/ 5911389 w 7467600"/>
              <a:gd name="connsiteY562" fmla="*/ 1898371 h 6858000"/>
              <a:gd name="connsiteX563" fmla="*/ 6237627 w 7467600"/>
              <a:gd name="connsiteY563" fmla="*/ 2231921 h 6858000"/>
              <a:gd name="connsiteX564" fmla="*/ 5911389 w 7467600"/>
              <a:gd name="connsiteY564" fmla="*/ 1898371 h 6858000"/>
              <a:gd name="connsiteX565" fmla="*/ 6944437 w 7467600"/>
              <a:gd name="connsiteY565" fmla="*/ 1575402 h 6858000"/>
              <a:gd name="connsiteX566" fmla="*/ 6304730 w 7467600"/>
              <a:gd name="connsiteY566" fmla="*/ 1766654 h 6858000"/>
              <a:gd name="connsiteX567" fmla="*/ 6944437 w 7467600"/>
              <a:gd name="connsiteY567" fmla="*/ 1575402 h 6858000"/>
              <a:gd name="connsiteX568" fmla="*/ 7019523 w 7467600"/>
              <a:gd name="connsiteY568" fmla="*/ 1519450 h 6858000"/>
              <a:gd name="connsiteX569" fmla="*/ 6298091 w 7467600"/>
              <a:gd name="connsiteY569" fmla="*/ 1737122 h 6858000"/>
              <a:gd name="connsiteX570" fmla="*/ 7019523 w 7467600"/>
              <a:gd name="connsiteY570" fmla="*/ 1519450 h 6858000"/>
              <a:gd name="connsiteX571" fmla="*/ 2399523 w 7467600"/>
              <a:gd name="connsiteY571" fmla="*/ 1428234 h 6858000"/>
              <a:gd name="connsiteX572" fmla="*/ 2224982 w 7467600"/>
              <a:gd name="connsiteY572" fmla="*/ 1826201 h 6858000"/>
              <a:gd name="connsiteX573" fmla="*/ 2096099 w 7467600"/>
              <a:gd name="connsiteY573" fmla="*/ 2345900 h 6858000"/>
              <a:gd name="connsiteX574" fmla="*/ 2283317 w 7467600"/>
              <a:gd name="connsiteY574" fmla="*/ 1796925 h 6858000"/>
              <a:gd name="connsiteX575" fmla="*/ 2399523 w 7467600"/>
              <a:gd name="connsiteY575" fmla="*/ 1428234 h 6858000"/>
              <a:gd name="connsiteX576" fmla="*/ 2448558 w 7467600"/>
              <a:gd name="connsiteY576" fmla="*/ 1373435 h 6858000"/>
              <a:gd name="connsiteX577" fmla="*/ 2312521 w 7467600"/>
              <a:gd name="connsiteY577" fmla="*/ 1806140 h 6858000"/>
              <a:gd name="connsiteX578" fmla="*/ 2127533 w 7467600"/>
              <a:gd name="connsiteY578" fmla="*/ 2348380 h 6858000"/>
              <a:gd name="connsiteX579" fmla="*/ 2358080 w 7467600"/>
              <a:gd name="connsiteY579" fmla="*/ 1866134 h 6858000"/>
              <a:gd name="connsiteX580" fmla="*/ 2407436 w 7467600"/>
              <a:gd name="connsiteY580" fmla="*/ 1651070 h 6858000"/>
              <a:gd name="connsiteX581" fmla="*/ 2448558 w 7467600"/>
              <a:gd name="connsiteY581" fmla="*/ 1373435 h 6858000"/>
              <a:gd name="connsiteX582" fmla="*/ 278707 w 7467600"/>
              <a:gd name="connsiteY582" fmla="*/ 1352270 h 6858000"/>
              <a:gd name="connsiteX583" fmla="*/ 321570 w 7467600"/>
              <a:gd name="connsiteY583" fmla="*/ 1861610 h 6858000"/>
              <a:gd name="connsiteX584" fmla="*/ 294281 w 7467600"/>
              <a:gd name="connsiteY584" fmla="*/ 1440658 h 6858000"/>
              <a:gd name="connsiteX585" fmla="*/ 278707 w 7467600"/>
              <a:gd name="connsiteY585" fmla="*/ 1352270 h 6858000"/>
              <a:gd name="connsiteX586" fmla="*/ 1423821 w 7467600"/>
              <a:gd name="connsiteY586" fmla="*/ 1351958 h 6858000"/>
              <a:gd name="connsiteX587" fmla="*/ 1638521 w 7467600"/>
              <a:gd name="connsiteY587" fmla="*/ 1908470 h 6858000"/>
              <a:gd name="connsiteX588" fmla="*/ 1754199 w 7467600"/>
              <a:gd name="connsiteY588" fmla="*/ 2149284 h 6858000"/>
              <a:gd name="connsiteX589" fmla="*/ 1908359 w 7467600"/>
              <a:gd name="connsiteY589" fmla="*/ 2364988 h 6858000"/>
              <a:gd name="connsiteX590" fmla="*/ 1647661 w 7467600"/>
              <a:gd name="connsiteY590" fmla="*/ 1825945 h 6858000"/>
              <a:gd name="connsiteX591" fmla="*/ 1423821 w 7467600"/>
              <a:gd name="connsiteY591" fmla="*/ 1351958 h 6858000"/>
              <a:gd name="connsiteX592" fmla="*/ 1431890 w 7467600"/>
              <a:gd name="connsiteY592" fmla="*/ 1306475 h 6858000"/>
              <a:gd name="connsiteX593" fmla="*/ 1507597 w 7467600"/>
              <a:gd name="connsiteY593" fmla="*/ 1446132 h 6858000"/>
              <a:gd name="connsiteX594" fmla="*/ 1674586 w 7467600"/>
              <a:gd name="connsiteY594" fmla="*/ 1813832 h 6858000"/>
              <a:gd name="connsiteX595" fmla="*/ 1815950 w 7467600"/>
              <a:gd name="connsiteY595" fmla="*/ 2128564 h 6858000"/>
              <a:gd name="connsiteX596" fmla="*/ 1984242 w 7467600"/>
              <a:gd name="connsiteY596" fmla="*/ 2430829 h 6858000"/>
              <a:gd name="connsiteX597" fmla="*/ 2014023 w 7467600"/>
              <a:gd name="connsiteY597" fmla="*/ 2450995 h 6858000"/>
              <a:gd name="connsiteX598" fmla="*/ 1747337 w 7467600"/>
              <a:gd name="connsiteY598" fmla="*/ 1855264 h 6858000"/>
              <a:gd name="connsiteX599" fmla="*/ 1533749 w 7467600"/>
              <a:gd name="connsiteY599" fmla="*/ 1478656 h 6858000"/>
              <a:gd name="connsiteX600" fmla="*/ 1431890 w 7467600"/>
              <a:gd name="connsiteY600" fmla="*/ 1306475 h 6858000"/>
              <a:gd name="connsiteX601" fmla="*/ 5052692 w 7467600"/>
              <a:gd name="connsiteY601" fmla="*/ 1292994 h 6858000"/>
              <a:gd name="connsiteX602" fmla="*/ 5200661 w 7467600"/>
              <a:gd name="connsiteY602" fmla="*/ 1635186 h 6858000"/>
              <a:gd name="connsiteX603" fmla="*/ 5297138 w 7467600"/>
              <a:gd name="connsiteY603" fmla="*/ 1906351 h 6858000"/>
              <a:gd name="connsiteX604" fmla="*/ 5052692 w 7467600"/>
              <a:gd name="connsiteY604" fmla="*/ 1292994 h 6858000"/>
              <a:gd name="connsiteX605" fmla="*/ 5009948 w 7467600"/>
              <a:gd name="connsiteY605" fmla="*/ 1273619 h 6858000"/>
              <a:gd name="connsiteX606" fmla="*/ 5121777 w 7467600"/>
              <a:gd name="connsiteY606" fmla="*/ 1654213 h 6858000"/>
              <a:gd name="connsiteX607" fmla="*/ 5293545 w 7467600"/>
              <a:gd name="connsiteY607" fmla="*/ 2072247 h 6858000"/>
              <a:gd name="connsiteX608" fmla="*/ 5294042 w 7467600"/>
              <a:gd name="connsiteY608" fmla="*/ 2065019 h 6858000"/>
              <a:gd name="connsiteX609" fmla="*/ 5171936 w 7467600"/>
              <a:gd name="connsiteY609" fmla="*/ 1647613 h 6858000"/>
              <a:gd name="connsiteX610" fmla="*/ 5009948 w 7467600"/>
              <a:gd name="connsiteY610" fmla="*/ 1273619 h 6858000"/>
              <a:gd name="connsiteX611" fmla="*/ 655236 w 7467600"/>
              <a:gd name="connsiteY611" fmla="*/ 1268632 h 6858000"/>
              <a:gd name="connsiteX612" fmla="*/ 839521 w 7467600"/>
              <a:gd name="connsiteY612" fmla="*/ 1685315 h 6858000"/>
              <a:gd name="connsiteX613" fmla="*/ 1109416 w 7467600"/>
              <a:gd name="connsiteY613" fmla="*/ 2061663 h 6858000"/>
              <a:gd name="connsiteX614" fmla="*/ 1298300 w 7467600"/>
              <a:gd name="connsiteY614" fmla="*/ 2247742 h 6858000"/>
              <a:gd name="connsiteX615" fmla="*/ 1125871 w 7467600"/>
              <a:gd name="connsiteY615" fmla="*/ 1989513 h 6858000"/>
              <a:gd name="connsiteX616" fmla="*/ 981574 w 7467600"/>
              <a:gd name="connsiteY616" fmla="*/ 1783157 h 6858000"/>
              <a:gd name="connsiteX617" fmla="*/ 922198 w 7467600"/>
              <a:gd name="connsiteY617" fmla="*/ 1677437 h 6858000"/>
              <a:gd name="connsiteX618" fmla="*/ 869293 w 7467600"/>
              <a:gd name="connsiteY618" fmla="*/ 1583214 h 6858000"/>
              <a:gd name="connsiteX619" fmla="*/ 751431 w 7467600"/>
              <a:gd name="connsiteY619" fmla="*/ 1405731 h 6858000"/>
              <a:gd name="connsiteX620" fmla="*/ 655236 w 7467600"/>
              <a:gd name="connsiteY620" fmla="*/ 1268632 h 6858000"/>
              <a:gd name="connsiteX621" fmla="*/ 6516292 w 7467600"/>
              <a:gd name="connsiteY621" fmla="*/ 1263064 h 6858000"/>
              <a:gd name="connsiteX622" fmla="*/ 5736320 w 7467600"/>
              <a:gd name="connsiteY622" fmla="*/ 1501803 h 6858000"/>
              <a:gd name="connsiteX623" fmla="*/ 6516292 w 7467600"/>
              <a:gd name="connsiteY623" fmla="*/ 1263064 h 6858000"/>
              <a:gd name="connsiteX624" fmla="*/ 291466 w 7467600"/>
              <a:gd name="connsiteY624" fmla="*/ 1250369 h 6858000"/>
              <a:gd name="connsiteX625" fmla="*/ 323180 w 7467600"/>
              <a:gd name="connsiteY625" fmla="*/ 1435283 h 6858000"/>
              <a:gd name="connsiteX626" fmla="*/ 349381 w 7467600"/>
              <a:gd name="connsiteY626" fmla="*/ 1875041 h 6858000"/>
              <a:gd name="connsiteX627" fmla="*/ 374363 w 7467600"/>
              <a:gd name="connsiteY627" fmla="*/ 1506494 h 6858000"/>
              <a:gd name="connsiteX628" fmla="*/ 302168 w 7467600"/>
              <a:gd name="connsiteY628" fmla="*/ 1274495 h 6858000"/>
              <a:gd name="connsiteX629" fmla="*/ 291466 w 7467600"/>
              <a:gd name="connsiteY629" fmla="*/ 1250369 h 6858000"/>
              <a:gd name="connsiteX630" fmla="*/ 678222 w 7467600"/>
              <a:gd name="connsiteY630" fmla="*/ 1248670 h 6858000"/>
              <a:gd name="connsiteX631" fmla="*/ 775536 w 7467600"/>
              <a:gd name="connsiteY631" fmla="*/ 1388015 h 6858000"/>
              <a:gd name="connsiteX632" fmla="*/ 894529 w 7467600"/>
              <a:gd name="connsiteY632" fmla="*/ 1567739 h 6858000"/>
              <a:gd name="connsiteX633" fmla="*/ 948000 w 7467600"/>
              <a:gd name="connsiteY633" fmla="*/ 1663088 h 6858000"/>
              <a:gd name="connsiteX634" fmla="*/ 1006812 w 7467600"/>
              <a:gd name="connsiteY634" fmla="*/ 1767683 h 6858000"/>
              <a:gd name="connsiteX635" fmla="*/ 1149133 w 7467600"/>
              <a:gd name="connsiteY635" fmla="*/ 1971513 h 6858000"/>
              <a:gd name="connsiteX636" fmla="*/ 1333952 w 7467600"/>
              <a:gd name="connsiteY636" fmla="*/ 2251620 h 6858000"/>
              <a:gd name="connsiteX637" fmla="*/ 1337329 w 7467600"/>
              <a:gd name="connsiteY637" fmla="*/ 2258350 h 6858000"/>
              <a:gd name="connsiteX638" fmla="*/ 1014726 w 7467600"/>
              <a:gd name="connsiteY638" fmla="*/ 1615556 h 6858000"/>
              <a:gd name="connsiteX639" fmla="*/ 678222 w 7467600"/>
              <a:gd name="connsiteY639" fmla="*/ 1248670 h 6858000"/>
              <a:gd name="connsiteX640" fmla="*/ 6691602 w 7467600"/>
              <a:gd name="connsiteY640" fmla="*/ 1140573 h 6858000"/>
              <a:gd name="connsiteX641" fmla="*/ 6571100 w 7467600"/>
              <a:gd name="connsiteY641" fmla="*/ 1183662 h 6858000"/>
              <a:gd name="connsiteX642" fmla="*/ 6241687 w 7467600"/>
              <a:gd name="connsiteY642" fmla="*/ 1257600 h 6858000"/>
              <a:gd name="connsiteX643" fmla="*/ 5693009 w 7467600"/>
              <a:gd name="connsiteY643" fmla="*/ 1478256 h 6858000"/>
              <a:gd name="connsiteX644" fmla="*/ 6548420 w 7467600"/>
              <a:gd name="connsiteY644" fmla="*/ 1214599 h 6858000"/>
              <a:gd name="connsiteX645" fmla="*/ 6605473 w 7467600"/>
              <a:gd name="connsiteY645" fmla="*/ 1184686 h 6858000"/>
              <a:gd name="connsiteX646" fmla="*/ 6691602 w 7467600"/>
              <a:gd name="connsiteY646" fmla="*/ 1140573 h 6858000"/>
              <a:gd name="connsiteX647" fmla="*/ 4002475 w 7467600"/>
              <a:gd name="connsiteY647" fmla="*/ 1037802 h 6858000"/>
              <a:gd name="connsiteX648" fmla="*/ 4000324 w 7467600"/>
              <a:gd name="connsiteY648" fmla="*/ 1039362 h 6858000"/>
              <a:gd name="connsiteX649" fmla="*/ 4002862 w 7467600"/>
              <a:gd name="connsiteY649" fmla="*/ 1042866 h 6858000"/>
              <a:gd name="connsiteX650" fmla="*/ 4002475 w 7467600"/>
              <a:gd name="connsiteY650" fmla="*/ 1037802 h 6858000"/>
              <a:gd name="connsiteX651" fmla="*/ 506322 w 7467600"/>
              <a:gd name="connsiteY651" fmla="*/ 1020997 h 6858000"/>
              <a:gd name="connsiteX652" fmla="*/ 533068 w 7467600"/>
              <a:gd name="connsiteY652" fmla="*/ 1029409 h 6858000"/>
              <a:gd name="connsiteX653" fmla="*/ 1232525 w 7467600"/>
              <a:gd name="connsiteY653" fmla="*/ 1804675 h 6858000"/>
              <a:gd name="connsiteX654" fmla="*/ 1388858 w 7467600"/>
              <a:gd name="connsiteY654" fmla="*/ 2368011 h 6858000"/>
              <a:gd name="connsiteX655" fmla="*/ 1384098 w 7467600"/>
              <a:gd name="connsiteY655" fmla="*/ 2378125 h 6858000"/>
              <a:gd name="connsiteX656" fmla="*/ 1425393 w 7467600"/>
              <a:gd name="connsiteY656" fmla="*/ 2589124 h 6858000"/>
              <a:gd name="connsiteX657" fmla="*/ 1424001 w 7467600"/>
              <a:gd name="connsiteY657" fmla="*/ 2597541 h 6858000"/>
              <a:gd name="connsiteX658" fmla="*/ 2152729 w 7467600"/>
              <a:gd name="connsiteY658" fmla="*/ 2864487 h 6858000"/>
              <a:gd name="connsiteX659" fmla="*/ 2020609 w 7467600"/>
              <a:gd name="connsiteY659" fmla="*/ 2539671 h 6858000"/>
              <a:gd name="connsiteX660" fmla="*/ 2018920 w 7467600"/>
              <a:gd name="connsiteY660" fmla="*/ 2536309 h 6858000"/>
              <a:gd name="connsiteX661" fmla="*/ 1342441 w 7467600"/>
              <a:gd name="connsiteY661" fmla="*/ 1173017 h 6858000"/>
              <a:gd name="connsiteX662" fmla="*/ 1367925 w 7467600"/>
              <a:gd name="connsiteY662" fmla="*/ 1135648 h 6858000"/>
              <a:gd name="connsiteX663" fmla="*/ 1771401 w 7467600"/>
              <a:gd name="connsiteY663" fmla="*/ 1806673 h 6858000"/>
              <a:gd name="connsiteX664" fmla="*/ 1972385 w 7467600"/>
              <a:gd name="connsiteY664" fmla="*/ 2198735 h 6858000"/>
              <a:gd name="connsiteX665" fmla="*/ 2040892 w 7467600"/>
              <a:gd name="connsiteY665" fmla="*/ 2405205 h 6858000"/>
              <a:gd name="connsiteX666" fmla="*/ 2131689 w 7467600"/>
              <a:gd name="connsiteY666" fmla="*/ 1936926 h 6858000"/>
              <a:gd name="connsiteX667" fmla="*/ 2454820 w 7467600"/>
              <a:gd name="connsiteY667" fmla="*/ 1248808 h 6858000"/>
              <a:gd name="connsiteX668" fmla="*/ 2492512 w 7467600"/>
              <a:gd name="connsiteY668" fmla="*/ 1302920 h 6858000"/>
              <a:gd name="connsiteX669" fmla="*/ 2081216 w 7467600"/>
              <a:gd name="connsiteY669" fmla="*/ 2527513 h 6858000"/>
              <a:gd name="connsiteX670" fmla="*/ 2081211 w 7467600"/>
              <a:gd name="connsiteY670" fmla="*/ 2528916 h 6858000"/>
              <a:gd name="connsiteX671" fmla="*/ 2199067 w 7467600"/>
              <a:gd name="connsiteY671" fmla="*/ 2884061 h 6858000"/>
              <a:gd name="connsiteX672" fmla="*/ 3192586 w 7467600"/>
              <a:gd name="connsiteY672" fmla="*/ 3411496 h 6858000"/>
              <a:gd name="connsiteX673" fmla="*/ 3182620 w 7467600"/>
              <a:gd name="connsiteY673" fmla="*/ 3483279 h 6858000"/>
              <a:gd name="connsiteX674" fmla="*/ 2435119 w 7467600"/>
              <a:gd name="connsiteY674" fmla="*/ 3080173 h 6858000"/>
              <a:gd name="connsiteX675" fmla="*/ 2410152 w 7467600"/>
              <a:gd name="connsiteY675" fmla="*/ 3063751 h 6858000"/>
              <a:gd name="connsiteX676" fmla="*/ 2408099 w 7467600"/>
              <a:gd name="connsiteY676" fmla="*/ 3064403 h 6858000"/>
              <a:gd name="connsiteX677" fmla="*/ 2407218 w 7467600"/>
              <a:gd name="connsiteY677" fmla="*/ 3070324 h 6858000"/>
              <a:gd name="connsiteX678" fmla="*/ 2380138 w 7467600"/>
              <a:gd name="connsiteY678" fmla="*/ 3099341 h 6858000"/>
              <a:gd name="connsiteX679" fmla="*/ 1765923 w 7467600"/>
              <a:gd name="connsiteY679" fmla="*/ 3581043 h 6858000"/>
              <a:gd name="connsiteX680" fmla="*/ 1702258 w 7467600"/>
              <a:gd name="connsiteY680" fmla="*/ 3612286 h 6858000"/>
              <a:gd name="connsiteX681" fmla="*/ 1538370 w 7467600"/>
              <a:gd name="connsiteY681" fmla="*/ 3811804 h 6858000"/>
              <a:gd name="connsiteX682" fmla="*/ 542867 w 7467600"/>
              <a:gd name="connsiteY682" fmla="*/ 4944092 h 6858000"/>
              <a:gd name="connsiteX683" fmla="*/ 515800 w 7467600"/>
              <a:gd name="connsiteY683" fmla="*/ 4862180 h 6858000"/>
              <a:gd name="connsiteX684" fmla="*/ 909145 w 7467600"/>
              <a:gd name="connsiteY684" fmla="*/ 4199225 h 6858000"/>
              <a:gd name="connsiteX685" fmla="*/ 1214067 w 7467600"/>
              <a:gd name="connsiteY685" fmla="*/ 3908561 h 6858000"/>
              <a:gd name="connsiteX686" fmla="*/ 640967 w 7467600"/>
              <a:gd name="connsiteY686" fmla="*/ 4105601 h 6858000"/>
              <a:gd name="connsiteX687" fmla="*/ 112563 w 7467600"/>
              <a:gd name="connsiteY687" fmla="*/ 4396952 h 6858000"/>
              <a:gd name="connsiteX688" fmla="*/ 0 w 7467600"/>
              <a:gd name="connsiteY688" fmla="*/ 4466006 h 6858000"/>
              <a:gd name="connsiteX689" fmla="*/ 0 w 7467600"/>
              <a:gd name="connsiteY689" fmla="*/ 4233763 h 6858000"/>
              <a:gd name="connsiteX690" fmla="*/ 36881 w 7467600"/>
              <a:gd name="connsiteY690" fmla="*/ 4200118 h 6858000"/>
              <a:gd name="connsiteX691" fmla="*/ 910534 w 7467600"/>
              <a:gd name="connsiteY691" fmla="*/ 3629753 h 6858000"/>
              <a:gd name="connsiteX692" fmla="*/ 1578717 w 7467600"/>
              <a:gd name="connsiteY692" fmla="*/ 3575982 h 6858000"/>
              <a:gd name="connsiteX693" fmla="*/ 2338780 w 7467600"/>
              <a:gd name="connsiteY693" fmla="*/ 3033725 h 6858000"/>
              <a:gd name="connsiteX694" fmla="*/ 1807991 w 7467600"/>
              <a:gd name="connsiteY694" fmla="*/ 2807184 h 6858000"/>
              <a:gd name="connsiteX695" fmla="*/ 1416358 w 7467600"/>
              <a:gd name="connsiteY695" fmla="*/ 3112571 h 6858000"/>
              <a:gd name="connsiteX696" fmla="*/ 939066 w 7467600"/>
              <a:gd name="connsiteY696" fmla="*/ 3378798 h 6858000"/>
              <a:gd name="connsiteX697" fmla="*/ 115099 w 7467600"/>
              <a:gd name="connsiteY697" fmla="*/ 3607650 h 6858000"/>
              <a:gd name="connsiteX698" fmla="*/ 97284 w 7467600"/>
              <a:gd name="connsiteY698" fmla="*/ 3520393 h 6858000"/>
              <a:gd name="connsiteX699" fmla="*/ 922050 w 7467600"/>
              <a:gd name="connsiteY699" fmla="*/ 3074867 h 6858000"/>
              <a:gd name="connsiteX700" fmla="*/ 1405265 w 7467600"/>
              <a:gd name="connsiteY700" fmla="*/ 3016319 h 6858000"/>
              <a:gd name="connsiteX701" fmla="*/ 1407512 w 7467600"/>
              <a:gd name="connsiteY701" fmla="*/ 3018001 h 6858000"/>
              <a:gd name="connsiteX702" fmla="*/ 1726266 w 7467600"/>
              <a:gd name="connsiteY702" fmla="*/ 2777274 h 6858000"/>
              <a:gd name="connsiteX703" fmla="*/ 625390 w 7467600"/>
              <a:gd name="connsiteY703" fmla="*/ 2514541 h 6858000"/>
              <a:gd name="connsiteX704" fmla="*/ 619799 w 7467600"/>
              <a:gd name="connsiteY704" fmla="*/ 2527180 h 6858000"/>
              <a:gd name="connsiteX705" fmla="*/ 310030 w 7467600"/>
              <a:gd name="connsiteY705" fmla="*/ 2771818 h 6858000"/>
              <a:gd name="connsiteX706" fmla="*/ 173877 w 7467600"/>
              <a:gd name="connsiteY706" fmla="*/ 2937056 h 6858000"/>
              <a:gd name="connsiteX707" fmla="*/ 77889 w 7467600"/>
              <a:gd name="connsiteY707" fmla="*/ 3138440 h 6858000"/>
              <a:gd name="connsiteX708" fmla="*/ 0 w 7467600"/>
              <a:gd name="connsiteY708" fmla="*/ 3271395 h 6858000"/>
              <a:gd name="connsiteX709" fmla="*/ 0 w 7467600"/>
              <a:gd name="connsiteY709" fmla="*/ 3153002 h 6858000"/>
              <a:gd name="connsiteX710" fmla="*/ 2386 w 7467600"/>
              <a:gd name="connsiteY710" fmla="*/ 3149203 h 6858000"/>
              <a:gd name="connsiteX711" fmla="*/ 89753 w 7467600"/>
              <a:gd name="connsiteY711" fmla="*/ 2987702 h 6858000"/>
              <a:gd name="connsiteX712" fmla="*/ 76869 w 7467600"/>
              <a:gd name="connsiteY712" fmla="*/ 3005404 h 6858000"/>
              <a:gd name="connsiteX713" fmla="*/ 32049 w 7467600"/>
              <a:gd name="connsiteY713" fmla="*/ 3065814 h 6858000"/>
              <a:gd name="connsiteX714" fmla="*/ 0 w 7467600"/>
              <a:gd name="connsiteY714" fmla="*/ 3108744 h 6858000"/>
              <a:gd name="connsiteX715" fmla="*/ 0 w 7467600"/>
              <a:gd name="connsiteY715" fmla="*/ 3058059 h 6858000"/>
              <a:gd name="connsiteX716" fmla="*/ 7610 w 7467600"/>
              <a:gd name="connsiteY716" fmla="*/ 3047889 h 6858000"/>
              <a:gd name="connsiteX717" fmla="*/ 52419 w 7467600"/>
              <a:gd name="connsiteY717" fmla="*/ 2987479 h 6858000"/>
              <a:gd name="connsiteX718" fmla="*/ 59142 w 7467600"/>
              <a:gd name="connsiteY718" fmla="*/ 2978488 h 6858000"/>
              <a:gd name="connsiteX719" fmla="*/ 0 w 7467600"/>
              <a:gd name="connsiteY719" fmla="*/ 3015334 h 6858000"/>
              <a:gd name="connsiteX720" fmla="*/ 0 w 7467600"/>
              <a:gd name="connsiteY720" fmla="*/ 2914286 h 6858000"/>
              <a:gd name="connsiteX721" fmla="*/ 36383 w 7467600"/>
              <a:gd name="connsiteY721" fmla="*/ 2901128 h 6858000"/>
              <a:gd name="connsiteX722" fmla="*/ 156329 w 7467600"/>
              <a:gd name="connsiteY722" fmla="*/ 2840533 h 6858000"/>
              <a:gd name="connsiteX723" fmla="*/ 358355 w 7467600"/>
              <a:gd name="connsiteY723" fmla="*/ 2620471 h 6858000"/>
              <a:gd name="connsiteX724" fmla="*/ 510577 w 7467600"/>
              <a:gd name="connsiteY724" fmla="*/ 2501244 h 6858000"/>
              <a:gd name="connsiteX725" fmla="*/ 211967 w 7467600"/>
              <a:gd name="connsiteY725" fmla="*/ 2479171 h 6858000"/>
              <a:gd name="connsiteX726" fmla="*/ 0 w 7467600"/>
              <a:gd name="connsiteY726" fmla="*/ 2476398 h 6858000"/>
              <a:gd name="connsiteX727" fmla="*/ 0 w 7467600"/>
              <a:gd name="connsiteY727" fmla="*/ 2389189 h 6858000"/>
              <a:gd name="connsiteX728" fmla="*/ 103062 w 7467600"/>
              <a:gd name="connsiteY728" fmla="*/ 2389518 h 6858000"/>
              <a:gd name="connsiteX729" fmla="*/ 510734 w 7467600"/>
              <a:gd name="connsiteY729" fmla="*/ 2416201 h 6858000"/>
              <a:gd name="connsiteX730" fmla="*/ 279257 w 7467600"/>
              <a:gd name="connsiteY730" fmla="*/ 2092102 h 6858000"/>
              <a:gd name="connsiteX731" fmla="*/ 65265 w 7467600"/>
              <a:gd name="connsiteY731" fmla="*/ 2006049 h 6858000"/>
              <a:gd name="connsiteX732" fmla="*/ 0 w 7467600"/>
              <a:gd name="connsiteY732" fmla="*/ 1982532 h 6858000"/>
              <a:gd name="connsiteX733" fmla="*/ 0 w 7467600"/>
              <a:gd name="connsiteY733" fmla="*/ 1912789 h 6858000"/>
              <a:gd name="connsiteX734" fmla="*/ 97460 w 7467600"/>
              <a:gd name="connsiteY734" fmla="*/ 1953725 h 6858000"/>
              <a:gd name="connsiteX735" fmla="*/ 221272 w 7467600"/>
              <a:gd name="connsiteY735" fmla="*/ 1980766 h 6858000"/>
              <a:gd name="connsiteX736" fmla="*/ 116765 w 7467600"/>
              <a:gd name="connsiteY736" fmla="*/ 1911033 h 6858000"/>
              <a:gd name="connsiteX737" fmla="*/ 16405 w 7467600"/>
              <a:gd name="connsiteY737" fmla="*/ 1803412 h 6858000"/>
              <a:gd name="connsiteX738" fmla="*/ 0 w 7467600"/>
              <a:gd name="connsiteY738" fmla="*/ 1784777 h 6858000"/>
              <a:gd name="connsiteX739" fmla="*/ 0 w 7467600"/>
              <a:gd name="connsiteY739" fmla="*/ 1740082 h 6858000"/>
              <a:gd name="connsiteX740" fmla="*/ 39394 w 7467600"/>
              <a:gd name="connsiteY740" fmla="*/ 1784856 h 6858000"/>
              <a:gd name="connsiteX741" fmla="*/ 135813 w 7467600"/>
              <a:gd name="connsiteY741" fmla="*/ 1888838 h 6858000"/>
              <a:gd name="connsiteX742" fmla="*/ 242575 w 7467600"/>
              <a:gd name="connsiteY742" fmla="*/ 1958841 h 6858000"/>
              <a:gd name="connsiteX743" fmla="*/ 82197 w 7467600"/>
              <a:gd name="connsiteY743" fmla="*/ 1754826 h 6858000"/>
              <a:gd name="connsiteX744" fmla="*/ 0 w 7467600"/>
              <a:gd name="connsiteY744" fmla="*/ 1679650 h 6858000"/>
              <a:gd name="connsiteX745" fmla="*/ 0 w 7467600"/>
              <a:gd name="connsiteY745" fmla="*/ 1602463 h 6858000"/>
              <a:gd name="connsiteX746" fmla="*/ 84689 w 7467600"/>
              <a:gd name="connsiteY746" fmla="*/ 1677442 h 6858000"/>
              <a:gd name="connsiteX747" fmla="*/ 298437 w 7467600"/>
              <a:gd name="connsiteY747" fmla="*/ 1968019 h 6858000"/>
              <a:gd name="connsiteX748" fmla="*/ 227269 w 7467600"/>
              <a:gd name="connsiteY748" fmla="*/ 1114064 h 6858000"/>
              <a:gd name="connsiteX749" fmla="*/ 248003 w 7467600"/>
              <a:gd name="connsiteY749" fmla="*/ 1089613 h 6858000"/>
              <a:gd name="connsiteX750" fmla="*/ 427020 w 7467600"/>
              <a:gd name="connsiteY750" fmla="*/ 1619803 h 6858000"/>
              <a:gd name="connsiteX751" fmla="*/ 340345 w 7467600"/>
              <a:gd name="connsiteY751" fmla="*/ 2027739 h 6858000"/>
              <a:gd name="connsiteX752" fmla="*/ 360865 w 7467600"/>
              <a:gd name="connsiteY752" fmla="*/ 2044827 h 6858000"/>
              <a:gd name="connsiteX753" fmla="*/ 560414 w 7467600"/>
              <a:gd name="connsiteY753" fmla="*/ 2421457 h 6858000"/>
              <a:gd name="connsiteX754" fmla="*/ 1359703 w 7467600"/>
              <a:gd name="connsiteY754" fmla="*/ 2578554 h 6858000"/>
              <a:gd name="connsiteX755" fmla="*/ 1359422 w 7467600"/>
              <a:gd name="connsiteY755" fmla="*/ 2577994 h 6858000"/>
              <a:gd name="connsiteX756" fmla="*/ 828701 w 7467600"/>
              <a:gd name="connsiteY756" fmla="*/ 1839520 h 6858000"/>
              <a:gd name="connsiteX757" fmla="*/ 494427 w 7467600"/>
              <a:gd name="connsiteY757" fmla="*/ 1092333 h 6858000"/>
              <a:gd name="connsiteX758" fmla="*/ 506322 w 7467600"/>
              <a:gd name="connsiteY758" fmla="*/ 1020997 h 6858000"/>
              <a:gd name="connsiteX759" fmla="*/ 4570198 w 7467600"/>
              <a:gd name="connsiteY759" fmla="*/ 978081 h 6858000"/>
              <a:gd name="connsiteX760" fmla="*/ 4523691 w 7467600"/>
              <a:gd name="connsiteY760" fmla="*/ 1127776 h 6858000"/>
              <a:gd name="connsiteX761" fmla="*/ 4509875 w 7467600"/>
              <a:gd name="connsiteY761" fmla="*/ 1167552 h 6858000"/>
              <a:gd name="connsiteX762" fmla="*/ 4478168 w 7467600"/>
              <a:gd name="connsiteY762" fmla="*/ 1260735 h 6858000"/>
              <a:gd name="connsiteX763" fmla="*/ 4409309 w 7467600"/>
              <a:gd name="connsiteY763" fmla="*/ 1666996 h 6858000"/>
              <a:gd name="connsiteX764" fmla="*/ 4370031 w 7467600"/>
              <a:gd name="connsiteY764" fmla="*/ 1955666 h 6858000"/>
              <a:gd name="connsiteX765" fmla="*/ 4570198 w 7467600"/>
              <a:gd name="connsiteY765" fmla="*/ 978081 h 6858000"/>
              <a:gd name="connsiteX766" fmla="*/ 4557898 w 7467600"/>
              <a:gd name="connsiteY766" fmla="*/ 900011 h 6858000"/>
              <a:gd name="connsiteX767" fmla="*/ 4344840 w 7467600"/>
              <a:gd name="connsiteY767" fmla="*/ 1922038 h 6858000"/>
              <a:gd name="connsiteX768" fmla="*/ 4378710 w 7467600"/>
              <a:gd name="connsiteY768" fmla="*/ 1665516 h 6858000"/>
              <a:gd name="connsiteX769" fmla="*/ 4448798 w 7467600"/>
              <a:gd name="connsiteY769" fmla="*/ 1253024 h 6858000"/>
              <a:gd name="connsiteX770" fmla="*/ 4480315 w 7467600"/>
              <a:gd name="connsiteY770" fmla="*/ 1158454 h 6858000"/>
              <a:gd name="connsiteX771" fmla="*/ 4494133 w 7467600"/>
              <a:gd name="connsiteY771" fmla="*/ 1118676 h 6858000"/>
              <a:gd name="connsiteX772" fmla="*/ 4557898 w 7467600"/>
              <a:gd name="connsiteY772" fmla="*/ 900011 h 6858000"/>
              <a:gd name="connsiteX773" fmla="*/ 5870151 w 7467600"/>
              <a:gd name="connsiteY773" fmla="*/ 898890 h 6858000"/>
              <a:gd name="connsiteX774" fmla="*/ 5861335 w 7467600"/>
              <a:gd name="connsiteY774" fmla="*/ 899177 h 6858000"/>
              <a:gd name="connsiteX775" fmla="*/ 5843702 w 7467600"/>
              <a:gd name="connsiteY775" fmla="*/ 899748 h 6858000"/>
              <a:gd name="connsiteX776" fmla="*/ 5651107 w 7467600"/>
              <a:gd name="connsiteY776" fmla="*/ 920306 h 6858000"/>
              <a:gd name="connsiteX777" fmla="*/ 5459407 w 7467600"/>
              <a:gd name="connsiteY777" fmla="*/ 940975 h 6858000"/>
              <a:gd name="connsiteX778" fmla="*/ 5374846 w 7467600"/>
              <a:gd name="connsiteY778" fmla="*/ 941988 h 6858000"/>
              <a:gd name="connsiteX779" fmla="*/ 5256105 w 7467600"/>
              <a:gd name="connsiteY779" fmla="*/ 945632 h 6858000"/>
              <a:gd name="connsiteX780" fmla="*/ 5107071 w 7467600"/>
              <a:gd name="connsiteY780" fmla="*/ 969720 h 6858000"/>
              <a:gd name="connsiteX781" fmla="*/ 4998681 w 7467600"/>
              <a:gd name="connsiteY781" fmla="*/ 988771 h 6858000"/>
              <a:gd name="connsiteX782" fmla="*/ 5870151 w 7467600"/>
              <a:gd name="connsiteY782" fmla="*/ 898890 h 6858000"/>
              <a:gd name="connsiteX783" fmla="*/ 5504425 w 7467600"/>
              <a:gd name="connsiteY783" fmla="*/ 848067 h 6858000"/>
              <a:gd name="connsiteX784" fmla="*/ 4968849 w 7467600"/>
              <a:gd name="connsiteY784" fmla="*/ 962318 h 6858000"/>
              <a:gd name="connsiteX785" fmla="*/ 5104039 w 7467600"/>
              <a:gd name="connsiteY785" fmla="*/ 940634 h 6858000"/>
              <a:gd name="connsiteX786" fmla="*/ 5256311 w 7467600"/>
              <a:gd name="connsiteY786" fmla="*/ 916490 h 6858000"/>
              <a:gd name="connsiteX787" fmla="*/ 5377381 w 7467600"/>
              <a:gd name="connsiteY787" fmla="*/ 912671 h 6858000"/>
              <a:gd name="connsiteX788" fmla="*/ 5460148 w 7467600"/>
              <a:gd name="connsiteY788" fmla="*/ 911442 h 6858000"/>
              <a:gd name="connsiteX789" fmla="*/ 5648971 w 7467600"/>
              <a:gd name="connsiteY789" fmla="*/ 891331 h 6858000"/>
              <a:gd name="connsiteX790" fmla="*/ 5844807 w 7467600"/>
              <a:gd name="connsiteY790" fmla="*/ 870718 h 6858000"/>
              <a:gd name="connsiteX791" fmla="*/ 5862975 w 7467600"/>
              <a:gd name="connsiteY791" fmla="*/ 869756 h 6858000"/>
              <a:gd name="connsiteX792" fmla="*/ 5920887 w 7467600"/>
              <a:gd name="connsiteY792" fmla="*/ 865929 h 6858000"/>
              <a:gd name="connsiteX793" fmla="*/ 5504425 w 7467600"/>
              <a:gd name="connsiteY793" fmla="*/ 848067 h 6858000"/>
              <a:gd name="connsiteX794" fmla="*/ 3607114 w 7467600"/>
              <a:gd name="connsiteY794" fmla="*/ 467441 h 6858000"/>
              <a:gd name="connsiteX795" fmla="*/ 3296242 w 7467600"/>
              <a:gd name="connsiteY795" fmla="*/ 807991 h 6858000"/>
              <a:gd name="connsiteX796" fmla="*/ 3174674 w 7467600"/>
              <a:gd name="connsiteY796" fmla="*/ 919759 h 6858000"/>
              <a:gd name="connsiteX797" fmla="*/ 3042978 w 7467600"/>
              <a:gd name="connsiteY797" fmla="*/ 1054894 h 6858000"/>
              <a:gd name="connsiteX798" fmla="*/ 2968914 w 7467600"/>
              <a:gd name="connsiteY798" fmla="*/ 1133756 h 6858000"/>
              <a:gd name="connsiteX799" fmla="*/ 3103823 w 7467600"/>
              <a:gd name="connsiteY799" fmla="*/ 1026814 h 6858000"/>
              <a:gd name="connsiteX800" fmla="*/ 3607114 w 7467600"/>
              <a:gd name="connsiteY800" fmla="*/ 467441 h 6858000"/>
              <a:gd name="connsiteX801" fmla="*/ 3744487 w 7467600"/>
              <a:gd name="connsiteY801" fmla="*/ 383136 h 6858000"/>
              <a:gd name="connsiteX802" fmla="*/ 3970213 w 7467600"/>
              <a:gd name="connsiteY802" fmla="*/ 995559 h 6858000"/>
              <a:gd name="connsiteX803" fmla="*/ 3744487 w 7467600"/>
              <a:gd name="connsiteY803" fmla="*/ 383136 h 6858000"/>
              <a:gd name="connsiteX804" fmla="*/ 3624562 w 7467600"/>
              <a:gd name="connsiteY804" fmla="*/ 367041 h 6858000"/>
              <a:gd name="connsiteX805" fmla="*/ 3489712 w 7467600"/>
              <a:gd name="connsiteY805" fmla="*/ 485386 h 6858000"/>
              <a:gd name="connsiteX806" fmla="*/ 3182994 w 7467600"/>
              <a:gd name="connsiteY806" fmla="*/ 828265 h 6858000"/>
              <a:gd name="connsiteX807" fmla="*/ 2892114 w 7467600"/>
              <a:gd name="connsiteY807" fmla="*/ 1172635 h 6858000"/>
              <a:gd name="connsiteX808" fmla="*/ 3021459 w 7467600"/>
              <a:gd name="connsiteY808" fmla="*/ 1035385 h 6858000"/>
              <a:gd name="connsiteX809" fmla="*/ 3153873 w 7467600"/>
              <a:gd name="connsiteY809" fmla="*/ 898971 h 6858000"/>
              <a:gd name="connsiteX810" fmla="*/ 3276511 w 7467600"/>
              <a:gd name="connsiteY810" fmla="*/ 786423 h 6858000"/>
              <a:gd name="connsiteX811" fmla="*/ 3584154 w 7467600"/>
              <a:gd name="connsiteY811" fmla="*/ 448218 h 6858000"/>
              <a:gd name="connsiteX812" fmla="*/ 3624562 w 7467600"/>
              <a:gd name="connsiteY812" fmla="*/ 367041 h 6858000"/>
              <a:gd name="connsiteX813" fmla="*/ 3766672 w 7467600"/>
              <a:gd name="connsiteY813" fmla="*/ 359429 h 6858000"/>
              <a:gd name="connsiteX814" fmla="*/ 3996338 w 7467600"/>
              <a:gd name="connsiteY814" fmla="*/ 968237 h 6858000"/>
              <a:gd name="connsiteX815" fmla="*/ 3766672 w 7467600"/>
              <a:gd name="connsiteY815" fmla="*/ 359429 h 6858000"/>
              <a:gd name="connsiteX816" fmla="*/ 5805386 w 7467600"/>
              <a:gd name="connsiteY816" fmla="*/ 239240 h 6858000"/>
              <a:gd name="connsiteX817" fmla="*/ 5736947 w 7467600"/>
              <a:gd name="connsiteY817" fmla="*/ 261367 h 6858000"/>
              <a:gd name="connsiteX818" fmla="*/ 5427012 w 7467600"/>
              <a:gd name="connsiteY818" fmla="*/ 311272 h 6858000"/>
              <a:gd name="connsiteX819" fmla="*/ 5147818 w 7467600"/>
              <a:gd name="connsiteY819" fmla="*/ 322112 h 6858000"/>
              <a:gd name="connsiteX820" fmla="*/ 5060854 w 7467600"/>
              <a:gd name="connsiteY820" fmla="*/ 311882 h 6858000"/>
              <a:gd name="connsiteX821" fmla="*/ 4945989 w 7467600"/>
              <a:gd name="connsiteY821" fmla="*/ 300516 h 6858000"/>
              <a:gd name="connsiteX822" fmla="*/ 5410479 w 7467600"/>
              <a:gd name="connsiteY822" fmla="*/ 348434 h 6858000"/>
              <a:gd name="connsiteX823" fmla="*/ 5805386 w 7467600"/>
              <a:gd name="connsiteY823" fmla="*/ 239240 h 6858000"/>
              <a:gd name="connsiteX824" fmla="*/ 5905192 w 7467600"/>
              <a:gd name="connsiteY824" fmla="*/ 163079 h 6858000"/>
              <a:gd name="connsiteX825" fmla="*/ 5865655 w 7467600"/>
              <a:gd name="connsiteY825" fmla="*/ 171901 h 6858000"/>
              <a:gd name="connsiteX826" fmla="*/ 5259740 w 7467600"/>
              <a:gd name="connsiteY826" fmla="*/ 257013 h 6858000"/>
              <a:gd name="connsiteX827" fmla="*/ 5208466 w 7467600"/>
              <a:gd name="connsiteY827" fmla="*/ 257550 h 6858000"/>
              <a:gd name="connsiteX828" fmla="*/ 4980204 w 7467600"/>
              <a:gd name="connsiteY828" fmla="*/ 271903 h 6858000"/>
              <a:gd name="connsiteX829" fmla="*/ 5068068 w 7467600"/>
              <a:gd name="connsiteY829" fmla="*/ 282244 h 6858000"/>
              <a:gd name="connsiteX830" fmla="*/ 5153231 w 7467600"/>
              <a:gd name="connsiteY830" fmla="*/ 292240 h 6858000"/>
              <a:gd name="connsiteX831" fmla="*/ 5426491 w 7467600"/>
              <a:gd name="connsiteY831" fmla="*/ 281128 h 6858000"/>
              <a:gd name="connsiteX832" fmla="*/ 5731212 w 7467600"/>
              <a:gd name="connsiteY832" fmla="*/ 231951 h 6858000"/>
              <a:gd name="connsiteX833" fmla="*/ 5905192 w 7467600"/>
              <a:gd name="connsiteY833" fmla="*/ 163079 h 6858000"/>
              <a:gd name="connsiteX834" fmla="*/ 5944437 w 7467600"/>
              <a:gd name="connsiteY834" fmla="*/ 113829 h 6858000"/>
              <a:gd name="connsiteX835" fmla="*/ 5825032 w 7467600"/>
              <a:gd name="connsiteY835" fmla="*/ 146405 h 6858000"/>
              <a:gd name="connsiteX836" fmla="*/ 4955599 w 7467600"/>
              <a:gd name="connsiteY836" fmla="*/ 247008 h 6858000"/>
              <a:gd name="connsiteX837" fmla="*/ 5210104 w 7467600"/>
              <a:gd name="connsiteY837" fmla="*/ 228123 h 6858000"/>
              <a:gd name="connsiteX838" fmla="*/ 5261015 w 7467600"/>
              <a:gd name="connsiteY838" fmla="*/ 227087 h 6858000"/>
              <a:gd name="connsiteX839" fmla="*/ 5861181 w 7467600"/>
              <a:gd name="connsiteY839" fmla="*/ 143093 h 6858000"/>
              <a:gd name="connsiteX840" fmla="*/ 5961252 w 7467600"/>
              <a:gd name="connsiteY840" fmla="*/ 114820 h 6858000"/>
              <a:gd name="connsiteX841" fmla="*/ 5944437 w 7467600"/>
              <a:gd name="connsiteY841" fmla="*/ 113829 h 6858000"/>
              <a:gd name="connsiteX842" fmla="*/ 3882765 w 7467600"/>
              <a:gd name="connsiteY842" fmla="*/ 0 h 6858000"/>
              <a:gd name="connsiteX843" fmla="*/ 3995099 w 7467600"/>
              <a:gd name="connsiteY843" fmla="*/ 0 h 6858000"/>
              <a:gd name="connsiteX844" fmla="*/ 4163818 w 7467600"/>
              <a:gd name="connsiteY844" fmla="*/ 234104 h 6858000"/>
              <a:gd name="connsiteX845" fmla="*/ 4172099 w 7467600"/>
              <a:gd name="connsiteY845" fmla="*/ 234207 h 6858000"/>
              <a:gd name="connsiteX846" fmla="*/ 4784282 w 7467600"/>
              <a:gd name="connsiteY846" fmla="*/ 276561 h 6858000"/>
              <a:gd name="connsiteX847" fmla="*/ 4801687 w 7467600"/>
              <a:gd name="connsiteY847" fmla="*/ 267764 h 6858000"/>
              <a:gd name="connsiteX848" fmla="*/ 6082788 w 7467600"/>
              <a:gd name="connsiteY848" fmla="*/ 64119 h 6858000"/>
              <a:gd name="connsiteX849" fmla="*/ 6099442 w 7467600"/>
              <a:gd name="connsiteY849" fmla="*/ 82568 h 6858000"/>
              <a:gd name="connsiteX850" fmla="*/ 4804137 w 7467600"/>
              <a:gd name="connsiteY850" fmla="*/ 320931 h 6858000"/>
              <a:gd name="connsiteX851" fmla="*/ 4227047 w 7467600"/>
              <a:gd name="connsiteY851" fmla="*/ 313415 h 6858000"/>
              <a:gd name="connsiteX852" fmla="*/ 4346041 w 7467600"/>
              <a:gd name="connsiteY852" fmla="*/ 456086 h 6858000"/>
              <a:gd name="connsiteX853" fmla="*/ 4870967 w 7467600"/>
              <a:gd name="connsiteY853" fmla="*/ 963061 h 6858000"/>
              <a:gd name="connsiteX854" fmla="*/ 4889647 w 7467600"/>
              <a:gd name="connsiteY854" fmla="*/ 957147 h 6858000"/>
              <a:gd name="connsiteX855" fmla="*/ 5422504 w 7467600"/>
              <a:gd name="connsiteY855" fmla="*/ 805191 h 6858000"/>
              <a:gd name="connsiteX856" fmla="*/ 6087656 w 7467600"/>
              <a:gd name="connsiteY856" fmla="*/ 826703 h 6858000"/>
              <a:gd name="connsiteX857" fmla="*/ 6058717 w 7467600"/>
              <a:gd name="connsiteY857" fmla="*/ 865992 h 6858000"/>
              <a:gd name="connsiteX858" fmla="*/ 4974153 w 7467600"/>
              <a:gd name="connsiteY858" fmla="*/ 1045456 h 6858000"/>
              <a:gd name="connsiteX859" fmla="*/ 5627835 w 7467600"/>
              <a:gd name="connsiteY859" fmla="*/ 1472077 h 6858000"/>
              <a:gd name="connsiteX860" fmla="*/ 5629817 w 7467600"/>
              <a:gd name="connsiteY860" fmla="*/ 1471412 h 6858000"/>
              <a:gd name="connsiteX861" fmla="*/ 5634124 w 7467600"/>
              <a:gd name="connsiteY861" fmla="*/ 1470572 h 6858000"/>
              <a:gd name="connsiteX862" fmla="*/ 5755832 w 7467600"/>
              <a:gd name="connsiteY862" fmla="*/ 1383886 h 6858000"/>
              <a:gd name="connsiteX863" fmla="*/ 6014186 w 7467600"/>
              <a:gd name="connsiteY863" fmla="*/ 1279799 h 6858000"/>
              <a:gd name="connsiteX864" fmla="*/ 6901619 w 7467600"/>
              <a:gd name="connsiteY864" fmla="*/ 1047874 h 6858000"/>
              <a:gd name="connsiteX865" fmla="*/ 6931566 w 7467600"/>
              <a:gd name="connsiteY865" fmla="*/ 1062034 h 6858000"/>
              <a:gd name="connsiteX866" fmla="*/ 5790982 w 7467600"/>
              <a:gd name="connsiteY866" fmla="*/ 1561380 h 6858000"/>
              <a:gd name="connsiteX867" fmla="*/ 6188971 w 7467600"/>
              <a:gd name="connsiteY867" fmla="*/ 1755168 h 6858000"/>
              <a:gd name="connsiteX868" fmla="*/ 6202446 w 7467600"/>
              <a:gd name="connsiteY868" fmla="*/ 1752268 h 6858000"/>
              <a:gd name="connsiteX869" fmla="*/ 7179560 w 7467600"/>
              <a:gd name="connsiteY869" fmla="*/ 1467551 h 6858000"/>
              <a:gd name="connsiteX870" fmla="*/ 7158730 w 7467600"/>
              <a:gd name="connsiteY870" fmla="*/ 1507835 h 6858000"/>
              <a:gd name="connsiteX871" fmla="*/ 6326959 w 7467600"/>
              <a:gd name="connsiteY871" fmla="*/ 1817686 h 6858000"/>
              <a:gd name="connsiteX872" fmla="*/ 6537433 w 7467600"/>
              <a:gd name="connsiteY872" fmla="*/ 1907790 h 6858000"/>
              <a:gd name="connsiteX873" fmla="*/ 6550221 w 7467600"/>
              <a:gd name="connsiteY873" fmla="*/ 1910729 h 6858000"/>
              <a:gd name="connsiteX874" fmla="*/ 6964438 w 7467600"/>
              <a:gd name="connsiteY874" fmla="*/ 2209505 h 6858000"/>
              <a:gd name="connsiteX875" fmla="*/ 7367862 w 7467600"/>
              <a:gd name="connsiteY875" fmla="*/ 2806833 h 6858000"/>
              <a:gd name="connsiteX876" fmla="*/ 7364329 w 7467600"/>
              <a:gd name="connsiteY876" fmla="*/ 2826907 h 6858000"/>
              <a:gd name="connsiteX877" fmla="*/ 7290545 w 7467600"/>
              <a:gd name="connsiteY877" fmla="*/ 2850663 h 6858000"/>
              <a:gd name="connsiteX878" fmla="*/ 6472036 w 7467600"/>
              <a:gd name="connsiteY878" fmla="*/ 1959003 h 6858000"/>
              <a:gd name="connsiteX879" fmla="*/ 5792897 w 7467600"/>
              <a:gd name="connsiteY879" fmla="*/ 1647747 h 6858000"/>
              <a:gd name="connsiteX880" fmla="*/ 5842751 w 7467600"/>
              <a:gd name="connsiteY880" fmla="*/ 1816112 h 6858000"/>
              <a:gd name="connsiteX881" fmla="*/ 5847424 w 7467600"/>
              <a:gd name="connsiteY881" fmla="*/ 1815776 h 6858000"/>
              <a:gd name="connsiteX882" fmla="*/ 6399821 w 7467600"/>
              <a:gd name="connsiteY882" fmla="*/ 2344799 h 6858000"/>
              <a:gd name="connsiteX883" fmla="*/ 6323232 w 7467600"/>
              <a:gd name="connsiteY883" fmla="*/ 2389634 h 6858000"/>
              <a:gd name="connsiteX884" fmla="*/ 5942958 w 7467600"/>
              <a:gd name="connsiteY884" fmla="*/ 2077708 h 6858000"/>
              <a:gd name="connsiteX885" fmla="*/ 5921559 w 7467600"/>
              <a:gd name="connsiteY885" fmla="*/ 2378596 h 6858000"/>
              <a:gd name="connsiteX886" fmla="*/ 5817651 w 7467600"/>
              <a:gd name="connsiteY886" fmla="*/ 3023919 h 6858000"/>
              <a:gd name="connsiteX887" fmla="*/ 5729634 w 7467600"/>
              <a:gd name="connsiteY887" fmla="*/ 3051849 h 6858000"/>
              <a:gd name="connsiteX888" fmla="*/ 5611018 w 7467600"/>
              <a:gd name="connsiteY888" fmla="*/ 2316769 h 6858000"/>
              <a:gd name="connsiteX889" fmla="*/ 5687608 w 7467600"/>
              <a:gd name="connsiteY889" fmla="*/ 2039972 h 6858000"/>
              <a:gd name="connsiteX890" fmla="*/ 5657554 w 7467600"/>
              <a:gd name="connsiteY890" fmla="*/ 1576445 h 6858000"/>
              <a:gd name="connsiteX891" fmla="*/ 5150475 w 7467600"/>
              <a:gd name="connsiteY891" fmla="*/ 1274012 h 6858000"/>
              <a:gd name="connsiteX892" fmla="*/ 5349142 w 7467600"/>
              <a:gd name="connsiteY892" fmla="*/ 2204405 h 6858000"/>
              <a:gd name="connsiteX893" fmla="*/ 5262214 w 7467600"/>
              <a:gd name="connsiteY893" fmla="*/ 2233836 h 6858000"/>
              <a:gd name="connsiteX894" fmla="*/ 4981539 w 7467600"/>
              <a:gd name="connsiteY894" fmla="*/ 1542201 h 6858000"/>
              <a:gd name="connsiteX895" fmla="*/ 4958461 w 7467600"/>
              <a:gd name="connsiteY895" fmla="*/ 1136957 h 6858000"/>
              <a:gd name="connsiteX896" fmla="*/ 4655015 w 7467600"/>
              <a:gd name="connsiteY896" fmla="*/ 891426 h 6858000"/>
              <a:gd name="connsiteX897" fmla="*/ 4348002 w 7467600"/>
              <a:gd name="connsiteY897" fmla="*/ 2205895 h 6858000"/>
              <a:gd name="connsiteX898" fmla="*/ 4262250 w 7467600"/>
              <a:gd name="connsiteY898" fmla="*/ 2219972 h 6858000"/>
              <a:gd name="connsiteX899" fmla="*/ 4550611 w 7467600"/>
              <a:gd name="connsiteY899" fmla="*/ 817540 h 6858000"/>
              <a:gd name="connsiteX900" fmla="*/ 4564418 w 7467600"/>
              <a:gd name="connsiteY900" fmla="*/ 808293 h 6858000"/>
              <a:gd name="connsiteX901" fmla="*/ 4266388 w 7467600"/>
              <a:gd name="connsiteY901" fmla="*/ 500083 h 6858000"/>
              <a:gd name="connsiteX902" fmla="*/ 4032842 w 7467600"/>
              <a:gd name="connsiteY902" fmla="*/ 211809 h 6858000"/>
              <a:gd name="connsiteX903" fmla="*/ 3882765 w 7467600"/>
              <a:gd name="connsiteY903" fmla="*/ 0 h 6858000"/>
              <a:gd name="connsiteX904" fmla="*/ 3721337 w 7467600"/>
              <a:gd name="connsiteY904" fmla="*/ 0 h 6858000"/>
              <a:gd name="connsiteX905" fmla="*/ 3797544 w 7467600"/>
              <a:gd name="connsiteY905" fmla="*/ 0 h 6858000"/>
              <a:gd name="connsiteX906" fmla="*/ 3775734 w 7467600"/>
              <a:gd name="connsiteY906" fmla="*/ 95131 h 6858000"/>
              <a:gd name="connsiteX907" fmla="*/ 3724807 w 7467600"/>
              <a:gd name="connsiteY907" fmla="*/ 272257 h 6858000"/>
              <a:gd name="connsiteX908" fmla="*/ 3726844 w 7467600"/>
              <a:gd name="connsiteY908" fmla="*/ 282988 h 6858000"/>
              <a:gd name="connsiteX909" fmla="*/ 3742664 w 7467600"/>
              <a:gd name="connsiteY909" fmla="*/ 279918 h 6858000"/>
              <a:gd name="connsiteX910" fmla="*/ 4103910 w 7467600"/>
              <a:gd name="connsiteY910" fmla="*/ 1161917 h 6858000"/>
              <a:gd name="connsiteX911" fmla="*/ 4020269 w 7467600"/>
              <a:gd name="connsiteY911" fmla="*/ 1200406 h 6858000"/>
              <a:gd name="connsiteX912" fmla="*/ 3674882 w 7467600"/>
              <a:gd name="connsiteY912" fmla="*/ 488524 h 6858000"/>
              <a:gd name="connsiteX913" fmla="*/ 3132682 w 7467600"/>
              <a:gd name="connsiteY913" fmla="*/ 1072284 h 6858000"/>
              <a:gd name="connsiteX914" fmla="*/ 2716346 w 7467600"/>
              <a:gd name="connsiteY914" fmla="*/ 1276376 h 6858000"/>
              <a:gd name="connsiteX915" fmla="*/ 2716772 w 7467600"/>
              <a:gd name="connsiteY915" fmla="*/ 1255462 h 6858000"/>
              <a:gd name="connsiteX916" fmla="*/ 3471096 w 7467600"/>
              <a:gd name="connsiteY916" fmla="*/ 437072 h 6858000"/>
              <a:gd name="connsiteX917" fmla="*/ 3639057 w 7467600"/>
              <a:gd name="connsiteY917" fmla="*/ 286334 h 6858000"/>
              <a:gd name="connsiteX918" fmla="*/ 3640309 w 7467600"/>
              <a:gd name="connsiteY918" fmla="*/ 284664 h 6858000"/>
              <a:gd name="connsiteX919" fmla="*/ 3646022 w 7467600"/>
              <a:gd name="connsiteY919" fmla="*/ 276711 h 6858000"/>
              <a:gd name="connsiteX920" fmla="*/ 3707943 w 7467600"/>
              <a:gd name="connsiteY920" fmla="*/ 65958 h 6858000"/>
              <a:gd name="connsiteX921" fmla="*/ 3721337 w 7467600"/>
              <a:gd name="connsiteY921" fmla="*/ 0 h 6858000"/>
              <a:gd name="connsiteX922" fmla="*/ 2867960 w 7467600"/>
              <a:gd name="connsiteY922" fmla="*/ 0 h 6858000"/>
              <a:gd name="connsiteX923" fmla="*/ 2926351 w 7467600"/>
              <a:gd name="connsiteY923" fmla="*/ 0 h 6858000"/>
              <a:gd name="connsiteX924" fmla="*/ 2902823 w 7467600"/>
              <a:gd name="connsiteY924" fmla="*/ 262929 h 6858000"/>
              <a:gd name="connsiteX925" fmla="*/ 2940663 w 7467600"/>
              <a:gd name="connsiteY925" fmla="*/ 140884 h 6858000"/>
              <a:gd name="connsiteX926" fmla="*/ 2947039 w 7467600"/>
              <a:gd name="connsiteY926" fmla="*/ 122524 h 6858000"/>
              <a:gd name="connsiteX927" fmla="*/ 2984316 w 7467600"/>
              <a:gd name="connsiteY927" fmla="*/ 0 h 6858000"/>
              <a:gd name="connsiteX928" fmla="*/ 3016114 w 7467600"/>
              <a:gd name="connsiteY928" fmla="*/ 0 h 6858000"/>
              <a:gd name="connsiteX929" fmla="*/ 2979949 w 7467600"/>
              <a:gd name="connsiteY929" fmla="*/ 119274 h 6858000"/>
              <a:gd name="connsiteX930" fmla="*/ 3023879 w 7467600"/>
              <a:gd name="connsiteY930" fmla="*/ 0 h 6858000"/>
              <a:gd name="connsiteX931" fmla="*/ 3105400 w 7467600"/>
              <a:gd name="connsiteY931" fmla="*/ 0 h 6858000"/>
              <a:gd name="connsiteX932" fmla="*/ 3094669 w 7467600"/>
              <a:gd name="connsiteY932" fmla="*/ 30308 h 6858000"/>
              <a:gd name="connsiteX933" fmla="*/ 2901945 w 7467600"/>
              <a:gd name="connsiteY933" fmla="*/ 466538 h 6858000"/>
              <a:gd name="connsiteX934" fmla="*/ 2815209 w 7467600"/>
              <a:gd name="connsiteY934" fmla="*/ 497361 h 6858000"/>
              <a:gd name="connsiteX935" fmla="*/ 2844845 w 7467600"/>
              <a:gd name="connsiteY935" fmla="*/ 127638 h 6858000"/>
              <a:gd name="connsiteX936" fmla="*/ 2867960 w 7467600"/>
              <a:gd name="connsiteY936" fmla="*/ 0 h 6858000"/>
              <a:gd name="connsiteX937" fmla="*/ 1057230 w 7467600"/>
              <a:gd name="connsiteY937" fmla="*/ 0 h 6858000"/>
              <a:gd name="connsiteX938" fmla="*/ 1111003 w 7467600"/>
              <a:gd name="connsiteY938" fmla="*/ 0 h 6858000"/>
              <a:gd name="connsiteX939" fmla="*/ 1125553 w 7467600"/>
              <a:gd name="connsiteY939" fmla="*/ 52588 h 6858000"/>
              <a:gd name="connsiteX940" fmla="*/ 1304276 w 7467600"/>
              <a:gd name="connsiteY940" fmla="*/ 476275 h 6858000"/>
              <a:gd name="connsiteX941" fmla="*/ 1492066 w 7467600"/>
              <a:gd name="connsiteY941" fmla="*/ 886333 h 6858000"/>
              <a:gd name="connsiteX942" fmla="*/ 1423698 w 7467600"/>
              <a:gd name="connsiteY942" fmla="*/ 710817 h 6858000"/>
              <a:gd name="connsiteX943" fmla="*/ 1357609 w 7467600"/>
              <a:gd name="connsiteY943" fmla="*/ 532892 h 6858000"/>
              <a:gd name="connsiteX944" fmla="*/ 1309550 w 7467600"/>
              <a:gd name="connsiteY944" fmla="*/ 374031 h 6858000"/>
              <a:gd name="connsiteX945" fmla="*/ 1193673 w 7467600"/>
              <a:gd name="connsiteY945" fmla="*/ 49533 h 6858000"/>
              <a:gd name="connsiteX946" fmla="*/ 1164391 w 7467600"/>
              <a:gd name="connsiteY946" fmla="*/ 0 h 6858000"/>
              <a:gd name="connsiteX947" fmla="*/ 1200666 w 7467600"/>
              <a:gd name="connsiteY947" fmla="*/ 0 h 6858000"/>
              <a:gd name="connsiteX948" fmla="*/ 1223408 w 7467600"/>
              <a:gd name="connsiteY948" fmla="*/ 38996 h 6858000"/>
              <a:gd name="connsiteX949" fmla="*/ 1339635 w 7467600"/>
              <a:gd name="connsiteY949" fmla="*/ 365517 h 6858000"/>
              <a:gd name="connsiteX950" fmla="*/ 1387469 w 7467600"/>
              <a:gd name="connsiteY950" fmla="*/ 523079 h 6858000"/>
              <a:gd name="connsiteX951" fmla="*/ 1452685 w 7467600"/>
              <a:gd name="connsiteY951" fmla="*/ 699806 h 6858000"/>
              <a:gd name="connsiteX952" fmla="*/ 1492092 w 7467600"/>
              <a:gd name="connsiteY952" fmla="*/ 800424 h 6858000"/>
              <a:gd name="connsiteX953" fmla="*/ 1455302 w 7467600"/>
              <a:gd name="connsiteY953" fmla="*/ 632913 h 6858000"/>
              <a:gd name="connsiteX954" fmla="*/ 1222336 w 7467600"/>
              <a:gd name="connsiteY954" fmla="*/ 9480 h 6858000"/>
              <a:gd name="connsiteX955" fmla="*/ 1214634 w 7467600"/>
              <a:gd name="connsiteY955" fmla="*/ 0 h 6858000"/>
              <a:gd name="connsiteX956" fmla="*/ 1289827 w 7467600"/>
              <a:gd name="connsiteY956" fmla="*/ 0 h 6858000"/>
              <a:gd name="connsiteX957" fmla="*/ 1321076 w 7467600"/>
              <a:gd name="connsiteY957" fmla="*/ 59722 h 6858000"/>
              <a:gd name="connsiteX958" fmla="*/ 1512579 w 7467600"/>
              <a:gd name="connsiteY958" fmla="*/ 626441 h 6858000"/>
              <a:gd name="connsiteX959" fmla="*/ 1506076 w 7467600"/>
              <a:gd name="connsiteY959" fmla="*/ 1089289 h 6858000"/>
              <a:gd name="connsiteX960" fmla="*/ 1486346 w 7467600"/>
              <a:gd name="connsiteY960" fmla="*/ 1079919 h 6858000"/>
              <a:gd name="connsiteX961" fmla="*/ 1070511 w 7467600"/>
              <a:gd name="connsiteY961" fmla="*/ 48609 h 6858000"/>
              <a:gd name="connsiteX962" fmla="*/ 1057230 w 7467600"/>
              <a:gd name="connsiteY962" fmla="*/ 0 h 6858000"/>
              <a:gd name="connsiteX963" fmla="*/ 43151 w 7467600"/>
              <a:gd name="connsiteY963" fmla="*/ 0 h 6858000"/>
              <a:gd name="connsiteX964" fmla="*/ 95283 w 7467600"/>
              <a:gd name="connsiteY964" fmla="*/ 0 h 6858000"/>
              <a:gd name="connsiteX965" fmla="*/ 300708 w 7467600"/>
              <a:gd name="connsiteY965" fmla="*/ 154571 h 6858000"/>
              <a:gd name="connsiteX966" fmla="*/ 530414 w 7467600"/>
              <a:gd name="connsiteY966" fmla="*/ 354673 h 6858000"/>
              <a:gd name="connsiteX967" fmla="*/ 333785 w 7467600"/>
              <a:gd name="connsiteY967" fmla="*/ 161564 h 6858000"/>
              <a:gd name="connsiteX968" fmla="*/ 147005 w 7467600"/>
              <a:gd name="connsiteY968" fmla="*/ 0 h 6858000"/>
              <a:gd name="connsiteX969" fmla="*/ 272509 w 7467600"/>
              <a:gd name="connsiteY969" fmla="*/ 0 h 6858000"/>
              <a:gd name="connsiteX970" fmla="*/ 326276 w 7467600"/>
              <a:gd name="connsiteY970" fmla="*/ 45847 h 6858000"/>
              <a:gd name="connsiteX971" fmla="*/ 823759 w 7467600"/>
              <a:gd name="connsiteY971" fmla="*/ 574145 h 6858000"/>
              <a:gd name="connsiteX972" fmla="*/ 811254 w 7467600"/>
              <a:gd name="connsiteY972" fmla="*/ 665546 h 6858000"/>
              <a:gd name="connsiteX973" fmla="*/ 154042 w 7467600"/>
              <a:gd name="connsiteY973" fmla="*/ 261522 h 6858000"/>
              <a:gd name="connsiteX974" fmla="*/ 13550 w 7467600"/>
              <a:gd name="connsiteY974" fmla="*/ 158423 h 6858000"/>
              <a:gd name="connsiteX975" fmla="*/ 0 w 7467600"/>
              <a:gd name="connsiteY975" fmla="*/ 146618 h 6858000"/>
              <a:gd name="connsiteX976" fmla="*/ 0 w 7467600"/>
              <a:gd name="connsiteY976" fmla="*/ 59161 h 6858000"/>
              <a:gd name="connsiteX977" fmla="*/ 45427 w 7467600"/>
              <a:gd name="connsiteY977" fmla="*/ 101078 h 6858000"/>
              <a:gd name="connsiteX978" fmla="*/ 630103 w 7467600"/>
              <a:gd name="connsiteY978" fmla="*/ 485885 h 6858000"/>
              <a:gd name="connsiteX979" fmla="*/ 532040 w 7467600"/>
              <a:gd name="connsiteY979" fmla="*/ 399359 h 6858000"/>
              <a:gd name="connsiteX980" fmla="*/ 517618 w 7467600"/>
              <a:gd name="connsiteY980" fmla="*/ 385726 h 6858000"/>
              <a:gd name="connsiteX981" fmla="*/ 285074 w 7467600"/>
              <a:gd name="connsiteY981" fmla="*/ 182755 h 6858000"/>
              <a:gd name="connsiteX982" fmla="*/ 43151 w 7467600"/>
              <a:gd name="connsiteY98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126431 w 7467600"/>
              <a:gd name="connsiteY90" fmla="*/ 5737872 h 6858000"/>
              <a:gd name="connsiteX91" fmla="*/ 7356878 w 7467600"/>
              <a:gd name="connsiteY91" fmla="*/ 5981332 h 6858000"/>
              <a:gd name="connsiteX92" fmla="*/ 7467600 w 7467600"/>
              <a:gd name="connsiteY92" fmla="*/ 6117703 h 6858000"/>
              <a:gd name="connsiteX93" fmla="*/ 7467600 w 7467600"/>
              <a:gd name="connsiteY93" fmla="*/ 6163634 h 6858000"/>
              <a:gd name="connsiteX94" fmla="*/ 7403637 w 7467600"/>
              <a:gd name="connsiteY94" fmla="*/ 6083957 h 6858000"/>
              <a:gd name="connsiteX95" fmla="*/ 7254615 w 7467600"/>
              <a:gd name="connsiteY95" fmla="*/ 5911918 h 6858000"/>
              <a:gd name="connsiteX96" fmla="*/ 7312589 w 7467600"/>
              <a:gd name="connsiteY96" fmla="*/ 5982309 h 6858000"/>
              <a:gd name="connsiteX97" fmla="*/ 7448321 w 7467600"/>
              <a:gd name="connsiteY97" fmla="*/ 6190991 h 6858000"/>
              <a:gd name="connsiteX98" fmla="*/ 7467600 w 7467600"/>
              <a:gd name="connsiteY98" fmla="*/ 6221686 h 6858000"/>
              <a:gd name="connsiteX99" fmla="*/ 7467600 w 7467600"/>
              <a:gd name="connsiteY99" fmla="*/ 6334256 h 6858000"/>
              <a:gd name="connsiteX100" fmla="*/ 7454976 w 7467600"/>
              <a:gd name="connsiteY100" fmla="*/ 6318297 h 6858000"/>
              <a:gd name="connsiteX101" fmla="*/ 7042773 w 7467600"/>
              <a:gd name="connsiteY101" fmla="*/ 5734011 h 6858000"/>
              <a:gd name="connsiteX102" fmla="*/ 6844835 w 7467600"/>
              <a:gd name="connsiteY102" fmla="*/ 5424988 h 6858000"/>
              <a:gd name="connsiteX103" fmla="*/ 1456157 w 7467600"/>
              <a:gd name="connsiteY103" fmla="*/ 5371404 h 6858000"/>
              <a:gd name="connsiteX104" fmla="*/ 1244432 w 7467600"/>
              <a:gd name="connsiteY104" fmla="*/ 5385601 h 6858000"/>
              <a:gd name="connsiteX105" fmla="*/ 973990 w 7467600"/>
              <a:gd name="connsiteY105" fmla="*/ 5424940 h 6858000"/>
              <a:gd name="connsiteX106" fmla="*/ 1103809 w 7467600"/>
              <a:gd name="connsiteY106" fmla="*/ 5433720 h 6858000"/>
              <a:gd name="connsiteX107" fmla="*/ 1123454 w 7467600"/>
              <a:gd name="connsiteY107" fmla="*/ 5435727 h 6858000"/>
              <a:gd name="connsiteX108" fmla="*/ 1737017 w 7467600"/>
              <a:gd name="connsiteY108" fmla="*/ 5452183 h 6858000"/>
              <a:gd name="connsiteX109" fmla="*/ 1824397 w 7467600"/>
              <a:gd name="connsiteY109" fmla="*/ 5447757 h 6858000"/>
              <a:gd name="connsiteX110" fmla="*/ 2070059 w 7467600"/>
              <a:gd name="connsiteY110" fmla="*/ 5441660 h 6858000"/>
              <a:gd name="connsiteX111" fmla="*/ 1456157 w 7467600"/>
              <a:gd name="connsiteY111" fmla="*/ 5371404 h 6858000"/>
              <a:gd name="connsiteX112" fmla="*/ 4988186 w 7467600"/>
              <a:gd name="connsiteY112" fmla="*/ 5216467 h 6858000"/>
              <a:gd name="connsiteX113" fmla="*/ 4777334 w 7467600"/>
              <a:gd name="connsiteY113" fmla="*/ 5406072 h 6858000"/>
              <a:gd name="connsiteX114" fmla="*/ 4718341 w 7467600"/>
              <a:gd name="connsiteY114" fmla="*/ 5468043 h 6858000"/>
              <a:gd name="connsiteX115" fmla="*/ 4604655 w 7467600"/>
              <a:gd name="connsiteY115" fmla="*/ 5583434 h 6858000"/>
              <a:gd name="connsiteX116" fmla="*/ 4565074 w 7467600"/>
              <a:gd name="connsiteY116" fmla="*/ 5618550 h 6858000"/>
              <a:gd name="connsiteX117" fmla="*/ 4988186 w 7467600"/>
              <a:gd name="connsiteY117" fmla="*/ 5216467 h 6858000"/>
              <a:gd name="connsiteX118" fmla="*/ 4978032 w 7467600"/>
              <a:gd name="connsiteY118" fmla="*/ 5183809 h 6858000"/>
              <a:gd name="connsiteX119" fmla="*/ 4463413 w 7467600"/>
              <a:gd name="connsiteY119" fmla="*/ 5615162 h 6858000"/>
              <a:gd name="connsiteX120" fmla="*/ 4358134 w 7467600"/>
              <a:gd name="connsiteY120" fmla="*/ 5742791 h 6858000"/>
              <a:gd name="connsiteX121" fmla="*/ 4376219 w 7467600"/>
              <a:gd name="connsiteY121" fmla="*/ 5729027 h 6858000"/>
              <a:gd name="connsiteX122" fmla="*/ 4582340 w 7467600"/>
              <a:gd name="connsiteY122" fmla="*/ 5561037 h 6858000"/>
              <a:gd name="connsiteX123" fmla="*/ 4694684 w 7467600"/>
              <a:gd name="connsiteY123" fmla="*/ 5447098 h 6858000"/>
              <a:gd name="connsiteX124" fmla="*/ 4754123 w 7467600"/>
              <a:gd name="connsiteY124" fmla="*/ 5384643 h 6858000"/>
              <a:gd name="connsiteX125" fmla="*/ 4978032 w 7467600"/>
              <a:gd name="connsiteY125" fmla="*/ 5183809 h 6858000"/>
              <a:gd name="connsiteX126" fmla="*/ 1903353 w 7467600"/>
              <a:gd name="connsiteY126" fmla="*/ 5044827 h 6858000"/>
              <a:gd name="connsiteX127" fmla="*/ 1936931 w 7467600"/>
              <a:gd name="connsiteY127" fmla="*/ 5093954 h 6858000"/>
              <a:gd name="connsiteX128" fmla="*/ 2195868 w 7467600"/>
              <a:gd name="connsiteY128" fmla="*/ 5396574 h 6858000"/>
              <a:gd name="connsiteX129" fmla="*/ 2088852 w 7467600"/>
              <a:gd name="connsiteY129" fmla="*/ 5166123 h 6858000"/>
              <a:gd name="connsiteX130" fmla="*/ 1958241 w 7467600"/>
              <a:gd name="connsiteY130" fmla="*/ 5067955 h 6858000"/>
              <a:gd name="connsiteX131" fmla="*/ 1903353 w 7467600"/>
              <a:gd name="connsiteY131" fmla="*/ 5044827 h 6858000"/>
              <a:gd name="connsiteX132" fmla="*/ 1979378 w 7467600"/>
              <a:gd name="connsiteY132" fmla="*/ 4769504 h 6858000"/>
              <a:gd name="connsiteX133" fmla="*/ 2882120 w 7467600"/>
              <a:gd name="connsiteY133" fmla="*/ 5064547 h 6858000"/>
              <a:gd name="connsiteX134" fmla="*/ 2793103 w 7467600"/>
              <a:gd name="connsiteY134" fmla="*/ 5039699 h 6858000"/>
              <a:gd name="connsiteX135" fmla="*/ 2770041 w 7467600"/>
              <a:gd name="connsiteY135" fmla="*/ 5033634 h 6858000"/>
              <a:gd name="connsiteX136" fmla="*/ 1979378 w 7467600"/>
              <a:gd name="connsiteY136" fmla="*/ 4769504 h 6858000"/>
              <a:gd name="connsiteX137" fmla="*/ 1927410 w 7467600"/>
              <a:gd name="connsiteY137" fmla="*/ 4716164 h 6858000"/>
              <a:gd name="connsiteX138" fmla="*/ 1959587 w 7467600"/>
              <a:gd name="connsiteY138" fmla="*/ 4728849 h 6858000"/>
              <a:gd name="connsiteX139" fmla="*/ 2777707 w 7467600"/>
              <a:gd name="connsiteY139" fmla="*/ 5003991 h 6858000"/>
              <a:gd name="connsiteX140" fmla="*/ 2800768 w 7467600"/>
              <a:gd name="connsiteY140" fmla="*/ 5010056 h 6858000"/>
              <a:gd name="connsiteX141" fmla="*/ 2879408 w 7467600"/>
              <a:gd name="connsiteY141" fmla="*/ 5031590 h 6858000"/>
              <a:gd name="connsiteX142" fmla="*/ 2862295 w 7467600"/>
              <a:gd name="connsiteY142" fmla="*/ 5022958 h 6858000"/>
              <a:gd name="connsiteX143" fmla="*/ 2813343 w 7467600"/>
              <a:gd name="connsiteY143" fmla="*/ 4998369 h 6858000"/>
              <a:gd name="connsiteX144" fmla="*/ 2646245 w 7467600"/>
              <a:gd name="connsiteY144" fmla="*/ 4930999 h 6858000"/>
              <a:gd name="connsiteX145" fmla="*/ 1999243 w 7467600"/>
              <a:gd name="connsiteY145" fmla="*/ 4730524 h 6858000"/>
              <a:gd name="connsiteX146" fmla="*/ 1979527 w 7467600"/>
              <a:gd name="connsiteY146" fmla="*/ 4726651 h 6858000"/>
              <a:gd name="connsiteX147" fmla="*/ 1927410 w 7467600"/>
              <a:gd name="connsiteY147" fmla="*/ 4716164 h 6858000"/>
              <a:gd name="connsiteX148" fmla="*/ 1997014 w 7467600"/>
              <a:gd name="connsiteY148" fmla="*/ 4698007 h 6858000"/>
              <a:gd name="connsiteX149" fmla="*/ 2005458 w 7467600"/>
              <a:gd name="connsiteY149" fmla="*/ 4699540 h 6858000"/>
              <a:gd name="connsiteX150" fmla="*/ 2657186 w 7467600"/>
              <a:gd name="connsiteY150" fmla="*/ 4901687 h 6858000"/>
              <a:gd name="connsiteX151" fmla="*/ 2826662 w 7467600"/>
              <a:gd name="connsiteY151" fmla="*/ 4970362 h 6858000"/>
              <a:gd name="connsiteX152" fmla="*/ 2876100 w 7467600"/>
              <a:gd name="connsiteY152" fmla="*/ 4995397 h 6858000"/>
              <a:gd name="connsiteX153" fmla="*/ 3042600 w 7467600"/>
              <a:gd name="connsiteY153" fmla="*/ 5059532 h 6858000"/>
              <a:gd name="connsiteX154" fmla="*/ 1997014 w 7467600"/>
              <a:gd name="connsiteY154" fmla="*/ 4698007 h 6858000"/>
              <a:gd name="connsiteX155" fmla="*/ 2305292 w 7467600"/>
              <a:gd name="connsiteY155" fmla="*/ 4219492 h 6858000"/>
              <a:gd name="connsiteX156" fmla="*/ 3360922 w 7467600"/>
              <a:gd name="connsiteY156" fmla="*/ 4529373 h 6858000"/>
              <a:gd name="connsiteX157" fmla="*/ 3492420 w 7467600"/>
              <a:gd name="connsiteY157" fmla="*/ 4510145 h 6858000"/>
              <a:gd name="connsiteX158" fmla="*/ 3364086 w 7467600"/>
              <a:gd name="connsiteY158" fmla="*/ 4480340 h 6858000"/>
              <a:gd name="connsiteX159" fmla="*/ 3225818 w 7467600"/>
              <a:gd name="connsiteY159" fmla="*/ 4411822 h 6858000"/>
              <a:gd name="connsiteX160" fmla="*/ 3129696 w 7467600"/>
              <a:gd name="connsiteY160" fmla="*/ 4360704 h 6858000"/>
              <a:gd name="connsiteX161" fmla="*/ 2814545 w 7467600"/>
              <a:gd name="connsiteY161" fmla="*/ 4282955 h 6858000"/>
              <a:gd name="connsiteX162" fmla="*/ 2305292 w 7467600"/>
              <a:gd name="connsiteY162" fmla="*/ 4219492 h 6858000"/>
              <a:gd name="connsiteX163" fmla="*/ 2626982 w 7467600"/>
              <a:gd name="connsiteY163" fmla="*/ 4206450 h 6858000"/>
              <a:gd name="connsiteX164" fmla="*/ 2490617 w 7467600"/>
              <a:gd name="connsiteY164" fmla="*/ 4206951 h 6858000"/>
              <a:gd name="connsiteX165" fmla="*/ 2819869 w 7467600"/>
              <a:gd name="connsiteY165" fmla="*/ 4252936 h 6858000"/>
              <a:gd name="connsiteX166" fmla="*/ 3143018 w 7467600"/>
              <a:gd name="connsiteY166" fmla="*/ 4332698 h 6858000"/>
              <a:gd name="connsiteX167" fmla="*/ 3241520 w 7467600"/>
              <a:gd name="connsiteY167" fmla="*/ 4385112 h 6858000"/>
              <a:gd name="connsiteX168" fmla="*/ 3374575 w 7467600"/>
              <a:gd name="connsiteY168" fmla="*/ 4451517 h 6858000"/>
              <a:gd name="connsiteX169" fmla="*/ 3505221 w 7467600"/>
              <a:gd name="connsiteY169" fmla="*/ 4480757 h 6858000"/>
              <a:gd name="connsiteX170" fmla="*/ 2626982 w 7467600"/>
              <a:gd name="connsiteY170" fmla="*/ 4206450 h 6858000"/>
              <a:gd name="connsiteX171" fmla="*/ 1310106 w 7467600"/>
              <a:gd name="connsiteY171" fmla="*/ 3943217 h 6858000"/>
              <a:gd name="connsiteX172" fmla="*/ 854994 w 7467600"/>
              <a:gd name="connsiteY172" fmla="*/ 4399136 h 6858000"/>
              <a:gd name="connsiteX173" fmla="*/ 742462 w 7467600"/>
              <a:gd name="connsiteY173" fmla="*/ 4594648 h 6858000"/>
              <a:gd name="connsiteX174" fmla="*/ 820602 w 7467600"/>
              <a:gd name="connsiteY174" fmla="*/ 4485915 h 6858000"/>
              <a:gd name="connsiteX175" fmla="*/ 878295 w 7467600"/>
              <a:gd name="connsiteY175" fmla="*/ 4403594 h 6858000"/>
              <a:gd name="connsiteX176" fmla="*/ 1240607 w 7467600"/>
              <a:gd name="connsiteY176" fmla="*/ 4010401 h 6858000"/>
              <a:gd name="connsiteX177" fmla="*/ 1310106 w 7467600"/>
              <a:gd name="connsiteY177" fmla="*/ 3943217 h 6858000"/>
              <a:gd name="connsiteX178" fmla="*/ 1423113 w 7467600"/>
              <a:gd name="connsiteY178" fmla="*/ 3874565 h 6858000"/>
              <a:gd name="connsiteX179" fmla="*/ 1260565 w 7467600"/>
              <a:gd name="connsiteY179" fmla="*/ 4031982 h 6858000"/>
              <a:gd name="connsiteX180" fmla="*/ 901900 w 7467600"/>
              <a:gd name="connsiteY180" fmla="*/ 4421236 h 6858000"/>
              <a:gd name="connsiteX181" fmla="*/ 845044 w 7467600"/>
              <a:gd name="connsiteY181" fmla="*/ 4502436 h 6858000"/>
              <a:gd name="connsiteX182" fmla="*/ 685926 w 7467600"/>
              <a:gd name="connsiteY182" fmla="*/ 4703069 h 6858000"/>
              <a:gd name="connsiteX183" fmla="*/ 684248 w 7467600"/>
              <a:gd name="connsiteY183" fmla="*/ 4706721 h 6858000"/>
              <a:gd name="connsiteX184" fmla="*/ 1423113 w 7467600"/>
              <a:gd name="connsiteY184" fmla="*/ 3874565 h 6858000"/>
              <a:gd name="connsiteX185" fmla="*/ 3316479 w 7467600"/>
              <a:gd name="connsiteY185" fmla="*/ 3872136 h 6858000"/>
              <a:gd name="connsiteX186" fmla="*/ 3546806 w 7467600"/>
              <a:gd name="connsiteY186" fmla="*/ 4356139 h 6858000"/>
              <a:gd name="connsiteX187" fmla="*/ 3364433 w 7467600"/>
              <a:gd name="connsiteY187" fmla="*/ 3953121 h 6858000"/>
              <a:gd name="connsiteX188" fmla="*/ 3316479 w 7467600"/>
              <a:gd name="connsiteY188" fmla="*/ 3872136 h 6858000"/>
              <a:gd name="connsiteX189" fmla="*/ 3291335 w 7467600"/>
              <a:gd name="connsiteY189" fmla="*/ 3767420 h 6858000"/>
              <a:gd name="connsiteX190" fmla="*/ 3390805 w 7467600"/>
              <a:gd name="connsiteY190" fmla="*/ 3937163 h 6858000"/>
              <a:gd name="connsiteX191" fmla="*/ 3579062 w 7467600"/>
              <a:gd name="connsiteY191" fmla="*/ 4359040 h 6858000"/>
              <a:gd name="connsiteX192" fmla="*/ 3467355 w 7467600"/>
              <a:gd name="connsiteY192" fmla="*/ 3988130 h 6858000"/>
              <a:gd name="connsiteX193" fmla="*/ 3310753 w 7467600"/>
              <a:gd name="connsiteY193" fmla="*/ 3787140 h 6858000"/>
              <a:gd name="connsiteX194" fmla="*/ 3291335 w 7467600"/>
              <a:gd name="connsiteY194" fmla="*/ 3767420 h 6858000"/>
              <a:gd name="connsiteX195" fmla="*/ 1635889 w 7467600"/>
              <a:gd name="connsiteY195" fmla="*/ 3709494 h 6858000"/>
              <a:gd name="connsiteX196" fmla="*/ 1634800 w 7467600"/>
              <a:gd name="connsiteY196" fmla="*/ 3731111 h 6858000"/>
              <a:gd name="connsiteX197" fmla="*/ 1635889 w 7467600"/>
              <a:gd name="connsiteY197" fmla="*/ 3709494 h 6858000"/>
              <a:gd name="connsiteX198" fmla="*/ 1510397 w 7467600"/>
              <a:gd name="connsiteY198" fmla="*/ 3684705 h 6858000"/>
              <a:gd name="connsiteX199" fmla="*/ 1146550 w 7467600"/>
              <a:gd name="connsiteY199" fmla="*/ 3802012 h 6858000"/>
              <a:gd name="connsiteX200" fmla="*/ 698834 w 7467600"/>
              <a:gd name="connsiteY200" fmla="*/ 3952272 h 6858000"/>
              <a:gd name="connsiteX201" fmla="*/ 34256 w 7467600"/>
              <a:gd name="connsiteY201" fmla="*/ 4347603 h 6858000"/>
              <a:gd name="connsiteX202" fmla="*/ 527241 w 7467600"/>
              <a:gd name="connsiteY202" fmla="*/ 4065078 h 6858000"/>
              <a:gd name="connsiteX203" fmla="*/ 1510397 w 7467600"/>
              <a:gd name="connsiteY203" fmla="*/ 3684705 h 6858000"/>
              <a:gd name="connsiteX204" fmla="*/ 1313114 w 7467600"/>
              <a:gd name="connsiteY204" fmla="*/ 3655216 h 6858000"/>
              <a:gd name="connsiteX205" fmla="*/ 1109304 w 7467600"/>
              <a:gd name="connsiteY205" fmla="*/ 3669030 h 6858000"/>
              <a:gd name="connsiteX206" fmla="*/ 8129 w 7467600"/>
              <a:gd name="connsiteY206" fmla="*/ 4330519 h 6858000"/>
              <a:gd name="connsiteX207" fmla="*/ 687572 w 7467600"/>
              <a:gd name="connsiteY207" fmla="*/ 3925629 h 6858000"/>
              <a:gd name="connsiteX208" fmla="*/ 1138365 w 7467600"/>
              <a:gd name="connsiteY208" fmla="*/ 3774515 h 6858000"/>
              <a:gd name="connsiteX209" fmla="*/ 1505579 w 7467600"/>
              <a:gd name="connsiteY209" fmla="*/ 3655526 h 6858000"/>
              <a:gd name="connsiteX210" fmla="*/ 1313114 w 7467600"/>
              <a:gd name="connsiteY210" fmla="*/ 3655216 h 6858000"/>
              <a:gd name="connsiteX211" fmla="*/ 3655073 w 7467600"/>
              <a:gd name="connsiteY211" fmla="*/ 3650884 h 6858000"/>
              <a:gd name="connsiteX212" fmla="*/ 3989938 w 7467600"/>
              <a:gd name="connsiteY212" fmla="*/ 3991685 h 6858000"/>
              <a:gd name="connsiteX213" fmla="*/ 4393907 w 7467600"/>
              <a:gd name="connsiteY213" fmla="*/ 4261258 h 6858000"/>
              <a:gd name="connsiteX214" fmla="*/ 4648051 w 7467600"/>
              <a:gd name="connsiteY214" fmla="*/ 4374051 h 6858000"/>
              <a:gd name="connsiteX215" fmla="*/ 4383389 w 7467600"/>
              <a:gd name="connsiteY215" fmla="*/ 4184369 h 6858000"/>
              <a:gd name="connsiteX216" fmla="*/ 4165508 w 7467600"/>
              <a:gd name="connsiteY216" fmla="*/ 4035196 h 6858000"/>
              <a:gd name="connsiteX217" fmla="*/ 4068162 w 7467600"/>
              <a:gd name="connsiteY217" fmla="*/ 3953394 h 6858000"/>
              <a:gd name="connsiteX218" fmla="*/ 3981416 w 7467600"/>
              <a:gd name="connsiteY218" fmla="*/ 3880482 h 6858000"/>
              <a:gd name="connsiteX219" fmla="*/ 3800147 w 7467600"/>
              <a:gd name="connsiteY219" fmla="*/ 3749872 h 6858000"/>
              <a:gd name="connsiteX220" fmla="*/ 3655073 w 7467600"/>
              <a:gd name="connsiteY220" fmla="*/ 3650884 h 6858000"/>
              <a:gd name="connsiteX221" fmla="*/ 3670252 w 7467600"/>
              <a:gd name="connsiteY221" fmla="*/ 3622798 h 6858000"/>
              <a:gd name="connsiteX222" fmla="*/ 3817258 w 7467600"/>
              <a:gd name="connsiteY222" fmla="*/ 3723577 h 6858000"/>
              <a:gd name="connsiteX223" fmla="*/ 4000461 w 7467600"/>
              <a:gd name="connsiteY223" fmla="*/ 3855966 h 6858000"/>
              <a:gd name="connsiteX224" fmla="*/ 4088180 w 7467600"/>
              <a:gd name="connsiteY224" fmla="*/ 3929774 h 6858000"/>
              <a:gd name="connsiteX225" fmla="*/ 4184555 w 7467600"/>
              <a:gd name="connsiteY225" fmla="*/ 4010683 h 6858000"/>
              <a:gd name="connsiteX226" fmla="*/ 4399563 w 7467600"/>
              <a:gd name="connsiteY226" fmla="*/ 4158106 h 6858000"/>
              <a:gd name="connsiteX227" fmla="*/ 4684469 w 7467600"/>
              <a:gd name="connsiteY227" fmla="*/ 4364680 h 6858000"/>
              <a:gd name="connsiteX228" fmla="*/ 4690271 w 7467600"/>
              <a:gd name="connsiteY228" fmla="*/ 4370034 h 6858000"/>
              <a:gd name="connsiteX229" fmla="*/ 4136093 w 7467600"/>
              <a:gd name="connsiteY229" fmla="*/ 3858466 h 6858000"/>
              <a:gd name="connsiteX230" fmla="*/ 3670252 w 7467600"/>
              <a:gd name="connsiteY230" fmla="*/ 3622798 h 6858000"/>
              <a:gd name="connsiteX231" fmla="*/ 4440129 w 7467600"/>
              <a:gd name="connsiteY231" fmla="*/ 3448571 h 6858000"/>
              <a:gd name="connsiteX232" fmla="*/ 4856525 w 7467600"/>
              <a:gd name="connsiteY232" fmla="*/ 3915351 h 6858000"/>
              <a:gd name="connsiteX233" fmla="*/ 5059055 w 7467600"/>
              <a:gd name="connsiteY233" fmla="*/ 4108918 h 6858000"/>
              <a:gd name="connsiteX234" fmla="*/ 5290070 w 7467600"/>
              <a:gd name="connsiteY234" fmla="*/ 4263619 h 6858000"/>
              <a:gd name="connsiteX235" fmla="*/ 4834991 w 7467600"/>
              <a:gd name="connsiteY235" fmla="*/ 3830985 h 6858000"/>
              <a:gd name="connsiteX236" fmla="*/ 4440129 w 7467600"/>
              <a:gd name="connsiteY236" fmla="*/ 3448571 h 6858000"/>
              <a:gd name="connsiteX237" fmla="*/ 4441737 w 7467600"/>
              <a:gd name="connsiteY237" fmla="*/ 3399734 h 6858000"/>
              <a:gd name="connsiteX238" fmla="*/ 4431236 w 7467600"/>
              <a:gd name="connsiteY238" fmla="*/ 3400954 h 6858000"/>
              <a:gd name="connsiteX239" fmla="*/ 4557150 w 7467600"/>
              <a:gd name="connsiteY239" fmla="*/ 3510023 h 6858000"/>
              <a:gd name="connsiteX240" fmla="*/ 4856936 w 7467600"/>
              <a:gd name="connsiteY240" fmla="*/ 3809146 h 6858000"/>
              <a:gd name="connsiteX241" fmla="*/ 5111996 w 7467600"/>
              <a:gd name="connsiteY241" fmla="*/ 4065759 h 6858000"/>
              <a:gd name="connsiteX242" fmla="*/ 5388878 w 7467600"/>
              <a:gd name="connsiteY242" fmla="*/ 4300185 h 6858000"/>
              <a:gd name="connsiteX243" fmla="*/ 5425556 w 7467600"/>
              <a:gd name="connsiteY243" fmla="*/ 4308967 h 6858000"/>
              <a:gd name="connsiteX244" fmla="*/ 4943646 w 7467600"/>
              <a:gd name="connsiteY244" fmla="*/ 3822916 h 6858000"/>
              <a:gd name="connsiteX245" fmla="*/ 4594837 w 7467600"/>
              <a:gd name="connsiteY245" fmla="*/ 3532274 h 6858000"/>
              <a:gd name="connsiteX246" fmla="*/ 4441737 w 7467600"/>
              <a:gd name="connsiteY246" fmla="*/ 3399734 h 6858000"/>
              <a:gd name="connsiteX247" fmla="*/ 5425834 w 7467600"/>
              <a:gd name="connsiteY247" fmla="*/ 3162785 h 6858000"/>
              <a:gd name="connsiteX248" fmla="*/ 5401644 w 7467600"/>
              <a:gd name="connsiteY248" fmla="*/ 3617847 h 6858000"/>
              <a:gd name="connsiteX249" fmla="*/ 5467256 w 7467600"/>
              <a:gd name="connsiteY249" fmla="*/ 4175494 h 6858000"/>
              <a:gd name="connsiteX250" fmla="*/ 5448069 w 7467600"/>
              <a:gd name="connsiteY250" fmla="*/ 3567554 h 6858000"/>
              <a:gd name="connsiteX251" fmla="*/ 5425834 w 7467600"/>
              <a:gd name="connsiteY251" fmla="*/ 3162785 h 6858000"/>
              <a:gd name="connsiteX252" fmla="*/ 1318687 w 7467600"/>
              <a:gd name="connsiteY252" fmla="*/ 3113840 h 6858000"/>
              <a:gd name="connsiteX253" fmla="*/ 1066793 w 7467600"/>
              <a:gd name="connsiteY253" fmla="*/ 3212171 h 6858000"/>
              <a:gd name="connsiteX254" fmla="*/ 993319 w 7467600"/>
              <a:gd name="connsiteY254" fmla="*/ 3247648 h 6858000"/>
              <a:gd name="connsiteX255" fmla="*/ 853081 w 7467600"/>
              <a:gd name="connsiteY255" fmla="*/ 3312410 h 6858000"/>
              <a:gd name="connsiteX256" fmla="*/ 805957 w 7467600"/>
              <a:gd name="connsiteY256" fmla="*/ 3330443 h 6858000"/>
              <a:gd name="connsiteX257" fmla="*/ 1318687 w 7467600"/>
              <a:gd name="connsiteY257" fmla="*/ 3113840 h 6858000"/>
              <a:gd name="connsiteX258" fmla="*/ 5453702 w 7467600"/>
              <a:gd name="connsiteY258" fmla="*/ 3090882 h 6858000"/>
              <a:gd name="connsiteX259" fmla="*/ 5480135 w 7467600"/>
              <a:gd name="connsiteY259" fmla="*/ 3565802 h 6858000"/>
              <a:gd name="connsiteX260" fmla="*/ 5499023 w 7467600"/>
              <a:gd name="connsiteY260" fmla="*/ 4166310 h 6858000"/>
              <a:gd name="connsiteX261" fmla="*/ 5547022 w 7467600"/>
              <a:gd name="connsiteY261" fmla="*/ 3607838 h 6858000"/>
              <a:gd name="connsiteX262" fmla="*/ 5515964 w 7467600"/>
              <a:gd name="connsiteY262" fmla="*/ 3378541 h 6858000"/>
              <a:gd name="connsiteX263" fmla="*/ 5453702 w 7467600"/>
              <a:gd name="connsiteY263" fmla="*/ 3090882 h 6858000"/>
              <a:gd name="connsiteX264" fmla="*/ 1238695 w 7467600"/>
              <a:gd name="connsiteY264" fmla="*/ 3076820 h 6858000"/>
              <a:gd name="connsiteX265" fmla="*/ 716371 w 7467600"/>
              <a:gd name="connsiteY265" fmla="*/ 3293249 h 6858000"/>
              <a:gd name="connsiteX266" fmla="*/ 579522 w 7467600"/>
              <a:gd name="connsiteY266" fmla="*/ 3371759 h 6858000"/>
              <a:gd name="connsiteX267" fmla="*/ 600288 w 7467600"/>
              <a:gd name="connsiteY267" fmla="*/ 3365555 h 6858000"/>
              <a:gd name="connsiteX268" fmla="*/ 840692 w 7467600"/>
              <a:gd name="connsiteY268" fmla="*/ 3284921 h 6858000"/>
              <a:gd name="connsiteX269" fmla="*/ 979248 w 7467600"/>
              <a:gd name="connsiteY269" fmla="*/ 3221003 h 6858000"/>
              <a:gd name="connsiteX270" fmla="*/ 1053282 w 7467600"/>
              <a:gd name="connsiteY270" fmla="*/ 3185247 h 6858000"/>
              <a:gd name="connsiteX271" fmla="*/ 1320603 w 7467600"/>
              <a:gd name="connsiteY271" fmla="*/ 3081281 h 6858000"/>
              <a:gd name="connsiteX272" fmla="*/ 1238695 w 7467600"/>
              <a:gd name="connsiteY272" fmla="*/ 3076820 h 6858000"/>
              <a:gd name="connsiteX273" fmla="*/ 5425627 w 7467600"/>
              <a:gd name="connsiteY273" fmla="*/ 2954192 h 6858000"/>
              <a:gd name="connsiteX274" fmla="*/ 5470770 w 7467600"/>
              <a:gd name="connsiteY274" fmla="*/ 3005435 h 6858000"/>
              <a:gd name="connsiteX275" fmla="*/ 5519779 w 7467600"/>
              <a:gd name="connsiteY275" fmla="*/ 4359223 h 6858000"/>
              <a:gd name="connsiteX276" fmla="*/ 5520293 w 7467600"/>
              <a:gd name="connsiteY276" fmla="*/ 4360602 h 6858000"/>
              <a:gd name="connsiteX277" fmla="*/ 5767221 w 7467600"/>
              <a:gd name="connsiteY277" fmla="*/ 4665564 h 6858000"/>
              <a:gd name="connsiteX278" fmla="*/ 6937169 w 7467600"/>
              <a:gd name="connsiteY278" fmla="*/ 4815941 h 6858000"/>
              <a:gd name="connsiteX279" fmla="*/ 6953922 w 7467600"/>
              <a:gd name="connsiteY279" fmla="*/ 4890068 h 6858000"/>
              <a:gd name="connsiteX280" fmla="*/ 6071359 w 7467600"/>
              <a:gd name="connsiteY280" fmla="*/ 4770770 h 6858000"/>
              <a:gd name="connsiteX281" fmla="*/ 6038839 w 7467600"/>
              <a:gd name="connsiteY281" fmla="*/ 4764474 h 6858000"/>
              <a:gd name="connsiteX282" fmla="*/ 6038706 w 7467600"/>
              <a:gd name="connsiteY282" fmla="*/ 4763847 h 6858000"/>
              <a:gd name="connsiteX283" fmla="*/ 6037784 w 7467600"/>
              <a:gd name="connsiteY283" fmla="*/ 4764270 h 6858000"/>
              <a:gd name="connsiteX284" fmla="*/ 6038839 w 7467600"/>
              <a:gd name="connsiteY284" fmla="*/ 4764474 h 6858000"/>
              <a:gd name="connsiteX285" fmla="*/ 6040338 w 7467600"/>
              <a:gd name="connsiteY285" fmla="*/ 4771418 h 6858000"/>
              <a:gd name="connsiteX286" fmla="*/ 6024488 w 7467600"/>
              <a:gd name="connsiteY286" fmla="*/ 4809903 h 6858000"/>
              <a:gd name="connsiteX287" fmla="*/ 5599771 w 7467600"/>
              <a:gd name="connsiteY287" fmla="*/ 5509652 h 6858000"/>
              <a:gd name="connsiteX288" fmla="*/ 5548843 w 7467600"/>
              <a:gd name="connsiteY288" fmla="*/ 5563845 h 6858000"/>
              <a:gd name="connsiteX289" fmla="*/ 5940952 w 7467600"/>
              <a:gd name="connsiteY289" fmla="*/ 6250028 h 6858000"/>
              <a:gd name="connsiteX290" fmla="*/ 6043441 w 7467600"/>
              <a:gd name="connsiteY290" fmla="*/ 6665847 h 6858000"/>
              <a:gd name="connsiteX291" fmla="*/ 6093432 w 7467600"/>
              <a:gd name="connsiteY291" fmla="*/ 6858000 h 6858000"/>
              <a:gd name="connsiteX292" fmla="*/ 6034344 w 7467600"/>
              <a:gd name="connsiteY292" fmla="*/ 6858000 h 6858000"/>
              <a:gd name="connsiteX293" fmla="*/ 6026679 w 7467600"/>
              <a:gd name="connsiteY293" fmla="*/ 6836959 h 6858000"/>
              <a:gd name="connsiteX294" fmla="*/ 5800441 w 7467600"/>
              <a:gd name="connsiteY294" fmla="*/ 6335286 h 6858000"/>
              <a:gd name="connsiteX295" fmla="*/ 5526562 w 7467600"/>
              <a:gd name="connsiteY295" fmla="*/ 5705388 h 6858000"/>
              <a:gd name="connsiteX296" fmla="*/ 5519640 w 7467600"/>
              <a:gd name="connsiteY296" fmla="*/ 5683774 h 6858000"/>
              <a:gd name="connsiteX297" fmla="*/ 5844559 w 7467600"/>
              <a:gd name="connsiteY297" fmla="*/ 6553349 h 6858000"/>
              <a:gd name="connsiteX298" fmla="*/ 5975994 w 7467600"/>
              <a:gd name="connsiteY298" fmla="*/ 6858000 h 6858000"/>
              <a:gd name="connsiteX299" fmla="*/ 5898547 w 7467600"/>
              <a:gd name="connsiteY299" fmla="*/ 6858000 h 6858000"/>
              <a:gd name="connsiteX300" fmla="*/ 5682041 w 7467600"/>
              <a:gd name="connsiteY300" fmla="*/ 6355860 h 6858000"/>
              <a:gd name="connsiteX301" fmla="*/ 5461758 w 7467600"/>
              <a:gd name="connsiteY301" fmla="*/ 5820220 h 6858000"/>
              <a:gd name="connsiteX302" fmla="*/ 5237282 w 7467600"/>
              <a:gd name="connsiteY302" fmla="*/ 6579086 h 6858000"/>
              <a:gd name="connsiteX303" fmla="*/ 5115009 w 7467600"/>
              <a:gd name="connsiteY303" fmla="*/ 6858000 h 6858000"/>
              <a:gd name="connsiteX304" fmla="*/ 5028074 w 7467600"/>
              <a:gd name="connsiteY304" fmla="*/ 6858000 h 6858000"/>
              <a:gd name="connsiteX305" fmla="*/ 5079508 w 7467600"/>
              <a:gd name="connsiteY305" fmla="*/ 6749074 h 6858000"/>
              <a:gd name="connsiteX306" fmla="*/ 5371846 w 7467600"/>
              <a:gd name="connsiteY306" fmla="*/ 5924413 h 6858000"/>
              <a:gd name="connsiteX307" fmla="*/ 5270512 w 7467600"/>
              <a:gd name="connsiteY307" fmla="*/ 6138975 h 6858000"/>
              <a:gd name="connsiteX308" fmla="*/ 5062409 w 7467600"/>
              <a:gd name="connsiteY308" fmla="*/ 6653544 h 6858000"/>
              <a:gd name="connsiteX309" fmla="*/ 5036628 w 7467600"/>
              <a:gd name="connsiteY309" fmla="*/ 6754247 h 6858000"/>
              <a:gd name="connsiteX310" fmla="*/ 5009112 w 7467600"/>
              <a:gd name="connsiteY310" fmla="*/ 6858000 h 6858000"/>
              <a:gd name="connsiteX311" fmla="*/ 4976679 w 7467600"/>
              <a:gd name="connsiteY311" fmla="*/ 6858000 h 6858000"/>
              <a:gd name="connsiteX312" fmla="*/ 5006537 w 7467600"/>
              <a:gd name="connsiteY312" fmla="*/ 6747068 h 6858000"/>
              <a:gd name="connsiteX313" fmla="*/ 5032723 w 7467600"/>
              <a:gd name="connsiteY313" fmla="*/ 6644957 h 6858000"/>
              <a:gd name="connsiteX314" fmla="*/ 5242949 w 7467600"/>
              <a:gd name="connsiteY314" fmla="*/ 6125175 h 6858000"/>
              <a:gd name="connsiteX315" fmla="*/ 5286321 w 7467600"/>
              <a:gd name="connsiteY315" fmla="*/ 6033555 h 6858000"/>
              <a:gd name="connsiteX316" fmla="*/ 5008210 w 7467600"/>
              <a:gd name="connsiteY316" fmla="*/ 6649194 h 6858000"/>
              <a:gd name="connsiteX317" fmla="*/ 4986321 w 7467600"/>
              <a:gd name="connsiteY317" fmla="*/ 6765687 h 6858000"/>
              <a:gd name="connsiteX318" fmla="*/ 4973474 w 7467600"/>
              <a:gd name="connsiteY318" fmla="*/ 6858000 h 6858000"/>
              <a:gd name="connsiteX319" fmla="*/ 4907178 w 7467600"/>
              <a:gd name="connsiteY319" fmla="*/ 6858000 h 6858000"/>
              <a:gd name="connsiteX320" fmla="*/ 4910810 w 7467600"/>
              <a:gd name="connsiteY320" fmla="*/ 6829660 h 6858000"/>
              <a:gd name="connsiteX321" fmla="*/ 4987461 w 7467600"/>
              <a:gd name="connsiteY321" fmla="*/ 6432994 h 6858000"/>
              <a:gd name="connsiteX322" fmla="*/ 5179262 w 7467600"/>
              <a:gd name="connsiteY322" fmla="*/ 6035044 h 6858000"/>
              <a:gd name="connsiteX323" fmla="*/ 4689678 w 7467600"/>
              <a:gd name="connsiteY323" fmla="*/ 6440241 h 6858000"/>
              <a:gd name="connsiteX324" fmla="*/ 4477543 w 7467600"/>
              <a:gd name="connsiteY324" fmla="*/ 6674836 h 6858000"/>
              <a:gd name="connsiteX325" fmla="*/ 4329957 w 7467600"/>
              <a:gd name="connsiteY325" fmla="*/ 6858000 h 6858000"/>
              <a:gd name="connsiteX326" fmla="*/ 4218595 w 7467600"/>
              <a:gd name="connsiteY326" fmla="*/ 6858000 h 6858000"/>
              <a:gd name="connsiteX327" fmla="*/ 4368888 w 7467600"/>
              <a:gd name="connsiteY327" fmla="*/ 6668412 h 6858000"/>
              <a:gd name="connsiteX328" fmla="*/ 4563091 w 7467600"/>
              <a:gd name="connsiteY328" fmla="*/ 6442508 h 6858000"/>
              <a:gd name="connsiteX329" fmla="*/ 5387324 w 7467600"/>
              <a:gd name="connsiteY329" fmla="*/ 5705830 h 6858000"/>
              <a:gd name="connsiteX330" fmla="*/ 5073620 w 7467600"/>
              <a:gd name="connsiteY330" fmla="*/ 5955437 h 6858000"/>
              <a:gd name="connsiteX331" fmla="*/ 4689789 w 7467600"/>
              <a:gd name="connsiteY331" fmla="*/ 6268382 h 6858000"/>
              <a:gd name="connsiteX332" fmla="*/ 4418722 w 7467600"/>
              <a:gd name="connsiteY332" fmla="*/ 6570886 h 6858000"/>
              <a:gd name="connsiteX333" fmla="*/ 4214944 w 7467600"/>
              <a:gd name="connsiteY333" fmla="*/ 6858000 h 6858000"/>
              <a:gd name="connsiteX334" fmla="*/ 4177898 w 7467600"/>
              <a:gd name="connsiteY334" fmla="*/ 6858000 h 6858000"/>
              <a:gd name="connsiteX335" fmla="*/ 4391597 w 7467600"/>
              <a:gd name="connsiteY335" fmla="*/ 6556370 h 6858000"/>
              <a:gd name="connsiteX336" fmla="*/ 4668889 w 7467600"/>
              <a:gd name="connsiteY336" fmla="*/ 6246399 h 6858000"/>
              <a:gd name="connsiteX337" fmla="*/ 5055427 w 7467600"/>
              <a:gd name="connsiteY337" fmla="*/ 5931476 h 6858000"/>
              <a:gd name="connsiteX338" fmla="*/ 5371814 w 7467600"/>
              <a:gd name="connsiteY338" fmla="*/ 5678975 h 6858000"/>
              <a:gd name="connsiteX339" fmla="*/ 4987918 w 7467600"/>
              <a:gd name="connsiteY339" fmla="*/ 5838701 h 6858000"/>
              <a:gd name="connsiteX340" fmla="*/ 4317146 w 7467600"/>
              <a:gd name="connsiteY340" fmla="*/ 6587716 h 6858000"/>
              <a:gd name="connsiteX341" fmla="*/ 4171627 w 7467600"/>
              <a:gd name="connsiteY341" fmla="*/ 6858000 h 6858000"/>
              <a:gd name="connsiteX342" fmla="*/ 4081585 w 7467600"/>
              <a:gd name="connsiteY342" fmla="*/ 6858000 h 6858000"/>
              <a:gd name="connsiteX343" fmla="*/ 4238603 w 7467600"/>
              <a:gd name="connsiteY343" fmla="*/ 6559341 h 6858000"/>
              <a:gd name="connsiteX344" fmla="*/ 4778333 w 7467600"/>
              <a:gd name="connsiteY344" fmla="*/ 5873626 h 6858000"/>
              <a:gd name="connsiteX345" fmla="*/ 5414185 w 7467600"/>
              <a:gd name="connsiteY345" fmla="*/ 5573882 h 6858000"/>
              <a:gd name="connsiteX346" fmla="*/ 5959648 w 7467600"/>
              <a:gd name="connsiteY346" fmla="*/ 4760797 h 6858000"/>
              <a:gd name="connsiteX347" fmla="*/ 5355019 w 7467600"/>
              <a:gd name="connsiteY347" fmla="*/ 4734672 h 6858000"/>
              <a:gd name="connsiteX348" fmla="*/ 5083565 w 7467600"/>
              <a:gd name="connsiteY348" fmla="*/ 5179121 h 6858000"/>
              <a:gd name="connsiteX349" fmla="*/ 4713577 w 7467600"/>
              <a:gd name="connsiteY349" fmla="*/ 5616803 h 6858000"/>
              <a:gd name="connsiteX350" fmla="*/ 3989559 w 7467600"/>
              <a:gd name="connsiteY350" fmla="*/ 6145945 h 6858000"/>
              <a:gd name="connsiteX351" fmla="*/ 3939824 w 7467600"/>
              <a:gd name="connsiteY351" fmla="*/ 6066900 h 6858000"/>
              <a:gd name="connsiteX352" fmla="*/ 4584537 w 7467600"/>
              <a:gd name="connsiteY352" fmla="*/ 5324826 h 6858000"/>
              <a:gd name="connsiteX353" fmla="*/ 5037105 w 7467600"/>
              <a:gd name="connsiteY353" fmla="*/ 5088765 h 6858000"/>
              <a:gd name="connsiteX354" fmla="*/ 5039930 w 7467600"/>
              <a:gd name="connsiteY354" fmla="*/ 5089585 h 6858000"/>
              <a:gd name="connsiteX355" fmla="*/ 5263764 w 7467600"/>
              <a:gd name="connsiteY355" fmla="*/ 4735525 h 6858000"/>
              <a:gd name="connsiteX356" fmla="*/ 4086300 w 7467600"/>
              <a:gd name="connsiteY356" fmla="*/ 4884599 h 6858000"/>
              <a:gd name="connsiteX357" fmla="*/ 4085485 w 7467600"/>
              <a:gd name="connsiteY357" fmla="*/ 4899070 h 6858000"/>
              <a:gd name="connsiteX358" fmla="*/ 3871915 w 7467600"/>
              <a:gd name="connsiteY358" fmla="*/ 5253645 h 6858000"/>
              <a:gd name="connsiteX359" fmla="*/ 3799374 w 7467600"/>
              <a:gd name="connsiteY359" fmla="*/ 5466127 h 6858000"/>
              <a:gd name="connsiteX360" fmla="*/ 3498850 w 7467600"/>
              <a:gd name="connsiteY360" fmla="*/ 6661888 h 6858000"/>
              <a:gd name="connsiteX361" fmla="*/ 3399216 w 7467600"/>
              <a:gd name="connsiteY361" fmla="*/ 6858000 h 6858000"/>
              <a:gd name="connsiteX362" fmla="*/ 3303688 w 7467600"/>
              <a:gd name="connsiteY362" fmla="*/ 6858000 h 6858000"/>
              <a:gd name="connsiteX363" fmla="*/ 3391774 w 7467600"/>
              <a:gd name="connsiteY363" fmla="*/ 6697181 h 6858000"/>
              <a:gd name="connsiteX364" fmla="*/ 3735540 w 7467600"/>
              <a:gd name="connsiteY364" fmla="*/ 5546923 h 6858000"/>
              <a:gd name="connsiteX365" fmla="*/ 3729438 w 7467600"/>
              <a:gd name="connsiteY365" fmla="*/ 5569058 h 6858000"/>
              <a:gd name="connsiteX366" fmla="*/ 3707782 w 7467600"/>
              <a:gd name="connsiteY366" fmla="*/ 5644908 h 6858000"/>
              <a:gd name="connsiteX367" fmla="*/ 3583827 w 7467600"/>
              <a:gd name="connsiteY367" fmla="*/ 6039215 h 6858000"/>
              <a:gd name="connsiteX368" fmla="*/ 3547861 w 7467600"/>
              <a:gd name="connsiteY368" fmla="*/ 6129609 h 6858000"/>
              <a:gd name="connsiteX369" fmla="*/ 3490905 w 7467600"/>
              <a:gd name="connsiteY369" fmla="*/ 6277660 h 6858000"/>
              <a:gd name="connsiteX370" fmla="*/ 3455859 w 7467600"/>
              <a:gd name="connsiteY370" fmla="*/ 6391301 h 6858000"/>
              <a:gd name="connsiteX371" fmla="*/ 3429112 w 7467600"/>
              <a:gd name="connsiteY371" fmla="*/ 6479469 h 6858000"/>
              <a:gd name="connsiteX372" fmla="*/ 3304862 w 7467600"/>
              <a:gd name="connsiteY372" fmla="*/ 6796476 h 6858000"/>
              <a:gd name="connsiteX373" fmla="*/ 3276071 w 7467600"/>
              <a:gd name="connsiteY373" fmla="*/ 6858000 h 6858000"/>
              <a:gd name="connsiteX374" fmla="*/ 3240805 w 7467600"/>
              <a:gd name="connsiteY374" fmla="*/ 6858000 h 6858000"/>
              <a:gd name="connsiteX375" fmla="*/ 3275917 w 7467600"/>
              <a:gd name="connsiteY375" fmla="*/ 6783192 h 6858000"/>
              <a:gd name="connsiteX376" fmla="*/ 3399358 w 7467600"/>
              <a:gd name="connsiteY376" fmla="*/ 6469011 h 6858000"/>
              <a:gd name="connsiteX377" fmla="*/ 3425650 w 7467600"/>
              <a:gd name="connsiteY377" fmla="*/ 6381333 h 6858000"/>
              <a:gd name="connsiteX378" fmla="*/ 3460661 w 7467600"/>
              <a:gd name="connsiteY378" fmla="*/ 6266763 h 6858000"/>
              <a:gd name="connsiteX379" fmla="*/ 3518021 w 7467600"/>
              <a:gd name="connsiteY379" fmla="*/ 6117298 h 6858000"/>
              <a:gd name="connsiteX380" fmla="*/ 3554035 w 7467600"/>
              <a:gd name="connsiteY380" fmla="*/ 6027832 h 6858000"/>
              <a:gd name="connsiteX381" fmla="*/ 3677174 w 7467600"/>
              <a:gd name="connsiteY381" fmla="*/ 5636351 h 6858000"/>
              <a:gd name="connsiteX382" fmla="*/ 3698819 w 7467600"/>
              <a:gd name="connsiteY382" fmla="*/ 5560503 h 6858000"/>
              <a:gd name="connsiteX383" fmla="*/ 3702094 w 7467600"/>
              <a:gd name="connsiteY383" fmla="*/ 5549194 h 6858000"/>
              <a:gd name="connsiteX384" fmla="*/ 3398355 w 7467600"/>
              <a:gd name="connsiteY384" fmla="*/ 6094603 h 6858000"/>
              <a:gd name="connsiteX385" fmla="*/ 3193941 w 7467600"/>
              <a:gd name="connsiteY385" fmla="*/ 6798775 h 6858000"/>
              <a:gd name="connsiteX386" fmla="*/ 3184140 w 7467600"/>
              <a:gd name="connsiteY386" fmla="*/ 6858000 h 6858000"/>
              <a:gd name="connsiteX387" fmla="*/ 3099978 w 7467600"/>
              <a:gd name="connsiteY387" fmla="*/ 6858000 h 6858000"/>
              <a:gd name="connsiteX388" fmla="*/ 3101556 w 7467600"/>
              <a:gd name="connsiteY388" fmla="*/ 6843337 h 6858000"/>
              <a:gd name="connsiteX389" fmla="*/ 3370162 w 7467600"/>
              <a:gd name="connsiteY389" fmla="*/ 5785550 h 6858000"/>
              <a:gd name="connsiteX390" fmla="*/ 3746477 w 7467600"/>
              <a:gd name="connsiteY390" fmla="*/ 5377889 h 6858000"/>
              <a:gd name="connsiteX391" fmla="*/ 3863399 w 7467600"/>
              <a:gd name="connsiteY391" fmla="*/ 5087257 h 6858000"/>
              <a:gd name="connsiteX392" fmla="*/ 3968712 w 7467600"/>
              <a:gd name="connsiteY392" fmla="*/ 4913989 h 6858000"/>
              <a:gd name="connsiteX393" fmla="*/ 2792390 w 7467600"/>
              <a:gd name="connsiteY393" fmla="*/ 5382974 h 6858000"/>
              <a:gd name="connsiteX394" fmla="*/ 2714982 w 7467600"/>
              <a:gd name="connsiteY394" fmla="*/ 5427051 h 6858000"/>
              <a:gd name="connsiteX395" fmla="*/ 2813361 w 7467600"/>
              <a:gd name="connsiteY395" fmla="*/ 6023912 h 6858000"/>
              <a:gd name="connsiteX396" fmla="*/ 2688430 w 7467600"/>
              <a:gd name="connsiteY396" fmla="*/ 6801564 h 6858000"/>
              <a:gd name="connsiteX397" fmla="*/ 2629626 w 7467600"/>
              <a:gd name="connsiteY397" fmla="*/ 6763394 h 6858000"/>
              <a:gd name="connsiteX398" fmla="*/ 2565328 w 7467600"/>
              <a:gd name="connsiteY398" fmla="*/ 5516399 h 6858000"/>
              <a:gd name="connsiteX399" fmla="*/ 1922999 w 7467600"/>
              <a:gd name="connsiteY399" fmla="*/ 5980343 h 6858000"/>
              <a:gd name="connsiteX400" fmla="*/ 1950261 w 7467600"/>
              <a:gd name="connsiteY400" fmla="*/ 6405858 h 6858000"/>
              <a:gd name="connsiteX401" fmla="*/ 2365554 w 7467600"/>
              <a:gd name="connsiteY401" fmla="*/ 6759107 h 6858000"/>
              <a:gd name="connsiteX402" fmla="*/ 2424142 w 7467600"/>
              <a:gd name="connsiteY402" fmla="*/ 6858000 h 6858000"/>
              <a:gd name="connsiteX403" fmla="*/ 2395994 w 7467600"/>
              <a:gd name="connsiteY403" fmla="*/ 6858000 h 6858000"/>
              <a:gd name="connsiteX404" fmla="*/ 2392863 w 7467600"/>
              <a:gd name="connsiteY404" fmla="*/ 6852964 h 6858000"/>
              <a:gd name="connsiteX405" fmla="*/ 2017589 w 7467600"/>
              <a:gd name="connsiteY405" fmla="*/ 6493982 h 6858000"/>
              <a:gd name="connsiteX406" fmla="*/ 2147336 w 7467600"/>
              <a:gd name="connsiteY406" fmla="*/ 6594052 h 6858000"/>
              <a:gd name="connsiteX407" fmla="*/ 2207047 w 7467600"/>
              <a:gd name="connsiteY407" fmla="*/ 6654540 h 6858000"/>
              <a:gd name="connsiteX408" fmla="*/ 2299106 w 7467600"/>
              <a:gd name="connsiteY408" fmla="*/ 6778931 h 6858000"/>
              <a:gd name="connsiteX409" fmla="*/ 2314430 w 7467600"/>
              <a:gd name="connsiteY409" fmla="*/ 6801144 h 6858000"/>
              <a:gd name="connsiteX410" fmla="*/ 2352406 w 7467600"/>
              <a:gd name="connsiteY410" fmla="*/ 6858000 h 6858000"/>
              <a:gd name="connsiteX411" fmla="*/ 2314492 w 7467600"/>
              <a:gd name="connsiteY411" fmla="*/ 6858000 h 6858000"/>
              <a:gd name="connsiteX412" fmla="*/ 2288095 w 7467600"/>
              <a:gd name="connsiteY412" fmla="*/ 6818030 h 6858000"/>
              <a:gd name="connsiteX413" fmla="*/ 2272768 w 7467600"/>
              <a:gd name="connsiteY413" fmla="*/ 6795822 h 6858000"/>
              <a:gd name="connsiteX414" fmla="*/ 2182715 w 7467600"/>
              <a:gd name="connsiteY414" fmla="*/ 6675071 h 6858000"/>
              <a:gd name="connsiteX415" fmla="*/ 2032061 w 7467600"/>
              <a:gd name="connsiteY415" fmla="*/ 6541380 h 6858000"/>
              <a:gd name="connsiteX416" fmla="*/ 2257220 w 7467600"/>
              <a:gd name="connsiteY416" fmla="*/ 6826257 h 6858000"/>
              <a:gd name="connsiteX417" fmla="*/ 2281324 w 7467600"/>
              <a:gd name="connsiteY417" fmla="*/ 6858000 h 6858000"/>
              <a:gd name="connsiteX418" fmla="*/ 2242860 w 7467600"/>
              <a:gd name="connsiteY418" fmla="*/ 6858000 h 6858000"/>
              <a:gd name="connsiteX419" fmla="*/ 2232818 w 7467600"/>
              <a:gd name="connsiteY419" fmla="*/ 6844926 h 6858000"/>
              <a:gd name="connsiteX420" fmla="*/ 1990172 w 7467600"/>
              <a:gd name="connsiteY420" fmla="*/ 6542121 h 6858000"/>
              <a:gd name="connsiteX421" fmla="*/ 2124090 w 7467600"/>
              <a:gd name="connsiteY421" fmla="*/ 6761017 h 6858000"/>
              <a:gd name="connsiteX422" fmla="*/ 2200380 w 7467600"/>
              <a:gd name="connsiteY422" fmla="*/ 6858000 h 6858000"/>
              <a:gd name="connsiteX423" fmla="*/ 2147507 w 7467600"/>
              <a:gd name="connsiteY423" fmla="*/ 6858000 h 6858000"/>
              <a:gd name="connsiteX424" fmla="*/ 2070668 w 7467600"/>
              <a:gd name="connsiteY424" fmla="*/ 6761520 h 6858000"/>
              <a:gd name="connsiteX425" fmla="*/ 1975142 w 7467600"/>
              <a:gd name="connsiteY425" fmla="*/ 6585570 h 6858000"/>
              <a:gd name="connsiteX426" fmla="*/ 2050035 w 7467600"/>
              <a:gd name="connsiteY426" fmla="*/ 6813345 h 6858000"/>
              <a:gd name="connsiteX427" fmla="*/ 2063025 w 7467600"/>
              <a:gd name="connsiteY427" fmla="*/ 6858000 h 6858000"/>
              <a:gd name="connsiteX428" fmla="*/ 2021675 w 7467600"/>
              <a:gd name="connsiteY428" fmla="*/ 6858000 h 6858000"/>
              <a:gd name="connsiteX429" fmla="*/ 2019308 w 7467600"/>
              <a:gd name="connsiteY429" fmla="*/ 6847118 h 6858000"/>
              <a:gd name="connsiteX430" fmla="*/ 1938835 w 7467600"/>
              <a:gd name="connsiteY430" fmla="*/ 6551160 h 6858000"/>
              <a:gd name="connsiteX431" fmla="*/ 1953230 w 7467600"/>
              <a:gd name="connsiteY431" fmla="*/ 6759699 h 6858000"/>
              <a:gd name="connsiteX432" fmla="*/ 1956763 w 7467600"/>
              <a:gd name="connsiteY432" fmla="*/ 6778191 h 6858000"/>
              <a:gd name="connsiteX433" fmla="*/ 1967925 w 7467600"/>
              <a:gd name="connsiteY433" fmla="*/ 6858000 h 6858000"/>
              <a:gd name="connsiteX434" fmla="*/ 1936622 w 7467600"/>
              <a:gd name="connsiteY434" fmla="*/ 6858000 h 6858000"/>
              <a:gd name="connsiteX435" fmla="*/ 1926261 w 7467600"/>
              <a:gd name="connsiteY435" fmla="*/ 6784064 h 6858000"/>
              <a:gd name="connsiteX436" fmla="*/ 1922724 w 7467600"/>
              <a:gd name="connsiteY436" fmla="*/ 6765577 h 6858000"/>
              <a:gd name="connsiteX437" fmla="*/ 1904650 w 7467600"/>
              <a:gd name="connsiteY437" fmla="*/ 6639616 h 6858000"/>
              <a:gd name="connsiteX438" fmla="*/ 1885273 w 7467600"/>
              <a:gd name="connsiteY438" fmla="*/ 6858000 h 6858000"/>
              <a:gd name="connsiteX439" fmla="*/ 1854363 w 7467600"/>
              <a:gd name="connsiteY439" fmla="*/ 6858000 h 6858000"/>
              <a:gd name="connsiteX440" fmla="*/ 1880391 w 7467600"/>
              <a:gd name="connsiteY440" fmla="*/ 6603796 h 6858000"/>
              <a:gd name="connsiteX441" fmla="*/ 1818273 w 7467600"/>
              <a:gd name="connsiteY441" fmla="*/ 6715729 h 6858000"/>
              <a:gd name="connsiteX442" fmla="*/ 1794691 w 7467600"/>
              <a:gd name="connsiteY442" fmla="*/ 6843239 h 6858000"/>
              <a:gd name="connsiteX443" fmla="*/ 1794914 w 7467600"/>
              <a:gd name="connsiteY443" fmla="*/ 6858000 h 6858000"/>
              <a:gd name="connsiteX444" fmla="*/ 1746128 w 7467600"/>
              <a:gd name="connsiteY444" fmla="*/ 6858000 h 6858000"/>
              <a:gd name="connsiteX445" fmla="*/ 1753934 w 7467600"/>
              <a:gd name="connsiteY445" fmla="*/ 6724796 h 6858000"/>
              <a:gd name="connsiteX446" fmla="*/ 1792053 w 7467600"/>
              <a:gd name="connsiteY446" fmla="*/ 6572396 h 6858000"/>
              <a:gd name="connsiteX447" fmla="*/ 1862248 w 7467600"/>
              <a:gd name="connsiteY447" fmla="*/ 6266397 h 6858000"/>
              <a:gd name="connsiteX448" fmla="*/ 1862250 w 7467600"/>
              <a:gd name="connsiteY448" fmla="*/ 6033531 h 6858000"/>
              <a:gd name="connsiteX449" fmla="*/ 1211999 w 7467600"/>
              <a:gd name="connsiteY449" fmla="*/ 6683610 h 6858000"/>
              <a:gd name="connsiteX450" fmla="*/ 1213266 w 7467600"/>
              <a:gd name="connsiteY450" fmla="*/ 6691947 h 6858000"/>
              <a:gd name="connsiteX451" fmla="*/ 1203370 w 7467600"/>
              <a:gd name="connsiteY451" fmla="*/ 6850676 h 6858000"/>
              <a:gd name="connsiteX452" fmla="*/ 1203671 w 7467600"/>
              <a:gd name="connsiteY452" fmla="*/ 6858000 h 6858000"/>
              <a:gd name="connsiteX453" fmla="*/ 1143180 w 7467600"/>
              <a:gd name="connsiteY453" fmla="*/ 6858000 h 6858000"/>
              <a:gd name="connsiteX454" fmla="*/ 1142176 w 7467600"/>
              <a:gd name="connsiteY454" fmla="*/ 6766045 h 6858000"/>
              <a:gd name="connsiteX455" fmla="*/ 1067484 w 7467600"/>
              <a:gd name="connsiteY455" fmla="*/ 6858000 h 6858000"/>
              <a:gd name="connsiteX456" fmla="*/ 953928 w 7467600"/>
              <a:gd name="connsiteY456" fmla="*/ 6858000 h 6858000"/>
              <a:gd name="connsiteX457" fmla="*/ 959715 w 7467600"/>
              <a:gd name="connsiteY457" fmla="*/ 6850185 h 6858000"/>
              <a:gd name="connsiteX458" fmla="*/ 1483788 w 7467600"/>
              <a:gd name="connsiteY458" fmla="*/ 6259174 h 6858000"/>
              <a:gd name="connsiteX459" fmla="*/ 1100671 w 7467600"/>
              <a:gd name="connsiteY459" fmla="*/ 6252137 h 6858000"/>
              <a:gd name="connsiteX460" fmla="*/ 1090144 w 7467600"/>
              <a:gd name="connsiteY460" fmla="*/ 6256748 h 6858000"/>
              <a:gd name="connsiteX461" fmla="*/ 1095872 w 7467600"/>
              <a:gd name="connsiteY461" fmla="*/ 6271892 h 6858000"/>
              <a:gd name="connsiteX462" fmla="*/ 262785 w 7467600"/>
              <a:gd name="connsiteY462" fmla="*/ 6845450 h 6858000"/>
              <a:gd name="connsiteX463" fmla="*/ 209968 w 7467600"/>
              <a:gd name="connsiteY463" fmla="*/ 6770713 h 6858000"/>
              <a:gd name="connsiteX464" fmla="*/ 873460 w 7467600"/>
              <a:gd name="connsiteY464" fmla="*/ 6253768 h 6858000"/>
              <a:gd name="connsiteX465" fmla="*/ 192686 w 7467600"/>
              <a:gd name="connsiteY465" fmla="*/ 5849257 h 6858000"/>
              <a:gd name="connsiteX466" fmla="*/ 4696 w 7467600"/>
              <a:gd name="connsiteY466" fmla="*/ 5697668 h 6858000"/>
              <a:gd name="connsiteX467" fmla="*/ 0 w 7467600"/>
              <a:gd name="connsiteY467" fmla="*/ 5689984 h 6858000"/>
              <a:gd name="connsiteX468" fmla="*/ 0 w 7467600"/>
              <a:gd name="connsiteY468" fmla="*/ 5513472 h 6858000"/>
              <a:gd name="connsiteX469" fmla="*/ 174101 w 7467600"/>
              <a:gd name="connsiteY469" fmla="*/ 5620277 h 6858000"/>
              <a:gd name="connsiteX470" fmla="*/ 891800 w 7467600"/>
              <a:gd name="connsiteY470" fmla="*/ 6036935 h 6858000"/>
              <a:gd name="connsiteX471" fmla="*/ 1072219 w 7467600"/>
              <a:gd name="connsiteY471" fmla="*/ 6169443 h 6858000"/>
              <a:gd name="connsiteX472" fmla="*/ 1074117 w 7467600"/>
              <a:gd name="connsiteY472" fmla="*/ 6170301 h 6858000"/>
              <a:gd name="connsiteX473" fmla="*/ 1083114 w 7467600"/>
              <a:gd name="connsiteY473" fmla="*/ 6174131 h 6858000"/>
              <a:gd name="connsiteX474" fmla="*/ 1543010 w 7467600"/>
              <a:gd name="connsiteY474" fmla="*/ 6191140 h 6858000"/>
              <a:gd name="connsiteX475" fmla="*/ 1551080 w 7467600"/>
              <a:gd name="connsiteY475" fmla="*/ 6195006 h 6858000"/>
              <a:gd name="connsiteX476" fmla="*/ 2345443 w 7467600"/>
              <a:gd name="connsiteY476" fmla="*/ 5549882 h 6858000"/>
              <a:gd name="connsiteX477" fmla="*/ 1721499 w 7467600"/>
              <a:gd name="connsiteY477" fmla="*/ 5599969 h 6858000"/>
              <a:gd name="connsiteX478" fmla="*/ 767716 w 7467600"/>
              <a:gd name="connsiteY478" fmla="*/ 5472768 h 6858000"/>
              <a:gd name="connsiteX479" fmla="*/ 722147 w 7467600"/>
              <a:gd name="connsiteY479" fmla="*/ 5393091 h 6858000"/>
              <a:gd name="connsiteX480" fmla="*/ 1485552 w 7467600"/>
              <a:gd name="connsiteY480" fmla="*/ 5313202 h 6858000"/>
              <a:gd name="connsiteX481" fmla="*/ 2143004 w 7467600"/>
              <a:gd name="connsiteY481" fmla="*/ 5402420 h 6858000"/>
              <a:gd name="connsiteX482" fmla="*/ 1933391 w 7467600"/>
              <a:gd name="connsiteY482" fmla="*/ 5156971 h 6858000"/>
              <a:gd name="connsiteX483" fmla="*/ 1827118 w 7467600"/>
              <a:gd name="connsiteY483" fmla="*/ 4968410 h 6858000"/>
              <a:gd name="connsiteX484" fmla="*/ 1837349 w 7467600"/>
              <a:gd name="connsiteY484" fmla="*/ 4956357 h 6858000"/>
              <a:gd name="connsiteX485" fmla="*/ 2162835 w 7467600"/>
              <a:gd name="connsiteY485" fmla="*/ 5187853 h 6858000"/>
              <a:gd name="connsiteX486" fmla="*/ 2257167 w 7467600"/>
              <a:gd name="connsiteY486" fmla="*/ 5462123 h 6858000"/>
              <a:gd name="connsiteX487" fmla="*/ 2261598 w 7467600"/>
              <a:gd name="connsiteY487" fmla="*/ 5467998 h 6858000"/>
              <a:gd name="connsiteX488" fmla="*/ 2437177 w 7467600"/>
              <a:gd name="connsiteY488" fmla="*/ 5479608 h 6858000"/>
              <a:gd name="connsiteX489" fmla="*/ 2445247 w 7467600"/>
              <a:gd name="connsiteY489" fmla="*/ 5483476 h 6858000"/>
              <a:gd name="connsiteX490" fmla="*/ 2743626 w 7467600"/>
              <a:gd name="connsiteY490" fmla="*/ 5304819 h 6858000"/>
              <a:gd name="connsiteX491" fmla="*/ 3048102 w 7467600"/>
              <a:gd name="connsiteY491" fmla="*/ 5150595 h 6858000"/>
              <a:gd name="connsiteX492" fmla="*/ 1799414 w 7467600"/>
              <a:gd name="connsiteY492" fmla="*/ 4694732 h 6858000"/>
              <a:gd name="connsiteX493" fmla="*/ 1771735 w 7467600"/>
              <a:gd name="connsiteY493" fmla="*/ 4619929 h 6858000"/>
              <a:gd name="connsiteX494" fmla="*/ 3104273 w 7467600"/>
              <a:gd name="connsiteY494" fmla="*/ 5076159 h 6858000"/>
              <a:gd name="connsiteX495" fmla="*/ 3113245 w 7467600"/>
              <a:gd name="connsiteY495" fmla="*/ 5090705 h 6858000"/>
              <a:gd name="connsiteX496" fmla="*/ 3126294 w 7467600"/>
              <a:gd name="connsiteY496" fmla="*/ 5114400 h 6858000"/>
              <a:gd name="connsiteX497" fmla="*/ 3937433 w 7467600"/>
              <a:gd name="connsiteY497" fmla="*/ 4830473 h 6858000"/>
              <a:gd name="connsiteX498" fmla="*/ 3590475 w 7467600"/>
              <a:gd name="connsiteY498" fmla="*/ 4597974 h 6858000"/>
              <a:gd name="connsiteX499" fmla="*/ 3100264 w 7467600"/>
              <a:gd name="connsiteY499" fmla="*/ 4579845 h 6858000"/>
              <a:gd name="connsiteX500" fmla="*/ 2183576 w 7467600"/>
              <a:gd name="connsiteY500" fmla="*/ 4227150 h 6858000"/>
              <a:gd name="connsiteX501" fmla="*/ 2151029 w 7467600"/>
              <a:gd name="connsiteY501" fmla="*/ 4146947 h 6858000"/>
              <a:gd name="connsiteX502" fmla="*/ 3563434 w 7467600"/>
              <a:gd name="connsiteY502" fmla="*/ 4469115 h 6858000"/>
              <a:gd name="connsiteX503" fmla="*/ 3177952 w 7467600"/>
              <a:gd name="connsiteY503" fmla="*/ 3657386 h 6858000"/>
              <a:gd name="connsiteX504" fmla="*/ 3189263 w 7467600"/>
              <a:gd name="connsiteY504" fmla="*/ 3625726 h 6858000"/>
              <a:gd name="connsiteX505" fmla="*/ 3560912 w 7467600"/>
              <a:gd name="connsiteY505" fmla="*/ 4079863 h 6858000"/>
              <a:gd name="connsiteX506" fmla="*/ 3626636 w 7467600"/>
              <a:gd name="connsiteY506" fmla="*/ 4512230 h 6858000"/>
              <a:gd name="connsiteX507" fmla="*/ 3653088 w 7467600"/>
              <a:gd name="connsiteY507" fmla="*/ 4521417 h 6858000"/>
              <a:gd name="connsiteX508" fmla="*/ 3988128 w 7467600"/>
              <a:gd name="connsiteY508" fmla="*/ 4817267 h 6858000"/>
              <a:gd name="connsiteX509" fmla="*/ 4830582 w 7467600"/>
              <a:gd name="connsiteY509" fmla="*/ 4676000 h 6858000"/>
              <a:gd name="connsiteX510" fmla="*/ 4830100 w 7467600"/>
              <a:gd name="connsiteY510" fmla="*/ 4675554 h 6858000"/>
              <a:gd name="connsiteX511" fmla="*/ 4036318 w 7467600"/>
              <a:gd name="connsiteY511" fmla="*/ 4147013 h 6858000"/>
              <a:gd name="connsiteX512" fmla="*/ 3432098 w 7467600"/>
              <a:gd name="connsiteY512" fmla="*/ 3537312 h 6858000"/>
              <a:gd name="connsiteX513" fmla="*/ 3446761 w 7467600"/>
              <a:gd name="connsiteY513" fmla="*/ 3461278 h 6858000"/>
              <a:gd name="connsiteX514" fmla="*/ 4419733 w 7467600"/>
              <a:gd name="connsiteY514" fmla="*/ 3963555 h 6858000"/>
              <a:gd name="connsiteX515" fmla="*/ 4781371 w 7467600"/>
              <a:gd name="connsiteY515" fmla="*/ 4458604 h 6858000"/>
              <a:gd name="connsiteX516" fmla="*/ 4780440 w 7467600"/>
              <a:gd name="connsiteY516" fmla="*/ 4470290 h 6858000"/>
              <a:gd name="connsiteX517" fmla="*/ 4898954 w 7467600"/>
              <a:gd name="connsiteY517" fmla="*/ 4662092 h 6858000"/>
              <a:gd name="connsiteX518" fmla="*/ 4900699 w 7467600"/>
              <a:gd name="connsiteY518" fmla="*/ 4670867 h 6858000"/>
              <a:gd name="connsiteX519" fmla="*/ 5714511 w 7467600"/>
              <a:gd name="connsiteY519" fmla="*/ 4663483 h 6858000"/>
              <a:gd name="connsiteX520" fmla="*/ 5464793 w 7467600"/>
              <a:gd name="connsiteY520" fmla="*/ 4393556 h 6858000"/>
              <a:gd name="connsiteX521" fmla="*/ 5461897 w 7467600"/>
              <a:gd name="connsiteY521" fmla="*/ 4390879 h 6858000"/>
              <a:gd name="connsiteX522" fmla="*/ 4294126 w 7467600"/>
              <a:gd name="connsiteY522" fmla="*/ 3303048 h 6858000"/>
              <a:gd name="connsiteX523" fmla="*/ 4305321 w 7467600"/>
              <a:gd name="connsiteY523" fmla="*/ 3256953 h 6858000"/>
              <a:gd name="connsiteX524" fmla="*/ 4949299 w 7467600"/>
              <a:gd name="connsiteY524" fmla="*/ 3766336 h 6858000"/>
              <a:gd name="connsiteX525" fmla="*/ 5291452 w 7467600"/>
              <a:gd name="connsiteY525" fmla="*/ 4076801 h 6858000"/>
              <a:gd name="connsiteX526" fmla="*/ 5434998 w 7467600"/>
              <a:gd name="connsiteY526" fmla="*/ 4254100 h 6858000"/>
              <a:gd name="connsiteX527" fmla="*/ 5351015 w 7467600"/>
              <a:gd name="connsiteY527" fmla="*/ 3760989 h 6858000"/>
              <a:gd name="connsiteX528" fmla="*/ 5413780 w 7467600"/>
              <a:gd name="connsiteY528" fmla="*/ 2966265 h 6858000"/>
              <a:gd name="connsiteX529" fmla="*/ 5425627 w 7467600"/>
              <a:gd name="connsiteY529" fmla="*/ 2954192 h 6858000"/>
              <a:gd name="connsiteX530" fmla="*/ 6604735 w 7467600"/>
              <a:gd name="connsiteY530" fmla="*/ 2041381 h 6858000"/>
              <a:gd name="connsiteX531" fmla="*/ 7204487 w 7467600"/>
              <a:gd name="connsiteY531" fmla="*/ 2742112 h 6858000"/>
              <a:gd name="connsiteX532" fmla="*/ 7131592 w 7467600"/>
              <a:gd name="connsiteY532" fmla="*/ 2672096 h 6858000"/>
              <a:gd name="connsiteX533" fmla="*/ 6996344 w 7467600"/>
              <a:gd name="connsiteY533" fmla="*/ 2518310 h 6858000"/>
              <a:gd name="connsiteX534" fmla="*/ 6735495 w 7467600"/>
              <a:gd name="connsiteY534" fmla="*/ 2196890 h 6858000"/>
              <a:gd name="connsiteX535" fmla="*/ 6721901 w 7467600"/>
              <a:gd name="connsiteY535" fmla="*/ 2179274 h 6858000"/>
              <a:gd name="connsiteX536" fmla="*/ 6604735 w 7467600"/>
              <a:gd name="connsiteY536" fmla="*/ 2041381 h 6858000"/>
              <a:gd name="connsiteX537" fmla="*/ 6591670 w 7467600"/>
              <a:gd name="connsiteY537" fmla="*/ 1988277 h 6858000"/>
              <a:gd name="connsiteX538" fmla="*/ 6747349 w 7467600"/>
              <a:gd name="connsiteY538" fmla="*/ 2160069 h 6858000"/>
              <a:gd name="connsiteX539" fmla="*/ 6760943 w 7467600"/>
              <a:gd name="connsiteY539" fmla="*/ 2177686 h 6858000"/>
              <a:gd name="connsiteX540" fmla="*/ 7021065 w 7467600"/>
              <a:gd name="connsiteY540" fmla="*/ 2498102 h 6858000"/>
              <a:gd name="connsiteX541" fmla="*/ 7155223 w 7467600"/>
              <a:gd name="connsiteY541" fmla="*/ 2650386 h 6858000"/>
              <a:gd name="connsiteX542" fmla="*/ 7203167 w 7467600"/>
              <a:gd name="connsiteY542" fmla="*/ 2697288 h 6858000"/>
              <a:gd name="connsiteX543" fmla="*/ 6937703 w 7467600"/>
              <a:gd name="connsiteY543" fmla="*/ 2321981 h 6858000"/>
              <a:gd name="connsiteX544" fmla="*/ 6591670 w 7467600"/>
              <a:gd name="connsiteY544" fmla="*/ 1988277 h 6858000"/>
              <a:gd name="connsiteX545" fmla="*/ 5798671 w 7467600"/>
              <a:gd name="connsiteY545" fmla="*/ 1981601 h 6858000"/>
              <a:gd name="connsiteX546" fmla="*/ 5754709 w 7467600"/>
              <a:gd name="connsiteY546" fmla="*/ 2071454 h 6858000"/>
              <a:gd name="connsiteX547" fmla="*/ 5763044 w 7467600"/>
              <a:gd name="connsiteY547" fmla="*/ 2842206 h 6858000"/>
              <a:gd name="connsiteX548" fmla="*/ 5764974 w 7467600"/>
              <a:gd name="connsiteY548" fmla="*/ 2799609 h 6858000"/>
              <a:gd name="connsiteX549" fmla="*/ 5767665 w 7467600"/>
              <a:gd name="connsiteY549" fmla="*/ 2666409 h 6858000"/>
              <a:gd name="connsiteX550" fmla="*/ 5763055 w 7467600"/>
              <a:gd name="connsiteY550" fmla="*/ 2579705 h 6858000"/>
              <a:gd name="connsiteX551" fmla="*/ 5758079 w 7467600"/>
              <a:gd name="connsiteY551" fmla="*/ 2492508 h 6858000"/>
              <a:gd name="connsiteX552" fmla="*/ 5779325 w 7467600"/>
              <a:gd name="connsiteY552" fmla="*/ 2197069 h 6858000"/>
              <a:gd name="connsiteX553" fmla="*/ 5798671 w 7467600"/>
              <a:gd name="connsiteY553" fmla="*/ 1981601 h 6858000"/>
              <a:gd name="connsiteX554" fmla="*/ 5829202 w 7467600"/>
              <a:gd name="connsiteY554" fmla="*/ 1971679 h 6858000"/>
              <a:gd name="connsiteX555" fmla="*/ 5809558 w 7467600"/>
              <a:gd name="connsiteY555" fmla="*/ 2198043 h 6858000"/>
              <a:gd name="connsiteX556" fmla="*/ 5788653 w 7467600"/>
              <a:gd name="connsiteY556" fmla="*/ 2489430 h 6858000"/>
              <a:gd name="connsiteX557" fmla="*/ 5793439 w 7467600"/>
              <a:gd name="connsiteY557" fmla="*/ 2575235 h 6858000"/>
              <a:gd name="connsiteX558" fmla="*/ 5796837 w 7467600"/>
              <a:gd name="connsiteY558" fmla="*/ 2637633 h 6858000"/>
              <a:gd name="connsiteX559" fmla="*/ 5818614 w 7467600"/>
              <a:gd name="connsiteY559" fmla="*/ 2473055 h 6858000"/>
              <a:gd name="connsiteX560" fmla="*/ 5829202 w 7467600"/>
              <a:gd name="connsiteY560" fmla="*/ 1971679 h 6858000"/>
              <a:gd name="connsiteX561" fmla="*/ 5911389 w 7467600"/>
              <a:gd name="connsiteY561" fmla="*/ 1898371 h 6858000"/>
              <a:gd name="connsiteX562" fmla="*/ 6237627 w 7467600"/>
              <a:gd name="connsiteY562" fmla="*/ 2231921 h 6858000"/>
              <a:gd name="connsiteX563" fmla="*/ 5911389 w 7467600"/>
              <a:gd name="connsiteY563" fmla="*/ 1898371 h 6858000"/>
              <a:gd name="connsiteX564" fmla="*/ 6944437 w 7467600"/>
              <a:gd name="connsiteY564" fmla="*/ 1575402 h 6858000"/>
              <a:gd name="connsiteX565" fmla="*/ 6304730 w 7467600"/>
              <a:gd name="connsiteY565" fmla="*/ 1766654 h 6858000"/>
              <a:gd name="connsiteX566" fmla="*/ 6944437 w 7467600"/>
              <a:gd name="connsiteY566" fmla="*/ 1575402 h 6858000"/>
              <a:gd name="connsiteX567" fmla="*/ 7019523 w 7467600"/>
              <a:gd name="connsiteY567" fmla="*/ 1519450 h 6858000"/>
              <a:gd name="connsiteX568" fmla="*/ 6298091 w 7467600"/>
              <a:gd name="connsiteY568" fmla="*/ 1737122 h 6858000"/>
              <a:gd name="connsiteX569" fmla="*/ 7019523 w 7467600"/>
              <a:gd name="connsiteY569" fmla="*/ 1519450 h 6858000"/>
              <a:gd name="connsiteX570" fmla="*/ 2399523 w 7467600"/>
              <a:gd name="connsiteY570" fmla="*/ 1428234 h 6858000"/>
              <a:gd name="connsiteX571" fmla="*/ 2224982 w 7467600"/>
              <a:gd name="connsiteY571" fmla="*/ 1826201 h 6858000"/>
              <a:gd name="connsiteX572" fmla="*/ 2096099 w 7467600"/>
              <a:gd name="connsiteY572" fmla="*/ 2345900 h 6858000"/>
              <a:gd name="connsiteX573" fmla="*/ 2283317 w 7467600"/>
              <a:gd name="connsiteY573" fmla="*/ 1796925 h 6858000"/>
              <a:gd name="connsiteX574" fmla="*/ 2399523 w 7467600"/>
              <a:gd name="connsiteY574" fmla="*/ 1428234 h 6858000"/>
              <a:gd name="connsiteX575" fmla="*/ 2448558 w 7467600"/>
              <a:gd name="connsiteY575" fmla="*/ 1373435 h 6858000"/>
              <a:gd name="connsiteX576" fmla="*/ 2312521 w 7467600"/>
              <a:gd name="connsiteY576" fmla="*/ 1806140 h 6858000"/>
              <a:gd name="connsiteX577" fmla="*/ 2127533 w 7467600"/>
              <a:gd name="connsiteY577" fmla="*/ 2348380 h 6858000"/>
              <a:gd name="connsiteX578" fmla="*/ 2358080 w 7467600"/>
              <a:gd name="connsiteY578" fmla="*/ 1866134 h 6858000"/>
              <a:gd name="connsiteX579" fmla="*/ 2407436 w 7467600"/>
              <a:gd name="connsiteY579" fmla="*/ 1651070 h 6858000"/>
              <a:gd name="connsiteX580" fmla="*/ 2448558 w 7467600"/>
              <a:gd name="connsiteY580" fmla="*/ 1373435 h 6858000"/>
              <a:gd name="connsiteX581" fmla="*/ 278707 w 7467600"/>
              <a:gd name="connsiteY581" fmla="*/ 1352270 h 6858000"/>
              <a:gd name="connsiteX582" fmla="*/ 321570 w 7467600"/>
              <a:gd name="connsiteY582" fmla="*/ 1861610 h 6858000"/>
              <a:gd name="connsiteX583" fmla="*/ 294281 w 7467600"/>
              <a:gd name="connsiteY583" fmla="*/ 1440658 h 6858000"/>
              <a:gd name="connsiteX584" fmla="*/ 278707 w 7467600"/>
              <a:gd name="connsiteY584" fmla="*/ 1352270 h 6858000"/>
              <a:gd name="connsiteX585" fmla="*/ 1423821 w 7467600"/>
              <a:gd name="connsiteY585" fmla="*/ 1351958 h 6858000"/>
              <a:gd name="connsiteX586" fmla="*/ 1638521 w 7467600"/>
              <a:gd name="connsiteY586" fmla="*/ 1908470 h 6858000"/>
              <a:gd name="connsiteX587" fmla="*/ 1754199 w 7467600"/>
              <a:gd name="connsiteY587" fmla="*/ 2149284 h 6858000"/>
              <a:gd name="connsiteX588" fmla="*/ 1908359 w 7467600"/>
              <a:gd name="connsiteY588" fmla="*/ 2364988 h 6858000"/>
              <a:gd name="connsiteX589" fmla="*/ 1647661 w 7467600"/>
              <a:gd name="connsiteY589" fmla="*/ 1825945 h 6858000"/>
              <a:gd name="connsiteX590" fmla="*/ 1423821 w 7467600"/>
              <a:gd name="connsiteY590" fmla="*/ 1351958 h 6858000"/>
              <a:gd name="connsiteX591" fmla="*/ 1431890 w 7467600"/>
              <a:gd name="connsiteY591" fmla="*/ 1306475 h 6858000"/>
              <a:gd name="connsiteX592" fmla="*/ 1507597 w 7467600"/>
              <a:gd name="connsiteY592" fmla="*/ 1446132 h 6858000"/>
              <a:gd name="connsiteX593" fmla="*/ 1674586 w 7467600"/>
              <a:gd name="connsiteY593" fmla="*/ 1813832 h 6858000"/>
              <a:gd name="connsiteX594" fmla="*/ 1815950 w 7467600"/>
              <a:gd name="connsiteY594" fmla="*/ 2128564 h 6858000"/>
              <a:gd name="connsiteX595" fmla="*/ 1984242 w 7467600"/>
              <a:gd name="connsiteY595" fmla="*/ 2430829 h 6858000"/>
              <a:gd name="connsiteX596" fmla="*/ 2014023 w 7467600"/>
              <a:gd name="connsiteY596" fmla="*/ 2450995 h 6858000"/>
              <a:gd name="connsiteX597" fmla="*/ 1747337 w 7467600"/>
              <a:gd name="connsiteY597" fmla="*/ 1855264 h 6858000"/>
              <a:gd name="connsiteX598" fmla="*/ 1533749 w 7467600"/>
              <a:gd name="connsiteY598" fmla="*/ 1478656 h 6858000"/>
              <a:gd name="connsiteX599" fmla="*/ 1431890 w 7467600"/>
              <a:gd name="connsiteY599" fmla="*/ 1306475 h 6858000"/>
              <a:gd name="connsiteX600" fmla="*/ 5052692 w 7467600"/>
              <a:gd name="connsiteY600" fmla="*/ 1292994 h 6858000"/>
              <a:gd name="connsiteX601" fmla="*/ 5200661 w 7467600"/>
              <a:gd name="connsiteY601" fmla="*/ 1635186 h 6858000"/>
              <a:gd name="connsiteX602" fmla="*/ 5297138 w 7467600"/>
              <a:gd name="connsiteY602" fmla="*/ 1906351 h 6858000"/>
              <a:gd name="connsiteX603" fmla="*/ 5052692 w 7467600"/>
              <a:gd name="connsiteY603" fmla="*/ 1292994 h 6858000"/>
              <a:gd name="connsiteX604" fmla="*/ 5009948 w 7467600"/>
              <a:gd name="connsiteY604" fmla="*/ 1273619 h 6858000"/>
              <a:gd name="connsiteX605" fmla="*/ 5121777 w 7467600"/>
              <a:gd name="connsiteY605" fmla="*/ 1654213 h 6858000"/>
              <a:gd name="connsiteX606" fmla="*/ 5293545 w 7467600"/>
              <a:gd name="connsiteY606" fmla="*/ 2072247 h 6858000"/>
              <a:gd name="connsiteX607" fmla="*/ 5294042 w 7467600"/>
              <a:gd name="connsiteY607" fmla="*/ 2065019 h 6858000"/>
              <a:gd name="connsiteX608" fmla="*/ 5171936 w 7467600"/>
              <a:gd name="connsiteY608" fmla="*/ 1647613 h 6858000"/>
              <a:gd name="connsiteX609" fmla="*/ 5009948 w 7467600"/>
              <a:gd name="connsiteY609" fmla="*/ 1273619 h 6858000"/>
              <a:gd name="connsiteX610" fmla="*/ 655236 w 7467600"/>
              <a:gd name="connsiteY610" fmla="*/ 1268632 h 6858000"/>
              <a:gd name="connsiteX611" fmla="*/ 839521 w 7467600"/>
              <a:gd name="connsiteY611" fmla="*/ 1685315 h 6858000"/>
              <a:gd name="connsiteX612" fmla="*/ 1109416 w 7467600"/>
              <a:gd name="connsiteY612" fmla="*/ 2061663 h 6858000"/>
              <a:gd name="connsiteX613" fmla="*/ 1298300 w 7467600"/>
              <a:gd name="connsiteY613" fmla="*/ 2247742 h 6858000"/>
              <a:gd name="connsiteX614" fmla="*/ 1125871 w 7467600"/>
              <a:gd name="connsiteY614" fmla="*/ 1989513 h 6858000"/>
              <a:gd name="connsiteX615" fmla="*/ 981574 w 7467600"/>
              <a:gd name="connsiteY615" fmla="*/ 1783157 h 6858000"/>
              <a:gd name="connsiteX616" fmla="*/ 922198 w 7467600"/>
              <a:gd name="connsiteY616" fmla="*/ 1677437 h 6858000"/>
              <a:gd name="connsiteX617" fmla="*/ 869293 w 7467600"/>
              <a:gd name="connsiteY617" fmla="*/ 1583214 h 6858000"/>
              <a:gd name="connsiteX618" fmla="*/ 751431 w 7467600"/>
              <a:gd name="connsiteY618" fmla="*/ 1405731 h 6858000"/>
              <a:gd name="connsiteX619" fmla="*/ 655236 w 7467600"/>
              <a:gd name="connsiteY619" fmla="*/ 1268632 h 6858000"/>
              <a:gd name="connsiteX620" fmla="*/ 6516292 w 7467600"/>
              <a:gd name="connsiteY620" fmla="*/ 1263064 h 6858000"/>
              <a:gd name="connsiteX621" fmla="*/ 5736320 w 7467600"/>
              <a:gd name="connsiteY621" fmla="*/ 1501803 h 6858000"/>
              <a:gd name="connsiteX622" fmla="*/ 6516292 w 7467600"/>
              <a:gd name="connsiteY622" fmla="*/ 1263064 h 6858000"/>
              <a:gd name="connsiteX623" fmla="*/ 291466 w 7467600"/>
              <a:gd name="connsiteY623" fmla="*/ 1250369 h 6858000"/>
              <a:gd name="connsiteX624" fmla="*/ 323180 w 7467600"/>
              <a:gd name="connsiteY624" fmla="*/ 1435283 h 6858000"/>
              <a:gd name="connsiteX625" fmla="*/ 349381 w 7467600"/>
              <a:gd name="connsiteY625" fmla="*/ 1875041 h 6858000"/>
              <a:gd name="connsiteX626" fmla="*/ 374363 w 7467600"/>
              <a:gd name="connsiteY626" fmla="*/ 1506494 h 6858000"/>
              <a:gd name="connsiteX627" fmla="*/ 302168 w 7467600"/>
              <a:gd name="connsiteY627" fmla="*/ 1274495 h 6858000"/>
              <a:gd name="connsiteX628" fmla="*/ 291466 w 7467600"/>
              <a:gd name="connsiteY628" fmla="*/ 1250369 h 6858000"/>
              <a:gd name="connsiteX629" fmla="*/ 678222 w 7467600"/>
              <a:gd name="connsiteY629" fmla="*/ 1248670 h 6858000"/>
              <a:gd name="connsiteX630" fmla="*/ 775536 w 7467600"/>
              <a:gd name="connsiteY630" fmla="*/ 1388015 h 6858000"/>
              <a:gd name="connsiteX631" fmla="*/ 894529 w 7467600"/>
              <a:gd name="connsiteY631" fmla="*/ 1567739 h 6858000"/>
              <a:gd name="connsiteX632" fmla="*/ 948000 w 7467600"/>
              <a:gd name="connsiteY632" fmla="*/ 1663088 h 6858000"/>
              <a:gd name="connsiteX633" fmla="*/ 1006812 w 7467600"/>
              <a:gd name="connsiteY633" fmla="*/ 1767683 h 6858000"/>
              <a:gd name="connsiteX634" fmla="*/ 1149133 w 7467600"/>
              <a:gd name="connsiteY634" fmla="*/ 1971513 h 6858000"/>
              <a:gd name="connsiteX635" fmla="*/ 1333952 w 7467600"/>
              <a:gd name="connsiteY635" fmla="*/ 2251620 h 6858000"/>
              <a:gd name="connsiteX636" fmla="*/ 1337329 w 7467600"/>
              <a:gd name="connsiteY636" fmla="*/ 2258350 h 6858000"/>
              <a:gd name="connsiteX637" fmla="*/ 1014726 w 7467600"/>
              <a:gd name="connsiteY637" fmla="*/ 1615556 h 6858000"/>
              <a:gd name="connsiteX638" fmla="*/ 678222 w 7467600"/>
              <a:gd name="connsiteY638" fmla="*/ 1248670 h 6858000"/>
              <a:gd name="connsiteX639" fmla="*/ 6691602 w 7467600"/>
              <a:gd name="connsiteY639" fmla="*/ 1140573 h 6858000"/>
              <a:gd name="connsiteX640" fmla="*/ 6571100 w 7467600"/>
              <a:gd name="connsiteY640" fmla="*/ 1183662 h 6858000"/>
              <a:gd name="connsiteX641" fmla="*/ 6241687 w 7467600"/>
              <a:gd name="connsiteY641" fmla="*/ 1257600 h 6858000"/>
              <a:gd name="connsiteX642" fmla="*/ 5693009 w 7467600"/>
              <a:gd name="connsiteY642" fmla="*/ 1478256 h 6858000"/>
              <a:gd name="connsiteX643" fmla="*/ 6548420 w 7467600"/>
              <a:gd name="connsiteY643" fmla="*/ 1214599 h 6858000"/>
              <a:gd name="connsiteX644" fmla="*/ 6605473 w 7467600"/>
              <a:gd name="connsiteY644" fmla="*/ 1184686 h 6858000"/>
              <a:gd name="connsiteX645" fmla="*/ 6691602 w 7467600"/>
              <a:gd name="connsiteY645" fmla="*/ 1140573 h 6858000"/>
              <a:gd name="connsiteX646" fmla="*/ 4002475 w 7467600"/>
              <a:gd name="connsiteY646" fmla="*/ 1037802 h 6858000"/>
              <a:gd name="connsiteX647" fmla="*/ 4000324 w 7467600"/>
              <a:gd name="connsiteY647" fmla="*/ 1039362 h 6858000"/>
              <a:gd name="connsiteX648" fmla="*/ 4002862 w 7467600"/>
              <a:gd name="connsiteY648" fmla="*/ 1042866 h 6858000"/>
              <a:gd name="connsiteX649" fmla="*/ 4002475 w 7467600"/>
              <a:gd name="connsiteY649" fmla="*/ 1037802 h 6858000"/>
              <a:gd name="connsiteX650" fmla="*/ 506322 w 7467600"/>
              <a:gd name="connsiteY650" fmla="*/ 1020997 h 6858000"/>
              <a:gd name="connsiteX651" fmla="*/ 533068 w 7467600"/>
              <a:gd name="connsiteY651" fmla="*/ 1029409 h 6858000"/>
              <a:gd name="connsiteX652" fmla="*/ 1232525 w 7467600"/>
              <a:gd name="connsiteY652" fmla="*/ 1804675 h 6858000"/>
              <a:gd name="connsiteX653" fmla="*/ 1388858 w 7467600"/>
              <a:gd name="connsiteY653" fmla="*/ 2368011 h 6858000"/>
              <a:gd name="connsiteX654" fmla="*/ 1384098 w 7467600"/>
              <a:gd name="connsiteY654" fmla="*/ 2378125 h 6858000"/>
              <a:gd name="connsiteX655" fmla="*/ 1425393 w 7467600"/>
              <a:gd name="connsiteY655" fmla="*/ 2589124 h 6858000"/>
              <a:gd name="connsiteX656" fmla="*/ 1424001 w 7467600"/>
              <a:gd name="connsiteY656" fmla="*/ 2597541 h 6858000"/>
              <a:gd name="connsiteX657" fmla="*/ 2152729 w 7467600"/>
              <a:gd name="connsiteY657" fmla="*/ 2864487 h 6858000"/>
              <a:gd name="connsiteX658" fmla="*/ 2020609 w 7467600"/>
              <a:gd name="connsiteY658" fmla="*/ 2539671 h 6858000"/>
              <a:gd name="connsiteX659" fmla="*/ 2018920 w 7467600"/>
              <a:gd name="connsiteY659" fmla="*/ 2536309 h 6858000"/>
              <a:gd name="connsiteX660" fmla="*/ 1342441 w 7467600"/>
              <a:gd name="connsiteY660" fmla="*/ 1173017 h 6858000"/>
              <a:gd name="connsiteX661" fmla="*/ 1367925 w 7467600"/>
              <a:gd name="connsiteY661" fmla="*/ 1135648 h 6858000"/>
              <a:gd name="connsiteX662" fmla="*/ 1771401 w 7467600"/>
              <a:gd name="connsiteY662" fmla="*/ 1806673 h 6858000"/>
              <a:gd name="connsiteX663" fmla="*/ 1972385 w 7467600"/>
              <a:gd name="connsiteY663" fmla="*/ 2198735 h 6858000"/>
              <a:gd name="connsiteX664" fmla="*/ 2040892 w 7467600"/>
              <a:gd name="connsiteY664" fmla="*/ 2405205 h 6858000"/>
              <a:gd name="connsiteX665" fmla="*/ 2131689 w 7467600"/>
              <a:gd name="connsiteY665" fmla="*/ 1936926 h 6858000"/>
              <a:gd name="connsiteX666" fmla="*/ 2454820 w 7467600"/>
              <a:gd name="connsiteY666" fmla="*/ 1248808 h 6858000"/>
              <a:gd name="connsiteX667" fmla="*/ 2492512 w 7467600"/>
              <a:gd name="connsiteY667" fmla="*/ 1302920 h 6858000"/>
              <a:gd name="connsiteX668" fmla="*/ 2081216 w 7467600"/>
              <a:gd name="connsiteY668" fmla="*/ 2527513 h 6858000"/>
              <a:gd name="connsiteX669" fmla="*/ 2081211 w 7467600"/>
              <a:gd name="connsiteY669" fmla="*/ 2528916 h 6858000"/>
              <a:gd name="connsiteX670" fmla="*/ 2199067 w 7467600"/>
              <a:gd name="connsiteY670" fmla="*/ 2884061 h 6858000"/>
              <a:gd name="connsiteX671" fmla="*/ 3192586 w 7467600"/>
              <a:gd name="connsiteY671" fmla="*/ 3411496 h 6858000"/>
              <a:gd name="connsiteX672" fmla="*/ 3182620 w 7467600"/>
              <a:gd name="connsiteY672" fmla="*/ 3483279 h 6858000"/>
              <a:gd name="connsiteX673" fmla="*/ 2435119 w 7467600"/>
              <a:gd name="connsiteY673" fmla="*/ 3080173 h 6858000"/>
              <a:gd name="connsiteX674" fmla="*/ 2410152 w 7467600"/>
              <a:gd name="connsiteY674" fmla="*/ 3063751 h 6858000"/>
              <a:gd name="connsiteX675" fmla="*/ 2408099 w 7467600"/>
              <a:gd name="connsiteY675" fmla="*/ 3064403 h 6858000"/>
              <a:gd name="connsiteX676" fmla="*/ 2407218 w 7467600"/>
              <a:gd name="connsiteY676" fmla="*/ 3070324 h 6858000"/>
              <a:gd name="connsiteX677" fmla="*/ 2380138 w 7467600"/>
              <a:gd name="connsiteY677" fmla="*/ 3099341 h 6858000"/>
              <a:gd name="connsiteX678" fmla="*/ 1765923 w 7467600"/>
              <a:gd name="connsiteY678" fmla="*/ 3581043 h 6858000"/>
              <a:gd name="connsiteX679" fmla="*/ 1702258 w 7467600"/>
              <a:gd name="connsiteY679" fmla="*/ 3612286 h 6858000"/>
              <a:gd name="connsiteX680" fmla="*/ 1538370 w 7467600"/>
              <a:gd name="connsiteY680" fmla="*/ 3811804 h 6858000"/>
              <a:gd name="connsiteX681" fmla="*/ 542867 w 7467600"/>
              <a:gd name="connsiteY681" fmla="*/ 4944092 h 6858000"/>
              <a:gd name="connsiteX682" fmla="*/ 515800 w 7467600"/>
              <a:gd name="connsiteY682" fmla="*/ 4862180 h 6858000"/>
              <a:gd name="connsiteX683" fmla="*/ 909145 w 7467600"/>
              <a:gd name="connsiteY683" fmla="*/ 4199225 h 6858000"/>
              <a:gd name="connsiteX684" fmla="*/ 1214067 w 7467600"/>
              <a:gd name="connsiteY684" fmla="*/ 3908561 h 6858000"/>
              <a:gd name="connsiteX685" fmla="*/ 640967 w 7467600"/>
              <a:gd name="connsiteY685" fmla="*/ 4105601 h 6858000"/>
              <a:gd name="connsiteX686" fmla="*/ 112563 w 7467600"/>
              <a:gd name="connsiteY686" fmla="*/ 4396952 h 6858000"/>
              <a:gd name="connsiteX687" fmla="*/ 0 w 7467600"/>
              <a:gd name="connsiteY687" fmla="*/ 4466006 h 6858000"/>
              <a:gd name="connsiteX688" fmla="*/ 0 w 7467600"/>
              <a:gd name="connsiteY688" fmla="*/ 4233763 h 6858000"/>
              <a:gd name="connsiteX689" fmla="*/ 36881 w 7467600"/>
              <a:gd name="connsiteY689" fmla="*/ 4200118 h 6858000"/>
              <a:gd name="connsiteX690" fmla="*/ 910534 w 7467600"/>
              <a:gd name="connsiteY690" fmla="*/ 3629753 h 6858000"/>
              <a:gd name="connsiteX691" fmla="*/ 1578717 w 7467600"/>
              <a:gd name="connsiteY691" fmla="*/ 3575982 h 6858000"/>
              <a:gd name="connsiteX692" fmla="*/ 2338780 w 7467600"/>
              <a:gd name="connsiteY692" fmla="*/ 3033725 h 6858000"/>
              <a:gd name="connsiteX693" fmla="*/ 1807991 w 7467600"/>
              <a:gd name="connsiteY693" fmla="*/ 2807184 h 6858000"/>
              <a:gd name="connsiteX694" fmla="*/ 1416358 w 7467600"/>
              <a:gd name="connsiteY694" fmla="*/ 3112571 h 6858000"/>
              <a:gd name="connsiteX695" fmla="*/ 939066 w 7467600"/>
              <a:gd name="connsiteY695" fmla="*/ 3378798 h 6858000"/>
              <a:gd name="connsiteX696" fmla="*/ 115099 w 7467600"/>
              <a:gd name="connsiteY696" fmla="*/ 3607650 h 6858000"/>
              <a:gd name="connsiteX697" fmla="*/ 97284 w 7467600"/>
              <a:gd name="connsiteY697" fmla="*/ 3520393 h 6858000"/>
              <a:gd name="connsiteX698" fmla="*/ 922050 w 7467600"/>
              <a:gd name="connsiteY698" fmla="*/ 3074867 h 6858000"/>
              <a:gd name="connsiteX699" fmla="*/ 1405265 w 7467600"/>
              <a:gd name="connsiteY699" fmla="*/ 3016319 h 6858000"/>
              <a:gd name="connsiteX700" fmla="*/ 1407512 w 7467600"/>
              <a:gd name="connsiteY700" fmla="*/ 3018001 h 6858000"/>
              <a:gd name="connsiteX701" fmla="*/ 1726266 w 7467600"/>
              <a:gd name="connsiteY701" fmla="*/ 2777274 h 6858000"/>
              <a:gd name="connsiteX702" fmla="*/ 625390 w 7467600"/>
              <a:gd name="connsiteY702" fmla="*/ 2514541 h 6858000"/>
              <a:gd name="connsiteX703" fmla="*/ 619799 w 7467600"/>
              <a:gd name="connsiteY703" fmla="*/ 2527180 h 6858000"/>
              <a:gd name="connsiteX704" fmla="*/ 310030 w 7467600"/>
              <a:gd name="connsiteY704" fmla="*/ 2771818 h 6858000"/>
              <a:gd name="connsiteX705" fmla="*/ 173877 w 7467600"/>
              <a:gd name="connsiteY705" fmla="*/ 2937056 h 6858000"/>
              <a:gd name="connsiteX706" fmla="*/ 77889 w 7467600"/>
              <a:gd name="connsiteY706" fmla="*/ 3138440 h 6858000"/>
              <a:gd name="connsiteX707" fmla="*/ 0 w 7467600"/>
              <a:gd name="connsiteY707" fmla="*/ 3271395 h 6858000"/>
              <a:gd name="connsiteX708" fmla="*/ 0 w 7467600"/>
              <a:gd name="connsiteY708" fmla="*/ 3153002 h 6858000"/>
              <a:gd name="connsiteX709" fmla="*/ 2386 w 7467600"/>
              <a:gd name="connsiteY709" fmla="*/ 3149203 h 6858000"/>
              <a:gd name="connsiteX710" fmla="*/ 89753 w 7467600"/>
              <a:gd name="connsiteY710" fmla="*/ 2987702 h 6858000"/>
              <a:gd name="connsiteX711" fmla="*/ 76869 w 7467600"/>
              <a:gd name="connsiteY711" fmla="*/ 3005404 h 6858000"/>
              <a:gd name="connsiteX712" fmla="*/ 32049 w 7467600"/>
              <a:gd name="connsiteY712" fmla="*/ 3065814 h 6858000"/>
              <a:gd name="connsiteX713" fmla="*/ 0 w 7467600"/>
              <a:gd name="connsiteY713" fmla="*/ 3108744 h 6858000"/>
              <a:gd name="connsiteX714" fmla="*/ 0 w 7467600"/>
              <a:gd name="connsiteY714" fmla="*/ 3058059 h 6858000"/>
              <a:gd name="connsiteX715" fmla="*/ 7610 w 7467600"/>
              <a:gd name="connsiteY715" fmla="*/ 3047889 h 6858000"/>
              <a:gd name="connsiteX716" fmla="*/ 52419 w 7467600"/>
              <a:gd name="connsiteY716" fmla="*/ 2987479 h 6858000"/>
              <a:gd name="connsiteX717" fmla="*/ 59142 w 7467600"/>
              <a:gd name="connsiteY717" fmla="*/ 2978488 h 6858000"/>
              <a:gd name="connsiteX718" fmla="*/ 0 w 7467600"/>
              <a:gd name="connsiteY718" fmla="*/ 3015334 h 6858000"/>
              <a:gd name="connsiteX719" fmla="*/ 0 w 7467600"/>
              <a:gd name="connsiteY719" fmla="*/ 2914286 h 6858000"/>
              <a:gd name="connsiteX720" fmla="*/ 36383 w 7467600"/>
              <a:gd name="connsiteY720" fmla="*/ 2901128 h 6858000"/>
              <a:gd name="connsiteX721" fmla="*/ 156329 w 7467600"/>
              <a:gd name="connsiteY721" fmla="*/ 2840533 h 6858000"/>
              <a:gd name="connsiteX722" fmla="*/ 358355 w 7467600"/>
              <a:gd name="connsiteY722" fmla="*/ 2620471 h 6858000"/>
              <a:gd name="connsiteX723" fmla="*/ 510577 w 7467600"/>
              <a:gd name="connsiteY723" fmla="*/ 2501244 h 6858000"/>
              <a:gd name="connsiteX724" fmla="*/ 211967 w 7467600"/>
              <a:gd name="connsiteY724" fmla="*/ 2479171 h 6858000"/>
              <a:gd name="connsiteX725" fmla="*/ 0 w 7467600"/>
              <a:gd name="connsiteY725" fmla="*/ 2476398 h 6858000"/>
              <a:gd name="connsiteX726" fmla="*/ 0 w 7467600"/>
              <a:gd name="connsiteY726" fmla="*/ 2389189 h 6858000"/>
              <a:gd name="connsiteX727" fmla="*/ 103062 w 7467600"/>
              <a:gd name="connsiteY727" fmla="*/ 2389518 h 6858000"/>
              <a:gd name="connsiteX728" fmla="*/ 510734 w 7467600"/>
              <a:gd name="connsiteY728" fmla="*/ 2416201 h 6858000"/>
              <a:gd name="connsiteX729" fmla="*/ 279257 w 7467600"/>
              <a:gd name="connsiteY729" fmla="*/ 2092102 h 6858000"/>
              <a:gd name="connsiteX730" fmla="*/ 65265 w 7467600"/>
              <a:gd name="connsiteY730" fmla="*/ 2006049 h 6858000"/>
              <a:gd name="connsiteX731" fmla="*/ 0 w 7467600"/>
              <a:gd name="connsiteY731" fmla="*/ 1982532 h 6858000"/>
              <a:gd name="connsiteX732" fmla="*/ 0 w 7467600"/>
              <a:gd name="connsiteY732" fmla="*/ 1912789 h 6858000"/>
              <a:gd name="connsiteX733" fmla="*/ 97460 w 7467600"/>
              <a:gd name="connsiteY733" fmla="*/ 1953725 h 6858000"/>
              <a:gd name="connsiteX734" fmla="*/ 221272 w 7467600"/>
              <a:gd name="connsiteY734" fmla="*/ 1980766 h 6858000"/>
              <a:gd name="connsiteX735" fmla="*/ 116765 w 7467600"/>
              <a:gd name="connsiteY735" fmla="*/ 1911033 h 6858000"/>
              <a:gd name="connsiteX736" fmla="*/ 16405 w 7467600"/>
              <a:gd name="connsiteY736" fmla="*/ 1803412 h 6858000"/>
              <a:gd name="connsiteX737" fmla="*/ 0 w 7467600"/>
              <a:gd name="connsiteY737" fmla="*/ 1784777 h 6858000"/>
              <a:gd name="connsiteX738" fmla="*/ 0 w 7467600"/>
              <a:gd name="connsiteY738" fmla="*/ 1740082 h 6858000"/>
              <a:gd name="connsiteX739" fmla="*/ 39394 w 7467600"/>
              <a:gd name="connsiteY739" fmla="*/ 1784856 h 6858000"/>
              <a:gd name="connsiteX740" fmla="*/ 135813 w 7467600"/>
              <a:gd name="connsiteY740" fmla="*/ 1888838 h 6858000"/>
              <a:gd name="connsiteX741" fmla="*/ 242575 w 7467600"/>
              <a:gd name="connsiteY741" fmla="*/ 1958841 h 6858000"/>
              <a:gd name="connsiteX742" fmla="*/ 82197 w 7467600"/>
              <a:gd name="connsiteY742" fmla="*/ 1754826 h 6858000"/>
              <a:gd name="connsiteX743" fmla="*/ 0 w 7467600"/>
              <a:gd name="connsiteY743" fmla="*/ 1679650 h 6858000"/>
              <a:gd name="connsiteX744" fmla="*/ 0 w 7467600"/>
              <a:gd name="connsiteY744" fmla="*/ 1602463 h 6858000"/>
              <a:gd name="connsiteX745" fmla="*/ 84689 w 7467600"/>
              <a:gd name="connsiteY745" fmla="*/ 1677442 h 6858000"/>
              <a:gd name="connsiteX746" fmla="*/ 298437 w 7467600"/>
              <a:gd name="connsiteY746" fmla="*/ 1968019 h 6858000"/>
              <a:gd name="connsiteX747" fmla="*/ 227269 w 7467600"/>
              <a:gd name="connsiteY747" fmla="*/ 1114064 h 6858000"/>
              <a:gd name="connsiteX748" fmla="*/ 248003 w 7467600"/>
              <a:gd name="connsiteY748" fmla="*/ 1089613 h 6858000"/>
              <a:gd name="connsiteX749" fmla="*/ 427020 w 7467600"/>
              <a:gd name="connsiteY749" fmla="*/ 1619803 h 6858000"/>
              <a:gd name="connsiteX750" fmla="*/ 340345 w 7467600"/>
              <a:gd name="connsiteY750" fmla="*/ 2027739 h 6858000"/>
              <a:gd name="connsiteX751" fmla="*/ 360865 w 7467600"/>
              <a:gd name="connsiteY751" fmla="*/ 2044827 h 6858000"/>
              <a:gd name="connsiteX752" fmla="*/ 560414 w 7467600"/>
              <a:gd name="connsiteY752" fmla="*/ 2421457 h 6858000"/>
              <a:gd name="connsiteX753" fmla="*/ 1359703 w 7467600"/>
              <a:gd name="connsiteY753" fmla="*/ 2578554 h 6858000"/>
              <a:gd name="connsiteX754" fmla="*/ 1359422 w 7467600"/>
              <a:gd name="connsiteY754" fmla="*/ 2577994 h 6858000"/>
              <a:gd name="connsiteX755" fmla="*/ 828701 w 7467600"/>
              <a:gd name="connsiteY755" fmla="*/ 1839520 h 6858000"/>
              <a:gd name="connsiteX756" fmla="*/ 494427 w 7467600"/>
              <a:gd name="connsiteY756" fmla="*/ 1092333 h 6858000"/>
              <a:gd name="connsiteX757" fmla="*/ 506322 w 7467600"/>
              <a:gd name="connsiteY757" fmla="*/ 1020997 h 6858000"/>
              <a:gd name="connsiteX758" fmla="*/ 4570198 w 7467600"/>
              <a:gd name="connsiteY758" fmla="*/ 978081 h 6858000"/>
              <a:gd name="connsiteX759" fmla="*/ 4523691 w 7467600"/>
              <a:gd name="connsiteY759" fmla="*/ 1127776 h 6858000"/>
              <a:gd name="connsiteX760" fmla="*/ 4509875 w 7467600"/>
              <a:gd name="connsiteY760" fmla="*/ 1167552 h 6858000"/>
              <a:gd name="connsiteX761" fmla="*/ 4478168 w 7467600"/>
              <a:gd name="connsiteY761" fmla="*/ 1260735 h 6858000"/>
              <a:gd name="connsiteX762" fmla="*/ 4409309 w 7467600"/>
              <a:gd name="connsiteY762" fmla="*/ 1666996 h 6858000"/>
              <a:gd name="connsiteX763" fmla="*/ 4370031 w 7467600"/>
              <a:gd name="connsiteY763" fmla="*/ 1955666 h 6858000"/>
              <a:gd name="connsiteX764" fmla="*/ 4570198 w 7467600"/>
              <a:gd name="connsiteY764" fmla="*/ 978081 h 6858000"/>
              <a:gd name="connsiteX765" fmla="*/ 4557898 w 7467600"/>
              <a:gd name="connsiteY765" fmla="*/ 900011 h 6858000"/>
              <a:gd name="connsiteX766" fmla="*/ 4344840 w 7467600"/>
              <a:gd name="connsiteY766" fmla="*/ 1922038 h 6858000"/>
              <a:gd name="connsiteX767" fmla="*/ 4378710 w 7467600"/>
              <a:gd name="connsiteY767" fmla="*/ 1665516 h 6858000"/>
              <a:gd name="connsiteX768" fmla="*/ 4448798 w 7467600"/>
              <a:gd name="connsiteY768" fmla="*/ 1253024 h 6858000"/>
              <a:gd name="connsiteX769" fmla="*/ 4480315 w 7467600"/>
              <a:gd name="connsiteY769" fmla="*/ 1158454 h 6858000"/>
              <a:gd name="connsiteX770" fmla="*/ 4494133 w 7467600"/>
              <a:gd name="connsiteY770" fmla="*/ 1118676 h 6858000"/>
              <a:gd name="connsiteX771" fmla="*/ 4557898 w 7467600"/>
              <a:gd name="connsiteY771" fmla="*/ 900011 h 6858000"/>
              <a:gd name="connsiteX772" fmla="*/ 5870151 w 7467600"/>
              <a:gd name="connsiteY772" fmla="*/ 898890 h 6858000"/>
              <a:gd name="connsiteX773" fmla="*/ 5861335 w 7467600"/>
              <a:gd name="connsiteY773" fmla="*/ 899177 h 6858000"/>
              <a:gd name="connsiteX774" fmla="*/ 5843702 w 7467600"/>
              <a:gd name="connsiteY774" fmla="*/ 899748 h 6858000"/>
              <a:gd name="connsiteX775" fmla="*/ 5651107 w 7467600"/>
              <a:gd name="connsiteY775" fmla="*/ 920306 h 6858000"/>
              <a:gd name="connsiteX776" fmla="*/ 5459407 w 7467600"/>
              <a:gd name="connsiteY776" fmla="*/ 940975 h 6858000"/>
              <a:gd name="connsiteX777" fmla="*/ 5374846 w 7467600"/>
              <a:gd name="connsiteY777" fmla="*/ 941988 h 6858000"/>
              <a:gd name="connsiteX778" fmla="*/ 5256105 w 7467600"/>
              <a:gd name="connsiteY778" fmla="*/ 945632 h 6858000"/>
              <a:gd name="connsiteX779" fmla="*/ 5107071 w 7467600"/>
              <a:gd name="connsiteY779" fmla="*/ 969720 h 6858000"/>
              <a:gd name="connsiteX780" fmla="*/ 4998681 w 7467600"/>
              <a:gd name="connsiteY780" fmla="*/ 988771 h 6858000"/>
              <a:gd name="connsiteX781" fmla="*/ 5870151 w 7467600"/>
              <a:gd name="connsiteY781" fmla="*/ 898890 h 6858000"/>
              <a:gd name="connsiteX782" fmla="*/ 5504425 w 7467600"/>
              <a:gd name="connsiteY782" fmla="*/ 848067 h 6858000"/>
              <a:gd name="connsiteX783" fmla="*/ 4968849 w 7467600"/>
              <a:gd name="connsiteY783" fmla="*/ 962318 h 6858000"/>
              <a:gd name="connsiteX784" fmla="*/ 5104039 w 7467600"/>
              <a:gd name="connsiteY784" fmla="*/ 940634 h 6858000"/>
              <a:gd name="connsiteX785" fmla="*/ 5256311 w 7467600"/>
              <a:gd name="connsiteY785" fmla="*/ 916490 h 6858000"/>
              <a:gd name="connsiteX786" fmla="*/ 5377381 w 7467600"/>
              <a:gd name="connsiteY786" fmla="*/ 912671 h 6858000"/>
              <a:gd name="connsiteX787" fmla="*/ 5460148 w 7467600"/>
              <a:gd name="connsiteY787" fmla="*/ 911442 h 6858000"/>
              <a:gd name="connsiteX788" fmla="*/ 5648971 w 7467600"/>
              <a:gd name="connsiteY788" fmla="*/ 891331 h 6858000"/>
              <a:gd name="connsiteX789" fmla="*/ 5844807 w 7467600"/>
              <a:gd name="connsiteY789" fmla="*/ 870718 h 6858000"/>
              <a:gd name="connsiteX790" fmla="*/ 5862975 w 7467600"/>
              <a:gd name="connsiteY790" fmla="*/ 869756 h 6858000"/>
              <a:gd name="connsiteX791" fmla="*/ 5920887 w 7467600"/>
              <a:gd name="connsiteY791" fmla="*/ 865929 h 6858000"/>
              <a:gd name="connsiteX792" fmla="*/ 5504425 w 7467600"/>
              <a:gd name="connsiteY792" fmla="*/ 848067 h 6858000"/>
              <a:gd name="connsiteX793" fmla="*/ 3607114 w 7467600"/>
              <a:gd name="connsiteY793" fmla="*/ 467441 h 6858000"/>
              <a:gd name="connsiteX794" fmla="*/ 3296242 w 7467600"/>
              <a:gd name="connsiteY794" fmla="*/ 807991 h 6858000"/>
              <a:gd name="connsiteX795" fmla="*/ 3174674 w 7467600"/>
              <a:gd name="connsiteY795" fmla="*/ 919759 h 6858000"/>
              <a:gd name="connsiteX796" fmla="*/ 3042978 w 7467600"/>
              <a:gd name="connsiteY796" fmla="*/ 1054894 h 6858000"/>
              <a:gd name="connsiteX797" fmla="*/ 2968914 w 7467600"/>
              <a:gd name="connsiteY797" fmla="*/ 1133756 h 6858000"/>
              <a:gd name="connsiteX798" fmla="*/ 3103823 w 7467600"/>
              <a:gd name="connsiteY798" fmla="*/ 1026814 h 6858000"/>
              <a:gd name="connsiteX799" fmla="*/ 3607114 w 7467600"/>
              <a:gd name="connsiteY799" fmla="*/ 467441 h 6858000"/>
              <a:gd name="connsiteX800" fmla="*/ 3744487 w 7467600"/>
              <a:gd name="connsiteY800" fmla="*/ 383136 h 6858000"/>
              <a:gd name="connsiteX801" fmla="*/ 3970213 w 7467600"/>
              <a:gd name="connsiteY801" fmla="*/ 995559 h 6858000"/>
              <a:gd name="connsiteX802" fmla="*/ 3744487 w 7467600"/>
              <a:gd name="connsiteY802" fmla="*/ 383136 h 6858000"/>
              <a:gd name="connsiteX803" fmla="*/ 3624562 w 7467600"/>
              <a:gd name="connsiteY803" fmla="*/ 367041 h 6858000"/>
              <a:gd name="connsiteX804" fmla="*/ 3489712 w 7467600"/>
              <a:gd name="connsiteY804" fmla="*/ 485386 h 6858000"/>
              <a:gd name="connsiteX805" fmla="*/ 3182994 w 7467600"/>
              <a:gd name="connsiteY805" fmla="*/ 828265 h 6858000"/>
              <a:gd name="connsiteX806" fmla="*/ 2892114 w 7467600"/>
              <a:gd name="connsiteY806" fmla="*/ 1172635 h 6858000"/>
              <a:gd name="connsiteX807" fmla="*/ 3021459 w 7467600"/>
              <a:gd name="connsiteY807" fmla="*/ 1035385 h 6858000"/>
              <a:gd name="connsiteX808" fmla="*/ 3153873 w 7467600"/>
              <a:gd name="connsiteY808" fmla="*/ 898971 h 6858000"/>
              <a:gd name="connsiteX809" fmla="*/ 3276511 w 7467600"/>
              <a:gd name="connsiteY809" fmla="*/ 786423 h 6858000"/>
              <a:gd name="connsiteX810" fmla="*/ 3584154 w 7467600"/>
              <a:gd name="connsiteY810" fmla="*/ 448218 h 6858000"/>
              <a:gd name="connsiteX811" fmla="*/ 3624562 w 7467600"/>
              <a:gd name="connsiteY811" fmla="*/ 367041 h 6858000"/>
              <a:gd name="connsiteX812" fmla="*/ 3766672 w 7467600"/>
              <a:gd name="connsiteY812" fmla="*/ 359429 h 6858000"/>
              <a:gd name="connsiteX813" fmla="*/ 3996338 w 7467600"/>
              <a:gd name="connsiteY813" fmla="*/ 968237 h 6858000"/>
              <a:gd name="connsiteX814" fmla="*/ 3766672 w 7467600"/>
              <a:gd name="connsiteY814" fmla="*/ 359429 h 6858000"/>
              <a:gd name="connsiteX815" fmla="*/ 5805386 w 7467600"/>
              <a:gd name="connsiteY815" fmla="*/ 239240 h 6858000"/>
              <a:gd name="connsiteX816" fmla="*/ 5736947 w 7467600"/>
              <a:gd name="connsiteY816" fmla="*/ 261367 h 6858000"/>
              <a:gd name="connsiteX817" fmla="*/ 5427012 w 7467600"/>
              <a:gd name="connsiteY817" fmla="*/ 311272 h 6858000"/>
              <a:gd name="connsiteX818" fmla="*/ 5147818 w 7467600"/>
              <a:gd name="connsiteY818" fmla="*/ 322112 h 6858000"/>
              <a:gd name="connsiteX819" fmla="*/ 5060854 w 7467600"/>
              <a:gd name="connsiteY819" fmla="*/ 311882 h 6858000"/>
              <a:gd name="connsiteX820" fmla="*/ 4945989 w 7467600"/>
              <a:gd name="connsiteY820" fmla="*/ 300516 h 6858000"/>
              <a:gd name="connsiteX821" fmla="*/ 5410479 w 7467600"/>
              <a:gd name="connsiteY821" fmla="*/ 348434 h 6858000"/>
              <a:gd name="connsiteX822" fmla="*/ 5805386 w 7467600"/>
              <a:gd name="connsiteY822" fmla="*/ 239240 h 6858000"/>
              <a:gd name="connsiteX823" fmla="*/ 5905192 w 7467600"/>
              <a:gd name="connsiteY823" fmla="*/ 163079 h 6858000"/>
              <a:gd name="connsiteX824" fmla="*/ 5865655 w 7467600"/>
              <a:gd name="connsiteY824" fmla="*/ 171901 h 6858000"/>
              <a:gd name="connsiteX825" fmla="*/ 5259740 w 7467600"/>
              <a:gd name="connsiteY825" fmla="*/ 257013 h 6858000"/>
              <a:gd name="connsiteX826" fmla="*/ 5208466 w 7467600"/>
              <a:gd name="connsiteY826" fmla="*/ 257550 h 6858000"/>
              <a:gd name="connsiteX827" fmla="*/ 4980204 w 7467600"/>
              <a:gd name="connsiteY827" fmla="*/ 271903 h 6858000"/>
              <a:gd name="connsiteX828" fmla="*/ 5068068 w 7467600"/>
              <a:gd name="connsiteY828" fmla="*/ 282244 h 6858000"/>
              <a:gd name="connsiteX829" fmla="*/ 5153231 w 7467600"/>
              <a:gd name="connsiteY829" fmla="*/ 292240 h 6858000"/>
              <a:gd name="connsiteX830" fmla="*/ 5426491 w 7467600"/>
              <a:gd name="connsiteY830" fmla="*/ 281128 h 6858000"/>
              <a:gd name="connsiteX831" fmla="*/ 5731212 w 7467600"/>
              <a:gd name="connsiteY831" fmla="*/ 231951 h 6858000"/>
              <a:gd name="connsiteX832" fmla="*/ 5905192 w 7467600"/>
              <a:gd name="connsiteY832" fmla="*/ 163079 h 6858000"/>
              <a:gd name="connsiteX833" fmla="*/ 5944437 w 7467600"/>
              <a:gd name="connsiteY833" fmla="*/ 113829 h 6858000"/>
              <a:gd name="connsiteX834" fmla="*/ 5825032 w 7467600"/>
              <a:gd name="connsiteY834" fmla="*/ 146405 h 6858000"/>
              <a:gd name="connsiteX835" fmla="*/ 4955599 w 7467600"/>
              <a:gd name="connsiteY835" fmla="*/ 247008 h 6858000"/>
              <a:gd name="connsiteX836" fmla="*/ 5210104 w 7467600"/>
              <a:gd name="connsiteY836" fmla="*/ 228123 h 6858000"/>
              <a:gd name="connsiteX837" fmla="*/ 5261015 w 7467600"/>
              <a:gd name="connsiteY837" fmla="*/ 227087 h 6858000"/>
              <a:gd name="connsiteX838" fmla="*/ 5861181 w 7467600"/>
              <a:gd name="connsiteY838" fmla="*/ 143093 h 6858000"/>
              <a:gd name="connsiteX839" fmla="*/ 5961252 w 7467600"/>
              <a:gd name="connsiteY839" fmla="*/ 114820 h 6858000"/>
              <a:gd name="connsiteX840" fmla="*/ 5944437 w 7467600"/>
              <a:gd name="connsiteY840" fmla="*/ 113829 h 6858000"/>
              <a:gd name="connsiteX841" fmla="*/ 3882765 w 7467600"/>
              <a:gd name="connsiteY841" fmla="*/ 0 h 6858000"/>
              <a:gd name="connsiteX842" fmla="*/ 3995099 w 7467600"/>
              <a:gd name="connsiteY842" fmla="*/ 0 h 6858000"/>
              <a:gd name="connsiteX843" fmla="*/ 4163818 w 7467600"/>
              <a:gd name="connsiteY843" fmla="*/ 234104 h 6858000"/>
              <a:gd name="connsiteX844" fmla="*/ 4172099 w 7467600"/>
              <a:gd name="connsiteY844" fmla="*/ 234207 h 6858000"/>
              <a:gd name="connsiteX845" fmla="*/ 4784282 w 7467600"/>
              <a:gd name="connsiteY845" fmla="*/ 276561 h 6858000"/>
              <a:gd name="connsiteX846" fmla="*/ 4801687 w 7467600"/>
              <a:gd name="connsiteY846" fmla="*/ 267764 h 6858000"/>
              <a:gd name="connsiteX847" fmla="*/ 6082788 w 7467600"/>
              <a:gd name="connsiteY847" fmla="*/ 64119 h 6858000"/>
              <a:gd name="connsiteX848" fmla="*/ 6099442 w 7467600"/>
              <a:gd name="connsiteY848" fmla="*/ 82568 h 6858000"/>
              <a:gd name="connsiteX849" fmla="*/ 4804137 w 7467600"/>
              <a:gd name="connsiteY849" fmla="*/ 320931 h 6858000"/>
              <a:gd name="connsiteX850" fmla="*/ 4227047 w 7467600"/>
              <a:gd name="connsiteY850" fmla="*/ 313415 h 6858000"/>
              <a:gd name="connsiteX851" fmla="*/ 4346041 w 7467600"/>
              <a:gd name="connsiteY851" fmla="*/ 456086 h 6858000"/>
              <a:gd name="connsiteX852" fmla="*/ 4870967 w 7467600"/>
              <a:gd name="connsiteY852" fmla="*/ 963061 h 6858000"/>
              <a:gd name="connsiteX853" fmla="*/ 4889647 w 7467600"/>
              <a:gd name="connsiteY853" fmla="*/ 957147 h 6858000"/>
              <a:gd name="connsiteX854" fmla="*/ 5422504 w 7467600"/>
              <a:gd name="connsiteY854" fmla="*/ 805191 h 6858000"/>
              <a:gd name="connsiteX855" fmla="*/ 6087656 w 7467600"/>
              <a:gd name="connsiteY855" fmla="*/ 826703 h 6858000"/>
              <a:gd name="connsiteX856" fmla="*/ 6058717 w 7467600"/>
              <a:gd name="connsiteY856" fmla="*/ 865992 h 6858000"/>
              <a:gd name="connsiteX857" fmla="*/ 4974153 w 7467600"/>
              <a:gd name="connsiteY857" fmla="*/ 1045456 h 6858000"/>
              <a:gd name="connsiteX858" fmla="*/ 5627835 w 7467600"/>
              <a:gd name="connsiteY858" fmla="*/ 1472077 h 6858000"/>
              <a:gd name="connsiteX859" fmla="*/ 5629817 w 7467600"/>
              <a:gd name="connsiteY859" fmla="*/ 1471412 h 6858000"/>
              <a:gd name="connsiteX860" fmla="*/ 5634124 w 7467600"/>
              <a:gd name="connsiteY860" fmla="*/ 1470572 h 6858000"/>
              <a:gd name="connsiteX861" fmla="*/ 5755832 w 7467600"/>
              <a:gd name="connsiteY861" fmla="*/ 1383886 h 6858000"/>
              <a:gd name="connsiteX862" fmla="*/ 6014186 w 7467600"/>
              <a:gd name="connsiteY862" fmla="*/ 1279799 h 6858000"/>
              <a:gd name="connsiteX863" fmla="*/ 6901619 w 7467600"/>
              <a:gd name="connsiteY863" fmla="*/ 1047874 h 6858000"/>
              <a:gd name="connsiteX864" fmla="*/ 6931566 w 7467600"/>
              <a:gd name="connsiteY864" fmla="*/ 1062034 h 6858000"/>
              <a:gd name="connsiteX865" fmla="*/ 5790982 w 7467600"/>
              <a:gd name="connsiteY865" fmla="*/ 1561380 h 6858000"/>
              <a:gd name="connsiteX866" fmla="*/ 6188971 w 7467600"/>
              <a:gd name="connsiteY866" fmla="*/ 1755168 h 6858000"/>
              <a:gd name="connsiteX867" fmla="*/ 6202446 w 7467600"/>
              <a:gd name="connsiteY867" fmla="*/ 1752268 h 6858000"/>
              <a:gd name="connsiteX868" fmla="*/ 7179560 w 7467600"/>
              <a:gd name="connsiteY868" fmla="*/ 1467551 h 6858000"/>
              <a:gd name="connsiteX869" fmla="*/ 7158730 w 7467600"/>
              <a:gd name="connsiteY869" fmla="*/ 1507835 h 6858000"/>
              <a:gd name="connsiteX870" fmla="*/ 6326959 w 7467600"/>
              <a:gd name="connsiteY870" fmla="*/ 1817686 h 6858000"/>
              <a:gd name="connsiteX871" fmla="*/ 6537433 w 7467600"/>
              <a:gd name="connsiteY871" fmla="*/ 1907790 h 6858000"/>
              <a:gd name="connsiteX872" fmla="*/ 6550221 w 7467600"/>
              <a:gd name="connsiteY872" fmla="*/ 1910729 h 6858000"/>
              <a:gd name="connsiteX873" fmla="*/ 6964438 w 7467600"/>
              <a:gd name="connsiteY873" fmla="*/ 2209505 h 6858000"/>
              <a:gd name="connsiteX874" fmla="*/ 7367862 w 7467600"/>
              <a:gd name="connsiteY874" fmla="*/ 2806833 h 6858000"/>
              <a:gd name="connsiteX875" fmla="*/ 7364329 w 7467600"/>
              <a:gd name="connsiteY875" fmla="*/ 2826907 h 6858000"/>
              <a:gd name="connsiteX876" fmla="*/ 7290545 w 7467600"/>
              <a:gd name="connsiteY876" fmla="*/ 2850663 h 6858000"/>
              <a:gd name="connsiteX877" fmla="*/ 6472036 w 7467600"/>
              <a:gd name="connsiteY877" fmla="*/ 1959003 h 6858000"/>
              <a:gd name="connsiteX878" fmla="*/ 5792897 w 7467600"/>
              <a:gd name="connsiteY878" fmla="*/ 1647747 h 6858000"/>
              <a:gd name="connsiteX879" fmla="*/ 5842751 w 7467600"/>
              <a:gd name="connsiteY879" fmla="*/ 1816112 h 6858000"/>
              <a:gd name="connsiteX880" fmla="*/ 5847424 w 7467600"/>
              <a:gd name="connsiteY880" fmla="*/ 1815776 h 6858000"/>
              <a:gd name="connsiteX881" fmla="*/ 6399821 w 7467600"/>
              <a:gd name="connsiteY881" fmla="*/ 2344799 h 6858000"/>
              <a:gd name="connsiteX882" fmla="*/ 6323232 w 7467600"/>
              <a:gd name="connsiteY882" fmla="*/ 2389634 h 6858000"/>
              <a:gd name="connsiteX883" fmla="*/ 5942958 w 7467600"/>
              <a:gd name="connsiteY883" fmla="*/ 2077708 h 6858000"/>
              <a:gd name="connsiteX884" fmla="*/ 5921559 w 7467600"/>
              <a:gd name="connsiteY884" fmla="*/ 2378596 h 6858000"/>
              <a:gd name="connsiteX885" fmla="*/ 5817651 w 7467600"/>
              <a:gd name="connsiteY885" fmla="*/ 3023919 h 6858000"/>
              <a:gd name="connsiteX886" fmla="*/ 5729634 w 7467600"/>
              <a:gd name="connsiteY886" fmla="*/ 3051849 h 6858000"/>
              <a:gd name="connsiteX887" fmla="*/ 5611018 w 7467600"/>
              <a:gd name="connsiteY887" fmla="*/ 2316769 h 6858000"/>
              <a:gd name="connsiteX888" fmla="*/ 5687608 w 7467600"/>
              <a:gd name="connsiteY888" fmla="*/ 2039972 h 6858000"/>
              <a:gd name="connsiteX889" fmla="*/ 5657554 w 7467600"/>
              <a:gd name="connsiteY889" fmla="*/ 1576445 h 6858000"/>
              <a:gd name="connsiteX890" fmla="*/ 5150475 w 7467600"/>
              <a:gd name="connsiteY890" fmla="*/ 1274012 h 6858000"/>
              <a:gd name="connsiteX891" fmla="*/ 5349142 w 7467600"/>
              <a:gd name="connsiteY891" fmla="*/ 2204405 h 6858000"/>
              <a:gd name="connsiteX892" fmla="*/ 5262214 w 7467600"/>
              <a:gd name="connsiteY892" fmla="*/ 2233836 h 6858000"/>
              <a:gd name="connsiteX893" fmla="*/ 4981539 w 7467600"/>
              <a:gd name="connsiteY893" fmla="*/ 1542201 h 6858000"/>
              <a:gd name="connsiteX894" fmla="*/ 4958461 w 7467600"/>
              <a:gd name="connsiteY894" fmla="*/ 1136957 h 6858000"/>
              <a:gd name="connsiteX895" fmla="*/ 4655015 w 7467600"/>
              <a:gd name="connsiteY895" fmla="*/ 891426 h 6858000"/>
              <a:gd name="connsiteX896" fmla="*/ 4348002 w 7467600"/>
              <a:gd name="connsiteY896" fmla="*/ 2205895 h 6858000"/>
              <a:gd name="connsiteX897" fmla="*/ 4262250 w 7467600"/>
              <a:gd name="connsiteY897" fmla="*/ 2219972 h 6858000"/>
              <a:gd name="connsiteX898" fmla="*/ 4550611 w 7467600"/>
              <a:gd name="connsiteY898" fmla="*/ 817540 h 6858000"/>
              <a:gd name="connsiteX899" fmla="*/ 4564418 w 7467600"/>
              <a:gd name="connsiteY899" fmla="*/ 808293 h 6858000"/>
              <a:gd name="connsiteX900" fmla="*/ 4266388 w 7467600"/>
              <a:gd name="connsiteY900" fmla="*/ 500083 h 6858000"/>
              <a:gd name="connsiteX901" fmla="*/ 4032842 w 7467600"/>
              <a:gd name="connsiteY901" fmla="*/ 211809 h 6858000"/>
              <a:gd name="connsiteX902" fmla="*/ 3882765 w 7467600"/>
              <a:gd name="connsiteY902" fmla="*/ 0 h 6858000"/>
              <a:gd name="connsiteX903" fmla="*/ 3721337 w 7467600"/>
              <a:gd name="connsiteY903" fmla="*/ 0 h 6858000"/>
              <a:gd name="connsiteX904" fmla="*/ 3797544 w 7467600"/>
              <a:gd name="connsiteY904" fmla="*/ 0 h 6858000"/>
              <a:gd name="connsiteX905" fmla="*/ 3775734 w 7467600"/>
              <a:gd name="connsiteY905" fmla="*/ 95131 h 6858000"/>
              <a:gd name="connsiteX906" fmla="*/ 3724807 w 7467600"/>
              <a:gd name="connsiteY906" fmla="*/ 272257 h 6858000"/>
              <a:gd name="connsiteX907" fmla="*/ 3726844 w 7467600"/>
              <a:gd name="connsiteY907" fmla="*/ 282988 h 6858000"/>
              <a:gd name="connsiteX908" fmla="*/ 3742664 w 7467600"/>
              <a:gd name="connsiteY908" fmla="*/ 279918 h 6858000"/>
              <a:gd name="connsiteX909" fmla="*/ 4103910 w 7467600"/>
              <a:gd name="connsiteY909" fmla="*/ 1161917 h 6858000"/>
              <a:gd name="connsiteX910" fmla="*/ 4020269 w 7467600"/>
              <a:gd name="connsiteY910" fmla="*/ 1200406 h 6858000"/>
              <a:gd name="connsiteX911" fmla="*/ 3674882 w 7467600"/>
              <a:gd name="connsiteY911" fmla="*/ 488524 h 6858000"/>
              <a:gd name="connsiteX912" fmla="*/ 3132682 w 7467600"/>
              <a:gd name="connsiteY912" fmla="*/ 1072284 h 6858000"/>
              <a:gd name="connsiteX913" fmla="*/ 2716346 w 7467600"/>
              <a:gd name="connsiteY913" fmla="*/ 1276376 h 6858000"/>
              <a:gd name="connsiteX914" fmla="*/ 2716772 w 7467600"/>
              <a:gd name="connsiteY914" fmla="*/ 1255462 h 6858000"/>
              <a:gd name="connsiteX915" fmla="*/ 3471096 w 7467600"/>
              <a:gd name="connsiteY915" fmla="*/ 437072 h 6858000"/>
              <a:gd name="connsiteX916" fmla="*/ 3639057 w 7467600"/>
              <a:gd name="connsiteY916" fmla="*/ 286334 h 6858000"/>
              <a:gd name="connsiteX917" fmla="*/ 3640309 w 7467600"/>
              <a:gd name="connsiteY917" fmla="*/ 284664 h 6858000"/>
              <a:gd name="connsiteX918" fmla="*/ 3646022 w 7467600"/>
              <a:gd name="connsiteY918" fmla="*/ 276711 h 6858000"/>
              <a:gd name="connsiteX919" fmla="*/ 3707943 w 7467600"/>
              <a:gd name="connsiteY919" fmla="*/ 65958 h 6858000"/>
              <a:gd name="connsiteX920" fmla="*/ 3721337 w 7467600"/>
              <a:gd name="connsiteY920" fmla="*/ 0 h 6858000"/>
              <a:gd name="connsiteX921" fmla="*/ 2867960 w 7467600"/>
              <a:gd name="connsiteY921" fmla="*/ 0 h 6858000"/>
              <a:gd name="connsiteX922" fmla="*/ 2926351 w 7467600"/>
              <a:gd name="connsiteY922" fmla="*/ 0 h 6858000"/>
              <a:gd name="connsiteX923" fmla="*/ 2902823 w 7467600"/>
              <a:gd name="connsiteY923" fmla="*/ 262929 h 6858000"/>
              <a:gd name="connsiteX924" fmla="*/ 2940663 w 7467600"/>
              <a:gd name="connsiteY924" fmla="*/ 140884 h 6858000"/>
              <a:gd name="connsiteX925" fmla="*/ 2947039 w 7467600"/>
              <a:gd name="connsiteY925" fmla="*/ 122524 h 6858000"/>
              <a:gd name="connsiteX926" fmla="*/ 2984316 w 7467600"/>
              <a:gd name="connsiteY926" fmla="*/ 0 h 6858000"/>
              <a:gd name="connsiteX927" fmla="*/ 3016114 w 7467600"/>
              <a:gd name="connsiteY927" fmla="*/ 0 h 6858000"/>
              <a:gd name="connsiteX928" fmla="*/ 2979949 w 7467600"/>
              <a:gd name="connsiteY928" fmla="*/ 119274 h 6858000"/>
              <a:gd name="connsiteX929" fmla="*/ 3023879 w 7467600"/>
              <a:gd name="connsiteY929" fmla="*/ 0 h 6858000"/>
              <a:gd name="connsiteX930" fmla="*/ 3105400 w 7467600"/>
              <a:gd name="connsiteY930" fmla="*/ 0 h 6858000"/>
              <a:gd name="connsiteX931" fmla="*/ 3094669 w 7467600"/>
              <a:gd name="connsiteY931" fmla="*/ 30308 h 6858000"/>
              <a:gd name="connsiteX932" fmla="*/ 2901945 w 7467600"/>
              <a:gd name="connsiteY932" fmla="*/ 466538 h 6858000"/>
              <a:gd name="connsiteX933" fmla="*/ 2815209 w 7467600"/>
              <a:gd name="connsiteY933" fmla="*/ 497361 h 6858000"/>
              <a:gd name="connsiteX934" fmla="*/ 2844845 w 7467600"/>
              <a:gd name="connsiteY934" fmla="*/ 127638 h 6858000"/>
              <a:gd name="connsiteX935" fmla="*/ 2867960 w 7467600"/>
              <a:gd name="connsiteY935" fmla="*/ 0 h 6858000"/>
              <a:gd name="connsiteX936" fmla="*/ 1057230 w 7467600"/>
              <a:gd name="connsiteY936" fmla="*/ 0 h 6858000"/>
              <a:gd name="connsiteX937" fmla="*/ 1111003 w 7467600"/>
              <a:gd name="connsiteY937" fmla="*/ 0 h 6858000"/>
              <a:gd name="connsiteX938" fmla="*/ 1125553 w 7467600"/>
              <a:gd name="connsiteY938" fmla="*/ 52588 h 6858000"/>
              <a:gd name="connsiteX939" fmla="*/ 1304276 w 7467600"/>
              <a:gd name="connsiteY939" fmla="*/ 476275 h 6858000"/>
              <a:gd name="connsiteX940" fmla="*/ 1492066 w 7467600"/>
              <a:gd name="connsiteY940" fmla="*/ 886333 h 6858000"/>
              <a:gd name="connsiteX941" fmla="*/ 1423698 w 7467600"/>
              <a:gd name="connsiteY941" fmla="*/ 710817 h 6858000"/>
              <a:gd name="connsiteX942" fmla="*/ 1357609 w 7467600"/>
              <a:gd name="connsiteY942" fmla="*/ 532892 h 6858000"/>
              <a:gd name="connsiteX943" fmla="*/ 1309550 w 7467600"/>
              <a:gd name="connsiteY943" fmla="*/ 374031 h 6858000"/>
              <a:gd name="connsiteX944" fmla="*/ 1193673 w 7467600"/>
              <a:gd name="connsiteY944" fmla="*/ 49533 h 6858000"/>
              <a:gd name="connsiteX945" fmla="*/ 1164391 w 7467600"/>
              <a:gd name="connsiteY945" fmla="*/ 0 h 6858000"/>
              <a:gd name="connsiteX946" fmla="*/ 1200666 w 7467600"/>
              <a:gd name="connsiteY946" fmla="*/ 0 h 6858000"/>
              <a:gd name="connsiteX947" fmla="*/ 1223408 w 7467600"/>
              <a:gd name="connsiteY947" fmla="*/ 38996 h 6858000"/>
              <a:gd name="connsiteX948" fmla="*/ 1339635 w 7467600"/>
              <a:gd name="connsiteY948" fmla="*/ 365517 h 6858000"/>
              <a:gd name="connsiteX949" fmla="*/ 1387469 w 7467600"/>
              <a:gd name="connsiteY949" fmla="*/ 523079 h 6858000"/>
              <a:gd name="connsiteX950" fmla="*/ 1452685 w 7467600"/>
              <a:gd name="connsiteY950" fmla="*/ 699806 h 6858000"/>
              <a:gd name="connsiteX951" fmla="*/ 1492092 w 7467600"/>
              <a:gd name="connsiteY951" fmla="*/ 800424 h 6858000"/>
              <a:gd name="connsiteX952" fmla="*/ 1455302 w 7467600"/>
              <a:gd name="connsiteY952" fmla="*/ 632913 h 6858000"/>
              <a:gd name="connsiteX953" fmla="*/ 1222336 w 7467600"/>
              <a:gd name="connsiteY953" fmla="*/ 9480 h 6858000"/>
              <a:gd name="connsiteX954" fmla="*/ 1214634 w 7467600"/>
              <a:gd name="connsiteY954" fmla="*/ 0 h 6858000"/>
              <a:gd name="connsiteX955" fmla="*/ 1289827 w 7467600"/>
              <a:gd name="connsiteY955" fmla="*/ 0 h 6858000"/>
              <a:gd name="connsiteX956" fmla="*/ 1321076 w 7467600"/>
              <a:gd name="connsiteY956" fmla="*/ 59722 h 6858000"/>
              <a:gd name="connsiteX957" fmla="*/ 1512579 w 7467600"/>
              <a:gd name="connsiteY957" fmla="*/ 626441 h 6858000"/>
              <a:gd name="connsiteX958" fmla="*/ 1506076 w 7467600"/>
              <a:gd name="connsiteY958" fmla="*/ 1089289 h 6858000"/>
              <a:gd name="connsiteX959" fmla="*/ 1486346 w 7467600"/>
              <a:gd name="connsiteY959" fmla="*/ 1079919 h 6858000"/>
              <a:gd name="connsiteX960" fmla="*/ 1070511 w 7467600"/>
              <a:gd name="connsiteY960" fmla="*/ 48609 h 6858000"/>
              <a:gd name="connsiteX961" fmla="*/ 1057230 w 7467600"/>
              <a:gd name="connsiteY961" fmla="*/ 0 h 6858000"/>
              <a:gd name="connsiteX962" fmla="*/ 43151 w 7467600"/>
              <a:gd name="connsiteY962" fmla="*/ 0 h 6858000"/>
              <a:gd name="connsiteX963" fmla="*/ 95283 w 7467600"/>
              <a:gd name="connsiteY963" fmla="*/ 0 h 6858000"/>
              <a:gd name="connsiteX964" fmla="*/ 300708 w 7467600"/>
              <a:gd name="connsiteY964" fmla="*/ 154571 h 6858000"/>
              <a:gd name="connsiteX965" fmla="*/ 530414 w 7467600"/>
              <a:gd name="connsiteY965" fmla="*/ 354673 h 6858000"/>
              <a:gd name="connsiteX966" fmla="*/ 333785 w 7467600"/>
              <a:gd name="connsiteY966" fmla="*/ 161564 h 6858000"/>
              <a:gd name="connsiteX967" fmla="*/ 147005 w 7467600"/>
              <a:gd name="connsiteY967" fmla="*/ 0 h 6858000"/>
              <a:gd name="connsiteX968" fmla="*/ 272509 w 7467600"/>
              <a:gd name="connsiteY968" fmla="*/ 0 h 6858000"/>
              <a:gd name="connsiteX969" fmla="*/ 326276 w 7467600"/>
              <a:gd name="connsiteY969" fmla="*/ 45847 h 6858000"/>
              <a:gd name="connsiteX970" fmla="*/ 823759 w 7467600"/>
              <a:gd name="connsiteY970" fmla="*/ 574145 h 6858000"/>
              <a:gd name="connsiteX971" fmla="*/ 811254 w 7467600"/>
              <a:gd name="connsiteY971" fmla="*/ 665546 h 6858000"/>
              <a:gd name="connsiteX972" fmla="*/ 154042 w 7467600"/>
              <a:gd name="connsiteY972" fmla="*/ 261522 h 6858000"/>
              <a:gd name="connsiteX973" fmla="*/ 13550 w 7467600"/>
              <a:gd name="connsiteY973" fmla="*/ 158423 h 6858000"/>
              <a:gd name="connsiteX974" fmla="*/ 0 w 7467600"/>
              <a:gd name="connsiteY974" fmla="*/ 146618 h 6858000"/>
              <a:gd name="connsiteX975" fmla="*/ 0 w 7467600"/>
              <a:gd name="connsiteY975" fmla="*/ 59161 h 6858000"/>
              <a:gd name="connsiteX976" fmla="*/ 45427 w 7467600"/>
              <a:gd name="connsiteY976" fmla="*/ 101078 h 6858000"/>
              <a:gd name="connsiteX977" fmla="*/ 630103 w 7467600"/>
              <a:gd name="connsiteY977" fmla="*/ 485885 h 6858000"/>
              <a:gd name="connsiteX978" fmla="*/ 532040 w 7467600"/>
              <a:gd name="connsiteY978" fmla="*/ 399359 h 6858000"/>
              <a:gd name="connsiteX979" fmla="*/ 517618 w 7467600"/>
              <a:gd name="connsiteY979" fmla="*/ 385726 h 6858000"/>
              <a:gd name="connsiteX980" fmla="*/ 285074 w 7467600"/>
              <a:gd name="connsiteY980" fmla="*/ 182755 h 6858000"/>
              <a:gd name="connsiteX981" fmla="*/ 43151 w 7467600"/>
              <a:gd name="connsiteY98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90188 w 7467600"/>
              <a:gd name="connsiteY4" fmla="*/ 658436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7090188 w 7467600"/>
              <a:gd name="connsiteY22" fmla="*/ 6584365 h 6858000"/>
              <a:gd name="connsiteX23" fmla="*/ 1019354 w 7467600"/>
              <a:gd name="connsiteY23" fmla="*/ 6315006 h 6858000"/>
              <a:gd name="connsiteX24" fmla="*/ 441046 w 7467600"/>
              <a:gd name="connsiteY24" fmla="*/ 6691153 h 6858000"/>
              <a:gd name="connsiteX25" fmla="*/ 1019354 w 7467600"/>
              <a:gd name="connsiteY25" fmla="*/ 6315006 h 6858000"/>
              <a:gd name="connsiteX26" fmla="*/ 991680 w 7467600"/>
              <a:gd name="connsiteY26" fmla="*/ 6298413 h 6858000"/>
              <a:gd name="connsiteX27" fmla="*/ 409060 w 7467600"/>
              <a:gd name="connsiteY27" fmla="*/ 6671470 h 6858000"/>
              <a:gd name="connsiteX28" fmla="*/ 991680 w 7467600"/>
              <a:gd name="connsiteY28" fmla="*/ 6298413 h 6858000"/>
              <a:gd name="connsiteX29" fmla="*/ 103333 w 7467600"/>
              <a:gd name="connsiteY29" fmla="*/ 5699602 h 6858000"/>
              <a:gd name="connsiteX30" fmla="*/ 233938 w 7467600"/>
              <a:gd name="connsiteY30" fmla="*/ 5809416 h 6858000"/>
              <a:gd name="connsiteX31" fmla="*/ 883580 w 7467600"/>
              <a:gd name="connsiteY31" fmla="*/ 6180710 h 6858000"/>
              <a:gd name="connsiteX32" fmla="*/ 487337 w 7467600"/>
              <a:gd name="connsiteY32" fmla="*/ 5950182 h 6858000"/>
              <a:gd name="connsiteX33" fmla="*/ 354051 w 7467600"/>
              <a:gd name="connsiteY33" fmla="*/ 5854912 h 6858000"/>
              <a:gd name="connsiteX34" fmla="*/ 195436 w 7467600"/>
              <a:gd name="connsiteY34" fmla="*/ 5755068 h 6858000"/>
              <a:gd name="connsiteX35" fmla="*/ 103333 w 7467600"/>
              <a:gd name="connsiteY35" fmla="*/ 5699602 h 6858000"/>
              <a:gd name="connsiteX36" fmla="*/ 5539432 w 7467600"/>
              <a:gd name="connsiteY36" fmla="*/ 5642928 h 6858000"/>
              <a:gd name="connsiteX37" fmla="*/ 5555462 w 7467600"/>
              <a:gd name="connsiteY37" fmla="*/ 5694454 h 6858000"/>
              <a:gd name="connsiteX38" fmla="*/ 5828270 w 7467600"/>
              <a:gd name="connsiteY38" fmla="*/ 6320663 h 6858000"/>
              <a:gd name="connsiteX39" fmla="*/ 5947416 w 7467600"/>
              <a:gd name="connsiteY39" fmla="*/ 6574846 h 6858000"/>
              <a:gd name="connsiteX40" fmla="*/ 5539432 w 7467600"/>
              <a:gd name="connsiteY40" fmla="*/ 5642928 h 6858000"/>
              <a:gd name="connsiteX41" fmla="*/ 51253 w 7467600"/>
              <a:gd name="connsiteY41" fmla="*/ 5631825 h 6858000"/>
              <a:gd name="connsiteX42" fmla="*/ 211622 w 7467600"/>
              <a:gd name="connsiteY42" fmla="*/ 5728803 h 6858000"/>
              <a:gd name="connsiteX43" fmla="*/ 371652 w 7467600"/>
              <a:gd name="connsiteY43" fmla="*/ 5829062 h 6858000"/>
              <a:gd name="connsiteX44" fmla="*/ 505903 w 7467600"/>
              <a:gd name="connsiteY44" fmla="*/ 5925221 h 6858000"/>
              <a:gd name="connsiteX45" fmla="*/ 899240 w 7467600"/>
              <a:gd name="connsiteY45" fmla="*/ 6153068 h 6858000"/>
              <a:gd name="connsiteX46" fmla="*/ 988114 w 7467600"/>
              <a:gd name="connsiteY46" fmla="*/ 6174204 h 6858000"/>
              <a:gd name="connsiteX47" fmla="*/ 845971 w 7467600"/>
              <a:gd name="connsiteY47" fmla="*/ 6067177 h 6858000"/>
              <a:gd name="connsiteX48" fmla="*/ 448057 w 7467600"/>
              <a:gd name="connsiteY48" fmla="*/ 5841376 h 6858000"/>
              <a:gd name="connsiteX49" fmla="*/ 51253 w 7467600"/>
              <a:gd name="connsiteY49" fmla="*/ 5631825 h 6858000"/>
              <a:gd name="connsiteX50" fmla="*/ 2606687 w 7467600"/>
              <a:gd name="connsiteY50" fmla="*/ 5630718 h 6858000"/>
              <a:gd name="connsiteX51" fmla="*/ 2645658 w 7467600"/>
              <a:gd name="connsiteY51" fmla="*/ 6640259 h 6858000"/>
              <a:gd name="connsiteX52" fmla="*/ 2606687 w 7467600"/>
              <a:gd name="connsiteY52" fmla="*/ 5630718 h 6858000"/>
              <a:gd name="connsiteX53" fmla="*/ 3642057 w 7467600"/>
              <a:gd name="connsiteY53" fmla="*/ 5573487 h 6858000"/>
              <a:gd name="connsiteX54" fmla="*/ 3632981 w 7467600"/>
              <a:gd name="connsiteY54" fmla="*/ 5579437 h 6858000"/>
              <a:gd name="connsiteX55" fmla="*/ 3382436 w 7467600"/>
              <a:gd name="connsiteY55" fmla="*/ 5952726 h 6858000"/>
              <a:gd name="connsiteX56" fmla="*/ 3191929 w 7467600"/>
              <a:gd name="connsiteY56" fmla="*/ 6662669 h 6858000"/>
              <a:gd name="connsiteX57" fmla="*/ 3369898 w 7467600"/>
              <a:gd name="connsiteY57" fmla="*/ 6081771 h 6858000"/>
              <a:gd name="connsiteX58" fmla="*/ 3642057 w 7467600"/>
              <a:gd name="connsiteY58" fmla="*/ 5573487 h 6858000"/>
              <a:gd name="connsiteX59" fmla="*/ 2650666 w 7467600"/>
              <a:gd name="connsiteY59" fmla="*/ 5530686 h 6858000"/>
              <a:gd name="connsiteX60" fmla="*/ 2650249 w 7467600"/>
              <a:gd name="connsiteY60" fmla="*/ 5532101 h 6858000"/>
              <a:gd name="connsiteX61" fmla="*/ 2663808 w 7467600"/>
              <a:gd name="connsiteY61" fmla="*/ 6535215 h 6858000"/>
              <a:gd name="connsiteX62" fmla="*/ 2665418 w 7467600"/>
              <a:gd name="connsiteY62" fmla="*/ 6132756 h 6858000"/>
              <a:gd name="connsiteX63" fmla="*/ 2650666 w 7467600"/>
              <a:gd name="connsiteY63" fmla="*/ 5530686 h 6858000"/>
              <a:gd name="connsiteX64" fmla="*/ 2680277 w 7467600"/>
              <a:gd name="connsiteY64" fmla="*/ 5479204 h 6858000"/>
              <a:gd name="connsiteX65" fmla="*/ 2678972 w 7467600"/>
              <a:gd name="connsiteY65" fmla="*/ 5481582 h 6858000"/>
              <a:gd name="connsiteX66" fmla="*/ 2696666 w 7467600"/>
              <a:gd name="connsiteY66" fmla="*/ 6133836 h 6858000"/>
              <a:gd name="connsiteX67" fmla="*/ 2695769 w 7467600"/>
              <a:gd name="connsiteY67" fmla="*/ 6390955 h 6858000"/>
              <a:gd name="connsiteX68" fmla="*/ 2739893 w 7467600"/>
              <a:gd name="connsiteY68" fmla="*/ 6108357 h 6858000"/>
              <a:gd name="connsiteX69" fmla="*/ 2680277 w 7467600"/>
              <a:gd name="connsiteY69" fmla="*/ 5479204 h 6858000"/>
              <a:gd name="connsiteX70" fmla="*/ 1132195 w 7467600"/>
              <a:gd name="connsiteY70" fmla="*/ 5467980 h 6858000"/>
              <a:gd name="connsiteX71" fmla="*/ 1679056 w 7467600"/>
              <a:gd name="connsiteY71" fmla="*/ 5516907 h 6858000"/>
              <a:gd name="connsiteX72" fmla="*/ 2128648 w 7467600"/>
              <a:gd name="connsiteY72" fmla="*/ 5474249 h 6858000"/>
              <a:gd name="connsiteX73" fmla="*/ 1825619 w 7467600"/>
              <a:gd name="connsiteY73" fmla="*/ 5478447 h 6858000"/>
              <a:gd name="connsiteX74" fmla="*/ 1737798 w 7467600"/>
              <a:gd name="connsiteY74" fmla="*/ 5483353 h 6858000"/>
              <a:gd name="connsiteX75" fmla="*/ 1132195 w 7467600"/>
              <a:gd name="connsiteY75" fmla="*/ 5467980 h 6858000"/>
              <a:gd name="connsiteX76" fmla="*/ 6844835 w 7467600"/>
              <a:gd name="connsiteY76" fmla="*/ 5424988 h 6858000"/>
              <a:gd name="connsiteX77" fmla="*/ 6879594 w 7467600"/>
              <a:gd name="connsiteY77" fmla="*/ 5424547 h 6858000"/>
              <a:gd name="connsiteX78" fmla="*/ 7379510 w 7467600"/>
              <a:gd name="connsiteY78" fmla="*/ 5755454 h 6858000"/>
              <a:gd name="connsiteX79" fmla="*/ 7467600 w 7467600"/>
              <a:gd name="connsiteY79" fmla="*/ 5845526 h 6858000"/>
              <a:gd name="connsiteX80" fmla="*/ 7467600 w 7467600"/>
              <a:gd name="connsiteY80" fmla="*/ 5925131 h 6858000"/>
              <a:gd name="connsiteX81" fmla="*/ 7271900 w 7467600"/>
              <a:gd name="connsiteY81" fmla="*/ 5734551 h 6858000"/>
              <a:gd name="connsiteX82" fmla="*/ 7015907 w 7467600"/>
              <a:gd name="connsiteY82" fmla="*/ 5541548 h 6858000"/>
              <a:gd name="connsiteX83" fmla="*/ 7259646 w 7467600"/>
              <a:gd name="connsiteY83" fmla="*/ 5765985 h 6858000"/>
              <a:gd name="connsiteX84" fmla="*/ 7467600 w 7467600"/>
              <a:gd name="connsiteY84" fmla="*/ 5971257 h 6858000"/>
              <a:gd name="connsiteX85" fmla="*/ 7467600 w 7467600"/>
              <a:gd name="connsiteY85" fmla="*/ 6012219 h 6858000"/>
              <a:gd name="connsiteX86" fmla="*/ 7240170 w 7467600"/>
              <a:gd name="connsiteY86" fmla="*/ 5787985 h 6858000"/>
              <a:gd name="connsiteX87" fmla="*/ 6946849 w 7467600"/>
              <a:gd name="connsiteY87" fmla="*/ 5523271 h 6858000"/>
              <a:gd name="connsiteX88" fmla="*/ 6946972 w 7467600"/>
              <a:gd name="connsiteY88" fmla="*/ 5526491 h 6858000"/>
              <a:gd name="connsiteX89" fmla="*/ 7105827 w 7467600"/>
              <a:gd name="connsiteY89" fmla="*/ 5718700 h 6858000"/>
              <a:gd name="connsiteX90" fmla="*/ 7356878 w 7467600"/>
              <a:gd name="connsiteY90" fmla="*/ 5981332 h 6858000"/>
              <a:gd name="connsiteX91" fmla="*/ 7467600 w 7467600"/>
              <a:gd name="connsiteY91" fmla="*/ 6117703 h 6858000"/>
              <a:gd name="connsiteX92" fmla="*/ 7467600 w 7467600"/>
              <a:gd name="connsiteY92" fmla="*/ 6163634 h 6858000"/>
              <a:gd name="connsiteX93" fmla="*/ 7403637 w 7467600"/>
              <a:gd name="connsiteY93" fmla="*/ 6083957 h 6858000"/>
              <a:gd name="connsiteX94" fmla="*/ 7254615 w 7467600"/>
              <a:gd name="connsiteY94" fmla="*/ 5911918 h 6858000"/>
              <a:gd name="connsiteX95" fmla="*/ 7312589 w 7467600"/>
              <a:gd name="connsiteY95" fmla="*/ 5982309 h 6858000"/>
              <a:gd name="connsiteX96" fmla="*/ 7448321 w 7467600"/>
              <a:gd name="connsiteY96" fmla="*/ 6190991 h 6858000"/>
              <a:gd name="connsiteX97" fmla="*/ 7467600 w 7467600"/>
              <a:gd name="connsiteY97" fmla="*/ 6221686 h 6858000"/>
              <a:gd name="connsiteX98" fmla="*/ 7467600 w 7467600"/>
              <a:gd name="connsiteY98" fmla="*/ 6334256 h 6858000"/>
              <a:gd name="connsiteX99" fmla="*/ 7454976 w 7467600"/>
              <a:gd name="connsiteY99" fmla="*/ 6318297 h 6858000"/>
              <a:gd name="connsiteX100" fmla="*/ 7042773 w 7467600"/>
              <a:gd name="connsiteY100" fmla="*/ 5734011 h 6858000"/>
              <a:gd name="connsiteX101" fmla="*/ 6844835 w 7467600"/>
              <a:gd name="connsiteY101" fmla="*/ 5424988 h 6858000"/>
              <a:gd name="connsiteX102" fmla="*/ 1456157 w 7467600"/>
              <a:gd name="connsiteY102" fmla="*/ 5371404 h 6858000"/>
              <a:gd name="connsiteX103" fmla="*/ 1244432 w 7467600"/>
              <a:gd name="connsiteY103" fmla="*/ 5385601 h 6858000"/>
              <a:gd name="connsiteX104" fmla="*/ 973990 w 7467600"/>
              <a:gd name="connsiteY104" fmla="*/ 5424940 h 6858000"/>
              <a:gd name="connsiteX105" fmla="*/ 1103809 w 7467600"/>
              <a:gd name="connsiteY105" fmla="*/ 5433720 h 6858000"/>
              <a:gd name="connsiteX106" fmla="*/ 1123454 w 7467600"/>
              <a:gd name="connsiteY106" fmla="*/ 5435727 h 6858000"/>
              <a:gd name="connsiteX107" fmla="*/ 1737017 w 7467600"/>
              <a:gd name="connsiteY107" fmla="*/ 5452183 h 6858000"/>
              <a:gd name="connsiteX108" fmla="*/ 1824397 w 7467600"/>
              <a:gd name="connsiteY108" fmla="*/ 5447757 h 6858000"/>
              <a:gd name="connsiteX109" fmla="*/ 2070059 w 7467600"/>
              <a:gd name="connsiteY109" fmla="*/ 5441660 h 6858000"/>
              <a:gd name="connsiteX110" fmla="*/ 1456157 w 7467600"/>
              <a:gd name="connsiteY110" fmla="*/ 5371404 h 6858000"/>
              <a:gd name="connsiteX111" fmla="*/ 4988186 w 7467600"/>
              <a:gd name="connsiteY111" fmla="*/ 5216467 h 6858000"/>
              <a:gd name="connsiteX112" fmla="*/ 4777334 w 7467600"/>
              <a:gd name="connsiteY112" fmla="*/ 5406072 h 6858000"/>
              <a:gd name="connsiteX113" fmla="*/ 4718341 w 7467600"/>
              <a:gd name="connsiteY113" fmla="*/ 5468043 h 6858000"/>
              <a:gd name="connsiteX114" fmla="*/ 4604655 w 7467600"/>
              <a:gd name="connsiteY114" fmla="*/ 5583434 h 6858000"/>
              <a:gd name="connsiteX115" fmla="*/ 4565074 w 7467600"/>
              <a:gd name="connsiteY115" fmla="*/ 5618550 h 6858000"/>
              <a:gd name="connsiteX116" fmla="*/ 4988186 w 7467600"/>
              <a:gd name="connsiteY116" fmla="*/ 5216467 h 6858000"/>
              <a:gd name="connsiteX117" fmla="*/ 4978032 w 7467600"/>
              <a:gd name="connsiteY117" fmla="*/ 5183809 h 6858000"/>
              <a:gd name="connsiteX118" fmla="*/ 4463413 w 7467600"/>
              <a:gd name="connsiteY118" fmla="*/ 5615162 h 6858000"/>
              <a:gd name="connsiteX119" fmla="*/ 4358134 w 7467600"/>
              <a:gd name="connsiteY119" fmla="*/ 5742791 h 6858000"/>
              <a:gd name="connsiteX120" fmla="*/ 4376219 w 7467600"/>
              <a:gd name="connsiteY120" fmla="*/ 5729027 h 6858000"/>
              <a:gd name="connsiteX121" fmla="*/ 4582340 w 7467600"/>
              <a:gd name="connsiteY121" fmla="*/ 5561037 h 6858000"/>
              <a:gd name="connsiteX122" fmla="*/ 4694684 w 7467600"/>
              <a:gd name="connsiteY122" fmla="*/ 5447098 h 6858000"/>
              <a:gd name="connsiteX123" fmla="*/ 4754123 w 7467600"/>
              <a:gd name="connsiteY123" fmla="*/ 5384643 h 6858000"/>
              <a:gd name="connsiteX124" fmla="*/ 4978032 w 7467600"/>
              <a:gd name="connsiteY124" fmla="*/ 5183809 h 6858000"/>
              <a:gd name="connsiteX125" fmla="*/ 1903353 w 7467600"/>
              <a:gd name="connsiteY125" fmla="*/ 5044827 h 6858000"/>
              <a:gd name="connsiteX126" fmla="*/ 1936931 w 7467600"/>
              <a:gd name="connsiteY126" fmla="*/ 5093954 h 6858000"/>
              <a:gd name="connsiteX127" fmla="*/ 2195868 w 7467600"/>
              <a:gd name="connsiteY127" fmla="*/ 5396574 h 6858000"/>
              <a:gd name="connsiteX128" fmla="*/ 2088852 w 7467600"/>
              <a:gd name="connsiteY128" fmla="*/ 5166123 h 6858000"/>
              <a:gd name="connsiteX129" fmla="*/ 1958241 w 7467600"/>
              <a:gd name="connsiteY129" fmla="*/ 5067955 h 6858000"/>
              <a:gd name="connsiteX130" fmla="*/ 1903353 w 7467600"/>
              <a:gd name="connsiteY130" fmla="*/ 5044827 h 6858000"/>
              <a:gd name="connsiteX131" fmla="*/ 1979378 w 7467600"/>
              <a:gd name="connsiteY131" fmla="*/ 4769504 h 6858000"/>
              <a:gd name="connsiteX132" fmla="*/ 2882120 w 7467600"/>
              <a:gd name="connsiteY132" fmla="*/ 5064547 h 6858000"/>
              <a:gd name="connsiteX133" fmla="*/ 2793103 w 7467600"/>
              <a:gd name="connsiteY133" fmla="*/ 5039699 h 6858000"/>
              <a:gd name="connsiteX134" fmla="*/ 2770041 w 7467600"/>
              <a:gd name="connsiteY134" fmla="*/ 5033634 h 6858000"/>
              <a:gd name="connsiteX135" fmla="*/ 1979378 w 7467600"/>
              <a:gd name="connsiteY135" fmla="*/ 4769504 h 6858000"/>
              <a:gd name="connsiteX136" fmla="*/ 1927410 w 7467600"/>
              <a:gd name="connsiteY136" fmla="*/ 4716164 h 6858000"/>
              <a:gd name="connsiteX137" fmla="*/ 1959587 w 7467600"/>
              <a:gd name="connsiteY137" fmla="*/ 4728849 h 6858000"/>
              <a:gd name="connsiteX138" fmla="*/ 2777707 w 7467600"/>
              <a:gd name="connsiteY138" fmla="*/ 5003991 h 6858000"/>
              <a:gd name="connsiteX139" fmla="*/ 2800768 w 7467600"/>
              <a:gd name="connsiteY139" fmla="*/ 5010056 h 6858000"/>
              <a:gd name="connsiteX140" fmla="*/ 2879408 w 7467600"/>
              <a:gd name="connsiteY140" fmla="*/ 5031590 h 6858000"/>
              <a:gd name="connsiteX141" fmla="*/ 2862295 w 7467600"/>
              <a:gd name="connsiteY141" fmla="*/ 5022958 h 6858000"/>
              <a:gd name="connsiteX142" fmla="*/ 2813343 w 7467600"/>
              <a:gd name="connsiteY142" fmla="*/ 4998369 h 6858000"/>
              <a:gd name="connsiteX143" fmla="*/ 2646245 w 7467600"/>
              <a:gd name="connsiteY143" fmla="*/ 4930999 h 6858000"/>
              <a:gd name="connsiteX144" fmla="*/ 1999243 w 7467600"/>
              <a:gd name="connsiteY144" fmla="*/ 4730524 h 6858000"/>
              <a:gd name="connsiteX145" fmla="*/ 1979527 w 7467600"/>
              <a:gd name="connsiteY145" fmla="*/ 4726651 h 6858000"/>
              <a:gd name="connsiteX146" fmla="*/ 1927410 w 7467600"/>
              <a:gd name="connsiteY146" fmla="*/ 4716164 h 6858000"/>
              <a:gd name="connsiteX147" fmla="*/ 1997014 w 7467600"/>
              <a:gd name="connsiteY147" fmla="*/ 4698007 h 6858000"/>
              <a:gd name="connsiteX148" fmla="*/ 2005458 w 7467600"/>
              <a:gd name="connsiteY148" fmla="*/ 4699540 h 6858000"/>
              <a:gd name="connsiteX149" fmla="*/ 2657186 w 7467600"/>
              <a:gd name="connsiteY149" fmla="*/ 4901687 h 6858000"/>
              <a:gd name="connsiteX150" fmla="*/ 2826662 w 7467600"/>
              <a:gd name="connsiteY150" fmla="*/ 4970362 h 6858000"/>
              <a:gd name="connsiteX151" fmla="*/ 2876100 w 7467600"/>
              <a:gd name="connsiteY151" fmla="*/ 4995397 h 6858000"/>
              <a:gd name="connsiteX152" fmla="*/ 3042600 w 7467600"/>
              <a:gd name="connsiteY152" fmla="*/ 5059532 h 6858000"/>
              <a:gd name="connsiteX153" fmla="*/ 1997014 w 7467600"/>
              <a:gd name="connsiteY153" fmla="*/ 4698007 h 6858000"/>
              <a:gd name="connsiteX154" fmla="*/ 2305292 w 7467600"/>
              <a:gd name="connsiteY154" fmla="*/ 4219492 h 6858000"/>
              <a:gd name="connsiteX155" fmla="*/ 3360922 w 7467600"/>
              <a:gd name="connsiteY155" fmla="*/ 4529373 h 6858000"/>
              <a:gd name="connsiteX156" fmla="*/ 3492420 w 7467600"/>
              <a:gd name="connsiteY156" fmla="*/ 4510145 h 6858000"/>
              <a:gd name="connsiteX157" fmla="*/ 3364086 w 7467600"/>
              <a:gd name="connsiteY157" fmla="*/ 4480340 h 6858000"/>
              <a:gd name="connsiteX158" fmla="*/ 3225818 w 7467600"/>
              <a:gd name="connsiteY158" fmla="*/ 4411822 h 6858000"/>
              <a:gd name="connsiteX159" fmla="*/ 3129696 w 7467600"/>
              <a:gd name="connsiteY159" fmla="*/ 4360704 h 6858000"/>
              <a:gd name="connsiteX160" fmla="*/ 2814545 w 7467600"/>
              <a:gd name="connsiteY160" fmla="*/ 4282955 h 6858000"/>
              <a:gd name="connsiteX161" fmla="*/ 2305292 w 7467600"/>
              <a:gd name="connsiteY161" fmla="*/ 4219492 h 6858000"/>
              <a:gd name="connsiteX162" fmla="*/ 2626982 w 7467600"/>
              <a:gd name="connsiteY162" fmla="*/ 4206450 h 6858000"/>
              <a:gd name="connsiteX163" fmla="*/ 2490617 w 7467600"/>
              <a:gd name="connsiteY163" fmla="*/ 4206951 h 6858000"/>
              <a:gd name="connsiteX164" fmla="*/ 2819869 w 7467600"/>
              <a:gd name="connsiteY164" fmla="*/ 4252936 h 6858000"/>
              <a:gd name="connsiteX165" fmla="*/ 3143018 w 7467600"/>
              <a:gd name="connsiteY165" fmla="*/ 4332698 h 6858000"/>
              <a:gd name="connsiteX166" fmla="*/ 3241520 w 7467600"/>
              <a:gd name="connsiteY166" fmla="*/ 4385112 h 6858000"/>
              <a:gd name="connsiteX167" fmla="*/ 3374575 w 7467600"/>
              <a:gd name="connsiteY167" fmla="*/ 4451517 h 6858000"/>
              <a:gd name="connsiteX168" fmla="*/ 3505221 w 7467600"/>
              <a:gd name="connsiteY168" fmla="*/ 4480757 h 6858000"/>
              <a:gd name="connsiteX169" fmla="*/ 2626982 w 7467600"/>
              <a:gd name="connsiteY169" fmla="*/ 4206450 h 6858000"/>
              <a:gd name="connsiteX170" fmla="*/ 1310106 w 7467600"/>
              <a:gd name="connsiteY170" fmla="*/ 3943217 h 6858000"/>
              <a:gd name="connsiteX171" fmla="*/ 854994 w 7467600"/>
              <a:gd name="connsiteY171" fmla="*/ 4399136 h 6858000"/>
              <a:gd name="connsiteX172" fmla="*/ 742462 w 7467600"/>
              <a:gd name="connsiteY172" fmla="*/ 4594648 h 6858000"/>
              <a:gd name="connsiteX173" fmla="*/ 820602 w 7467600"/>
              <a:gd name="connsiteY173" fmla="*/ 4485915 h 6858000"/>
              <a:gd name="connsiteX174" fmla="*/ 878295 w 7467600"/>
              <a:gd name="connsiteY174" fmla="*/ 4403594 h 6858000"/>
              <a:gd name="connsiteX175" fmla="*/ 1240607 w 7467600"/>
              <a:gd name="connsiteY175" fmla="*/ 4010401 h 6858000"/>
              <a:gd name="connsiteX176" fmla="*/ 1310106 w 7467600"/>
              <a:gd name="connsiteY176" fmla="*/ 3943217 h 6858000"/>
              <a:gd name="connsiteX177" fmla="*/ 1423113 w 7467600"/>
              <a:gd name="connsiteY177" fmla="*/ 3874565 h 6858000"/>
              <a:gd name="connsiteX178" fmla="*/ 1260565 w 7467600"/>
              <a:gd name="connsiteY178" fmla="*/ 4031982 h 6858000"/>
              <a:gd name="connsiteX179" fmla="*/ 901900 w 7467600"/>
              <a:gd name="connsiteY179" fmla="*/ 4421236 h 6858000"/>
              <a:gd name="connsiteX180" fmla="*/ 845044 w 7467600"/>
              <a:gd name="connsiteY180" fmla="*/ 4502436 h 6858000"/>
              <a:gd name="connsiteX181" fmla="*/ 685926 w 7467600"/>
              <a:gd name="connsiteY181" fmla="*/ 4703069 h 6858000"/>
              <a:gd name="connsiteX182" fmla="*/ 684248 w 7467600"/>
              <a:gd name="connsiteY182" fmla="*/ 4706721 h 6858000"/>
              <a:gd name="connsiteX183" fmla="*/ 1423113 w 7467600"/>
              <a:gd name="connsiteY183" fmla="*/ 3874565 h 6858000"/>
              <a:gd name="connsiteX184" fmla="*/ 3316479 w 7467600"/>
              <a:gd name="connsiteY184" fmla="*/ 3872136 h 6858000"/>
              <a:gd name="connsiteX185" fmla="*/ 3546806 w 7467600"/>
              <a:gd name="connsiteY185" fmla="*/ 4356139 h 6858000"/>
              <a:gd name="connsiteX186" fmla="*/ 3364433 w 7467600"/>
              <a:gd name="connsiteY186" fmla="*/ 3953121 h 6858000"/>
              <a:gd name="connsiteX187" fmla="*/ 3316479 w 7467600"/>
              <a:gd name="connsiteY187" fmla="*/ 3872136 h 6858000"/>
              <a:gd name="connsiteX188" fmla="*/ 3291335 w 7467600"/>
              <a:gd name="connsiteY188" fmla="*/ 3767420 h 6858000"/>
              <a:gd name="connsiteX189" fmla="*/ 3390805 w 7467600"/>
              <a:gd name="connsiteY189" fmla="*/ 3937163 h 6858000"/>
              <a:gd name="connsiteX190" fmla="*/ 3579062 w 7467600"/>
              <a:gd name="connsiteY190" fmla="*/ 4359040 h 6858000"/>
              <a:gd name="connsiteX191" fmla="*/ 3467355 w 7467600"/>
              <a:gd name="connsiteY191" fmla="*/ 3988130 h 6858000"/>
              <a:gd name="connsiteX192" fmla="*/ 3310753 w 7467600"/>
              <a:gd name="connsiteY192" fmla="*/ 3787140 h 6858000"/>
              <a:gd name="connsiteX193" fmla="*/ 3291335 w 7467600"/>
              <a:gd name="connsiteY193" fmla="*/ 3767420 h 6858000"/>
              <a:gd name="connsiteX194" fmla="*/ 1635889 w 7467600"/>
              <a:gd name="connsiteY194" fmla="*/ 3709494 h 6858000"/>
              <a:gd name="connsiteX195" fmla="*/ 1634800 w 7467600"/>
              <a:gd name="connsiteY195" fmla="*/ 3731111 h 6858000"/>
              <a:gd name="connsiteX196" fmla="*/ 1635889 w 7467600"/>
              <a:gd name="connsiteY196" fmla="*/ 3709494 h 6858000"/>
              <a:gd name="connsiteX197" fmla="*/ 1510397 w 7467600"/>
              <a:gd name="connsiteY197" fmla="*/ 3684705 h 6858000"/>
              <a:gd name="connsiteX198" fmla="*/ 1146550 w 7467600"/>
              <a:gd name="connsiteY198" fmla="*/ 3802012 h 6858000"/>
              <a:gd name="connsiteX199" fmla="*/ 698834 w 7467600"/>
              <a:gd name="connsiteY199" fmla="*/ 3952272 h 6858000"/>
              <a:gd name="connsiteX200" fmla="*/ 34256 w 7467600"/>
              <a:gd name="connsiteY200" fmla="*/ 4347603 h 6858000"/>
              <a:gd name="connsiteX201" fmla="*/ 527241 w 7467600"/>
              <a:gd name="connsiteY201" fmla="*/ 4065078 h 6858000"/>
              <a:gd name="connsiteX202" fmla="*/ 1510397 w 7467600"/>
              <a:gd name="connsiteY202" fmla="*/ 3684705 h 6858000"/>
              <a:gd name="connsiteX203" fmla="*/ 1313114 w 7467600"/>
              <a:gd name="connsiteY203" fmla="*/ 3655216 h 6858000"/>
              <a:gd name="connsiteX204" fmla="*/ 1109304 w 7467600"/>
              <a:gd name="connsiteY204" fmla="*/ 3669030 h 6858000"/>
              <a:gd name="connsiteX205" fmla="*/ 8129 w 7467600"/>
              <a:gd name="connsiteY205" fmla="*/ 4330519 h 6858000"/>
              <a:gd name="connsiteX206" fmla="*/ 687572 w 7467600"/>
              <a:gd name="connsiteY206" fmla="*/ 3925629 h 6858000"/>
              <a:gd name="connsiteX207" fmla="*/ 1138365 w 7467600"/>
              <a:gd name="connsiteY207" fmla="*/ 3774515 h 6858000"/>
              <a:gd name="connsiteX208" fmla="*/ 1505579 w 7467600"/>
              <a:gd name="connsiteY208" fmla="*/ 3655526 h 6858000"/>
              <a:gd name="connsiteX209" fmla="*/ 1313114 w 7467600"/>
              <a:gd name="connsiteY209" fmla="*/ 3655216 h 6858000"/>
              <a:gd name="connsiteX210" fmla="*/ 3655073 w 7467600"/>
              <a:gd name="connsiteY210" fmla="*/ 3650884 h 6858000"/>
              <a:gd name="connsiteX211" fmla="*/ 3989938 w 7467600"/>
              <a:gd name="connsiteY211" fmla="*/ 3991685 h 6858000"/>
              <a:gd name="connsiteX212" fmla="*/ 4393907 w 7467600"/>
              <a:gd name="connsiteY212" fmla="*/ 4261258 h 6858000"/>
              <a:gd name="connsiteX213" fmla="*/ 4648051 w 7467600"/>
              <a:gd name="connsiteY213" fmla="*/ 4374051 h 6858000"/>
              <a:gd name="connsiteX214" fmla="*/ 4383389 w 7467600"/>
              <a:gd name="connsiteY214" fmla="*/ 4184369 h 6858000"/>
              <a:gd name="connsiteX215" fmla="*/ 4165508 w 7467600"/>
              <a:gd name="connsiteY215" fmla="*/ 4035196 h 6858000"/>
              <a:gd name="connsiteX216" fmla="*/ 4068162 w 7467600"/>
              <a:gd name="connsiteY216" fmla="*/ 3953394 h 6858000"/>
              <a:gd name="connsiteX217" fmla="*/ 3981416 w 7467600"/>
              <a:gd name="connsiteY217" fmla="*/ 3880482 h 6858000"/>
              <a:gd name="connsiteX218" fmla="*/ 3800147 w 7467600"/>
              <a:gd name="connsiteY218" fmla="*/ 3749872 h 6858000"/>
              <a:gd name="connsiteX219" fmla="*/ 3655073 w 7467600"/>
              <a:gd name="connsiteY219" fmla="*/ 3650884 h 6858000"/>
              <a:gd name="connsiteX220" fmla="*/ 3670252 w 7467600"/>
              <a:gd name="connsiteY220" fmla="*/ 3622798 h 6858000"/>
              <a:gd name="connsiteX221" fmla="*/ 3817258 w 7467600"/>
              <a:gd name="connsiteY221" fmla="*/ 3723577 h 6858000"/>
              <a:gd name="connsiteX222" fmla="*/ 4000461 w 7467600"/>
              <a:gd name="connsiteY222" fmla="*/ 3855966 h 6858000"/>
              <a:gd name="connsiteX223" fmla="*/ 4088180 w 7467600"/>
              <a:gd name="connsiteY223" fmla="*/ 3929774 h 6858000"/>
              <a:gd name="connsiteX224" fmla="*/ 4184555 w 7467600"/>
              <a:gd name="connsiteY224" fmla="*/ 4010683 h 6858000"/>
              <a:gd name="connsiteX225" fmla="*/ 4399563 w 7467600"/>
              <a:gd name="connsiteY225" fmla="*/ 4158106 h 6858000"/>
              <a:gd name="connsiteX226" fmla="*/ 4684469 w 7467600"/>
              <a:gd name="connsiteY226" fmla="*/ 4364680 h 6858000"/>
              <a:gd name="connsiteX227" fmla="*/ 4690271 w 7467600"/>
              <a:gd name="connsiteY227" fmla="*/ 4370034 h 6858000"/>
              <a:gd name="connsiteX228" fmla="*/ 4136093 w 7467600"/>
              <a:gd name="connsiteY228" fmla="*/ 3858466 h 6858000"/>
              <a:gd name="connsiteX229" fmla="*/ 3670252 w 7467600"/>
              <a:gd name="connsiteY229" fmla="*/ 3622798 h 6858000"/>
              <a:gd name="connsiteX230" fmla="*/ 4440129 w 7467600"/>
              <a:gd name="connsiteY230" fmla="*/ 3448571 h 6858000"/>
              <a:gd name="connsiteX231" fmla="*/ 4856525 w 7467600"/>
              <a:gd name="connsiteY231" fmla="*/ 3915351 h 6858000"/>
              <a:gd name="connsiteX232" fmla="*/ 5059055 w 7467600"/>
              <a:gd name="connsiteY232" fmla="*/ 4108918 h 6858000"/>
              <a:gd name="connsiteX233" fmla="*/ 5290070 w 7467600"/>
              <a:gd name="connsiteY233" fmla="*/ 4263619 h 6858000"/>
              <a:gd name="connsiteX234" fmla="*/ 4834991 w 7467600"/>
              <a:gd name="connsiteY234" fmla="*/ 3830985 h 6858000"/>
              <a:gd name="connsiteX235" fmla="*/ 4440129 w 7467600"/>
              <a:gd name="connsiteY235" fmla="*/ 3448571 h 6858000"/>
              <a:gd name="connsiteX236" fmla="*/ 4441737 w 7467600"/>
              <a:gd name="connsiteY236" fmla="*/ 3399734 h 6858000"/>
              <a:gd name="connsiteX237" fmla="*/ 4431236 w 7467600"/>
              <a:gd name="connsiteY237" fmla="*/ 3400954 h 6858000"/>
              <a:gd name="connsiteX238" fmla="*/ 4557150 w 7467600"/>
              <a:gd name="connsiteY238" fmla="*/ 3510023 h 6858000"/>
              <a:gd name="connsiteX239" fmla="*/ 4856936 w 7467600"/>
              <a:gd name="connsiteY239" fmla="*/ 3809146 h 6858000"/>
              <a:gd name="connsiteX240" fmla="*/ 5111996 w 7467600"/>
              <a:gd name="connsiteY240" fmla="*/ 4065759 h 6858000"/>
              <a:gd name="connsiteX241" fmla="*/ 5388878 w 7467600"/>
              <a:gd name="connsiteY241" fmla="*/ 4300185 h 6858000"/>
              <a:gd name="connsiteX242" fmla="*/ 5425556 w 7467600"/>
              <a:gd name="connsiteY242" fmla="*/ 4308967 h 6858000"/>
              <a:gd name="connsiteX243" fmla="*/ 4943646 w 7467600"/>
              <a:gd name="connsiteY243" fmla="*/ 3822916 h 6858000"/>
              <a:gd name="connsiteX244" fmla="*/ 4594837 w 7467600"/>
              <a:gd name="connsiteY244" fmla="*/ 3532274 h 6858000"/>
              <a:gd name="connsiteX245" fmla="*/ 4441737 w 7467600"/>
              <a:gd name="connsiteY245" fmla="*/ 3399734 h 6858000"/>
              <a:gd name="connsiteX246" fmla="*/ 5425834 w 7467600"/>
              <a:gd name="connsiteY246" fmla="*/ 3162785 h 6858000"/>
              <a:gd name="connsiteX247" fmla="*/ 5401644 w 7467600"/>
              <a:gd name="connsiteY247" fmla="*/ 3617847 h 6858000"/>
              <a:gd name="connsiteX248" fmla="*/ 5467256 w 7467600"/>
              <a:gd name="connsiteY248" fmla="*/ 4175494 h 6858000"/>
              <a:gd name="connsiteX249" fmla="*/ 5448069 w 7467600"/>
              <a:gd name="connsiteY249" fmla="*/ 3567554 h 6858000"/>
              <a:gd name="connsiteX250" fmla="*/ 5425834 w 7467600"/>
              <a:gd name="connsiteY250" fmla="*/ 3162785 h 6858000"/>
              <a:gd name="connsiteX251" fmla="*/ 1318687 w 7467600"/>
              <a:gd name="connsiteY251" fmla="*/ 3113840 h 6858000"/>
              <a:gd name="connsiteX252" fmla="*/ 1066793 w 7467600"/>
              <a:gd name="connsiteY252" fmla="*/ 3212171 h 6858000"/>
              <a:gd name="connsiteX253" fmla="*/ 993319 w 7467600"/>
              <a:gd name="connsiteY253" fmla="*/ 3247648 h 6858000"/>
              <a:gd name="connsiteX254" fmla="*/ 853081 w 7467600"/>
              <a:gd name="connsiteY254" fmla="*/ 3312410 h 6858000"/>
              <a:gd name="connsiteX255" fmla="*/ 805957 w 7467600"/>
              <a:gd name="connsiteY255" fmla="*/ 3330443 h 6858000"/>
              <a:gd name="connsiteX256" fmla="*/ 1318687 w 7467600"/>
              <a:gd name="connsiteY256" fmla="*/ 3113840 h 6858000"/>
              <a:gd name="connsiteX257" fmla="*/ 5453702 w 7467600"/>
              <a:gd name="connsiteY257" fmla="*/ 3090882 h 6858000"/>
              <a:gd name="connsiteX258" fmla="*/ 5480135 w 7467600"/>
              <a:gd name="connsiteY258" fmla="*/ 3565802 h 6858000"/>
              <a:gd name="connsiteX259" fmla="*/ 5499023 w 7467600"/>
              <a:gd name="connsiteY259" fmla="*/ 4166310 h 6858000"/>
              <a:gd name="connsiteX260" fmla="*/ 5547022 w 7467600"/>
              <a:gd name="connsiteY260" fmla="*/ 3607838 h 6858000"/>
              <a:gd name="connsiteX261" fmla="*/ 5515964 w 7467600"/>
              <a:gd name="connsiteY261" fmla="*/ 3378541 h 6858000"/>
              <a:gd name="connsiteX262" fmla="*/ 5453702 w 7467600"/>
              <a:gd name="connsiteY262" fmla="*/ 3090882 h 6858000"/>
              <a:gd name="connsiteX263" fmla="*/ 1238695 w 7467600"/>
              <a:gd name="connsiteY263" fmla="*/ 3076820 h 6858000"/>
              <a:gd name="connsiteX264" fmla="*/ 716371 w 7467600"/>
              <a:gd name="connsiteY264" fmla="*/ 3293249 h 6858000"/>
              <a:gd name="connsiteX265" fmla="*/ 579522 w 7467600"/>
              <a:gd name="connsiteY265" fmla="*/ 3371759 h 6858000"/>
              <a:gd name="connsiteX266" fmla="*/ 600288 w 7467600"/>
              <a:gd name="connsiteY266" fmla="*/ 3365555 h 6858000"/>
              <a:gd name="connsiteX267" fmla="*/ 840692 w 7467600"/>
              <a:gd name="connsiteY267" fmla="*/ 3284921 h 6858000"/>
              <a:gd name="connsiteX268" fmla="*/ 979248 w 7467600"/>
              <a:gd name="connsiteY268" fmla="*/ 3221003 h 6858000"/>
              <a:gd name="connsiteX269" fmla="*/ 1053282 w 7467600"/>
              <a:gd name="connsiteY269" fmla="*/ 3185247 h 6858000"/>
              <a:gd name="connsiteX270" fmla="*/ 1320603 w 7467600"/>
              <a:gd name="connsiteY270" fmla="*/ 3081281 h 6858000"/>
              <a:gd name="connsiteX271" fmla="*/ 1238695 w 7467600"/>
              <a:gd name="connsiteY271" fmla="*/ 3076820 h 6858000"/>
              <a:gd name="connsiteX272" fmla="*/ 5425627 w 7467600"/>
              <a:gd name="connsiteY272" fmla="*/ 2954192 h 6858000"/>
              <a:gd name="connsiteX273" fmla="*/ 5470770 w 7467600"/>
              <a:gd name="connsiteY273" fmla="*/ 3005435 h 6858000"/>
              <a:gd name="connsiteX274" fmla="*/ 5519779 w 7467600"/>
              <a:gd name="connsiteY274" fmla="*/ 4359223 h 6858000"/>
              <a:gd name="connsiteX275" fmla="*/ 5520293 w 7467600"/>
              <a:gd name="connsiteY275" fmla="*/ 4360602 h 6858000"/>
              <a:gd name="connsiteX276" fmla="*/ 5767221 w 7467600"/>
              <a:gd name="connsiteY276" fmla="*/ 4665564 h 6858000"/>
              <a:gd name="connsiteX277" fmla="*/ 6937169 w 7467600"/>
              <a:gd name="connsiteY277" fmla="*/ 4815941 h 6858000"/>
              <a:gd name="connsiteX278" fmla="*/ 6953922 w 7467600"/>
              <a:gd name="connsiteY278" fmla="*/ 4890068 h 6858000"/>
              <a:gd name="connsiteX279" fmla="*/ 6071359 w 7467600"/>
              <a:gd name="connsiteY279" fmla="*/ 4770770 h 6858000"/>
              <a:gd name="connsiteX280" fmla="*/ 6038839 w 7467600"/>
              <a:gd name="connsiteY280" fmla="*/ 4764474 h 6858000"/>
              <a:gd name="connsiteX281" fmla="*/ 6038706 w 7467600"/>
              <a:gd name="connsiteY281" fmla="*/ 4763847 h 6858000"/>
              <a:gd name="connsiteX282" fmla="*/ 6037784 w 7467600"/>
              <a:gd name="connsiteY282" fmla="*/ 4764270 h 6858000"/>
              <a:gd name="connsiteX283" fmla="*/ 6038839 w 7467600"/>
              <a:gd name="connsiteY283" fmla="*/ 4764474 h 6858000"/>
              <a:gd name="connsiteX284" fmla="*/ 6040338 w 7467600"/>
              <a:gd name="connsiteY284" fmla="*/ 4771418 h 6858000"/>
              <a:gd name="connsiteX285" fmla="*/ 6024488 w 7467600"/>
              <a:gd name="connsiteY285" fmla="*/ 4809903 h 6858000"/>
              <a:gd name="connsiteX286" fmla="*/ 5599771 w 7467600"/>
              <a:gd name="connsiteY286" fmla="*/ 5509652 h 6858000"/>
              <a:gd name="connsiteX287" fmla="*/ 5548843 w 7467600"/>
              <a:gd name="connsiteY287" fmla="*/ 5563845 h 6858000"/>
              <a:gd name="connsiteX288" fmla="*/ 5940952 w 7467600"/>
              <a:gd name="connsiteY288" fmla="*/ 6250028 h 6858000"/>
              <a:gd name="connsiteX289" fmla="*/ 6043441 w 7467600"/>
              <a:gd name="connsiteY289" fmla="*/ 6665847 h 6858000"/>
              <a:gd name="connsiteX290" fmla="*/ 6093432 w 7467600"/>
              <a:gd name="connsiteY290" fmla="*/ 6858000 h 6858000"/>
              <a:gd name="connsiteX291" fmla="*/ 6034344 w 7467600"/>
              <a:gd name="connsiteY291" fmla="*/ 6858000 h 6858000"/>
              <a:gd name="connsiteX292" fmla="*/ 6026679 w 7467600"/>
              <a:gd name="connsiteY292" fmla="*/ 6836959 h 6858000"/>
              <a:gd name="connsiteX293" fmla="*/ 5800441 w 7467600"/>
              <a:gd name="connsiteY293" fmla="*/ 6335286 h 6858000"/>
              <a:gd name="connsiteX294" fmla="*/ 5526562 w 7467600"/>
              <a:gd name="connsiteY294" fmla="*/ 5705388 h 6858000"/>
              <a:gd name="connsiteX295" fmla="*/ 5519640 w 7467600"/>
              <a:gd name="connsiteY295" fmla="*/ 5683774 h 6858000"/>
              <a:gd name="connsiteX296" fmla="*/ 5844559 w 7467600"/>
              <a:gd name="connsiteY296" fmla="*/ 6553349 h 6858000"/>
              <a:gd name="connsiteX297" fmla="*/ 5975994 w 7467600"/>
              <a:gd name="connsiteY297" fmla="*/ 6858000 h 6858000"/>
              <a:gd name="connsiteX298" fmla="*/ 5898547 w 7467600"/>
              <a:gd name="connsiteY298" fmla="*/ 6858000 h 6858000"/>
              <a:gd name="connsiteX299" fmla="*/ 5682041 w 7467600"/>
              <a:gd name="connsiteY299" fmla="*/ 6355860 h 6858000"/>
              <a:gd name="connsiteX300" fmla="*/ 5461758 w 7467600"/>
              <a:gd name="connsiteY300" fmla="*/ 5820220 h 6858000"/>
              <a:gd name="connsiteX301" fmla="*/ 5237282 w 7467600"/>
              <a:gd name="connsiteY301" fmla="*/ 6579086 h 6858000"/>
              <a:gd name="connsiteX302" fmla="*/ 5115009 w 7467600"/>
              <a:gd name="connsiteY302" fmla="*/ 6858000 h 6858000"/>
              <a:gd name="connsiteX303" fmla="*/ 5028074 w 7467600"/>
              <a:gd name="connsiteY303" fmla="*/ 6858000 h 6858000"/>
              <a:gd name="connsiteX304" fmla="*/ 5079508 w 7467600"/>
              <a:gd name="connsiteY304" fmla="*/ 6749074 h 6858000"/>
              <a:gd name="connsiteX305" fmla="*/ 5371846 w 7467600"/>
              <a:gd name="connsiteY305" fmla="*/ 5924413 h 6858000"/>
              <a:gd name="connsiteX306" fmla="*/ 5270512 w 7467600"/>
              <a:gd name="connsiteY306" fmla="*/ 6138975 h 6858000"/>
              <a:gd name="connsiteX307" fmla="*/ 5062409 w 7467600"/>
              <a:gd name="connsiteY307" fmla="*/ 6653544 h 6858000"/>
              <a:gd name="connsiteX308" fmla="*/ 5036628 w 7467600"/>
              <a:gd name="connsiteY308" fmla="*/ 6754247 h 6858000"/>
              <a:gd name="connsiteX309" fmla="*/ 5009112 w 7467600"/>
              <a:gd name="connsiteY309" fmla="*/ 6858000 h 6858000"/>
              <a:gd name="connsiteX310" fmla="*/ 4976679 w 7467600"/>
              <a:gd name="connsiteY310" fmla="*/ 6858000 h 6858000"/>
              <a:gd name="connsiteX311" fmla="*/ 5006537 w 7467600"/>
              <a:gd name="connsiteY311" fmla="*/ 6747068 h 6858000"/>
              <a:gd name="connsiteX312" fmla="*/ 5032723 w 7467600"/>
              <a:gd name="connsiteY312" fmla="*/ 6644957 h 6858000"/>
              <a:gd name="connsiteX313" fmla="*/ 5242949 w 7467600"/>
              <a:gd name="connsiteY313" fmla="*/ 6125175 h 6858000"/>
              <a:gd name="connsiteX314" fmla="*/ 5286321 w 7467600"/>
              <a:gd name="connsiteY314" fmla="*/ 6033555 h 6858000"/>
              <a:gd name="connsiteX315" fmla="*/ 5008210 w 7467600"/>
              <a:gd name="connsiteY315" fmla="*/ 6649194 h 6858000"/>
              <a:gd name="connsiteX316" fmla="*/ 4986321 w 7467600"/>
              <a:gd name="connsiteY316" fmla="*/ 6765687 h 6858000"/>
              <a:gd name="connsiteX317" fmla="*/ 4973474 w 7467600"/>
              <a:gd name="connsiteY317" fmla="*/ 6858000 h 6858000"/>
              <a:gd name="connsiteX318" fmla="*/ 4907178 w 7467600"/>
              <a:gd name="connsiteY318" fmla="*/ 6858000 h 6858000"/>
              <a:gd name="connsiteX319" fmla="*/ 4910810 w 7467600"/>
              <a:gd name="connsiteY319" fmla="*/ 6829660 h 6858000"/>
              <a:gd name="connsiteX320" fmla="*/ 4987461 w 7467600"/>
              <a:gd name="connsiteY320" fmla="*/ 6432994 h 6858000"/>
              <a:gd name="connsiteX321" fmla="*/ 5179262 w 7467600"/>
              <a:gd name="connsiteY321" fmla="*/ 6035044 h 6858000"/>
              <a:gd name="connsiteX322" fmla="*/ 4689678 w 7467600"/>
              <a:gd name="connsiteY322" fmla="*/ 6440241 h 6858000"/>
              <a:gd name="connsiteX323" fmla="*/ 4477543 w 7467600"/>
              <a:gd name="connsiteY323" fmla="*/ 6674836 h 6858000"/>
              <a:gd name="connsiteX324" fmla="*/ 4329957 w 7467600"/>
              <a:gd name="connsiteY324" fmla="*/ 6858000 h 6858000"/>
              <a:gd name="connsiteX325" fmla="*/ 4218595 w 7467600"/>
              <a:gd name="connsiteY325" fmla="*/ 6858000 h 6858000"/>
              <a:gd name="connsiteX326" fmla="*/ 4368888 w 7467600"/>
              <a:gd name="connsiteY326" fmla="*/ 6668412 h 6858000"/>
              <a:gd name="connsiteX327" fmla="*/ 4563091 w 7467600"/>
              <a:gd name="connsiteY327" fmla="*/ 6442508 h 6858000"/>
              <a:gd name="connsiteX328" fmla="*/ 5387324 w 7467600"/>
              <a:gd name="connsiteY328" fmla="*/ 5705830 h 6858000"/>
              <a:gd name="connsiteX329" fmla="*/ 5073620 w 7467600"/>
              <a:gd name="connsiteY329" fmla="*/ 5955437 h 6858000"/>
              <a:gd name="connsiteX330" fmla="*/ 4689789 w 7467600"/>
              <a:gd name="connsiteY330" fmla="*/ 6268382 h 6858000"/>
              <a:gd name="connsiteX331" fmla="*/ 4418722 w 7467600"/>
              <a:gd name="connsiteY331" fmla="*/ 6570886 h 6858000"/>
              <a:gd name="connsiteX332" fmla="*/ 4214944 w 7467600"/>
              <a:gd name="connsiteY332" fmla="*/ 6858000 h 6858000"/>
              <a:gd name="connsiteX333" fmla="*/ 4177898 w 7467600"/>
              <a:gd name="connsiteY333" fmla="*/ 6858000 h 6858000"/>
              <a:gd name="connsiteX334" fmla="*/ 4391597 w 7467600"/>
              <a:gd name="connsiteY334" fmla="*/ 6556370 h 6858000"/>
              <a:gd name="connsiteX335" fmla="*/ 4668889 w 7467600"/>
              <a:gd name="connsiteY335" fmla="*/ 6246399 h 6858000"/>
              <a:gd name="connsiteX336" fmla="*/ 5055427 w 7467600"/>
              <a:gd name="connsiteY336" fmla="*/ 5931476 h 6858000"/>
              <a:gd name="connsiteX337" fmla="*/ 5371814 w 7467600"/>
              <a:gd name="connsiteY337" fmla="*/ 5678975 h 6858000"/>
              <a:gd name="connsiteX338" fmla="*/ 4987918 w 7467600"/>
              <a:gd name="connsiteY338" fmla="*/ 5838701 h 6858000"/>
              <a:gd name="connsiteX339" fmla="*/ 4317146 w 7467600"/>
              <a:gd name="connsiteY339" fmla="*/ 6587716 h 6858000"/>
              <a:gd name="connsiteX340" fmla="*/ 4171627 w 7467600"/>
              <a:gd name="connsiteY340" fmla="*/ 6858000 h 6858000"/>
              <a:gd name="connsiteX341" fmla="*/ 4081585 w 7467600"/>
              <a:gd name="connsiteY341" fmla="*/ 6858000 h 6858000"/>
              <a:gd name="connsiteX342" fmla="*/ 4238603 w 7467600"/>
              <a:gd name="connsiteY342" fmla="*/ 6559341 h 6858000"/>
              <a:gd name="connsiteX343" fmla="*/ 4778333 w 7467600"/>
              <a:gd name="connsiteY343" fmla="*/ 5873626 h 6858000"/>
              <a:gd name="connsiteX344" fmla="*/ 5414185 w 7467600"/>
              <a:gd name="connsiteY344" fmla="*/ 5573882 h 6858000"/>
              <a:gd name="connsiteX345" fmla="*/ 5959648 w 7467600"/>
              <a:gd name="connsiteY345" fmla="*/ 4760797 h 6858000"/>
              <a:gd name="connsiteX346" fmla="*/ 5355019 w 7467600"/>
              <a:gd name="connsiteY346" fmla="*/ 4734672 h 6858000"/>
              <a:gd name="connsiteX347" fmla="*/ 5083565 w 7467600"/>
              <a:gd name="connsiteY347" fmla="*/ 5179121 h 6858000"/>
              <a:gd name="connsiteX348" fmla="*/ 4713577 w 7467600"/>
              <a:gd name="connsiteY348" fmla="*/ 5616803 h 6858000"/>
              <a:gd name="connsiteX349" fmla="*/ 3989559 w 7467600"/>
              <a:gd name="connsiteY349" fmla="*/ 6145945 h 6858000"/>
              <a:gd name="connsiteX350" fmla="*/ 3939824 w 7467600"/>
              <a:gd name="connsiteY350" fmla="*/ 6066900 h 6858000"/>
              <a:gd name="connsiteX351" fmla="*/ 4584537 w 7467600"/>
              <a:gd name="connsiteY351" fmla="*/ 5324826 h 6858000"/>
              <a:gd name="connsiteX352" fmla="*/ 5037105 w 7467600"/>
              <a:gd name="connsiteY352" fmla="*/ 5088765 h 6858000"/>
              <a:gd name="connsiteX353" fmla="*/ 5039930 w 7467600"/>
              <a:gd name="connsiteY353" fmla="*/ 5089585 h 6858000"/>
              <a:gd name="connsiteX354" fmla="*/ 5263764 w 7467600"/>
              <a:gd name="connsiteY354" fmla="*/ 4735525 h 6858000"/>
              <a:gd name="connsiteX355" fmla="*/ 4086300 w 7467600"/>
              <a:gd name="connsiteY355" fmla="*/ 4884599 h 6858000"/>
              <a:gd name="connsiteX356" fmla="*/ 4085485 w 7467600"/>
              <a:gd name="connsiteY356" fmla="*/ 4899070 h 6858000"/>
              <a:gd name="connsiteX357" fmla="*/ 3871915 w 7467600"/>
              <a:gd name="connsiteY357" fmla="*/ 5253645 h 6858000"/>
              <a:gd name="connsiteX358" fmla="*/ 3799374 w 7467600"/>
              <a:gd name="connsiteY358" fmla="*/ 5466127 h 6858000"/>
              <a:gd name="connsiteX359" fmla="*/ 3498850 w 7467600"/>
              <a:gd name="connsiteY359" fmla="*/ 6661888 h 6858000"/>
              <a:gd name="connsiteX360" fmla="*/ 3399216 w 7467600"/>
              <a:gd name="connsiteY360" fmla="*/ 6858000 h 6858000"/>
              <a:gd name="connsiteX361" fmla="*/ 3303688 w 7467600"/>
              <a:gd name="connsiteY361" fmla="*/ 6858000 h 6858000"/>
              <a:gd name="connsiteX362" fmla="*/ 3391774 w 7467600"/>
              <a:gd name="connsiteY362" fmla="*/ 6697181 h 6858000"/>
              <a:gd name="connsiteX363" fmla="*/ 3735540 w 7467600"/>
              <a:gd name="connsiteY363" fmla="*/ 5546923 h 6858000"/>
              <a:gd name="connsiteX364" fmla="*/ 3729438 w 7467600"/>
              <a:gd name="connsiteY364" fmla="*/ 5569058 h 6858000"/>
              <a:gd name="connsiteX365" fmla="*/ 3707782 w 7467600"/>
              <a:gd name="connsiteY365" fmla="*/ 5644908 h 6858000"/>
              <a:gd name="connsiteX366" fmla="*/ 3583827 w 7467600"/>
              <a:gd name="connsiteY366" fmla="*/ 6039215 h 6858000"/>
              <a:gd name="connsiteX367" fmla="*/ 3547861 w 7467600"/>
              <a:gd name="connsiteY367" fmla="*/ 6129609 h 6858000"/>
              <a:gd name="connsiteX368" fmla="*/ 3490905 w 7467600"/>
              <a:gd name="connsiteY368" fmla="*/ 6277660 h 6858000"/>
              <a:gd name="connsiteX369" fmla="*/ 3455859 w 7467600"/>
              <a:gd name="connsiteY369" fmla="*/ 6391301 h 6858000"/>
              <a:gd name="connsiteX370" fmla="*/ 3429112 w 7467600"/>
              <a:gd name="connsiteY370" fmla="*/ 6479469 h 6858000"/>
              <a:gd name="connsiteX371" fmla="*/ 3304862 w 7467600"/>
              <a:gd name="connsiteY371" fmla="*/ 6796476 h 6858000"/>
              <a:gd name="connsiteX372" fmla="*/ 3276071 w 7467600"/>
              <a:gd name="connsiteY372" fmla="*/ 6858000 h 6858000"/>
              <a:gd name="connsiteX373" fmla="*/ 3240805 w 7467600"/>
              <a:gd name="connsiteY373" fmla="*/ 6858000 h 6858000"/>
              <a:gd name="connsiteX374" fmla="*/ 3275917 w 7467600"/>
              <a:gd name="connsiteY374" fmla="*/ 6783192 h 6858000"/>
              <a:gd name="connsiteX375" fmla="*/ 3399358 w 7467600"/>
              <a:gd name="connsiteY375" fmla="*/ 6469011 h 6858000"/>
              <a:gd name="connsiteX376" fmla="*/ 3425650 w 7467600"/>
              <a:gd name="connsiteY376" fmla="*/ 6381333 h 6858000"/>
              <a:gd name="connsiteX377" fmla="*/ 3460661 w 7467600"/>
              <a:gd name="connsiteY377" fmla="*/ 6266763 h 6858000"/>
              <a:gd name="connsiteX378" fmla="*/ 3518021 w 7467600"/>
              <a:gd name="connsiteY378" fmla="*/ 6117298 h 6858000"/>
              <a:gd name="connsiteX379" fmla="*/ 3554035 w 7467600"/>
              <a:gd name="connsiteY379" fmla="*/ 6027832 h 6858000"/>
              <a:gd name="connsiteX380" fmla="*/ 3677174 w 7467600"/>
              <a:gd name="connsiteY380" fmla="*/ 5636351 h 6858000"/>
              <a:gd name="connsiteX381" fmla="*/ 3698819 w 7467600"/>
              <a:gd name="connsiteY381" fmla="*/ 5560503 h 6858000"/>
              <a:gd name="connsiteX382" fmla="*/ 3702094 w 7467600"/>
              <a:gd name="connsiteY382" fmla="*/ 5549194 h 6858000"/>
              <a:gd name="connsiteX383" fmla="*/ 3398355 w 7467600"/>
              <a:gd name="connsiteY383" fmla="*/ 6094603 h 6858000"/>
              <a:gd name="connsiteX384" fmla="*/ 3193941 w 7467600"/>
              <a:gd name="connsiteY384" fmla="*/ 6798775 h 6858000"/>
              <a:gd name="connsiteX385" fmla="*/ 3184140 w 7467600"/>
              <a:gd name="connsiteY385" fmla="*/ 6858000 h 6858000"/>
              <a:gd name="connsiteX386" fmla="*/ 3099978 w 7467600"/>
              <a:gd name="connsiteY386" fmla="*/ 6858000 h 6858000"/>
              <a:gd name="connsiteX387" fmla="*/ 3101556 w 7467600"/>
              <a:gd name="connsiteY387" fmla="*/ 6843337 h 6858000"/>
              <a:gd name="connsiteX388" fmla="*/ 3370162 w 7467600"/>
              <a:gd name="connsiteY388" fmla="*/ 5785550 h 6858000"/>
              <a:gd name="connsiteX389" fmla="*/ 3746477 w 7467600"/>
              <a:gd name="connsiteY389" fmla="*/ 5377889 h 6858000"/>
              <a:gd name="connsiteX390" fmla="*/ 3863399 w 7467600"/>
              <a:gd name="connsiteY390" fmla="*/ 5087257 h 6858000"/>
              <a:gd name="connsiteX391" fmla="*/ 3968712 w 7467600"/>
              <a:gd name="connsiteY391" fmla="*/ 4913989 h 6858000"/>
              <a:gd name="connsiteX392" fmla="*/ 2792390 w 7467600"/>
              <a:gd name="connsiteY392" fmla="*/ 5382974 h 6858000"/>
              <a:gd name="connsiteX393" fmla="*/ 2714982 w 7467600"/>
              <a:gd name="connsiteY393" fmla="*/ 5427051 h 6858000"/>
              <a:gd name="connsiteX394" fmla="*/ 2813361 w 7467600"/>
              <a:gd name="connsiteY394" fmla="*/ 6023912 h 6858000"/>
              <a:gd name="connsiteX395" fmla="*/ 2688430 w 7467600"/>
              <a:gd name="connsiteY395" fmla="*/ 6801564 h 6858000"/>
              <a:gd name="connsiteX396" fmla="*/ 2629626 w 7467600"/>
              <a:gd name="connsiteY396" fmla="*/ 6763394 h 6858000"/>
              <a:gd name="connsiteX397" fmla="*/ 2565328 w 7467600"/>
              <a:gd name="connsiteY397" fmla="*/ 5516399 h 6858000"/>
              <a:gd name="connsiteX398" fmla="*/ 1922999 w 7467600"/>
              <a:gd name="connsiteY398" fmla="*/ 5980343 h 6858000"/>
              <a:gd name="connsiteX399" fmla="*/ 1950261 w 7467600"/>
              <a:gd name="connsiteY399" fmla="*/ 6405858 h 6858000"/>
              <a:gd name="connsiteX400" fmla="*/ 2365554 w 7467600"/>
              <a:gd name="connsiteY400" fmla="*/ 6759107 h 6858000"/>
              <a:gd name="connsiteX401" fmla="*/ 2424142 w 7467600"/>
              <a:gd name="connsiteY401" fmla="*/ 6858000 h 6858000"/>
              <a:gd name="connsiteX402" fmla="*/ 2395994 w 7467600"/>
              <a:gd name="connsiteY402" fmla="*/ 6858000 h 6858000"/>
              <a:gd name="connsiteX403" fmla="*/ 2392863 w 7467600"/>
              <a:gd name="connsiteY403" fmla="*/ 6852964 h 6858000"/>
              <a:gd name="connsiteX404" fmla="*/ 2017589 w 7467600"/>
              <a:gd name="connsiteY404" fmla="*/ 6493982 h 6858000"/>
              <a:gd name="connsiteX405" fmla="*/ 2147336 w 7467600"/>
              <a:gd name="connsiteY405" fmla="*/ 6594052 h 6858000"/>
              <a:gd name="connsiteX406" fmla="*/ 2207047 w 7467600"/>
              <a:gd name="connsiteY406" fmla="*/ 6654540 h 6858000"/>
              <a:gd name="connsiteX407" fmla="*/ 2299106 w 7467600"/>
              <a:gd name="connsiteY407" fmla="*/ 6778931 h 6858000"/>
              <a:gd name="connsiteX408" fmla="*/ 2314430 w 7467600"/>
              <a:gd name="connsiteY408" fmla="*/ 6801144 h 6858000"/>
              <a:gd name="connsiteX409" fmla="*/ 2352406 w 7467600"/>
              <a:gd name="connsiteY409" fmla="*/ 6858000 h 6858000"/>
              <a:gd name="connsiteX410" fmla="*/ 2314492 w 7467600"/>
              <a:gd name="connsiteY410" fmla="*/ 6858000 h 6858000"/>
              <a:gd name="connsiteX411" fmla="*/ 2288095 w 7467600"/>
              <a:gd name="connsiteY411" fmla="*/ 6818030 h 6858000"/>
              <a:gd name="connsiteX412" fmla="*/ 2272768 w 7467600"/>
              <a:gd name="connsiteY412" fmla="*/ 6795822 h 6858000"/>
              <a:gd name="connsiteX413" fmla="*/ 2182715 w 7467600"/>
              <a:gd name="connsiteY413" fmla="*/ 6675071 h 6858000"/>
              <a:gd name="connsiteX414" fmla="*/ 2032061 w 7467600"/>
              <a:gd name="connsiteY414" fmla="*/ 6541380 h 6858000"/>
              <a:gd name="connsiteX415" fmla="*/ 2257220 w 7467600"/>
              <a:gd name="connsiteY415" fmla="*/ 6826257 h 6858000"/>
              <a:gd name="connsiteX416" fmla="*/ 2281324 w 7467600"/>
              <a:gd name="connsiteY416" fmla="*/ 6858000 h 6858000"/>
              <a:gd name="connsiteX417" fmla="*/ 2242860 w 7467600"/>
              <a:gd name="connsiteY417" fmla="*/ 6858000 h 6858000"/>
              <a:gd name="connsiteX418" fmla="*/ 2232818 w 7467600"/>
              <a:gd name="connsiteY418" fmla="*/ 6844926 h 6858000"/>
              <a:gd name="connsiteX419" fmla="*/ 1990172 w 7467600"/>
              <a:gd name="connsiteY419" fmla="*/ 6542121 h 6858000"/>
              <a:gd name="connsiteX420" fmla="*/ 2124090 w 7467600"/>
              <a:gd name="connsiteY420" fmla="*/ 6761017 h 6858000"/>
              <a:gd name="connsiteX421" fmla="*/ 2200380 w 7467600"/>
              <a:gd name="connsiteY421" fmla="*/ 6858000 h 6858000"/>
              <a:gd name="connsiteX422" fmla="*/ 2147507 w 7467600"/>
              <a:gd name="connsiteY422" fmla="*/ 6858000 h 6858000"/>
              <a:gd name="connsiteX423" fmla="*/ 2070668 w 7467600"/>
              <a:gd name="connsiteY423" fmla="*/ 6761520 h 6858000"/>
              <a:gd name="connsiteX424" fmla="*/ 1975142 w 7467600"/>
              <a:gd name="connsiteY424" fmla="*/ 6585570 h 6858000"/>
              <a:gd name="connsiteX425" fmla="*/ 2050035 w 7467600"/>
              <a:gd name="connsiteY425" fmla="*/ 6813345 h 6858000"/>
              <a:gd name="connsiteX426" fmla="*/ 2063025 w 7467600"/>
              <a:gd name="connsiteY426" fmla="*/ 6858000 h 6858000"/>
              <a:gd name="connsiteX427" fmla="*/ 2021675 w 7467600"/>
              <a:gd name="connsiteY427" fmla="*/ 6858000 h 6858000"/>
              <a:gd name="connsiteX428" fmla="*/ 2019308 w 7467600"/>
              <a:gd name="connsiteY428" fmla="*/ 6847118 h 6858000"/>
              <a:gd name="connsiteX429" fmla="*/ 1938835 w 7467600"/>
              <a:gd name="connsiteY429" fmla="*/ 6551160 h 6858000"/>
              <a:gd name="connsiteX430" fmla="*/ 1953230 w 7467600"/>
              <a:gd name="connsiteY430" fmla="*/ 6759699 h 6858000"/>
              <a:gd name="connsiteX431" fmla="*/ 1956763 w 7467600"/>
              <a:gd name="connsiteY431" fmla="*/ 6778191 h 6858000"/>
              <a:gd name="connsiteX432" fmla="*/ 1967925 w 7467600"/>
              <a:gd name="connsiteY432" fmla="*/ 6858000 h 6858000"/>
              <a:gd name="connsiteX433" fmla="*/ 1936622 w 7467600"/>
              <a:gd name="connsiteY433" fmla="*/ 6858000 h 6858000"/>
              <a:gd name="connsiteX434" fmla="*/ 1926261 w 7467600"/>
              <a:gd name="connsiteY434" fmla="*/ 6784064 h 6858000"/>
              <a:gd name="connsiteX435" fmla="*/ 1922724 w 7467600"/>
              <a:gd name="connsiteY435" fmla="*/ 6765577 h 6858000"/>
              <a:gd name="connsiteX436" fmla="*/ 1904650 w 7467600"/>
              <a:gd name="connsiteY436" fmla="*/ 6639616 h 6858000"/>
              <a:gd name="connsiteX437" fmla="*/ 1885273 w 7467600"/>
              <a:gd name="connsiteY437" fmla="*/ 6858000 h 6858000"/>
              <a:gd name="connsiteX438" fmla="*/ 1854363 w 7467600"/>
              <a:gd name="connsiteY438" fmla="*/ 6858000 h 6858000"/>
              <a:gd name="connsiteX439" fmla="*/ 1880391 w 7467600"/>
              <a:gd name="connsiteY439" fmla="*/ 6603796 h 6858000"/>
              <a:gd name="connsiteX440" fmla="*/ 1818273 w 7467600"/>
              <a:gd name="connsiteY440" fmla="*/ 6715729 h 6858000"/>
              <a:gd name="connsiteX441" fmla="*/ 1794691 w 7467600"/>
              <a:gd name="connsiteY441" fmla="*/ 6843239 h 6858000"/>
              <a:gd name="connsiteX442" fmla="*/ 1794914 w 7467600"/>
              <a:gd name="connsiteY442" fmla="*/ 6858000 h 6858000"/>
              <a:gd name="connsiteX443" fmla="*/ 1746128 w 7467600"/>
              <a:gd name="connsiteY443" fmla="*/ 6858000 h 6858000"/>
              <a:gd name="connsiteX444" fmla="*/ 1753934 w 7467600"/>
              <a:gd name="connsiteY444" fmla="*/ 6724796 h 6858000"/>
              <a:gd name="connsiteX445" fmla="*/ 1792053 w 7467600"/>
              <a:gd name="connsiteY445" fmla="*/ 6572396 h 6858000"/>
              <a:gd name="connsiteX446" fmla="*/ 1862248 w 7467600"/>
              <a:gd name="connsiteY446" fmla="*/ 6266397 h 6858000"/>
              <a:gd name="connsiteX447" fmla="*/ 1862250 w 7467600"/>
              <a:gd name="connsiteY447" fmla="*/ 6033531 h 6858000"/>
              <a:gd name="connsiteX448" fmla="*/ 1211999 w 7467600"/>
              <a:gd name="connsiteY448" fmla="*/ 6683610 h 6858000"/>
              <a:gd name="connsiteX449" fmla="*/ 1213266 w 7467600"/>
              <a:gd name="connsiteY449" fmla="*/ 6691947 h 6858000"/>
              <a:gd name="connsiteX450" fmla="*/ 1203370 w 7467600"/>
              <a:gd name="connsiteY450" fmla="*/ 6850676 h 6858000"/>
              <a:gd name="connsiteX451" fmla="*/ 1203671 w 7467600"/>
              <a:gd name="connsiteY451" fmla="*/ 6858000 h 6858000"/>
              <a:gd name="connsiteX452" fmla="*/ 1143180 w 7467600"/>
              <a:gd name="connsiteY452" fmla="*/ 6858000 h 6858000"/>
              <a:gd name="connsiteX453" fmla="*/ 1142176 w 7467600"/>
              <a:gd name="connsiteY453" fmla="*/ 6766045 h 6858000"/>
              <a:gd name="connsiteX454" fmla="*/ 1067484 w 7467600"/>
              <a:gd name="connsiteY454" fmla="*/ 6858000 h 6858000"/>
              <a:gd name="connsiteX455" fmla="*/ 953928 w 7467600"/>
              <a:gd name="connsiteY455" fmla="*/ 6858000 h 6858000"/>
              <a:gd name="connsiteX456" fmla="*/ 959715 w 7467600"/>
              <a:gd name="connsiteY456" fmla="*/ 6850185 h 6858000"/>
              <a:gd name="connsiteX457" fmla="*/ 1483788 w 7467600"/>
              <a:gd name="connsiteY457" fmla="*/ 6259174 h 6858000"/>
              <a:gd name="connsiteX458" fmla="*/ 1100671 w 7467600"/>
              <a:gd name="connsiteY458" fmla="*/ 6252137 h 6858000"/>
              <a:gd name="connsiteX459" fmla="*/ 1090144 w 7467600"/>
              <a:gd name="connsiteY459" fmla="*/ 6256748 h 6858000"/>
              <a:gd name="connsiteX460" fmla="*/ 1095872 w 7467600"/>
              <a:gd name="connsiteY460" fmla="*/ 6271892 h 6858000"/>
              <a:gd name="connsiteX461" fmla="*/ 262785 w 7467600"/>
              <a:gd name="connsiteY461" fmla="*/ 6845450 h 6858000"/>
              <a:gd name="connsiteX462" fmla="*/ 209968 w 7467600"/>
              <a:gd name="connsiteY462" fmla="*/ 6770713 h 6858000"/>
              <a:gd name="connsiteX463" fmla="*/ 873460 w 7467600"/>
              <a:gd name="connsiteY463" fmla="*/ 6253768 h 6858000"/>
              <a:gd name="connsiteX464" fmla="*/ 192686 w 7467600"/>
              <a:gd name="connsiteY464" fmla="*/ 5849257 h 6858000"/>
              <a:gd name="connsiteX465" fmla="*/ 4696 w 7467600"/>
              <a:gd name="connsiteY465" fmla="*/ 5697668 h 6858000"/>
              <a:gd name="connsiteX466" fmla="*/ 0 w 7467600"/>
              <a:gd name="connsiteY466" fmla="*/ 5689984 h 6858000"/>
              <a:gd name="connsiteX467" fmla="*/ 0 w 7467600"/>
              <a:gd name="connsiteY467" fmla="*/ 5513472 h 6858000"/>
              <a:gd name="connsiteX468" fmla="*/ 174101 w 7467600"/>
              <a:gd name="connsiteY468" fmla="*/ 5620277 h 6858000"/>
              <a:gd name="connsiteX469" fmla="*/ 891800 w 7467600"/>
              <a:gd name="connsiteY469" fmla="*/ 6036935 h 6858000"/>
              <a:gd name="connsiteX470" fmla="*/ 1072219 w 7467600"/>
              <a:gd name="connsiteY470" fmla="*/ 6169443 h 6858000"/>
              <a:gd name="connsiteX471" fmla="*/ 1074117 w 7467600"/>
              <a:gd name="connsiteY471" fmla="*/ 6170301 h 6858000"/>
              <a:gd name="connsiteX472" fmla="*/ 1083114 w 7467600"/>
              <a:gd name="connsiteY472" fmla="*/ 6174131 h 6858000"/>
              <a:gd name="connsiteX473" fmla="*/ 1543010 w 7467600"/>
              <a:gd name="connsiteY473" fmla="*/ 6191140 h 6858000"/>
              <a:gd name="connsiteX474" fmla="*/ 1551080 w 7467600"/>
              <a:gd name="connsiteY474" fmla="*/ 6195006 h 6858000"/>
              <a:gd name="connsiteX475" fmla="*/ 2345443 w 7467600"/>
              <a:gd name="connsiteY475" fmla="*/ 5549882 h 6858000"/>
              <a:gd name="connsiteX476" fmla="*/ 1721499 w 7467600"/>
              <a:gd name="connsiteY476" fmla="*/ 5599969 h 6858000"/>
              <a:gd name="connsiteX477" fmla="*/ 767716 w 7467600"/>
              <a:gd name="connsiteY477" fmla="*/ 5472768 h 6858000"/>
              <a:gd name="connsiteX478" fmla="*/ 722147 w 7467600"/>
              <a:gd name="connsiteY478" fmla="*/ 5393091 h 6858000"/>
              <a:gd name="connsiteX479" fmla="*/ 1485552 w 7467600"/>
              <a:gd name="connsiteY479" fmla="*/ 5313202 h 6858000"/>
              <a:gd name="connsiteX480" fmla="*/ 2143004 w 7467600"/>
              <a:gd name="connsiteY480" fmla="*/ 5402420 h 6858000"/>
              <a:gd name="connsiteX481" fmla="*/ 1933391 w 7467600"/>
              <a:gd name="connsiteY481" fmla="*/ 5156971 h 6858000"/>
              <a:gd name="connsiteX482" fmla="*/ 1827118 w 7467600"/>
              <a:gd name="connsiteY482" fmla="*/ 4968410 h 6858000"/>
              <a:gd name="connsiteX483" fmla="*/ 1837349 w 7467600"/>
              <a:gd name="connsiteY483" fmla="*/ 4956357 h 6858000"/>
              <a:gd name="connsiteX484" fmla="*/ 2162835 w 7467600"/>
              <a:gd name="connsiteY484" fmla="*/ 5187853 h 6858000"/>
              <a:gd name="connsiteX485" fmla="*/ 2257167 w 7467600"/>
              <a:gd name="connsiteY485" fmla="*/ 5462123 h 6858000"/>
              <a:gd name="connsiteX486" fmla="*/ 2261598 w 7467600"/>
              <a:gd name="connsiteY486" fmla="*/ 5467998 h 6858000"/>
              <a:gd name="connsiteX487" fmla="*/ 2437177 w 7467600"/>
              <a:gd name="connsiteY487" fmla="*/ 5479608 h 6858000"/>
              <a:gd name="connsiteX488" fmla="*/ 2445247 w 7467600"/>
              <a:gd name="connsiteY488" fmla="*/ 5483476 h 6858000"/>
              <a:gd name="connsiteX489" fmla="*/ 2743626 w 7467600"/>
              <a:gd name="connsiteY489" fmla="*/ 5304819 h 6858000"/>
              <a:gd name="connsiteX490" fmla="*/ 3048102 w 7467600"/>
              <a:gd name="connsiteY490" fmla="*/ 5150595 h 6858000"/>
              <a:gd name="connsiteX491" fmla="*/ 1799414 w 7467600"/>
              <a:gd name="connsiteY491" fmla="*/ 4694732 h 6858000"/>
              <a:gd name="connsiteX492" fmla="*/ 1771735 w 7467600"/>
              <a:gd name="connsiteY492" fmla="*/ 4619929 h 6858000"/>
              <a:gd name="connsiteX493" fmla="*/ 3104273 w 7467600"/>
              <a:gd name="connsiteY493" fmla="*/ 5076159 h 6858000"/>
              <a:gd name="connsiteX494" fmla="*/ 3113245 w 7467600"/>
              <a:gd name="connsiteY494" fmla="*/ 5090705 h 6858000"/>
              <a:gd name="connsiteX495" fmla="*/ 3126294 w 7467600"/>
              <a:gd name="connsiteY495" fmla="*/ 5114400 h 6858000"/>
              <a:gd name="connsiteX496" fmla="*/ 3937433 w 7467600"/>
              <a:gd name="connsiteY496" fmla="*/ 4830473 h 6858000"/>
              <a:gd name="connsiteX497" fmla="*/ 3590475 w 7467600"/>
              <a:gd name="connsiteY497" fmla="*/ 4597974 h 6858000"/>
              <a:gd name="connsiteX498" fmla="*/ 3100264 w 7467600"/>
              <a:gd name="connsiteY498" fmla="*/ 4579845 h 6858000"/>
              <a:gd name="connsiteX499" fmla="*/ 2183576 w 7467600"/>
              <a:gd name="connsiteY499" fmla="*/ 4227150 h 6858000"/>
              <a:gd name="connsiteX500" fmla="*/ 2151029 w 7467600"/>
              <a:gd name="connsiteY500" fmla="*/ 4146947 h 6858000"/>
              <a:gd name="connsiteX501" fmla="*/ 3563434 w 7467600"/>
              <a:gd name="connsiteY501" fmla="*/ 4469115 h 6858000"/>
              <a:gd name="connsiteX502" fmla="*/ 3177952 w 7467600"/>
              <a:gd name="connsiteY502" fmla="*/ 3657386 h 6858000"/>
              <a:gd name="connsiteX503" fmla="*/ 3189263 w 7467600"/>
              <a:gd name="connsiteY503" fmla="*/ 3625726 h 6858000"/>
              <a:gd name="connsiteX504" fmla="*/ 3560912 w 7467600"/>
              <a:gd name="connsiteY504" fmla="*/ 4079863 h 6858000"/>
              <a:gd name="connsiteX505" fmla="*/ 3626636 w 7467600"/>
              <a:gd name="connsiteY505" fmla="*/ 4512230 h 6858000"/>
              <a:gd name="connsiteX506" fmla="*/ 3653088 w 7467600"/>
              <a:gd name="connsiteY506" fmla="*/ 4521417 h 6858000"/>
              <a:gd name="connsiteX507" fmla="*/ 3988128 w 7467600"/>
              <a:gd name="connsiteY507" fmla="*/ 4817267 h 6858000"/>
              <a:gd name="connsiteX508" fmla="*/ 4830582 w 7467600"/>
              <a:gd name="connsiteY508" fmla="*/ 4676000 h 6858000"/>
              <a:gd name="connsiteX509" fmla="*/ 4830100 w 7467600"/>
              <a:gd name="connsiteY509" fmla="*/ 4675554 h 6858000"/>
              <a:gd name="connsiteX510" fmla="*/ 4036318 w 7467600"/>
              <a:gd name="connsiteY510" fmla="*/ 4147013 h 6858000"/>
              <a:gd name="connsiteX511" fmla="*/ 3432098 w 7467600"/>
              <a:gd name="connsiteY511" fmla="*/ 3537312 h 6858000"/>
              <a:gd name="connsiteX512" fmla="*/ 3446761 w 7467600"/>
              <a:gd name="connsiteY512" fmla="*/ 3461278 h 6858000"/>
              <a:gd name="connsiteX513" fmla="*/ 4419733 w 7467600"/>
              <a:gd name="connsiteY513" fmla="*/ 3963555 h 6858000"/>
              <a:gd name="connsiteX514" fmla="*/ 4781371 w 7467600"/>
              <a:gd name="connsiteY514" fmla="*/ 4458604 h 6858000"/>
              <a:gd name="connsiteX515" fmla="*/ 4780440 w 7467600"/>
              <a:gd name="connsiteY515" fmla="*/ 4470290 h 6858000"/>
              <a:gd name="connsiteX516" fmla="*/ 4898954 w 7467600"/>
              <a:gd name="connsiteY516" fmla="*/ 4662092 h 6858000"/>
              <a:gd name="connsiteX517" fmla="*/ 4900699 w 7467600"/>
              <a:gd name="connsiteY517" fmla="*/ 4670867 h 6858000"/>
              <a:gd name="connsiteX518" fmla="*/ 5714511 w 7467600"/>
              <a:gd name="connsiteY518" fmla="*/ 4663483 h 6858000"/>
              <a:gd name="connsiteX519" fmla="*/ 5464793 w 7467600"/>
              <a:gd name="connsiteY519" fmla="*/ 4393556 h 6858000"/>
              <a:gd name="connsiteX520" fmla="*/ 5461897 w 7467600"/>
              <a:gd name="connsiteY520" fmla="*/ 4390879 h 6858000"/>
              <a:gd name="connsiteX521" fmla="*/ 4294126 w 7467600"/>
              <a:gd name="connsiteY521" fmla="*/ 3303048 h 6858000"/>
              <a:gd name="connsiteX522" fmla="*/ 4305321 w 7467600"/>
              <a:gd name="connsiteY522" fmla="*/ 3256953 h 6858000"/>
              <a:gd name="connsiteX523" fmla="*/ 4949299 w 7467600"/>
              <a:gd name="connsiteY523" fmla="*/ 3766336 h 6858000"/>
              <a:gd name="connsiteX524" fmla="*/ 5291452 w 7467600"/>
              <a:gd name="connsiteY524" fmla="*/ 4076801 h 6858000"/>
              <a:gd name="connsiteX525" fmla="*/ 5434998 w 7467600"/>
              <a:gd name="connsiteY525" fmla="*/ 4254100 h 6858000"/>
              <a:gd name="connsiteX526" fmla="*/ 5351015 w 7467600"/>
              <a:gd name="connsiteY526" fmla="*/ 3760989 h 6858000"/>
              <a:gd name="connsiteX527" fmla="*/ 5413780 w 7467600"/>
              <a:gd name="connsiteY527" fmla="*/ 2966265 h 6858000"/>
              <a:gd name="connsiteX528" fmla="*/ 5425627 w 7467600"/>
              <a:gd name="connsiteY528" fmla="*/ 2954192 h 6858000"/>
              <a:gd name="connsiteX529" fmla="*/ 6604735 w 7467600"/>
              <a:gd name="connsiteY529" fmla="*/ 2041381 h 6858000"/>
              <a:gd name="connsiteX530" fmla="*/ 7204487 w 7467600"/>
              <a:gd name="connsiteY530" fmla="*/ 2742112 h 6858000"/>
              <a:gd name="connsiteX531" fmla="*/ 7131592 w 7467600"/>
              <a:gd name="connsiteY531" fmla="*/ 2672096 h 6858000"/>
              <a:gd name="connsiteX532" fmla="*/ 6996344 w 7467600"/>
              <a:gd name="connsiteY532" fmla="*/ 2518310 h 6858000"/>
              <a:gd name="connsiteX533" fmla="*/ 6735495 w 7467600"/>
              <a:gd name="connsiteY533" fmla="*/ 2196890 h 6858000"/>
              <a:gd name="connsiteX534" fmla="*/ 6721901 w 7467600"/>
              <a:gd name="connsiteY534" fmla="*/ 2179274 h 6858000"/>
              <a:gd name="connsiteX535" fmla="*/ 6604735 w 7467600"/>
              <a:gd name="connsiteY535" fmla="*/ 2041381 h 6858000"/>
              <a:gd name="connsiteX536" fmla="*/ 6591670 w 7467600"/>
              <a:gd name="connsiteY536" fmla="*/ 1988277 h 6858000"/>
              <a:gd name="connsiteX537" fmla="*/ 6747349 w 7467600"/>
              <a:gd name="connsiteY537" fmla="*/ 2160069 h 6858000"/>
              <a:gd name="connsiteX538" fmla="*/ 6760943 w 7467600"/>
              <a:gd name="connsiteY538" fmla="*/ 2177686 h 6858000"/>
              <a:gd name="connsiteX539" fmla="*/ 7021065 w 7467600"/>
              <a:gd name="connsiteY539" fmla="*/ 2498102 h 6858000"/>
              <a:gd name="connsiteX540" fmla="*/ 7155223 w 7467600"/>
              <a:gd name="connsiteY540" fmla="*/ 2650386 h 6858000"/>
              <a:gd name="connsiteX541" fmla="*/ 7203167 w 7467600"/>
              <a:gd name="connsiteY541" fmla="*/ 2697288 h 6858000"/>
              <a:gd name="connsiteX542" fmla="*/ 6937703 w 7467600"/>
              <a:gd name="connsiteY542" fmla="*/ 2321981 h 6858000"/>
              <a:gd name="connsiteX543" fmla="*/ 6591670 w 7467600"/>
              <a:gd name="connsiteY543" fmla="*/ 1988277 h 6858000"/>
              <a:gd name="connsiteX544" fmla="*/ 5798671 w 7467600"/>
              <a:gd name="connsiteY544" fmla="*/ 1981601 h 6858000"/>
              <a:gd name="connsiteX545" fmla="*/ 5754709 w 7467600"/>
              <a:gd name="connsiteY545" fmla="*/ 2071454 h 6858000"/>
              <a:gd name="connsiteX546" fmla="*/ 5763044 w 7467600"/>
              <a:gd name="connsiteY546" fmla="*/ 2842206 h 6858000"/>
              <a:gd name="connsiteX547" fmla="*/ 5764974 w 7467600"/>
              <a:gd name="connsiteY547" fmla="*/ 2799609 h 6858000"/>
              <a:gd name="connsiteX548" fmla="*/ 5767665 w 7467600"/>
              <a:gd name="connsiteY548" fmla="*/ 2666409 h 6858000"/>
              <a:gd name="connsiteX549" fmla="*/ 5763055 w 7467600"/>
              <a:gd name="connsiteY549" fmla="*/ 2579705 h 6858000"/>
              <a:gd name="connsiteX550" fmla="*/ 5758079 w 7467600"/>
              <a:gd name="connsiteY550" fmla="*/ 2492508 h 6858000"/>
              <a:gd name="connsiteX551" fmla="*/ 5779325 w 7467600"/>
              <a:gd name="connsiteY551" fmla="*/ 2197069 h 6858000"/>
              <a:gd name="connsiteX552" fmla="*/ 5798671 w 7467600"/>
              <a:gd name="connsiteY552" fmla="*/ 1981601 h 6858000"/>
              <a:gd name="connsiteX553" fmla="*/ 5829202 w 7467600"/>
              <a:gd name="connsiteY553" fmla="*/ 1971679 h 6858000"/>
              <a:gd name="connsiteX554" fmla="*/ 5809558 w 7467600"/>
              <a:gd name="connsiteY554" fmla="*/ 2198043 h 6858000"/>
              <a:gd name="connsiteX555" fmla="*/ 5788653 w 7467600"/>
              <a:gd name="connsiteY555" fmla="*/ 2489430 h 6858000"/>
              <a:gd name="connsiteX556" fmla="*/ 5793439 w 7467600"/>
              <a:gd name="connsiteY556" fmla="*/ 2575235 h 6858000"/>
              <a:gd name="connsiteX557" fmla="*/ 5796837 w 7467600"/>
              <a:gd name="connsiteY557" fmla="*/ 2637633 h 6858000"/>
              <a:gd name="connsiteX558" fmla="*/ 5818614 w 7467600"/>
              <a:gd name="connsiteY558" fmla="*/ 2473055 h 6858000"/>
              <a:gd name="connsiteX559" fmla="*/ 5829202 w 7467600"/>
              <a:gd name="connsiteY559" fmla="*/ 1971679 h 6858000"/>
              <a:gd name="connsiteX560" fmla="*/ 5911389 w 7467600"/>
              <a:gd name="connsiteY560" fmla="*/ 1898371 h 6858000"/>
              <a:gd name="connsiteX561" fmla="*/ 6237627 w 7467600"/>
              <a:gd name="connsiteY561" fmla="*/ 2231921 h 6858000"/>
              <a:gd name="connsiteX562" fmla="*/ 5911389 w 7467600"/>
              <a:gd name="connsiteY562" fmla="*/ 1898371 h 6858000"/>
              <a:gd name="connsiteX563" fmla="*/ 6944437 w 7467600"/>
              <a:gd name="connsiteY563" fmla="*/ 1575402 h 6858000"/>
              <a:gd name="connsiteX564" fmla="*/ 6304730 w 7467600"/>
              <a:gd name="connsiteY564" fmla="*/ 1766654 h 6858000"/>
              <a:gd name="connsiteX565" fmla="*/ 6944437 w 7467600"/>
              <a:gd name="connsiteY565" fmla="*/ 1575402 h 6858000"/>
              <a:gd name="connsiteX566" fmla="*/ 7019523 w 7467600"/>
              <a:gd name="connsiteY566" fmla="*/ 1519450 h 6858000"/>
              <a:gd name="connsiteX567" fmla="*/ 6298091 w 7467600"/>
              <a:gd name="connsiteY567" fmla="*/ 1737122 h 6858000"/>
              <a:gd name="connsiteX568" fmla="*/ 7019523 w 7467600"/>
              <a:gd name="connsiteY568" fmla="*/ 1519450 h 6858000"/>
              <a:gd name="connsiteX569" fmla="*/ 2399523 w 7467600"/>
              <a:gd name="connsiteY569" fmla="*/ 1428234 h 6858000"/>
              <a:gd name="connsiteX570" fmla="*/ 2224982 w 7467600"/>
              <a:gd name="connsiteY570" fmla="*/ 1826201 h 6858000"/>
              <a:gd name="connsiteX571" fmla="*/ 2096099 w 7467600"/>
              <a:gd name="connsiteY571" fmla="*/ 2345900 h 6858000"/>
              <a:gd name="connsiteX572" fmla="*/ 2283317 w 7467600"/>
              <a:gd name="connsiteY572" fmla="*/ 1796925 h 6858000"/>
              <a:gd name="connsiteX573" fmla="*/ 2399523 w 7467600"/>
              <a:gd name="connsiteY573" fmla="*/ 1428234 h 6858000"/>
              <a:gd name="connsiteX574" fmla="*/ 2448558 w 7467600"/>
              <a:gd name="connsiteY574" fmla="*/ 1373435 h 6858000"/>
              <a:gd name="connsiteX575" fmla="*/ 2312521 w 7467600"/>
              <a:gd name="connsiteY575" fmla="*/ 1806140 h 6858000"/>
              <a:gd name="connsiteX576" fmla="*/ 2127533 w 7467600"/>
              <a:gd name="connsiteY576" fmla="*/ 2348380 h 6858000"/>
              <a:gd name="connsiteX577" fmla="*/ 2358080 w 7467600"/>
              <a:gd name="connsiteY577" fmla="*/ 1866134 h 6858000"/>
              <a:gd name="connsiteX578" fmla="*/ 2407436 w 7467600"/>
              <a:gd name="connsiteY578" fmla="*/ 1651070 h 6858000"/>
              <a:gd name="connsiteX579" fmla="*/ 2448558 w 7467600"/>
              <a:gd name="connsiteY579" fmla="*/ 1373435 h 6858000"/>
              <a:gd name="connsiteX580" fmla="*/ 278707 w 7467600"/>
              <a:gd name="connsiteY580" fmla="*/ 1352270 h 6858000"/>
              <a:gd name="connsiteX581" fmla="*/ 321570 w 7467600"/>
              <a:gd name="connsiteY581" fmla="*/ 1861610 h 6858000"/>
              <a:gd name="connsiteX582" fmla="*/ 294281 w 7467600"/>
              <a:gd name="connsiteY582" fmla="*/ 1440658 h 6858000"/>
              <a:gd name="connsiteX583" fmla="*/ 278707 w 7467600"/>
              <a:gd name="connsiteY583" fmla="*/ 1352270 h 6858000"/>
              <a:gd name="connsiteX584" fmla="*/ 1423821 w 7467600"/>
              <a:gd name="connsiteY584" fmla="*/ 1351958 h 6858000"/>
              <a:gd name="connsiteX585" fmla="*/ 1638521 w 7467600"/>
              <a:gd name="connsiteY585" fmla="*/ 1908470 h 6858000"/>
              <a:gd name="connsiteX586" fmla="*/ 1754199 w 7467600"/>
              <a:gd name="connsiteY586" fmla="*/ 2149284 h 6858000"/>
              <a:gd name="connsiteX587" fmla="*/ 1908359 w 7467600"/>
              <a:gd name="connsiteY587" fmla="*/ 2364988 h 6858000"/>
              <a:gd name="connsiteX588" fmla="*/ 1647661 w 7467600"/>
              <a:gd name="connsiteY588" fmla="*/ 1825945 h 6858000"/>
              <a:gd name="connsiteX589" fmla="*/ 1423821 w 7467600"/>
              <a:gd name="connsiteY589" fmla="*/ 1351958 h 6858000"/>
              <a:gd name="connsiteX590" fmla="*/ 1431890 w 7467600"/>
              <a:gd name="connsiteY590" fmla="*/ 1306475 h 6858000"/>
              <a:gd name="connsiteX591" fmla="*/ 1507597 w 7467600"/>
              <a:gd name="connsiteY591" fmla="*/ 1446132 h 6858000"/>
              <a:gd name="connsiteX592" fmla="*/ 1674586 w 7467600"/>
              <a:gd name="connsiteY592" fmla="*/ 1813832 h 6858000"/>
              <a:gd name="connsiteX593" fmla="*/ 1815950 w 7467600"/>
              <a:gd name="connsiteY593" fmla="*/ 2128564 h 6858000"/>
              <a:gd name="connsiteX594" fmla="*/ 1984242 w 7467600"/>
              <a:gd name="connsiteY594" fmla="*/ 2430829 h 6858000"/>
              <a:gd name="connsiteX595" fmla="*/ 2014023 w 7467600"/>
              <a:gd name="connsiteY595" fmla="*/ 2450995 h 6858000"/>
              <a:gd name="connsiteX596" fmla="*/ 1747337 w 7467600"/>
              <a:gd name="connsiteY596" fmla="*/ 1855264 h 6858000"/>
              <a:gd name="connsiteX597" fmla="*/ 1533749 w 7467600"/>
              <a:gd name="connsiteY597" fmla="*/ 1478656 h 6858000"/>
              <a:gd name="connsiteX598" fmla="*/ 1431890 w 7467600"/>
              <a:gd name="connsiteY598" fmla="*/ 1306475 h 6858000"/>
              <a:gd name="connsiteX599" fmla="*/ 5052692 w 7467600"/>
              <a:gd name="connsiteY599" fmla="*/ 1292994 h 6858000"/>
              <a:gd name="connsiteX600" fmla="*/ 5200661 w 7467600"/>
              <a:gd name="connsiteY600" fmla="*/ 1635186 h 6858000"/>
              <a:gd name="connsiteX601" fmla="*/ 5297138 w 7467600"/>
              <a:gd name="connsiteY601" fmla="*/ 1906351 h 6858000"/>
              <a:gd name="connsiteX602" fmla="*/ 5052692 w 7467600"/>
              <a:gd name="connsiteY602" fmla="*/ 1292994 h 6858000"/>
              <a:gd name="connsiteX603" fmla="*/ 5009948 w 7467600"/>
              <a:gd name="connsiteY603" fmla="*/ 1273619 h 6858000"/>
              <a:gd name="connsiteX604" fmla="*/ 5121777 w 7467600"/>
              <a:gd name="connsiteY604" fmla="*/ 1654213 h 6858000"/>
              <a:gd name="connsiteX605" fmla="*/ 5293545 w 7467600"/>
              <a:gd name="connsiteY605" fmla="*/ 2072247 h 6858000"/>
              <a:gd name="connsiteX606" fmla="*/ 5294042 w 7467600"/>
              <a:gd name="connsiteY606" fmla="*/ 2065019 h 6858000"/>
              <a:gd name="connsiteX607" fmla="*/ 5171936 w 7467600"/>
              <a:gd name="connsiteY607" fmla="*/ 1647613 h 6858000"/>
              <a:gd name="connsiteX608" fmla="*/ 5009948 w 7467600"/>
              <a:gd name="connsiteY608" fmla="*/ 1273619 h 6858000"/>
              <a:gd name="connsiteX609" fmla="*/ 655236 w 7467600"/>
              <a:gd name="connsiteY609" fmla="*/ 1268632 h 6858000"/>
              <a:gd name="connsiteX610" fmla="*/ 839521 w 7467600"/>
              <a:gd name="connsiteY610" fmla="*/ 1685315 h 6858000"/>
              <a:gd name="connsiteX611" fmla="*/ 1109416 w 7467600"/>
              <a:gd name="connsiteY611" fmla="*/ 2061663 h 6858000"/>
              <a:gd name="connsiteX612" fmla="*/ 1298300 w 7467600"/>
              <a:gd name="connsiteY612" fmla="*/ 2247742 h 6858000"/>
              <a:gd name="connsiteX613" fmla="*/ 1125871 w 7467600"/>
              <a:gd name="connsiteY613" fmla="*/ 1989513 h 6858000"/>
              <a:gd name="connsiteX614" fmla="*/ 981574 w 7467600"/>
              <a:gd name="connsiteY614" fmla="*/ 1783157 h 6858000"/>
              <a:gd name="connsiteX615" fmla="*/ 922198 w 7467600"/>
              <a:gd name="connsiteY615" fmla="*/ 1677437 h 6858000"/>
              <a:gd name="connsiteX616" fmla="*/ 869293 w 7467600"/>
              <a:gd name="connsiteY616" fmla="*/ 1583214 h 6858000"/>
              <a:gd name="connsiteX617" fmla="*/ 751431 w 7467600"/>
              <a:gd name="connsiteY617" fmla="*/ 1405731 h 6858000"/>
              <a:gd name="connsiteX618" fmla="*/ 655236 w 7467600"/>
              <a:gd name="connsiteY618" fmla="*/ 1268632 h 6858000"/>
              <a:gd name="connsiteX619" fmla="*/ 6516292 w 7467600"/>
              <a:gd name="connsiteY619" fmla="*/ 1263064 h 6858000"/>
              <a:gd name="connsiteX620" fmla="*/ 5736320 w 7467600"/>
              <a:gd name="connsiteY620" fmla="*/ 1501803 h 6858000"/>
              <a:gd name="connsiteX621" fmla="*/ 6516292 w 7467600"/>
              <a:gd name="connsiteY621" fmla="*/ 1263064 h 6858000"/>
              <a:gd name="connsiteX622" fmla="*/ 291466 w 7467600"/>
              <a:gd name="connsiteY622" fmla="*/ 1250369 h 6858000"/>
              <a:gd name="connsiteX623" fmla="*/ 323180 w 7467600"/>
              <a:gd name="connsiteY623" fmla="*/ 1435283 h 6858000"/>
              <a:gd name="connsiteX624" fmla="*/ 349381 w 7467600"/>
              <a:gd name="connsiteY624" fmla="*/ 1875041 h 6858000"/>
              <a:gd name="connsiteX625" fmla="*/ 374363 w 7467600"/>
              <a:gd name="connsiteY625" fmla="*/ 1506494 h 6858000"/>
              <a:gd name="connsiteX626" fmla="*/ 302168 w 7467600"/>
              <a:gd name="connsiteY626" fmla="*/ 1274495 h 6858000"/>
              <a:gd name="connsiteX627" fmla="*/ 291466 w 7467600"/>
              <a:gd name="connsiteY627" fmla="*/ 1250369 h 6858000"/>
              <a:gd name="connsiteX628" fmla="*/ 678222 w 7467600"/>
              <a:gd name="connsiteY628" fmla="*/ 1248670 h 6858000"/>
              <a:gd name="connsiteX629" fmla="*/ 775536 w 7467600"/>
              <a:gd name="connsiteY629" fmla="*/ 1388015 h 6858000"/>
              <a:gd name="connsiteX630" fmla="*/ 894529 w 7467600"/>
              <a:gd name="connsiteY630" fmla="*/ 1567739 h 6858000"/>
              <a:gd name="connsiteX631" fmla="*/ 948000 w 7467600"/>
              <a:gd name="connsiteY631" fmla="*/ 1663088 h 6858000"/>
              <a:gd name="connsiteX632" fmla="*/ 1006812 w 7467600"/>
              <a:gd name="connsiteY632" fmla="*/ 1767683 h 6858000"/>
              <a:gd name="connsiteX633" fmla="*/ 1149133 w 7467600"/>
              <a:gd name="connsiteY633" fmla="*/ 1971513 h 6858000"/>
              <a:gd name="connsiteX634" fmla="*/ 1333952 w 7467600"/>
              <a:gd name="connsiteY634" fmla="*/ 2251620 h 6858000"/>
              <a:gd name="connsiteX635" fmla="*/ 1337329 w 7467600"/>
              <a:gd name="connsiteY635" fmla="*/ 2258350 h 6858000"/>
              <a:gd name="connsiteX636" fmla="*/ 1014726 w 7467600"/>
              <a:gd name="connsiteY636" fmla="*/ 1615556 h 6858000"/>
              <a:gd name="connsiteX637" fmla="*/ 678222 w 7467600"/>
              <a:gd name="connsiteY637" fmla="*/ 1248670 h 6858000"/>
              <a:gd name="connsiteX638" fmla="*/ 6691602 w 7467600"/>
              <a:gd name="connsiteY638" fmla="*/ 1140573 h 6858000"/>
              <a:gd name="connsiteX639" fmla="*/ 6571100 w 7467600"/>
              <a:gd name="connsiteY639" fmla="*/ 1183662 h 6858000"/>
              <a:gd name="connsiteX640" fmla="*/ 6241687 w 7467600"/>
              <a:gd name="connsiteY640" fmla="*/ 1257600 h 6858000"/>
              <a:gd name="connsiteX641" fmla="*/ 5693009 w 7467600"/>
              <a:gd name="connsiteY641" fmla="*/ 1478256 h 6858000"/>
              <a:gd name="connsiteX642" fmla="*/ 6548420 w 7467600"/>
              <a:gd name="connsiteY642" fmla="*/ 1214599 h 6858000"/>
              <a:gd name="connsiteX643" fmla="*/ 6605473 w 7467600"/>
              <a:gd name="connsiteY643" fmla="*/ 1184686 h 6858000"/>
              <a:gd name="connsiteX644" fmla="*/ 6691602 w 7467600"/>
              <a:gd name="connsiteY644" fmla="*/ 1140573 h 6858000"/>
              <a:gd name="connsiteX645" fmla="*/ 4002475 w 7467600"/>
              <a:gd name="connsiteY645" fmla="*/ 1037802 h 6858000"/>
              <a:gd name="connsiteX646" fmla="*/ 4000324 w 7467600"/>
              <a:gd name="connsiteY646" fmla="*/ 1039362 h 6858000"/>
              <a:gd name="connsiteX647" fmla="*/ 4002862 w 7467600"/>
              <a:gd name="connsiteY647" fmla="*/ 1042866 h 6858000"/>
              <a:gd name="connsiteX648" fmla="*/ 4002475 w 7467600"/>
              <a:gd name="connsiteY648" fmla="*/ 1037802 h 6858000"/>
              <a:gd name="connsiteX649" fmla="*/ 506322 w 7467600"/>
              <a:gd name="connsiteY649" fmla="*/ 1020997 h 6858000"/>
              <a:gd name="connsiteX650" fmla="*/ 533068 w 7467600"/>
              <a:gd name="connsiteY650" fmla="*/ 1029409 h 6858000"/>
              <a:gd name="connsiteX651" fmla="*/ 1232525 w 7467600"/>
              <a:gd name="connsiteY651" fmla="*/ 1804675 h 6858000"/>
              <a:gd name="connsiteX652" fmla="*/ 1388858 w 7467600"/>
              <a:gd name="connsiteY652" fmla="*/ 2368011 h 6858000"/>
              <a:gd name="connsiteX653" fmla="*/ 1384098 w 7467600"/>
              <a:gd name="connsiteY653" fmla="*/ 2378125 h 6858000"/>
              <a:gd name="connsiteX654" fmla="*/ 1425393 w 7467600"/>
              <a:gd name="connsiteY654" fmla="*/ 2589124 h 6858000"/>
              <a:gd name="connsiteX655" fmla="*/ 1424001 w 7467600"/>
              <a:gd name="connsiteY655" fmla="*/ 2597541 h 6858000"/>
              <a:gd name="connsiteX656" fmla="*/ 2152729 w 7467600"/>
              <a:gd name="connsiteY656" fmla="*/ 2864487 h 6858000"/>
              <a:gd name="connsiteX657" fmla="*/ 2020609 w 7467600"/>
              <a:gd name="connsiteY657" fmla="*/ 2539671 h 6858000"/>
              <a:gd name="connsiteX658" fmla="*/ 2018920 w 7467600"/>
              <a:gd name="connsiteY658" fmla="*/ 2536309 h 6858000"/>
              <a:gd name="connsiteX659" fmla="*/ 1342441 w 7467600"/>
              <a:gd name="connsiteY659" fmla="*/ 1173017 h 6858000"/>
              <a:gd name="connsiteX660" fmla="*/ 1367925 w 7467600"/>
              <a:gd name="connsiteY660" fmla="*/ 1135648 h 6858000"/>
              <a:gd name="connsiteX661" fmla="*/ 1771401 w 7467600"/>
              <a:gd name="connsiteY661" fmla="*/ 1806673 h 6858000"/>
              <a:gd name="connsiteX662" fmla="*/ 1972385 w 7467600"/>
              <a:gd name="connsiteY662" fmla="*/ 2198735 h 6858000"/>
              <a:gd name="connsiteX663" fmla="*/ 2040892 w 7467600"/>
              <a:gd name="connsiteY663" fmla="*/ 2405205 h 6858000"/>
              <a:gd name="connsiteX664" fmla="*/ 2131689 w 7467600"/>
              <a:gd name="connsiteY664" fmla="*/ 1936926 h 6858000"/>
              <a:gd name="connsiteX665" fmla="*/ 2454820 w 7467600"/>
              <a:gd name="connsiteY665" fmla="*/ 1248808 h 6858000"/>
              <a:gd name="connsiteX666" fmla="*/ 2492512 w 7467600"/>
              <a:gd name="connsiteY666" fmla="*/ 1302920 h 6858000"/>
              <a:gd name="connsiteX667" fmla="*/ 2081216 w 7467600"/>
              <a:gd name="connsiteY667" fmla="*/ 2527513 h 6858000"/>
              <a:gd name="connsiteX668" fmla="*/ 2081211 w 7467600"/>
              <a:gd name="connsiteY668" fmla="*/ 2528916 h 6858000"/>
              <a:gd name="connsiteX669" fmla="*/ 2199067 w 7467600"/>
              <a:gd name="connsiteY669" fmla="*/ 2884061 h 6858000"/>
              <a:gd name="connsiteX670" fmla="*/ 3192586 w 7467600"/>
              <a:gd name="connsiteY670" fmla="*/ 3411496 h 6858000"/>
              <a:gd name="connsiteX671" fmla="*/ 3182620 w 7467600"/>
              <a:gd name="connsiteY671" fmla="*/ 3483279 h 6858000"/>
              <a:gd name="connsiteX672" fmla="*/ 2435119 w 7467600"/>
              <a:gd name="connsiteY672" fmla="*/ 3080173 h 6858000"/>
              <a:gd name="connsiteX673" fmla="*/ 2410152 w 7467600"/>
              <a:gd name="connsiteY673" fmla="*/ 3063751 h 6858000"/>
              <a:gd name="connsiteX674" fmla="*/ 2408099 w 7467600"/>
              <a:gd name="connsiteY674" fmla="*/ 3064403 h 6858000"/>
              <a:gd name="connsiteX675" fmla="*/ 2407218 w 7467600"/>
              <a:gd name="connsiteY675" fmla="*/ 3070324 h 6858000"/>
              <a:gd name="connsiteX676" fmla="*/ 2380138 w 7467600"/>
              <a:gd name="connsiteY676" fmla="*/ 3099341 h 6858000"/>
              <a:gd name="connsiteX677" fmla="*/ 1765923 w 7467600"/>
              <a:gd name="connsiteY677" fmla="*/ 3581043 h 6858000"/>
              <a:gd name="connsiteX678" fmla="*/ 1702258 w 7467600"/>
              <a:gd name="connsiteY678" fmla="*/ 3612286 h 6858000"/>
              <a:gd name="connsiteX679" fmla="*/ 1538370 w 7467600"/>
              <a:gd name="connsiteY679" fmla="*/ 3811804 h 6858000"/>
              <a:gd name="connsiteX680" fmla="*/ 542867 w 7467600"/>
              <a:gd name="connsiteY680" fmla="*/ 4944092 h 6858000"/>
              <a:gd name="connsiteX681" fmla="*/ 515800 w 7467600"/>
              <a:gd name="connsiteY681" fmla="*/ 4862180 h 6858000"/>
              <a:gd name="connsiteX682" fmla="*/ 909145 w 7467600"/>
              <a:gd name="connsiteY682" fmla="*/ 4199225 h 6858000"/>
              <a:gd name="connsiteX683" fmla="*/ 1214067 w 7467600"/>
              <a:gd name="connsiteY683" fmla="*/ 3908561 h 6858000"/>
              <a:gd name="connsiteX684" fmla="*/ 640967 w 7467600"/>
              <a:gd name="connsiteY684" fmla="*/ 4105601 h 6858000"/>
              <a:gd name="connsiteX685" fmla="*/ 112563 w 7467600"/>
              <a:gd name="connsiteY685" fmla="*/ 4396952 h 6858000"/>
              <a:gd name="connsiteX686" fmla="*/ 0 w 7467600"/>
              <a:gd name="connsiteY686" fmla="*/ 4466006 h 6858000"/>
              <a:gd name="connsiteX687" fmla="*/ 0 w 7467600"/>
              <a:gd name="connsiteY687" fmla="*/ 4233763 h 6858000"/>
              <a:gd name="connsiteX688" fmla="*/ 36881 w 7467600"/>
              <a:gd name="connsiteY688" fmla="*/ 4200118 h 6858000"/>
              <a:gd name="connsiteX689" fmla="*/ 910534 w 7467600"/>
              <a:gd name="connsiteY689" fmla="*/ 3629753 h 6858000"/>
              <a:gd name="connsiteX690" fmla="*/ 1578717 w 7467600"/>
              <a:gd name="connsiteY690" fmla="*/ 3575982 h 6858000"/>
              <a:gd name="connsiteX691" fmla="*/ 2338780 w 7467600"/>
              <a:gd name="connsiteY691" fmla="*/ 3033725 h 6858000"/>
              <a:gd name="connsiteX692" fmla="*/ 1807991 w 7467600"/>
              <a:gd name="connsiteY692" fmla="*/ 2807184 h 6858000"/>
              <a:gd name="connsiteX693" fmla="*/ 1416358 w 7467600"/>
              <a:gd name="connsiteY693" fmla="*/ 3112571 h 6858000"/>
              <a:gd name="connsiteX694" fmla="*/ 939066 w 7467600"/>
              <a:gd name="connsiteY694" fmla="*/ 3378798 h 6858000"/>
              <a:gd name="connsiteX695" fmla="*/ 115099 w 7467600"/>
              <a:gd name="connsiteY695" fmla="*/ 3607650 h 6858000"/>
              <a:gd name="connsiteX696" fmla="*/ 97284 w 7467600"/>
              <a:gd name="connsiteY696" fmla="*/ 3520393 h 6858000"/>
              <a:gd name="connsiteX697" fmla="*/ 922050 w 7467600"/>
              <a:gd name="connsiteY697" fmla="*/ 3074867 h 6858000"/>
              <a:gd name="connsiteX698" fmla="*/ 1405265 w 7467600"/>
              <a:gd name="connsiteY698" fmla="*/ 3016319 h 6858000"/>
              <a:gd name="connsiteX699" fmla="*/ 1407512 w 7467600"/>
              <a:gd name="connsiteY699" fmla="*/ 3018001 h 6858000"/>
              <a:gd name="connsiteX700" fmla="*/ 1726266 w 7467600"/>
              <a:gd name="connsiteY700" fmla="*/ 2777274 h 6858000"/>
              <a:gd name="connsiteX701" fmla="*/ 625390 w 7467600"/>
              <a:gd name="connsiteY701" fmla="*/ 2514541 h 6858000"/>
              <a:gd name="connsiteX702" fmla="*/ 619799 w 7467600"/>
              <a:gd name="connsiteY702" fmla="*/ 2527180 h 6858000"/>
              <a:gd name="connsiteX703" fmla="*/ 310030 w 7467600"/>
              <a:gd name="connsiteY703" fmla="*/ 2771818 h 6858000"/>
              <a:gd name="connsiteX704" fmla="*/ 173877 w 7467600"/>
              <a:gd name="connsiteY704" fmla="*/ 2937056 h 6858000"/>
              <a:gd name="connsiteX705" fmla="*/ 77889 w 7467600"/>
              <a:gd name="connsiteY705" fmla="*/ 3138440 h 6858000"/>
              <a:gd name="connsiteX706" fmla="*/ 0 w 7467600"/>
              <a:gd name="connsiteY706" fmla="*/ 3271395 h 6858000"/>
              <a:gd name="connsiteX707" fmla="*/ 0 w 7467600"/>
              <a:gd name="connsiteY707" fmla="*/ 3153002 h 6858000"/>
              <a:gd name="connsiteX708" fmla="*/ 2386 w 7467600"/>
              <a:gd name="connsiteY708" fmla="*/ 3149203 h 6858000"/>
              <a:gd name="connsiteX709" fmla="*/ 89753 w 7467600"/>
              <a:gd name="connsiteY709" fmla="*/ 2987702 h 6858000"/>
              <a:gd name="connsiteX710" fmla="*/ 76869 w 7467600"/>
              <a:gd name="connsiteY710" fmla="*/ 3005404 h 6858000"/>
              <a:gd name="connsiteX711" fmla="*/ 32049 w 7467600"/>
              <a:gd name="connsiteY711" fmla="*/ 3065814 h 6858000"/>
              <a:gd name="connsiteX712" fmla="*/ 0 w 7467600"/>
              <a:gd name="connsiteY712" fmla="*/ 3108744 h 6858000"/>
              <a:gd name="connsiteX713" fmla="*/ 0 w 7467600"/>
              <a:gd name="connsiteY713" fmla="*/ 3058059 h 6858000"/>
              <a:gd name="connsiteX714" fmla="*/ 7610 w 7467600"/>
              <a:gd name="connsiteY714" fmla="*/ 3047889 h 6858000"/>
              <a:gd name="connsiteX715" fmla="*/ 52419 w 7467600"/>
              <a:gd name="connsiteY715" fmla="*/ 2987479 h 6858000"/>
              <a:gd name="connsiteX716" fmla="*/ 59142 w 7467600"/>
              <a:gd name="connsiteY716" fmla="*/ 2978488 h 6858000"/>
              <a:gd name="connsiteX717" fmla="*/ 0 w 7467600"/>
              <a:gd name="connsiteY717" fmla="*/ 3015334 h 6858000"/>
              <a:gd name="connsiteX718" fmla="*/ 0 w 7467600"/>
              <a:gd name="connsiteY718" fmla="*/ 2914286 h 6858000"/>
              <a:gd name="connsiteX719" fmla="*/ 36383 w 7467600"/>
              <a:gd name="connsiteY719" fmla="*/ 2901128 h 6858000"/>
              <a:gd name="connsiteX720" fmla="*/ 156329 w 7467600"/>
              <a:gd name="connsiteY720" fmla="*/ 2840533 h 6858000"/>
              <a:gd name="connsiteX721" fmla="*/ 358355 w 7467600"/>
              <a:gd name="connsiteY721" fmla="*/ 2620471 h 6858000"/>
              <a:gd name="connsiteX722" fmla="*/ 510577 w 7467600"/>
              <a:gd name="connsiteY722" fmla="*/ 2501244 h 6858000"/>
              <a:gd name="connsiteX723" fmla="*/ 211967 w 7467600"/>
              <a:gd name="connsiteY723" fmla="*/ 2479171 h 6858000"/>
              <a:gd name="connsiteX724" fmla="*/ 0 w 7467600"/>
              <a:gd name="connsiteY724" fmla="*/ 2476398 h 6858000"/>
              <a:gd name="connsiteX725" fmla="*/ 0 w 7467600"/>
              <a:gd name="connsiteY725" fmla="*/ 2389189 h 6858000"/>
              <a:gd name="connsiteX726" fmla="*/ 103062 w 7467600"/>
              <a:gd name="connsiteY726" fmla="*/ 2389518 h 6858000"/>
              <a:gd name="connsiteX727" fmla="*/ 510734 w 7467600"/>
              <a:gd name="connsiteY727" fmla="*/ 2416201 h 6858000"/>
              <a:gd name="connsiteX728" fmla="*/ 279257 w 7467600"/>
              <a:gd name="connsiteY728" fmla="*/ 2092102 h 6858000"/>
              <a:gd name="connsiteX729" fmla="*/ 65265 w 7467600"/>
              <a:gd name="connsiteY729" fmla="*/ 2006049 h 6858000"/>
              <a:gd name="connsiteX730" fmla="*/ 0 w 7467600"/>
              <a:gd name="connsiteY730" fmla="*/ 1982532 h 6858000"/>
              <a:gd name="connsiteX731" fmla="*/ 0 w 7467600"/>
              <a:gd name="connsiteY731" fmla="*/ 1912789 h 6858000"/>
              <a:gd name="connsiteX732" fmla="*/ 97460 w 7467600"/>
              <a:gd name="connsiteY732" fmla="*/ 1953725 h 6858000"/>
              <a:gd name="connsiteX733" fmla="*/ 221272 w 7467600"/>
              <a:gd name="connsiteY733" fmla="*/ 1980766 h 6858000"/>
              <a:gd name="connsiteX734" fmla="*/ 116765 w 7467600"/>
              <a:gd name="connsiteY734" fmla="*/ 1911033 h 6858000"/>
              <a:gd name="connsiteX735" fmla="*/ 16405 w 7467600"/>
              <a:gd name="connsiteY735" fmla="*/ 1803412 h 6858000"/>
              <a:gd name="connsiteX736" fmla="*/ 0 w 7467600"/>
              <a:gd name="connsiteY736" fmla="*/ 1784777 h 6858000"/>
              <a:gd name="connsiteX737" fmla="*/ 0 w 7467600"/>
              <a:gd name="connsiteY737" fmla="*/ 1740082 h 6858000"/>
              <a:gd name="connsiteX738" fmla="*/ 39394 w 7467600"/>
              <a:gd name="connsiteY738" fmla="*/ 1784856 h 6858000"/>
              <a:gd name="connsiteX739" fmla="*/ 135813 w 7467600"/>
              <a:gd name="connsiteY739" fmla="*/ 1888838 h 6858000"/>
              <a:gd name="connsiteX740" fmla="*/ 242575 w 7467600"/>
              <a:gd name="connsiteY740" fmla="*/ 1958841 h 6858000"/>
              <a:gd name="connsiteX741" fmla="*/ 82197 w 7467600"/>
              <a:gd name="connsiteY741" fmla="*/ 1754826 h 6858000"/>
              <a:gd name="connsiteX742" fmla="*/ 0 w 7467600"/>
              <a:gd name="connsiteY742" fmla="*/ 1679650 h 6858000"/>
              <a:gd name="connsiteX743" fmla="*/ 0 w 7467600"/>
              <a:gd name="connsiteY743" fmla="*/ 1602463 h 6858000"/>
              <a:gd name="connsiteX744" fmla="*/ 84689 w 7467600"/>
              <a:gd name="connsiteY744" fmla="*/ 1677442 h 6858000"/>
              <a:gd name="connsiteX745" fmla="*/ 298437 w 7467600"/>
              <a:gd name="connsiteY745" fmla="*/ 1968019 h 6858000"/>
              <a:gd name="connsiteX746" fmla="*/ 227269 w 7467600"/>
              <a:gd name="connsiteY746" fmla="*/ 1114064 h 6858000"/>
              <a:gd name="connsiteX747" fmla="*/ 248003 w 7467600"/>
              <a:gd name="connsiteY747" fmla="*/ 1089613 h 6858000"/>
              <a:gd name="connsiteX748" fmla="*/ 427020 w 7467600"/>
              <a:gd name="connsiteY748" fmla="*/ 1619803 h 6858000"/>
              <a:gd name="connsiteX749" fmla="*/ 340345 w 7467600"/>
              <a:gd name="connsiteY749" fmla="*/ 2027739 h 6858000"/>
              <a:gd name="connsiteX750" fmla="*/ 360865 w 7467600"/>
              <a:gd name="connsiteY750" fmla="*/ 2044827 h 6858000"/>
              <a:gd name="connsiteX751" fmla="*/ 560414 w 7467600"/>
              <a:gd name="connsiteY751" fmla="*/ 2421457 h 6858000"/>
              <a:gd name="connsiteX752" fmla="*/ 1359703 w 7467600"/>
              <a:gd name="connsiteY752" fmla="*/ 2578554 h 6858000"/>
              <a:gd name="connsiteX753" fmla="*/ 1359422 w 7467600"/>
              <a:gd name="connsiteY753" fmla="*/ 2577994 h 6858000"/>
              <a:gd name="connsiteX754" fmla="*/ 828701 w 7467600"/>
              <a:gd name="connsiteY754" fmla="*/ 1839520 h 6858000"/>
              <a:gd name="connsiteX755" fmla="*/ 494427 w 7467600"/>
              <a:gd name="connsiteY755" fmla="*/ 1092333 h 6858000"/>
              <a:gd name="connsiteX756" fmla="*/ 506322 w 7467600"/>
              <a:gd name="connsiteY756" fmla="*/ 1020997 h 6858000"/>
              <a:gd name="connsiteX757" fmla="*/ 4570198 w 7467600"/>
              <a:gd name="connsiteY757" fmla="*/ 978081 h 6858000"/>
              <a:gd name="connsiteX758" fmla="*/ 4523691 w 7467600"/>
              <a:gd name="connsiteY758" fmla="*/ 1127776 h 6858000"/>
              <a:gd name="connsiteX759" fmla="*/ 4509875 w 7467600"/>
              <a:gd name="connsiteY759" fmla="*/ 1167552 h 6858000"/>
              <a:gd name="connsiteX760" fmla="*/ 4478168 w 7467600"/>
              <a:gd name="connsiteY760" fmla="*/ 1260735 h 6858000"/>
              <a:gd name="connsiteX761" fmla="*/ 4409309 w 7467600"/>
              <a:gd name="connsiteY761" fmla="*/ 1666996 h 6858000"/>
              <a:gd name="connsiteX762" fmla="*/ 4370031 w 7467600"/>
              <a:gd name="connsiteY762" fmla="*/ 1955666 h 6858000"/>
              <a:gd name="connsiteX763" fmla="*/ 4570198 w 7467600"/>
              <a:gd name="connsiteY763" fmla="*/ 978081 h 6858000"/>
              <a:gd name="connsiteX764" fmla="*/ 4557898 w 7467600"/>
              <a:gd name="connsiteY764" fmla="*/ 900011 h 6858000"/>
              <a:gd name="connsiteX765" fmla="*/ 4344840 w 7467600"/>
              <a:gd name="connsiteY765" fmla="*/ 1922038 h 6858000"/>
              <a:gd name="connsiteX766" fmla="*/ 4378710 w 7467600"/>
              <a:gd name="connsiteY766" fmla="*/ 1665516 h 6858000"/>
              <a:gd name="connsiteX767" fmla="*/ 4448798 w 7467600"/>
              <a:gd name="connsiteY767" fmla="*/ 1253024 h 6858000"/>
              <a:gd name="connsiteX768" fmla="*/ 4480315 w 7467600"/>
              <a:gd name="connsiteY768" fmla="*/ 1158454 h 6858000"/>
              <a:gd name="connsiteX769" fmla="*/ 4494133 w 7467600"/>
              <a:gd name="connsiteY769" fmla="*/ 1118676 h 6858000"/>
              <a:gd name="connsiteX770" fmla="*/ 4557898 w 7467600"/>
              <a:gd name="connsiteY770" fmla="*/ 900011 h 6858000"/>
              <a:gd name="connsiteX771" fmla="*/ 5870151 w 7467600"/>
              <a:gd name="connsiteY771" fmla="*/ 898890 h 6858000"/>
              <a:gd name="connsiteX772" fmla="*/ 5861335 w 7467600"/>
              <a:gd name="connsiteY772" fmla="*/ 899177 h 6858000"/>
              <a:gd name="connsiteX773" fmla="*/ 5843702 w 7467600"/>
              <a:gd name="connsiteY773" fmla="*/ 899748 h 6858000"/>
              <a:gd name="connsiteX774" fmla="*/ 5651107 w 7467600"/>
              <a:gd name="connsiteY774" fmla="*/ 920306 h 6858000"/>
              <a:gd name="connsiteX775" fmla="*/ 5459407 w 7467600"/>
              <a:gd name="connsiteY775" fmla="*/ 940975 h 6858000"/>
              <a:gd name="connsiteX776" fmla="*/ 5374846 w 7467600"/>
              <a:gd name="connsiteY776" fmla="*/ 941988 h 6858000"/>
              <a:gd name="connsiteX777" fmla="*/ 5256105 w 7467600"/>
              <a:gd name="connsiteY777" fmla="*/ 945632 h 6858000"/>
              <a:gd name="connsiteX778" fmla="*/ 5107071 w 7467600"/>
              <a:gd name="connsiteY778" fmla="*/ 969720 h 6858000"/>
              <a:gd name="connsiteX779" fmla="*/ 4998681 w 7467600"/>
              <a:gd name="connsiteY779" fmla="*/ 988771 h 6858000"/>
              <a:gd name="connsiteX780" fmla="*/ 5870151 w 7467600"/>
              <a:gd name="connsiteY780" fmla="*/ 898890 h 6858000"/>
              <a:gd name="connsiteX781" fmla="*/ 5504425 w 7467600"/>
              <a:gd name="connsiteY781" fmla="*/ 848067 h 6858000"/>
              <a:gd name="connsiteX782" fmla="*/ 4968849 w 7467600"/>
              <a:gd name="connsiteY782" fmla="*/ 962318 h 6858000"/>
              <a:gd name="connsiteX783" fmla="*/ 5104039 w 7467600"/>
              <a:gd name="connsiteY783" fmla="*/ 940634 h 6858000"/>
              <a:gd name="connsiteX784" fmla="*/ 5256311 w 7467600"/>
              <a:gd name="connsiteY784" fmla="*/ 916490 h 6858000"/>
              <a:gd name="connsiteX785" fmla="*/ 5377381 w 7467600"/>
              <a:gd name="connsiteY785" fmla="*/ 912671 h 6858000"/>
              <a:gd name="connsiteX786" fmla="*/ 5460148 w 7467600"/>
              <a:gd name="connsiteY786" fmla="*/ 911442 h 6858000"/>
              <a:gd name="connsiteX787" fmla="*/ 5648971 w 7467600"/>
              <a:gd name="connsiteY787" fmla="*/ 891331 h 6858000"/>
              <a:gd name="connsiteX788" fmla="*/ 5844807 w 7467600"/>
              <a:gd name="connsiteY788" fmla="*/ 870718 h 6858000"/>
              <a:gd name="connsiteX789" fmla="*/ 5862975 w 7467600"/>
              <a:gd name="connsiteY789" fmla="*/ 869756 h 6858000"/>
              <a:gd name="connsiteX790" fmla="*/ 5920887 w 7467600"/>
              <a:gd name="connsiteY790" fmla="*/ 865929 h 6858000"/>
              <a:gd name="connsiteX791" fmla="*/ 5504425 w 7467600"/>
              <a:gd name="connsiteY791" fmla="*/ 848067 h 6858000"/>
              <a:gd name="connsiteX792" fmla="*/ 3607114 w 7467600"/>
              <a:gd name="connsiteY792" fmla="*/ 467441 h 6858000"/>
              <a:gd name="connsiteX793" fmla="*/ 3296242 w 7467600"/>
              <a:gd name="connsiteY793" fmla="*/ 807991 h 6858000"/>
              <a:gd name="connsiteX794" fmla="*/ 3174674 w 7467600"/>
              <a:gd name="connsiteY794" fmla="*/ 919759 h 6858000"/>
              <a:gd name="connsiteX795" fmla="*/ 3042978 w 7467600"/>
              <a:gd name="connsiteY795" fmla="*/ 1054894 h 6858000"/>
              <a:gd name="connsiteX796" fmla="*/ 2968914 w 7467600"/>
              <a:gd name="connsiteY796" fmla="*/ 1133756 h 6858000"/>
              <a:gd name="connsiteX797" fmla="*/ 3103823 w 7467600"/>
              <a:gd name="connsiteY797" fmla="*/ 1026814 h 6858000"/>
              <a:gd name="connsiteX798" fmla="*/ 3607114 w 7467600"/>
              <a:gd name="connsiteY798" fmla="*/ 467441 h 6858000"/>
              <a:gd name="connsiteX799" fmla="*/ 3744487 w 7467600"/>
              <a:gd name="connsiteY799" fmla="*/ 383136 h 6858000"/>
              <a:gd name="connsiteX800" fmla="*/ 3970213 w 7467600"/>
              <a:gd name="connsiteY800" fmla="*/ 995559 h 6858000"/>
              <a:gd name="connsiteX801" fmla="*/ 3744487 w 7467600"/>
              <a:gd name="connsiteY801" fmla="*/ 383136 h 6858000"/>
              <a:gd name="connsiteX802" fmla="*/ 3624562 w 7467600"/>
              <a:gd name="connsiteY802" fmla="*/ 367041 h 6858000"/>
              <a:gd name="connsiteX803" fmla="*/ 3489712 w 7467600"/>
              <a:gd name="connsiteY803" fmla="*/ 485386 h 6858000"/>
              <a:gd name="connsiteX804" fmla="*/ 3182994 w 7467600"/>
              <a:gd name="connsiteY804" fmla="*/ 828265 h 6858000"/>
              <a:gd name="connsiteX805" fmla="*/ 2892114 w 7467600"/>
              <a:gd name="connsiteY805" fmla="*/ 1172635 h 6858000"/>
              <a:gd name="connsiteX806" fmla="*/ 3021459 w 7467600"/>
              <a:gd name="connsiteY806" fmla="*/ 1035385 h 6858000"/>
              <a:gd name="connsiteX807" fmla="*/ 3153873 w 7467600"/>
              <a:gd name="connsiteY807" fmla="*/ 898971 h 6858000"/>
              <a:gd name="connsiteX808" fmla="*/ 3276511 w 7467600"/>
              <a:gd name="connsiteY808" fmla="*/ 786423 h 6858000"/>
              <a:gd name="connsiteX809" fmla="*/ 3584154 w 7467600"/>
              <a:gd name="connsiteY809" fmla="*/ 448218 h 6858000"/>
              <a:gd name="connsiteX810" fmla="*/ 3624562 w 7467600"/>
              <a:gd name="connsiteY810" fmla="*/ 367041 h 6858000"/>
              <a:gd name="connsiteX811" fmla="*/ 3766672 w 7467600"/>
              <a:gd name="connsiteY811" fmla="*/ 359429 h 6858000"/>
              <a:gd name="connsiteX812" fmla="*/ 3996338 w 7467600"/>
              <a:gd name="connsiteY812" fmla="*/ 968237 h 6858000"/>
              <a:gd name="connsiteX813" fmla="*/ 3766672 w 7467600"/>
              <a:gd name="connsiteY813" fmla="*/ 359429 h 6858000"/>
              <a:gd name="connsiteX814" fmla="*/ 5805386 w 7467600"/>
              <a:gd name="connsiteY814" fmla="*/ 239240 h 6858000"/>
              <a:gd name="connsiteX815" fmla="*/ 5736947 w 7467600"/>
              <a:gd name="connsiteY815" fmla="*/ 261367 h 6858000"/>
              <a:gd name="connsiteX816" fmla="*/ 5427012 w 7467600"/>
              <a:gd name="connsiteY816" fmla="*/ 311272 h 6858000"/>
              <a:gd name="connsiteX817" fmla="*/ 5147818 w 7467600"/>
              <a:gd name="connsiteY817" fmla="*/ 322112 h 6858000"/>
              <a:gd name="connsiteX818" fmla="*/ 5060854 w 7467600"/>
              <a:gd name="connsiteY818" fmla="*/ 311882 h 6858000"/>
              <a:gd name="connsiteX819" fmla="*/ 4945989 w 7467600"/>
              <a:gd name="connsiteY819" fmla="*/ 300516 h 6858000"/>
              <a:gd name="connsiteX820" fmla="*/ 5410479 w 7467600"/>
              <a:gd name="connsiteY820" fmla="*/ 348434 h 6858000"/>
              <a:gd name="connsiteX821" fmla="*/ 5805386 w 7467600"/>
              <a:gd name="connsiteY821" fmla="*/ 239240 h 6858000"/>
              <a:gd name="connsiteX822" fmla="*/ 5905192 w 7467600"/>
              <a:gd name="connsiteY822" fmla="*/ 163079 h 6858000"/>
              <a:gd name="connsiteX823" fmla="*/ 5865655 w 7467600"/>
              <a:gd name="connsiteY823" fmla="*/ 171901 h 6858000"/>
              <a:gd name="connsiteX824" fmla="*/ 5259740 w 7467600"/>
              <a:gd name="connsiteY824" fmla="*/ 257013 h 6858000"/>
              <a:gd name="connsiteX825" fmla="*/ 5208466 w 7467600"/>
              <a:gd name="connsiteY825" fmla="*/ 257550 h 6858000"/>
              <a:gd name="connsiteX826" fmla="*/ 4980204 w 7467600"/>
              <a:gd name="connsiteY826" fmla="*/ 271903 h 6858000"/>
              <a:gd name="connsiteX827" fmla="*/ 5068068 w 7467600"/>
              <a:gd name="connsiteY827" fmla="*/ 282244 h 6858000"/>
              <a:gd name="connsiteX828" fmla="*/ 5153231 w 7467600"/>
              <a:gd name="connsiteY828" fmla="*/ 292240 h 6858000"/>
              <a:gd name="connsiteX829" fmla="*/ 5426491 w 7467600"/>
              <a:gd name="connsiteY829" fmla="*/ 281128 h 6858000"/>
              <a:gd name="connsiteX830" fmla="*/ 5731212 w 7467600"/>
              <a:gd name="connsiteY830" fmla="*/ 231951 h 6858000"/>
              <a:gd name="connsiteX831" fmla="*/ 5905192 w 7467600"/>
              <a:gd name="connsiteY831" fmla="*/ 163079 h 6858000"/>
              <a:gd name="connsiteX832" fmla="*/ 5944437 w 7467600"/>
              <a:gd name="connsiteY832" fmla="*/ 113829 h 6858000"/>
              <a:gd name="connsiteX833" fmla="*/ 5825032 w 7467600"/>
              <a:gd name="connsiteY833" fmla="*/ 146405 h 6858000"/>
              <a:gd name="connsiteX834" fmla="*/ 4955599 w 7467600"/>
              <a:gd name="connsiteY834" fmla="*/ 247008 h 6858000"/>
              <a:gd name="connsiteX835" fmla="*/ 5210104 w 7467600"/>
              <a:gd name="connsiteY835" fmla="*/ 228123 h 6858000"/>
              <a:gd name="connsiteX836" fmla="*/ 5261015 w 7467600"/>
              <a:gd name="connsiteY836" fmla="*/ 227087 h 6858000"/>
              <a:gd name="connsiteX837" fmla="*/ 5861181 w 7467600"/>
              <a:gd name="connsiteY837" fmla="*/ 143093 h 6858000"/>
              <a:gd name="connsiteX838" fmla="*/ 5961252 w 7467600"/>
              <a:gd name="connsiteY838" fmla="*/ 114820 h 6858000"/>
              <a:gd name="connsiteX839" fmla="*/ 5944437 w 7467600"/>
              <a:gd name="connsiteY839" fmla="*/ 113829 h 6858000"/>
              <a:gd name="connsiteX840" fmla="*/ 3882765 w 7467600"/>
              <a:gd name="connsiteY840" fmla="*/ 0 h 6858000"/>
              <a:gd name="connsiteX841" fmla="*/ 3995099 w 7467600"/>
              <a:gd name="connsiteY841" fmla="*/ 0 h 6858000"/>
              <a:gd name="connsiteX842" fmla="*/ 4163818 w 7467600"/>
              <a:gd name="connsiteY842" fmla="*/ 234104 h 6858000"/>
              <a:gd name="connsiteX843" fmla="*/ 4172099 w 7467600"/>
              <a:gd name="connsiteY843" fmla="*/ 234207 h 6858000"/>
              <a:gd name="connsiteX844" fmla="*/ 4784282 w 7467600"/>
              <a:gd name="connsiteY844" fmla="*/ 276561 h 6858000"/>
              <a:gd name="connsiteX845" fmla="*/ 4801687 w 7467600"/>
              <a:gd name="connsiteY845" fmla="*/ 267764 h 6858000"/>
              <a:gd name="connsiteX846" fmla="*/ 6082788 w 7467600"/>
              <a:gd name="connsiteY846" fmla="*/ 64119 h 6858000"/>
              <a:gd name="connsiteX847" fmla="*/ 6099442 w 7467600"/>
              <a:gd name="connsiteY847" fmla="*/ 82568 h 6858000"/>
              <a:gd name="connsiteX848" fmla="*/ 4804137 w 7467600"/>
              <a:gd name="connsiteY848" fmla="*/ 320931 h 6858000"/>
              <a:gd name="connsiteX849" fmla="*/ 4227047 w 7467600"/>
              <a:gd name="connsiteY849" fmla="*/ 313415 h 6858000"/>
              <a:gd name="connsiteX850" fmla="*/ 4346041 w 7467600"/>
              <a:gd name="connsiteY850" fmla="*/ 456086 h 6858000"/>
              <a:gd name="connsiteX851" fmla="*/ 4870967 w 7467600"/>
              <a:gd name="connsiteY851" fmla="*/ 963061 h 6858000"/>
              <a:gd name="connsiteX852" fmla="*/ 4889647 w 7467600"/>
              <a:gd name="connsiteY852" fmla="*/ 957147 h 6858000"/>
              <a:gd name="connsiteX853" fmla="*/ 5422504 w 7467600"/>
              <a:gd name="connsiteY853" fmla="*/ 805191 h 6858000"/>
              <a:gd name="connsiteX854" fmla="*/ 6087656 w 7467600"/>
              <a:gd name="connsiteY854" fmla="*/ 826703 h 6858000"/>
              <a:gd name="connsiteX855" fmla="*/ 6058717 w 7467600"/>
              <a:gd name="connsiteY855" fmla="*/ 865992 h 6858000"/>
              <a:gd name="connsiteX856" fmla="*/ 4974153 w 7467600"/>
              <a:gd name="connsiteY856" fmla="*/ 1045456 h 6858000"/>
              <a:gd name="connsiteX857" fmla="*/ 5627835 w 7467600"/>
              <a:gd name="connsiteY857" fmla="*/ 1472077 h 6858000"/>
              <a:gd name="connsiteX858" fmla="*/ 5629817 w 7467600"/>
              <a:gd name="connsiteY858" fmla="*/ 1471412 h 6858000"/>
              <a:gd name="connsiteX859" fmla="*/ 5634124 w 7467600"/>
              <a:gd name="connsiteY859" fmla="*/ 1470572 h 6858000"/>
              <a:gd name="connsiteX860" fmla="*/ 5755832 w 7467600"/>
              <a:gd name="connsiteY860" fmla="*/ 1383886 h 6858000"/>
              <a:gd name="connsiteX861" fmla="*/ 6014186 w 7467600"/>
              <a:gd name="connsiteY861" fmla="*/ 1279799 h 6858000"/>
              <a:gd name="connsiteX862" fmla="*/ 6901619 w 7467600"/>
              <a:gd name="connsiteY862" fmla="*/ 1047874 h 6858000"/>
              <a:gd name="connsiteX863" fmla="*/ 6931566 w 7467600"/>
              <a:gd name="connsiteY863" fmla="*/ 1062034 h 6858000"/>
              <a:gd name="connsiteX864" fmla="*/ 5790982 w 7467600"/>
              <a:gd name="connsiteY864" fmla="*/ 1561380 h 6858000"/>
              <a:gd name="connsiteX865" fmla="*/ 6188971 w 7467600"/>
              <a:gd name="connsiteY865" fmla="*/ 1755168 h 6858000"/>
              <a:gd name="connsiteX866" fmla="*/ 6202446 w 7467600"/>
              <a:gd name="connsiteY866" fmla="*/ 1752268 h 6858000"/>
              <a:gd name="connsiteX867" fmla="*/ 7179560 w 7467600"/>
              <a:gd name="connsiteY867" fmla="*/ 1467551 h 6858000"/>
              <a:gd name="connsiteX868" fmla="*/ 7158730 w 7467600"/>
              <a:gd name="connsiteY868" fmla="*/ 1507835 h 6858000"/>
              <a:gd name="connsiteX869" fmla="*/ 6326959 w 7467600"/>
              <a:gd name="connsiteY869" fmla="*/ 1817686 h 6858000"/>
              <a:gd name="connsiteX870" fmla="*/ 6537433 w 7467600"/>
              <a:gd name="connsiteY870" fmla="*/ 1907790 h 6858000"/>
              <a:gd name="connsiteX871" fmla="*/ 6550221 w 7467600"/>
              <a:gd name="connsiteY871" fmla="*/ 1910729 h 6858000"/>
              <a:gd name="connsiteX872" fmla="*/ 6964438 w 7467600"/>
              <a:gd name="connsiteY872" fmla="*/ 2209505 h 6858000"/>
              <a:gd name="connsiteX873" fmla="*/ 7367862 w 7467600"/>
              <a:gd name="connsiteY873" fmla="*/ 2806833 h 6858000"/>
              <a:gd name="connsiteX874" fmla="*/ 7364329 w 7467600"/>
              <a:gd name="connsiteY874" fmla="*/ 2826907 h 6858000"/>
              <a:gd name="connsiteX875" fmla="*/ 7290545 w 7467600"/>
              <a:gd name="connsiteY875" fmla="*/ 2850663 h 6858000"/>
              <a:gd name="connsiteX876" fmla="*/ 6472036 w 7467600"/>
              <a:gd name="connsiteY876" fmla="*/ 1959003 h 6858000"/>
              <a:gd name="connsiteX877" fmla="*/ 5792897 w 7467600"/>
              <a:gd name="connsiteY877" fmla="*/ 1647747 h 6858000"/>
              <a:gd name="connsiteX878" fmla="*/ 5842751 w 7467600"/>
              <a:gd name="connsiteY878" fmla="*/ 1816112 h 6858000"/>
              <a:gd name="connsiteX879" fmla="*/ 5847424 w 7467600"/>
              <a:gd name="connsiteY879" fmla="*/ 1815776 h 6858000"/>
              <a:gd name="connsiteX880" fmla="*/ 6399821 w 7467600"/>
              <a:gd name="connsiteY880" fmla="*/ 2344799 h 6858000"/>
              <a:gd name="connsiteX881" fmla="*/ 6323232 w 7467600"/>
              <a:gd name="connsiteY881" fmla="*/ 2389634 h 6858000"/>
              <a:gd name="connsiteX882" fmla="*/ 5942958 w 7467600"/>
              <a:gd name="connsiteY882" fmla="*/ 2077708 h 6858000"/>
              <a:gd name="connsiteX883" fmla="*/ 5921559 w 7467600"/>
              <a:gd name="connsiteY883" fmla="*/ 2378596 h 6858000"/>
              <a:gd name="connsiteX884" fmla="*/ 5817651 w 7467600"/>
              <a:gd name="connsiteY884" fmla="*/ 3023919 h 6858000"/>
              <a:gd name="connsiteX885" fmla="*/ 5729634 w 7467600"/>
              <a:gd name="connsiteY885" fmla="*/ 3051849 h 6858000"/>
              <a:gd name="connsiteX886" fmla="*/ 5611018 w 7467600"/>
              <a:gd name="connsiteY886" fmla="*/ 2316769 h 6858000"/>
              <a:gd name="connsiteX887" fmla="*/ 5687608 w 7467600"/>
              <a:gd name="connsiteY887" fmla="*/ 2039972 h 6858000"/>
              <a:gd name="connsiteX888" fmla="*/ 5657554 w 7467600"/>
              <a:gd name="connsiteY888" fmla="*/ 1576445 h 6858000"/>
              <a:gd name="connsiteX889" fmla="*/ 5150475 w 7467600"/>
              <a:gd name="connsiteY889" fmla="*/ 1274012 h 6858000"/>
              <a:gd name="connsiteX890" fmla="*/ 5349142 w 7467600"/>
              <a:gd name="connsiteY890" fmla="*/ 2204405 h 6858000"/>
              <a:gd name="connsiteX891" fmla="*/ 5262214 w 7467600"/>
              <a:gd name="connsiteY891" fmla="*/ 2233836 h 6858000"/>
              <a:gd name="connsiteX892" fmla="*/ 4981539 w 7467600"/>
              <a:gd name="connsiteY892" fmla="*/ 1542201 h 6858000"/>
              <a:gd name="connsiteX893" fmla="*/ 4958461 w 7467600"/>
              <a:gd name="connsiteY893" fmla="*/ 1136957 h 6858000"/>
              <a:gd name="connsiteX894" fmla="*/ 4655015 w 7467600"/>
              <a:gd name="connsiteY894" fmla="*/ 891426 h 6858000"/>
              <a:gd name="connsiteX895" fmla="*/ 4348002 w 7467600"/>
              <a:gd name="connsiteY895" fmla="*/ 2205895 h 6858000"/>
              <a:gd name="connsiteX896" fmla="*/ 4262250 w 7467600"/>
              <a:gd name="connsiteY896" fmla="*/ 2219972 h 6858000"/>
              <a:gd name="connsiteX897" fmla="*/ 4550611 w 7467600"/>
              <a:gd name="connsiteY897" fmla="*/ 817540 h 6858000"/>
              <a:gd name="connsiteX898" fmla="*/ 4564418 w 7467600"/>
              <a:gd name="connsiteY898" fmla="*/ 808293 h 6858000"/>
              <a:gd name="connsiteX899" fmla="*/ 4266388 w 7467600"/>
              <a:gd name="connsiteY899" fmla="*/ 500083 h 6858000"/>
              <a:gd name="connsiteX900" fmla="*/ 4032842 w 7467600"/>
              <a:gd name="connsiteY900" fmla="*/ 211809 h 6858000"/>
              <a:gd name="connsiteX901" fmla="*/ 3882765 w 7467600"/>
              <a:gd name="connsiteY901" fmla="*/ 0 h 6858000"/>
              <a:gd name="connsiteX902" fmla="*/ 3721337 w 7467600"/>
              <a:gd name="connsiteY902" fmla="*/ 0 h 6858000"/>
              <a:gd name="connsiteX903" fmla="*/ 3797544 w 7467600"/>
              <a:gd name="connsiteY903" fmla="*/ 0 h 6858000"/>
              <a:gd name="connsiteX904" fmla="*/ 3775734 w 7467600"/>
              <a:gd name="connsiteY904" fmla="*/ 95131 h 6858000"/>
              <a:gd name="connsiteX905" fmla="*/ 3724807 w 7467600"/>
              <a:gd name="connsiteY905" fmla="*/ 272257 h 6858000"/>
              <a:gd name="connsiteX906" fmla="*/ 3726844 w 7467600"/>
              <a:gd name="connsiteY906" fmla="*/ 282988 h 6858000"/>
              <a:gd name="connsiteX907" fmla="*/ 3742664 w 7467600"/>
              <a:gd name="connsiteY907" fmla="*/ 279918 h 6858000"/>
              <a:gd name="connsiteX908" fmla="*/ 4103910 w 7467600"/>
              <a:gd name="connsiteY908" fmla="*/ 1161917 h 6858000"/>
              <a:gd name="connsiteX909" fmla="*/ 4020269 w 7467600"/>
              <a:gd name="connsiteY909" fmla="*/ 1200406 h 6858000"/>
              <a:gd name="connsiteX910" fmla="*/ 3674882 w 7467600"/>
              <a:gd name="connsiteY910" fmla="*/ 488524 h 6858000"/>
              <a:gd name="connsiteX911" fmla="*/ 3132682 w 7467600"/>
              <a:gd name="connsiteY911" fmla="*/ 1072284 h 6858000"/>
              <a:gd name="connsiteX912" fmla="*/ 2716346 w 7467600"/>
              <a:gd name="connsiteY912" fmla="*/ 1276376 h 6858000"/>
              <a:gd name="connsiteX913" fmla="*/ 2716772 w 7467600"/>
              <a:gd name="connsiteY913" fmla="*/ 1255462 h 6858000"/>
              <a:gd name="connsiteX914" fmla="*/ 3471096 w 7467600"/>
              <a:gd name="connsiteY914" fmla="*/ 437072 h 6858000"/>
              <a:gd name="connsiteX915" fmla="*/ 3639057 w 7467600"/>
              <a:gd name="connsiteY915" fmla="*/ 286334 h 6858000"/>
              <a:gd name="connsiteX916" fmla="*/ 3640309 w 7467600"/>
              <a:gd name="connsiteY916" fmla="*/ 284664 h 6858000"/>
              <a:gd name="connsiteX917" fmla="*/ 3646022 w 7467600"/>
              <a:gd name="connsiteY917" fmla="*/ 276711 h 6858000"/>
              <a:gd name="connsiteX918" fmla="*/ 3707943 w 7467600"/>
              <a:gd name="connsiteY918" fmla="*/ 65958 h 6858000"/>
              <a:gd name="connsiteX919" fmla="*/ 3721337 w 7467600"/>
              <a:gd name="connsiteY919" fmla="*/ 0 h 6858000"/>
              <a:gd name="connsiteX920" fmla="*/ 2867960 w 7467600"/>
              <a:gd name="connsiteY920" fmla="*/ 0 h 6858000"/>
              <a:gd name="connsiteX921" fmla="*/ 2926351 w 7467600"/>
              <a:gd name="connsiteY921" fmla="*/ 0 h 6858000"/>
              <a:gd name="connsiteX922" fmla="*/ 2902823 w 7467600"/>
              <a:gd name="connsiteY922" fmla="*/ 262929 h 6858000"/>
              <a:gd name="connsiteX923" fmla="*/ 2940663 w 7467600"/>
              <a:gd name="connsiteY923" fmla="*/ 140884 h 6858000"/>
              <a:gd name="connsiteX924" fmla="*/ 2947039 w 7467600"/>
              <a:gd name="connsiteY924" fmla="*/ 122524 h 6858000"/>
              <a:gd name="connsiteX925" fmla="*/ 2984316 w 7467600"/>
              <a:gd name="connsiteY925" fmla="*/ 0 h 6858000"/>
              <a:gd name="connsiteX926" fmla="*/ 3016114 w 7467600"/>
              <a:gd name="connsiteY926" fmla="*/ 0 h 6858000"/>
              <a:gd name="connsiteX927" fmla="*/ 2979949 w 7467600"/>
              <a:gd name="connsiteY927" fmla="*/ 119274 h 6858000"/>
              <a:gd name="connsiteX928" fmla="*/ 3023879 w 7467600"/>
              <a:gd name="connsiteY928" fmla="*/ 0 h 6858000"/>
              <a:gd name="connsiteX929" fmla="*/ 3105400 w 7467600"/>
              <a:gd name="connsiteY929" fmla="*/ 0 h 6858000"/>
              <a:gd name="connsiteX930" fmla="*/ 3094669 w 7467600"/>
              <a:gd name="connsiteY930" fmla="*/ 30308 h 6858000"/>
              <a:gd name="connsiteX931" fmla="*/ 2901945 w 7467600"/>
              <a:gd name="connsiteY931" fmla="*/ 466538 h 6858000"/>
              <a:gd name="connsiteX932" fmla="*/ 2815209 w 7467600"/>
              <a:gd name="connsiteY932" fmla="*/ 497361 h 6858000"/>
              <a:gd name="connsiteX933" fmla="*/ 2844845 w 7467600"/>
              <a:gd name="connsiteY933" fmla="*/ 127638 h 6858000"/>
              <a:gd name="connsiteX934" fmla="*/ 2867960 w 7467600"/>
              <a:gd name="connsiteY934" fmla="*/ 0 h 6858000"/>
              <a:gd name="connsiteX935" fmla="*/ 1057230 w 7467600"/>
              <a:gd name="connsiteY935" fmla="*/ 0 h 6858000"/>
              <a:gd name="connsiteX936" fmla="*/ 1111003 w 7467600"/>
              <a:gd name="connsiteY936" fmla="*/ 0 h 6858000"/>
              <a:gd name="connsiteX937" fmla="*/ 1125553 w 7467600"/>
              <a:gd name="connsiteY937" fmla="*/ 52588 h 6858000"/>
              <a:gd name="connsiteX938" fmla="*/ 1304276 w 7467600"/>
              <a:gd name="connsiteY938" fmla="*/ 476275 h 6858000"/>
              <a:gd name="connsiteX939" fmla="*/ 1492066 w 7467600"/>
              <a:gd name="connsiteY939" fmla="*/ 886333 h 6858000"/>
              <a:gd name="connsiteX940" fmla="*/ 1423698 w 7467600"/>
              <a:gd name="connsiteY940" fmla="*/ 710817 h 6858000"/>
              <a:gd name="connsiteX941" fmla="*/ 1357609 w 7467600"/>
              <a:gd name="connsiteY941" fmla="*/ 532892 h 6858000"/>
              <a:gd name="connsiteX942" fmla="*/ 1309550 w 7467600"/>
              <a:gd name="connsiteY942" fmla="*/ 374031 h 6858000"/>
              <a:gd name="connsiteX943" fmla="*/ 1193673 w 7467600"/>
              <a:gd name="connsiteY943" fmla="*/ 49533 h 6858000"/>
              <a:gd name="connsiteX944" fmla="*/ 1164391 w 7467600"/>
              <a:gd name="connsiteY944" fmla="*/ 0 h 6858000"/>
              <a:gd name="connsiteX945" fmla="*/ 1200666 w 7467600"/>
              <a:gd name="connsiteY945" fmla="*/ 0 h 6858000"/>
              <a:gd name="connsiteX946" fmla="*/ 1223408 w 7467600"/>
              <a:gd name="connsiteY946" fmla="*/ 38996 h 6858000"/>
              <a:gd name="connsiteX947" fmla="*/ 1339635 w 7467600"/>
              <a:gd name="connsiteY947" fmla="*/ 365517 h 6858000"/>
              <a:gd name="connsiteX948" fmla="*/ 1387469 w 7467600"/>
              <a:gd name="connsiteY948" fmla="*/ 523079 h 6858000"/>
              <a:gd name="connsiteX949" fmla="*/ 1452685 w 7467600"/>
              <a:gd name="connsiteY949" fmla="*/ 699806 h 6858000"/>
              <a:gd name="connsiteX950" fmla="*/ 1492092 w 7467600"/>
              <a:gd name="connsiteY950" fmla="*/ 800424 h 6858000"/>
              <a:gd name="connsiteX951" fmla="*/ 1455302 w 7467600"/>
              <a:gd name="connsiteY951" fmla="*/ 632913 h 6858000"/>
              <a:gd name="connsiteX952" fmla="*/ 1222336 w 7467600"/>
              <a:gd name="connsiteY952" fmla="*/ 9480 h 6858000"/>
              <a:gd name="connsiteX953" fmla="*/ 1214634 w 7467600"/>
              <a:gd name="connsiteY953" fmla="*/ 0 h 6858000"/>
              <a:gd name="connsiteX954" fmla="*/ 1289827 w 7467600"/>
              <a:gd name="connsiteY954" fmla="*/ 0 h 6858000"/>
              <a:gd name="connsiteX955" fmla="*/ 1321076 w 7467600"/>
              <a:gd name="connsiteY955" fmla="*/ 59722 h 6858000"/>
              <a:gd name="connsiteX956" fmla="*/ 1512579 w 7467600"/>
              <a:gd name="connsiteY956" fmla="*/ 626441 h 6858000"/>
              <a:gd name="connsiteX957" fmla="*/ 1506076 w 7467600"/>
              <a:gd name="connsiteY957" fmla="*/ 1089289 h 6858000"/>
              <a:gd name="connsiteX958" fmla="*/ 1486346 w 7467600"/>
              <a:gd name="connsiteY958" fmla="*/ 1079919 h 6858000"/>
              <a:gd name="connsiteX959" fmla="*/ 1070511 w 7467600"/>
              <a:gd name="connsiteY959" fmla="*/ 48609 h 6858000"/>
              <a:gd name="connsiteX960" fmla="*/ 1057230 w 7467600"/>
              <a:gd name="connsiteY960" fmla="*/ 0 h 6858000"/>
              <a:gd name="connsiteX961" fmla="*/ 43151 w 7467600"/>
              <a:gd name="connsiteY961" fmla="*/ 0 h 6858000"/>
              <a:gd name="connsiteX962" fmla="*/ 95283 w 7467600"/>
              <a:gd name="connsiteY962" fmla="*/ 0 h 6858000"/>
              <a:gd name="connsiteX963" fmla="*/ 300708 w 7467600"/>
              <a:gd name="connsiteY963" fmla="*/ 154571 h 6858000"/>
              <a:gd name="connsiteX964" fmla="*/ 530414 w 7467600"/>
              <a:gd name="connsiteY964" fmla="*/ 354673 h 6858000"/>
              <a:gd name="connsiteX965" fmla="*/ 333785 w 7467600"/>
              <a:gd name="connsiteY965" fmla="*/ 161564 h 6858000"/>
              <a:gd name="connsiteX966" fmla="*/ 147005 w 7467600"/>
              <a:gd name="connsiteY966" fmla="*/ 0 h 6858000"/>
              <a:gd name="connsiteX967" fmla="*/ 272509 w 7467600"/>
              <a:gd name="connsiteY967" fmla="*/ 0 h 6858000"/>
              <a:gd name="connsiteX968" fmla="*/ 326276 w 7467600"/>
              <a:gd name="connsiteY968" fmla="*/ 45847 h 6858000"/>
              <a:gd name="connsiteX969" fmla="*/ 823759 w 7467600"/>
              <a:gd name="connsiteY969" fmla="*/ 574145 h 6858000"/>
              <a:gd name="connsiteX970" fmla="*/ 811254 w 7467600"/>
              <a:gd name="connsiteY970" fmla="*/ 665546 h 6858000"/>
              <a:gd name="connsiteX971" fmla="*/ 154042 w 7467600"/>
              <a:gd name="connsiteY971" fmla="*/ 261522 h 6858000"/>
              <a:gd name="connsiteX972" fmla="*/ 13550 w 7467600"/>
              <a:gd name="connsiteY972" fmla="*/ 158423 h 6858000"/>
              <a:gd name="connsiteX973" fmla="*/ 0 w 7467600"/>
              <a:gd name="connsiteY973" fmla="*/ 146618 h 6858000"/>
              <a:gd name="connsiteX974" fmla="*/ 0 w 7467600"/>
              <a:gd name="connsiteY974" fmla="*/ 59161 h 6858000"/>
              <a:gd name="connsiteX975" fmla="*/ 45427 w 7467600"/>
              <a:gd name="connsiteY975" fmla="*/ 101078 h 6858000"/>
              <a:gd name="connsiteX976" fmla="*/ 630103 w 7467600"/>
              <a:gd name="connsiteY976" fmla="*/ 485885 h 6858000"/>
              <a:gd name="connsiteX977" fmla="*/ 532040 w 7467600"/>
              <a:gd name="connsiteY977" fmla="*/ 399359 h 6858000"/>
              <a:gd name="connsiteX978" fmla="*/ 517618 w 7467600"/>
              <a:gd name="connsiteY978" fmla="*/ 385726 h 6858000"/>
              <a:gd name="connsiteX979" fmla="*/ 285074 w 7467600"/>
              <a:gd name="connsiteY979" fmla="*/ 182755 h 6858000"/>
              <a:gd name="connsiteX980" fmla="*/ 43151 w 7467600"/>
              <a:gd name="connsiteY98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271814 w 7467600"/>
              <a:gd name="connsiteY16" fmla="*/ 6684601 h 6858000"/>
              <a:gd name="connsiteX17" fmla="*/ 7392158 w 7467600"/>
              <a:gd name="connsiteY17" fmla="*/ 6771365 h 6858000"/>
              <a:gd name="connsiteX18" fmla="*/ 7467600 w 7467600"/>
              <a:gd name="connsiteY18" fmla="*/ 6805948 h 6858000"/>
              <a:gd name="connsiteX19" fmla="*/ 7467600 w 7467600"/>
              <a:gd name="connsiteY19" fmla="*/ 6831490 h 6858000"/>
              <a:gd name="connsiteX20" fmla="*/ 7410696 w 7467600"/>
              <a:gd name="connsiteY20" fmla="*/ 6803861 h 6858000"/>
              <a:gd name="connsiteX21" fmla="*/ 7088673 w 7467600"/>
              <a:gd name="connsiteY21" fmla="*/ 6610396 h 6858000"/>
              <a:gd name="connsiteX22" fmla="*/ 1019354 w 7467600"/>
              <a:gd name="connsiteY22" fmla="*/ 6315006 h 6858000"/>
              <a:gd name="connsiteX23" fmla="*/ 441046 w 7467600"/>
              <a:gd name="connsiteY23" fmla="*/ 6691153 h 6858000"/>
              <a:gd name="connsiteX24" fmla="*/ 1019354 w 7467600"/>
              <a:gd name="connsiteY24" fmla="*/ 6315006 h 6858000"/>
              <a:gd name="connsiteX25" fmla="*/ 991680 w 7467600"/>
              <a:gd name="connsiteY25" fmla="*/ 6298413 h 6858000"/>
              <a:gd name="connsiteX26" fmla="*/ 409060 w 7467600"/>
              <a:gd name="connsiteY26" fmla="*/ 6671470 h 6858000"/>
              <a:gd name="connsiteX27" fmla="*/ 991680 w 7467600"/>
              <a:gd name="connsiteY27" fmla="*/ 6298413 h 6858000"/>
              <a:gd name="connsiteX28" fmla="*/ 103333 w 7467600"/>
              <a:gd name="connsiteY28" fmla="*/ 5699602 h 6858000"/>
              <a:gd name="connsiteX29" fmla="*/ 233938 w 7467600"/>
              <a:gd name="connsiteY29" fmla="*/ 5809416 h 6858000"/>
              <a:gd name="connsiteX30" fmla="*/ 883580 w 7467600"/>
              <a:gd name="connsiteY30" fmla="*/ 6180710 h 6858000"/>
              <a:gd name="connsiteX31" fmla="*/ 487337 w 7467600"/>
              <a:gd name="connsiteY31" fmla="*/ 5950182 h 6858000"/>
              <a:gd name="connsiteX32" fmla="*/ 354051 w 7467600"/>
              <a:gd name="connsiteY32" fmla="*/ 5854912 h 6858000"/>
              <a:gd name="connsiteX33" fmla="*/ 195436 w 7467600"/>
              <a:gd name="connsiteY33" fmla="*/ 5755068 h 6858000"/>
              <a:gd name="connsiteX34" fmla="*/ 103333 w 7467600"/>
              <a:gd name="connsiteY34" fmla="*/ 5699602 h 6858000"/>
              <a:gd name="connsiteX35" fmla="*/ 5539432 w 7467600"/>
              <a:gd name="connsiteY35" fmla="*/ 5642928 h 6858000"/>
              <a:gd name="connsiteX36" fmla="*/ 5555462 w 7467600"/>
              <a:gd name="connsiteY36" fmla="*/ 5694454 h 6858000"/>
              <a:gd name="connsiteX37" fmla="*/ 5828270 w 7467600"/>
              <a:gd name="connsiteY37" fmla="*/ 6320663 h 6858000"/>
              <a:gd name="connsiteX38" fmla="*/ 5947416 w 7467600"/>
              <a:gd name="connsiteY38" fmla="*/ 6574846 h 6858000"/>
              <a:gd name="connsiteX39" fmla="*/ 5539432 w 7467600"/>
              <a:gd name="connsiteY39" fmla="*/ 5642928 h 6858000"/>
              <a:gd name="connsiteX40" fmla="*/ 51253 w 7467600"/>
              <a:gd name="connsiteY40" fmla="*/ 5631825 h 6858000"/>
              <a:gd name="connsiteX41" fmla="*/ 211622 w 7467600"/>
              <a:gd name="connsiteY41" fmla="*/ 5728803 h 6858000"/>
              <a:gd name="connsiteX42" fmla="*/ 371652 w 7467600"/>
              <a:gd name="connsiteY42" fmla="*/ 5829062 h 6858000"/>
              <a:gd name="connsiteX43" fmla="*/ 505903 w 7467600"/>
              <a:gd name="connsiteY43" fmla="*/ 5925221 h 6858000"/>
              <a:gd name="connsiteX44" fmla="*/ 899240 w 7467600"/>
              <a:gd name="connsiteY44" fmla="*/ 6153068 h 6858000"/>
              <a:gd name="connsiteX45" fmla="*/ 988114 w 7467600"/>
              <a:gd name="connsiteY45" fmla="*/ 6174204 h 6858000"/>
              <a:gd name="connsiteX46" fmla="*/ 845971 w 7467600"/>
              <a:gd name="connsiteY46" fmla="*/ 6067177 h 6858000"/>
              <a:gd name="connsiteX47" fmla="*/ 448057 w 7467600"/>
              <a:gd name="connsiteY47" fmla="*/ 5841376 h 6858000"/>
              <a:gd name="connsiteX48" fmla="*/ 51253 w 7467600"/>
              <a:gd name="connsiteY48" fmla="*/ 5631825 h 6858000"/>
              <a:gd name="connsiteX49" fmla="*/ 2606687 w 7467600"/>
              <a:gd name="connsiteY49" fmla="*/ 5630718 h 6858000"/>
              <a:gd name="connsiteX50" fmla="*/ 2645658 w 7467600"/>
              <a:gd name="connsiteY50" fmla="*/ 6640259 h 6858000"/>
              <a:gd name="connsiteX51" fmla="*/ 2606687 w 7467600"/>
              <a:gd name="connsiteY51" fmla="*/ 5630718 h 6858000"/>
              <a:gd name="connsiteX52" fmla="*/ 3642057 w 7467600"/>
              <a:gd name="connsiteY52" fmla="*/ 5573487 h 6858000"/>
              <a:gd name="connsiteX53" fmla="*/ 3632981 w 7467600"/>
              <a:gd name="connsiteY53" fmla="*/ 5579437 h 6858000"/>
              <a:gd name="connsiteX54" fmla="*/ 3382436 w 7467600"/>
              <a:gd name="connsiteY54" fmla="*/ 5952726 h 6858000"/>
              <a:gd name="connsiteX55" fmla="*/ 3191929 w 7467600"/>
              <a:gd name="connsiteY55" fmla="*/ 6662669 h 6858000"/>
              <a:gd name="connsiteX56" fmla="*/ 3369898 w 7467600"/>
              <a:gd name="connsiteY56" fmla="*/ 6081771 h 6858000"/>
              <a:gd name="connsiteX57" fmla="*/ 3642057 w 7467600"/>
              <a:gd name="connsiteY57" fmla="*/ 5573487 h 6858000"/>
              <a:gd name="connsiteX58" fmla="*/ 2650666 w 7467600"/>
              <a:gd name="connsiteY58" fmla="*/ 5530686 h 6858000"/>
              <a:gd name="connsiteX59" fmla="*/ 2650249 w 7467600"/>
              <a:gd name="connsiteY59" fmla="*/ 5532101 h 6858000"/>
              <a:gd name="connsiteX60" fmla="*/ 2663808 w 7467600"/>
              <a:gd name="connsiteY60" fmla="*/ 6535215 h 6858000"/>
              <a:gd name="connsiteX61" fmla="*/ 2665418 w 7467600"/>
              <a:gd name="connsiteY61" fmla="*/ 6132756 h 6858000"/>
              <a:gd name="connsiteX62" fmla="*/ 2650666 w 7467600"/>
              <a:gd name="connsiteY62" fmla="*/ 5530686 h 6858000"/>
              <a:gd name="connsiteX63" fmla="*/ 2680277 w 7467600"/>
              <a:gd name="connsiteY63" fmla="*/ 5479204 h 6858000"/>
              <a:gd name="connsiteX64" fmla="*/ 2678972 w 7467600"/>
              <a:gd name="connsiteY64" fmla="*/ 5481582 h 6858000"/>
              <a:gd name="connsiteX65" fmla="*/ 2696666 w 7467600"/>
              <a:gd name="connsiteY65" fmla="*/ 6133836 h 6858000"/>
              <a:gd name="connsiteX66" fmla="*/ 2695769 w 7467600"/>
              <a:gd name="connsiteY66" fmla="*/ 6390955 h 6858000"/>
              <a:gd name="connsiteX67" fmla="*/ 2739893 w 7467600"/>
              <a:gd name="connsiteY67" fmla="*/ 6108357 h 6858000"/>
              <a:gd name="connsiteX68" fmla="*/ 2680277 w 7467600"/>
              <a:gd name="connsiteY68" fmla="*/ 5479204 h 6858000"/>
              <a:gd name="connsiteX69" fmla="*/ 1132195 w 7467600"/>
              <a:gd name="connsiteY69" fmla="*/ 5467980 h 6858000"/>
              <a:gd name="connsiteX70" fmla="*/ 1679056 w 7467600"/>
              <a:gd name="connsiteY70" fmla="*/ 5516907 h 6858000"/>
              <a:gd name="connsiteX71" fmla="*/ 2128648 w 7467600"/>
              <a:gd name="connsiteY71" fmla="*/ 5474249 h 6858000"/>
              <a:gd name="connsiteX72" fmla="*/ 1825619 w 7467600"/>
              <a:gd name="connsiteY72" fmla="*/ 5478447 h 6858000"/>
              <a:gd name="connsiteX73" fmla="*/ 1737798 w 7467600"/>
              <a:gd name="connsiteY73" fmla="*/ 5483353 h 6858000"/>
              <a:gd name="connsiteX74" fmla="*/ 1132195 w 7467600"/>
              <a:gd name="connsiteY74" fmla="*/ 5467980 h 6858000"/>
              <a:gd name="connsiteX75" fmla="*/ 6844835 w 7467600"/>
              <a:gd name="connsiteY75" fmla="*/ 5424988 h 6858000"/>
              <a:gd name="connsiteX76" fmla="*/ 6879594 w 7467600"/>
              <a:gd name="connsiteY76" fmla="*/ 5424547 h 6858000"/>
              <a:gd name="connsiteX77" fmla="*/ 7379510 w 7467600"/>
              <a:gd name="connsiteY77" fmla="*/ 5755454 h 6858000"/>
              <a:gd name="connsiteX78" fmla="*/ 7467600 w 7467600"/>
              <a:gd name="connsiteY78" fmla="*/ 5845526 h 6858000"/>
              <a:gd name="connsiteX79" fmla="*/ 7467600 w 7467600"/>
              <a:gd name="connsiteY79" fmla="*/ 5925131 h 6858000"/>
              <a:gd name="connsiteX80" fmla="*/ 7271900 w 7467600"/>
              <a:gd name="connsiteY80" fmla="*/ 5734551 h 6858000"/>
              <a:gd name="connsiteX81" fmla="*/ 7015907 w 7467600"/>
              <a:gd name="connsiteY81" fmla="*/ 5541548 h 6858000"/>
              <a:gd name="connsiteX82" fmla="*/ 7259646 w 7467600"/>
              <a:gd name="connsiteY82" fmla="*/ 5765985 h 6858000"/>
              <a:gd name="connsiteX83" fmla="*/ 7467600 w 7467600"/>
              <a:gd name="connsiteY83" fmla="*/ 5971257 h 6858000"/>
              <a:gd name="connsiteX84" fmla="*/ 7467600 w 7467600"/>
              <a:gd name="connsiteY84" fmla="*/ 6012219 h 6858000"/>
              <a:gd name="connsiteX85" fmla="*/ 7240170 w 7467600"/>
              <a:gd name="connsiteY85" fmla="*/ 5787985 h 6858000"/>
              <a:gd name="connsiteX86" fmla="*/ 6946849 w 7467600"/>
              <a:gd name="connsiteY86" fmla="*/ 5523271 h 6858000"/>
              <a:gd name="connsiteX87" fmla="*/ 6946972 w 7467600"/>
              <a:gd name="connsiteY87" fmla="*/ 5526491 h 6858000"/>
              <a:gd name="connsiteX88" fmla="*/ 7105827 w 7467600"/>
              <a:gd name="connsiteY88" fmla="*/ 5718700 h 6858000"/>
              <a:gd name="connsiteX89" fmla="*/ 7356878 w 7467600"/>
              <a:gd name="connsiteY89" fmla="*/ 5981332 h 6858000"/>
              <a:gd name="connsiteX90" fmla="*/ 7467600 w 7467600"/>
              <a:gd name="connsiteY90" fmla="*/ 6117703 h 6858000"/>
              <a:gd name="connsiteX91" fmla="*/ 7467600 w 7467600"/>
              <a:gd name="connsiteY91" fmla="*/ 6163634 h 6858000"/>
              <a:gd name="connsiteX92" fmla="*/ 7403637 w 7467600"/>
              <a:gd name="connsiteY92" fmla="*/ 6083957 h 6858000"/>
              <a:gd name="connsiteX93" fmla="*/ 7254615 w 7467600"/>
              <a:gd name="connsiteY93" fmla="*/ 5911918 h 6858000"/>
              <a:gd name="connsiteX94" fmla="*/ 7312589 w 7467600"/>
              <a:gd name="connsiteY94" fmla="*/ 5982309 h 6858000"/>
              <a:gd name="connsiteX95" fmla="*/ 7448321 w 7467600"/>
              <a:gd name="connsiteY95" fmla="*/ 6190991 h 6858000"/>
              <a:gd name="connsiteX96" fmla="*/ 7467600 w 7467600"/>
              <a:gd name="connsiteY96" fmla="*/ 6221686 h 6858000"/>
              <a:gd name="connsiteX97" fmla="*/ 7467600 w 7467600"/>
              <a:gd name="connsiteY97" fmla="*/ 6334256 h 6858000"/>
              <a:gd name="connsiteX98" fmla="*/ 7454976 w 7467600"/>
              <a:gd name="connsiteY98" fmla="*/ 6318297 h 6858000"/>
              <a:gd name="connsiteX99" fmla="*/ 7042773 w 7467600"/>
              <a:gd name="connsiteY99" fmla="*/ 5734011 h 6858000"/>
              <a:gd name="connsiteX100" fmla="*/ 6844835 w 7467600"/>
              <a:gd name="connsiteY100" fmla="*/ 5424988 h 6858000"/>
              <a:gd name="connsiteX101" fmla="*/ 1456157 w 7467600"/>
              <a:gd name="connsiteY101" fmla="*/ 5371404 h 6858000"/>
              <a:gd name="connsiteX102" fmla="*/ 1244432 w 7467600"/>
              <a:gd name="connsiteY102" fmla="*/ 5385601 h 6858000"/>
              <a:gd name="connsiteX103" fmla="*/ 973990 w 7467600"/>
              <a:gd name="connsiteY103" fmla="*/ 5424940 h 6858000"/>
              <a:gd name="connsiteX104" fmla="*/ 1103809 w 7467600"/>
              <a:gd name="connsiteY104" fmla="*/ 5433720 h 6858000"/>
              <a:gd name="connsiteX105" fmla="*/ 1123454 w 7467600"/>
              <a:gd name="connsiteY105" fmla="*/ 5435727 h 6858000"/>
              <a:gd name="connsiteX106" fmla="*/ 1737017 w 7467600"/>
              <a:gd name="connsiteY106" fmla="*/ 5452183 h 6858000"/>
              <a:gd name="connsiteX107" fmla="*/ 1824397 w 7467600"/>
              <a:gd name="connsiteY107" fmla="*/ 5447757 h 6858000"/>
              <a:gd name="connsiteX108" fmla="*/ 2070059 w 7467600"/>
              <a:gd name="connsiteY108" fmla="*/ 5441660 h 6858000"/>
              <a:gd name="connsiteX109" fmla="*/ 1456157 w 7467600"/>
              <a:gd name="connsiteY109" fmla="*/ 5371404 h 6858000"/>
              <a:gd name="connsiteX110" fmla="*/ 4988186 w 7467600"/>
              <a:gd name="connsiteY110" fmla="*/ 5216467 h 6858000"/>
              <a:gd name="connsiteX111" fmla="*/ 4777334 w 7467600"/>
              <a:gd name="connsiteY111" fmla="*/ 5406072 h 6858000"/>
              <a:gd name="connsiteX112" fmla="*/ 4718341 w 7467600"/>
              <a:gd name="connsiteY112" fmla="*/ 5468043 h 6858000"/>
              <a:gd name="connsiteX113" fmla="*/ 4604655 w 7467600"/>
              <a:gd name="connsiteY113" fmla="*/ 5583434 h 6858000"/>
              <a:gd name="connsiteX114" fmla="*/ 4565074 w 7467600"/>
              <a:gd name="connsiteY114" fmla="*/ 5618550 h 6858000"/>
              <a:gd name="connsiteX115" fmla="*/ 4988186 w 7467600"/>
              <a:gd name="connsiteY115" fmla="*/ 5216467 h 6858000"/>
              <a:gd name="connsiteX116" fmla="*/ 4978032 w 7467600"/>
              <a:gd name="connsiteY116" fmla="*/ 5183809 h 6858000"/>
              <a:gd name="connsiteX117" fmla="*/ 4463413 w 7467600"/>
              <a:gd name="connsiteY117" fmla="*/ 5615162 h 6858000"/>
              <a:gd name="connsiteX118" fmla="*/ 4358134 w 7467600"/>
              <a:gd name="connsiteY118" fmla="*/ 5742791 h 6858000"/>
              <a:gd name="connsiteX119" fmla="*/ 4376219 w 7467600"/>
              <a:gd name="connsiteY119" fmla="*/ 5729027 h 6858000"/>
              <a:gd name="connsiteX120" fmla="*/ 4582340 w 7467600"/>
              <a:gd name="connsiteY120" fmla="*/ 5561037 h 6858000"/>
              <a:gd name="connsiteX121" fmla="*/ 4694684 w 7467600"/>
              <a:gd name="connsiteY121" fmla="*/ 5447098 h 6858000"/>
              <a:gd name="connsiteX122" fmla="*/ 4754123 w 7467600"/>
              <a:gd name="connsiteY122" fmla="*/ 5384643 h 6858000"/>
              <a:gd name="connsiteX123" fmla="*/ 4978032 w 7467600"/>
              <a:gd name="connsiteY123" fmla="*/ 5183809 h 6858000"/>
              <a:gd name="connsiteX124" fmla="*/ 1903353 w 7467600"/>
              <a:gd name="connsiteY124" fmla="*/ 5044827 h 6858000"/>
              <a:gd name="connsiteX125" fmla="*/ 1936931 w 7467600"/>
              <a:gd name="connsiteY125" fmla="*/ 5093954 h 6858000"/>
              <a:gd name="connsiteX126" fmla="*/ 2195868 w 7467600"/>
              <a:gd name="connsiteY126" fmla="*/ 5396574 h 6858000"/>
              <a:gd name="connsiteX127" fmla="*/ 2088852 w 7467600"/>
              <a:gd name="connsiteY127" fmla="*/ 5166123 h 6858000"/>
              <a:gd name="connsiteX128" fmla="*/ 1958241 w 7467600"/>
              <a:gd name="connsiteY128" fmla="*/ 5067955 h 6858000"/>
              <a:gd name="connsiteX129" fmla="*/ 1903353 w 7467600"/>
              <a:gd name="connsiteY129" fmla="*/ 5044827 h 6858000"/>
              <a:gd name="connsiteX130" fmla="*/ 1979378 w 7467600"/>
              <a:gd name="connsiteY130" fmla="*/ 4769504 h 6858000"/>
              <a:gd name="connsiteX131" fmla="*/ 2882120 w 7467600"/>
              <a:gd name="connsiteY131" fmla="*/ 5064547 h 6858000"/>
              <a:gd name="connsiteX132" fmla="*/ 2793103 w 7467600"/>
              <a:gd name="connsiteY132" fmla="*/ 5039699 h 6858000"/>
              <a:gd name="connsiteX133" fmla="*/ 2770041 w 7467600"/>
              <a:gd name="connsiteY133" fmla="*/ 5033634 h 6858000"/>
              <a:gd name="connsiteX134" fmla="*/ 1979378 w 7467600"/>
              <a:gd name="connsiteY134" fmla="*/ 4769504 h 6858000"/>
              <a:gd name="connsiteX135" fmla="*/ 1927410 w 7467600"/>
              <a:gd name="connsiteY135" fmla="*/ 4716164 h 6858000"/>
              <a:gd name="connsiteX136" fmla="*/ 1959587 w 7467600"/>
              <a:gd name="connsiteY136" fmla="*/ 4728849 h 6858000"/>
              <a:gd name="connsiteX137" fmla="*/ 2777707 w 7467600"/>
              <a:gd name="connsiteY137" fmla="*/ 5003991 h 6858000"/>
              <a:gd name="connsiteX138" fmla="*/ 2800768 w 7467600"/>
              <a:gd name="connsiteY138" fmla="*/ 5010056 h 6858000"/>
              <a:gd name="connsiteX139" fmla="*/ 2879408 w 7467600"/>
              <a:gd name="connsiteY139" fmla="*/ 5031590 h 6858000"/>
              <a:gd name="connsiteX140" fmla="*/ 2862295 w 7467600"/>
              <a:gd name="connsiteY140" fmla="*/ 5022958 h 6858000"/>
              <a:gd name="connsiteX141" fmla="*/ 2813343 w 7467600"/>
              <a:gd name="connsiteY141" fmla="*/ 4998369 h 6858000"/>
              <a:gd name="connsiteX142" fmla="*/ 2646245 w 7467600"/>
              <a:gd name="connsiteY142" fmla="*/ 4930999 h 6858000"/>
              <a:gd name="connsiteX143" fmla="*/ 1999243 w 7467600"/>
              <a:gd name="connsiteY143" fmla="*/ 4730524 h 6858000"/>
              <a:gd name="connsiteX144" fmla="*/ 1979527 w 7467600"/>
              <a:gd name="connsiteY144" fmla="*/ 4726651 h 6858000"/>
              <a:gd name="connsiteX145" fmla="*/ 1927410 w 7467600"/>
              <a:gd name="connsiteY145" fmla="*/ 4716164 h 6858000"/>
              <a:gd name="connsiteX146" fmla="*/ 1997014 w 7467600"/>
              <a:gd name="connsiteY146" fmla="*/ 4698007 h 6858000"/>
              <a:gd name="connsiteX147" fmla="*/ 2005458 w 7467600"/>
              <a:gd name="connsiteY147" fmla="*/ 4699540 h 6858000"/>
              <a:gd name="connsiteX148" fmla="*/ 2657186 w 7467600"/>
              <a:gd name="connsiteY148" fmla="*/ 4901687 h 6858000"/>
              <a:gd name="connsiteX149" fmla="*/ 2826662 w 7467600"/>
              <a:gd name="connsiteY149" fmla="*/ 4970362 h 6858000"/>
              <a:gd name="connsiteX150" fmla="*/ 2876100 w 7467600"/>
              <a:gd name="connsiteY150" fmla="*/ 4995397 h 6858000"/>
              <a:gd name="connsiteX151" fmla="*/ 3042600 w 7467600"/>
              <a:gd name="connsiteY151" fmla="*/ 5059532 h 6858000"/>
              <a:gd name="connsiteX152" fmla="*/ 1997014 w 7467600"/>
              <a:gd name="connsiteY152" fmla="*/ 4698007 h 6858000"/>
              <a:gd name="connsiteX153" fmla="*/ 2305292 w 7467600"/>
              <a:gd name="connsiteY153" fmla="*/ 4219492 h 6858000"/>
              <a:gd name="connsiteX154" fmla="*/ 3360922 w 7467600"/>
              <a:gd name="connsiteY154" fmla="*/ 4529373 h 6858000"/>
              <a:gd name="connsiteX155" fmla="*/ 3492420 w 7467600"/>
              <a:gd name="connsiteY155" fmla="*/ 4510145 h 6858000"/>
              <a:gd name="connsiteX156" fmla="*/ 3364086 w 7467600"/>
              <a:gd name="connsiteY156" fmla="*/ 4480340 h 6858000"/>
              <a:gd name="connsiteX157" fmla="*/ 3225818 w 7467600"/>
              <a:gd name="connsiteY157" fmla="*/ 4411822 h 6858000"/>
              <a:gd name="connsiteX158" fmla="*/ 3129696 w 7467600"/>
              <a:gd name="connsiteY158" fmla="*/ 4360704 h 6858000"/>
              <a:gd name="connsiteX159" fmla="*/ 2814545 w 7467600"/>
              <a:gd name="connsiteY159" fmla="*/ 4282955 h 6858000"/>
              <a:gd name="connsiteX160" fmla="*/ 2305292 w 7467600"/>
              <a:gd name="connsiteY160" fmla="*/ 4219492 h 6858000"/>
              <a:gd name="connsiteX161" fmla="*/ 2626982 w 7467600"/>
              <a:gd name="connsiteY161" fmla="*/ 4206450 h 6858000"/>
              <a:gd name="connsiteX162" fmla="*/ 2490617 w 7467600"/>
              <a:gd name="connsiteY162" fmla="*/ 4206951 h 6858000"/>
              <a:gd name="connsiteX163" fmla="*/ 2819869 w 7467600"/>
              <a:gd name="connsiteY163" fmla="*/ 4252936 h 6858000"/>
              <a:gd name="connsiteX164" fmla="*/ 3143018 w 7467600"/>
              <a:gd name="connsiteY164" fmla="*/ 4332698 h 6858000"/>
              <a:gd name="connsiteX165" fmla="*/ 3241520 w 7467600"/>
              <a:gd name="connsiteY165" fmla="*/ 4385112 h 6858000"/>
              <a:gd name="connsiteX166" fmla="*/ 3374575 w 7467600"/>
              <a:gd name="connsiteY166" fmla="*/ 4451517 h 6858000"/>
              <a:gd name="connsiteX167" fmla="*/ 3505221 w 7467600"/>
              <a:gd name="connsiteY167" fmla="*/ 4480757 h 6858000"/>
              <a:gd name="connsiteX168" fmla="*/ 2626982 w 7467600"/>
              <a:gd name="connsiteY168" fmla="*/ 4206450 h 6858000"/>
              <a:gd name="connsiteX169" fmla="*/ 1310106 w 7467600"/>
              <a:gd name="connsiteY169" fmla="*/ 3943217 h 6858000"/>
              <a:gd name="connsiteX170" fmla="*/ 854994 w 7467600"/>
              <a:gd name="connsiteY170" fmla="*/ 4399136 h 6858000"/>
              <a:gd name="connsiteX171" fmla="*/ 742462 w 7467600"/>
              <a:gd name="connsiteY171" fmla="*/ 4594648 h 6858000"/>
              <a:gd name="connsiteX172" fmla="*/ 820602 w 7467600"/>
              <a:gd name="connsiteY172" fmla="*/ 4485915 h 6858000"/>
              <a:gd name="connsiteX173" fmla="*/ 878295 w 7467600"/>
              <a:gd name="connsiteY173" fmla="*/ 4403594 h 6858000"/>
              <a:gd name="connsiteX174" fmla="*/ 1240607 w 7467600"/>
              <a:gd name="connsiteY174" fmla="*/ 4010401 h 6858000"/>
              <a:gd name="connsiteX175" fmla="*/ 1310106 w 7467600"/>
              <a:gd name="connsiteY175" fmla="*/ 3943217 h 6858000"/>
              <a:gd name="connsiteX176" fmla="*/ 1423113 w 7467600"/>
              <a:gd name="connsiteY176" fmla="*/ 3874565 h 6858000"/>
              <a:gd name="connsiteX177" fmla="*/ 1260565 w 7467600"/>
              <a:gd name="connsiteY177" fmla="*/ 4031982 h 6858000"/>
              <a:gd name="connsiteX178" fmla="*/ 901900 w 7467600"/>
              <a:gd name="connsiteY178" fmla="*/ 4421236 h 6858000"/>
              <a:gd name="connsiteX179" fmla="*/ 845044 w 7467600"/>
              <a:gd name="connsiteY179" fmla="*/ 4502436 h 6858000"/>
              <a:gd name="connsiteX180" fmla="*/ 685926 w 7467600"/>
              <a:gd name="connsiteY180" fmla="*/ 4703069 h 6858000"/>
              <a:gd name="connsiteX181" fmla="*/ 684248 w 7467600"/>
              <a:gd name="connsiteY181" fmla="*/ 4706721 h 6858000"/>
              <a:gd name="connsiteX182" fmla="*/ 1423113 w 7467600"/>
              <a:gd name="connsiteY182" fmla="*/ 3874565 h 6858000"/>
              <a:gd name="connsiteX183" fmla="*/ 3316479 w 7467600"/>
              <a:gd name="connsiteY183" fmla="*/ 3872136 h 6858000"/>
              <a:gd name="connsiteX184" fmla="*/ 3546806 w 7467600"/>
              <a:gd name="connsiteY184" fmla="*/ 4356139 h 6858000"/>
              <a:gd name="connsiteX185" fmla="*/ 3364433 w 7467600"/>
              <a:gd name="connsiteY185" fmla="*/ 3953121 h 6858000"/>
              <a:gd name="connsiteX186" fmla="*/ 3316479 w 7467600"/>
              <a:gd name="connsiteY186" fmla="*/ 3872136 h 6858000"/>
              <a:gd name="connsiteX187" fmla="*/ 3291335 w 7467600"/>
              <a:gd name="connsiteY187" fmla="*/ 3767420 h 6858000"/>
              <a:gd name="connsiteX188" fmla="*/ 3390805 w 7467600"/>
              <a:gd name="connsiteY188" fmla="*/ 3937163 h 6858000"/>
              <a:gd name="connsiteX189" fmla="*/ 3579062 w 7467600"/>
              <a:gd name="connsiteY189" fmla="*/ 4359040 h 6858000"/>
              <a:gd name="connsiteX190" fmla="*/ 3467355 w 7467600"/>
              <a:gd name="connsiteY190" fmla="*/ 3988130 h 6858000"/>
              <a:gd name="connsiteX191" fmla="*/ 3310753 w 7467600"/>
              <a:gd name="connsiteY191" fmla="*/ 3787140 h 6858000"/>
              <a:gd name="connsiteX192" fmla="*/ 3291335 w 7467600"/>
              <a:gd name="connsiteY192" fmla="*/ 3767420 h 6858000"/>
              <a:gd name="connsiteX193" fmla="*/ 1635889 w 7467600"/>
              <a:gd name="connsiteY193" fmla="*/ 3709494 h 6858000"/>
              <a:gd name="connsiteX194" fmla="*/ 1634800 w 7467600"/>
              <a:gd name="connsiteY194" fmla="*/ 3731111 h 6858000"/>
              <a:gd name="connsiteX195" fmla="*/ 1635889 w 7467600"/>
              <a:gd name="connsiteY195" fmla="*/ 3709494 h 6858000"/>
              <a:gd name="connsiteX196" fmla="*/ 1510397 w 7467600"/>
              <a:gd name="connsiteY196" fmla="*/ 3684705 h 6858000"/>
              <a:gd name="connsiteX197" fmla="*/ 1146550 w 7467600"/>
              <a:gd name="connsiteY197" fmla="*/ 3802012 h 6858000"/>
              <a:gd name="connsiteX198" fmla="*/ 698834 w 7467600"/>
              <a:gd name="connsiteY198" fmla="*/ 3952272 h 6858000"/>
              <a:gd name="connsiteX199" fmla="*/ 34256 w 7467600"/>
              <a:gd name="connsiteY199" fmla="*/ 4347603 h 6858000"/>
              <a:gd name="connsiteX200" fmla="*/ 527241 w 7467600"/>
              <a:gd name="connsiteY200" fmla="*/ 4065078 h 6858000"/>
              <a:gd name="connsiteX201" fmla="*/ 1510397 w 7467600"/>
              <a:gd name="connsiteY201" fmla="*/ 3684705 h 6858000"/>
              <a:gd name="connsiteX202" fmla="*/ 1313114 w 7467600"/>
              <a:gd name="connsiteY202" fmla="*/ 3655216 h 6858000"/>
              <a:gd name="connsiteX203" fmla="*/ 1109304 w 7467600"/>
              <a:gd name="connsiteY203" fmla="*/ 3669030 h 6858000"/>
              <a:gd name="connsiteX204" fmla="*/ 8129 w 7467600"/>
              <a:gd name="connsiteY204" fmla="*/ 4330519 h 6858000"/>
              <a:gd name="connsiteX205" fmla="*/ 687572 w 7467600"/>
              <a:gd name="connsiteY205" fmla="*/ 3925629 h 6858000"/>
              <a:gd name="connsiteX206" fmla="*/ 1138365 w 7467600"/>
              <a:gd name="connsiteY206" fmla="*/ 3774515 h 6858000"/>
              <a:gd name="connsiteX207" fmla="*/ 1505579 w 7467600"/>
              <a:gd name="connsiteY207" fmla="*/ 3655526 h 6858000"/>
              <a:gd name="connsiteX208" fmla="*/ 1313114 w 7467600"/>
              <a:gd name="connsiteY208" fmla="*/ 3655216 h 6858000"/>
              <a:gd name="connsiteX209" fmla="*/ 3655073 w 7467600"/>
              <a:gd name="connsiteY209" fmla="*/ 3650884 h 6858000"/>
              <a:gd name="connsiteX210" fmla="*/ 3989938 w 7467600"/>
              <a:gd name="connsiteY210" fmla="*/ 3991685 h 6858000"/>
              <a:gd name="connsiteX211" fmla="*/ 4393907 w 7467600"/>
              <a:gd name="connsiteY211" fmla="*/ 4261258 h 6858000"/>
              <a:gd name="connsiteX212" fmla="*/ 4648051 w 7467600"/>
              <a:gd name="connsiteY212" fmla="*/ 4374051 h 6858000"/>
              <a:gd name="connsiteX213" fmla="*/ 4383389 w 7467600"/>
              <a:gd name="connsiteY213" fmla="*/ 4184369 h 6858000"/>
              <a:gd name="connsiteX214" fmla="*/ 4165508 w 7467600"/>
              <a:gd name="connsiteY214" fmla="*/ 4035196 h 6858000"/>
              <a:gd name="connsiteX215" fmla="*/ 4068162 w 7467600"/>
              <a:gd name="connsiteY215" fmla="*/ 3953394 h 6858000"/>
              <a:gd name="connsiteX216" fmla="*/ 3981416 w 7467600"/>
              <a:gd name="connsiteY216" fmla="*/ 3880482 h 6858000"/>
              <a:gd name="connsiteX217" fmla="*/ 3800147 w 7467600"/>
              <a:gd name="connsiteY217" fmla="*/ 3749872 h 6858000"/>
              <a:gd name="connsiteX218" fmla="*/ 3655073 w 7467600"/>
              <a:gd name="connsiteY218" fmla="*/ 3650884 h 6858000"/>
              <a:gd name="connsiteX219" fmla="*/ 3670252 w 7467600"/>
              <a:gd name="connsiteY219" fmla="*/ 3622798 h 6858000"/>
              <a:gd name="connsiteX220" fmla="*/ 3817258 w 7467600"/>
              <a:gd name="connsiteY220" fmla="*/ 3723577 h 6858000"/>
              <a:gd name="connsiteX221" fmla="*/ 4000461 w 7467600"/>
              <a:gd name="connsiteY221" fmla="*/ 3855966 h 6858000"/>
              <a:gd name="connsiteX222" fmla="*/ 4088180 w 7467600"/>
              <a:gd name="connsiteY222" fmla="*/ 3929774 h 6858000"/>
              <a:gd name="connsiteX223" fmla="*/ 4184555 w 7467600"/>
              <a:gd name="connsiteY223" fmla="*/ 4010683 h 6858000"/>
              <a:gd name="connsiteX224" fmla="*/ 4399563 w 7467600"/>
              <a:gd name="connsiteY224" fmla="*/ 4158106 h 6858000"/>
              <a:gd name="connsiteX225" fmla="*/ 4684469 w 7467600"/>
              <a:gd name="connsiteY225" fmla="*/ 4364680 h 6858000"/>
              <a:gd name="connsiteX226" fmla="*/ 4690271 w 7467600"/>
              <a:gd name="connsiteY226" fmla="*/ 4370034 h 6858000"/>
              <a:gd name="connsiteX227" fmla="*/ 4136093 w 7467600"/>
              <a:gd name="connsiteY227" fmla="*/ 3858466 h 6858000"/>
              <a:gd name="connsiteX228" fmla="*/ 3670252 w 7467600"/>
              <a:gd name="connsiteY228" fmla="*/ 3622798 h 6858000"/>
              <a:gd name="connsiteX229" fmla="*/ 4440129 w 7467600"/>
              <a:gd name="connsiteY229" fmla="*/ 3448571 h 6858000"/>
              <a:gd name="connsiteX230" fmla="*/ 4856525 w 7467600"/>
              <a:gd name="connsiteY230" fmla="*/ 3915351 h 6858000"/>
              <a:gd name="connsiteX231" fmla="*/ 5059055 w 7467600"/>
              <a:gd name="connsiteY231" fmla="*/ 4108918 h 6858000"/>
              <a:gd name="connsiteX232" fmla="*/ 5290070 w 7467600"/>
              <a:gd name="connsiteY232" fmla="*/ 4263619 h 6858000"/>
              <a:gd name="connsiteX233" fmla="*/ 4834991 w 7467600"/>
              <a:gd name="connsiteY233" fmla="*/ 3830985 h 6858000"/>
              <a:gd name="connsiteX234" fmla="*/ 4440129 w 7467600"/>
              <a:gd name="connsiteY234" fmla="*/ 3448571 h 6858000"/>
              <a:gd name="connsiteX235" fmla="*/ 4441737 w 7467600"/>
              <a:gd name="connsiteY235" fmla="*/ 3399734 h 6858000"/>
              <a:gd name="connsiteX236" fmla="*/ 4431236 w 7467600"/>
              <a:gd name="connsiteY236" fmla="*/ 3400954 h 6858000"/>
              <a:gd name="connsiteX237" fmla="*/ 4557150 w 7467600"/>
              <a:gd name="connsiteY237" fmla="*/ 3510023 h 6858000"/>
              <a:gd name="connsiteX238" fmla="*/ 4856936 w 7467600"/>
              <a:gd name="connsiteY238" fmla="*/ 3809146 h 6858000"/>
              <a:gd name="connsiteX239" fmla="*/ 5111996 w 7467600"/>
              <a:gd name="connsiteY239" fmla="*/ 4065759 h 6858000"/>
              <a:gd name="connsiteX240" fmla="*/ 5388878 w 7467600"/>
              <a:gd name="connsiteY240" fmla="*/ 4300185 h 6858000"/>
              <a:gd name="connsiteX241" fmla="*/ 5425556 w 7467600"/>
              <a:gd name="connsiteY241" fmla="*/ 4308967 h 6858000"/>
              <a:gd name="connsiteX242" fmla="*/ 4943646 w 7467600"/>
              <a:gd name="connsiteY242" fmla="*/ 3822916 h 6858000"/>
              <a:gd name="connsiteX243" fmla="*/ 4594837 w 7467600"/>
              <a:gd name="connsiteY243" fmla="*/ 3532274 h 6858000"/>
              <a:gd name="connsiteX244" fmla="*/ 4441737 w 7467600"/>
              <a:gd name="connsiteY244" fmla="*/ 3399734 h 6858000"/>
              <a:gd name="connsiteX245" fmla="*/ 5425834 w 7467600"/>
              <a:gd name="connsiteY245" fmla="*/ 3162785 h 6858000"/>
              <a:gd name="connsiteX246" fmla="*/ 5401644 w 7467600"/>
              <a:gd name="connsiteY246" fmla="*/ 3617847 h 6858000"/>
              <a:gd name="connsiteX247" fmla="*/ 5467256 w 7467600"/>
              <a:gd name="connsiteY247" fmla="*/ 4175494 h 6858000"/>
              <a:gd name="connsiteX248" fmla="*/ 5448069 w 7467600"/>
              <a:gd name="connsiteY248" fmla="*/ 3567554 h 6858000"/>
              <a:gd name="connsiteX249" fmla="*/ 5425834 w 7467600"/>
              <a:gd name="connsiteY249" fmla="*/ 3162785 h 6858000"/>
              <a:gd name="connsiteX250" fmla="*/ 1318687 w 7467600"/>
              <a:gd name="connsiteY250" fmla="*/ 3113840 h 6858000"/>
              <a:gd name="connsiteX251" fmla="*/ 1066793 w 7467600"/>
              <a:gd name="connsiteY251" fmla="*/ 3212171 h 6858000"/>
              <a:gd name="connsiteX252" fmla="*/ 993319 w 7467600"/>
              <a:gd name="connsiteY252" fmla="*/ 3247648 h 6858000"/>
              <a:gd name="connsiteX253" fmla="*/ 853081 w 7467600"/>
              <a:gd name="connsiteY253" fmla="*/ 3312410 h 6858000"/>
              <a:gd name="connsiteX254" fmla="*/ 805957 w 7467600"/>
              <a:gd name="connsiteY254" fmla="*/ 3330443 h 6858000"/>
              <a:gd name="connsiteX255" fmla="*/ 1318687 w 7467600"/>
              <a:gd name="connsiteY255" fmla="*/ 3113840 h 6858000"/>
              <a:gd name="connsiteX256" fmla="*/ 5453702 w 7467600"/>
              <a:gd name="connsiteY256" fmla="*/ 3090882 h 6858000"/>
              <a:gd name="connsiteX257" fmla="*/ 5480135 w 7467600"/>
              <a:gd name="connsiteY257" fmla="*/ 3565802 h 6858000"/>
              <a:gd name="connsiteX258" fmla="*/ 5499023 w 7467600"/>
              <a:gd name="connsiteY258" fmla="*/ 4166310 h 6858000"/>
              <a:gd name="connsiteX259" fmla="*/ 5547022 w 7467600"/>
              <a:gd name="connsiteY259" fmla="*/ 3607838 h 6858000"/>
              <a:gd name="connsiteX260" fmla="*/ 5515964 w 7467600"/>
              <a:gd name="connsiteY260" fmla="*/ 3378541 h 6858000"/>
              <a:gd name="connsiteX261" fmla="*/ 5453702 w 7467600"/>
              <a:gd name="connsiteY261" fmla="*/ 3090882 h 6858000"/>
              <a:gd name="connsiteX262" fmla="*/ 1238695 w 7467600"/>
              <a:gd name="connsiteY262" fmla="*/ 3076820 h 6858000"/>
              <a:gd name="connsiteX263" fmla="*/ 716371 w 7467600"/>
              <a:gd name="connsiteY263" fmla="*/ 3293249 h 6858000"/>
              <a:gd name="connsiteX264" fmla="*/ 579522 w 7467600"/>
              <a:gd name="connsiteY264" fmla="*/ 3371759 h 6858000"/>
              <a:gd name="connsiteX265" fmla="*/ 600288 w 7467600"/>
              <a:gd name="connsiteY265" fmla="*/ 3365555 h 6858000"/>
              <a:gd name="connsiteX266" fmla="*/ 840692 w 7467600"/>
              <a:gd name="connsiteY266" fmla="*/ 3284921 h 6858000"/>
              <a:gd name="connsiteX267" fmla="*/ 979248 w 7467600"/>
              <a:gd name="connsiteY267" fmla="*/ 3221003 h 6858000"/>
              <a:gd name="connsiteX268" fmla="*/ 1053282 w 7467600"/>
              <a:gd name="connsiteY268" fmla="*/ 3185247 h 6858000"/>
              <a:gd name="connsiteX269" fmla="*/ 1320603 w 7467600"/>
              <a:gd name="connsiteY269" fmla="*/ 3081281 h 6858000"/>
              <a:gd name="connsiteX270" fmla="*/ 1238695 w 7467600"/>
              <a:gd name="connsiteY270" fmla="*/ 3076820 h 6858000"/>
              <a:gd name="connsiteX271" fmla="*/ 5425627 w 7467600"/>
              <a:gd name="connsiteY271" fmla="*/ 2954192 h 6858000"/>
              <a:gd name="connsiteX272" fmla="*/ 5470770 w 7467600"/>
              <a:gd name="connsiteY272" fmla="*/ 3005435 h 6858000"/>
              <a:gd name="connsiteX273" fmla="*/ 5519779 w 7467600"/>
              <a:gd name="connsiteY273" fmla="*/ 4359223 h 6858000"/>
              <a:gd name="connsiteX274" fmla="*/ 5520293 w 7467600"/>
              <a:gd name="connsiteY274" fmla="*/ 4360602 h 6858000"/>
              <a:gd name="connsiteX275" fmla="*/ 5767221 w 7467600"/>
              <a:gd name="connsiteY275" fmla="*/ 4665564 h 6858000"/>
              <a:gd name="connsiteX276" fmla="*/ 6937169 w 7467600"/>
              <a:gd name="connsiteY276" fmla="*/ 4815941 h 6858000"/>
              <a:gd name="connsiteX277" fmla="*/ 6953922 w 7467600"/>
              <a:gd name="connsiteY277" fmla="*/ 4890068 h 6858000"/>
              <a:gd name="connsiteX278" fmla="*/ 6071359 w 7467600"/>
              <a:gd name="connsiteY278" fmla="*/ 4770770 h 6858000"/>
              <a:gd name="connsiteX279" fmla="*/ 6038839 w 7467600"/>
              <a:gd name="connsiteY279" fmla="*/ 4764474 h 6858000"/>
              <a:gd name="connsiteX280" fmla="*/ 6038706 w 7467600"/>
              <a:gd name="connsiteY280" fmla="*/ 4763847 h 6858000"/>
              <a:gd name="connsiteX281" fmla="*/ 6037784 w 7467600"/>
              <a:gd name="connsiteY281" fmla="*/ 4764270 h 6858000"/>
              <a:gd name="connsiteX282" fmla="*/ 6038839 w 7467600"/>
              <a:gd name="connsiteY282" fmla="*/ 4764474 h 6858000"/>
              <a:gd name="connsiteX283" fmla="*/ 6040338 w 7467600"/>
              <a:gd name="connsiteY283" fmla="*/ 4771418 h 6858000"/>
              <a:gd name="connsiteX284" fmla="*/ 6024488 w 7467600"/>
              <a:gd name="connsiteY284" fmla="*/ 4809903 h 6858000"/>
              <a:gd name="connsiteX285" fmla="*/ 5599771 w 7467600"/>
              <a:gd name="connsiteY285" fmla="*/ 5509652 h 6858000"/>
              <a:gd name="connsiteX286" fmla="*/ 5548843 w 7467600"/>
              <a:gd name="connsiteY286" fmla="*/ 5563845 h 6858000"/>
              <a:gd name="connsiteX287" fmla="*/ 5940952 w 7467600"/>
              <a:gd name="connsiteY287" fmla="*/ 6250028 h 6858000"/>
              <a:gd name="connsiteX288" fmla="*/ 6043441 w 7467600"/>
              <a:gd name="connsiteY288" fmla="*/ 6665847 h 6858000"/>
              <a:gd name="connsiteX289" fmla="*/ 6093432 w 7467600"/>
              <a:gd name="connsiteY289" fmla="*/ 6858000 h 6858000"/>
              <a:gd name="connsiteX290" fmla="*/ 6034344 w 7467600"/>
              <a:gd name="connsiteY290" fmla="*/ 6858000 h 6858000"/>
              <a:gd name="connsiteX291" fmla="*/ 6026679 w 7467600"/>
              <a:gd name="connsiteY291" fmla="*/ 6836959 h 6858000"/>
              <a:gd name="connsiteX292" fmla="*/ 5800441 w 7467600"/>
              <a:gd name="connsiteY292" fmla="*/ 6335286 h 6858000"/>
              <a:gd name="connsiteX293" fmla="*/ 5526562 w 7467600"/>
              <a:gd name="connsiteY293" fmla="*/ 5705388 h 6858000"/>
              <a:gd name="connsiteX294" fmla="*/ 5519640 w 7467600"/>
              <a:gd name="connsiteY294" fmla="*/ 5683774 h 6858000"/>
              <a:gd name="connsiteX295" fmla="*/ 5844559 w 7467600"/>
              <a:gd name="connsiteY295" fmla="*/ 6553349 h 6858000"/>
              <a:gd name="connsiteX296" fmla="*/ 5975994 w 7467600"/>
              <a:gd name="connsiteY296" fmla="*/ 6858000 h 6858000"/>
              <a:gd name="connsiteX297" fmla="*/ 5898547 w 7467600"/>
              <a:gd name="connsiteY297" fmla="*/ 6858000 h 6858000"/>
              <a:gd name="connsiteX298" fmla="*/ 5682041 w 7467600"/>
              <a:gd name="connsiteY298" fmla="*/ 6355860 h 6858000"/>
              <a:gd name="connsiteX299" fmla="*/ 5461758 w 7467600"/>
              <a:gd name="connsiteY299" fmla="*/ 5820220 h 6858000"/>
              <a:gd name="connsiteX300" fmla="*/ 5237282 w 7467600"/>
              <a:gd name="connsiteY300" fmla="*/ 6579086 h 6858000"/>
              <a:gd name="connsiteX301" fmla="*/ 5115009 w 7467600"/>
              <a:gd name="connsiteY301" fmla="*/ 6858000 h 6858000"/>
              <a:gd name="connsiteX302" fmla="*/ 5028074 w 7467600"/>
              <a:gd name="connsiteY302" fmla="*/ 6858000 h 6858000"/>
              <a:gd name="connsiteX303" fmla="*/ 5079508 w 7467600"/>
              <a:gd name="connsiteY303" fmla="*/ 6749074 h 6858000"/>
              <a:gd name="connsiteX304" fmla="*/ 5371846 w 7467600"/>
              <a:gd name="connsiteY304" fmla="*/ 5924413 h 6858000"/>
              <a:gd name="connsiteX305" fmla="*/ 5270512 w 7467600"/>
              <a:gd name="connsiteY305" fmla="*/ 6138975 h 6858000"/>
              <a:gd name="connsiteX306" fmla="*/ 5062409 w 7467600"/>
              <a:gd name="connsiteY306" fmla="*/ 6653544 h 6858000"/>
              <a:gd name="connsiteX307" fmla="*/ 5036628 w 7467600"/>
              <a:gd name="connsiteY307" fmla="*/ 6754247 h 6858000"/>
              <a:gd name="connsiteX308" fmla="*/ 5009112 w 7467600"/>
              <a:gd name="connsiteY308" fmla="*/ 6858000 h 6858000"/>
              <a:gd name="connsiteX309" fmla="*/ 4976679 w 7467600"/>
              <a:gd name="connsiteY309" fmla="*/ 6858000 h 6858000"/>
              <a:gd name="connsiteX310" fmla="*/ 5006537 w 7467600"/>
              <a:gd name="connsiteY310" fmla="*/ 6747068 h 6858000"/>
              <a:gd name="connsiteX311" fmla="*/ 5032723 w 7467600"/>
              <a:gd name="connsiteY311" fmla="*/ 6644957 h 6858000"/>
              <a:gd name="connsiteX312" fmla="*/ 5242949 w 7467600"/>
              <a:gd name="connsiteY312" fmla="*/ 6125175 h 6858000"/>
              <a:gd name="connsiteX313" fmla="*/ 5286321 w 7467600"/>
              <a:gd name="connsiteY313" fmla="*/ 6033555 h 6858000"/>
              <a:gd name="connsiteX314" fmla="*/ 5008210 w 7467600"/>
              <a:gd name="connsiteY314" fmla="*/ 6649194 h 6858000"/>
              <a:gd name="connsiteX315" fmla="*/ 4986321 w 7467600"/>
              <a:gd name="connsiteY315" fmla="*/ 6765687 h 6858000"/>
              <a:gd name="connsiteX316" fmla="*/ 4973474 w 7467600"/>
              <a:gd name="connsiteY316" fmla="*/ 6858000 h 6858000"/>
              <a:gd name="connsiteX317" fmla="*/ 4907178 w 7467600"/>
              <a:gd name="connsiteY317" fmla="*/ 6858000 h 6858000"/>
              <a:gd name="connsiteX318" fmla="*/ 4910810 w 7467600"/>
              <a:gd name="connsiteY318" fmla="*/ 6829660 h 6858000"/>
              <a:gd name="connsiteX319" fmla="*/ 4987461 w 7467600"/>
              <a:gd name="connsiteY319" fmla="*/ 6432994 h 6858000"/>
              <a:gd name="connsiteX320" fmla="*/ 5179262 w 7467600"/>
              <a:gd name="connsiteY320" fmla="*/ 6035044 h 6858000"/>
              <a:gd name="connsiteX321" fmla="*/ 4689678 w 7467600"/>
              <a:gd name="connsiteY321" fmla="*/ 6440241 h 6858000"/>
              <a:gd name="connsiteX322" fmla="*/ 4477543 w 7467600"/>
              <a:gd name="connsiteY322" fmla="*/ 6674836 h 6858000"/>
              <a:gd name="connsiteX323" fmla="*/ 4329957 w 7467600"/>
              <a:gd name="connsiteY323" fmla="*/ 6858000 h 6858000"/>
              <a:gd name="connsiteX324" fmla="*/ 4218595 w 7467600"/>
              <a:gd name="connsiteY324" fmla="*/ 6858000 h 6858000"/>
              <a:gd name="connsiteX325" fmla="*/ 4368888 w 7467600"/>
              <a:gd name="connsiteY325" fmla="*/ 6668412 h 6858000"/>
              <a:gd name="connsiteX326" fmla="*/ 4563091 w 7467600"/>
              <a:gd name="connsiteY326" fmla="*/ 6442508 h 6858000"/>
              <a:gd name="connsiteX327" fmla="*/ 5387324 w 7467600"/>
              <a:gd name="connsiteY327" fmla="*/ 5705830 h 6858000"/>
              <a:gd name="connsiteX328" fmla="*/ 5073620 w 7467600"/>
              <a:gd name="connsiteY328" fmla="*/ 5955437 h 6858000"/>
              <a:gd name="connsiteX329" fmla="*/ 4689789 w 7467600"/>
              <a:gd name="connsiteY329" fmla="*/ 6268382 h 6858000"/>
              <a:gd name="connsiteX330" fmla="*/ 4418722 w 7467600"/>
              <a:gd name="connsiteY330" fmla="*/ 6570886 h 6858000"/>
              <a:gd name="connsiteX331" fmla="*/ 4214944 w 7467600"/>
              <a:gd name="connsiteY331" fmla="*/ 6858000 h 6858000"/>
              <a:gd name="connsiteX332" fmla="*/ 4177898 w 7467600"/>
              <a:gd name="connsiteY332" fmla="*/ 6858000 h 6858000"/>
              <a:gd name="connsiteX333" fmla="*/ 4391597 w 7467600"/>
              <a:gd name="connsiteY333" fmla="*/ 6556370 h 6858000"/>
              <a:gd name="connsiteX334" fmla="*/ 4668889 w 7467600"/>
              <a:gd name="connsiteY334" fmla="*/ 6246399 h 6858000"/>
              <a:gd name="connsiteX335" fmla="*/ 5055427 w 7467600"/>
              <a:gd name="connsiteY335" fmla="*/ 5931476 h 6858000"/>
              <a:gd name="connsiteX336" fmla="*/ 5371814 w 7467600"/>
              <a:gd name="connsiteY336" fmla="*/ 5678975 h 6858000"/>
              <a:gd name="connsiteX337" fmla="*/ 4987918 w 7467600"/>
              <a:gd name="connsiteY337" fmla="*/ 5838701 h 6858000"/>
              <a:gd name="connsiteX338" fmla="*/ 4317146 w 7467600"/>
              <a:gd name="connsiteY338" fmla="*/ 6587716 h 6858000"/>
              <a:gd name="connsiteX339" fmla="*/ 4171627 w 7467600"/>
              <a:gd name="connsiteY339" fmla="*/ 6858000 h 6858000"/>
              <a:gd name="connsiteX340" fmla="*/ 4081585 w 7467600"/>
              <a:gd name="connsiteY340" fmla="*/ 6858000 h 6858000"/>
              <a:gd name="connsiteX341" fmla="*/ 4238603 w 7467600"/>
              <a:gd name="connsiteY341" fmla="*/ 6559341 h 6858000"/>
              <a:gd name="connsiteX342" fmla="*/ 4778333 w 7467600"/>
              <a:gd name="connsiteY342" fmla="*/ 5873626 h 6858000"/>
              <a:gd name="connsiteX343" fmla="*/ 5414185 w 7467600"/>
              <a:gd name="connsiteY343" fmla="*/ 5573882 h 6858000"/>
              <a:gd name="connsiteX344" fmla="*/ 5959648 w 7467600"/>
              <a:gd name="connsiteY344" fmla="*/ 4760797 h 6858000"/>
              <a:gd name="connsiteX345" fmla="*/ 5355019 w 7467600"/>
              <a:gd name="connsiteY345" fmla="*/ 4734672 h 6858000"/>
              <a:gd name="connsiteX346" fmla="*/ 5083565 w 7467600"/>
              <a:gd name="connsiteY346" fmla="*/ 5179121 h 6858000"/>
              <a:gd name="connsiteX347" fmla="*/ 4713577 w 7467600"/>
              <a:gd name="connsiteY347" fmla="*/ 5616803 h 6858000"/>
              <a:gd name="connsiteX348" fmla="*/ 3989559 w 7467600"/>
              <a:gd name="connsiteY348" fmla="*/ 6145945 h 6858000"/>
              <a:gd name="connsiteX349" fmla="*/ 3939824 w 7467600"/>
              <a:gd name="connsiteY349" fmla="*/ 6066900 h 6858000"/>
              <a:gd name="connsiteX350" fmla="*/ 4584537 w 7467600"/>
              <a:gd name="connsiteY350" fmla="*/ 5324826 h 6858000"/>
              <a:gd name="connsiteX351" fmla="*/ 5037105 w 7467600"/>
              <a:gd name="connsiteY351" fmla="*/ 5088765 h 6858000"/>
              <a:gd name="connsiteX352" fmla="*/ 5039930 w 7467600"/>
              <a:gd name="connsiteY352" fmla="*/ 5089585 h 6858000"/>
              <a:gd name="connsiteX353" fmla="*/ 5263764 w 7467600"/>
              <a:gd name="connsiteY353" fmla="*/ 4735525 h 6858000"/>
              <a:gd name="connsiteX354" fmla="*/ 4086300 w 7467600"/>
              <a:gd name="connsiteY354" fmla="*/ 4884599 h 6858000"/>
              <a:gd name="connsiteX355" fmla="*/ 4085485 w 7467600"/>
              <a:gd name="connsiteY355" fmla="*/ 4899070 h 6858000"/>
              <a:gd name="connsiteX356" fmla="*/ 3871915 w 7467600"/>
              <a:gd name="connsiteY356" fmla="*/ 5253645 h 6858000"/>
              <a:gd name="connsiteX357" fmla="*/ 3799374 w 7467600"/>
              <a:gd name="connsiteY357" fmla="*/ 5466127 h 6858000"/>
              <a:gd name="connsiteX358" fmla="*/ 3498850 w 7467600"/>
              <a:gd name="connsiteY358" fmla="*/ 6661888 h 6858000"/>
              <a:gd name="connsiteX359" fmla="*/ 3399216 w 7467600"/>
              <a:gd name="connsiteY359" fmla="*/ 6858000 h 6858000"/>
              <a:gd name="connsiteX360" fmla="*/ 3303688 w 7467600"/>
              <a:gd name="connsiteY360" fmla="*/ 6858000 h 6858000"/>
              <a:gd name="connsiteX361" fmla="*/ 3391774 w 7467600"/>
              <a:gd name="connsiteY361" fmla="*/ 6697181 h 6858000"/>
              <a:gd name="connsiteX362" fmla="*/ 3735540 w 7467600"/>
              <a:gd name="connsiteY362" fmla="*/ 5546923 h 6858000"/>
              <a:gd name="connsiteX363" fmla="*/ 3729438 w 7467600"/>
              <a:gd name="connsiteY363" fmla="*/ 5569058 h 6858000"/>
              <a:gd name="connsiteX364" fmla="*/ 3707782 w 7467600"/>
              <a:gd name="connsiteY364" fmla="*/ 5644908 h 6858000"/>
              <a:gd name="connsiteX365" fmla="*/ 3583827 w 7467600"/>
              <a:gd name="connsiteY365" fmla="*/ 6039215 h 6858000"/>
              <a:gd name="connsiteX366" fmla="*/ 3547861 w 7467600"/>
              <a:gd name="connsiteY366" fmla="*/ 6129609 h 6858000"/>
              <a:gd name="connsiteX367" fmla="*/ 3490905 w 7467600"/>
              <a:gd name="connsiteY367" fmla="*/ 6277660 h 6858000"/>
              <a:gd name="connsiteX368" fmla="*/ 3455859 w 7467600"/>
              <a:gd name="connsiteY368" fmla="*/ 6391301 h 6858000"/>
              <a:gd name="connsiteX369" fmla="*/ 3429112 w 7467600"/>
              <a:gd name="connsiteY369" fmla="*/ 6479469 h 6858000"/>
              <a:gd name="connsiteX370" fmla="*/ 3304862 w 7467600"/>
              <a:gd name="connsiteY370" fmla="*/ 6796476 h 6858000"/>
              <a:gd name="connsiteX371" fmla="*/ 3276071 w 7467600"/>
              <a:gd name="connsiteY371" fmla="*/ 6858000 h 6858000"/>
              <a:gd name="connsiteX372" fmla="*/ 3240805 w 7467600"/>
              <a:gd name="connsiteY372" fmla="*/ 6858000 h 6858000"/>
              <a:gd name="connsiteX373" fmla="*/ 3275917 w 7467600"/>
              <a:gd name="connsiteY373" fmla="*/ 6783192 h 6858000"/>
              <a:gd name="connsiteX374" fmla="*/ 3399358 w 7467600"/>
              <a:gd name="connsiteY374" fmla="*/ 6469011 h 6858000"/>
              <a:gd name="connsiteX375" fmla="*/ 3425650 w 7467600"/>
              <a:gd name="connsiteY375" fmla="*/ 6381333 h 6858000"/>
              <a:gd name="connsiteX376" fmla="*/ 3460661 w 7467600"/>
              <a:gd name="connsiteY376" fmla="*/ 6266763 h 6858000"/>
              <a:gd name="connsiteX377" fmla="*/ 3518021 w 7467600"/>
              <a:gd name="connsiteY377" fmla="*/ 6117298 h 6858000"/>
              <a:gd name="connsiteX378" fmla="*/ 3554035 w 7467600"/>
              <a:gd name="connsiteY378" fmla="*/ 6027832 h 6858000"/>
              <a:gd name="connsiteX379" fmla="*/ 3677174 w 7467600"/>
              <a:gd name="connsiteY379" fmla="*/ 5636351 h 6858000"/>
              <a:gd name="connsiteX380" fmla="*/ 3698819 w 7467600"/>
              <a:gd name="connsiteY380" fmla="*/ 5560503 h 6858000"/>
              <a:gd name="connsiteX381" fmla="*/ 3702094 w 7467600"/>
              <a:gd name="connsiteY381" fmla="*/ 5549194 h 6858000"/>
              <a:gd name="connsiteX382" fmla="*/ 3398355 w 7467600"/>
              <a:gd name="connsiteY382" fmla="*/ 6094603 h 6858000"/>
              <a:gd name="connsiteX383" fmla="*/ 3193941 w 7467600"/>
              <a:gd name="connsiteY383" fmla="*/ 6798775 h 6858000"/>
              <a:gd name="connsiteX384" fmla="*/ 3184140 w 7467600"/>
              <a:gd name="connsiteY384" fmla="*/ 6858000 h 6858000"/>
              <a:gd name="connsiteX385" fmla="*/ 3099978 w 7467600"/>
              <a:gd name="connsiteY385" fmla="*/ 6858000 h 6858000"/>
              <a:gd name="connsiteX386" fmla="*/ 3101556 w 7467600"/>
              <a:gd name="connsiteY386" fmla="*/ 6843337 h 6858000"/>
              <a:gd name="connsiteX387" fmla="*/ 3370162 w 7467600"/>
              <a:gd name="connsiteY387" fmla="*/ 5785550 h 6858000"/>
              <a:gd name="connsiteX388" fmla="*/ 3746477 w 7467600"/>
              <a:gd name="connsiteY388" fmla="*/ 5377889 h 6858000"/>
              <a:gd name="connsiteX389" fmla="*/ 3863399 w 7467600"/>
              <a:gd name="connsiteY389" fmla="*/ 5087257 h 6858000"/>
              <a:gd name="connsiteX390" fmla="*/ 3968712 w 7467600"/>
              <a:gd name="connsiteY390" fmla="*/ 4913989 h 6858000"/>
              <a:gd name="connsiteX391" fmla="*/ 2792390 w 7467600"/>
              <a:gd name="connsiteY391" fmla="*/ 5382974 h 6858000"/>
              <a:gd name="connsiteX392" fmla="*/ 2714982 w 7467600"/>
              <a:gd name="connsiteY392" fmla="*/ 5427051 h 6858000"/>
              <a:gd name="connsiteX393" fmla="*/ 2813361 w 7467600"/>
              <a:gd name="connsiteY393" fmla="*/ 6023912 h 6858000"/>
              <a:gd name="connsiteX394" fmla="*/ 2688430 w 7467600"/>
              <a:gd name="connsiteY394" fmla="*/ 6801564 h 6858000"/>
              <a:gd name="connsiteX395" fmla="*/ 2629626 w 7467600"/>
              <a:gd name="connsiteY395" fmla="*/ 6763394 h 6858000"/>
              <a:gd name="connsiteX396" fmla="*/ 2565328 w 7467600"/>
              <a:gd name="connsiteY396" fmla="*/ 5516399 h 6858000"/>
              <a:gd name="connsiteX397" fmla="*/ 1922999 w 7467600"/>
              <a:gd name="connsiteY397" fmla="*/ 5980343 h 6858000"/>
              <a:gd name="connsiteX398" fmla="*/ 1950261 w 7467600"/>
              <a:gd name="connsiteY398" fmla="*/ 6405858 h 6858000"/>
              <a:gd name="connsiteX399" fmla="*/ 2365554 w 7467600"/>
              <a:gd name="connsiteY399" fmla="*/ 6759107 h 6858000"/>
              <a:gd name="connsiteX400" fmla="*/ 2424142 w 7467600"/>
              <a:gd name="connsiteY400" fmla="*/ 6858000 h 6858000"/>
              <a:gd name="connsiteX401" fmla="*/ 2395994 w 7467600"/>
              <a:gd name="connsiteY401" fmla="*/ 6858000 h 6858000"/>
              <a:gd name="connsiteX402" fmla="*/ 2392863 w 7467600"/>
              <a:gd name="connsiteY402" fmla="*/ 6852964 h 6858000"/>
              <a:gd name="connsiteX403" fmla="*/ 2017589 w 7467600"/>
              <a:gd name="connsiteY403" fmla="*/ 6493982 h 6858000"/>
              <a:gd name="connsiteX404" fmla="*/ 2147336 w 7467600"/>
              <a:gd name="connsiteY404" fmla="*/ 6594052 h 6858000"/>
              <a:gd name="connsiteX405" fmla="*/ 2207047 w 7467600"/>
              <a:gd name="connsiteY405" fmla="*/ 6654540 h 6858000"/>
              <a:gd name="connsiteX406" fmla="*/ 2299106 w 7467600"/>
              <a:gd name="connsiteY406" fmla="*/ 6778931 h 6858000"/>
              <a:gd name="connsiteX407" fmla="*/ 2314430 w 7467600"/>
              <a:gd name="connsiteY407" fmla="*/ 6801144 h 6858000"/>
              <a:gd name="connsiteX408" fmla="*/ 2352406 w 7467600"/>
              <a:gd name="connsiteY408" fmla="*/ 6858000 h 6858000"/>
              <a:gd name="connsiteX409" fmla="*/ 2314492 w 7467600"/>
              <a:gd name="connsiteY409" fmla="*/ 6858000 h 6858000"/>
              <a:gd name="connsiteX410" fmla="*/ 2288095 w 7467600"/>
              <a:gd name="connsiteY410" fmla="*/ 6818030 h 6858000"/>
              <a:gd name="connsiteX411" fmla="*/ 2272768 w 7467600"/>
              <a:gd name="connsiteY411" fmla="*/ 6795822 h 6858000"/>
              <a:gd name="connsiteX412" fmla="*/ 2182715 w 7467600"/>
              <a:gd name="connsiteY412" fmla="*/ 6675071 h 6858000"/>
              <a:gd name="connsiteX413" fmla="*/ 2032061 w 7467600"/>
              <a:gd name="connsiteY413" fmla="*/ 6541380 h 6858000"/>
              <a:gd name="connsiteX414" fmla="*/ 2257220 w 7467600"/>
              <a:gd name="connsiteY414" fmla="*/ 6826257 h 6858000"/>
              <a:gd name="connsiteX415" fmla="*/ 2281324 w 7467600"/>
              <a:gd name="connsiteY415" fmla="*/ 6858000 h 6858000"/>
              <a:gd name="connsiteX416" fmla="*/ 2242860 w 7467600"/>
              <a:gd name="connsiteY416" fmla="*/ 6858000 h 6858000"/>
              <a:gd name="connsiteX417" fmla="*/ 2232818 w 7467600"/>
              <a:gd name="connsiteY417" fmla="*/ 6844926 h 6858000"/>
              <a:gd name="connsiteX418" fmla="*/ 1990172 w 7467600"/>
              <a:gd name="connsiteY418" fmla="*/ 6542121 h 6858000"/>
              <a:gd name="connsiteX419" fmla="*/ 2124090 w 7467600"/>
              <a:gd name="connsiteY419" fmla="*/ 6761017 h 6858000"/>
              <a:gd name="connsiteX420" fmla="*/ 2200380 w 7467600"/>
              <a:gd name="connsiteY420" fmla="*/ 6858000 h 6858000"/>
              <a:gd name="connsiteX421" fmla="*/ 2147507 w 7467600"/>
              <a:gd name="connsiteY421" fmla="*/ 6858000 h 6858000"/>
              <a:gd name="connsiteX422" fmla="*/ 2070668 w 7467600"/>
              <a:gd name="connsiteY422" fmla="*/ 6761520 h 6858000"/>
              <a:gd name="connsiteX423" fmla="*/ 1975142 w 7467600"/>
              <a:gd name="connsiteY423" fmla="*/ 6585570 h 6858000"/>
              <a:gd name="connsiteX424" fmla="*/ 2050035 w 7467600"/>
              <a:gd name="connsiteY424" fmla="*/ 6813345 h 6858000"/>
              <a:gd name="connsiteX425" fmla="*/ 2063025 w 7467600"/>
              <a:gd name="connsiteY425" fmla="*/ 6858000 h 6858000"/>
              <a:gd name="connsiteX426" fmla="*/ 2021675 w 7467600"/>
              <a:gd name="connsiteY426" fmla="*/ 6858000 h 6858000"/>
              <a:gd name="connsiteX427" fmla="*/ 2019308 w 7467600"/>
              <a:gd name="connsiteY427" fmla="*/ 6847118 h 6858000"/>
              <a:gd name="connsiteX428" fmla="*/ 1938835 w 7467600"/>
              <a:gd name="connsiteY428" fmla="*/ 6551160 h 6858000"/>
              <a:gd name="connsiteX429" fmla="*/ 1953230 w 7467600"/>
              <a:gd name="connsiteY429" fmla="*/ 6759699 h 6858000"/>
              <a:gd name="connsiteX430" fmla="*/ 1956763 w 7467600"/>
              <a:gd name="connsiteY430" fmla="*/ 6778191 h 6858000"/>
              <a:gd name="connsiteX431" fmla="*/ 1967925 w 7467600"/>
              <a:gd name="connsiteY431" fmla="*/ 6858000 h 6858000"/>
              <a:gd name="connsiteX432" fmla="*/ 1936622 w 7467600"/>
              <a:gd name="connsiteY432" fmla="*/ 6858000 h 6858000"/>
              <a:gd name="connsiteX433" fmla="*/ 1926261 w 7467600"/>
              <a:gd name="connsiteY433" fmla="*/ 6784064 h 6858000"/>
              <a:gd name="connsiteX434" fmla="*/ 1922724 w 7467600"/>
              <a:gd name="connsiteY434" fmla="*/ 6765577 h 6858000"/>
              <a:gd name="connsiteX435" fmla="*/ 1904650 w 7467600"/>
              <a:gd name="connsiteY435" fmla="*/ 6639616 h 6858000"/>
              <a:gd name="connsiteX436" fmla="*/ 1885273 w 7467600"/>
              <a:gd name="connsiteY436" fmla="*/ 6858000 h 6858000"/>
              <a:gd name="connsiteX437" fmla="*/ 1854363 w 7467600"/>
              <a:gd name="connsiteY437" fmla="*/ 6858000 h 6858000"/>
              <a:gd name="connsiteX438" fmla="*/ 1880391 w 7467600"/>
              <a:gd name="connsiteY438" fmla="*/ 6603796 h 6858000"/>
              <a:gd name="connsiteX439" fmla="*/ 1818273 w 7467600"/>
              <a:gd name="connsiteY439" fmla="*/ 6715729 h 6858000"/>
              <a:gd name="connsiteX440" fmla="*/ 1794691 w 7467600"/>
              <a:gd name="connsiteY440" fmla="*/ 6843239 h 6858000"/>
              <a:gd name="connsiteX441" fmla="*/ 1794914 w 7467600"/>
              <a:gd name="connsiteY441" fmla="*/ 6858000 h 6858000"/>
              <a:gd name="connsiteX442" fmla="*/ 1746128 w 7467600"/>
              <a:gd name="connsiteY442" fmla="*/ 6858000 h 6858000"/>
              <a:gd name="connsiteX443" fmla="*/ 1753934 w 7467600"/>
              <a:gd name="connsiteY443" fmla="*/ 6724796 h 6858000"/>
              <a:gd name="connsiteX444" fmla="*/ 1792053 w 7467600"/>
              <a:gd name="connsiteY444" fmla="*/ 6572396 h 6858000"/>
              <a:gd name="connsiteX445" fmla="*/ 1862248 w 7467600"/>
              <a:gd name="connsiteY445" fmla="*/ 6266397 h 6858000"/>
              <a:gd name="connsiteX446" fmla="*/ 1862250 w 7467600"/>
              <a:gd name="connsiteY446" fmla="*/ 6033531 h 6858000"/>
              <a:gd name="connsiteX447" fmla="*/ 1211999 w 7467600"/>
              <a:gd name="connsiteY447" fmla="*/ 6683610 h 6858000"/>
              <a:gd name="connsiteX448" fmla="*/ 1213266 w 7467600"/>
              <a:gd name="connsiteY448" fmla="*/ 6691947 h 6858000"/>
              <a:gd name="connsiteX449" fmla="*/ 1203370 w 7467600"/>
              <a:gd name="connsiteY449" fmla="*/ 6850676 h 6858000"/>
              <a:gd name="connsiteX450" fmla="*/ 1203671 w 7467600"/>
              <a:gd name="connsiteY450" fmla="*/ 6858000 h 6858000"/>
              <a:gd name="connsiteX451" fmla="*/ 1143180 w 7467600"/>
              <a:gd name="connsiteY451" fmla="*/ 6858000 h 6858000"/>
              <a:gd name="connsiteX452" fmla="*/ 1142176 w 7467600"/>
              <a:gd name="connsiteY452" fmla="*/ 6766045 h 6858000"/>
              <a:gd name="connsiteX453" fmla="*/ 1067484 w 7467600"/>
              <a:gd name="connsiteY453" fmla="*/ 6858000 h 6858000"/>
              <a:gd name="connsiteX454" fmla="*/ 953928 w 7467600"/>
              <a:gd name="connsiteY454" fmla="*/ 6858000 h 6858000"/>
              <a:gd name="connsiteX455" fmla="*/ 959715 w 7467600"/>
              <a:gd name="connsiteY455" fmla="*/ 6850185 h 6858000"/>
              <a:gd name="connsiteX456" fmla="*/ 1483788 w 7467600"/>
              <a:gd name="connsiteY456" fmla="*/ 6259174 h 6858000"/>
              <a:gd name="connsiteX457" fmla="*/ 1100671 w 7467600"/>
              <a:gd name="connsiteY457" fmla="*/ 6252137 h 6858000"/>
              <a:gd name="connsiteX458" fmla="*/ 1090144 w 7467600"/>
              <a:gd name="connsiteY458" fmla="*/ 6256748 h 6858000"/>
              <a:gd name="connsiteX459" fmla="*/ 1095872 w 7467600"/>
              <a:gd name="connsiteY459" fmla="*/ 6271892 h 6858000"/>
              <a:gd name="connsiteX460" fmla="*/ 262785 w 7467600"/>
              <a:gd name="connsiteY460" fmla="*/ 6845450 h 6858000"/>
              <a:gd name="connsiteX461" fmla="*/ 209968 w 7467600"/>
              <a:gd name="connsiteY461" fmla="*/ 6770713 h 6858000"/>
              <a:gd name="connsiteX462" fmla="*/ 873460 w 7467600"/>
              <a:gd name="connsiteY462" fmla="*/ 6253768 h 6858000"/>
              <a:gd name="connsiteX463" fmla="*/ 192686 w 7467600"/>
              <a:gd name="connsiteY463" fmla="*/ 5849257 h 6858000"/>
              <a:gd name="connsiteX464" fmla="*/ 4696 w 7467600"/>
              <a:gd name="connsiteY464" fmla="*/ 5697668 h 6858000"/>
              <a:gd name="connsiteX465" fmla="*/ 0 w 7467600"/>
              <a:gd name="connsiteY465" fmla="*/ 5689984 h 6858000"/>
              <a:gd name="connsiteX466" fmla="*/ 0 w 7467600"/>
              <a:gd name="connsiteY466" fmla="*/ 5513472 h 6858000"/>
              <a:gd name="connsiteX467" fmla="*/ 174101 w 7467600"/>
              <a:gd name="connsiteY467" fmla="*/ 5620277 h 6858000"/>
              <a:gd name="connsiteX468" fmla="*/ 891800 w 7467600"/>
              <a:gd name="connsiteY468" fmla="*/ 6036935 h 6858000"/>
              <a:gd name="connsiteX469" fmla="*/ 1072219 w 7467600"/>
              <a:gd name="connsiteY469" fmla="*/ 6169443 h 6858000"/>
              <a:gd name="connsiteX470" fmla="*/ 1074117 w 7467600"/>
              <a:gd name="connsiteY470" fmla="*/ 6170301 h 6858000"/>
              <a:gd name="connsiteX471" fmla="*/ 1083114 w 7467600"/>
              <a:gd name="connsiteY471" fmla="*/ 6174131 h 6858000"/>
              <a:gd name="connsiteX472" fmla="*/ 1543010 w 7467600"/>
              <a:gd name="connsiteY472" fmla="*/ 6191140 h 6858000"/>
              <a:gd name="connsiteX473" fmla="*/ 1551080 w 7467600"/>
              <a:gd name="connsiteY473" fmla="*/ 6195006 h 6858000"/>
              <a:gd name="connsiteX474" fmla="*/ 2345443 w 7467600"/>
              <a:gd name="connsiteY474" fmla="*/ 5549882 h 6858000"/>
              <a:gd name="connsiteX475" fmla="*/ 1721499 w 7467600"/>
              <a:gd name="connsiteY475" fmla="*/ 5599969 h 6858000"/>
              <a:gd name="connsiteX476" fmla="*/ 767716 w 7467600"/>
              <a:gd name="connsiteY476" fmla="*/ 5472768 h 6858000"/>
              <a:gd name="connsiteX477" fmla="*/ 722147 w 7467600"/>
              <a:gd name="connsiteY477" fmla="*/ 5393091 h 6858000"/>
              <a:gd name="connsiteX478" fmla="*/ 1485552 w 7467600"/>
              <a:gd name="connsiteY478" fmla="*/ 5313202 h 6858000"/>
              <a:gd name="connsiteX479" fmla="*/ 2143004 w 7467600"/>
              <a:gd name="connsiteY479" fmla="*/ 5402420 h 6858000"/>
              <a:gd name="connsiteX480" fmla="*/ 1933391 w 7467600"/>
              <a:gd name="connsiteY480" fmla="*/ 5156971 h 6858000"/>
              <a:gd name="connsiteX481" fmla="*/ 1827118 w 7467600"/>
              <a:gd name="connsiteY481" fmla="*/ 4968410 h 6858000"/>
              <a:gd name="connsiteX482" fmla="*/ 1837349 w 7467600"/>
              <a:gd name="connsiteY482" fmla="*/ 4956357 h 6858000"/>
              <a:gd name="connsiteX483" fmla="*/ 2162835 w 7467600"/>
              <a:gd name="connsiteY483" fmla="*/ 5187853 h 6858000"/>
              <a:gd name="connsiteX484" fmla="*/ 2257167 w 7467600"/>
              <a:gd name="connsiteY484" fmla="*/ 5462123 h 6858000"/>
              <a:gd name="connsiteX485" fmla="*/ 2261598 w 7467600"/>
              <a:gd name="connsiteY485" fmla="*/ 5467998 h 6858000"/>
              <a:gd name="connsiteX486" fmla="*/ 2437177 w 7467600"/>
              <a:gd name="connsiteY486" fmla="*/ 5479608 h 6858000"/>
              <a:gd name="connsiteX487" fmla="*/ 2445247 w 7467600"/>
              <a:gd name="connsiteY487" fmla="*/ 5483476 h 6858000"/>
              <a:gd name="connsiteX488" fmla="*/ 2743626 w 7467600"/>
              <a:gd name="connsiteY488" fmla="*/ 5304819 h 6858000"/>
              <a:gd name="connsiteX489" fmla="*/ 3048102 w 7467600"/>
              <a:gd name="connsiteY489" fmla="*/ 5150595 h 6858000"/>
              <a:gd name="connsiteX490" fmla="*/ 1799414 w 7467600"/>
              <a:gd name="connsiteY490" fmla="*/ 4694732 h 6858000"/>
              <a:gd name="connsiteX491" fmla="*/ 1771735 w 7467600"/>
              <a:gd name="connsiteY491" fmla="*/ 4619929 h 6858000"/>
              <a:gd name="connsiteX492" fmla="*/ 3104273 w 7467600"/>
              <a:gd name="connsiteY492" fmla="*/ 5076159 h 6858000"/>
              <a:gd name="connsiteX493" fmla="*/ 3113245 w 7467600"/>
              <a:gd name="connsiteY493" fmla="*/ 5090705 h 6858000"/>
              <a:gd name="connsiteX494" fmla="*/ 3126294 w 7467600"/>
              <a:gd name="connsiteY494" fmla="*/ 5114400 h 6858000"/>
              <a:gd name="connsiteX495" fmla="*/ 3937433 w 7467600"/>
              <a:gd name="connsiteY495" fmla="*/ 4830473 h 6858000"/>
              <a:gd name="connsiteX496" fmla="*/ 3590475 w 7467600"/>
              <a:gd name="connsiteY496" fmla="*/ 4597974 h 6858000"/>
              <a:gd name="connsiteX497" fmla="*/ 3100264 w 7467600"/>
              <a:gd name="connsiteY497" fmla="*/ 4579845 h 6858000"/>
              <a:gd name="connsiteX498" fmla="*/ 2183576 w 7467600"/>
              <a:gd name="connsiteY498" fmla="*/ 4227150 h 6858000"/>
              <a:gd name="connsiteX499" fmla="*/ 2151029 w 7467600"/>
              <a:gd name="connsiteY499" fmla="*/ 4146947 h 6858000"/>
              <a:gd name="connsiteX500" fmla="*/ 3563434 w 7467600"/>
              <a:gd name="connsiteY500" fmla="*/ 4469115 h 6858000"/>
              <a:gd name="connsiteX501" fmla="*/ 3177952 w 7467600"/>
              <a:gd name="connsiteY501" fmla="*/ 3657386 h 6858000"/>
              <a:gd name="connsiteX502" fmla="*/ 3189263 w 7467600"/>
              <a:gd name="connsiteY502" fmla="*/ 3625726 h 6858000"/>
              <a:gd name="connsiteX503" fmla="*/ 3560912 w 7467600"/>
              <a:gd name="connsiteY503" fmla="*/ 4079863 h 6858000"/>
              <a:gd name="connsiteX504" fmla="*/ 3626636 w 7467600"/>
              <a:gd name="connsiteY504" fmla="*/ 4512230 h 6858000"/>
              <a:gd name="connsiteX505" fmla="*/ 3653088 w 7467600"/>
              <a:gd name="connsiteY505" fmla="*/ 4521417 h 6858000"/>
              <a:gd name="connsiteX506" fmla="*/ 3988128 w 7467600"/>
              <a:gd name="connsiteY506" fmla="*/ 4817267 h 6858000"/>
              <a:gd name="connsiteX507" fmla="*/ 4830582 w 7467600"/>
              <a:gd name="connsiteY507" fmla="*/ 4676000 h 6858000"/>
              <a:gd name="connsiteX508" fmla="*/ 4830100 w 7467600"/>
              <a:gd name="connsiteY508" fmla="*/ 4675554 h 6858000"/>
              <a:gd name="connsiteX509" fmla="*/ 4036318 w 7467600"/>
              <a:gd name="connsiteY509" fmla="*/ 4147013 h 6858000"/>
              <a:gd name="connsiteX510" fmla="*/ 3432098 w 7467600"/>
              <a:gd name="connsiteY510" fmla="*/ 3537312 h 6858000"/>
              <a:gd name="connsiteX511" fmla="*/ 3446761 w 7467600"/>
              <a:gd name="connsiteY511" fmla="*/ 3461278 h 6858000"/>
              <a:gd name="connsiteX512" fmla="*/ 4419733 w 7467600"/>
              <a:gd name="connsiteY512" fmla="*/ 3963555 h 6858000"/>
              <a:gd name="connsiteX513" fmla="*/ 4781371 w 7467600"/>
              <a:gd name="connsiteY513" fmla="*/ 4458604 h 6858000"/>
              <a:gd name="connsiteX514" fmla="*/ 4780440 w 7467600"/>
              <a:gd name="connsiteY514" fmla="*/ 4470290 h 6858000"/>
              <a:gd name="connsiteX515" fmla="*/ 4898954 w 7467600"/>
              <a:gd name="connsiteY515" fmla="*/ 4662092 h 6858000"/>
              <a:gd name="connsiteX516" fmla="*/ 4900699 w 7467600"/>
              <a:gd name="connsiteY516" fmla="*/ 4670867 h 6858000"/>
              <a:gd name="connsiteX517" fmla="*/ 5714511 w 7467600"/>
              <a:gd name="connsiteY517" fmla="*/ 4663483 h 6858000"/>
              <a:gd name="connsiteX518" fmla="*/ 5464793 w 7467600"/>
              <a:gd name="connsiteY518" fmla="*/ 4393556 h 6858000"/>
              <a:gd name="connsiteX519" fmla="*/ 5461897 w 7467600"/>
              <a:gd name="connsiteY519" fmla="*/ 4390879 h 6858000"/>
              <a:gd name="connsiteX520" fmla="*/ 4294126 w 7467600"/>
              <a:gd name="connsiteY520" fmla="*/ 3303048 h 6858000"/>
              <a:gd name="connsiteX521" fmla="*/ 4305321 w 7467600"/>
              <a:gd name="connsiteY521" fmla="*/ 3256953 h 6858000"/>
              <a:gd name="connsiteX522" fmla="*/ 4949299 w 7467600"/>
              <a:gd name="connsiteY522" fmla="*/ 3766336 h 6858000"/>
              <a:gd name="connsiteX523" fmla="*/ 5291452 w 7467600"/>
              <a:gd name="connsiteY523" fmla="*/ 4076801 h 6858000"/>
              <a:gd name="connsiteX524" fmla="*/ 5434998 w 7467600"/>
              <a:gd name="connsiteY524" fmla="*/ 4254100 h 6858000"/>
              <a:gd name="connsiteX525" fmla="*/ 5351015 w 7467600"/>
              <a:gd name="connsiteY525" fmla="*/ 3760989 h 6858000"/>
              <a:gd name="connsiteX526" fmla="*/ 5413780 w 7467600"/>
              <a:gd name="connsiteY526" fmla="*/ 2966265 h 6858000"/>
              <a:gd name="connsiteX527" fmla="*/ 5425627 w 7467600"/>
              <a:gd name="connsiteY527" fmla="*/ 2954192 h 6858000"/>
              <a:gd name="connsiteX528" fmla="*/ 6604735 w 7467600"/>
              <a:gd name="connsiteY528" fmla="*/ 2041381 h 6858000"/>
              <a:gd name="connsiteX529" fmla="*/ 7204487 w 7467600"/>
              <a:gd name="connsiteY529" fmla="*/ 2742112 h 6858000"/>
              <a:gd name="connsiteX530" fmla="*/ 7131592 w 7467600"/>
              <a:gd name="connsiteY530" fmla="*/ 2672096 h 6858000"/>
              <a:gd name="connsiteX531" fmla="*/ 6996344 w 7467600"/>
              <a:gd name="connsiteY531" fmla="*/ 2518310 h 6858000"/>
              <a:gd name="connsiteX532" fmla="*/ 6735495 w 7467600"/>
              <a:gd name="connsiteY532" fmla="*/ 2196890 h 6858000"/>
              <a:gd name="connsiteX533" fmla="*/ 6721901 w 7467600"/>
              <a:gd name="connsiteY533" fmla="*/ 2179274 h 6858000"/>
              <a:gd name="connsiteX534" fmla="*/ 6604735 w 7467600"/>
              <a:gd name="connsiteY534" fmla="*/ 2041381 h 6858000"/>
              <a:gd name="connsiteX535" fmla="*/ 6591670 w 7467600"/>
              <a:gd name="connsiteY535" fmla="*/ 1988277 h 6858000"/>
              <a:gd name="connsiteX536" fmla="*/ 6747349 w 7467600"/>
              <a:gd name="connsiteY536" fmla="*/ 2160069 h 6858000"/>
              <a:gd name="connsiteX537" fmla="*/ 6760943 w 7467600"/>
              <a:gd name="connsiteY537" fmla="*/ 2177686 h 6858000"/>
              <a:gd name="connsiteX538" fmla="*/ 7021065 w 7467600"/>
              <a:gd name="connsiteY538" fmla="*/ 2498102 h 6858000"/>
              <a:gd name="connsiteX539" fmla="*/ 7155223 w 7467600"/>
              <a:gd name="connsiteY539" fmla="*/ 2650386 h 6858000"/>
              <a:gd name="connsiteX540" fmla="*/ 7203167 w 7467600"/>
              <a:gd name="connsiteY540" fmla="*/ 2697288 h 6858000"/>
              <a:gd name="connsiteX541" fmla="*/ 6937703 w 7467600"/>
              <a:gd name="connsiteY541" fmla="*/ 2321981 h 6858000"/>
              <a:gd name="connsiteX542" fmla="*/ 6591670 w 7467600"/>
              <a:gd name="connsiteY542" fmla="*/ 1988277 h 6858000"/>
              <a:gd name="connsiteX543" fmla="*/ 5798671 w 7467600"/>
              <a:gd name="connsiteY543" fmla="*/ 1981601 h 6858000"/>
              <a:gd name="connsiteX544" fmla="*/ 5754709 w 7467600"/>
              <a:gd name="connsiteY544" fmla="*/ 2071454 h 6858000"/>
              <a:gd name="connsiteX545" fmla="*/ 5763044 w 7467600"/>
              <a:gd name="connsiteY545" fmla="*/ 2842206 h 6858000"/>
              <a:gd name="connsiteX546" fmla="*/ 5764974 w 7467600"/>
              <a:gd name="connsiteY546" fmla="*/ 2799609 h 6858000"/>
              <a:gd name="connsiteX547" fmla="*/ 5767665 w 7467600"/>
              <a:gd name="connsiteY547" fmla="*/ 2666409 h 6858000"/>
              <a:gd name="connsiteX548" fmla="*/ 5763055 w 7467600"/>
              <a:gd name="connsiteY548" fmla="*/ 2579705 h 6858000"/>
              <a:gd name="connsiteX549" fmla="*/ 5758079 w 7467600"/>
              <a:gd name="connsiteY549" fmla="*/ 2492508 h 6858000"/>
              <a:gd name="connsiteX550" fmla="*/ 5779325 w 7467600"/>
              <a:gd name="connsiteY550" fmla="*/ 2197069 h 6858000"/>
              <a:gd name="connsiteX551" fmla="*/ 5798671 w 7467600"/>
              <a:gd name="connsiteY551" fmla="*/ 1981601 h 6858000"/>
              <a:gd name="connsiteX552" fmla="*/ 5829202 w 7467600"/>
              <a:gd name="connsiteY552" fmla="*/ 1971679 h 6858000"/>
              <a:gd name="connsiteX553" fmla="*/ 5809558 w 7467600"/>
              <a:gd name="connsiteY553" fmla="*/ 2198043 h 6858000"/>
              <a:gd name="connsiteX554" fmla="*/ 5788653 w 7467600"/>
              <a:gd name="connsiteY554" fmla="*/ 2489430 h 6858000"/>
              <a:gd name="connsiteX555" fmla="*/ 5793439 w 7467600"/>
              <a:gd name="connsiteY555" fmla="*/ 2575235 h 6858000"/>
              <a:gd name="connsiteX556" fmla="*/ 5796837 w 7467600"/>
              <a:gd name="connsiteY556" fmla="*/ 2637633 h 6858000"/>
              <a:gd name="connsiteX557" fmla="*/ 5818614 w 7467600"/>
              <a:gd name="connsiteY557" fmla="*/ 2473055 h 6858000"/>
              <a:gd name="connsiteX558" fmla="*/ 5829202 w 7467600"/>
              <a:gd name="connsiteY558" fmla="*/ 1971679 h 6858000"/>
              <a:gd name="connsiteX559" fmla="*/ 5911389 w 7467600"/>
              <a:gd name="connsiteY559" fmla="*/ 1898371 h 6858000"/>
              <a:gd name="connsiteX560" fmla="*/ 6237627 w 7467600"/>
              <a:gd name="connsiteY560" fmla="*/ 2231921 h 6858000"/>
              <a:gd name="connsiteX561" fmla="*/ 5911389 w 7467600"/>
              <a:gd name="connsiteY561" fmla="*/ 1898371 h 6858000"/>
              <a:gd name="connsiteX562" fmla="*/ 6944437 w 7467600"/>
              <a:gd name="connsiteY562" fmla="*/ 1575402 h 6858000"/>
              <a:gd name="connsiteX563" fmla="*/ 6304730 w 7467600"/>
              <a:gd name="connsiteY563" fmla="*/ 1766654 h 6858000"/>
              <a:gd name="connsiteX564" fmla="*/ 6944437 w 7467600"/>
              <a:gd name="connsiteY564" fmla="*/ 1575402 h 6858000"/>
              <a:gd name="connsiteX565" fmla="*/ 7019523 w 7467600"/>
              <a:gd name="connsiteY565" fmla="*/ 1519450 h 6858000"/>
              <a:gd name="connsiteX566" fmla="*/ 6298091 w 7467600"/>
              <a:gd name="connsiteY566" fmla="*/ 1737122 h 6858000"/>
              <a:gd name="connsiteX567" fmla="*/ 7019523 w 7467600"/>
              <a:gd name="connsiteY567" fmla="*/ 1519450 h 6858000"/>
              <a:gd name="connsiteX568" fmla="*/ 2399523 w 7467600"/>
              <a:gd name="connsiteY568" fmla="*/ 1428234 h 6858000"/>
              <a:gd name="connsiteX569" fmla="*/ 2224982 w 7467600"/>
              <a:gd name="connsiteY569" fmla="*/ 1826201 h 6858000"/>
              <a:gd name="connsiteX570" fmla="*/ 2096099 w 7467600"/>
              <a:gd name="connsiteY570" fmla="*/ 2345900 h 6858000"/>
              <a:gd name="connsiteX571" fmla="*/ 2283317 w 7467600"/>
              <a:gd name="connsiteY571" fmla="*/ 1796925 h 6858000"/>
              <a:gd name="connsiteX572" fmla="*/ 2399523 w 7467600"/>
              <a:gd name="connsiteY572" fmla="*/ 1428234 h 6858000"/>
              <a:gd name="connsiteX573" fmla="*/ 2448558 w 7467600"/>
              <a:gd name="connsiteY573" fmla="*/ 1373435 h 6858000"/>
              <a:gd name="connsiteX574" fmla="*/ 2312521 w 7467600"/>
              <a:gd name="connsiteY574" fmla="*/ 1806140 h 6858000"/>
              <a:gd name="connsiteX575" fmla="*/ 2127533 w 7467600"/>
              <a:gd name="connsiteY575" fmla="*/ 2348380 h 6858000"/>
              <a:gd name="connsiteX576" fmla="*/ 2358080 w 7467600"/>
              <a:gd name="connsiteY576" fmla="*/ 1866134 h 6858000"/>
              <a:gd name="connsiteX577" fmla="*/ 2407436 w 7467600"/>
              <a:gd name="connsiteY577" fmla="*/ 1651070 h 6858000"/>
              <a:gd name="connsiteX578" fmla="*/ 2448558 w 7467600"/>
              <a:gd name="connsiteY578" fmla="*/ 1373435 h 6858000"/>
              <a:gd name="connsiteX579" fmla="*/ 278707 w 7467600"/>
              <a:gd name="connsiteY579" fmla="*/ 1352270 h 6858000"/>
              <a:gd name="connsiteX580" fmla="*/ 321570 w 7467600"/>
              <a:gd name="connsiteY580" fmla="*/ 1861610 h 6858000"/>
              <a:gd name="connsiteX581" fmla="*/ 294281 w 7467600"/>
              <a:gd name="connsiteY581" fmla="*/ 1440658 h 6858000"/>
              <a:gd name="connsiteX582" fmla="*/ 278707 w 7467600"/>
              <a:gd name="connsiteY582" fmla="*/ 1352270 h 6858000"/>
              <a:gd name="connsiteX583" fmla="*/ 1423821 w 7467600"/>
              <a:gd name="connsiteY583" fmla="*/ 1351958 h 6858000"/>
              <a:gd name="connsiteX584" fmla="*/ 1638521 w 7467600"/>
              <a:gd name="connsiteY584" fmla="*/ 1908470 h 6858000"/>
              <a:gd name="connsiteX585" fmla="*/ 1754199 w 7467600"/>
              <a:gd name="connsiteY585" fmla="*/ 2149284 h 6858000"/>
              <a:gd name="connsiteX586" fmla="*/ 1908359 w 7467600"/>
              <a:gd name="connsiteY586" fmla="*/ 2364988 h 6858000"/>
              <a:gd name="connsiteX587" fmla="*/ 1647661 w 7467600"/>
              <a:gd name="connsiteY587" fmla="*/ 1825945 h 6858000"/>
              <a:gd name="connsiteX588" fmla="*/ 1423821 w 7467600"/>
              <a:gd name="connsiteY588" fmla="*/ 1351958 h 6858000"/>
              <a:gd name="connsiteX589" fmla="*/ 1431890 w 7467600"/>
              <a:gd name="connsiteY589" fmla="*/ 1306475 h 6858000"/>
              <a:gd name="connsiteX590" fmla="*/ 1507597 w 7467600"/>
              <a:gd name="connsiteY590" fmla="*/ 1446132 h 6858000"/>
              <a:gd name="connsiteX591" fmla="*/ 1674586 w 7467600"/>
              <a:gd name="connsiteY591" fmla="*/ 1813832 h 6858000"/>
              <a:gd name="connsiteX592" fmla="*/ 1815950 w 7467600"/>
              <a:gd name="connsiteY592" fmla="*/ 2128564 h 6858000"/>
              <a:gd name="connsiteX593" fmla="*/ 1984242 w 7467600"/>
              <a:gd name="connsiteY593" fmla="*/ 2430829 h 6858000"/>
              <a:gd name="connsiteX594" fmla="*/ 2014023 w 7467600"/>
              <a:gd name="connsiteY594" fmla="*/ 2450995 h 6858000"/>
              <a:gd name="connsiteX595" fmla="*/ 1747337 w 7467600"/>
              <a:gd name="connsiteY595" fmla="*/ 1855264 h 6858000"/>
              <a:gd name="connsiteX596" fmla="*/ 1533749 w 7467600"/>
              <a:gd name="connsiteY596" fmla="*/ 1478656 h 6858000"/>
              <a:gd name="connsiteX597" fmla="*/ 1431890 w 7467600"/>
              <a:gd name="connsiteY597" fmla="*/ 1306475 h 6858000"/>
              <a:gd name="connsiteX598" fmla="*/ 5052692 w 7467600"/>
              <a:gd name="connsiteY598" fmla="*/ 1292994 h 6858000"/>
              <a:gd name="connsiteX599" fmla="*/ 5200661 w 7467600"/>
              <a:gd name="connsiteY599" fmla="*/ 1635186 h 6858000"/>
              <a:gd name="connsiteX600" fmla="*/ 5297138 w 7467600"/>
              <a:gd name="connsiteY600" fmla="*/ 1906351 h 6858000"/>
              <a:gd name="connsiteX601" fmla="*/ 5052692 w 7467600"/>
              <a:gd name="connsiteY601" fmla="*/ 1292994 h 6858000"/>
              <a:gd name="connsiteX602" fmla="*/ 5009948 w 7467600"/>
              <a:gd name="connsiteY602" fmla="*/ 1273619 h 6858000"/>
              <a:gd name="connsiteX603" fmla="*/ 5121777 w 7467600"/>
              <a:gd name="connsiteY603" fmla="*/ 1654213 h 6858000"/>
              <a:gd name="connsiteX604" fmla="*/ 5293545 w 7467600"/>
              <a:gd name="connsiteY604" fmla="*/ 2072247 h 6858000"/>
              <a:gd name="connsiteX605" fmla="*/ 5294042 w 7467600"/>
              <a:gd name="connsiteY605" fmla="*/ 2065019 h 6858000"/>
              <a:gd name="connsiteX606" fmla="*/ 5171936 w 7467600"/>
              <a:gd name="connsiteY606" fmla="*/ 1647613 h 6858000"/>
              <a:gd name="connsiteX607" fmla="*/ 5009948 w 7467600"/>
              <a:gd name="connsiteY607" fmla="*/ 1273619 h 6858000"/>
              <a:gd name="connsiteX608" fmla="*/ 655236 w 7467600"/>
              <a:gd name="connsiteY608" fmla="*/ 1268632 h 6858000"/>
              <a:gd name="connsiteX609" fmla="*/ 839521 w 7467600"/>
              <a:gd name="connsiteY609" fmla="*/ 1685315 h 6858000"/>
              <a:gd name="connsiteX610" fmla="*/ 1109416 w 7467600"/>
              <a:gd name="connsiteY610" fmla="*/ 2061663 h 6858000"/>
              <a:gd name="connsiteX611" fmla="*/ 1298300 w 7467600"/>
              <a:gd name="connsiteY611" fmla="*/ 2247742 h 6858000"/>
              <a:gd name="connsiteX612" fmla="*/ 1125871 w 7467600"/>
              <a:gd name="connsiteY612" fmla="*/ 1989513 h 6858000"/>
              <a:gd name="connsiteX613" fmla="*/ 981574 w 7467600"/>
              <a:gd name="connsiteY613" fmla="*/ 1783157 h 6858000"/>
              <a:gd name="connsiteX614" fmla="*/ 922198 w 7467600"/>
              <a:gd name="connsiteY614" fmla="*/ 1677437 h 6858000"/>
              <a:gd name="connsiteX615" fmla="*/ 869293 w 7467600"/>
              <a:gd name="connsiteY615" fmla="*/ 1583214 h 6858000"/>
              <a:gd name="connsiteX616" fmla="*/ 751431 w 7467600"/>
              <a:gd name="connsiteY616" fmla="*/ 1405731 h 6858000"/>
              <a:gd name="connsiteX617" fmla="*/ 655236 w 7467600"/>
              <a:gd name="connsiteY617" fmla="*/ 1268632 h 6858000"/>
              <a:gd name="connsiteX618" fmla="*/ 6516292 w 7467600"/>
              <a:gd name="connsiteY618" fmla="*/ 1263064 h 6858000"/>
              <a:gd name="connsiteX619" fmla="*/ 5736320 w 7467600"/>
              <a:gd name="connsiteY619" fmla="*/ 1501803 h 6858000"/>
              <a:gd name="connsiteX620" fmla="*/ 6516292 w 7467600"/>
              <a:gd name="connsiteY620" fmla="*/ 1263064 h 6858000"/>
              <a:gd name="connsiteX621" fmla="*/ 291466 w 7467600"/>
              <a:gd name="connsiteY621" fmla="*/ 1250369 h 6858000"/>
              <a:gd name="connsiteX622" fmla="*/ 323180 w 7467600"/>
              <a:gd name="connsiteY622" fmla="*/ 1435283 h 6858000"/>
              <a:gd name="connsiteX623" fmla="*/ 349381 w 7467600"/>
              <a:gd name="connsiteY623" fmla="*/ 1875041 h 6858000"/>
              <a:gd name="connsiteX624" fmla="*/ 374363 w 7467600"/>
              <a:gd name="connsiteY624" fmla="*/ 1506494 h 6858000"/>
              <a:gd name="connsiteX625" fmla="*/ 302168 w 7467600"/>
              <a:gd name="connsiteY625" fmla="*/ 1274495 h 6858000"/>
              <a:gd name="connsiteX626" fmla="*/ 291466 w 7467600"/>
              <a:gd name="connsiteY626" fmla="*/ 1250369 h 6858000"/>
              <a:gd name="connsiteX627" fmla="*/ 678222 w 7467600"/>
              <a:gd name="connsiteY627" fmla="*/ 1248670 h 6858000"/>
              <a:gd name="connsiteX628" fmla="*/ 775536 w 7467600"/>
              <a:gd name="connsiteY628" fmla="*/ 1388015 h 6858000"/>
              <a:gd name="connsiteX629" fmla="*/ 894529 w 7467600"/>
              <a:gd name="connsiteY629" fmla="*/ 1567739 h 6858000"/>
              <a:gd name="connsiteX630" fmla="*/ 948000 w 7467600"/>
              <a:gd name="connsiteY630" fmla="*/ 1663088 h 6858000"/>
              <a:gd name="connsiteX631" fmla="*/ 1006812 w 7467600"/>
              <a:gd name="connsiteY631" fmla="*/ 1767683 h 6858000"/>
              <a:gd name="connsiteX632" fmla="*/ 1149133 w 7467600"/>
              <a:gd name="connsiteY632" fmla="*/ 1971513 h 6858000"/>
              <a:gd name="connsiteX633" fmla="*/ 1333952 w 7467600"/>
              <a:gd name="connsiteY633" fmla="*/ 2251620 h 6858000"/>
              <a:gd name="connsiteX634" fmla="*/ 1337329 w 7467600"/>
              <a:gd name="connsiteY634" fmla="*/ 2258350 h 6858000"/>
              <a:gd name="connsiteX635" fmla="*/ 1014726 w 7467600"/>
              <a:gd name="connsiteY635" fmla="*/ 1615556 h 6858000"/>
              <a:gd name="connsiteX636" fmla="*/ 678222 w 7467600"/>
              <a:gd name="connsiteY636" fmla="*/ 1248670 h 6858000"/>
              <a:gd name="connsiteX637" fmla="*/ 6691602 w 7467600"/>
              <a:gd name="connsiteY637" fmla="*/ 1140573 h 6858000"/>
              <a:gd name="connsiteX638" fmla="*/ 6571100 w 7467600"/>
              <a:gd name="connsiteY638" fmla="*/ 1183662 h 6858000"/>
              <a:gd name="connsiteX639" fmla="*/ 6241687 w 7467600"/>
              <a:gd name="connsiteY639" fmla="*/ 1257600 h 6858000"/>
              <a:gd name="connsiteX640" fmla="*/ 5693009 w 7467600"/>
              <a:gd name="connsiteY640" fmla="*/ 1478256 h 6858000"/>
              <a:gd name="connsiteX641" fmla="*/ 6548420 w 7467600"/>
              <a:gd name="connsiteY641" fmla="*/ 1214599 h 6858000"/>
              <a:gd name="connsiteX642" fmla="*/ 6605473 w 7467600"/>
              <a:gd name="connsiteY642" fmla="*/ 1184686 h 6858000"/>
              <a:gd name="connsiteX643" fmla="*/ 6691602 w 7467600"/>
              <a:gd name="connsiteY643" fmla="*/ 1140573 h 6858000"/>
              <a:gd name="connsiteX644" fmla="*/ 4002475 w 7467600"/>
              <a:gd name="connsiteY644" fmla="*/ 1037802 h 6858000"/>
              <a:gd name="connsiteX645" fmla="*/ 4000324 w 7467600"/>
              <a:gd name="connsiteY645" fmla="*/ 1039362 h 6858000"/>
              <a:gd name="connsiteX646" fmla="*/ 4002862 w 7467600"/>
              <a:gd name="connsiteY646" fmla="*/ 1042866 h 6858000"/>
              <a:gd name="connsiteX647" fmla="*/ 4002475 w 7467600"/>
              <a:gd name="connsiteY647" fmla="*/ 1037802 h 6858000"/>
              <a:gd name="connsiteX648" fmla="*/ 506322 w 7467600"/>
              <a:gd name="connsiteY648" fmla="*/ 1020997 h 6858000"/>
              <a:gd name="connsiteX649" fmla="*/ 533068 w 7467600"/>
              <a:gd name="connsiteY649" fmla="*/ 1029409 h 6858000"/>
              <a:gd name="connsiteX650" fmla="*/ 1232525 w 7467600"/>
              <a:gd name="connsiteY650" fmla="*/ 1804675 h 6858000"/>
              <a:gd name="connsiteX651" fmla="*/ 1388858 w 7467600"/>
              <a:gd name="connsiteY651" fmla="*/ 2368011 h 6858000"/>
              <a:gd name="connsiteX652" fmla="*/ 1384098 w 7467600"/>
              <a:gd name="connsiteY652" fmla="*/ 2378125 h 6858000"/>
              <a:gd name="connsiteX653" fmla="*/ 1425393 w 7467600"/>
              <a:gd name="connsiteY653" fmla="*/ 2589124 h 6858000"/>
              <a:gd name="connsiteX654" fmla="*/ 1424001 w 7467600"/>
              <a:gd name="connsiteY654" fmla="*/ 2597541 h 6858000"/>
              <a:gd name="connsiteX655" fmla="*/ 2152729 w 7467600"/>
              <a:gd name="connsiteY655" fmla="*/ 2864487 h 6858000"/>
              <a:gd name="connsiteX656" fmla="*/ 2020609 w 7467600"/>
              <a:gd name="connsiteY656" fmla="*/ 2539671 h 6858000"/>
              <a:gd name="connsiteX657" fmla="*/ 2018920 w 7467600"/>
              <a:gd name="connsiteY657" fmla="*/ 2536309 h 6858000"/>
              <a:gd name="connsiteX658" fmla="*/ 1342441 w 7467600"/>
              <a:gd name="connsiteY658" fmla="*/ 1173017 h 6858000"/>
              <a:gd name="connsiteX659" fmla="*/ 1367925 w 7467600"/>
              <a:gd name="connsiteY659" fmla="*/ 1135648 h 6858000"/>
              <a:gd name="connsiteX660" fmla="*/ 1771401 w 7467600"/>
              <a:gd name="connsiteY660" fmla="*/ 1806673 h 6858000"/>
              <a:gd name="connsiteX661" fmla="*/ 1972385 w 7467600"/>
              <a:gd name="connsiteY661" fmla="*/ 2198735 h 6858000"/>
              <a:gd name="connsiteX662" fmla="*/ 2040892 w 7467600"/>
              <a:gd name="connsiteY662" fmla="*/ 2405205 h 6858000"/>
              <a:gd name="connsiteX663" fmla="*/ 2131689 w 7467600"/>
              <a:gd name="connsiteY663" fmla="*/ 1936926 h 6858000"/>
              <a:gd name="connsiteX664" fmla="*/ 2454820 w 7467600"/>
              <a:gd name="connsiteY664" fmla="*/ 1248808 h 6858000"/>
              <a:gd name="connsiteX665" fmla="*/ 2492512 w 7467600"/>
              <a:gd name="connsiteY665" fmla="*/ 1302920 h 6858000"/>
              <a:gd name="connsiteX666" fmla="*/ 2081216 w 7467600"/>
              <a:gd name="connsiteY666" fmla="*/ 2527513 h 6858000"/>
              <a:gd name="connsiteX667" fmla="*/ 2081211 w 7467600"/>
              <a:gd name="connsiteY667" fmla="*/ 2528916 h 6858000"/>
              <a:gd name="connsiteX668" fmla="*/ 2199067 w 7467600"/>
              <a:gd name="connsiteY668" fmla="*/ 2884061 h 6858000"/>
              <a:gd name="connsiteX669" fmla="*/ 3192586 w 7467600"/>
              <a:gd name="connsiteY669" fmla="*/ 3411496 h 6858000"/>
              <a:gd name="connsiteX670" fmla="*/ 3182620 w 7467600"/>
              <a:gd name="connsiteY670" fmla="*/ 3483279 h 6858000"/>
              <a:gd name="connsiteX671" fmla="*/ 2435119 w 7467600"/>
              <a:gd name="connsiteY671" fmla="*/ 3080173 h 6858000"/>
              <a:gd name="connsiteX672" fmla="*/ 2410152 w 7467600"/>
              <a:gd name="connsiteY672" fmla="*/ 3063751 h 6858000"/>
              <a:gd name="connsiteX673" fmla="*/ 2408099 w 7467600"/>
              <a:gd name="connsiteY673" fmla="*/ 3064403 h 6858000"/>
              <a:gd name="connsiteX674" fmla="*/ 2407218 w 7467600"/>
              <a:gd name="connsiteY674" fmla="*/ 3070324 h 6858000"/>
              <a:gd name="connsiteX675" fmla="*/ 2380138 w 7467600"/>
              <a:gd name="connsiteY675" fmla="*/ 3099341 h 6858000"/>
              <a:gd name="connsiteX676" fmla="*/ 1765923 w 7467600"/>
              <a:gd name="connsiteY676" fmla="*/ 3581043 h 6858000"/>
              <a:gd name="connsiteX677" fmla="*/ 1702258 w 7467600"/>
              <a:gd name="connsiteY677" fmla="*/ 3612286 h 6858000"/>
              <a:gd name="connsiteX678" fmla="*/ 1538370 w 7467600"/>
              <a:gd name="connsiteY678" fmla="*/ 3811804 h 6858000"/>
              <a:gd name="connsiteX679" fmla="*/ 542867 w 7467600"/>
              <a:gd name="connsiteY679" fmla="*/ 4944092 h 6858000"/>
              <a:gd name="connsiteX680" fmla="*/ 515800 w 7467600"/>
              <a:gd name="connsiteY680" fmla="*/ 4862180 h 6858000"/>
              <a:gd name="connsiteX681" fmla="*/ 909145 w 7467600"/>
              <a:gd name="connsiteY681" fmla="*/ 4199225 h 6858000"/>
              <a:gd name="connsiteX682" fmla="*/ 1214067 w 7467600"/>
              <a:gd name="connsiteY682" fmla="*/ 3908561 h 6858000"/>
              <a:gd name="connsiteX683" fmla="*/ 640967 w 7467600"/>
              <a:gd name="connsiteY683" fmla="*/ 4105601 h 6858000"/>
              <a:gd name="connsiteX684" fmla="*/ 112563 w 7467600"/>
              <a:gd name="connsiteY684" fmla="*/ 4396952 h 6858000"/>
              <a:gd name="connsiteX685" fmla="*/ 0 w 7467600"/>
              <a:gd name="connsiteY685" fmla="*/ 4466006 h 6858000"/>
              <a:gd name="connsiteX686" fmla="*/ 0 w 7467600"/>
              <a:gd name="connsiteY686" fmla="*/ 4233763 h 6858000"/>
              <a:gd name="connsiteX687" fmla="*/ 36881 w 7467600"/>
              <a:gd name="connsiteY687" fmla="*/ 4200118 h 6858000"/>
              <a:gd name="connsiteX688" fmla="*/ 910534 w 7467600"/>
              <a:gd name="connsiteY688" fmla="*/ 3629753 h 6858000"/>
              <a:gd name="connsiteX689" fmla="*/ 1578717 w 7467600"/>
              <a:gd name="connsiteY689" fmla="*/ 3575982 h 6858000"/>
              <a:gd name="connsiteX690" fmla="*/ 2338780 w 7467600"/>
              <a:gd name="connsiteY690" fmla="*/ 3033725 h 6858000"/>
              <a:gd name="connsiteX691" fmla="*/ 1807991 w 7467600"/>
              <a:gd name="connsiteY691" fmla="*/ 2807184 h 6858000"/>
              <a:gd name="connsiteX692" fmla="*/ 1416358 w 7467600"/>
              <a:gd name="connsiteY692" fmla="*/ 3112571 h 6858000"/>
              <a:gd name="connsiteX693" fmla="*/ 939066 w 7467600"/>
              <a:gd name="connsiteY693" fmla="*/ 3378798 h 6858000"/>
              <a:gd name="connsiteX694" fmla="*/ 115099 w 7467600"/>
              <a:gd name="connsiteY694" fmla="*/ 3607650 h 6858000"/>
              <a:gd name="connsiteX695" fmla="*/ 97284 w 7467600"/>
              <a:gd name="connsiteY695" fmla="*/ 3520393 h 6858000"/>
              <a:gd name="connsiteX696" fmla="*/ 922050 w 7467600"/>
              <a:gd name="connsiteY696" fmla="*/ 3074867 h 6858000"/>
              <a:gd name="connsiteX697" fmla="*/ 1405265 w 7467600"/>
              <a:gd name="connsiteY697" fmla="*/ 3016319 h 6858000"/>
              <a:gd name="connsiteX698" fmla="*/ 1407512 w 7467600"/>
              <a:gd name="connsiteY698" fmla="*/ 3018001 h 6858000"/>
              <a:gd name="connsiteX699" fmla="*/ 1726266 w 7467600"/>
              <a:gd name="connsiteY699" fmla="*/ 2777274 h 6858000"/>
              <a:gd name="connsiteX700" fmla="*/ 625390 w 7467600"/>
              <a:gd name="connsiteY700" fmla="*/ 2514541 h 6858000"/>
              <a:gd name="connsiteX701" fmla="*/ 619799 w 7467600"/>
              <a:gd name="connsiteY701" fmla="*/ 2527180 h 6858000"/>
              <a:gd name="connsiteX702" fmla="*/ 310030 w 7467600"/>
              <a:gd name="connsiteY702" fmla="*/ 2771818 h 6858000"/>
              <a:gd name="connsiteX703" fmla="*/ 173877 w 7467600"/>
              <a:gd name="connsiteY703" fmla="*/ 2937056 h 6858000"/>
              <a:gd name="connsiteX704" fmla="*/ 77889 w 7467600"/>
              <a:gd name="connsiteY704" fmla="*/ 3138440 h 6858000"/>
              <a:gd name="connsiteX705" fmla="*/ 0 w 7467600"/>
              <a:gd name="connsiteY705" fmla="*/ 3271395 h 6858000"/>
              <a:gd name="connsiteX706" fmla="*/ 0 w 7467600"/>
              <a:gd name="connsiteY706" fmla="*/ 3153002 h 6858000"/>
              <a:gd name="connsiteX707" fmla="*/ 2386 w 7467600"/>
              <a:gd name="connsiteY707" fmla="*/ 3149203 h 6858000"/>
              <a:gd name="connsiteX708" fmla="*/ 89753 w 7467600"/>
              <a:gd name="connsiteY708" fmla="*/ 2987702 h 6858000"/>
              <a:gd name="connsiteX709" fmla="*/ 76869 w 7467600"/>
              <a:gd name="connsiteY709" fmla="*/ 3005404 h 6858000"/>
              <a:gd name="connsiteX710" fmla="*/ 32049 w 7467600"/>
              <a:gd name="connsiteY710" fmla="*/ 3065814 h 6858000"/>
              <a:gd name="connsiteX711" fmla="*/ 0 w 7467600"/>
              <a:gd name="connsiteY711" fmla="*/ 3108744 h 6858000"/>
              <a:gd name="connsiteX712" fmla="*/ 0 w 7467600"/>
              <a:gd name="connsiteY712" fmla="*/ 3058059 h 6858000"/>
              <a:gd name="connsiteX713" fmla="*/ 7610 w 7467600"/>
              <a:gd name="connsiteY713" fmla="*/ 3047889 h 6858000"/>
              <a:gd name="connsiteX714" fmla="*/ 52419 w 7467600"/>
              <a:gd name="connsiteY714" fmla="*/ 2987479 h 6858000"/>
              <a:gd name="connsiteX715" fmla="*/ 59142 w 7467600"/>
              <a:gd name="connsiteY715" fmla="*/ 2978488 h 6858000"/>
              <a:gd name="connsiteX716" fmla="*/ 0 w 7467600"/>
              <a:gd name="connsiteY716" fmla="*/ 3015334 h 6858000"/>
              <a:gd name="connsiteX717" fmla="*/ 0 w 7467600"/>
              <a:gd name="connsiteY717" fmla="*/ 2914286 h 6858000"/>
              <a:gd name="connsiteX718" fmla="*/ 36383 w 7467600"/>
              <a:gd name="connsiteY718" fmla="*/ 2901128 h 6858000"/>
              <a:gd name="connsiteX719" fmla="*/ 156329 w 7467600"/>
              <a:gd name="connsiteY719" fmla="*/ 2840533 h 6858000"/>
              <a:gd name="connsiteX720" fmla="*/ 358355 w 7467600"/>
              <a:gd name="connsiteY720" fmla="*/ 2620471 h 6858000"/>
              <a:gd name="connsiteX721" fmla="*/ 510577 w 7467600"/>
              <a:gd name="connsiteY721" fmla="*/ 2501244 h 6858000"/>
              <a:gd name="connsiteX722" fmla="*/ 211967 w 7467600"/>
              <a:gd name="connsiteY722" fmla="*/ 2479171 h 6858000"/>
              <a:gd name="connsiteX723" fmla="*/ 0 w 7467600"/>
              <a:gd name="connsiteY723" fmla="*/ 2476398 h 6858000"/>
              <a:gd name="connsiteX724" fmla="*/ 0 w 7467600"/>
              <a:gd name="connsiteY724" fmla="*/ 2389189 h 6858000"/>
              <a:gd name="connsiteX725" fmla="*/ 103062 w 7467600"/>
              <a:gd name="connsiteY725" fmla="*/ 2389518 h 6858000"/>
              <a:gd name="connsiteX726" fmla="*/ 510734 w 7467600"/>
              <a:gd name="connsiteY726" fmla="*/ 2416201 h 6858000"/>
              <a:gd name="connsiteX727" fmla="*/ 279257 w 7467600"/>
              <a:gd name="connsiteY727" fmla="*/ 2092102 h 6858000"/>
              <a:gd name="connsiteX728" fmla="*/ 65265 w 7467600"/>
              <a:gd name="connsiteY728" fmla="*/ 2006049 h 6858000"/>
              <a:gd name="connsiteX729" fmla="*/ 0 w 7467600"/>
              <a:gd name="connsiteY729" fmla="*/ 1982532 h 6858000"/>
              <a:gd name="connsiteX730" fmla="*/ 0 w 7467600"/>
              <a:gd name="connsiteY730" fmla="*/ 1912789 h 6858000"/>
              <a:gd name="connsiteX731" fmla="*/ 97460 w 7467600"/>
              <a:gd name="connsiteY731" fmla="*/ 1953725 h 6858000"/>
              <a:gd name="connsiteX732" fmla="*/ 221272 w 7467600"/>
              <a:gd name="connsiteY732" fmla="*/ 1980766 h 6858000"/>
              <a:gd name="connsiteX733" fmla="*/ 116765 w 7467600"/>
              <a:gd name="connsiteY733" fmla="*/ 1911033 h 6858000"/>
              <a:gd name="connsiteX734" fmla="*/ 16405 w 7467600"/>
              <a:gd name="connsiteY734" fmla="*/ 1803412 h 6858000"/>
              <a:gd name="connsiteX735" fmla="*/ 0 w 7467600"/>
              <a:gd name="connsiteY735" fmla="*/ 1784777 h 6858000"/>
              <a:gd name="connsiteX736" fmla="*/ 0 w 7467600"/>
              <a:gd name="connsiteY736" fmla="*/ 1740082 h 6858000"/>
              <a:gd name="connsiteX737" fmla="*/ 39394 w 7467600"/>
              <a:gd name="connsiteY737" fmla="*/ 1784856 h 6858000"/>
              <a:gd name="connsiteX738" fmla="*/ 135813 w 7467600"/>
              <a:gd name="connsiteY738" fmla="*/ 1888838 h 6858000"/>
              <a:gd name="connsiteX739" fmla="*/ 242575 w 7467600"/>
              <a:gd name="connsiteY739" fmla="*/ 1958841 h 6858000"/>
              <a:gd name="connsiteX740" fmla="*/ 82197 w 7467600"/>
              <a:gd name="connsiteY740" fmla="*/ 1754826 h 6858000"/>
              <a:gd name="connsiteX741" fmla="*/ 0 w 7467600"/>
              <a:gd name="connsiteY741" fmla="*/ 1679650 h 6858000"/>
              <a:gd name="connsiteX742" fmla="*/ 0 w 7467600"/>
              <a:gd name="connsiteY742" fmla="*/ 1602463 h 6858000"/>
              <a:gd name="connsiteX743" fmla="*/ 84689 w 7467600"/>
              <a:gd name="connsiteY743" fmla="*/ 1677442 h 6858000"/>
              <a:gd name="connsiteX744" fmla="*/ 298437 w 7467600"/>
              <a:gd name="connsiteY744" fmla="*/ 1968019 h 6858000"/>
              <a:gd name="connsiteX745" fmla="*/ 227269 w 7467600"/>
              <a:gd name="connsiteY745" fmla="*/ 1114064 h 6858000"/>
              <a:gd name="connsiteX746" fmla="*/ 248003 w 7467600"/>
              <a:gd name="connsiteY746" fmla="*/ 1089613 h 6858000"/>
              <a:gd name="connsiteX747" fmla="*/ 427020 w 7467600"/>
              <a:gd name="connsiteY747" fmla="*/ 1619803 h 6858000"/>
              <a:gd name="connsiteX748" fmla="*/ 340345 w 7467600"/>
              <a:gd name="connsiteY748" fmla="*/ 2027739 h 6858000"/>
              <a:gd name="connsiteX749" fmla="*/ 360865 w 7467600"/>
              <a:gd name="connsiteY749" fmla="*/ 2044827 h 6858000"/>
              <a:gd name="connsiteX750" fmla="*/ 560414 w 7467600"/>
              <a:gd name="connsiteY750" fmla="*/ 2421457 h 6858000"/>
              <a:gd name="connsiteX751" fmla="*/ 1359703 w 7467600"/>
              <a:gd name="connsiteY751" fmla="*/ 2578554 h 6858000"/>
              <a:gd name="connsiteX752" fmla="*/ 1359422 w 7467600"/>
              <a:gd name="connsiteY752" fmla="*/ 2577994 h 6858000"/>
              <a:gd name="connsiteX753" fmla="*/ 828701 w 7467600"/>
              <a:gd name="connsiteY753" fmla="*/ 1839520 h 6858000"/>
              <a:gd name="connsiteX754" fmla="*/ 494427 w 7467600"/>
              <a:gd name="connsiteY754" fmla="*/ 1092333 h 6858000"/>
              <a:gd name="connsiteX755" fmla="*/ 506322 w 7467600"/>
              <a:gd name="connsiteY755" fmla="*/ 1020997 h 6858000"/>
              <a:gd name="connsiteX756" fmla="*/ 4570198 w 7467600"/>
              <a:gd name="connsiteY756" fmla="*/ 978081 h 6858000"/>
              <a:gd name="connsiteX757" fmla="*/ 4523691 w 7467600"/>
              <a:gd name="connsiteY757" fmla="*/ 1127776 h 6858000"/>
              <a:gd name="connsiteX758" fmla="*/ 4509875 w 7467600"/>
              <a:gd name="connsiteY758" fmla="*/ 1167552 h 6858000"/>
              <a:gd name="connsiteX759" fmla="*/ 4478168 w 7467600"/>
              <a:gd name="connsiteY759" fmla="*/ 1260735 h 6858000"/>
              <a:gd name="connsiteX760" fmla="*/ 4409309 w 7467600"/>
              <a:gd name="connsiteY760" fmla="*/ 1666996 h 6858000"/>
              <a:gd name="connsiteX761" fmla="*/ 4370031 w 7467600"/>
              <a:gd name="connsiteY761" fmla="*/ 1955666 h 6858000"/>
              <a:gd name="connsiteX762" fmla="*/ 4570198 w 7467600"/>
              <a:gd name="connsiteY762" fmla="*/ 978081 h 6858000"/>
              <a:gd name="connsiteX763" fmla="*/ 4557898 w 7467600"/>
              <a:gd name="connsiteY763" fmla="*/ 900011 h 6858000"/>
              <a:gd name="connsiteX764" fmla="*/ 4344840 w 7467600"/>
              <a:gd name="connsiteY764" fmla="*/ 1922038 h 6858000"/>
              <a:gd name="connsiteX765" fmla="*/ 4378710 w 7467600"/>
              <a:gd name="connsiteY765" fmla="*/ 1665516 h 6858000"/>
              <a:gd name="connsiteX766" fmla="*/ 4448798 w 7467600"/>
              <a:gd name="connsiteY766" fmla="*/ 1253024 h 6858000"/>
              <a:gd name="connsiteX767" fmla="*/ 4480315 w 7467600"/>
              <a:gd name="connsiteY767" fmla="*/ 1158454 h 6858000"/>
              <a:gd name="connsiteX768" fmla="*/ 4494133 w 7467600"/>
              <a:gd name="connsiteY768" fmla="*/ 1118676 h 6858000"/>
              <a:gd name="connsiteX769" fmla="*/ 4557898 w 7467600"/>
              <a:gd name="connsiteY769" fmla="*/ 900011 h 6858000"/>
              <a:gd name="connsiteX770" fmla="*/ 5870151 w 7467600"/>
              <a:gd name="connsiteY770" fmla="*/ 898890 h 6858000"/>
              <a:gd name="connsiteX771" fmla="*/ 5861335 w 7467600"/>
              <a:gd name="connsiteY771" fmla="*/ 899177 h 6858000"/>
              <a:gd name="connsiteX772" fmla="*/ 5843702 w 7467600"/>
              <a:gd name="connsiteY772" fmla="*/ 899748 h 6858000"/>
              <a:gd name="connsiteX773" fmla="*/ 5651107 w 7467600"/>
              <a:gd name="connsiteY773" fmla="*/ 920306 h 6858000"/>
              <a:gd name="connsiteX774" fmla="*/ 5459407 w 7467600"/>
              <a:gd name="connsiteY774" fmla="*/ 940975 h 6858000"/>
              <a:gd name="connsiteX775" fmla="*/ 5374846 w 7467600"/>
              <a:gd name="connsiteY775" fmla="*/ 941988 h 6858000"/>
              <a:gd name="connsiteX776" fmla="*/ 5256105 w 7467600"/>
              <a:gd name="connsiteY776" fmla="*/ 945632 h 6858000"/>
              <a:gd name="connsiteX777" fmla="*/ 5107071 w 7467600"/>
              <a:gd name="connsiteY777" fmla="*/ 969720 h 6858000"/>
              <a:gd name="connsiteX778" fmla="*/ 4998681 w 7467600"/>
              <a:gd name="connsiteY778" fmla="*/ 988771 h 6858000"/>
              <a:gd name="connsiteX779" fmla="*/ 5870151 w 7467600"/>
              <a:gd name="connsiteY779" fmla="*/ 898890 h 6858000"/>
              <a:gd name="connsiteX780" fmla="*/ 5504425 w 7467600"/>
              <a:gd name="connsiteY780" fmla="*/ 848067 h 6858000"/>
              <a:gd name="connsiteX781" fmla="*/ 4968849 w 7467600"/>
              <a:gd name="connsiteY781" fmla="*/ 962318 h 6858000"/>
              <a:gd name="connsiteX782" fmla="*/ 5104039 w 7467600"/>
              <a:gd name="connsiteY782" fmla="*/ 940634 h 6858000"/>
              <a:gd name="connsiteX783" fmla="*/ 5256311 w 7467600"/>
              <a:gd name="connsiteY783" fmla="*/ 916490 h 6858000"/>
              <a:gd name="connsiteX784" fmla="*/ 5377381 w 7467600"/>
              <a:gd name="connsiteY784" fmla="*/ 912671 h 6858000"/>
              <a:gd name="connsiteX785" fmla="*/ 5460148 w 7467600"/>
              <a:gd name="connsiteY785" fmla="*/ 911442 h 6858000"/>
              <a:gd name="connsiteX786" fmla="*/ 5648971 w 7467600"/>
              <a:gd name="connsiteY786" fmla="*/ 891331 h 6858000"/>
              <a:gd name="connsiteX787" fmla="*/ 5844807 w 7467600"/>
              <a:gd name="connsiteY787" fmla="*/ 870718 h 6858000"/>
              <a:gd name="connsiteX788" fmla="*/ 5862975 w 7467600"/>
              <a:gd name="connsiteY788" fmla="*/ 869756 h 6858000"/>
              <a:gd name="connsiteX789" fmla="*/ 5920887 w 7467600"/>
              <a:gd name="connsiteY789" fmla="*/ 865929 h 6858000"/>
              <a:gd name="connsiteX790" fmla="*/ 5504425 w 7467600"/>
              <a:gd name="connsiteY790" fmla="*/ 848067 h 6858000"/>
              <a:gd name="connsiteX791" fmla="*/ 3607114 w 7467600"/>
              <a:gd name="connsiteY791" fmla="*/ 467441 h 6858000"/>
              <a:gd name="connsiteX792" fmla="*/ 3296242 w 7467600"/>
              <a:gd name="connsiteY792" fmla="*/ 807991 h 6858000"/>
              <a:gd name="connsiteX793" fmla="*/ 3174674 w 7467600"/>
              <a:gd name="connsiteY793" fmla="*/ 919759 h 6858000"/>
              <a:gd name="connsiteX794" fmla="*/ 3042978 w 7467600"/>
              <a:gd name="connsiteY794" fmla="*/ 1054894 h 6858000"/>
              <a:gd name="connsiteX795" fmla="*/ 2968914 w 7467600"/>
              <a:gd name="connsiteY795" fmla="*/ 1133756 h 6858000"/>
              <a:gd name="connsiteX796" fmla="*/ 3103823 w 7467600"/>
              <a:gd name="connsiteY796" fmla="*/ 1026814 h 6858000"/>
              <a:gd name="connsiteX797" fmla="*/ 3607114 w 7467600"/>
              <a:gd name="connsiteY797" fmla="*/ 467441 h 6858000"/>
              <a:gd name="connsiteX798" fmla="*/ 3744487 w 7467600"/>
              <a:gd name="connsiteY798" fmla="*/ 383136 h 6858000"/>
              <a:gd name="connsiteX799" fmla="*/ 3970213 w 7467600"/>
              <a:gd name="connsiteY799" fmla="*/ 995559 h 6858000"/>
              <a:gd name="connsiteX800" fmla="*/ 3744487 w 7467600"/>
              <a:gd name="connsiteY800" fmla="*/ 383136 h 6858000"/>
              <a:gd name="connsiteX801" fmla="*/ 3624562 w 7467600"/>
              <a:gd name="connsiteY801" fmla="*/ 367041 h 6858000"/>
              <a:gd name="connsiteX802" fmla="*/ 3489712 w 7467600"/>
              <a:gd name="connsiteY802" fmla="*/ 485386 h 6858000"/>
              <a:gd name="connsiteX803" fmla="*/ 3182994 w 7467600"/>
              <a:gd name="connsiteY803" fmla="*/ 828265 h 6858000"/>
              <a:gd name="connsiteX804" fmla="*/ 2892114 w 7467600"/>
              <a:gd name="connsiteY804" fmla="*/ 1172635 h 6858000"/>
              <a:gd name="connsiteX805" fmla="*/ 3021459 w 7467600"/>
              <a:gd name="connsiteY805" fmla="*/ 1035385 h 6858000"/>
              <a:gd name="connsiteX806" fmla="*/ 3153873 w 7467600"/>
              <a:gd name="connsiteY806" fmla="*/ 898971 h 6858000"/>
              <a:gd name="connsiteX807" fmla="*/ 3276511 w 7467600"/>
              <a:gd name="connsiteY807" fmla="*/ 786423 h 6858000"/>
              <a:gd name="connsiteX808" fmla="*/ 3584154 w 7467600"/>
              <a:gd name="connsiteY808" fmla="*/ 448218 h 6858000"/>
              <a:gd name="connsiteX809" fmla="*/ 3624562 w 7467600"/>
              <a:gd name="connsiteY809" fmla="*/ 367041 h 6858000"/>
              <a:gd name="connsiteX810" fmla="*/ 3766672 w 7467600"/>
              <a:gd name="connsiteY810" fmla="*/ 359429 h 6858000"/>
              <a:gd name="connsiteX811" fmla="*/ 3996338 w 7467600"/>
              <a:gd name="connsiteY811" fmla="*/ 968237 h 6858000"/>
              <a:gd name="connsiteX812" fmla="*/ 3766672 w 7467600"/>
              <a:gd name="connsiteY812" fmla="*/ 359429 h 6858000"/>
              <a:gd name="connsiteX813" fmla="*/ 5805386 w 7467600"/>
              <a:gd name="connsiteY813" fmla="*/ 239240 h 6858000"/>
              <a:gd name="connsiteX814" fmla="*/ 5736947 w 7467600"/>
              <a:gd name="connsiteY814" fmla="*/ 261367 h 6858000"/>
              <a:gd name="connsiteX815" fmla="*/ 5427012 w 7467600"/>
              <a:gd name="connsiteY815" fmla="*/ 311272 h 6858000"/>
              <a:gd name="connsiteX816" fmla="*/ 5147818 w 7467600"/>
              <a:gd name="connsiteY816" fmla="*/ 322112 h 6858000"/>
              <a:gd name="connsiteX817" fmla="*/ 5060854 w 7467600"/>
              <a:gd name="connsiteY817" fmla="*/ 311882 h 6858000"/>
              <a:gd name="connsiteX818" fmla="*/ 4945989 w 7467600"/>
              <a:gd name="connsiteY818" fmla="*/ 300516 h 6858000"/>
              <a:gd name="connsiteX819" fmla="*/ 5410479 w 7467600"/>
              <a:gd name="connsiteY819" fmla="*/ 348434 h 6858000"/>
              <a:gd name="connsiteX820" fmla="*/ 5805386 w 7467600"/>
              <a:gd name="connsiteY820" fmla="*/ 239240 h 6858000"/>
              <a:gd name="connsiteX821" fmla="*/ 5905192 w 7467600"/>
              <a:gd name="connsiteY821" fmla="*/ 163079 h 6858000"/>
              <a:gd name="connsiteX822" fmla="*/ 5865655 w 7467600"/>
              <a:gd name="connsiteY822" fmla="*/ 171901 h 6858000"/>
              <a:gd name="connsiteX823" fmla="*/ 5259740 w 7467600"/>
              <a:gd name="connsiteY823" fmla="*/ 257013 h 6858000"/>
              <a:gd name="connsiteX824" fmla="*/ 5208466 w 7467600"/>
              <a:gd name="connsiteY824" fmla="*/ 257550 h 6858000"/>
              <a:gd name="connsiteX825" fmla="*/ 4980204 w 7467600"/>
              <a:gd name="connsiteY825" fmla="*/ 271903 h 6858000"/>
              <a:gd name="connsiteX826" fmla="*/ 5068068 w 7467600"/>
              <a:gd name="connsiteY826" fmla="*/ 282244 h 6858000"/>
              <a:gd name="connsiteX827" fmla="*/ 5153231 w 7467600"/>
              <a:gd name="connsiteY827" fmla="*/ 292240 h 6858000"/>
              <a:gd name="connsiteX828" fmla="*/ 5426491 w 7467600"/>
              <a:gd name="connsiteY828" fmla="*/ 281128 h 6858000"/>
              <a:gd name="connsiteX829" fmla="*/ 5731212 w 7467600"/>
              <a:gd name="connsiteY829" fmla="*/ 231951 h 6858000"/>
              <a:gd name="connsiteX830" fmla="*/ 5905192 w 7467600"/>
              <a:gd name="connsiteY830" fmla="*/ 163079 h 6858000"/>
              <a:gd name="connsiteX831" fmla="*/ 5944437 w 7467600"/>
              <a:gd name="connsiteY831" fmla="*/ 113829 h 6858000"/>
              <a:gd name="connsiteX832" fmla="*/ 5825032 w 7467600"/>
              <a:gd name="connsiteY832" fmla="*/ 146405 h 6858000"/>
              <a:gd name="connsiteX833" fmla="*/ 4955599 w 7467600"/>
              <a:gd name="connsiteY833" fmla="*/ 247008 h 6858000"/>
              <a:gd name="connsiteX834" fmla="*/ 5210104 w 7467600"/>
              <a:gd name="connsiteY834" fmla="*/ 228123 h 6858000"/>
              <a:gd name="connsiteX835" fmla="*/ 5261015 w 7467600"/>
              <a:gd name="connsiteY835" fmla="*/ 227087 h 6858000"/>
              <a:gd name="connsiteX836" fmla="*/ 5861181 w 7467600"/>
              <a:gd name="connsiteY836" fmla="*/ 143093 h 6858000"/>
              <a:gd name="connsiteX837" fmla="*/ 5961252 w 7467600"/>
              <a:gd name="connsiteY837" fmla="*/ 114820 h 6858000"/>
              <a:gd name="connsiteX838" fmla="*/ 5944437 w 7467600"/>
              <a:gd name="connsiteY838" fmla="*/ 113829 h 6858000"/>
              <a:gd name="connsiteX839" fmla="*/ 3882765 w 7467600"/>
              <a:gd name="connsiteY839" fmla="*/ 0 h 6858000"/>
              <a:gd name="connsiteX840" fmla="*/ 3995099 w 7467600"/>
              <a:gd name="connsiteY840" fmla="*/ 0 h 6858000"/>
              <a:gd name="connsiteX841" fmla="*/ 4163818 w 7467600"/>
              <a:gd name="connsiteY841" fmla="*/ 234104 h 6858000"/>
              <a:gd name="connsiteX842" fmla="*/ 4172099 w 7467600"/>
              <a:gd name="connsiteY842" fmla="*/ 234207 h 6858000"/>
              <a:gd name="connsiteX843" fmla="*/ 4784282 w 7467600"/>
              <a:gd name="connsiteY843" fmla="*/ 276561 h 6858000"/>
              <a:gd name="connsiteX844" fmla="*/ 4801687 w 7467600"/>
              <a:gd name="connsiteY844" fmla="*/ 267764 h 6858000"/>
              <a:gd name="connsiteX845" fmla="*/ 6082788 w 7467600"/>
              <a:gd name="connsiteY845" fmla="*/ 64119 h 6858000"/>
              <a:gd name="connsiteX846" fmla="*/ 6099442 w 7467600"/>
              <a:gd name="connsiteY846" fmla="*/ 82568 h 6858000"/>
              <a:gd name="connsiteX847" fmla="*/ 4804137 w 7467600"/>
              <a:gd name="connsiteY847" fmla="*/ 320931 h 6858000"/>
              <a:gd name="connsiteX848" fmla="*/ 4227047 w 7467600"/>
              <a:gd name="connsiteY848" fmla="*/ 313415 h 6858000"/>
              <a:gd name="connsiteX849" fmla="*/ 4346041 w 7467600"/>
              <a:gd name="connsiteY849" fmla="*/ 456086 h 6858000"/>
              <a:gd name="connsiteX850" fmla="*/ 4870967 w 7467600"/>
              <a:gd name="connsiteY850" fmla="*/ 963061 h 6858000"/>
              <a:gd name="connsiteX851" fmla="*/ 4889647 w 7467600"/>
              <a:gd name="connsiteY851" fmla="*/ 957147 h 6858000"/>
              <a:gd name="connsiteX852" fmla="*/ 5422504 w 7467600"/>
              <a:gd name="connsiteY852" fmla="*/ 805191 h 6858000"/>
              <a:gd name="connsiteX853" fmla="*/ 6087656 w 7467600"/>
              <a:gd name="connsiteY853" fmla="*/ 826703 h 6858000"/>
              <a:gd name="connsiteX854" fmla="*/ 6058717 w 7467600"/>
              <a:gd name="connsiteY854" fmla="*/ 865992 h 6858000"/>
              <a:gd name="connsiteX855" fmla="*/ 4974153 w 7467600"/>
              <a:gd name="connsiteY855" fmla="*/ 1045456 h 6858000"/>
              <a:gd name="connsiteX856" fmla="*/ 5627835 w 7467600"/>
              <a:gd name="connsiteY856" fmla="*/ 1472077 h 6858000"/>
              <a:gd name="connsiteX857" fmla="*/ 5629817 w 7467600"/>
              <a:gd name="connsiteY857" fmla="*/ 1471412 h 6858000"/>
              <a:gd name="connsiteX858" fmla="*/ 5634124 w 7467600"/>
              <a:gd name="connsiteY858" fmla="*/ 1470572 h 6858000"/>
              <a:gd name="connsiteX859" fmla="*/ 5755832 w 7467600"/>
              <a:gd name="connsiteY859" fmla="*/ 1383886 h 6858000"/>
              <a:gd name="connsiteX860" fmla="*/ 6014186 w 7467600"/>
              <a:gd name="connsiteY860" fmla="*/ 1279799 h 6858000"/>
              <a:gd name="connsiteX861" fmla="*/ 6901619 w 7467600"/>
              <a:gd name="connsiteY861" fmla="*/ 1047874 h 6858000"/>
              <a:gd name="connsiteX862" fmla="*/ 6931566 w 7467600"/>
              <a:gd name="connsiteY862" fmla="*/ 1062034 h 6858000"/>
              <a:gd name="connsiteX863" fmla="*/ 5790982 w 7467600"/>
              <a:gd name="connsiteY863" fmla="*/ 1561380 h 6858000"/>
              <a:gd name="connsiteX864" fmla="*/ 6188971 w 7467600"/>
              <a:gd name="connsiteY864" fmla="*/ 1755168 h 6858000"/>
              <a:gd name="connsiteX865" fmla="*/ 6202446 w 7467600"/>
              <a:gd name="connsiteY865" fmla="*/ 1752268 h 6858000"/>
              <a:gd name="connsiteX866" fmla="*/ 7179560 w 7467600"/>
              <a:gd name="connsiteY866" fmla="*/ 1467551 h 6858000"/>
              <a:gd name="connsiteX867" fmla="*/ 7158730 w 7467600"/>
              <a:gd name="connsiteY867" fmla="*/ 1507835 h 6858000"/>
              <a:gd name="connsiteX868" fmla="*/ 6326959 w 7467600"/>
              <a:gd name="connsiteY868" fmla="*/ 1817686 h 6858000"/>
              <a:gd name="connsiteX869" fmla="*/ 6537433 w 7467600"/>
              <a:gd name="connsiteY869" fmla="*/ 1907790 h 6858000"/>
              <a:gd name="connsiteX870" fmla="*/ 6550221 w 7467600"/>
              <a:gd name="connsiteY870" fmla="*/ 1910729 h 6858000"/>
              <a:gd name="connsiteX871" fmla="*/ 6964438 w 7467600"/>
              <a:gd name="connsiteY871" fmla="*/ 2209505 h 6858000"/>
              <a:gd name="connsiteX872" fmla="*/ 7367862 w 7467600"/>
              <a:gd name="connsiteY872" fmla="*/ 2806833 h 6858000"/>
              <a:gd name="connsiteX873" fmla="*/ 7364329 w 7467600"/>
              <a:gd name="connsiteY873" fmla="*/ 2826907 h 6858000"/>
              <a:gd name="connsiteX874" fmla="*/ 7290545 w 7467600"/>
              <a:gd name="connsiteY874" fmla="*/ 2850663 h 6858000"/>
              <a:gd name="connsiteX875" fmla="*/ 6472036 w 7467600"/>
              <a:gd name="connsiteY875" fmla="*/ 1959003 h 6858000"/>
              <a:gd name="connsiteX876" fmla="*/ 5792897 w 7467600"/>
              <a:gd name="connsiteY876" fmla="*/ 1647747 h 6858000"/>
              <a:gd name="connsiteX877" fmla="*/ 5842751 w 7467600"/>
              <a:gd name="connsiteY877" fmla="*/ 1816112 h 6858000"/>
              <a:gd name="connsiteX878" fmla="*/ 5847424 w 7467600"/>
              <a:gd name="connsiteY878" fmla="*/ 1815776 h 6858000"/>
              <a:gd name="connsiteX879" fmla="*/ 6399821 w 7467600"/>
              <a:gd name="connsiteY879" fmla="*/ 2344799 h 6858000"/>
              <a:gd name="connsiteX880" fmla="*/ 6323232 w 7467600"/>
              <a:gd name="connsiteY880" fmla="*/ 2389634 h 6858000"/>
              <a:gd name="connsiteX881" fmla="*/ 5942958 w 7467600"/>
              <a:gd name="connsiteY881" fmla="*/ 2077708 h 6858000"/>
              <a:gd name="connsiteX882" fmla="*/ 5921559 w 7467600"/>
              <a:gd name="connsiteY882" fmla="*/ 2378596 h 6858000"/>
              <a:gd name="connsiteX883" fmla="*/ 5817651 w 7467600"/>
              <a:gd name="connsiteY883" fmla="*/ 3023919 h 6858000"/>
              <a:gd name="connsiteX884" fmla="*/ 5729634 w 7467600"/>
              <a:gd name="connsiteY884" fmla="*/ 3051849 h 6858000"/>
              <a:gd name="connsiteX885" fmla="*/ 5611018 w 7467600"/>
              <a:gd name="connsiteY885" fmla="*/ 2316769 h 6858000"/>
              <a:gd name="connsiteX886" fmla="*/ 5687608 w 7467600"/>
              <a:gd name="connsiteY886" fmla="*/ 2039972 h 6858000"/>
              <a:gd name="connsiteX887" fmla="*/ 5657554 w 7467600"/>
              <a:gd name="connsiteY887" fmla="*/ 1576445 h 6858000"/>
              <a:gd name="connsiteX888" fmla="*/ 5150475 w 7467600"/>
              <a:gd name="connsiteY888" fmla="*/ 1274012 h 6858000"/>
              <a:gd name="connsiteX889" fmla="*/ 5349142 w 7467600"/>
              <a:gd name="connsiteY889" fmla="*/ 2204405 h 6858000"/>
              <a:gd name="connsiteX890" fmla="*/ 5262214 w 7467600"/>
              <a:gd name="connsiteY890" fmla="*/ 2233836 h 6858000"/>
              <a:gd name="connsiteX891" fmla="*/ 4981539 w 7467600"/>
              <a:gd name="connsiteY891" fmla="*/ 1542201 h 6858000"/>
              <a:gd name="connsiteX892" fmla="*/ 4958461 w 7467600"/>
              <a:gd name="connsiteY892" fmla="*/ 1136957 h 6858000"/>
              <a:gd name="connsiteX893" fmla="*/ 4655015 w 7467600"/>
              <a:gd name="connsiteY893" fmla="*/ 891426 h 6858000"/>
              <a:gd name="connsiteX894" fmla="*/ 4348002 w 7467600"/>
              <a:gd name="connsiteY894" fmla="*/ 2205895 h 6858000"/>
              <a:gd name="connsiteX895" fmla="*/ 4262250 w 7467600"/>
              <a:gd name="connsiteY895" fmla="*/ 2219972 h 6858000"/>
              <a:gd name="connsiteX896" fmla="*/ 4550611 w 7467600"/>
              <a:gd name="connsiteY896" fmla="*/ 817540 h 6858000"/>
              <a:gd name="connsiteX897" fmla="*/ 4564418 w 7467600"/>
              <a:gd name="connsiteY897" fmla="*/ 808293 h 6858000"/>
              <a:gd name="connsiteX898" fmla="*/ 4266388 w 7467600"/>
              <a:gd name="connsiteY898" fmla="*/ 500083 h 6858000"/>
              <a:gd name="connsiteX899" fmla="*/ 4032842 w 7467600"/>
              <a:gd name="connsiteY899" fmla="*/ 211809 h 6858000"/>
              <a:gd name="connsiteX900" fmla="*/ 3882765 w 7467600"/>
              <a:gd name="connsiteY900" fmla="*/ 0 h 6858000"/>
              <a:gd name="connsiteX901" fmla="*/ 3721337 w 7467600"/>
              <a:gd name="connsiteY901" fmla="*/ 0 h 6858000"/>
              <a:gd name="connsiteX902" fmla="*/ 3797544 w 7467600"/>
              <a:gd name="connsiteY902" fmla="*/ 0 h 6858000"/>
              <a:gd name="connsiteX903" fmla="*/ 3775734 w 7467600"/>
              <a:gd name="connsiteY903" fmla="*/ 95131 h 6858000"/>
              <a:gd name="connsiteX904" fmla="*/ 3724807 w 7467600"/>
              <a:gd name="connsiteY904" fmla="*/ 272257 h 6858000"/>
              <a:gd name="connsiteX905" fmla="*/ 3726844 w 7467600"/>
              <a:gd name="connsiteY905" fmla="*/ 282988 h 6858000"/>
              <a:gd name="connsiteX906" fmla="*/ 3742664 w 7467600"/>
              <a:gd name="connsiteY906" fmla="*/ 279918 h 6858000"/>
              <a:gd name="connsiteX907" fmla="*/ 4103910 w 7467600"/>
              <a:gd name="connsiteY907" fmla="*/ 1161917 h 6858000"/>
              <a:gd name="connsiteX908" fmla="*/ 4020269 w 7467600"/>
              <a:gd name="connsiteY908" fmla="*/ 1200406 h 6858000"/>
              <a:gd name="connsiteX909" fmla="*/ 3674882 w 7467600"/>
              <a:gd name="connsiteY909" fmla="*/ 488524 h 6858000"/>
              <a:gd name="connsiteX910" fmla="*/ 3132682 w 7467600"/>
              <a:gd name="connsiteY910" fmla="*/ 1072284 h 6858000"/>
              <a:gd name="connsiteX911" fmla="*/ 2716346 w 7467600"/>
              <a:gd name="connsiteY911" fmla="*/ 1276376 h 6858000"/>
              <a:gd name="connsiteX912" fmla="*/ 2716772 w 7467600"/>
              <a:gd name="connsiteY912" fmla="*/ 1255462 h 6858000"/>
              <a:gd name="connsiteX913" fmla="*/ 3471096 w 7467600"/>
              <a:gd name="connsiteY913" fmla="*/ 437072 h 6858000"/>
              <a:gd name="connsiteX914" fmla="*/ 3639057 w 7467600"/>
              <a:gd name="connsiteY914" fmla="*/ 286334 h 6858000"/>
              <a:gd name="connsiteX915" fmla="*/ 3640309 w 7467600"/>
              <a:gd name="connsiteY915" fmla="*/ 284664 h 6858000"/>
              <a:gd name="connsiteX916" fmla="*/ 3646022 w 7467600"/>
              <a:gd name="connsiteY916" fmla="*/ 276711 h 6858000"/>
              <a:gd name="connsiteX917" fmla="*/ 3707943 w 7467600"/>
              <a:gd name="connsiteY917" fmla="*/ 65958 h 6858000"/>
              <a:gd name="connsiteX918" fmla="*/ 3721337 w 7467600"/>
              <a:gd name="connsiteY918" fmla="*/ 0 h 6858000"/>
              <a:gd name="connsiteX919" fmla="*/ 2867960 w 7467600"/>
              <a:gd name="connsiteY919" fmla="*/ 0 h 6858000"/>
              <a:gd name="connsiteX920" fmla="*/ 2926351 w 7467600"/>
              <a:gd name="connsiteY920" fmla="*/ 0 h 6858000"/>
              <a:gd name="connsiteX921" fmla="*/ 2902823 w 7467600"/>
              <a:gd name="connsiteY921" fmla="*/ 262929 h 6858000"/>
              <a:gd name="connsiteX922" fmla="*/ 2940663 w 7467600"/>
              <a:gd name="connsiteY922" fmla="*/ 140884 h 6858000"/>
              <a:gd name="connsiteX923" fmla="*/ 2947039 w 7467600"/>
              <a:gd name="connsiteY923" fmla="*/ 122524 h 6858000"/>
              <a:gd name="connsiteX924" fmla="*/ 2984316 w 7467600"/>
              <a:gd name="connsiteY924" fmla="*/ 0 h 6858000"/>
              <a:gd name="connsiteX925" fmla="*/ 3016114 w 7467600"/>
              <a:gd name="connsiteY925" fmla="*/ 0 h 6858000"/>
              <a:gd name="connsiteX926" fmla="*/ 2979949 w 7467600"/>
              <a:gd name="connsiteY926" fmla="*/ 119274 h 6858000"/>
              <a:gd name="connsiteX927" fmla="*/ 3023879 w 7467600"/>
              <a:gd name="connsiteY927" fmla="*/ 0 h 6858000"/>
              <a:gd name="connsiteX928" fmla="*/ 3105400 w 7467600"/>
              <a:gd name="connsiteY928" fmla="*/ 0 h 6858000"/>
              <a:gd name="connsiteX929" fmla="*/ 3094669 w 7467600"/>
              <a:gd name="connsiteY929" fmla="*/ 30308 h 6858000"/>
              <a:gd name="connsiteX930" fmla="*/ 2901945 w 7467600"/>
              <a:gd name="connsiteY930" fmla="*/ 466538 h 6858000"/>
              <a:gd name="connsiteX931" fmla="*/ 2815209 w 7467600"/>
              <a:gd name="connsiteY931" fmla="*/ 497361 h 6858000"/>
              <a:gd name="connsiteX932" fmla="*/ 2844845 w 7467600"/>
              <a:gd name="connsiteY932" fmla="*/ 127638 h 6858000"/>
              <a:gd name="connsiteX933" fmla="*/ 2867960 w 7467600"/>
              <a:gd name="connsiteY933" fmla="*/ 0 h 6858000"/>
              <a:gd name="connsiteX934" fmla="*/ 1057230 w 7467600"/>
              <a:gd name="connsiteY934" fmla="*/ 0 h 6858000"/>
              <a:gd name="connsiteX935" fmla="*/ 1111003 w 7467600"/>
              <a:gd name="connsiteY935" fmla="*/ 0 h 6858000"/>
              <a:gd name="connsiteX936" fmla="*/ 1125553 w 7467600"/>
              <a:gd name="connsiteY936" fmla="*/ 52588 h 6858000"/>
              <a:gd name="connsiteX937" fmla="*/ 1304276 w 7467600"/>
              <a:gd name="connsiteY937" fmla="*/ 476275 h 6858000"/>
              <a:gd name="connsiteX938" fmla="*/ 1492066 w 7467600"/>
              <a:gd name="connsiteY938" fmla="*/ 886333 h 6858000"/>
              <a:gd name="connsiteX939" fmla="*/ 1423698 w 7467600"/>
              <a:gd name="connsiteY939" fmla="*/ 710817 h 6858000"/>
              <a:gd name="connsiteX940" fmla="*/ 1357609 w 7467600"/>
              <a:gd name="connsiteY940" fmla="*/ 532892 h 6858000"/>
              <a:gd name="connsiteX941" fmla="*/ 1309550 w 7467600"/>
              <a:gd name="connsiteY941" fmla="*/ 374031 h 6858000"/>
              <a:gd name="connsiteX942" fmla="*/ 1193673 w 7467600"/>
              <a:gd name="connsiteY942" fmla="*/ 49533 h 6858000"/>
              <a:gd name="connsiteX943" fmla="*/ 1164391 w 7467600"/>
              <a:gd name="connsiteY943" fmla="*/ 0 h 6858000"/>
              <a:gd name="connsiteX944" fmla="*/ 1200666 w 7467600"/>
              <a:gd name="connsiteY944" fmla="*/ 0 h 6858000"/>
              <a:gd name="connsiteX945" fmla="*/ 1223408 w 7467600"/>
              <a:gd name="connsiteY945" fmla="*/ 38996 h 6858000"/>
              <a:gd name="connsiteX946" fmla="*/ 1339635 w 7467600"/>
              <a:gd name="connsiteY946" fmla="*/ 365517 h 6858000"/>
              <a:gd name="connsiteX947" fmla="*/ 1387469 w 7467600"/>
              <a:gd name="connsiteY947" fmla="*/ 523079 h 6858000"/>
              <a:gd name="connsiteX948" fmla="*/ 1452685 w 7467600"/>
              <a:gd name="connsiteY948" fmla="*/ 699806 h 6858000"/>
              <a:gd name="connsiteX949" fmla="*/ 1492092 w 7467600"/>
              <a:gd name="connsiteY949" fmla="*/ 800424 h 6858000"/>
              <a:gd name="connsiteX950" fmla="*/ 1455302 w 7467600"/>
              <a:gd name="connsiteY950" fmla="*/ 632913 h 6858000"/>
              <a:gd name="connsiteX951" fmla="*/ 1222336 w 7467600"/>
              <a:gd name="connsiteY951" fmla="*/ 9480 h 6858000"/>
              <a:gd name="connsiteX952" fmla="*/ 1214634 w 7467600"/>
              <a:gd name="connsiteY952" fmla="*/ 0 h 6858000"/>
              <a:gd name="connsiteX953" fmla="*/ 1289827 w 7467600"/>
              <a:gd name="connsiteY953" fmla="*/ 0 h 6858000"/>
              <a:gd name="connsiteX954" fmla="*/ 1321076 w 7467600"/>
              <a:gd name="connsiteY954" fmla="*/ 59722 h 6858000"/>
              <a:gd name="connsiteX955" fmla="*/ 1512579 w 7467600"/>
              <a:gd name="connsiteY955" fmla="*/ 626441 h 6858000"/>
              <a:gd name="connsiteX956" fmla="*/ 1506076 w 7467600"/>
              <a:gd name="connsiteY956" fmla="*/ 1089289 h 6858000"/>
              <a:gd name="connsiteX957" fmla="*/ 1486346 w 7467600"/>
              <a:gd name="connsiteY957" fmla="*/ 1079919 h 6858000"/>
              <a:gd name="connsiteX958" fmla="*/ 1070511 w 7467600"/>
              <a:gd name="connsiteY958" fmla="*/ 48609 h 6858000"/>
              <a:gd name="connsiteX959" fmla="*/ 1057230 w 7467600"/>
              <a:gd name="connsiteY959" fmla="*/ 0 h 6858000"/>
              <a:gd name="connsiteX960" fmla="*/ 43151 w 7467600"/>
              <a:gd name="connsiteY960" fmla="*/ 0 h 6858000"/>
              <a:gd name="connsiteX961" fmla="*/ 95283 w 7467600"/>
              <a:gd name="connsiteY961" fmla="*/ 0 h 6858000"/>
              <a:gd name="connsiteX962" fmla="*/ 300708 w 7467600"/>
              <a:gd name="connsiteY962" fmla="*/ 154571 h 6858000"/>
              <a:gd name="connsiteX963" fmla="*/ 530414 w 7467600"/>
              <a:gd name="connsiteY963" fmla="*/ 354673 h 6858000"/>
              <a:gd name="connsiteX964" fmla="*/ 333785 w 7467600"/>
              <a:gd name="connsiteY964" fmla="*/ 161564 h 6858000"/>
              <a:gd name="connsiteX965" fmla="*/ 147005 w 7467600"/>
              <a:gd name="connsiteY965" fmla="*/ 0 h 6858000"/>
              <a:gd name="connsiteX966" fmla="*/ 272509 w 7467600"/>
              <a:gd name="connsiteY966" fmla="*/ 0 h 6858000"/>
              <a:gd name="connsiteX967" fmla="*/ 326276 w 7467600"/>
              <a:gd name="connsiteY967" fmla="*/ 45847 h 6858000"/>
              <a:gd name="connsiteX968" fmla="*/ 823759 w 7467600"/>
              <a:gd name="connsiteY968" fmla="*/ 574145 h 6858000"/>
              <a:gd name="connsiteX969" fmla="*/ 811254 w 7467600"/>
              <a:gd name="connsiteY969" fmla="*/ 665546 h 6858000"/>
              <a:gd name="connsiteX970" fmla="*/ 154042 w 7467600"/>
              <a:gd name="connsiteY970" fmla="*/ 261522 h 6858000"/>
              <a:gd name="connsiteX971" fmla="*/ 13550 w 7467600"/>
              <a:gd name="connsiteY971" fmla="*/ 158423 h 6858000"/>
              <a:gd name="connsiteX972" fmla="*/ 0 w 7467600"/>
              <a:gd name="connsiteY972" fmla="*/ 146618 h 6858000"/>
              <a:gd name="connsiteX973" fmla="*/ 0 w 7467600"/>
              <a:gd name="connsiteY973" fmla="*/ 59161 h 6858000"/>
              <a:gd name="connsiteX974" fmla="*/ 45427 w 7467600"/>
              <a:gd name="connsiteY974" fmla="*/ 101078 h 6858000"/>
              <a:gd name="connsiteX975" fmla="*/ 630103 w 7467600"/>
              <a:gd name="connsiteY975" fmla="*/ 485885 h 6858000"/>
              <a:gd name="connsiteX976" fmla="*/ 532040 w 7467600"/>
              <a:gd name="connsiteY976" fmla="*/ 399359 h 6858000"/>
              <a:gd name="connsiteX977" fmla="*/ 517618 w 7467600"/>
              <a:gd name="connsiteY977" fmla="*/ 385726 h 6858000"/>
              <a:gd name="connsiteX978" fmla="*/ 285074 w 7467600"/>
              <a:gd name="connsiteY978" fmla="*/ 182755 h 6858000"/>
              <a:gd name="connsiteX979" fmla="*/ 43151 w 7467600"/>
              <a:gd name="connsiteY97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7240170 w 7467600"/>
              <a:gd name="connsiteY84" fmla="*/ 5787985 h 6858000"/>
              <a:gd name="connsiteX85" fmla="*/ 6946849 w 7467600"/>
              <a:gd name="connsiteY85" fmla="*/ 5523271 h 6858000"/>
              <a:gd name="connsiteX86" fmla="*/ 6946972 w 7467600"/>
              <a:gd name="connsiteY86" fmla="*/ 5526491 h 6858000"/>
              <a:gd name="connsiteX87" fmla="*/ 7105827 w 7467600"/>
              <a:gd name="connsiteY87" fmla="*/ 5718700 h 6858000"/>
              <a:gd name="connsiteX88" fmla="*/ 7356878 w 7467600"/>
              <a:gd name="connsiteY88" fmla="*/ 5981332 h 6858000"/>
              <a:gd name="connsiteX89" fmla="*/ 7467600 w 7467600"/>
              <a:gd name="connsiteY89" fmla="*/ 6117703 h 6858000"/>
              <a:gd name="connsiteX90" fmla="*/ 7467600 w 7467600"/>
              <a:gd name="connsiteY90" fmla="*/ 6163634 h 6858000"/>
              <a:gd name="connsiteX91" fmla="*/ 7403637 w 7467600"/>
              <a:gd name="connsiteY91" fmla="*/ 6083957 h 6858000"/>
              <a:gd name="connsiteX92" fmla="*/ 7254615 w 7467600"/>
              <a:gd name="connsiteY92" fmla="*/ 5911918 h 6858000"/>
              <a:gd name="connsiteX93" fmla="*/ 7312589 w 7467600"/>
              <a:gd name="connsiteY93" fmla="*/ 5982309 h 6858000"/>
              <a:gd name="connsiteX94" fmla="*/ 7448321 w 7467600"/>
              <a:gd name="connsiteY94" fmla="*/ 6190991 h 6858000"/>
              <a:gd name="connsiteX95" fmla="*/ 7467600 w 7467600"/>
              <a:gd name="connsiteY95" fmla="*/ 6221686 h 6858000"/>
              <a:gd name="connsiteX96" fmla="*/ 7467600 w 7467600"/>
              <a:gd name="connsiteY96" fmla="*/ 6334256 h 6858000"/>
              <a:gd name="connsiteX97" fmla="*/ 7454976 w 7467600"/>
              <a:gd name="connsiteY97" fmla="*/ 6318297 h 6858000"/>
              <a:gd name="connsiteX98" fmla="*/ 7042773 w 7467600"/>
              <a:gd name="connsiteY98" fmla="*/ 5734011 h 6858000"/>
              <a:gd name="connsiteX99" fmla="*/ 6844835 w 7467600"/>
              <a:gd name="connsiteY99" fmla="*/ 5424988 h 6858000"/>
              <a:gd name="connsiteX100" fmla="*/ 1456157 w 7467600"/>
              <a:gd name="connsiteY100" fmla="*/ 5371404 h 6858000"/>
              <a:gd name="connsiteX101" fmla="*/ 1244432 w 7467600"/>
              <a:gd name="connsiteY101" fmla="*/ 5385601 h 6858000"/>
              <a:gd name="connsiteX102" fmla="*/ 973990 w 7467600"/>
              <a:gd name="connsiteY102" fmla="*/ 5424940 h 6858000"/>
              <a:gd name="connsiteX103" fmla="*/ 1103809 w 7467600"/>
              <a:gd name="connsiteY103" fmla="*/ 5433720 h 6858000"/>
              <a:gd name="connsiteX104" fmla="*/ 1123454 w 7467600"/>
              <a:gd name="connsiteY104" fmla="*/ 5435727 h 6858000"/>
              <a:gd name="connsiteX105" fmla="*/ 1737017 w 7467600"/>
              <a:gd name="connsiteY105" fmla="*/ 5452183 h 6858000"/>
              <a:gd name="connsiteX106" fmla="*/ 1824397 w 7467600"/>
              <a:gd name="connsiteY106" fmla="*/ 5447757 h 6858000"/>
              <a:gd name="connsiteX107" fmla="*/ 2070059 w 7467600"/>
              <a:gd name="connsiteY107" fmla="*/ 5441660 h 6858000"/>
              <a:gd name="connsiteX108" fmla="*/ 1456157 w 7467600"/>
              <a:gd name="connsiteY108" fmla="*/ 5371404 h 6858000"/>
              <a:gd name="connsiteX109" fmla="*/ 4988186 w 7467600"/>
              <a:gd name="connsiteY109" fmla="*/ 5216467 h 6858000"/>
              <a:gd name="connsiteX110" fmla="*/ 4777334 w 7467600"/>
              <a:gd name="connsiteY110" fmla="*/ 5406072 h 6858000"/>
              <a:gd name="connsiteX111" fmla="*/ 4718341 w 7467600"/>
              <a:gd name="connsiteY111" fmla="*/ 5468043 h 6858000"/>
              <a:gd name="connsiteX112" fmla="*/ 4604655 w 7467600"/>
              <a:gd name="connsiteY112" fmla="*/ 5583434 h 6858000"/>
              <a:gd name="connsiteX113" fmla="*/ 4565074 w 7467600"/>
              <a:gd name="connsiteY113" fmla="*/ 5618550 h 6858000"/>
              <a:gd name="connsiteX114" fmla="*/ 4988186 w 7467600"/>
              <a:gd name="connsiteY114" fmla="*/ 5216467 h 6858000"/>
              <a:gd name="connsiteX115" fmla="*/ 4978032 w 7467600"/>
              <a:gd name="connsiteY115" fmla="*/ 5183809 h 6858000"/>
              <a:gd name="connsiteX116" fmla="*/ 4463413 w 7467600"/>
              <a:gd name="connsiteY116" fmla="*/ 5615162 h 6858000"/>
              <a:gd name="connsiteX117" fmla="*/ 4358134 w 7467600"/>
              <a:gd name="connsiteY117" fmla="*/ 5742791 h 6858000"/>
              <a:gd name="connsiteX118" fmla="*/ 4376219 w 7467600"/>
              <a:gd name="connsiteY118" fmla="*/ 5729027 h 6858000"/>
              <a:gd name="connsiteX119" fmla="*/ 4582340 w 7467600"/>
              <a:gd name="connsiteY119" fmla="*/ 5561037 h 6858000"/>
              <a:gd name="connsiteX120" fmla="*/ 4694684 w 7467600"/>
              <a:gd name="connsiteY120" fmla="*/ 5447098 h 6858000"/>
              <a:gd name="connsiteX121" fmla="*/ 4754123 w 7467600"/>
              <a:gd name="connsiteY121" fmla="*/ 5384643 h 6858000"/>
              <a:gd name="connsiteX122" fmla="*/ 4978032 w 7467600"/>
              <a:gd name="connsiteY122" fmla="*/ 5183809 h 6858000"/>
              <a:gd name="connsiteX123" fmla="*/ 1903353 w 7467600"/>
              <a:gd name="connsiteY123" fmla="*/ 5044827 h 6858000"/>
              <a:gd name="connsiteX124" fmla="*/ 1936931 w 7467600"/>
              <a:gd name="connsiteY124" fmla="*/ 5093954 h 6858000"/>
              <a:gd name="connsiteX125" fmla="*/ 2195868 w 7467600"/>
              <a:gd name="connsiteY125" fmla="*/ 5396574 h 6858000"/>
              <a:gd name="connsiteX126" fmla="*/ 2088852 w 7467600"/>
              <a:gd name="connsiteY126" fmla="*/ 5166123 h 6858000"/>
              <a:gd name="connsiteX127" fmla="*/ 1958241 w 7467600"/>
              <a:gd name="connsiteY127" fmla="*/ 5067955 h 6858000"/>
              <a:gd name="connsiteX128" fmla="*/ 1903353 w 7467600"/>
              <a:gd name="connsiteY128" fmla="*/ 5044827 h 6858000"/>
              <a:gd name="connsiteX129" fmla="*/ 1979378 w 7467600"/>
              <a:gd name="connsiteY129" fmla="*/ 4769504 h 6858000"/>
              <a:gd name="connsiteX130" fmla="*/ 2882120 w 7467600"/>
              <a:gd name="connsiteY130" fmla="*/ 5064547 h 6858000"/>
              <a:gd name="connsiteX131" fmla="*/ 2793103 w 7467600"/>
              <a:gd name="connsiteY131" fmla="*/ 5039699 h 6858000"/>
              <a:gd name="connsiteX132" fmla="*/ 2770041 w 7467600"/>
              <a:gd name="connsiteY132" fmla="*/ 5033634 h 6858000"/>
              <a:gd name="connsiteX133" fmla="*/ 1979378 w 7467600"/>
              <a:gd name="connsiteY133" fmla="*/ 4769504 h 6858000"/>
              <a:gd name="connsiteX134" fmla="*/ 1927410 w 7467600"/>
              <a:gd name="connsiteY134" fmla="*/ 4716164 h 6858000"/>
              <a:gd name="connsiteX135" fmla="*/ 1959587 w 7467600"/>
              <a:gd name="connsiteY135" fmla="*/ 4728849 h 6858000"/>
              <a:gd name="connsiteX136" fmla="*/ 2777707 w 7467600"/>
              <a:gd name="connsiteY136" fmla="*/ 5003991 h 6858000"/>
              <a:gd name="connsiteX137" fmla="*/ 2800768 w 7467600"/>
              <a:gd name="connsiteY137" fmla="*/ 5010056 h 6858000"/>
              <a:gd name="connsiteX138" fmla="*/ 2879408 w 7467600"/>
              <a:gd name="connsiteY138" fmla="*/ 5031590 h 6858000"/>
              <a:gd name="connsiteX139" fmla="*/ 2862295 w 7467600"/>
              <a:gd name="connsiteY139" fmla="*/ 5022958 h 6858000"/>
              <a:gd name="connsiteX140" fmla="*/ 2813343 w 7467600"/>
              <a:gd name="connsiteY140" fmla="*/ 4998369 h 6858000"/>
              <a:gd name="connsiteX141" fmla="*/ 2646245 w 7467600"/>
              <a:gd name="connsiteY141" fmla="*/ 4930999 h 6858000"/>
              <a:gd name="connsiteX142" fmla="*/ 1999243 w 7467600"/>
              <a:gd name="connsiteY142" fmla="*/ 4730524 h 6858000"/>
              <a:gd name="connsiteX143" fmla="*/ 1979527 w 7467600"/>
              <a:gd name="connsiteY143" fmla="*/ 4726651 h 6858000"/>
              <a:gd name="connsiteX144" fmla="*/ 1927410 w 7467600"/>
              <a:gd name="connsiteY144" fmla="*/ 4716164 h 6858000"/>
              <a:gd name="connsiteX145" fmla="*/ 1997014 w 7467600"/>
              <a:gd name="connsiteY145" fmla="*/ 4698007 h 6858000"/>
              <a:gd name="connsiteX146" fmla="*/ 2005458 w 7467600"/>
              <a:gd name="connsiteY146" fmla="*/ 4699540 h 6858000"/>
              <a:gd name="connsiteX147" fmla="*/ 2657186 w 7467600"/>
              <a:gd name="connsiteY147" fmla="*/ 4901687 h 6858000"/>
              <a:gd name="connsiteX148" fmla="*/ 2826662 w 7467600"/>
              <a:gd name="connsiteY148" fmla="*/ 4970362 h 6858000"/>
              <a:gd name="connsiteX149" fmla="*/ 2876100 w 7467600"/>
              <a:gd name="connsiteY149" fmla="*/ 4995397 h 6858000"/>
              <a:gd name="connsiteX150" fmla="*/ 3042600 w 7467600"/>
              <a:gd name="connsiteY150" fmla="*/ 5059532 h 6858000"/>
              <a:gd name="connsiteX151" fmla="*/ 1997014 w 7467600"/>
              <a:gd name="connsiteY151" fmla="*/ 4698007 h 6858000"/>
              <a:gd name="connsiteX152" fmla="*/ 2305292 w 7467600"/>
              <a:gd name="connsiteY152" fmla="*/ 4219492 h 6858000"/>
              <a:gd name="connsiteX153" fmla="*/ 3360922 w 7467600"/>
              <a:gd name="connsiteY153" fmla="*/ 4529373 h 6858000"/>
              <a:gd name="connsiteX154" fmla="*/ 3492420 w 7467600"/>
              <a:gd name="connsiteY154" fmla="*/ 4510145 h 6858000"/>
              <a:gd name="connsiteX155" fmla="*/ 3364086 w 7467600"/>
              <a:gd name="connsiteY155" fmla="*/ 4480340 h 6858000"/>
              <a:gd name="connsiteX156" fmla="*/ 3225818 w 7467600"/>
              <a:gd name="connsiteY156" fmla="*/ 4411822 h 6858000"/>
              <a:gd name="connsiteX157" fmla="*/ 3129696 w 7467600"/>
              <a:gd name="connsiteY157" fmla="*/ 4360704 h 6858000"/>
              <a:gd name="connsiteX158" fmla="*/ 2814545 w 7467600"/>
              <a:gd name="connsiteY158" fmla="*/ 4282955 h 6858000"/>
              <a:gd name="connsiteX159" fmla="*/ 2305292 w 7467600"/>
              <a:gd name="connsiteY159" fmla="*/ 4219492 h 6858000"/>
              <a:gd name="connsiteX160" fmla="*/ 2626982 w 7467600"/>
              <a:gd name="connsiteY160" fmla="*/ 4206450 h 6858000"/>
              <a:gd name="connsiteX161" fmla="*/ 2490617 w 7467600"/>
              <a:gd name="connsiteY161" fmla="*/ 4206951 h 6858000"/>
              <a:gd name="connsiteX162" fmla="*/ 2819869 w 7467600"/>
              <a:gd name="connsiteY162" fmla="*/ 4252936 h 6858000"/>
              <a:gd name="connsiteX163" fmla="*/ 3143018 w 7467600"/>
              <a:gd name="connsiteY163" fmla="*/ 4332698 h 6858000"/>
              <a:gd name="connsiteX164" fmla="*/ 3241520 w 7467600"/>
              <a:gd name="connsiteY164" fmla="*/ 4385112 h 6858000"/>
              <a:gd name="connsiteX165" fmla="*/ 3374575 w 7467600"/>
              <a:gd name="connsiteY165" fmla="*/ 4451517 h 6858000"/>
              <a:gd name="connsiteX166" fmla="*/ 3505221 w 7467600"/>
              <a:gd name="connsiteY166" fmla="*/ 4480757 h 6858000"/>
              <a:gd name="connsiteX167" fmla="*/ 2626982 w 7467600"/>
              <a:gd name="connsiteY167" fmla="*/ 4206450 h 6858000"/>
              <a:gd name="connsiteX168" fmla="*/ 1310106 w 7467600"/>
              <a:gd name="connsiteY168" fmla="*/ 3943217 h 6858000"/>
              <a:gd name="connsiteX169" fmla="*/ 854994 w 7467600"/>
              <a:gd name="connsiteY169" fmla="*/ 4399136 h 6858000"/>
              <a:gd name="connsiteX170" fmla="*/ 742462 w 7467600"/>
              <a:gd name="connsiteY170" fmla="*/ 4594648 h 6858000"/>
              <a:gd name="connsiteX171" fmla="*/ 820602 w 7467600"/>
              <a:gd name="connsiteY171" fmla="*/ 4485915 h 6858000"/>
              <a:gd name="connsiteX172" fmla="*/ 878295 w 7467600"/>
              <a:gd name="connsiteY172" fmla="*/ 4403594 h 6858000"/>
              <a:gd name="connsiteX173" fmla="*/ 1240607 w 7467600"/>
              <a:gd name="connsiteY173" fmla="*/ 4010401 h 6858000"/>
              <a:gd name="connsiteX174" fmla="*/ 1310106 w 7467600"/>
              <a:gd name="connsiteY174" fmla="*/ 3943217 h 6858000"/>
              <a:gd name="connsiteX175" fmla="*/ 1423113 w 7467600"/>
              <a:gd name="connsiteY175" fmla="*/ 3874565 h 6858000"/>
              <a:gd name="connsiteX176" fmla="*/ 1260565 w 7467600"/>
              <a:gd name="connsiteY176" fmla="*/ 4031982 h 6858000"/>
              <a:gd name="connsiteX177" fmla="*/ 901900 w 7467600"/>
              <a:gd name="connsiteY177" fmla="*/ 4421236 h 6858000"/>
              <a:gd name="connsiteX178" fmla="*/ 845044 w 7467600"/>
              <a:gd name="connsiteY178" fmla="*/ 4502436 h 6858000"/>
              <a:gd name="connsiteX179" fmla="*/ 685926 w 7467600"/>
              <a:gd name="connsiteY179" fmla="*/ 4703069 h 6858000"/>
              <a:gd name="connsiteX180" fmla="*/ 684248 w 7467600"/>
              <a:gd name="connsiteY180" fmla="*/ 4706721 h 6858000"/>
              <a:gd name="connsiteX181" fmla="*/ 1423113 w 7467600"/>
              <a:gd name="connsiteY181" fmla="*/ 3874565 h 6858000"/>
              <a:gd name="connsiteX182" fmla="*/ 3316479 w 7467600"/>
              <a:gd name="connsiteY182" fmla="*/ 3872136 h 6858000"/>
              <a:gd name="connsiteX183" fmla="*/ 3546806 w 7467600"/>
              <a:gd name="connsiteY183" fmla="*/ 4356139 h 6858000"/>
              <a:gd name="connsiteX184" fmla="*/ 3364433 w 7467600"/>
              <a:gd name="connsiteY184" fmla="*/ 3953121 h 6858000"/>
              <a:gd name="connsiteX185" fmla="*/ 3316479 w 7467600"/>
              <a:gd name="connsiteY185" fmla="*/ 3872136 h 6858000"/>
              <a:gd name="connsiteX186" fmla="*/ 3291335 w 7467600"/>
              <a:gd name="connsiteY186" fmla="*/ 3767420 h 6858000"/>
              <a:gd name="connsiteX187" fmla="*/ 3390805 w 7467600"/>
              <a:gd name="connsiteY187" fmla="*/ 3937163 h 6858000"/>
              <a:gd name="connsiteX188" fmla="*/ 3579062 w 7467600"/>
              <a:gd name="connsiteY188" fmla="*/ 4359040 h 6858000"/>
              <a:gd name="connsiteX189" fmla="*/ 3467355 w 7467600"/>
              <a:gd name="connsiteY189" fmla="*/ 3988130 h 6858000"/>
              <a:gd name="connsiteX190" fmla="*/ 3310753 w 7467600"/>
              <a:gd name="connsiteY190" fmla="*/ 3787140 h 6858000"/>
              <a:gd name="connsiteX191" fmla="*/ 3291335 w 7467600"/>
              <a:gd name="connsiteY191" fmla="*/ 3767420 h 6858000"/>
              <a:gd name="connsiteX192" fmla="*/ 1635889 w 7467600"/>
              <a:gd name="connsiteY192" fmla="*/ 3709494 h 6858000"/>
              <a:gd name="connsiteX193" fmla="*/ 1634800 w 7467600"/>
              <a:gd name="connsiteY193" fmla="*/ 3731111 h 6858000"/>
              <a:gd name="connsiteX194" fmla="*/ 1635889 w 7467600"/>
              <a:gd name="connsiteY194" fmla="*/ 3709494 h 6858000"/>
              <a:gd name="connsiteX195" fmla="*/ 1510397 w 7467600"/>
              <a:gd name="connsiteY195" fmla="*/ 3684705 h 6858000"/>
              <a:gd name="connsiteX196" fmla="*/ 1146550 w 7467600"/>
              <a:gd name="connsiteY196" fmla="*/ 3802012 h 6858000"/>
              <a:gd name="connsiteX197" fmla="*/ 698834 w 7467600"/>
              <a:gd name="connsiteY197" fmla="*/ 3952272 h 6858000"/>
              <a:gd name="connsiteX198" fmla="*/ 34256 w 7467600"/>
              <a:gd name="connsiteY198" fmla="*/ 4347603 h 6858000"/>
              <a:gd name="connsiteX199" fmla="*/ 527241 w 7467600"/>
              <a:gd name="connsiteY199" fmla="*/ 4065078 h 6858000"/>
              <a:gd name="connsiteX200" fmla="*/ 1510397 w 7467600"/>
              <a:gd name="connsiteY200" fmla="*/ 3684705 h 6858000"/>
              <a:gd name="connsiteX201" fmla="*/ 1313114 w 7467600"/>
              <a:gd name="connsiteY201" fmla="*/ 3655216 h 6858000"/>
              <a:gd name="connsiteX202" fmla="*/ 1109304 w 7467600"/>
              <a:gd name="connsiteY202" fmla="*/ 3669030 h 6858000"/>
              <a:gd name="connsiteX203" fmla="*/ 8129 w 7467600"/>
              <a:gd name="connsiteY203" fmla="*/ 4330519 h 6858000"/>
              <a:gd name="connsiteX204" fmla="*/ 687572 w 7467600"/>
              <a:gd name="connsiteY204" fmla="*/ 3925629 h 6858000"/>
              <a:gd name="connsiteX205" fmla="*/ 1138365 w 7467600"/>
              <a:gd name="connsiteY205" fmla="*/ 3774515 h 6858000"/>
              <a:gd name="connsiteX206" fmla="*/ 1505579 w 7467600"/>
              <a:gd name="connsiteY206" fmla="*/ 3655526 h 6858000"/>
              <a:gd name="connsiteX207" fmla="*/ 1313114 w 7467600"/>
              <a:gd name="connsiteY207" fmla="*/ 3655216 h 6858000"/>
              <a:gd name="connsiteX208" fmla="*/ 3655073 w 7467600"/>
              <a:gd name="connsiteY208" fmla="*/ 3650884 h 6858000"/>
              <a:gd name="connsiteX209" fmla="*/ 3989938 w 7467600"/>
              <a:gd name="connsiteY209" fmla="*/ 3991685 h 6858000"/>
              <a:gd name="connsiteX210" fmla="*/ 4393907 w 7467600"/>
              <a:gd name="connsiteY210" fmla="*/ 4261258 h 6858000"/>
              <a:gd name="connsiteX211" fmla="*/ 4648051 w 7467600"/>
              <a:gd name="connsiteY211" fmla="*/ 4374051 h 6858000"/>
              <a:gd name="connsiteX212" fmla="*/ 4383389 w 7467600"/>
              <a:gd name="connsiteY212" fmla="*/ 4184369 h 6858000"/>
              <a:gd name="connsiteX213" fmla="*/ 4165508 w 7467600"/>
              <a:gd name="connsiteY213" fmla="*/ 4035196 h 6858000"/>
              <a:gd name="connsiteX214" fmla="*/ 4068162 w 7467600"/>
              <a:gd name="connsiteY214" fmla="*/ 3953394 h 6858000"/>
              <a:gd name="connsiteX215" fmla="*/ 3981416 w 7467600"/>
              <a:gd name="connsiteY215" fmla="*/ 3880482 h 6858000"/>
              <a:gd name="connsiteX216" fmla="*/ 3800147 w 7467600"/>
              <a:gd name="connsiteY216" fmla="*/ 3749872 h 6858000"/>
              <a:gd name="connsiteX217" fmla="*/ 3655073 w 7467600"/>
              <a:gd name="connsiteY217" fmla="*/ 3650884 h 6858000"/>
              <a:gd name="connsiteX218" fmla="*/ 3670252 w 7467600"/>
              <a:gd name="connsiteY218" fmla="*/ 3622798 h 6858000"/>
              <a:gd name="connsiteX219" fmla="*/ 3817258 w 7467600"/>
              <a:gd name="connsiteY219" fmla="*/ 3723577 h 6858000"/>
              <a:gd name="connsiteX220" fmla="*/ 4000461 w 7467600"/>
              <a:gd name="connsiteY220" fmla="*/ 3855966 h 6858000"/>
              <a:gd name="connsiteX221" fmla="*/ 4088180 w 7467600"/>
              <a:gd name="connsiteY221" fmla="*/ 3929774 h 6858000"/>
              <a:gd name="connsiteX222" fmla="*/ 4184555 w 7467600"/>
              <a:gd name="connsiteY222" fmla="*/ 4010683 h 6858000"/>
              <a:gd name="connsiteX223" fmla="*/ 4399563 w 7467600"/>
              <a:gd name="connsiteY223" fmla="*/ 4158106 h 6858000"/>
              <a:gd name="connsiteX224" fmla="*/ 4684469 w 7467600"/>
              <a:gd name="connsiteY224" fmla="*/ 4364680 h 6858000"/>
              <a:gd name="connsiteX225" fmla="*/ 4690271 w 7467600"/>
              <a:gd name="connsiteY225" fmla="*/ 4370034 h 6858000"/>
              <a:gd name="connsiteX226" fmla="*/ 4136093 w 7467600"/>
              <a:gd name="connsiteY226" fmla="*/ 3858466 h 6858000"/>
              <a:gd name="connsiteX227" fmla="*/ 3670252 w 7467600"/>
              <a:gd name="connsiteY227" fmla="*/ 3622798 h 6858000"/>
              <a:gd name="connsiteX228" fmla="*/ 4440129 w 7467600"/>
              <a:gd name="connsiteY228" fmla="*/ 3448571 h 6858000"/>
              <a:gd name="connsiteX229" fmla="*/ 4856525 w 7467600"/>
              <a:gd name="connsiteY229" fmla="*/ 3915351 h 6858000"/>
              <a:gd name="connsiteX230" fmla="*/ 5059055 w 7467600"/>
              <a:gd name="connsiteY230" fmla="*/ 4108918 h 6858000"/>
              <a:gd name="connsiteX231" fmla="*/ 5290070 w 7467600"/>
              <a:gd name="connsiteY231" fmla="*/ 4263619 h 6858000"/>
              <a:gd name="connsiteX232" fmla="*/ 4834991 w 7467600"/>
              <a:gd name="connsiteY232" fmla="*/ 3830985 h 6858000"/>
              <a:gd name="connsiteX233" fmla="*/ 4440129 w 7467600"/>
              <a:gd name="connsiteY233" fmla="*/ 3448571 h 6858000"/>
              <a:gd name="connsiteX234" fmla="*/ 4441737 w 7467600"/>
              <a:gd name="connsiteY234" fmla="*/ 3399734 h 6858000"/>
              <a:gd name="connsiteX235" fmla="*/ 4431236 w 7467600"/>
              <a:gd name="connsiteY235" fmla="*/ 3400954 h 6858000"/>
              <a:gd name="connsiteX236" fmla="*/ 4557150 w 7467600"/>
              <a:gd name="connsiteY236" fmla="*/ 3510023 h 6858000"/>
              <a:gd name="connsiteX237" fmla="*/ 4856936 w 7467600"/>
              <a:gd name="connsiteY237" fmla="*/ 3809146 h 6858000"/>
              <a:gd name="connsiteX238" fmla="*/ 5111996 w 7467600"/>
              <a:gd name="connsiteY238" fmla="*/ 4065759 h 6858000"/>
              <a:gd name="connsiteX239" fmla="*/ 5388878 w 7467600"/>
              <a:gd name="connsiteY239" fmla="*/ 4300185 h 6858000"/>
              <a:gd name="connsiteX240" fmla="*/ 5425556 w 7467600"/>
              <a:gd name="connsiteY240" fmla="*/ 4308967 h 6858000"/>
              <a:gd name="connsiteX241" fmla="*/ 4943646 w 7467600"/>
              <a:gd name="connsiteY241" fmla="*/ 3822916 h 6858000"/>
              <a:gd name="connsiteX242" fmla="*/ 4594837 w 7467600"/>
              <a:gd name="connsiteY242" fmla="*/ 3532274 h 6858000"/>
              <a:gd name="connsiteX243" fmla="*/ 4441737 w 7467600"/>
              <a:gd name="connsiteY243" fmla="*/ 3399734 h 6858000"/>
              <a:gd name="connsiteX244" fmla="*/ 5425834 w 7467600"/>
              <a:gd name="connsiteY244" fmla="*/ 3162785 h 6858000"/>
              <a:gd name="connsiteX245" fmla="*/ 5401644 w 7467600"/>
              <a:gd name="connsiteY245" fmla="*/ 3617847 h 6858000"/>
              <a:gd name="connsiteX246" fmla="*/ 5467256 w 7467600"/>
              <a:gd name="connsiteY246" fmla="*/ 4175494 h 6858000"/>
              <a:gd name="connsiteX247" fmla="*/ 5448069 w 7467600"/>
              <a:gd name="connsiteY247" fmla="*/ 3567554 h 6858000"/>
              <a:gd name="connsiteX248" fmla="*/ 5425834 w 7467600"/>
              <a:gd name="connsiteY248" fmla="*/ 3162785 h 6858000"/>
              <a:gd name="connsiteX249" fmla="*/ 1318687 w 7467600"/>
              <a:gd name="connsiteY249" fmla="*/ 3113840 h 6858000"/>
              <a:gd name="connsiteX250" fmla="*/ 1066793 w 7467600"/>
              <a:gd name="connsiteY250" fmla="*/ 3212171 h 6858000"/>
              <a:gd name="connsiteX251" fmla="*/ 993319 w 7467600"/>
              <a:gd name="connsiteY251" fmla="*/ 3247648 h 6858000"/>
              <a:gd name="connsiteX252" fmla="*/ 853081 w 7467600"/>
              <a:gd name="connsiteY252" fmla="*/ 3312410 h 6858000"/>
              <a:gd name="connsiteX253" fmla="*/ 805957 w 7467600"/>
              <a:gd name="connsiteY253" fmla="*/ 3330443 h 6858000"/>
              <a:gd name="connsiteX254" fmla="*/ 1318687 w 7467600"/>
              <a:gd name="connsiteY254" fmla="*/ 3113840 h 6858000"/>
              <a:gd name="connsiteX255" fmla="*/ 5453702 w 7467600"/>
              <a:gd name="connsiteY255" fmla="*/ 3090882 h 6858000"/>
              <a:gd name="connsiteX256" fmla="*/ 5480135 w 7467600"/>
              <a:gd name="connsiteY256" fmla="*/ 3565802 h 6858000"/>
              <a:gd name="connsiteX257" fmla="*/ 5499023 w 7467600"/>
              <a:gd name="connsiteY257" fmla="*/ 4166310 h 6858000"/>
              <a:gd name="connsiteX258" fmla="*/ 5547022 w 7467600"/>
              <a:gd name="connsiteY258" fmla="*/ 3607838 h 6858000"/>
              <a:gd name="connsiteX259" fmla="*/ 5515964 w 7467600"/>
              <a:gd name="connsiteY259" fmla="*/ 3378541 h 6858000"/>
              <a:gd name="connsiteX260" fmla="*/ 5453702 w 7467600"/>
              <a:gd name="connsiteY260" fmla="*/ 3090882 h 6858000"/>
              <a:gd name="connsiteX261" fmla="*/ 1238695 w 7467600"/>
              <a:gd name="connsiteY261" fmla="*/ 3076820 h 6858000"/>
              <a:gd name="connsiteX262" fmla="*/ 716371 w 7467600"/>
              <a:gd name="connsiteY262" fmla="*/ 3293249 h 6858000"/>
              <a:gd name="connsiteX263" fmla="*/ 579522 w 7467600"/>
              <a:gd name="connsiteY263" fmla="*/ 3371759 h 6858000"/>
              <a:gd name="connsiteX264" fmla="*/ 600288 w 7467600"/>
              <a:gd name="connsiteY264" fmla="*/ 3365555 h 6858000"/>
              <a:gd name="connsiteX265" fmla="*/ 840692 w 7467600"/>
              <a:gd name="connsiteY265" fmla="*/ 3284921 h 6858000"/>
              <a:gd name="connsiteX266" fmla="*/ 979248 w 7467600"/>
              <a:gd name="connsiteY266" fmla="*/ 3221003 h 6858000"/>
              <a:gd name="connsiteX267" fmla="*/ 1053282 w 7467600"/>
              <a:gd name="connsiteY267" fmla="*/ 3185247 h 6858000"/>
              <a:gd name="connsiteX268" fmla="*/ 1320603 w 7467600"/>
              <a:gd name="connsiteY268" fmla="*/ 3081281 h 6858000"/>
              <a:gd name="connsiteX269" fmla="*/ 1238695 w 7467600"/>
              <a:gd name="connsiteY269" fmla="*/ 3076820 h 6858000"/>
              <a:gd name="connsiteX270" fmla="*/ 5425627 w 7467600"/>
              <a:gd name="connsiteY270" fmla="*/ 2954192 h 6858000"/>
              <a:gd name="connsiteX271" fmla="*/ 5470770 w 7467600"/>
              <a:gd name="connsiteY271" fmla="*/ 3005435 h 6858000"/>
              <a:gd name="connsiteX272" fmla="*/ 5519779 w 7467600"/>
              <a:gd name="connsiteY272" fmla="*/ 4359223 h 6858000"/>
              <a:gd name="connsiteX273" fmla="*/ 5520293 w 7467600"/>
              <a:gd name="connsiteY273" fmla="*/ 4360602 h 6858000"/>
              <a:gd name="connsiteX274" fmla="*/ 5767221 w 7467600"/>
              <a:gd name="connsiteY274" fmla="*/ 4665564 h 6858000"/>
              <a:gd name="connsiteX275" fmla="*/ 6937169 w 7467600"/>
              <a:gd name="connsiteY275" fmla="*/ 4815941 h 6858000"/>
              <a:gd name="connsiteX276" fmla="*/ 6953922 w 7467600"/>
              <a:gd name="connsiteY276" fmla="*/ 4890068 h 6858000"/>
              <a:gd name="connsiteX277" fmla="*/ 6071359 w 7467600"/>
              <a:gd name="connsiteY277" fmla="*/ 4770770 h 6858000"/>
              <a:gd name="connsiteX278" fmla="*/ 6038839 w 7467600"/>
              <a:gd name="connsiteY278" fmla="*/ 4764474 h 6858000"/>
              <a:gd name="connsiteX279" fmla="*/ 6038706 w 7467600"/>
              <a:gd name="connsiteY279" fmla="*/ 4763847 h 6858000"/>
              <a:gd name="connsiteX280" fmla="*/ 6037784 w 7467600"/>
              <a:gd name="connsiteY280" fmla="*/ 4764270 h 6858000"/>
              <a:gd name="connsiteX281" fmla="*/ 6038839 w 7467600"/>
              <a:gd name="connsiteY281" fmla="*/ 4764474 h 6858000"/>
              <a:gd name="connsiteX282" fmla="*/ 6040338 w 7467600"/>
              <a:gd name="connsiteY282" fmla="*/ 4771418 h 6858000"/>
              <a:gd name="connsiteX283" fmla="*/ 6024488 w 7467600"/>
              <a:gd name="connsiteY283" fmla="*/ 4809903 h 6858000"/>
              <a:gd name="connsiteX284" fmla="*/ 5599771 w 7467600"/>
              <a:gd name="connsiteY284" fmla="*/ 5509652 h 6858000"/>
              <a:gd name="connsiteX285" fmla="*/ 5548843 w 7467600"/>
              <a:gd name="connsiteY285" fmla="*/ 5563845 h 6858000"/>
              <a:gd name="connsiteX286" fmla="*/ 5940952 w 7467600"/>
              <a:gd name="connsiteY286" fmla="*/ 6250028 h 6858000"/>
              <a:gd name="connsiteX287" fmla="*/ 6043441 w 7467600"/>
              <a:gd name="connsiteY287" fmla="*/ 6665847 h 6858000"/>
              <a:gd name="connsiteX288" fmla="*/ 6093432 w 7467600"/>
              <a:gd name="connsiteY288" fmla="*/ 6858000 h 6858000"/>
              <a:gd name="connsiteX289" fmla="*/ 6034344 w 7467600"/>
              <a:gd name="connsiteY289" fmla="*/ 6858000 h 6858000"/>
              <a:gd name="connsiteX290" fmla="*/ 6026679 w 7467600"/>
              <a:gd name="connsiteY290" fmla="*/ 6836959 h 6858000"/>
              <a:gd name="connsiteX291" fmla="*/ 5800441 w 7467600"/>
              <a:gd name="connsiteY291" fmla="*/ 6335286 h 6858000"/>
              <a:gd name="connsiteX292" fmla="*/ 5526562 w 7467600"/>
              <a:gd name="connsiteY292" fmla="*/ 5705388 h 6858000"/>
              <a:gd name="connsiteX293" fmla="*/ 5519640 w 7467600"/>
              <a:gd name="connsiteY293" fmla="*/ 5683774 h 6858000"/>
              <a:gd name="connsiteX294" fmla="*/ 5844559 w 7467600"/>
              <a:gd name="connsiteY294" fmla="*/ 6553349 h 6858000"/>
              <a:gd name="connsiteX295" fmla="*/ 5975994 w 7467600"/>
              <a:gd name="connsiteY295" fmla="*/ 6858000 h 6858000"/>
              <a:gd name="connsiteX296" fmla="*/ 5898547 w 7467600"/>
              <a:gd name="connsiteY296" fmla="*/ 6858000 h 6858000"/>
              <a:gd name="connsiteX297" fmla="*/ 5682041 w 7467600"/>
              <a:gd name="connsiteY297" fmla="*/ 6355860 h 6858000"/>
              <a:gd name="connsiteX298" fmla="*/ 5461758 w 7467600"/>
              <a:gd name="connsiteY298" fmla="*/ 5820220 h 6858000"/>
              <a:gd name="connsiteX299" fmla="*/ 5237282 w 7467600"/>
              <a:gd name="connsiteY299" fmla="*/ 6579086 h 6858000"/>
              <a:gd name="connsiteX300" fmla="*/ 5115009 w 7467600"/>
              <a:gd name="connsiteY300" fmla="*/ 6858000 h 6858000"/>
              <a:gd name="connsiteX301" fmla="*/ 5028074 w 7467600"/>
              <a:gd name="connsiteY301" fmla="*/ 6858000 h 6858000"/>
              <a:gd name="connsiteX302" fmla="*/ 5079508 w 7467600"/>
              <a:gd name="connsiteY302" fmla="*/ 6749074 h 6858000"/>
              <a:gd name="connsiteX303" fmla="*/ 5371846 w 7467600"/>
              <a:gd name="connsiteY303" fmla="*/ 5924413 h 6858000"/>
              <a:gd name="connsiteX304" fmla="*/ 5270512 w 7467600"/>
              <a:gd name="connsiteY304" fmla="*/ 6138975 h 6858000"/>
              <a:gd name="connsiteX305" fmla="*/ 5062409 w 7467600"/>
              <a:gd name="connsiteY305" fmla="*/ 6653544 h 6858000"/>
              <a:gd name="connsiteX306" fmla="*/ 5036628 w 7467600"/>
              <a:gd name="connsiteY306" fmla="*/ 6754247 h 6858000"/>
              <a:gd name="connsiteX307" fmla="*/ 5009112 w 7467600"/>
              <a:gd name="connsiteY307" fmla="*/ 6858000 h 6858000"/>
              <a:gd name="connsiteX308" fmla="*/ 4976679 w 7467600"/>
              <a:gd name="connsiteY308" fmla="*/ 6858000 h 6858000"/>
              <a:gd name="connsiteX309" fmla="*/ 5006537 w 7467600"/>
              <a:gd name="connsiteY309" fmla="*/ 6747068 h 6858000"/>
              <a:gd name="connsiteX310" fmla="*/ 5032723 w 7467600"/>
              <a:gd name="connsiteY310" fmla="*/ 6644957 h 6858000"/>
              <a:gd name="connsiteX311" fmla="*/ 5242949 w 7467600"/>
              <a:gd name="connsiteY311" fmla="*/ 6125175 h 6858000"/>
              <a:gd name="connsiteX312" fmla="*/ 5286321 w 7467600"/>
              <a:gd name="connsiteY312" fmla="*/ 6033555 h 6858000"/>
              <a:gd name="connsiteX313" fmla="*/ 5008210 w 7467600"/>
              <a:gd name="connsiteY313" fmla="*/ 6649194 h 6858000"/>
              <a:gd name="connsiteX314" fmla="*/ 4986321 w 7467600"/>
              <a:gd name="connsiteY314" fmla="*/ 6765687 h 6858000"/>
              <a:gd name="connsiteX315" fmla="*/ 4973474 w 7467600"/>
              <a:gd name="connsiteY315" fmla="*/ 6858000 h 6858000"/>
              <a:gd name="connsiteX316" fmla="*/ 4907178 w 7467600"/>
              <a:gd name="connsiteY316" fmla="*/ 6858000 h 6858000"/>
              <a:gd name="connsiteX317" fmla="*/ 4910810 w 7467600"/>
              <a:gd name="connsiteY317" fmla="*/ 6829660 h 6858000"/>
              <a:gd name="connsiteX318" fmla="*/ 4987461 w 7467600"/>
              <a:gd name="connsiteY318" fmla="*/ 6432994 h 6858000"/>
              <a:gd name="connsiteX319" fmla="*/ 5179262 w 7467600"/>
              <a:gd name="connsiteY319" fmla="*/ 6035044 h 6858000"/>
              <a:gd name="connsiteX320" fmla="*/ 4689678 w 7467600"/>
              <a:gd name="connsiteY320" fmla="*/ 6440241 h 6858000"/>
              <a:gd name="connsiteX321" fmla="*/ 4477543 w 7467600"/>
              <a:gd name="connsiteY321" fmla="*/ 6674836 h 6858000"/>
              <a:gd name="connsiteX322" fmla="*/ 4329957 w 7467600"/>
              <a:gd name="connsiteY322" fmla="*/ 6858000 h 6858000"/>
              <a:gd name="connsiteX323" fmla="*/ 4218595 w 7467600"/>
              <a:gd name="connsiteY323" fmla="*/ 6858000 h 6858000"/>
              <a:gd name="connsiteX324" fmla="*/ 4368888 w 7467600"/>
              <a:gd name="connsiteY324" fmla="*/ 6668412 h 6858000"/>
              <a:gd name="connsiteX325" fmla="*/ 4563091 w 7467600"/>
              <a:gd name="connsiteY325" fmla="*/ 6442508 h 6858000"/>
              <a:gd name="connsiteX326" fmla="*/ 5387324 w 7467600"/>
              <a:gd name="connsiteY326" fmla="*/ 5705830 h 6858000"/>
              <a:gd name="connsiteX327" fmla="*/ 5073620 w 7467600"/>
              <a:gd name="connsiteY327" fmla="*/ 5955437 h 6858000"/>
              <a:gd name="connsiteX328" fmla="*/ 4689789 w 7467600"/>
              <a:gd name="connsiteY328" fmla="*/ 6268382 h 6858000"/>
              <a:gd name="connsiteX329" fmla="*/ 4418722 w 7467600"/>
              <a:gd name="connsiteY329" fmla="*/ 6570886 h 6858000"/>
              <a:gd name="connsiteX330" fmla="*/ 4214944 w 7467600"/>
              <a:gd name="connsiteY330" fmla="*/ 6858000 h 6858000"/>
              <a:gd name="connsiteX331" fmla="*/ 4177898 w 7467600"/>
              <a:gd name="connsiteY331" fmla="*/ 6858000 h 6858000"/>
              <a:gd name="connsiteX332" fmla="*/ 4391597 w 7467600"/>
              <a:gd name="connsiteY332" fmla="*/ 6556370 h 6858000"/>
              <a:gd name="connsiteX333" fmla="*/ 4668889 w 7467600"/>
              <a:gd name="connsiteY333" fmla="*/ 6246399 h 6858000"/>
              <a:gd name="connsiteX334" fmla="*/ 5055427 w 7467600"/>
              <a:gd name="connsiteY334" fmla="*/ 5931476 h 6858000"/>
              <a:gd name="connsiteX335" fmla="*/ 5371814 w 7467600"/>
              <a:gd name="connsiteY335" fmla="*/ 5678975 h 6858000"/>
              <a:gd name="connsiteX336" fmla="*/ 4987918 w 7467600"/>
              <a:gd name="connsiteY336" fmla="*/ 5838701 h 6858000"/>
              <a:gd name="connsiteX337" fmla="*/ 4317146 w 7467600"/>
              <a:gd name="connsiteY337" fmla="*/ 6587716 h 6858000"/>
              <a:gd name="connsiteX338" fmla="*/ 4171627 w 7467600"/>
              <a:gd name="connsiteY338" fmla="*/ 6858000 h 6858000"/>
              <a:gd name="connsiteX339" fmla="*/ 4081585 w 7467600"/>
              <a:gd name="connsiteY339" fmla="*/ 6858000 h 6858000"/>
              <a:gd name="connsiteX340" fmla="*/ 4238603 w 7467600"/>
              <a:gd name="connsiteY340" fmla="*/ 6559341 h 6858000"/>
              <a:gd name="connsiteX341" fmla="*/ 4778333 w 7467600"/>
              <a:gd name="connsiteY341" fmla="*/ 5873626 h 6858000"/>
              <a:gd name="connsiteX342" fmla="*/ 5414185 w 7467600"/>
              <a:gd name="connsiteY342" fmla="*/ 5573882 h 6858000"/>
              <a:gd name="connsiteX343" fmla="*/ 5959648 w 7467600"/>
              <a:gd name="connsiteY343" fmla="*/ 4760797 h 6858000"/>
              <a:gd name="connsiteX344" fmla="*/ 5355019 w 7467600"/>
              <a:gd name="connsiteY344" fmla="*/ 4734672 h 6858000"/>
              <a:gd name="connsiteX345" fmla="*/ 5083565 w 7467600"/>
              <a:gd name="connsiteY345" fmla="*/ 5179121 h 6858000"/>
              <a:gd name="connsiteX346" fmla="*/ 4713577 w 7467600"/>
              <a:gd name="connsiteY346" fmla="*/ 5616803 h 6858000"/>
              <a:gd name="connsiteX347" fmla="*/ 3989559 w 7467600"/>
              <a:gd name="connsiteY347" fmla="*/ 6145945 h 6858000"/>
              <a:gd name="connsiteX348" fmla="*/ 3939824 w 7467600"/>
              <a:gd name="connsiteY348" fmla="*/ 6066900 h 6858000"/>
              <a:gd name="connsiteX349" fmla="*/ 4584537 w 7467600"/>
              <a:gd name="connsiteY349" fmla="*/ 5324826 h 6858000"/>
              <a:gd name="connsiteX350" fmla="*/ 5037105 w 7467600"/>
              <a:gd name="connsiteY350" fmla="*/ 5088765 h 6858000"/>
              <a:gd name="connsiteX351" fmla="*/ 5039930 w 7467600"/>
              <a:gd name="connsiteY351" fmla="*/ 5089585 h 6858000"/>
              <a:gd name="connsiteX352" fmla="*/ 5263764 w 7467600"/>
              <a:gd name="connsiteY352" fmla="*/ 4735525 h 6858000"/>
              <a:gd name="connsiteX353" fmla="*/ 4086300 w 7467600"/>
              <a:gd name="connsiteY353" fmla="*/ 4884599 h 6858000"/>
              <a:gd name="connsiteX354" fmla="*/ 4085485 w 7467600"/>
              <a:gd name="connsiteY354" fmla="*/ 4899070 h 6858000"/>
              <a:gd name="connsiteX355" fmla="*/ 3871915 w 7467600"/>
              <a:gd name="connsiteY355" fmla="*/ 5253645 h 6858000"/>
              <a:gd name="connsiteX356" fmla="*/ 3799374 w 7467600"/>
              <a:gd name="connsiteY356" fmla="*/ 5466127 h 6858000"/>
              <a:gd name="connsiteX357" fmla="*/ 3498850 w 7467600"/>
              <a:gd name="connsiteY357" fmla="*/ 6661888 h 6858000"/>
              <a:gd name="connsiteX358" fmla="*/ 3399216 w 7467600"/>
              <a:gd name="connsiteY358" fmla="*/ 6858000 h 6858000"/>
              <a:gd name="connsiteX359" fmla="*/ 3303688 w 7467600"/>
              <a:gd name="connsiteY359" fmla="*/ 6858000 h 6858000"/>
              <a:gd name="connsiteX360" fmla="*/ 3391774 w 7467600"/>
              <a:gd name="connsiteY360" fmla="*/ 6697181 h 6858000"/>
              <a:gd name="connsiteX361" fmla="*/ 3735540 w 7467600"/>
              <a:gd name="connsiteY361" fmla="*/ 5546923 h 6858000"/>
              <a:gd name="connsiteX362" fmla="*/ 3729438 w 7467600"/>
              <a:gd name="connsiteY362" fmla="*/ 5569058 h 6858000"/>
              <a:gd name="connsiteX363" fmla="*/ 3707782 w 7467600"/>
              <a:gd name="connsiteY363" fmla="*/ 5644908 h 6858000"/>
              <a:gd name="connsiteX364" fmla="*/ 3583827 w 7467600"/>
              <a:gd name="connsiteY364" fmla="*/ 6039215 h 6858000"/>
              <a:gd name="connsiteX365" fmla="*/ 3547861 w 7467600"/>
              <a:gd name="connsiteY365" fmla="*/ 6129609 h 6858000"/>
              <a:gd name="connsiteX366" fmla="*/ 3490905 w 7467600"/>
              <a:gd name="connsiteY366" fmla="*/ 6277660 h 6858000"/>
              <a:gd name="connsiteX367" fmla="*/ 3455859 w 7467600"/>
              <a:gd name="connsiteY367" fmla="*/ 6391301 h 6858000"/>
              <a:gd name="connsiteX368" fmla="*/ 3429112 w 7467600"/>
              <a:gd name="connsiteY368" fmla="*/ 6479469 h 6858000"/>
              <a:gd name="connsiteX369" fmla="*/ 3304862 w 7467600"/>
              <a:gd name="connsiteY369" fmla="*/ 6796476 h 6858000"/>
              <a:gd name="connsiteX370" fmla="*/ 3276071 w 7467600"/>
              <a:gd name="connsiteY370" fmla="*/ 6858000 h 6858000"/>
              <a:gd name="connsiteX371" fmla="*/ 3240805 w 7467600"/>
              <a:gd name="connsiteY371" fmla="*/ 6858000 h 6858000"/>
              <a:gd name="connsiteX372" fmla="*/ 3275917 w 7467600"/>
              <a:gd name="connsiteY372" fmla="*/ 6783192 h 6858000"/>
              <a:gd name="connsiteX373" fmla="*/ 3399358 w 7467600"/>
              <a:gd name="connsiteY373" fmla="*/ 6469011 h 6858000"/>
              <a:gd name="connsiteX374" fmla="*/ 3425650 w 7467600"/>
              <a:gd name="connsiteY374" fmla="*/ 6381333 h 6858000"/>
              <a:gd name="connsiteX375" fmla="*/ 3460661 w 7467600"/>
              <a:gd name="connsiteY375" fmla="*/ 6266763 h 6858000"/>
              <a:gd name="connsiteX376" fmla="*/ 3518021 w 7467600"/>
              <a:gd name="connsiteY376" fmla="*/ 6117298 h 6858000"/>
              <a:gd name="connsiteX377" fmla="*/ 3554035 w 7467600"/>
              <a:gd name="connsiteY377" fmla="*/ 6027832 h 6858000"/>
              <a:gd name="connsiteX378" fmla="*/ 3677174 w 7467600"/>
              <a:gd name="connsiteY378" fmla="*/ 5636351 h 6858000"/>
              <a:gd name="connsiteX379" fmla="*/ 3698819 w 7467600"/>
              <a:gd name="connsiteY379" fmla="*/ 5560503 h 6858000"/>
              <a:gd name="connsiteX380" fmla="*/ 3702094 w 7467600"/>
              <a:gd name="connsiteY380" fmla="*/ 5549194 h 6858000"/>
              <a:gd name="connsiteX381" fmla="*/ 3398355 w 7467600"/>
              <a:gd name="connsiteY381" fmla="*/ 6094603 h 6858000"/>
              <a:gd name="connsiteX382" fmla="*/ 3193941 w 7467600"/>
              <a:gd name="connsiteY382" fmla="*/ 6798775 h 6858000"/>
              <a:gd name="connsiteX383" fmla="*/ 3184140 w 7467600"/>
              <a:gd name="connsiteY383" fmla="*/ 6858000 h 6858000"/>
              <a:gd name="connsiteX384" fmla="*/ 3099978 w 7467600"/>
              <a:gd name="connsiteY384" fmla="*/ 6858000 h 6858000"/>
              <a:gd name="connsiteX385" fmla="*/ 3101556 w 7467600"/>
              <a:gd name="connsiteY385" fmla="*/ 6843337 h 6858000"/>
              <a:gd name="connsiteX386" fmla="*/ 3370162 w 7467600"/>
              <a:gd name="connsiteY386" fmla="*/ 5785550 h 6858000"/>
              <a:gd name="connsiteX387" fmla="*/ 3746477 w 7467600"/>
              <a:gd name="connsiteY387" fmla="*/ 5377889 h 6858000"/>
              <a:gd name="connsiteX388" fmla="*/ 3863399 w 7467600"/>
              <a:gd name="connsiteY388" fmla="*/ 5087257 h 6858000"/>
              <a:gd name="connsiteX389" fmla="*/ 3968712 w 7467600"/>
              <a:gd name="connsiteY389" fmla="*/ 4913989 h 6858000"/>
              <a:gd name="connsiteX390" fmla="*/ 2792390 w 7467600"/>
              <a:gd name="connsiteY390" fmla="*/ 5382974 h 6858000"/>
              <a:gd name="connsiteX391" fmla="*/ 2714982 w 7467600"/>
              <a:gd name="connsiteY391" fmla="*/ 5427051 h 6858000"/>
              <a:gd name="connsiteX392" fmla="*/ 2813361 w 7467600"/>
              <a:gd name="connsiteY392" fmla="*/ 6023912 h 6858000"/>
              <a:gd name="connsiteX393" fmla="*/ 2688430 w 7467600"/>
              <a:gd name="connsiteY393" fmla="*/ 6801564 h 6858000"/>
              <a:gd name="connsiteX394" fmla="*/ 2629626 w 7467600"/>
              <a:gd name="connsiteY394" fmla="*/ 6763394 h 6858000"/>
              <a:gd name="connsiteX395" fmla="*/ 2565328 w 7467600"/>
              <a:gd name="connsiteY395" fmla="*/ 5516399 h 6858000"/>
              <a:gd name="connsiteX396" fmla="*/ 1922999 w 7467600"/>
              <a:gd name="connsiteY396" fmla="*/ 5980343 h 6858000"/>
              <a:gd name="connsiteX397" fmla="*/ 1950261 w 7467600"/>
              <a:gd name="connsiteY397" fmla="*/ 6405858 h 6858000"/>
              <a:gd name="connsiteX398" fmla="*/ 2365554 w 7467600"/>
              <a:gd name="connsiteY398" fmla="*/ 6759107 h 6858000"/>
              <a:gd name="connsiteX399" fmla="*/ 2424142 w 7467600"/>
              <a:gd name="connsiteY399" fmla="*/ 6858000 h 6858000"/>
              <a:gd name="connsiteX400" fmla="*/ 2395994 w 7467600"/>
              <a:gd name="connsiteY400" fmla="*/ 6858000 h 6858000"/>
              <a:gd name="connsiteX401" fmla="*/ 2392863 w 7467600"/>
              <a:gd name="connsiteY401" fmla="*/ 6852964 h 6858000"/>
              <a:gd name="connsiteX402" fmla="*/ 2017589 w 7467600"/>
              <a:gd name="connsiteY402" fmla="*/ 6493982 h 6858000"/>
              <a:gd name="connsiteX403" fmla="*/ 2147336 w 7467600"/>
              <a:gd name="connsiteY403" fmla="*/ 6594052 h 6858000"/>
              <a:gd name="connsiteX404" fmla="*/ 2207047 w 7467600"/>
              <a:gd name="connsiteY404" fmla="*/ 6654540 h 6858000"/>
              <a:gd name="connsiteX405" fmla="*/ 2299106 w 7467600"/>
              <a:gd name="connsiteY405" fmla="*/ 6778931 h 6858000"/>
              <a:gd name="connsiteX406" fmla="*/ 2314430 w 7467600"/>
              <a:gd name="connsiteY406" fmla="*/ 6801144 h 6858000"/>
              <a:gd name="connsiteX407" fmla="*/ 2352406 w 7467600"/>
              <a:gd name="connsiteY407" fmla="*/ 6858000 h 6858000"/>
              <a:gd name="connsiteX408" fmla="*/ 2314492 w 7467600"/>
              <a:gd name="connsiteY408" fmla="*/ 6858000 h 6858000"/>
              <a:gd name="connsiteX409" fmla="*/ 2288095 w 7467600"/>
              <a:gd name="connsiteY409" fmla="*/ 6818030 h 6858000"/>
              <a:gd name="connsiteX410" fmla="*/ 2272768 w 7467600"/>
              <a:gd name="connsiteY410" fmla="*/ 6795822 h 6858000"/>
              <a:gd name="connsiteX411" fmla="*/ 2182715 w 7467600"/>
              <a:gd name="connsiteY411" fmla="*/ 6675071 h 6858000"/>
              <a:gd name="connsiteX412" fmla="*/ 2032061 w 7467600"/>
              <a:gd name="connsiteY412" fmla="*/ 6541380 h 6858000"/>
              <a:gd name="connsiteX413" fmla="*/ 2257220 w 7467600"/>
              <a:gd name="connsiteY413" fmla="*/ 6826257 h 6858000"/>
              <a:gd name="connsiteX414" fmla="*/ 2281324 w 7467600"/>
              <a:gd name="connsiteY414" fmla="*/ 6858000 h 6858000"/>
              <a:gd name="connsiteX415" fmla="*/ 2242860 w 7467600"/>
              <a:gd name="connsiteY415" fmla="*/ 6858000 h 6858000"/>
              <a:gd name="connsiteX416" fmla="*/ 2232818 w 7467600"/>
              <a:gd name="connsiteY416" fmla="*/ 6844926 h 6858000"/>
              <a:gd name="connsiteX417" fmla="*/ 1990172 w 7467600"/>
              <a:gd name="connsiteY417" fmla="*/ 6542121 h 6858000"/>
              <a:gd name="connsiteX418" fmla="*/ 2124090 w 7467600"/>
              <a:gd name="connsiteY418" fmla="*/ 6761017 h 6858000"/>
              <a:gd name="connsiteX419" fmla="*/ 2200380 w 7467600"/>
              <a:gd name="connsiteY419" fmla="*/ 6858000 h 6858000"/>
              <a:gd name="connsiteX420" fmla="*/ 2147507 w 7467600"/>
              <a:gd name="connsiteY420" fmla="*/ 6858000 h 6858000"/>
              <a:gd name="connsiteX421" fmla="*/ 2070668 w 7467600"/>
              <a:gd name="connsiteY421" fmla="*/ 6761520 h 6858000"/>
              <a:gd name="connsiteX422" fmla="*/ 1975142 w 7467600"/>
              <a:gd name="connsiteY422" fmla="*/ 6585570 h 6858000"/>
              <a:gd name="connsiteX423" fmla="*/ 2050035 w 7467600"/>
              <a:gd name="connsiteY423" fmla="*/ 6813345 h 6858000"/>
              <a:gd name="connsiteX424" fmla="*/ 2063025 w 7467600"/>
              <a:gd name="connsiteY424" fmla="*/ 6858000 h 6858000"/>
              <a:gd name="connsiteX425" fmla="*/ 2021675 w 7467600"/>
              <a:gd name="connsiteY425" fmla="*/ 6858000 h 6858000"/>
              <a:gd name="connsiteX426" fmla="*/ 2019308 w 7467600"/>
              <a:gd name="connsiteY426" fmla="*/ 6847118 h 6858000"/>
              <a:gd name="connsiteX427" fmla="*/ 1938835 w 7467600"/>
              <a:gd name="connsiteY427" fmla="*/ 6551160 h 6858000"/>
              <a:gd name="connsiteX428" fmla="*/ 1953230 w 7467600"/>
              <a:gd name="connsiteY428" fmla="*/ 6759699 h 6858000"/>
              <a:gd name="connsiteX429" fmla="*/ 1956763 w 7467600"/>
              <a:gd name="connsiteY429" fmla="*/ 6778191 h 6858000"/>
              <a:gd name="connsiteX430" fmla="*/ 1967925 w 7467600"/>
              <a:gd name="connsiteY430" fmla="*/ 6858000 h 6858000"/>
              <a:gd name="connsiteX431" fmla="*/ 1936622 w 7467600"/>
              <a:gd name="connsiteY431" fmla="*/ 6858000 h 6858000"/>
              <a:gd name="connsiteX432" fmla="*/ 1926261 w 7467600"/>
              <a:gd name="connsiteY432" fmla="*/ 6784064 h 6858000"/>
              <a:gd name="connsiteX433" fmla="*/ 1922724 w 7467600"/>
              <a:gd name="connsiteY433" fmla="*/ 6765577 h 6858000"/>
              <a:gd name="connsiteX434" fmla="*/ 1904650 w 7467600"/>
              <a:gd name="connsiteY434" fmla="*/ 6639616 h 6858000"/>
              <a:gd name="connsiteX435" fmla="*/ 1885273 w 7467600"/>
              <a:gd name="connsiteY435" fmla="*/ 6858000 h 6858000"/>
              <a:gd name="connsiteX436" fmla="*/ 1854363 w 7467600"/>
              <a:gd name="connsiteY436" fmla="*/ 6858000 h 6858000"/>
              <a:gd name="connsiteX437" fmla="*/ 1880391 w 7467600"/>
              <a:gd name="connsiteY437" fmla="*/ 6603796 h 6858000"/>
              <a:gd name="connsiteX438" fmla="*/ 1818273 w 7467600"/>
              <a:gd name="connsiteY438" fmla="*/ 6715729 h 6858000"/>
              <a:gd name="connsiteX439" fmla="*/ 1794691 w 7467600"/>
              <a:gd name="connsiteY439" fmla="*/ 6843239 h 6858000"/>
              <a:gd name="connsiteX440" fmla="*/ 1794914 w 7467600"/>
              <a:gd name="connsiteY440" fmla="*/ 6858000 h 6858000"/>
              <a:gd name="connsiteX441" fmla="*/ 1746128 w 7467600"/>
              <a:gd name="connsiteY441" fmla="*/ 6858000 h 6858000"/>
              <a:gd name="connsiteX442" fmla="*/ 1753934 w 7467600"/>
              <a:gd name="connsiteY442" fmla="*/ 6724796 h 6858000"/>
              <a:gd name="connsiteX443" fmla="*/ 1792053 w 7467600"/>
              <a:gd name="connsiteY443" fmla="*/ 6572396 h 6858000"/>
              <a:gd name="connsiteX444" fmla="*/ 1862248 w 7467600"/>
              <a:gd name="connsiteY444" fmla="*/ 6266397 h 6858000"/>
              <a:gd name="connsiteX445" fmla="*/ 1862250 w 7467600"/>
              <a:gd name="connsiteY445" fmla="*/ 6033531 h 6858000"/>
              <a:gd name="connsiteX446" fmla="*/ 1211999 w 7467600"/>
              <a:gd name="connsiteY446" fmla="*/ 6683610 h 6858000"/>
              <a:gd name="connsiteX447" fmla="*/ 1213266 w 7467600"/>
              <a:gd name="connsiteY447" fmla="*/ 6691947 h 6858000"/>
              <a:gd name="connsiteX448" fmla="*/ 1203370 w 7467600"/>
              <a:gd name="connsiteY448" fmla="*/ 6850676 h 6858000"/>
              <a:gd name="connsiteX449" fmla="*/ 1203671 w 7467600"/>
              <a:gd name="connsiteY449" fmla="*/ 6858000 h 6858000"/>
              <a:gd name="connsiteX450" fmla="*/ 1143180 w 7467600"/>
              <a:gd name="connsiteY450" fmla="*/ 6858000 h 6858000"/>
              <a:gd name="connsiteX451" fmla="*/ 1142176 w 7467600"/>
              <a:gd name="connsiteY451" fmla="*/ 6766045 h 6858000"/>
              <a:gd name="connsiteX452" fmla="*/ 1067484 w 7467600"/>
              <a:gd name="connsiteY452" fmla="*/ 6858000 h 6858000"/>
              <a:gd name="connsiteX453" fmla="*/ 953928 w 7467600"/>
              <a:gd name="connsiteY453" fmla="*/ 6858000 h 6858000"/>
              <a:gd name="connsiteX454" fmla="*/ 959715 w 7467600"/>
              <a:gd name="connsiteY454" fmla="*/ 6850185 h 6858000"/>
              <a:gd name="connsiteX455" fmla="*/ 1483788 w 7467600"/>
              <a:gd name="connsiteY455" fmla="*/ 6259174 h 6858000"/>
              <a:gd name="connsiteX456" fmla="*/ 1100671 w 7467600"/>
              <a:gd name="connsiteY456" fmla="*/ 6252137 h 6858000"/>
              <a:gd name="connsiteX457" fmla="*/ 1090144 w 7467600"/>
              <a:gd name="connsiteY457" fmla="*/ 6256748 h 6858000"/>
              <a:gd name="connsiteX458" fmla="*/ 1095872 w 7467600"/>
              <a:gd name="connsiteY458" fmla="*/ 6271892 h 6858000"/>
              <a:gd name="connsiteX459" fmla="*/ 262785 w 7467600"/>
              <a:gd name="connsiteY459" fmla="*/ 6845450 h 6858000"/>
              <a:gd name="connsiteX460" fmla="*/ 209968 w 7467600"/>
              <a:gd name="connsiteY460" fmla="*/ 6770713 h 6858000"/>
              <a:gd name="connsiteX461" fmla="*/ 873460 w 7467600"/>
              <a:gd name="connsiteY461" fmla="*/ 6253768 h 6858000"/>
              <a:gd name="connsiteX462" fmla="*/ 192686 w 7467600"/>
              <a:gd name="connsiteY462" fmla="*/ 5849257 h 6858000"/>
              <a:gd name="connsiteX463" fmla="*/ 4696 w 7467600"/>
              <a:gd name="connsiteY463" fmla="*/ 5697668 h 6858000"/>
              <a:gd name="connsiteX464" fmla="*/ 0 w 7467600"/>
              <a:gd name="connsiteY464" fmla="*/ 5689984 h 6858000"/>
              <a:gd name="connsiteX465" fmla="*/ 0 w 7467600"/>
              <a:gd name="connsiteY465" fmla="*/ 5513472 h 6858000"/>
              <a:gd name="connsiteX466" fmla="*/ 174101 w 7467600"/>
              <a:gd name="connsiteY466" fmla="*/ 5620277 h 6858000"/>
              <a:gd name="connsiteX467" fmla="*/ 891800 w 7467600"/>
              <a:gd name="connsiteY467" fmla="*/ 6036935 h 6858000"/>
              <a:gd name="connsiteX468" fmla="*/ 1072219 w 7467600"/>
              <a:gd name="connsiteY468" fmla="*/ 6169443 h 6858000"/>
              <a:gd name="connsiteX469" fmla="*/ 1074117 w 7467600"/>
              <a:gd name="connsiteY469" fmla="*/ 6170301 h 6858000"/>
              <a:gd name="connsiteX470" fmla="*/ 1083114 w 7467600"/>
              <a:gd name="connsiteY470" fmla="*/ 6174131 h 6858000"/>
              <a:gd name="connsiteX471" fmla="*/ 1543010 w 7467600"/>
              <a:gd name="connsiteY471" fmla="*/ 6191140 h 6858000"/>
              <a:gd name="connsiteX472" fmla="*/ 1551080 w 7467600"/>
              <a:gd name="connsiteY472" fmla="*/ 6195006 h 6858000"/>
              <a:gd name="connsiteX473" fmla="*/ 2345443 w 7467600"/>
              <a:gd name="connsiteY473" fmla="*/ 5549882 h 6858000"/>
              <a:gd name="connsiteX474" fmla="*/ 1721499 w 7467600"/>
              <a:gd name="connsiteY474" fmla="*/ 5599969 h 6858000"/>
              <a:gd name="connsiteX475" fmla="*/ 767716 w 7467600"/>
              <a:gd name="connsiteY475" fmla="*/ 5472768 h 6858000"/>
              <a:gd name="connsiteX476" fmla="*/ 722147 w 7467600"/>
              <a:gd name="connsiteY476" fmla="*/ 5393091 h 6858000"/>
              <a:gd name="connsiteX477" fmla="*/ 1485552 w 7467600"/>
              <a:gd name="connsiteY477" fmla="*/ 5313202 h 6858000"/>
              <a:gd name="connsiteX478" fmla="*/ 2143004 w 7467600"/>
              <a:gd name="connsiteY478" fmla="*/ 5402420 h 6858000"/>
              <a:gd name="connsiteX479" fmla="*/ 1933391 w 7467600"/>
              <a:gd name="connsiteY479" fmla="*/ 5156971 h 6858000"/>
              <a:gd name="connsiteX480" fmla="*/ 1827118 w 7467600"/>
              <a:gd name="connsiteY480" fmla="*/ 4968410 h 6858000"/>
              <a:gd name="connsiteX481" fmla="*/ 1837349 w 7467600"/>
              <a:gd name="connsiteY481" fmla="*/ 4956357 h 6858000"/>
              <a:gd name="connsiteX482" fmla="*/ 2162835 w 7467600"/>
              <a:gd name="connsiteY482" fmla="*/ 5187853 h 6858000"/>
              <a:gd name="connsiteX483" fmla="*/ 2257167 w 7467600"/>
              <a:gd name="connsiteY483" fmla="*/ 5462123 h 6858000"/>
              <a:gd name="connsiteX484" fmla="*/ 2261598 w 7467600"/>
              <a:gd name="connsiteY484" fmla="*/ 5467998 h 6858000"/>
              <a:gd name="connsiteX485" fmla="*/ 2437177 w 7467600"/>
              <a:gd name="connsiteY485" fmla="*/ 5479608 h 6858000"/>
              <a:gd name="connsiteX486" fmla="*/ 2445247 w 7467600"/>
              <a:gd name="connsiteY486" fmla="*/ 5483476 h 6858000"/>
              <a:gd name="connsiteX487" fmla="*/ 2743626 w 7467600"/>
              <a:gd name="connsiteY487" fmla="*/ 5304819 h 6858000"/>
              <a:gd name="connsiteX488" fmla="*/ 3048102 w 7467600"/>
              <a:gd name="connsiteY488" fmla="*/ 5150595 h 6858000"/>
              <a:gd name="connsiteX489" fmla="*/ 1799414 w 7467600"/>
              <a:gd name="connsiteY489" fmla="*/ 4694732 h 6858000"/>
              <a:gd name="connsiteX490" fmla="*/ 1771735 w 7467600"/>
              <a:gd name="connsiteY490" fmla="*/ 4619929 h 6858000"/>
              <a:gd name="connsiteX491" fmla="*/ 3104273 w 7467600"/>
              <a:gd name="connsiteY491" fmla="*/ 5076159 h 6858000"/>
              <a:gd name="connsiteX492" fmla="*/ 3113245 w 7467600"/>
              <a:gd name="connsiteY492" fmla="*/ 5090705 h 6858000"/>
              <a:gd name="connsiteX493" fmla="*/ 3126294 w 7467600"/>
              <a:gd name="connsiteY493" fmla="*/ 5114400 h 6858000"/>
              <a:gd name="connsiteX494" fmla="*/ 3937433 w 7467600"/>
              <a:gd name="connsiteY494" fmla="*/ 4830473 h 6858000"/>
              <a:gd name="connsiteX495" fmla="*/ 3590475 w 7467600"/>
              <a:gd name="connsiteY495" fmla="*/ 4597974 h 6858000"/>
              <a:gd name="connsiteX496" fmla="*/ 3100264 w 7467600"/>
              <a:gd name="connsiteY496" fmla="*/ 4579845 h 6858000"/>
              <a:gd name="connsiteX497" fmla="*/ 2183576 w 7467600"/>
              <a:gd name="connsiteY497" fmla="*/ 4227150 h 6858000"/>
              <a:gd name="connsiteX498" fmla="*/ 2151029 w 7467600"/>
              <a:gd name="connsiteY498" fmla="*/ 4146947 h 6858000"/>
              <a:gd name="connsiteX499" fmla="*/ 3563434 w 7467600"/>
              <a:gd name="connsiteY499" fmla="*/ 4469115 h 6858000"/>
              <a:gd name="connsiteX500" fmla="*/ 3177952 w 7467600"/>
              <a:gd name="connsiteY500" fmla="*/ 3657386 h 6858000"/>
              <a:gd name="connsiteX501" fmla="*/ 3189263 w 7467600"/>
              <a:gd name="connsiteY501" fmla="*/ 3625726 h 6858000"/>
              <a:gd name="connsiteX502" fmla="*/ 3560912 w 7467600"/>
              <a:gd name="connsiteY502" fmla="*/ 4079863 h 6858000"/>
              <a:gd name="connsiteX503" fmla="*/ 3626636 w 7467600"/>
              <a:gd name="connsiteY503" fmla="*/ 4512230 h 6858000"/>
              <a:gd name="connsiteX504" fmla="*/ 3653088 w 7467600"/>
              <a:gd name="connsiteY504" fmla="*/ 4521417 h 6858000"/>
              <a:gd name="connsiteX505" fmla="*/ 3988128 w 7467600"/>
              <a:gd name="connsiteY505" fmla="*/ 4817267 h 6858000"/>
              <a:gd name="connsiteX506" fmla="*/ 4830582 w 7467600"/>
              <a:gd name="connsiteY506" fmla="*/ 4676000 h 6858000"/>
              <a:gd name="connsiteX507" fmla="*/ 4830100 w 7467600"/>
              <a:gd name="connsiteY507" fmla="*/ 4675554 h 6858000"/>
              <a:gd name="connsiteX508" fmla="*/ 4036318 w 7467600"/>
              <a:gd name="connsiteY508" fmla="*/ 4147013 h 6858000"/>
              <a:gd name="connsiteX509" fmla="*/ 3432098 w 7467600"/>
              <a:gd name="connsiteY509" fmla="*/ 3537312 h 6858000"/>
              <a:gd name="connsiteX510" fmla="*/ 3446761 w 7467600"/>
              <a:gd name="connsiteY510" fmla="*/ 3461278 h 6858000"/>
              <a:gd name="connsiteX511" fmla="*/ 4419733 w 7467600"/>
              <a:gd name="connsiteY511" fmla="*/ 3963555 h 6858000"/>
              <a:gd name="connsiteX512" fmla="*/ 4781371 w 7467600"/>
              <a:gd name="connsiteY512" fmla="*/ 4458604 h 6858000"/>
              <a:gd name="connsiteX513" fmla="*/ 4780440 w 7467600"/>
              <a:gd name="connsiteY513" fmla="*/ 4470290 h 6858000"/>
              <a:gd name="connsiteX514" fmla="*/ 4898954 w 7467600"/>
              <a:gd name="connsiteY514" fmla="*/ 4662092 h 6858000"/>
              <a:gd name="connsiteX515" fmla="*/ 4900699 w 7467600"/>
              <a:gd name="connsiteY515" fmla="*/ 4670867 h 6858000"/>
              <a:gd name="connsiteX516" fmla="*/ 5714511 w 7467600"/>
              <a:gd name="connsiteY516" fmla="*/ 4663483 h 6858000"/>
              <a:gd name="connsiteX517" fmla="*/ 5464793 w 7467600"/>
              <a:gd name="connsiteY517" fmla="*/ 4393556 h 6858000"/>
              <a:gd name="connsiteX518" fmla="*/ 5461897 w 7467600"/>
              <a:gd name="connsiteY518" fmla="*/ 4390879 h 6858000"/>
              <a:gd name="connsiteX519" fmla="*/ 4294126 w 7467600"/>
              <a:gd name="connsiteY519" fmla="*/ 3303048 h 6858000"/>
              <a:gd name="connsiteX520" fmla="*/ 4305321 w 7467600"/>
              <a:gd name="connsiteY520" fmla="*/ 3256953 h 6858000"/>
              <a:gd name="connsiteX521" fmla="*/ 4949299 w 7467600"/>
              <a:gd name="connsiteY521" fmla="*/ 3766336 h 6858000"/>
              <a:gd name="connsiteX522" fmla="*/ 5291452 w 7467600"/>
              <a:gd name="connsiteY522" fmla="*/ 4076801 h 6858000"/>
              <a:gd name="connsiteX523" fmla="*/ 5434998 w 7467600"/>
              <a:gd name="connsiteY523" fmla="*/ 4254100 h 6858000"/>
              <a:gd name="connsiteX524" fmla="*/ 5351015 w 7467600"/>
              <a:gd name="connsiteY524" fmla="*/ 3760989 h 6858000"/>
              <a:gd name="connsiteX525" fmla="*/ 5413780 w 7467600"/>
              <a:gd name="connsiteY525" fmla="*/ 2966265 h 6858000"/>
              <a:gd name="connsiteX526" fmla="*/ 5425627 w 7467600"/>
              <a:gd name="connsiteY526" fmla="*/ 2954192 h 6858000"/>
              <a:gd name="connsiteX527" fmla="*/ 6604735 w 7467600"/>
              <a:gd name="connsiteY527" fmla="*/ 2041381 h 6858000"/>
              <a:gd name="connsiteX528" fmla="*/ 7204487 w 7467600"/>
              <a:gd name="connsiteY528" fmla="*/ 2742112 h 6858000"/>
              <a:gd name="connsiteX529" fmla="*/ 7131592 w 7467600"/>
              <a:gd name="connsiteY529" fmla="*/ 2672096 h 6858000"/>
              <a:gd name="connsiteX530" fmla="*/ 6996344 w 7467600"/>
              <a:gd name="connsiteY530" fmla="*/ 2518310 h 6858000"/>
              <a:gd name="connsiteX531" fmla="*/ 6735495 w 7467600"/>
              <a:gd name="connsiteY531" fmla="*/ 2196890 h 6858000"/>
              <a:gd name="connsiteX532" fmla="*/ 6721901 w 7467600"/>
              <a:gd name="connsiteY532" fmla="*/ 2179274 h 6858000"/>
              <a:gd name="connsiteX533" fmla="*/ 6604735 w 7467600"/>
              <a:gd name="connsiteY533" fmla="*/ 2041381 h 6858000"/>
              <a:gd name="connsiteX534" fmla="*/ 6591670 w 7467600"/>
              <a:gd name="connsiteY534" fmla="*/ 1988277 h 6858000"/>
              <a:gd name="connsiteX535" fmla="*/ 6747349 w 7467600"/>
              <a:gd name="connsiteY535" fmla="*/ 2160069 h 6858000"/>
              <a:gd name="connsiteX536" fmla="*/ 6760943 w 7467600"/>
              <a:gd name="connsiteY536" fmla="*/ 2177686 h 6858000"/>
              <a:gd name="connsiteX537" fmla="*/ 7021065 w 7467600"/>
              <a:gd name="connsiteY537" fmla="*/ 2498102 h 6858000"/>
              <a:gd name="connsiteX538" fmla="*/ 7155223 w 7467600"/>
              <a:gd name="connsiteY538" fmla="*/ 2650386 h 6858000"/>
              <a:gd name="connsiteX539" fmla="*/ 7203167 w 7467600"/>
              <a:gd name="connsiteY539" fmla="*/ 2697288 h 6858000"/>
              <a:gd name="connsiteX540" fmla="*/ 6937703 w 7467600"/>
              <a:gd name="connsiteY540" fmla="*/ 2321981 h 6858000"/>
              <a:gd name="connsiteX541" fmla="*/ 6591670 w 7467600"/>
              <a:gd name="connsiteY541" fmla="*/ 1988277 h 6858000"/>
              <a:gd name="connsiteX542" fmla="*/ 5798671 w 7467600"/>
              <a:gd name="connsiteY542" fmla="*/ 1981601 h 6858000"/>
              <a:gd name="connsiteX543" fmla="*/ 5754709 w 7467600"/>
              <a:gd name="connsiteY543" fmla="*/ 2071454 h 6858000"/>
              <a:gd name="connsiteX544" fmla="*/ 5763044 w 7467600"/>
              <a:gd name="connsiteY544" fmla="*/ 2842206 h 6858000"/>
              <a:gd name="connsiteX545" fmla="*/ 5764974 w 7467600"/>
              <a:gd name="connsiteY545" fmla="*/ 2799609 h 6858000"/>
              <a:gd name="connsiteX546" fmla="*/ 5767665 w 7467600"/>
              <a:gd name="connsiteY546" fmla="*/ 2666409 h 6858000"/>
              <a:gd name="connsiteX547" fmla="*/ 5763055 w 7467600"/>
              <a:gd name="connsiteY547" fmla="*/ 2579705 h 6858000"/>
              <a:gd name="connsiteX548" fmla="*/ 5758079 w 7467600"/>
              <a:gd name="connsiteY548" fmla="*/ 2492508 h 6858000"/>
              <a:gd name="connsiteX549" fmla="*/ 5779325 w 7467600"/>
              <a:gd name="connsiteY549" fmla="*/ 2197069 h 6858000"/>
              <a:gd name="connsiteX550" fmla="*/ 5798671 w 7467600"/>
              <a:gd name="connsiteY550" fmla="*/ 1981601 h 6858000"/>
              <a:gd name="connsiteX551" fmla="*/ 5829202 w 7467600"/>
              <a:gd name="connsiteY551" fmla="*/ 1971679 h 6858000"/>
              <a:gd name="connsiteX552" fmla="*/ 5809558 w 7467600"/>
              <a:gd name="connsiteY552" fmla="*/ 2198043 h 6858000"/>
              <a:gd name="connsiteX553" fmla="*/ 5788653 w 7467600"/>
              <a:gd name="connsiteY553" fmla="*/ 2489430 h 6858000"/>
              <a:gd name="connsiteX554" fmla="*/ 5793439 w 7467600"/>
              <a:gd name="connsiteY554" fmla="*/ 2575235 h 6858000"/>
              <a:gd name="connsiteX555" fmla="*/ 5796837 w 7467600"/>
              <a:gd name="connsiteY555" fmla="*/ 2637633 h 6858000"/>
              <a:gd name="connsiteX556" fmla="*/ 5818614 w 7467600"/>
              <a:gd name="connsiteY556" fmla="*/ 2473055 h 6858000"/>
              <a:gd name="connsiteX557" fmla="*/ 5829202 w 7467600"/>
              <a:gd name="connsiteY557" fmla="*/ 1971679 h 6858000"/>
              <a:gd name="connsiteX558" fmla="*/ 5911389 w 7467600"/>
              <a:gd name="connsiteY558" fmla="*/ 1898371 h 6858000"/>
              <a:gd name="connsiteX559" fmla="*/ 6237627 w 7467600"/>
              <a:gd name="connsiteY559" fmla="*/ 2231921 h 6858000"/>
              <a:gd name="connsiteX560" fmla="*/ 5911389 w 7467600"/>
              <a:gd name="connsiteY560" fmla="*/ 1898371 h 6858000"/>
              <a:gd name="connsiteX561" fmla="*/ 6944437 w 7467600"/>
              <a:gd name="connsiteY561" fmla="*/ 1575402 h 6858000"/>
              <a:gd name="connsiteX562" fmla="*/ 6304730 w 7467600"/>
              <a:gd name="connsiteY562" fmla="*/ 1766654 h 6858000"/>
              <a:gd name="connsiteX563" fmla="*/ 6944437 w 7467600"/>
              <a:gd name="connsiteY563" fmla="*/ 1575402 h 6858000"/>
              <a:gd name="connsiteX564" fmla="*/ 7019523 w 7467600"/>
              <a:gd name="connsiteY564" fmla="*/ 1519450 h 6858000"/>
              <a:gd name="connsiteX565" fmla="*/ 6298091 w 7467600"/>
              <a:gd name="connsiteY565" fmla="*/ 1737122 h 6858000"/>
              <a:gd name="connsiteX566" fmla="*/ 7019523 w 7467600"/>
              <a:gd name="connsiteY566" fmla="*/ 1519450 h 6858000"/>
              <a:gd name="connsiteX567" fmla="*/ 2399523 w 7467600"/>
              <a:gd name="connsiteY567" fmla="*/ 1428234 h 6858000"/>
              <a:gd name="connsiteX568" fmla="*/ 2224982 w 7467600"/>
              <a:gd name="connsiteY568" fmla="*/ 1826201 h 6858000"/>
              <a:gd name="connsiteX569" fmla="*/ 2096099 w 7467600"/>
              <a:gd name="connsiteY569" fmla="*/ 2345900 h 6858000"/>
              <a:gd name="connsiteX570" fmla="*/ 2283317 w 7467600"/>
              <a:gd name="connsiteY570" fmla="*/ 1796925 h 6858000"/>
              <a:gd name="connsiteX571" fmla="*/ 2399523 w 7467600"/>
              <a:gd name="connsiteY571" fmla="*/ 1428234 h 6858000"/>
              <a:gd name="connsiteX572" fmla="*/ 2448558 w 7467600"/>
              <a:gd name="connsiteY572" fmla="*/ 1373435 h 6858000"/>
              <a:gd name="connsiteX573" fmla="*/ 2312521 w 7467600"/>
              <a:gd name="connsiteY573" fmla="*/ 1806140 h 6858000"/>
              <a:gd name="connsiteX574" fmla="*/ 2127533 w 7467600"/>
              <a:gd name="connsiteY574" fmla="*/ 2348380 h 6858000"/>
              <a:gd name="connsiteX575" fmla="*/ 2358080 w 7467600"/>
              <a:gd name="connsiteY575" fmla="*/ 1866134 h 6858000"/>
              <a:gd name="connsiteX576" fmla="*/ 2407436 w 7467600"/>
              <a:gd name="connsiteY576" fmla="*/ 1651070 h 6858000"/>
              <a:gd name="connsiteX577" fmla="*/ 2448558 w 7467600"/>
              <a:gd name="connsiteY577" fmla="*/ 1373435 h 6858000"/>
              <a:gd name="connsiteX578" fmla="*/ 278707 w 7467600"/>
              <a:gd name="connsiteY578" fmla="*/ 1352270 h 6858000"/>
              <a:gd name="connsiteX579" fmla="*/ 321570 w 7467600"/>
              <a:gd name="connsiteY579" fmla="*/ 1861610 h 6858000"/>
              <a:gd name="connsiteX580" fmla="*/ 294281 w 7467600"/>
              <a:gd name="connsiteY580" fmla="*/ 1440658 h 6858000"/>
              <a:gd name="connsiteX581" fmla="*/ 278707 w 7467600"/>
              <a:gd name="connsiteY581" fmla="*/ 1352270 h 6858000"/>
              <a:gd name="connsiteX582" fmla="*/ 1423821 w 7467600"/>
              <a:gd name="connsiteY582" fmla="*/ 1351958 h 6858000"/>
              <a:gd name="connsiteX583" fmla="*/ 1638521 w 7467600"/>
              <a:gd name="connsiteY583" fmla="*/ 1908470 h 6858000"/>
              <a:gd name="connsiteX584" fmla="*/ 1754199 w 7467600"/>
              <a:gd name="connsiteY584" fmla="*/ 2149284 h 6858000"/>
              <a:gd name="connsiteX585" fmla="*/ 1908359 w 7467600"/>
              <a:gd name="connsiteY585" fmla="*/ 2364988 h 6858000"/>
              <a:gd name="connsiteX586" fmla="*/ 1647661 w 7467600"/>
              <a:gd name="connsiteY586" fmla="*/ 1825945 h 6858000"/>
              <a:gd name="connsiteX587" fmla="*/ 1423821 w 7467600"/>
              <a:gd name="connsiteY587" fmla="*/ 1351958 h 6858000"/>
              <a:gd name="connsiteX588" fmla="*/ 1431890 w 7467600"/>
              <a:gd name="connsiteY588" fmla="*/ 1306475 h 6858000"/>
              <a:gd name="connsiteX589" fmla="*/ 1507597 w 7467600"/>
              <a:gd name="connsiteY589" fmla="*/ 1446132 h 6858000"/>
              <a:gd name="connsiteX590" fmla="*/ 1674586 w 7467600"/>
              <a:gd name="connsiteY590" fmla="*/ 1813832 h 6858000"/>
              <a:gd name="connsiteX591" fmla="*/ 1815950 w 7467600"/>
              <a:gd name="connsiteY591" fmla="*/ 2128564 h 6858000"/>
              <a:gd name="connsiteX592" fmla="*/ 1984242 w 7467600"/>
              <a:gd name="connsiteY592" fmla="*/ 2430829 h 6858000"/>
              <a:gd name="connsiteX593" fmla="*/ 2014023 w 7467600"/>
              <a:gd name="connsiteY593" fmla="*/ 2450995 h 6858000"/>
              <a:gd name="connsiteX594" fmla="*/ 1747337 w 7467600"/>
              <a:gd name="connsiteY594" fmla="*/ 1855264 h 6858000"/>
              <a:gd name="connsiteX595" fmla="*/ 1533749 w 7467600"/>
              <a:gd name="connsiteY595" fmla="*/ 1478656 h 6858000"/>
              <a:gd name="connsiteX596" fmla="*/ 1431890 w 7467600"/>
              <a:gd name="connsiteY596" fmla="*/ 1306475 h 6858000"/>
              <a:gd name="connsiteX597" fmla="*/ 5052692 w 7467600"/>
              <a:gd name="connsiteY597" fmla="*/ 1292994 h 6858000"/>
              <a:gd name="connsiteX598" fmla="*/ 5200661 w 7467600"/>
              <a:gd name="connsiteY598" fmla="*/ 1635186 h 6858000"/>
              <a:gd name="connsiteX599" fmla="*/ 5297138 w 7467600"/>
              <a:gd name="connsiteY599" fmla="*/ 1906351 h 6858000"/>
              <a:gd name="connsiteX600" fmla="*/ 5052692 w 7467600"/>
              <a:gd name="connsiteY600" fmla="*/ 1292994 h 6858000"/>
              <a:gd name="connsiteX601" fmla="*/ 5009948 w 7467600"/>
              <a:gd name="connsiteY601" fmla="*/ 1273619 h 6858000"/>
              <a:gd name="connsiteX602" fmla="*/ 5121777 w 7467600"/>
              <a:gd name="connsiteY602" fmla="*/ 1654213 h 6858000"/>
              <a:gd name="connsiteX603" fmla="*/ 5293545 w 7467600"/>
              <a:gd name="connsiteY603" fmla="*/ 2072247 h 6858000"/>
              <a:gd name="connsiteX604" fmla="*/ 5294042 w 7467600"/>
              <a:gd name="connsiteY604" fmla="*/ 2065019 h 6858000"/>
              <a:gd name="connsiteX605" fmla="*/ 5171936 w 7467600"/>
              <a:gd name="connsiteY605" fmla="*/ 1647613 h 6858000"/>
              <a:gd name="connsiteX606" fmla="*/ 5009948 w 7467600"/>
              <a:gd name="connsiteY606" fmla="*/ 1273619 h 6858000"/>
              <a:gd name="connsiteX607" fmla="*/ 655236 w 7467600"/>
              <a:gd name="connsiteY607" fmla="*/ 1268632 h 6858000"/>
              <a:gd name="connsiteX608" fmla="*/ 839521 w 7467600"/>
              <a:gd name="connsiteY608" fmla="*/ 1685315 h 6858000"/>
              <a:gd name="connsiteX609" fmla="*/ 1109416 w 7467600"/>
              <a:gd name="connsiteY609" fmla="*/ 2061663 h 6858000"/>
              <a:gd name="connsiteX610" fmla="*/ 1298300 w 7467600"/>
              <a:gd name="connsiteY610" fmla="*/ 2247742 h 6858000"/>
              <a:gd name="connsiteX611" fmla="*/ 1125871 w 7467600"/>
              <a:gd name="connsiteY611" fmla="*/ 1989513 h 6858000"/>
              <a:gd name="connsiteX612" fmla="*/ 981574 w 7467600"/>
              <a:gd name="connsiteY612" fmla="*/ 1783157 h 6858000"/>
              <a:gd name="connsiteX613" fmla="*/ 922198 w 7467600"/>
              <a:gd name="connsiteY613" fmla="*/ 1677437 h 6858000"/>
              <a:gd name="connsiteX614" fmla="*/ 869293 w 7467600"/>
              <a:gd name="connsiteY614" fmla="*/ 1583214 h 6858000"/>
              <a:gd name="connsiteX615" fmla="*/ 751431 w 7467600"/>
              <a:gd name="connsiteY615" fmla="*/ 1405731 h 6858000"/>
              <a:gd name="connsiteX616" fmla="*/ 655236 w 7467600"/>
              <a:gd name="connsiteY616" fmla="*/ 1268632 h 6858000"/>
              <a:gd name="connsiteX617" fmla="*/ 6516292 w 7467600"/>
              <a:gd name="connsiteY617" fmla="*/ 1263064 h 6858000"/>
              <a:gd name="connsiteX618" fmla="*/ 5736320 w 7467600"/>
              <a:gd name="connsiteY618" fmla="*/ 1501803 h 6858000"/>
              <a:gd name="connsiteX619" fmla="*/ 6516292 w 7467600"/>
              <a:gd name="connsiteY619" fmla="*/ 1263064 h 6858000"/>
              <a:gd name="connsiteX620" fmla="*/ 291466 w 7467600"/>
              <a:gd name="connsiteY620" fmla="*/ 1250369 h 6858000"/>
              <a:gd name="connsiteX621" fmla="*/ 323180 w 7467600"/>
              <a:gd name="connsiteY621" fmla="*/ 1435283 h 6858000"/>
              <a:gd name="connsiteX622" fmla="*/ 349381 w 7467600"/>
              <a:gd name="connsiteY622" fmla="*/ 1875041 h 6858000"/>
              <a:gd name="connsiteX623" fmla="*/ 374363 w 7467600"/>
              <a:gd name="connsiteY623" fmla="*/ 1506494 h 6858000"/>
              <a:gd name="connsiteX624" fmla="*/ 302168 w 7467600"/>
              <a:gd name="connsiteY624" fmla="*/ 1274495 h 6858000"/>
              <a:gd name="connsiteX625" fmla="*/ 291466 w 7467600"/>
              <a:gd name="connsiteY625" fmla="*/ 1250369 h 6858000"/>
              <a:gd name="connsiteX626" fmla="*/ 678222 w 7467600"/>
              <a:gd name="connsiteY626" fmla="*/ 1248670 h 6858000"/>
              <a:gd name="connsiteX627" fmla="*/ 775536 w 7467600"/>
              <a:gd name="connsiteY627" fmla="*/ 1388015 h 6858000"/>
              <a:gd name="connsiteX628" fmla="*/ 894529 w 7467600"/>
              <a:gd name="connsiteY628" fmla="*/ 1567739 h 6858000"/>
              <a:gd name="connsiteX629" fmla="*/ 948000 w 7467600"/>
              <a:gd name="connsiteY629" fmla="*/ 1663088 h 6858000"/>
              <a:gd name="connsiteX630" fmla="*/ 1006812 w 7467600"/>
              <a:gd name="connsiteY630" fmla="*/ 1767683 h 6858000"/>
              <a:gd name="connsiteX631" fmla="*/ 1149133 w 7467600"/>
              <a:gd name="connsiteY631" fmla="*/ 1971513 h 6858000"/>
              <a:gd name="connsiteX632" fmla="*/ 1333952 w 7467600"/>
              <a:gd name="connsiteY632" fmla="*/ 2251620 h 6858000"/>
              <a:gd name="connsiteX633" fmla="*/ 1337329 w 7467600"/>
              <a:gd name="connsiteY633" fmla="*/ 2258350 h 6858000"/>
              <a:gd name="connsiteX634" fmla="*/ 1014726 w 7467600"/>
              <a:gd name="connsiteY634" fmla="*/ 1615556 h 6858000"/>
              <a:gd name="connsiteX635" fmla="*/ 678222 w 7467600"/>
              <a:gd name="connsiteY635" fmla="*/ 1248670 h 6858000"/>
              <a:gd name="connsiteX636" fmla="*/ 6691602 w 7467600"/>
              <a:gd name="connsiteY636" fmla="*/ 1140573 h 6858000"/>
              <a:gd name="connsiteX637" fmla="*/ 6571100 w 7467600"/>
              <a:gd name="connsiteY637" fmla="*/ 1183662 h 6858000"/>
              <a:gd name="connsiteX638" fmla="*/ 6241687 w 7467600"/>
              <a:gd name="connsiteY638" fmla="*/ 1257600 h 6858000"/>
              <a:gd name="connsiteX639" fmla="*/ 5693009 w 7467600"/>
              <a:gd name="connsiteY639" fmla="*/ 1478256 h 6858000"/>
              <a:gd name="connsiteX640" fmla="*/ 6548420 w 7467600"/>
              <a:gd name="connsiteY640" fmla="*/ 1214599 h 6858000"/>
              <a:gd name="connsiteX641" fmla="*/ 6605473 w 7467600"/>
              <a:gd name="connsiteY641" fmla="*/ 1184686 h 6858000"/>
              <a:gd name="connsiteX642" fmla="*/ 6691602 w 7467600"/>
              <a:gd name="connsiteY642" fmla="*/ 1140573 h 6858000"/>
              <a:gd name="connsiteX643" fmla="*/ 4002475 w 7467600"/>
              <a:gd name="connsiteY643" fmla="*/ 1037802 h 6858000"/>
              <a:gd name="connsiteX644" fmla="*/ 4000324 w 7467600"/>
              <a:gd name="connsiteY644" fmla="*/ 1039362 h 6858000"/>
              <a:gd name="connsiteX645" fmla="*/ 4002862 w 7467600"/>
              <a:gd name="connsiteY645" fmla="*/ 1042866 h 6858000"/>
              <a:gd name="connsiteX646" fmla="*/ 4002475 w 7467600"/>
              <a:gd name="connsiteY646" fmla="*/ 1037802 h 6858000"/>
              <a:gd name="connsiteX647" fmla="*/ 506322 w 7467600"/>
              <a:gd name="connsiteY647" fmla="*/ 1020997 h 6858000"/>
              <a:gd name="connsiteX648" fmla="*/ 533068 w 7467600"/>
              <a:gd name="connsiteY648" fmla="*/ 1029409 h 6858000"/>
              <a:gd name="connsiteX649" fmla="*/ 1232525 w 7467600"/>
              <a:gd name="connsiteY649" fmla="*/ 1804675 h 6858000"/>
              <a:gd name="connsiteX650" fmla="*/ 1388858 w 7467600"/>
              <a:gd name="connsiteY650" fmla="*/ 2368011 h 6858000"/>
              <a:gd name="connsiteX651" fmla="*/ 1384098 w 7467600"/>
              <a:gd name="connsiteY651" fmla="*/ 2378125 h 6858000"/>
              <a:gd name="connsiteX652" fmla="*/ 1425393 w 7467600"/>
              <a:gd name="connsiteY652" fmla="*/ 2589124 h 6858000"/>
              <a:gd name="connsiteX653" fmla="*/ 1424001 w 7467600"/>
              <a:gd name="connsiteY653" fmla="*/ 2597541 h 6858000"/>
              <a:gd name="connsiteX654" fmla="*/ 2152729 w 7467600"/>
              <a:gd name="connsiteY654" fmla="*/ 2864487 h 6858000"/>
              <a:gd name="connsiteX655" fmla="*/ 2020609 w 7467600"/>
              <a:gd name="connsiteY655" fmla="*/ 2539671 h 6858000"/>
              <a:gd name="connsiteX656" fmla="*/ 2018920 w 7467600"/>
              <a:gd name="connsiteY656" fmla="*/ 2536309 h 6858000"/>
              <a:gd name="connsiteX657" fmla="*/ 1342441 w 7467600"/>
              <a:gd name="connsiteY657" fmla="*/ 1173017 h 6858000"/>
              <a:gd name="connsiteX658" fmla="*/ 1367925 w 7467600"/>
              <a:gd name="connsiteY658" fmla="*/ 1135648 h 6858000"/>
              <a:gd name="connsiteX659" fmla="*/ 1771401 w 7467600"/>
              <a:gd name="connsiteY659" fmla="*/ 1806673 h 6858000"/>
              <a:gd name="connsiteX660" fmla="*/ 1972385 w 7467600"/>
              <a:gd name="connsiteY660" fmla="*/ 2198735 h 6858000"/>
              <a:gd name="connsiteX661" fmla="*/ 2040892 w 7467600"/>
              <a:gd name="connsiteY661" fmla="*/ 2405205 h 6858000"/>
              <a:gd name="connsiteX662" fmla="*/ 2131689 w 7467600"/>
              <a:gd name="connsiteY662" fmla="*/ 1936926 h 6858000"/>
              <a:gd name="connsiteX663" fmla="*/ 2454820 w 7467600"/>
              <a:gd name="connsiteY663" fmla="*/ 1248808 h 6858000"/>
              <a:gd name="connsiteX664" fmla="*/ 2492512 w 7467600"/>
              <a:gd name="connsiteY664" fmla="*/ 1302920 h 6858000"/>
              <a:gd name="connsiteX665" fmla="*/ 2081216 w 7467600"/>
              <a:gd name="connsiteY665" fmla="*/ 2527513 h 6858000"/>
              <a:gd name="connsiteX666" fmla="*/ 2081211 w 7467600"/>
              <a:gd name="connsiteY666" fmla="*/ 2528916 h 6858000"/>
              <a:gd name="connsiteX667" fmla="*/ 2199067 w 7467600"/>
              <a:gd name="connsiteY667" fmla="*/ 2884061 h 6858000"/>
              <a:gd name="connsiteX668" fmla="*/ 3192586 w 7467600"/>
              <a:gd name="connsiteY668" fmla="*/ 3411496 h 6858000"/>
              <a:gd name="connsiteX669" fmla="*/ 3182620 w 7467600"/>
              <a:gd name="connsiteY669" fmla="*/ 3483279 h 6858000"/>
              <a:gd name="connsiteX670" fmla="*/ 2435119 w 7467600"/>
              <a:gd name="connsiteY670" fmla="*/ 3080173 h 6858000"/>
              <a:gd name="connsiteX671" fmla="*/ 2410152 w 7467600"/>
              <a:gd name="connsiteY671" fmla="*/ 3063751 h 6858000"/>
              <a:gd name="connsiteX672" fmla="*/ 2408099 w 7467600"/>
              <a:gd name="connsiteY672" fmla="*/ 3064403 h 6858000"/>
              <a:gd name="connsiteX673" fmla="*/ 2407218 w 7467600"/>
              <a:gd name="connsiteY673" fmla="*/ 3070324 h 6858000"/>
              <a:gd name="connsiteX674" fmla="*/ 2380138 w 7467600"/>
              <a:gd name="connsiteY674" fmla="*/ 3099341 h 6858000"/>
              <a:gd name="connsiteX675" fmla="*/ 1765923 w 7467600"/>
              <a:gd name="connsiteY675" fmla="*/ 3581043 h 6858000"/>
              <a:gd name="connsiteX676" fmla="*/ 1702258 w 7467600"/>
              <a:gd name="connsiteY676" fmla="*/ 3612286 h 6858000"/>
              <a:gd name="connsiteX677" fmla="*/ 1538370 w 7467600"/>
              <a:gd name="connsiteY677" fmla="*/ 3811804 h 6858000"/>
              <a:gd name="connsiteX678" fmla="*/ 542867 w 7467600"/>
              <a:gd name="connsiteY678" fmla="*/ 4944092 h 6858000"/>
              <a:gd name="connsiteX679" fmla="*/ 515800 w 7467600"/>
              <a:gd name="connsiteY679" fmla="*/ 4862180 h 6858000"/>
              <a:gd name="connsiteX680" fmla="*/ 909145 w 7467600"/>
              <a:gd name="connsiteY680" fmla="*/ 4199225 h 6858000"/>
              <a:gd name="connsiteX681" fmla="*/ 1214067 w 7467600"/>
              <a:gd name="connsiteY681" fmla="*/ 3908561 h 6858000"/>
              <a:gd name="connsiteX682" fmla="*/ 640967 w 7467600"/>
              <a:gd name="connsiteY682" fmla="*/ 4105601 h 6858000"/>
              <a:gd name="connsiteX683" fmla="*/ 112563 w 7467600"/>
              <a:gd name="connsiteY683" fmla="*/ 4396952 h 6858000"/>
              <a:gd name="connsiteX684" fmla="*/ 0 w 7467600"/>
              <a:gd name="connsiteY684" fmla="*/ 4466006 h 6858000"/>
              <a:gd name="connsiteX685" fmla="*/ 0 w 7467600"/>
              <a:gd name="connsiteY685" fmla="*/ 4233763 h 6858000"/>
              <a:gd name="connsiteX686" fmla="*/ 36881 w 7467600"/>
              <a:gd name="connsiteY686" fmla="*/ 4200118 h 6858000"/>
              <a:gd name="connsiteX687" fmla="*/ 910534 w 7467600"/>
              <a:gd name="connsiteY687" fmla="*/ 3629753 h 6858000"/>
              <a:gd name="connsiteX688" fmla="*/ 1578717 w 7467600"/>
              <a:gd name="connsiteY688" fmla="*/ 3575982 h 6858000"/>
              <a:gd name="connsiteX689" fmla="*/ 2338780 w 7467600"/>
              <a:gd name="connsiteY689" fmla="*/ 3033725 h 6858000"/>
              <a:gd name="connsiteX690" fmla="*/ 1807991 w 7467600"/>
              <a:gd name="connsiteY690" fmla="*/ 2807184 h 6858000"/>
              <a:gd name="connsiteX691" fmla="*/ 1416358 w 7467600"/>
              <a:gd name="connsiteY691" fmla="*/ 3112571 h 6858000"/>
              <a:gd name="connsiteX692" fmla="*/ 939066 w 7467600"/>
              <a:gd name="connsiteY692" fmla="*/ 3378798 h 6858000"/>
              <a:gd name="connsiteX693" fmla="*/ 115099 w 7467600"/>
              <a:gd name="connsiteY693" fmla="*/ 3607650 h 6858000"/>
              <a:gd name="connsiteX694" fmla="*/ 97284 w 7467600"/>
              <a:gd name="connsiteY694" fmla="*/ 3520393 h 6858000"/>
              <a:gd name="connsiteX695" fmla="*/ 922050 w 7467600"/>
              <a:gd name="connsiteY695" fmla="*/ 3074867 h 6858000"/>
              <a:gd name="connsiteX696" fmla="*/ 1405265 w 7467600"/>
              <a:gd name="connsiteY696" fmla="*/ 3016319 h 6858000"/>
              <a:gd name="connsiteX697" fmla="*/ 1407512 w 7467600"/>
              <a:gd name="connsiteY697" fmla="*/ 3018001 h 6858000"/>
              <a:gd name="connsiteX698" fmla="*/ 1726266 w 7467600"/>
              <a:gd name="connsiteY698" fmla="*/ 2777274 h 6858000"/>
              <a:gd name="connsiteX699" fmla="*/ 625390 w 7467600"/>
              <a:gd name="connsiteY699" fmla="*/ 2514541 h 6858000"/>
              <a:gd name="connsiteX700" fmla="*/ 619799 w 7467600"/>
              <a:gd name="connsiteY700" fmla="*/ 2527180 h 6858000"/>
              <a:gd name="connsiteX701" fmla="*/ 310030 w 7467600"/>
              <a:gd name="connsiteY701" fmla="*/ 2771818 h 6858000"/>
              <a:gd name="connsiteX702" fmla="*/ 173877 w 7467600"/>
              <a:gd name="connsiteY702" fmla="*/ 2937056 h 6858000"/>
              <a:gd name="connsiteX703" fmla="*/ 77889 w 7467600"/>
              <a:gd name="connsiteY703" fmla="*/ 3138440 h 6858000"/>
              <a:gd name="connsiteX704" fmla="*/ 0 w 7467600"/>
              <a:gd name="connsiteY704" fmla="*/ 3271395 h 6858000"/>
              <a:gd name="connsiteX705" fmla="*/ 0 w 7467600"/>
              <a:gd name="connsiteY705" fmla="*/ 3153002 h 6858000"/>
              <a:gd name="connsiteX706" fmla="*/ 2386 w 7467600"/>
              <a:gd name="connsiteY706" fmla="*/ 3149203 h 6858000"/>
              <a:gd name="connsiteX707" fmla="*/ 89753 w 7467600"/>
              <a:gd name="connsiteY707" fmla="*/ 2987702 h 6858000"/>
              <a:gd name="connsiteX708" fmla="*/ 76869 w 7467600"/>
              <a:gd name="connsiteY708" fmla="*/ 3005404 h 6858000"/>
              <a:gd name="connsiteX709" fmla="*/ 32049 w 7467600"/>
              <a:gd name="connsiteY709" fmla="*/ 3065814 h 6858000"/>
              <a:gd name="connsiteX710" fmla="*/ 0 w 7467600"/>
              <a:gd name="connsiteY710" fmla="*/ 3108744 h 6858000"/>
              <a:gd name="connsiteX711" fmla="*/ 0 w 7467600"/>
              <a:gd name="connsiteY711" fmla="*/ 3058059 h 6858000"/>
              <a:gd name="connsiteX712" fmla="*/ 7610 w 7467600"/>
              <a:gd name="connsiteY712" fmla="*/ 3047889 h 6858000"/>
              <a:gd name="connsiteX713" fmla="*/ 52419 w 7467600"/>
              <a:gd name="connsiteY713" fmla="*/ 2987479 h 6858000"/>
              <a:gd name="connsiteX714" fmla="*/ 59142 w 7467600"/>
              <a:gd name="connsiteY714" fmla="*/ 2978488 h 6858000"/>
              <a:gd name="connsiteX715" fmla="*/ 0 w 7467600"/>
              <a:gd name="connsiteY715" fmla="*/ 3015334 h 6858000"/>
              <a:gd name="connsiteX716" fmla="*/ 0 w 7467600"/>
              <a:gd name="connsiteY716" fmla="*/ 2914286 h 6858000"/>
              <a:gd name="connsiteX717" fmla="*/ 36383 w 7467600"/>
              <a:gd name="connsiteY717" fmla="*/ 2901128 h 6858000"/>
              <a:gd name="connsiteX718" fmla="*/ 156329 w 7467600"/>
              <a:gd name="connsiteY718" fmla="*/ 2840533 h 6858000"/>
              <a:gd name="connsiteX719" fmla="*/ 358355 w 7467600"/>
              <a:gd name="connsiteY719" fmla="*/ 2620471 h 6858000"/>
              <a:gd name="connsiteX720" fmla="*/ 510577 w 7467600"/>
              <a:gd name="connsiteY720" fmla="*/ 2501244 h 6858000"/>
              <a:gd name="connsiteX721" fmla="*/ 211967 w 7467600"/>
              <a:gd name="connsiteY721" fmla="*/ 2479171 h 6858000"/>
              <a:gd name="connsiteX722" fmla="*/ 0 w 7467600"/>
              <a:gd name="connsiteY722" fmla="*/ 2476398 h 6858000"/>
              <a:gd name="connsiteX723" fmla="*/ 0 w 7467600"/>
              <a:gd name="connsiteY723" fmla="*/ 2389189 h 6858000"/>
              <a:gd name="connsiteX724" fmla="*/ 103062 w 7467600"/>
              <a:gd name="connsiteY724" fmla="*/ 2389518 h 6858000"/>
              <a:gd name="connsiteX725" fmla="*/ 510734 w 7467600"/>
              <a:gd name="connsiteY725" fmla="*/ 2416201 h 6858000"/>
              <a:gd name="connsiteX726" fmla="*/ 279257 w 7467600"/>
              <a:gd name="connsiteY726" fmla="*/ 2092102 h 6858000"/>
              <a:gd name="connsiteX727" fmla="*/ 65265 w 7467600"/>
              <a:gd name="connsiteY727" fmla="*/ 2006049 h 6858000"/>
              <a:gd name="connsiteX728" fmla="*/ 0 w 7467600"/>
              <a:gd name="connsiteY728" fmla="*/ 1982532 h 6858000"/>
              <a:gd name="connsiteX729" fmla="*/ 0 w 7467600"/>
              <a:gd name="connsiteY729" fmla="*/ 1912789 h 6858000"/>
              <a:gd name="connsiteX730" fmla="*/ 97460 w 7467600"/>
              <a:gd name="connsiteY730" fmla="*/ 1953725 h 6858000"/>
              <a:gd name="connsiteX731" fmla="*/ 221272 w 7467600"/>
              <a:gd name="connsiteY731" fmla="*/ 1980766 h 6858000"/>
              <a:gd name="connsiteX732" fmla="*/ 116765 w 7467600"/>
              <a:gd name="connsiteY732" fmla="*/ 1911033 h 6858000"/>
              <a:gd name="connsiteX733" fmla="*/ 16405 w 7467600"/>
              <a:gd name="connsiteY733" fmla="*/ 1803412 h 6858000"/>
              <a:gd name="connsiteX734" fmla="*/ 0 w 7467600"/>
              <a:gd name="connsiteY734" fmla="*/ 1784777 h 6858000"/>
              <a:gd name="connsiteX735" fmla="*/ 0 w 7467600"/>
              <a:gd name="connsiteY735" fmla="*/ 1740082 h 6858000"/>
              <a:gd name="connsiteX736" fmla="*/ 39394 w 7467600"/>
              <a:gd name="connsiteY736" fmla="*/ 1784856 h 6858000"/>
              <a:gd name="connsiteX737" fmla="*/ 135813 w 7467600"/>
              <a:gd name="connsiteY737" fmla="*/ 1888838 h 6858000"/>
              <a:gd name="connsiteX738" fmla="*/ 242575 w 7467600"/>
              <a:gd name="connsiteY738" fmla="*/ 1958841 h 6858000"/>
              <a:gd name="connsiteX739" fmla="*/ 82197 w 7467600"/>
              <a:gd name="connsiteY739" fmla="*/ 1754826 h 6858000"/>
              <a:gd name="connsiteX740" fmla="*/ 0 w 7467600"/>
              <a:gd name="connsiteY740" fmla="*/ 1679650 h 6858000"/>
              <a:gd name="connsiteX741" fmla="*/ 0 w 7467600"/>
              <a:gd name="connsiteY741" fmla="*/ 1602463 h 6858000"/>
              <a:gd name="connsiteX742" fmla="*/ 84689 w 7467600"/>
              <a:gd name="connsiteY742" fmla="*/ 1677442 h 6858000"/>
              <a:gd name="connsiteX743" fmla="*/ 298437 w 7467600"/>
              <a:gd name="connsiteY743" fmla="*/ 1968019 h 6858000"/>
              <a:gd name="connsiteX744" fmla="*/ 227269 w 7467600"/>
              <a:gd name="connsiteY744" fmla="*/ 1114064 h 6858000"/>
              <a:gd name="connsiteX745" fmla="*/ 248003 w 7467600"/>
              <a:gd name="connsiteY745" fmla="*/ 1089613 h 6858000"/>
              <a:gd name="connsiteX746" fmla="*/ 427020 w 7467600"/>
              <a:gd name="connsiteY746" fmla="*/ 1619803 h 6858000"/>
              <a:gd name="connsiteX747" fmla="*/ 340345 w 7467600"/>
              <a:gd name="connsiteY747" fmla="*/ 2027739 h 6858000"/>
              <a:gd name="connsiteX748" fmla="*/ 360865 w 7467600"/>
              <a:gd name="connsiteY748" fmla="*/ 2044827 h 6858000"/>
              <a:gd name="connsiteX749" fmla="*/ 560414 w 7467600"/>
              <a:gd name="connsiteY749" fmla="*/ 2421457 h 6858000"/>
              <a:gd name="connsiteX750" fmla="*/ 1359703 w 7467600"/>
              <a:gd name="connsiteY750" fmla="*/ 2578554 h 6858000"/>
              <a:gd name="connsiteX751" fmla="*/ 1359422 w 7467600"/>
              <a:gd name="connsiteY751" fmla="*/ 2577994 h 6858000"/>
              <a:gd name="connsiteX752" fmla="*/ 828701 w 7467600"/>
              <a:gd name="connsiteY752" fmla="*/ 1839520 h 6858000"/>
              <a:gd name="connsiteX753" fmla="*/ 494427 w 7467600"/>
              <a:gd name="connsiteY753" fmla="*/ 1092333 h 6858000"/>
              <a:gd name="connsiteX754" fmla="*/ 506322 w 7467600"/>
              <a:gd name="connsiteY754" fmla="*/ 1020997 h 6858000"/>
              <a:gd name="connsiteX755" fmla="*/ 4570198 w 7467600"/>
              <a:gd name="connsiteY755" fmla="*/ 978081 h 6858000"/>
              <a:gd name="connsiteX756" fmla="*/ 4523691 w 7467600"/>
              <a:gd name="connsiteY756" fmla="*/ 1127776 h 6858000"/>
              <a:gd name="connsiteX757" fmla="*/ 4509875 w 7467600"/>
              <a:gd name="connsiteY757" fmla="*/ 1167552 h 6858000"/>
              <a:gd name="connsiteX758" fmla="*/ 4478168 w 7467600"/>
              <a:gd name="connsiteY758" fmla="*/ 1260735 h 6858000"/>
              <a:gd name="connsiteX759" fmla="*/ 4409309 w 7467600"/>
              <a:gd name="connsiteY759" fmla="*/ 1666996 h 6858000"/>
              <a:gd name="connsiteX760" fmla="*/ 4370031 w 7467600"/>
              <a:gd name="connsiteY760" fmla="*/ 1955666 h 6858000"/>
              <a:gd name="connsiteX761" fmla="*/ 4570198 w 7467600"/>
              <a:gd name="connsiteY761" fmla="*/ 978081 h 6858000"/>
              <a:gd name="connsiteX762" fmla="*/ 4557898 w 7467600"/>
              <a:gd name="connsiteY762" fmla="*/ 900011 h 6858000"/>
              <a:gd name="connsiteX763" fmla="*/ 4344840 w 7467600"/>
              <a:gd name="connsiteY763" fmla="*/ 1922038 h 6858000"/>
              <a:gd name="connsiteX764" fmla="*/ 4378710 w 7467600"/>
              <a:gd name="connsiteY764" fmla="*/ 1665516 h 6858000"/>
              <a:gd name="connsiteX765" fmla="*/ 4448798 w 7467600"/>
              <a:gd name="connsiteY765" fmla="*/ 1253024 h 6858000"/>
              <a:gd name="connsiteX766" fmla="*/ 4480315 w 7467600"/>
              <a:gd name="connsiteY766" fmla="*/ 1158454 h 6858000"/>
              <a:gd name="connsiteX767" fmla="*/ 4494133 w 7467600"/>
              <a:gd name="connsiteY767" fmla="*/ 1118676 h 6858000"/>
              <a:gd name="connsiteX768" fmla="*/ 4557898 w 7467600"/>
              <a:gd name="connsiteY768" fmla="*/ 900011 h 6858000"/>
              <a:gd name="connsiteX769" fmla="*/ 5870151 w 7467600"/>
              <a:gd name="connsiteY769" fmla="*/ 898890 h 6858000"/>
              <a:gd name="connsiteX770" fmla="*/ 5861335 w 7467600"/>
              <a:gd name="connsiteY770" fmla="*/ 899177 h 6858000"/>
              <a:gd name="connsiteX771" fmla="*/ 5843702 w 7467600"/>
              <a:gd name="connsiteY771" fmla="*/ 899748 h 6858000"/>
              <a:gd name="connsiteX772" fmla="*/ 5651107 w 7467600"/>
              <a:gd name="connsiteY772" fmla="*/ 920306 h 6858000"/>
              <a:gd name="connsiteX773" fmla="*/ 5459407 w 7467600"/>
              <a:gd name="connsiteY773" fmla="*/ 940975 h 6858000"/>
              <a:gd name="connsiteX774" fmla="*/ 5374846 w 7467600"/>
              <a:gd name="connsiteY774" fmla="*/ 941988 h 6858000"/>
              <a:gd name="connsiteX775" fmla="*/ 5256105 w 7467600"/>
              <a:gd name="connsiteY775" fmla="*/ 945632 h 6858000"/>
              <a:gd name="connsiteX776" fmla="*/ 5107071 w 7467600"/>
              <a:gd name="connsiteY776" fmla="*/ 969720 h 6858000"/>
              <a:gd name="connsiteX777" fmla="*/ 4998681 w 7467600"/>
              <a:gd name="connsiteY777" fmla="*/ 988771 h 6858000"/>
              <a:gd name="connsiteX778" fmla="*/ 5870151 w 7467600"/>
              <a:gd name="connsiteY778" fmla="*/ 898890 h 6858000"/>
              <a:gd name="connsiteX779" fmla="*/ 5504425 w 7467600"/>
              <a:gd name="connsiteY779" fmla="*/ 848067 h 6858000"/>
              <a:gd name="connsiteX780" fmla="*/ 4968849 w 7467600"/>
              <a:gd name="connsiteY780" fmla="*/ 962318 h 6858000"/>
              <a:gd name="connsiteX781" fmla="*/ 5104039 w 7467600"/>
              <a:gd name="connsiteY781" fmla="*/ 940634 h 6858000"/>
              <a:gd name="connsiteX782" fmla="*/ 5256311 w 7467600"/>
              <a:gd name="connsiteY782" fmla="*/ 916490 h 6858000"/>
              <a:gd name="connsiteX783" fmla="*/ 5377381 w 7467600"/>
              <a:gd name="connsiteY783" fmla="*/ 912671 h 6858000"/>
              <a:gd name="connsiteX784" fmla="*/ 5460148 w 7467600"/>
              <a:gd name="connsiteY784" fmla="*/ 911442 h 6858000"/>
              <a:gd name="connsiteX785" fmla="*/ 5648971 w 7467600"/>
              <a:gd name="connsiteY785" fmla="*/ 891331 h 6858000"/>
              <a:gd name="connsiteX786" fmla="*/ 5844807 w 7467600"/>
              <a:gd name="connsiteY786" fmla="*/ 870718 h 6858000"/>
              <a:gd name="connsiteX787" fmla="*/ 5862975 w 7467600"/>
              <a:gd name="connsiteY787" fmla="*/ 869756 h 6858000"/>
              <a:gd name="connsiteX788" fmla="*/ 5920887 w 7467600"/>
              <a:gd name="connsiteY788" fmla="*/ 865929 h 6858000"/>
              <a:gd name="connsiteX789" fmla="*/ 5504425 w 7467600"/>
              <a:gd name="connsiteY789" fmla="*/ 848067 h 6858000"/>
              <a:gd name="connsiteX790" fmla="*/ 3607114 w 7467600"/>
              <a:gd name="connsiteY790" fmla="*/ 467441 h 6858000"/>
              <a:gd name="connsiteX791" fmla="*/ 3296242 w 7467600"/>
              <a:gd name="connsiteY791" fmla="*/ 807991 h 6858000"/>
              <a:gd name="connsiteX792" fmla="*/ 3174674 w 7467600"/>
              <a:gd name="connsiteY792" fmla="*/ 919759 h 6858000"/>
              <a:gd name="connsiteX793" fmla="*/ 3042978 w 7467600"/>
              <a:gd name="connsiteY793" fmla="*/ 1054894 h 6858000"/>
              <a:gd name="connsiteX794" fmla="*/ 2968914 w 7467600"/>
              <a:gd name="connsiteY794" fmla="*/ 1133756 h 6858000"/>
              <a:gd name="connsiteX795" fmla="*/ 3103823 w 7467600"/>
              <a:gd name="connsiteY795" fmla="*/ 1026814 h 6858000"/>
              <a:gd name="connsiteX796" fmla="*/ 3607114 w 7467600"/>
              <a:gd name="connsiteY796" fmla="*/ 467441 h 6858000"/>
              <a:gd name="connsiteX797" fmla="*/ 3744487 w 7467600"/>
              <a:gd name="connsiteY797" fmla="*/ 383136 h 6858000"/>
              <a:gd name="connsiteX798" fmla="*/ 3970213 w 7467600"/>
              <a:gd name="connsiteY798" fmla="*/ 995559 h 6858000"/>
              <a:gd name="connsiteX799" fmla="*/ 3744487 w 7467600"/>
              <a:gd name="connsiteY799" fmla="*/ 383136 h 6858000"/>
              <a:gd name="connsiteX800" fmla="*/ 3624562 w 7467600"/>
              <a:gd name="connsiteY800" fmla="*/ 367041 h 6858000"/>
              <a:gd name="connsiteX801" fmla="*/ 3489712 w 7467600"/>
              <a:gd name="connsiteY801" fmla="*/ 485386 h 6858000"/>
              <a:gd name="connsiteX802" fmla="*/ 3182994 w 7467600"/>
              <a:gd name="connsiteY802" fmla="*/ 828265 h 6858000"/>
              <a:gd name="connsiteX803" fmla="*/ 2892114 w 7467600"/>
              <a:gd name="connsiteY803" fmla="*/ 1172635 h 6858000"/>
              <a:gd name="connsiteX804" fmla="*/ 3021459 w 7467600"/>
              <a:gd name="connsiteY804" fmla="*/ 1035385 h 6858000"/>
              <a:gd name="connsiteX805" fmla="*/ 3153873 w 7467600"/>
              <a:gd name="connsiteY805" fmla="*/ 898971 h 6858000"/>
              <a:gd name="connsiteX806" fmla="*/ 3276511 w 7467600"/>
              <a:gd name="connsiteY806" fmla="*/ 786423 h 6858000"/>
              <a:gd name="connsiteX807" fmla="*/ 3584154 w 7467600"/>
              <a:gd name="connsiteY807" fmla="*/ 448218 h 6858000"/>
              <a:gd name="connsiteX808" fmla="*/ 3624562 w 7467600"/>
              <a:gd name="connsiteY808" fmla="*/ 367041 h 6858000"/>
              <a:gd name="connsiteX809" fmla="*/ 3766672 w 7467600"/>
              <a:gd name="connsiteY809" fmla="*/ 359429 h 6858000"/>
              <a:gd name="connsiteX810" fmla="*/ 3996338 w 7467600"/>
              <a:gd name="connsiteY810" fmla="*/ 968237 h 6858000"/>
              <a:gd name="connsiteX811" fmla="*/ 3766672 w 7467600"/>
              <a:gd name="connsiteY811" fmla="*/ 359429 h 6858000"/>
              <a:gd name="connsiteX812" fmla="*/ 5805386 w 7467600"/>
              <a:gd name="connsiteY812" fmla="*/ 239240 h 6858000"/>
              <a:gd name="connsiteX813" fmla="*/ 5736947 w 7467600"/>
              <a:gd name="connsiteY813" fmla="*/ 261367 h 6858000"/>
              <a:gd name="connsiteX814" fmla="*/ 5427012 w 7467600"/>
              <a:gd name="connsiteY814" fmla="*/ 311272 h 6858000"/>
              <a:gd name="connsiteX815" fmla="*/ 5147818 w 7467600"/>
              <a:gd name="connsiteY815" fmla="*/ 322112 h 6858000"/>
              <a:gd name="connsiteX816" fmla="*/ 5060854 w 7467600"/>
              <a:gd name="connsiteY816" fmla="*/ 311882 h 6858000"/>
              <a:gd name="connsiteX817" fmla="*/ 4945989 w 7467600"/>
              <a:gd name="connsiteY817" fmla="*/ 300516 h 6858000"/>
              <a:gd name="connsiteX818" fmla="*/ 5410479 w 7467600"/>
              <a:gd name="connsiteY818" fmla="*/ 348434 h 6858000"/>
              <a:gd name="connsiteX819" fmla="*/ 5805386 w 7467600"/>
              <a:gd name="connsiteY819" fmla="*/ 239240 h 6858000"/>
              <a:gd name="connsiteX820" fmla="*/ 5905192 w 7467600"/>
              <a:gd name="connsiteY820" fmla="*/ 163079 h 6858000"/>
              <a:gd name="connsiteX821" fmla="*/ 5865655 w 7467600"/>
              <a:gd name="connsiteY821" fmla="*/ 171901 h 6858000"/>
              <a:gd name="connsiteX822" fmla="*/ 5259740 w 7467600"/>
              <a:gd name="connsiteY822" fmla="*/ 257013 h 6858000"/>
              <a:gd name="connsiteX823" fmla="*/ 5208466 w 7467600"/>
              <a:gd name="connsiteY823" fmla="*/ 257550 h 6858000"/>
              <a:gd name="connsiteX824" fmla="*/ 4980204 w 7467600"/>
              <a:gd name="connsiteY824" fmla="*/ 271903 h 6858000"/>
              <a:gd name="connsiteX825" fmla="*/ 5068068 w 7467600"/>
              <a:gd name="connsiteY825" fmla="*/ 282244 h 6858000"/>
              <a:gd name="connsiteX826" fmla="*/ 5153231 w 7467600"/>
              <a:gd name="connsiteY826" fmla="*/ 292240 h 6858000"/>
              <a:gd name="connsiteX827" fmla="*/ 5426491 w 7467600"/>
              <a:gd name="connsiteY827" fmla="*/ 281128 h 6858000"/>
              <a:gd name="connsiteX828" fmla="*/ 5731212 w 7467600"/>
              <a:gd name="connsiteY828" fmla="*/ 231951 h 6858000"/>
              <a:gd name="connsiteX829" fmla="*/ 5905192 w 7467600"/>
              <a:gd name="connsiteY829" fmla="*/ 163079 h 6858000"/>
              <a:gd name="connsiteX830" fmla="*/ 5944437 w 7467600"/>
              <a:gd name="connsiteY830" fmla="*/ 113829 h 6858000"/>
              <a:gd name="connsiteX831" fmla="*/ 5825032 w 7467600"/>
              <a:gd name="connsiteY831" fmla="*/ 146405 h 6858000"/>
              <a:gd name="connsiteX832" fmla="*/ 4955599 w 7467600"/>
              <a:gd name="connsiteY832" fmla="*/ 247008 h 6858000"/>
              <a:gd name="connsiteX833" fmla="*/ 5210104 w 7467600"/>
              <a:gd name="connsiteY833" fmla="*/ 228123 h 6858000"/>
              <a:gd name="connsiteX834" fmla="*/ 5261015 w 7467600"/>
              <a:gd name="connsiteY834" fmla="*/ 227087 h 6858000"/>
              <a:gd name="connsiteX835" fmla="*/ 5861181 w 7467600"/>
              <a:gd name="connsiteY835" fmla="*/ 143093 h 6858000"/>
              <a:gd name="connsiteX836" fmla="*/ 5961252 w 7467600"/>
              <a:gd name="connsiteY836" fmla="*/ 114820 h 6858000"/>
              <a:gd name="connsiteX837" fmla="*/ 5944437 w 7467600"/>
              <a:gd name="connsiteY837" fmla="*/ 113829 h 6858000"/>
              <a:gd name="connsiteX838" fmla="*/ 3882765 w 7467600"/>
              <a:gd name="connsiteY838" fmla="*/ 0 h 6858000"/>
              <a:gd name="connsiteX839" fmla="*/ 3995099 w 7467600"/>
              <a:gd name="connsiteY839" fmla="*/ 0 h 6858000"/>
              <a:gd name="connsiteX840" fmla="*/ 4163818 w 7467600"/>
              <a:gd name="connsiteY840" fmla="*/ 234104 h 6858000"/>
              <a:gd name="connsiteX841" fmla="*/ 4172099 w 7467600"/>
              <a:gd name="connsiteY841" fmla="*/ 234207 h 6858000"/>
              <a:gd name="connsiteX842" fmla="*/ 4784282 w 7467600"/>
              <a:gd name="connsiteY842" fmla="*/ 276561 h 6858000"/>
              <a:gd name="connsiteX843" fmla="*/ 4801687 w 7467600"/>
              <a:gd name="connsiteY843" fmla="*/ 267764 h 6858000"/>
              <a:gd name="connsiteX844" fmla="*/ 6082788 w 7467600"/>
              <a:gd name="connsiteY844" fmla="*/ 64119 h 6858000"/>
              <a:gd name="connsiteX845" fmla="*/ 6099442 w 7467600"/>
              <a:gd name="connsiteY845" fmla="*/ 82568 h 6858000"/>
              <a:gd name="connsiteX846" fmla="*/ 4804137 w 7467600"/>
              <a:gd name="connsiteY846" fmla="*/ 320931 h 6858000"/>
              <a:gd name="connsiteX847" fmla="*/ 4227047 w 7467600"/>
              <a:gd name="connsiteY847" fmla="*/ 313415 h 6858000"/>
              <a:gd name="connsiteX848" fmla="*/ 4346041 w 7467600"/>
              <a:gd name="connsiteY848" fmla="*/ 456086 h 6858000"/>
              <a:gd name="connsiteX849" fmla="*/ 4870967 w 7467600"/>
              <a:gd name="connsiteY849" fmla="*/ 963061 h 6858000"/>
              <a:gd name="connsiteX850" fmla="*/ 4889647 w 7467600"/>
              <a:gd name="connsiteY850" fmla="*/ 957147 h 6858000"/>
              <a:gd name="connsiteX851" fmla="*/ 5422504 w 7467600"/>
              <a:gd name="connsiteY851" fmla="*/ 805191 h 6858000"/>
              <a:gd name="connsiteX852" fmla="*/ 6087656 w 7467600"/>
              <a:gd name="connsiteY852" fmla="*/ 826703 h 6858000"/>
              <a:gd name="connsiteX853" fmla="*/ 6058717 w 7467600"/>
              <a:gd name="connsiteY853" fmla="*/ 865992 h 6858000"/>
              <a:gd name="connsiteX854" fmla="*/ 4974153 w 7467600"/>
              <a:gd name="connsiteY854" fmla="*/ 1045456 h 6858000"/>
              <a:gd name="connsiteX855" fmla="*/ 5627835 w 7467600"/>
              <a:gd name="connsiteY855" fmla="*/ 1472077 h 6858000"/>
              <a:gd name="connsiteX856" fmla="*/ 5629817 w 7467600"/>
              <a:gd name="connsiteY856" fmla="*/ 1471412 h 6858000"/>
              <a:gd name="connsiteX857" fmla="*/ 5634124 w 7467600"/>
              <a:gd name="connsiteY857" fmla="*/ 1470572 h 6858000"/>
              <a:gd name="connsiteX858" fmla="*/ 5755832 w 7467600"/>
              <a:gd name="connsiteY858" fmla="*/ 1383886 h 6858000"/>
              <a:gd name="connsiteX859" fmla="*/ 6014186 w 7467600"/>
              <a:gd name="connsiteY859" fmla="*/ 1279799 h 6858000"/>
              <a:gd name="connsiteX860" fmla="*/ 6901619 w 7467600"/>
              <a:gd name="connsiteY860" fmla="*/ 1047874 h 6858000"/>
              <a:gd name="connsiteX861" fmla="*/ 6931566 w 7467600"/>
              <a:gd name="connsiteY861" fmla="*/ 1062034 h 6858000"/>
              <a:gd name="connsiteX862" fmla="*/ 5790982 w 7467600"/>
              <a:gd name="connsiteY862" fmla="*/ 1561380 h 6858000"/>
              <a:gd name="connsiteX863" fmla="*/ 6188971 w 7467600"/>
              <a:gd name="connsiteY863" fmla="*/ 1755168 h 6858000"/>
              <a:gd name="connsiteX864" fmla="*/ 6202446 w 7467600"/>
              <a:gd name="connsiteY864" fmla="*/ 1752268 h 6858000"/>
              <a:gd name="connsiteX865" fmla="*/ 7179560 w 7467600"/>
              <a:gd name="connsiteY865" fmla="*/ 1467551 h 6858000"/>
              <a:gd name="connsiteX866" fmla="*/ 7158730 w 7467600"/>
              <a:gd name="connsiteY866" fmla="*/ 1507835 h 6858000"/>
              <a:gd name="connsiteX867" fmla="*/ 6326959 w 7467600"/>
              <a:gd name="connsiteY867" fmla="*/ 1817686 h 6858000"/>
              <a:gd name="connsiteX868" fmla="*/ 6537433 w 7467600"/>
              <a:gd name="connsiteY868" fmla="*/ 1907790 h 6858000"/>
              <a:gd name="connsiteX869" fmla="*/ 6550221 w 7467600"/>
              <a:gd name="connsiteY869" fmla="*/ 1910729 h 6858000"/>
              <a:gd name="connsiteX870" fmla="*/ 6964438 w 7467600"/>
              <a:gd name="connsiteY870" fmla="*/ 2209505 h 6858000"/>
              <a:gd name="connsiteX871" fmla="*/ 7367862 w 7467600"/>
              <a:gd name="connsiteY871" fmla="*/ 2806833 h 6858000"/>
              <a:gd name="connsiteX872" fmla="*/ 7364329 w 7467600"/>
              <a:gd name="connsiteY872" fmla="*/ 2826907 h 6858000"/>
              <a:gd name="connsiteX873" fmla="*/ 7290545 w 7467600"/>
              <a:gd name="connsiteY873" fmla="*/ 2850663 h 6858000"/>
              <a:gd name="connsiteX874" fmla="*/ 6472036 w 7467600"/>
              <a:gd name="connsiteY874" fmla="*/ 1959003 h 6858000"/>
              <a:gd name="connsiteX875" fmla="*/ 5792897 w 7467600"/>
              <a:gd name="connsiteY875" fmla="*/ 1647747 h 6858000"/>
              <a:gd name="connsiteX876" fmla="*/ 5842751 w 7467600"/>
              <a:gd name="connsiteY876" fmla="*/ 1816112 h 6858000"/>
              <a:gd name="connsiteX877" fmla="*/ 5847424 w 7467600"/>
              <a:gd name="connsiteY877" fmla="*/ 1815776 h 6858000"/>
              <a:gd name="connsiteX878" fmla="*/ 6399821 w 7467600"/>
              <a:gd name="connsiteY878" fmla="*/ 2344799 h 6858000"/>
              <a:gd name="connsiteX879" fmla="*/ 6323232 w 7467600"/>
              <a:gd name="connsiteY879" fmla="*/ 2389634 h 6858000"/>
              <a:gd name="connsiteX880" fmla="*/ 5942958 w 7467600"/>
              <a:gd name="connsiteY880" fmla="*/ 2077708 h 6858000"/>
              <a:gd name="connsiteX881" fmla="*/ 5921559 w 7467600"/>
              <a:gd name="connsiteY881" fmla="*/ 2378596 h 6858000"/>
              <a:gd name="connsiteX882" fmla="*/ 5817651 w 7467600"/>
              <a:gd name="connsiteY882" fmla="*/ 3023919 h 6858000"/>
              <a:gd name="connsiteX883" fmla="*/ 5729634 w 7467600"/>
              <a:gd name="connsiteY883" fmla="*/ 3051849 h 6858000"/>
              <a:gd name="connsiteX884" fmla="*/ 5611018 w 7467600"/>
              <a:gd name="connsiteY884" fmla="*/ 2316769 h 6858000"/>
              <a:gd name="connsiteX885" fmla="*/ 5687608 w 7467600"/>
              <a:gd name="connsiteY885" fmla="*/ 2039972 h 6858000"/>
              <a:gd name="connsiteX886" fmla="*/ 5657554 w 7467600"/>
              <a:gd name="connsiteY886" fmla="*/ 1576445 h 6858000"/>
              <a:gd name="connsiteX887" fmla="*/ 5150475 w 7467600"/>
              <a:gd name="connsiteY887" fmla="*/ 1274012 h 6858000"/>
              <a:gd name="connsiteX888" fmla="*/ 5349142 w 7467600"/>
              <a:gd name="connsiteY888" fmla="*/ 2204405 h 6858000"/>
              <a:gd name="connsiteX889" fmla="*/ 5262214 w 7467600"/>
              <a:gd name="connsiteY889" fmla="*/ 2233836 h 6858000"/>
              <a:gd name="connsiteX890" fmla="*/ 4981539 w 7467600"/>
              <a:gd name="connsiteY890" fmla="*/ 1542201 h 6858000"/>
              <a:gd name="connsiteX891" fmla="*/ 4958461 w 7467600"/>
              <a:gd name="connsiteY891" fmla="*/ 1136957 h 6858000"/>
              <a:gd name="connsiteX892" fmla="*/ 4655015 w 7467600"/>
              <a:gd name="connsiteY892" fmla="*/ 891426 h 6858000"/>
              <a:gd name="connsiteX893" fmla="*/ 4348002 w 7467600"/>
              <a:gd name="connsiteY893" fmla="*/ 2205895 h 6858000"/>
              <a:gd name="connsiteX894" fmla="*/ 4262250 w 7467600"/>
              <a:gd name="connsiteY894" fmla="*/ 2219972 h 6858000"/>
              <a:gd name="connsiteX895" fmla="*/ 4550611 w 7467600"/>
              <a:gd name="connsiteY895" fmla="*/ 817540 h 6858000"/>
              <a:gd name="connsiteX896" fmla="*/ 4564418 w 7467600"/>
              <a:gd name="connsiteY896" fmla="*/ 808293 h 6858000"/>
              <a:gd name="connsiteX897" fmla="*/ 4266388 w 7467600"/>
              <a:gd name="connsiteY897" fmla="*/ 500083 h 6858000"/>
              <a:gd name="connsiteX898" fmla="*/ 4032842 w 7467600"/>
              <a:gd name="connsiteY898" fmla="*/ 211809 h 6858000"/>
              <a:gd name="connsiteX899" fmla="*/ 3882765 w 7467600"/>
              <a:gd name="connsiteY899" fmla="*/ 0 h 6858000"/>
              <a:gd name="connsiteX900" fmla="*/ 3721337 w 7467600"/>
              <a:gd name="connsiteY900" fmla="*/ 0 h 6858000"/>
              <a:gd name="connsiteX901" fmla="*/ 3797544 w 7467600"/>
              <a:gd name="connsiteY901" fmla="*/ 0 h 6858000"/>
              <a:gd name="connsiteX902" fmla="*/ 3775734 w 7467600"/>
              <a:gd name="connsiteY902" fmla="*/ 95131 h 6858000"/>
              <a:gd name="connsiteX903" fmla="*/ 3724807 w 7467600"/>
              <a:gd name="connsiteY903" fmla="*/ 272257 h 6858000"/>
              <a:gd name="connsiteX904" fmla="*/ 3726844 w 7467600"/>
              <a:gd name="connsiteY904" fmla="*/ 282988 h 6858000"/>
              <a:gd name="connsiteX905" fmla="*/ 3742664 w 7467600"/>
              <a:gd name="connsiteY905" fmla="*/ 279918 h 6858000"/>
              <a:gd name="connsiteX906" fmla="*/ 4103910 w 7467600"/>
              <a:gd name="connsiteY906" fmla="*/ 1161917 h 6858000"/>
              <a:gd name="connsiteX907" fmla="*/ 4020269 w 7467600"/>
              <a:gd name="connsiteY907" fmla="*/ 1200406 h 6858000"/>
              <a:gd name="connsiteX908" fmla="*/ 3674882 w 7467600"/>
              <a:gd name="connsiteY908" fmla="*/ 488524 h 6858000"/>
              <a:gd name="connsiteX909" fmla="*/ 3132682 w 7467600"/>
              <a:gd name="connsiteY909" fmla="*/ 1072284 h 6858000"/>
              <a:gd name="connsiteX910" fmla="*/ 2716346 w 7467600"/>
              <a:gd name="connsiteY910" fmla="*/ 1276376 h 6858000"/>
              <a:gd name="connsiteX911" fmla="*/ 2716772 w 7467600"/>
              <a:gd name="connsiteY911" fmla="*/ 1255462 h 6858000"/>
              <a:gd name="connsiteX912" fmla="*/ 3471096 w 7467600"/>
              <a:gd name="connsiteY912" fmla="*/ 437072 h 6858000"/>
              <a:gd name="connsiteX913" fmla="*/ 3639057 w 7467600"/>
              <a:gd name="connsiteY913" fmla="*/ 286334 h 6858000"/>
              <a:gd name="connsiteX914" fmla="*/ 3640309 w 7467600"/>
              <a:gd name="connsiteY914" fmla="*/ 284664 h 6858000"/>
              <a:gd name="connsiteX915" fmla="*/ 3646022 w 7467600"/>
              <a:gd name="connsiteY915" fmla="*/ 276711 h 6858000"/>
              <a:gd name="connsiteX916" fmla="*/ 3707943 w 7467600"/>
              <a:gd name="connsiteY916" fmla="*/ 65958 h 6858000"/>
              <a:gd name="connsiteX917" fmla="*/ 3721337 w 7467600"/>
              <a:gd name="connsiteY917" fmla="*/ 0 h 6858000"/>
              <a:gd name="connsiteX918" fmla="*/ 2867960 w 7467600"/>
              <a:gd name="connsiteY918" fmla="*/ 0 h 6858000"/>
              <a:gd name="connsiteX919" fmla="*/ 2926351 w 7467600"/>
              <a:gd name="connsiteY919" fmla="*/ 0 h 6858000"/>
              <a:gd name="connsiteX920" fmla="*/ 2902823 w 7467600"/>
              <a:gd name="connsiteY920" fmla="*/ 262929 h 6858000"/>
              <a:gd name="connsiteX921" fmla="*/ 2940663 w 7467600"/>
              <a:gd name="connsiteY921" fmla="*/ 140884 h 6858000"/>
              <a:gd name="connsiteX922" fmla="*/ 2947039 w 7467600"/>
              <a:gd name="connsiteY922" fmla="*/ 122524 h 6858000"/>
              <a:gd name="connsiteX923" fmla="*/ 2984316 w 7467600"/>
              <a:gd name="connsiteY923" fmla="*/ 0 h 6858000"/>
              <a:gd name="connsiteX924" fmla="*/ 3016114 w 7467600"/>
              <a:gd name="connsiteY924" fmla="*/ 0 h 6858000"/>
              <a:gd name="connsiteX925" fmla="*/ 2979949 w 7467600"/>
              <a:gd name="connsiteY925" fmla="*/ 119274 h 6858000"/>
              <a:gd name="connsiteX926" fmla="*/ 3023879 w 7467600"/>
              <a:gd name="connsiteY926" fmla="*/ 0 h 6858000"/>
              <a:gd name="connsiteX927" fmla="*/ 3105400 w 7467600"/>
              <a:gd name="connsiteY927" fmla="*/ 0 h 6858000"/>
              <a:gd name="connsiteX928" fmla="*/ 3094669 w 7467600"/>
              <a:gd name="connsiteY928" fmla="*/ 30308 h 6858000"/>
              <a:gd name="connsiteX929" fmla="*/ 2901945 w 7467600"/>
              <a:gd name="connsiteY929" fmla="*/ 466538 h 6858000"/>
              <a:gd name="connsiteX930" fmla="*/ 2815209 w 7467600"/>
              <a:gd name="connsiteY930" fmla="*/ 497361 h 6858000"/>
              <a:gd name="connsiteX931" fmla="*/ 2844845 w 7467600"/>
              <a:gd name="connsiteY931" fmla="*/ 127638 h 6858000"/>
              <a:gd name="connsiteX932" fmla="*/ 2867960 w 7467600"/>
              <a:gd name="connsiteY932" fmla="*/ 0 h 6858000"/>
              <a:gd name="connsiteX933" fmla="*/ 1057230 w 7467600"/>
              <a:gd name="connsiteY933" fmla="*/ 0 h 6858000"/>
              <a:gd name="connsiteX934" fmla="*/ 1111003 w 7467600"/>
              <a:gd name="connsiteY934" fmla="*/ 0 h 6858000"/>
              <a:gd name="connsiteX935" fmla="*/ 1125553 w 7467600"/>
              <a:gd name="connsiteY935" fmla="*/ 52588 h 6858000"/>
              <a:gd name="connsiteX936" fmla="*/ 1304276 w 7467600"/>
              <a:gd name="connsiteY936" fmla="*/ 476275 h 6858000"/>
              <a:gd name="connsiteX937" fmla="*/ 1492066 w 7467600"/>
              <a:gd name="connsiteY937" fmla="*/ 886333 h 6858000"/>
              <a:gd name="connsiteX938" fmla="*/ 1423698 w 7467600"/>
              <a:gd name="connsiteY938" fmla="*/ 710817 h 6858000"/>
              <a:gd name="connsiteX939" fmla="*/ 1357609 w 7467600"/>
              <a:gd name="connsiteY939" fmla="*/ 532892 h 6858000"/>
              <a:gd name="connsiteX940" fmla="*/ 1309550 w 7467600"/>
              <a:gd name="connsiteY940" fmla="*/ 374031 h 6858000"/>
              <a:gd name="connsiteX941" fmla="*/ 1193673 w 7467600"/>
              <a:gd name="connsiteY941" fmla="*/ 49533 h 6858000"/>
              <a:gd name="connsiteX942" fmla="*/ 1164391 w 7467600"/>
              <a:gd name="connsiteY942" fmla="*/ 0 h 6858000"/>
              <a:gd name="connsiteX943" fmla="*/ 1200666 w 7467600"/>
              <a:gd name="connsiteY943" fmla="*/ 0 h 6858000"/>
              <a:gd name="connsiteX944" fmla="*/ 1223408 w 7467600"/>
              <a:gd name="connsiteY944" fmla="*/ 38996 h 6858000"/>
              <a:gd name="connsiteX945" fmla="*/ 1339635 w 7467600"/>
              <a:gd name="connsiteY945" fmla="*/ 365517 h 6858000"/>
              <a:gd name="connsiteX946" fmla="*/ 1387469 w 7467600"/>
              <a:gd name="connsiteY946" fmla="*/ 523079 h 6858000"/>
              <a:gd name="connsiteX947" fmla="*/ 1452685 w 7467600"/>
              <a:gd name="connsiteY947" fmla="*/ 699806 h 6858000"/>
              <a:gd name="connsiteX948" fmla="*/ 1492092 w 7467600"/>
              <a:gd name="connsiteY948" fmla="*/ 800424 h 6858000"/>
              <a:gd name="connsiteX949" fmla="*/ 1455302 w 7467600"/>
              <a:gd name="connsiteY949" fmla="*/ 632913 h 6858000"/>
              <a:gd name="connsiteX950" fmla="*/ 1222336 w 7467600"/>
              <a:gd name="connsiteY950" fmla="*/ 9480 h 6858000"/>
              <a:gd name="connsiteX951" fmla="*/ 1214634 w 7467600"/>
              <a:gd name="connsiteY951" fmla="*/ 0 h 6858000"/>
              <a:gd name="connsiteX952" fmla="*/ 1289827 w 7467600"/>
              <a:gd name="connsiteY952" fmla="*/ 0 h 6858000"/>
              <a:gd name="connsiteX953" fmla="*/ 1321076 w 7467600"/>
              <a:gd name="connsiteY953" fmla="*/ 59722 h 6858000"/>
              <a:gd name="connsiteX954" fmla="*/ 1512579 w 7467600"/>
              <a:gd name="connsiteY954" fmla="*/ 626441 h 6858000"/>
              <a:gd name="connsiteX955" fmla="*/ 1506076 w 7467600"/>
              <a:gd name="connsiteY955" fmla="*/ 1089289 h 6858000"/>
              <a:gd name="connsiteX956" fmla="*/ 1486346 w 7467600"/>
              <a:gd name="connsiteY956" fmla="*/ 1079919 h 6858000"/>
              <a:gd name="connsiteX957" fmla="*/ 1070511 w 7467600"/>
              <a:gd name="connsiteY957" fmla="*/ 48609 h 6858000"/>
              <a:gd name="connsiteX958" fmla="*/ 1057230 w 7467600"/>
              <a:gd name="connsiteY958" fmla="*/ 0 h 6858000"/>
              <a:gd name="connsiteX959" fmla="*/ 43151 w 7467600"/>
              <a:gd name="connsiteY959" fmla="*/ 0 h 6858000"/>
              <a:gd name="connsiteX960" fmla="*/ 95283 w 7467600"/>
              <a:gd name="connsiteY960" fmla="*/ 0 h 6858000"/>
              <a:gd name="connsiteX961" fmla="*/ 300708 w 7467600"/>
              <a:gd name="connsiteY961" fmla="*/ 154571 h 6858000"/>
              <a:gd name="connsiteX962" fmla="*/ 530414 w 7467600"/>
              <a:gd name="connsiteY962" fmla="*/ 354673 h 6858000"/>
              <a:gd name="connsiteX963" fmla="*/ 333785 w 7467600"/>
              <a:gd name="connsiteY963" fmla="*/ 161564 h 6858000"/>
              <a:gd name="connsiteX964" fmla="*/ 147005 w 7467600"/>
              <a:gd name="connsiteY964" fmla="*/ 0 h 6858000"/>
              <a:gd name="connsiteX965" fmla="*/ 272509 w 7467600"/>
              <a:gd name="connsiteY965" fmla="*/ 0 h 6858000"/>
              <a:gd name="connsiteX966" fmla="*/ 326276 w 7467600"/>
              <a:gd name="connsiteY966" fmla="*/ 45847 h 6858000"/>
              <a:gd name="connsiteX967" fmla="*/ 823759 w 7467600"/>
              <a:gd name="connsiteY967" fmla="*/ 574145 h 6858000"/>
              <a:gd name="connsiteX968" fmla="*/ 811254 w 7467600"/>
              <a:gd name="connsiteY968" fmla="*/ 665546 h 6858000"/>
              <a:gd name="connsiteX969" fmla="*/ 154042 w 7467600"/>
              <a:gd name="connsiteY969" fmla="*/ 261522 h 6858000"/>
              <a:gd name="connsiteX970" fmla="*/ 13550 w 7467600"/>
              <a:gd name="connsiteY970" fmla="*/ 158423 h 6858000"/>
              <a:gd name="connsiteX971" fmla="*/ 0 w 7467600"/>
              <a:gd name="connsiteY971" fmla="*/ 146618 h 6858000"/>
              <a:gd name="connsiteX972" fmla="*/ 0 w 7467600"/>
              <a:gd name="connsiteY972" fmla="*/ 59161 h 6858000"/>
              <a:gd name="connsiteX973" fmla="*/ 45427 w 7467600"/>
              <a:gd name="connsiteY973" fmla="*/ 101078 h 6858000"/>
              <a:gd name="connsiteX974" fmla="*/ 630103 w 7467600"/>
              <a:gd name="connsiteY974" fmla="*/ 485885 h 6858000"/>
              <a:gd name="connsiteX975" fmla="*/ 532040 w 7467600"/>
              <a:gd name="connsiteY975" fmla="*/ 399359 h 6858000"/>
              <a:gd name="connsiteX976" fmla="*/ 517618 w 7467600"/>
              <a:gd name="connsiteY976" fmla="*/ 385726 h 6858000"/>
              <a:gd name="connsiteX977" fmla="*/ 285074 w 7467600"/>
              <a:gd name="connsiteY977" fmla="*/ 182755 h 6858000"/>
              <a:gd name="connsiteX978" fmla="*/ 43151 w 7467600"/>
              <a:gd name="connsiteY97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5971257 h 6858000"/>
              <a:gd name="connsiteX83" fmla="*/ 7467600 w 7467600"/>
              <a:gd name="connsiteY83" fmla="*/ 6012219 h 6858000"/>
              <a:gd name="connsiteX84" fmla="*/ 6946849 w 7467600"/>
              <a:gd name="connsiteY84" fmla="*/ 5523271 h 6858000"/>
              <a:gd name="connsiteX85" fmla="*/ 6946972 w 7467600"/>
              <a:gd name="connsiteY85" fmla="*/ 5526491 h 6858000"/>
              <a:gd name="connsiteX86" fmla="*/ 7105827 w 7467600"/>
              <a:gd name="connsiteY86" fmla="*/ 5718700 h 6858000"/>
              <a:gd name="connsiteX87" fmla="*/ 7356878 w 7467600"/>
              <a:gd name="connsiteY87" fmla="*/ 5981332 h 6858000"/>
              <a:gd name="connsiteX88" fmla="*/ 7467600 w 7467600"/>
              <a:gd name="connsiteY88" fmla="*/ 6117703 h 6858000"/>
              <a:gd name="connsiteX89" fmla="*/ 7467600 w 7467600"/>
              <a:gd name="connsiteY89" fmla="*/ 6163634 h 6858000"/>
              <a:gd name="connsiteX90" fmla="*/ 7403637 w 7467600"/>
              <a:gd name="connsiteY90" fmla="*/ 6083957 h 6858000"/>
              <a:gd name="connsiteX91" fmla="*/ 7254615 w 7467600"/>
              <a:gd name="connsiteY91" fmla="*/ 5911918 h 6858000"/>
              <a:gd name="connsiteX92" fmla="*/ 7312589 w 7467600"/>
              <a:gd name="connsiteY92" fmla="*/ 5982309 h 6858000"/>
              <a:gd name="connsiteX93" fmla="*/ 7448321 w 7467600"/>
              <a:gd name="connsiteY93" fmla="*/ 6190991 h 6858000"/>
              <a:gd name="connsiteX94" fmla="*/ 7467600 w 7467600"/>
              <a:gd name="connsiteY94" fmla="*/ 6221686 h 6858000"/>
              <a:gd name="connsiteX95" fmla="*/ 7467600 w 7467600"/>
              <a:gd name="connsiteY95" fmla="*/ 6334256 h 6858000"/>
              <a:gd name="connsiteX96" fmla="*/ 7454976 w 7467600"/>
              <a:gd name="connsiteY96" fmla="*/ 6318297 h 6858000"/>
              <a:gd name="connsiteX97" fmla="*/ 7042773 w 7467600"/>
              <a:gd name="connsiteY97" fmla="*/ 5734011 h 6858000"/>
              <a:gd name="connsiteX98" fmla="*/ 6844835 w 7467600"/>
              <a:gd name="connsiteY98" fmla="*/ 5424988 h 6858000"/>
              <a:gd name="connsiteX99" fmla="*/ 1456157 w 7467600"/>
              <a:gd name="connsiteY99" fmla="*/ 5371404 h 6858000"/>
              <a:gd name="connsiteX100" fmla="*/ 1244432 w 7467600"/>
              <a:gd name="connsiteY100" fmla="*/ 5385601 h 6858000"/>
              <a:gd name="connsiteX101" fmla="*/ 973990 w 7467600"/>
              <a:gd name="connsiteY101" fmla="*/ 5424940 h 6858000"/>
              <a:gd name="connsiteX102" fmla="*/ 1103809 w 7467600"/>
              <a:gd name="connsiteY102" fmla="*/ 5433720 h 6858000"/>
              <a:gd name="connsiteX103" fmla="*/ 1123454 w 7467600"/>
              <a:gd name="connsiteY103" fmla="*/ 5435727 h 6858000"/>
              <a:gd name="connsiteX104" fmla="*/ 1737017 w 7467600"/>
              <a:gd name="connsiteY104" fmla="*/ 5452183 h 6858000"/>
              <a:gd name="connsiteX105" fmla="*/ 1824397 w 7467600"/>
              <a:gd name="connsiteY105" fmla="*/ 5447757 h 6858000"/>
              <a:gd name="connsiteX106" fmla="*/ 2070059 w 7467600"/>
              <a:gd name="connsiteY106" fmla="*/ 5441660 h 6858000"/>
              <a:gd name="connsiteX107" fmla="*/ 1456157 w 7467600"/>
              <a:gd name="connsiteY107" fmla="*/ 5371404 h 6858000"/>
              <a:gd name="connsiteX108" fmla="*/ 4988186 w 7467600"/>
              <a:gd name="connsiteY108" fmla="*/ 5216467 h 6858000"/>
              <a:gd name="connsiteX109" fmla="*/ 4777334 w 7467600"/>
              <a:gd name="connsiteY109" fmla="*/ 5406072 h 6858000"/>
              <a:gd name="connsiteX110" fmla="*/ 4718341 w 7467600"/>
              <a:gd name="connsiteY110" fmla="*/ 5468043 h 6858000"/>
              <a:gd name="connsiteX111" fmla="*/ 4604655 w 7467600"/>
              <a:gd name="connsiteY111" fmla="*/ 5583434 h 6858000"/>
              <a:gd name="connsiteX112" fmla="*/ 4565074 w 7467600"/>
              <a:gd name="connsiteY112" fmla="*/ 5618550 h 6858000"/>
              <a:gd name="connsiteX113" fmla="*/ 4988186 w 7467600"/>
              <a:gd name="connsiteY113" fmla="*/ 5216467 h 6858000"/>
              <a:gd name="connsiteX114" fmla="*/ 4978032 w 7467600"/>
              <a:gd name="connsiteY114" fmla="*/ 5183809 h 6858000"/>
              <a:gd name="connsiteX115" fmla="*/ 4463413 w 7467600"/>
              <a:gd name="connsiteY115" fmla="*/ 5615162 h 6858000"/>
              <a:gd name="connsiteX116" fmla="*/ 4358134 w 7467600"/>
              <a:gd name="connsiteY116" fmla="*/ 5742791 h 6858000"/>
              <a:gd name="connsiteX117" fmla="*/ 4376219 w 7467600"/>
              <a:gd name="connsiteY117" fmla="*/ 5729027 h 6858000"/>
              <a:gd name="connsiteX118" fmla="*/ 4582340 w 7467600"/>
              <a:gd name="connsiteY118" fmla="*/ 5561037 h 6858000"/>
              <a:gd name="connsiteX119" fmla="*/ 4694684 w 7467600"/>
              <a:gd name="connsiteY119" fmla="*/ 5447098 h 6858000"/>
              <a:gd name="connsiteX120" fmla="*/ 4754123 w 7467600"/>
              <a:gd name="connsiteY120" fmla="*/ 5384643 h 6858000"/>
              <a:gd name="connsiteX121" fmla="*/ 4978032 w 7467600"/>
              <a:gd name="connsiteY121" fmla="*/ 5183809 h 6858000"/>
              <a:gd name="connsiteX122" fmla="*/ 1903353 w 7467600"/>
              <a:gd name="connsiteY122" fmla="*/ 5044827 h 6858000"/>
              <a:gd name="connsiteX123" fmla="*/ 1936931 w 7467600"/>
              <a:gd name="connsiteY123" fmla="*/ 5093954 h 6858000"/>
              <a:gd name="connsiteX124" fmla="*/ 2195868 w 7467600"/>
              <a:gd name="connsiteY124" fmla="*/ 5396574 h 6858000"/>
              <a:gd name="connsiteX125" fmla="*/ 2088852 w 7467600"/>
              <a:gd name="connsiteY125" fmla="*/ 5166123 h 6858000"/>
              <a:gd name="connsiteX126" fmla="*/ 1958241 w 7467600"/>
              <a:gd name="connsiteY126" fmla="*/ 5067955 h 6858000"/>
              <a:gd name="connsiteX127" fmla="*/ 1903353 w 7467600"/>
              <a:gd name="connsiteY127" fmla="*/ 5044827 h 6858000"/>
              <a:gd name="connsiteX128" fmla="*/ 1979378 w 7467600"/>
              <a:gd name="connsiteY128" fmla="*/ 4769504 h 6858000"/>
              <a:gd name="connsiteX129" fmla="*/ 2882120 w 7467600"/>
              <a:gd name="connsiteY129" fmla="*/ 5064547 h 6858000"/>
              <a:gd name="connsiteX130" fmla="*/ 2793103 w 7467600"/>
              <a:gd name="connsiteY130" fmla="*/ 5039699 h 6858000"/>
              <a:gd name="connsiteX131" fmla="*/ 2770041 w 7467600"/>
              <a:gd name="connsiteY131" fmla="*/ 5033634 h 6858000"/>
              <a:gd name="connsiteX132" fmla="*/ 1979378 w 7467600"/>
              <a:gd name="connsiteY132" fmla="*/ 4769504 h 6858000"/>
              <a:gd name="connsiteX133" fmla="*/ 1927410 w 7467600"/>
              <a:gd name="connsiteY133" fmla="*/ 4716164 h 6858000"/>
              <a:gd name="connsiteX134" fmla="*/ 1959587 w 7467600"/>
              <a:gd name="connsiteY134" fmla="*/ 4728849 h 6858000"/>
              <a:gd name="connsiteX135" fmla="*/ 2777707 w 7467600"/>
              <a:gd name="connsiteY135" fmla="*/ 5003991 h 6858000"/>
              <a:gd name="connsiteX136" fmla="*/ 2800768 w 7467600"/>
              <a:gd name="connsiteY136" fmla="*/ 5010056 h 6858000"/>
              <a:gd name="connsiteX137" fmla="*/ 2879408 w 7467600"/>
              <a:gd name="connsiteY137" fmla="*/ 5031590 h 6858000"/>
              <a:gd name="connsiteX138" fmla="*/ 2862295 w 7467600"/>
              <a:gd name="connsiteY138" fmla="*/ 5022958 h 6858000"/>
              <a:gd name="connsiteX139" fmla="*/ 2813343 w 7467600"/>
              <a:gd name="connsiteY139" fmla="*/ 4998369 h 6858000"/>
              <a:gd name="connsiteX140" fmla="*/ 2646245 w 7467600"/>
              <a:gd name="connsiteY140" fmla="*/ 4930999 h 6858000"/>
              <a:gd name="connsiteX141" fmla="*/ 1999243 w 7467600"/>
              <a:gd name="connsiteY141" fmla="*/ 4730524 h 6858000"/>
              <a:gd name="connsiteX142" fmla="*/ 1979527 w 7467600"/>
              <a:gd name="connsiteY142" fmla="*/ 4726651 h 6858000"/>
              <a:gd name="connsiteX143" fmla="*/ 1927410 w 7467600"/>
              <a:gd name="connsiteY143" fmla="*/ 4716164 h 6858000"/>
              <a:gd name="connsiteX144" fmla="*/ 1997014 w 7467600"/>
              <a:gd name="connsiteY144" fmla="*/ 4698007 h 6858000"/>
              <a:gd name="connsiteX145" fmla="*/ 2005458 w 7467600"/>
              <a:gd name="connsiteY145" fmla="*/ 4699540 h 6858000"/>
              <a:gd name="connsiteX146" fmla="*/ 2657186 w 7467600"/>
              <a:gd name="connsiteY146" fmla="*/ 4901687 h 6858000"/>
              <a:gd name="connsiteX147" fmla="*/ 2826662 w 7467600"/>
              <a:gd name="connsiteY147" fmla="*/ 4970362 h 6858000"/>
              <a:gd name="connsiteX148" fmla="*/ 2876100 w 7467600"/>
              <a:gd name="connsiteY148" fmla="*/ 4995397 h 6858000"/>
              <a:gd name="connsiteX149" fmla="*/ 3042600 w 7467600"/>
              <a:gd name="connsiteY149" fmla="*/ 5059532 h 6858000"/>
              <a:gd name="connsiteX150" fmla="*/ 1997014 w 7467600"/>
              <a:gd name="connsiteY150" fmla="*/ 4698007 h 6858000"/>
              <a:gd name="connsiteX151" fmla="*/ 2305292 w 7467600"/>
              <a:gd name="connsiteY151" fmla="*/ 4219492 h 6858000"/>
              <a:gd name="connsiteX152" fmla="*/ 3360922 w 7467600"/>
              <a:gd name="connsiteY152" fmla="*/ 4529373 h 6858000"/>
              <a:gd name="connsiteX153" fmla="*/ 3492420 w 7467600"/>
              <a:gd name="connsiteY153" fmla="*/ 4510145 h 6858000"/>
              <a:gd name="connsiteX154" fmla="*/ 3364086 w 7467600"/>
              <a:gd name="connsiteY154" fmla="*/ 4480340 h 6858000"/>
              <a:gd name="connsiteX155" fmla="*/ 3225818 w 7467600"/>
              <a:gd name="connsiteY155" fmla="*/ 4411822 h 6858000"/>
              <a:gd name="connsiteX156" fmla="*/ 3129696 w 7467600"/>
              <a:gd name="connsiteY156" fmla="*/ 4360704 h 6858000"/>
              <a:gd name="connsiteX157" fmla="*/ 2814545 w 7467600"/>
              <a:gd name="connsiteY157" fmla="*/ 4282955 h 6858000"/>
              <a:gd name="connsiteX158" fmla="*/ 2305292 w 7467600"/>
              <a:gd name="connsiteY158" fmla="*/ 4219492 h 6858000"/>
              <a:gd name="connsiteX159" fmla="*/ 2626982 w 7467600"/>
              <a:gd name="connsiteY159" fmla="*/ 4206450 h 6858000"/>
              <a:gd name="connsiteX160" fmla="*/ 2490617 w 7467600"/>
              <a:gd name="connsiteY160" fmla="*/ 4206951 h 6858000"/>
              <a:gd name="connsiteX161" fmla="*/ 2819869 w 7467600"/>
              <a:gd name="connsiteY161" fmla="*/ 4252936 h 6858000"/>
              <a:gd name="connsiteX162" fmla="*/ 3143018 w 7467600"/>
              <a:gd name="connsiteY162" fmla="*/ 4332698 h 6858000"/>
              <a:gd name="connsiteX163" fmla="*/ 3241520 w 7467600"/>
              <a:gd name="connsiteY163" fmla="*/ 4385112 h 6858000"/>
              <a:gd name="connsiteX164" fmla="*/ 3374575 w 7467600"/>
              <a:gd name="connsiteY164" fmla="*/ 4451517 h 6858000"/>
              <a:gd name="connsiteX165" fmla="*/ 3505221 w 7467600"/>
              <a:gd name="connsiteY165" fmla="*/ 4480757 h 6858000"/>
              <a:gd name="connsiteX166" fmla="*/ 2626982 w 7467600"/>
              <a:gd name="connsiteY166" fmla="*/ 4206450 h 6858000"/>
              <a:gd name="connsiteX167" fmla="*/ 1310106 w 7467600"/>
              <a:gd name="connsiteY167" fmla="*/ 3943217 h 6858000"/>
              <a:gd name="connsiteX168" fmla="*/ 854994 w 7467600"/>
              <a:gd name="connsiteY168" fmla="*/ 4399136 h 6858000"/>
              <a:gd name="connsiteX169" fmla="*/ 742462 w 7467600"/>
              <a:gd name="connsiteY169" fmla="*/ 4594648 h 6858000"/>
              <a:gd name="connsiteX170" fmla="*/ 820602 w 7467600"/>
              <a:gd name="connsiteY170" fmla="*/ 4485915 h 6858000"/>
              <a:gd name="connsiteX171" fmla="*/ 878295 w 7467600"/>
              <a:gd name="connsiteY171" fmla="*/ 4403594 h 6858000"/>
              <a:gd name="connsiteX172" fmla="*/ 1240607 w 7467600"/>
              <a:gd name="connsiteY172" fmla="*/ 4010401 h 6858000"/>
              <a:gd name="connsiteX173" fmla="*/ 1310106 w 7467600"/>
              <a:gd name="connsiteY173" fmla="*/ 3943217 h 6858000"/>
              <a:gd name="connsiteX174" fmla="*/ 1423113 w 7467600"/>
              <a:gd name="connsiteY174" fmla="*/ 3874565 h 6858000"/>
              <a:gd name="connsiteX175" fmla="*/ 1260565 w 7467600"/>
              <a:gd name="connsiteY175" fmla="*/ 4031982 h 6858000"/>
              <a:gd name="connsiteX176" fmla="*/ 901900 w 7467600"/>
              <a:gd name="connsiteY176" fmla="*/ 4421236 h 6858000"/>
              <a:gd name="connsiteX177" fmla="*/ 845044 w 7467600"/>
              <a:gd name="connsiteY177" fmla="*/ 4502436 h 6858000"/>
              <a:gd name="connsiteX178" fmla="*/ 685926 w 7467600"/>
              <a:gd name="connsiteY178" fmla="*/ 4703069 h 6858000"/>
              <a:gd name="connsiteX179" fmla="*/ 684248 w 7467600"/>
              <a:gd name="connsiteY179" fmla="*/ 4706721 h 6858000"/>
              <a:gd name="connsiteX180" fmla="*/ 1423113 w 7467600"/>
              <a:gd name="connsiteY180" fmla="*/ 3874565 h 6858000"/>
              <a:gd name="connsiteX181" fmla="*/ 3316479 w 7467600"/>
              <a:gd name="connsiteY181" fmla="*/ 3872136 h 6858000"/>
              <a:gd name="connsiteX182" fmla="*/ 3546806 w 7467600"/>
              <a:gd name="connsiteY182" fmla="*/ 4356139 h 6858000"/>
              <a:gd name="connsiteX183" fmla="*/ 3364433 w 7467600"/>
              <a:gd name="connsiteY183" fmla="*/ 3953121 h 6858000"/>
              <a:gd name="connsiteX184" fmla="*/ 3316479 w 7467600"/>
              <a:gd name="connsiteY184" fmla="*/ 3872136 h 6858000"/>
              <a:gd name="connsiteX185" fmla="*/ 3291335 w 7467600"/>
              <a:gd name="connsiteY185" fmla="*/ 3767420 h 6858000"/>
              <a:gd name="connsiteX186" fmla="*/ 3390805 w 7467600"/>
              <a:gd name="connsiteY186" fmla="*/ 3937163 h 6858000"/>
              <a:gd name="connsiteX187" fmla="*/ 3579062 w 7467600"/>
              <a:gd name="connsiteY187" fmla="*/ 4359040 h 6858000"/>
              <a:gd name="connsiteX188" fmla="*/ 3467355 w 7467600"/>
              <a:gd name="connsiteY188" fmla="*/ 3988130 h 6858000"/>
              <a:gd name="connsiteX189" fmla="*/ 3310753 w 7467600"/>
              <a:gd name="connsiteY189" fmla="*/ 3787140 h 6858000"/>
              <a:gd name="connsiteX190" fmla="*/ 3291335 w 7467600"/>
              <a:gd name="connsiteY190" fmla="*/ 3767420 h 6858000"/>
              <a:gd name="connsiteX191" fmla="*/ 1635889 w 7467600"/>
              <a:gd name="connsiteY191" fmla="*/ 3709494 h 6858000"/>
              <a:gd name="connsiteX192" fmla="*/ 1634800 w 7467600"/>
              <a:gd name="connsiteY192" fmla="*/ 3731111 h 6858000"/>
              <a:gd name="connsiteX193" fmla="*/ 1635889 w 7467600"/>
              <a:gd name="connsiteY193" fmla="*/ 3709494 h 6858000"/>
              <a:gd name="connsiteX194" fmla="*/ 1510397 w 7467600"/>
              <a:gd name="connsiteY194" fmla="*/ 3684705 h 6858000"/>
              <a:gd name="connsiteX195" fmla="*/ 1146550 w 7467600"/>
              <a:gd name="connsiteY195" fmla="*/ 3802012 h 6858000"/>
              <a:gd name="connsiteX196" fmla="*/ 698834 w 7467600"/>
              <a:gd name="connsiteY196" fmla="*/ 3952272 h 6858000"/>
              <a:gd name="connsiteX197" fmla="*/ 34256 w 7467600"/>
              <a:gd name="connsiteY197" fmla="*/ 4347603 h 6858000"/>
              <a:gd name="connsiteX198" fmla="*/ 527241 w 7467600"/>
              <a:gd name="connsiteY198" fmla="*/ 4065078 h 6858000"/>
              <a:gd name="connsiteX199" fmla="*/ 1510397 w 7467600"/>
              <a:gd name="connsiteY199" fmla="*/ 3684705 h 6858000"/>
              <a:gd name="connsiteX200" fmla="*/ 1313114 w 7467600"/>
              <a:gd name="connsiteY200" fmla="*/ 3655216 h 6858000"/>
              <a:gd name="connsiteX201" fmla="*/ 1109304 w 7467600"/>
              <a:gd name="connsiteY201" fmla="*/ 3669030 h 6858000"/>
              <a:gd name="connsiteX202" fmla="*/ 8129 w 7467600"/>
              <a:gd name="connsiteY202" fmla="*/ 4330519 h 6858000"/>
              <a:gd name="connsiteX203" fmla="*/ 687572 w 7467600"/>
              <a:gd name="connsiteY203" fmla="*/ 3925629 h 6858000"/>
              <a:gd name="connsiteX204" fmla="*/ 1138365 w 7467600"/>
              <a:gd name="connsiteY204" fmla="*/ 3774515 h 6858000"/>
              <a:gd name="connsiteX205" fmla="*/ 1505579 w 7467600"/>
              <a:gd name="connsiteY205" fmla="*/ 3655526 h 6858000"/>
              <a:gd name="connsiteX206" fmla="*/ 1313114 w 7467600"/>
              <a:gd name="connsiteY206" fmla="*/ 3655216 h 6858000"/>
              <a:gd name="connsiteX207" fmla="*/ 3655073 w 7467600"/>
              <a:gd name="connsiteY207" fmla="*/ 3650884 h 6858000"/>
              <a:gd name="connsiteX208" fmla="*/ 3989938 w 7467600"/>
              <a:gd name="connsiteY208" fmla="*/ 3991685 h 6858000"/>
              <a:gd name="connsiteX209" fmla="*/ 4393907 w 7467600"/>
              <a:gd name="connsiteY209" fmla="*/ 4261258 h 6858000"/>
              <a:gd name="connsiteX210" fmla="*/ 4648051 w 7467600"/>
              <a:gd name="connsiteY210" fmla="*/ 4374051 h 6858000"/>
              <a:gd name="connsiteX211" fmla="*/ 4383389 w 7467600"/>
              <a:gd name="connsiteY211" fmla="*/ 4184369 h 6858000"/>
              <a:gd name="connsiteX212" fmla="*/ 4165508 w 7467600"/>
              <a:gd name="connsiteY212" fmla="*/ 4035196 h 6858000"/>
              <a:gd name="connsiteX213" fmla="*/ 4068162 w 7467600"/>
              <a:gd name="connsiteY213" fmla="*/ 3953394 h 6858000"/>
              <a:gd name="connsiteX214" fmla="*/ 3981416 w 7467600"/>
              <a:gd name="connsiteY214" fmla="*/ 3880482 h 6858000"/>
              <a:gd name="connsiteX215" fmla="*/ 3800147 w 7467600"/>
              <a:gd name="connsiteY215" fmla="*/ 3749872 h 6858000"/>
              <a:gd name="connsiteX216" fmla="*/ 3655073 w 7467600"/>
              <a:gd name="connsiteY216" fmla="*/ 3650884 h 6858000"/>
              <a:gd name="connsiteX217" fmla="*/ 3670252 w 7467600"/>
              <a:gd name="connsiteY217" fmla="*/ 3622798 h 6858000"/>
              <a:gd name="connsiteX218" fmla="*/ 3817258 w 7467600"/>
              <a:gd name="connsiteY218" fmla="*/ 3723577 h 6858000"/>
              <a:gd name="connsiteX219" fmla="*/ 4000461 w 7467600"/>
              <a:gd name="connsiteY219" fmla="*/ 3855966 h 6858000"/>
              <a:gd name="connsiteX220" fmla="*/ 4088180 w 7467600"/>
              <a:gd name="connsiteY220" fmla="*/ 3929774 h 6858000"/>
              <a:gd name="connsiteX221" fmla="*/ 4184555 w 7467600"/>
              <a:gd name="connsiteY221" fmla="*/ 4010683 h 6858000"/>
              <a:gd name="connsiteX222" fmla="*/ 4399563 w 7467600"/>
              <a:gd name="connsiteY222" fmla="*/ 4158106 h 6858000"/>
              <a:gd name="connsiteX223" fmla="*/ 4684469 w 7467600"/>
              <a:gd name="connsiteY223" fmla="*/ 4364680 h 6858000"/>
              <a:gd name="connsiteX224" fmla="*/ 4690271 w 7467600"/>
              <a:gd name="connsiteY224" fmla="*/ 4370034 h 6858000"/>
              <a:gd name="connsiteX225" fmla="*/ 4136093 w 7467600"/>
              <a:gd name="connsiteY225" fmla="*/ 3858466 h 6858000"/>
              <a:gd name="connsiteX226" fmla="*/ 3670252 w 7467600"/>
              <a:gd name="connsiteY226" fmla="*/ 3622798 h 6858000"/>
              <a:gd name="connsiteX227" fmla="*/ 4440129 w 7467600"/>
              <a:gd name="connsiteY227" fmla="*/ 3448571 h 6858000"/>
              <a:gd name="connsiteX228" fmla="*/ 4856525 w 7467600"/>
              <a:gd name="connsiteY228" fmla="*/ 3915351 h 6858000"/>
              <a:gd name="connsiteX229" fmla="*/ 5059055 w 7467600"/>
              <a:gd name="connsiteY229" fmla="*/ 4108918 h 6858000"/>
              <a:gd name="connsiteX230" fmla="*/ 5290070 w 7467600"/>
              <a:gd name="connsiteY230" fmla="*/ 4263619 h 6858000"/>
              <a:gd name="connsiteX231" fmla="*/ 4834991 w 7467600"/>
              <a:gd name="connsiteY231" fmla="*/ 3830985 h 6858000"/>
              <a:gd name="connsiteX232" fmla="*/ 4440129 w 7467600"/>
              <a:gd name="connsiteY232" fmla="*/ 3448571 h 6858000"/>
              <a:gd name="connsiteX233" fmla="*/ 4441737 w 7467600"/>
              <a:gd name="connsiteY233" fmla="*/ 3399734 h 6858000"/>
              <a:gd name="connsiteX234" fmla="*/ 4431236 w 7467600"/>
              <a:gd name="connsiteY234" fmla="*/ 3400954 h 6858000"/>
              <a:gd name="connsiteX235" fmla="*/ 4557150 w 7467600"/>
              <a:gd name="connsiteY235" fmla="*/ 3510023 h 6858000"/>
              <a:gd name="connsiteX236" fmla="*/ 4856936 w 7467600"/>
              <a:gd name="connsiteY236" fmla="*/ 3809146 h 6858000"/>
              <a:gd name="connsiteX237" fmla="*/ 5111996 w 7467600"/>
              <a:gd name="connsiteY237" fmla="*/ 4065759 h 6858000"/>
              <a:gd name="connsiteX238" fmla="*/ 5388878 w 7467600"/>
              <a:gd name="connsiteY238" fmla="*/ 4300185 h 6858000"/>
              <a:gd name="connsiteX239" fmla="*/ 5425556 w 7467600"/>
              <a:gd name="connsiteY239" fmla="*/ 4308967 h 6858000"/>
              <a:gd name="connsiteX240" fmla="*/ 4943646 w 7467600"/>
              <a:gd name="connsiteY240" fmla="*/ 3822916 h 6858000"/>
              <a:gd name="connsiteX241" fmla="*/ 4594837 w 7467600"/>
              <a:gd name="connsiteY241" fmla="*/ 3532274 h 6858000"/>
              <a:gd name="connsiteX242" fmla="*/ 4441737 w 7467600"/>
              <a:gd name="connsiteY242" fmla="*/ 3399734 h 6858000"/>
              <a:gd name="connsiteX243" fmla="*/ 5425834 w 7467600"/>
              <a:gd name="connsiteY243" fmla="*/ 3162785 h 6858000"/>
              <a:gd name="connsiteX244" fmla="*/ 5401644 w 7467600"/>
              <a:gd name="connsiteY244" fmla="*/ 3617847 h 6858000"/>
              <a:gd name="connsiteX245" fmla="*/ 5467256 w 7467600"/>
              <a:gd name="connsiteY245" fmla="*/ 4175494 h 6858000"/>
              <a:gd name="connsiteX246" fmla="*/ 5448069 w 7467600"/>
              <a:gd name="connsiteY246" fmla="*/ 3567554 h 6858000"/>
              <a:gd name="connsiteX247" fmla="*/ 5425834 w 7467600"/>
              <a:gd name="connsiteY247" fmla="*/ 3162785 h 6858000"/>
              <a:gd name="connsiteX248" fmla="*/ 1318687 w 7467600"/>
              <a:gd name="connsiteY248" fmla="*/ 3113840 h 6858000"/>
              <a:gd name="connsiteX249" fmla="*/ 1066793 w 7467600"/>
              <a:gd name="connsiteY249" fmla="*/ 3212171 h 6858000"/>
              <a:gd name="connsiteX250" fmla="*/ 993319 w 7467600"/>
              <a:gd name="connsiteY250" fmla="*/ 3247648 h 6858000"/>
              <a:gd name="connsiteX251" fmla="*/ 853081 w 7467600"/>
              <a:gd name="connsiteY251" fmla="*/ 3312410 h 6858000"/>
              <a:gd name="connsiteX252" fmla="*/ 805957 w 7467600"/>
              <a:gd name="connsiteY252" fmla="*/ 3330443 h 6858000"/>
              <a:gd name="connsiteX253" fmla="*/ 1318687 w 7467600"/>
              <a:gd name="connsiteY253" fmla="*/ 3113840 h 6858000"/>
              <a:gd name="connsiteX254" fmla="*/ 5453702 w 7467600"/>
              <a:gd name="connsiteY254" fmla="*/ 3090882 h 6858000"/>
              <a:gd name="connsiteX255" fmla="*/ 5480135 w 7467600"/>
              <a:gd name="connsiteY255" fmla="*/ 3565802 h 6858000"/>
              <a:gd name="connsiteX256" fmla="*/ 5499023 w 7467600"/>
              <a:gd name="connsiteY256" fmla="*/ 4166310 h 6858000"/>
              <a:gd name="connsiteX257" fmla="*/ 5547022 w 7467600"/>
              <a:gd name="connsiteY257" fmla="*/ 3607838 h 6858000"/>
              <a:gd name="connsiteX258" fmla="*/ 5515964 w 7467600"/>
              <a:gd name="connsiteY258" fmla="*/ 3378541 h 6858000"/>
              <a:gd name="connsiteX259" fmla="*/ 5453702 w 7467600"/>
              <a:gd name="connsiteY259" fmla="*/ 3090882 h 6858000"/>
              <a:gd name="connsiteX260" fmla="*/ 1238695 w 7467600"/>
              <a:gd name="connsiteY260" fmla="*/ 3076820 h 6858000"/>
              <a:gd name="connsiteX261" fmla="*/ 716371 w 7467600"/>
              <a:gd name="connsiteY261" fmla="*/ 3293249 h 6858000"/>
              <a:gd name="connsiteX262" fmla="*/ 579522 w 7467600"/>
              <a:gd name="connsiteY262" fmla="*/ 3371759 h 6858000"/>
              <a:gd name="connsiteX263" fmla="*/ 600288 w 7467600"/>
              <a:gd name="connsiteY263" fmla="*/ 3365555 h 6858000"/>
              <a:gd name="connsiteX264" fmla="*/ 840692 w 7467600"/>
              <a:gd name="connsiteY264" fmla="*/ 3284921 h 6858000"/>
              <a:gd name="connsiteX265" fmla="*/ 979248 w 7467600"/>
              <a:gd name="connsiteY265" fmla="*/ 3221003 h 6858000"/>
              <a:gd name="connsiteX266" fmla="*/ 1053282 w 7467600"/>
              <a:gd name="connsiteY266" fmla="*/ 3185247 h 6858000"/>
              <a:gd name="connsiteX267" fmla="*/ 1320603 w 7467600"/>
              <a:gd name="connsiteY267" fmla="*/ 3081281 h 6858000"/>
              <a:gd name="connsiteX268" fmla="*/ 1238695 w 7467600"/>
              <a:gd name="connsiteY268" fmla="*/ 3076820 h 6858000"/>
              <a:gd name="connsiteX269" fmla="*/ 5425627 w 7467600"/>
              <a:gd name="connsiteY269" fmla="*/ 2954192 h 6858000"/>
              <a:gd name="connsiteX270" fmla="*/ 5470770 w 7467600"/>
              <a:gd name="connsiteY270" fmla="*/ 3005435 h 6858000"/>
              <a:gd name="connsiteX271" fmla="*/ 5519779 w 7467600"/>
              <a:gd name="connsiteY271" fmla="*/ 4359223 h 6858000"/>
              <a:gd name="connsiteX272" fmla="*/ 5520293 w 7467600"/>
              <a:gd name="connsiteY272" fmla="*/ 4360602 h 6858000"/>
              <a:gd name="connsiteX273" fmla="*/ 5767221 w 7467600"/>
              <a:gd name="connsiteY273" fmla="*/ 4665564 h 6858000"/>
              <a:gd name="connsiteX274" fmla="*/ 6937169 w 7467600"/>
              <a:gd name="connsiteY274" fmla="*/ 4815941 h 6858000"/>
              <a:gd name="connsiteX275" fmla="*/ 6953922 w 7467600"/>
              <a:gd name="connsiteY275" fmla="*/ 4890068 h 6858000"/>
              <a:gd name="connsiteX276" fmla="*/ 6071359 w 7467600"/>
              <a:gd name="connsiteY276" fmla="*/ 4770770 h 6858000"/>
              <a:gd name="connsiteX277" fmla="*/ 6038839 w 7467600"/>
              <a:gd name="connsiteY277" fmla="*/ 4764474 h 6858000"/>
              <a:gd name="connsiteX278" fmla="*/ 6038706 w 7467600"/>
              <a:gd name="connsiteY278" fmla="*/ 4763847 h 6858000"/>
              <a:gd name="connsiteX279" fmla="*/ 6037784 w 7467600"/>
              <a:gd name="connsiteY279" fmla="*/ 4764270 h 6858000"/>
              <a:gd name="connsiteX280" fmla="*/ 6038839 w 7467600"/>
              <a:gd name="connsiteY280" fmla="*/ 4764474 h 6858000"/>
              <a:gd name="connsiteX281" fmla="*/ 6040338 w 7467600"/>
              <a:gd name="connsiteY281" fmla="*/ 4771418 h 6858000"/>
              <a:gd name="connsiteX282" fmla="*/ 6024488 w 7467600"/>
              <a:gd name="connsiteY282" fmla="*/ 4809903 h 6858000"/>
              <a:gd name="connsiteX283" fmla="*/ 5599771 w 7467600"/>
              <a:gd name="connsiteY283" fmla="*/ 5509652 h 6858000"/>
              <a:gd name="connsiteX284" fmla="*/ 5548843 w 7467600"/>
              <a:gd name="connsiteY284" fmla="*/ 5563845 h 6858000"/>
              <a:gd name="connsiteX285" fmla="*/ 5940952 w 7467600"/>
              <a:gd name="connsiteY285" fmla="*/ 6250028 h 6858000"/>
              <a:gd name="connsiteX286" fmla="*/ 6043441 w 7467600"/>
              <a:gd name="connsiteY286" fmla="*/ 6665847 h 6858000"/>
              <a:gd name="connsiteX287" fmla="*/ 6093432 w 7467600"/>
              <a:gd name="connsiteY287" fmla="*/ 6858000 h 6858000"/>
              <a:gd name="connsiteX288" fmla="*/ 6034344 w 7467600"/>
              <a:gd name="connsiteY288" fmla="*/ 6858000 h 6858000"/>
              <a:gd name="connsiteX289" fmla="*/ 6026679 w 7467600"/>
              <a:gd name="connsiteY289" fmla="*/ 6836959 h 6858000"/>
              <a:gd name="connsiteX290" fmla="*/ 5800441 w 7467600"/>
              <a:gd name="connsiteY290" fmla="*/ 6335286 h 6858000"/>
              <a:gd name="connsiteX291" fmla="*/ 5526562 w 7467600"/>
              <a:gd name="connsiteY291" fmla="*/ 5705388 h 6858000"/>
              <a:gd name="connsiteX292" fmla="*/ 5519640 w 7467600"/>
              <a:gd name="connsiteY292" fmla="*/ 5683774 h 6858000"/>
              <a:gd name="connsiteX293" fmla="*/ 5844559 w 7467600"/>
              <a:gd name="connsiteY293" fmla="*/ 6553349 h 6858000"/>
              <a:gd name="connsiteX294" fmla="*/ 5975994 w 7467600"/>
              <a:gd name="connsiteY294" fmla="*/ 6858000 h 6858000"/>
              <a:gd name="connsiteX295" fmla="*/ 5898547 w 7467600"/>
              <a:gd name="connsiteY295" fmla="*/ 6858000 h 6858000"/>
              <a:gd name="connsiteX296" fmla="*/ 5682041 w 7467600"/>
              <a:gd name="connsiteY296" fmla="*/ 6355860 h 6858000"/>
              <a:gd name="connsiteX297" fmla="*/ 5461758 w 7467600"/>
              <a:gd name="connsiteY297" fmla="*/ 5820220 h 6858000"/>
              <a:gd name="connsiteX298" fmla="*/ 5237282 w 7467600"/>
              <a:gd name="connsiteY298" fmla="*/ 6579086 h 6858000"/>
              <a:gd name="connsiteX299" fmla="*/ 5115009 w 7467600"/>
              <a:gd name="connsiteY299" fmla="*/ 6858000 h 6858000"/>
              <a:gd name="connsiteX300" fmla="*/ 5028074 w 7467600"/>
              <a:gd name="connsiteY300" fmla="*/ 6858000 h 6858000"/>
              <a:gd name="connsiteX301" fmla="*/ 5079508 w 7467600"/>
              <a:gd name="connsiteY301" fmla="*/ 6749074 h 6858000"/>
              <a:gd name="connsiteX302" fmla="*/ 5371846 w 7467600"/>
              <a:gd name="connsiteY302" fmla="*/ 5924413 h 6858000"/>
              <a:gd name="connsiteX303" fmla="*/ 5270512 w 7467600"/>
              <a:gd name="connsiteY303" fmla="*/ 6138975 h 6858000"/>
              <a:gd name="connsiteX304" fmla="*/ 5062409 w 7467600"/>
              <a:gd name="connsiteY304" fmla="*/ 6653544 h 6858000"/>
              <a:gd name="connsiteX305" fmla="*/ 5036628 w 7467600"/>
              <a:gd name="connsiteY305" fmla="*/ 6754247 h 6858000"/>
              <a:gd name="connsiteX306" fmla="*/ 5009112 w 7467600"/>
              <a:gd name="connsiteY306" fmla="*/ 6858000 h 6858000"/>
              <a:gd name="connsiteX307" fmla="*/ 4976679 w 7467600"/>
              <a:gd name="connsiteY307" fmla="*/ 6858000 h 6858000"/>
              <a:gd name="connsiteX308" fmla="*/ 5006537 w 7467600"/>
              <a:gd name="connsiteY308" fmla="*/ 6747068 h 6858000"/>
              <a:gd name="connsiteX309" fmla="*/ 5032723 w 7467600"/>
              <a:gd name="connsiteY309" fmla="*/ 6644957 h 6858000"/>
              <a:gd name="connsiteX310" fmla="*/ 5242949 w 7467600"/>
              <a:gd name="connsiteY310" fmla="*/ 6125175 h 6858000"/>
              <a:gd name="connsiteX311" fmla="*/ 5286321 w 7467600"/>
              <a:gd name="connsiteY311" fmla="*/ 6033555 h 6858000"/>
              <a:gd name="connsiteX312" fmla="*/ 5008210 w 7467600"/>
              <a:gd name="connsiteY312" fmla="*/ 6649194 h 6858000"/>
              <a:gd name="connsiteX313" fmla="*/ 4986321 w 7467600"/>
              <a:gd name="connsiteY313" fmla="*/ 6765687 h 6858000"/>
              <a:gd name="connsiteX314" fmla="*/ 4973474 w 7467600"/>
              <a:gd name="connsiteY314" fmla="*/ 6858000 h 6858000"/>
              <a:gd name="connsiteX315" fmla="*/ 4907178 w 7467600"/>
              <a:gd name="connsiteY315" fmla="*/ 6858000 h 6858000"/>
              <a:gd name="connsiteX316" fmla="*/ 4910810 w 7467600"/>
              <a:gd name="connsiteY316" fmla="*/ 6829660 h 6858000"/>
              <a:gd name="connsiteX317" fmla="*/ 4987461 w 7467600"/>
              <a:gd name="connsiteY317" fmla="*/ 6432994 h 6858000"/>
              <a:gd name="connsiteX318" fmla="*/ 5179262 w 7467600"/>
              <a:gd name="connsiteY318" fmla="*/ 6035044 h 6858000"/>
              <a:gd name="connsiteX319" fmla="*/ 4689678 w 7467600"/>
              <a:gd name="connsiteY319" fmla="*/ 6440241 h 6858000"/>
              <a:gd name="connsiteX320" fmla="*/ 4477543 w 7467600"/>
              <a:gd name="connsiteY320" fmla="*/ 6674836 h 6858000"/>
              <a:gd name="connsiteX321" fmla="*/ 4329957 w 7467600"/>
              <a:gd name="connsiteY321" fmla="*/ 6858000 h 6858000"/>
              <a:gd name="connsiteX322" fmla="*/ 4218595 w 7467600"/>
              <a:gd name="connsiteY322" fmla="*/ 6858000 h 6858000"/>
              <a:gd name="connsiteX323" fmla="*/ 4368888 w 7467600"/>
              <a:gd name="connsiteY323" fmla="*/ 6668412 h 6858000"/>
              <a:gd name="connsiteX324" fmla="*/ 4563091 w 7467600"/>
              <a:gd name="connsiteY324" fmla="*/ 6442508 h 6858000"/>
              <a:gd name="connsiteX325" fmla="*/ 5387324 w 7467600"/>
              <a:gd name="connsiteY325" fmla="*/ 5705830 h 6858000"/>
              <a:gd name="connsiteX326" fmla="*/ 5073620 w 7467600"/>
              <a:gd name="connsiteY326" fmla="*/ 5955437 h 6858000"/>
              <a:gd name="connsiteX327" fmla="*/ 4689789 w 7467600"/>
              <a:gd name="connsiteY327" fmla="*/ 6268382 h 6858000"/>
              <a:gd name="connsiteX328" fmla="*/ 4418722 w 7467600"/>
              <a:gd name="connsiteY328" fmla="*/ 6570886 h 6858000"/>
              <a:gd name="connsiteX329" fmla="*/ 4214944 w 7467600"/>
              <a:gd name="connsiteY329" fmla="*/ 6858000 h 6858000"/>
              <a:gd name="connsiteX330" fmla="*/ 4177898 w 7467600"/>
              <a:gd name="connsiteY330" fmla="*/ 6858000 h 6858000"/>
              <a:gd name="connsiteX331" fmla="*/ 4391597 w 7467600"/>
              <a:gd name="connsiteY331" fmla="*/ 6556370 h 6858000"/>
              <a:gd name="connsiteX332" fmla="*/ 4668889 w 7467600"/>
              <a:gd name="connsiteY332" fmla="*/ 6246399 h 6858000"/>
              <a:gd name="connsiteX333" fmla="*/ 5055427 w 7467600"/>
              <a:gd name="connsiteY333" fmla="*/ 5931476 h 6858000"/>
              <a:gd name="connsiteX334" fmla="*/ 5371814 w 7467600"/>
              <a:gd name="connsiteY334" fmla="*/ 5678975 h 6858000"/>
              <a:gd name="connsiteX335" fmla="*/ 4987918 w 7467600"/>
              <a:gd name="connsiteY335" fmla="*/ 5838701 h 6858000"/>
              <a:gd name="connsiteX336" fmla="*/ 4317146 w 7467600"/>
              <a:gd name="connsiteY336" fmla="*/ 6587716 h 6858000"/>
              <a:gd name="connsiteX337" fmla="*/ 4171627 w 7467600"/>
              <a:gd name="connsiteY337" fmla="*/ 6858000 h 6858000"/>
              <a:gd name="connsiteX338" fmla="*/ 4081585 w 7467600"/>
              <a:gd name="connsiteY338" fmla="*/ 6858000 h 6858000"/>
              <a:gd name="connsiteX339" fmla="*/ 4238603 w 7467600"/>
              <a:gd name="connsiteY339" fmla="*/ 6559341 h 6858000"/>
              <a:gd name="connsiteX340" fmla="*/ 4778333 w 7467600"/>
              <a:gd name="connsiteY340" fmla="*/ 5873626 h 6858000"/>
              <a:gd name="connsiteX341" fmla="*/ 5414185 w 7467600"/>
              <a:gd name="connsiteY341" fmla="*/ 5573882 h 6858000"/>
              <a:gd name="connsiteX342" fmla="*/ 5959648 w 7467600"/>
              <a:gd name="connsiteY342" fmla="*/ 4760797 h 6858000"/>
              <a:gd name="connsiteX343" fmla="*/ 5355019 w 7467600"/>
              <a:gd name="connsiteY343" fmla="*/ 4734672 h 6858000"/>
              <a:gd name="connsiteX344" fmla="*/ 5083565 w 7467600"/>
              <a:gd name="connsiteY344" fmla="*/ 5179121 h 6858000"/>
              <a:gd name="connsiteX345" fmla="*/ 4713577 w 7467600"/>
              <a:gd name="connsiteY345" fmla="*/ 5616803 h 6858000"/>
              <a:gd name="connsiteX346" fmla="*/ 3989559 w 7467600"/>
              <a:gd name="connsiteY346" fmla="*/ 6145945 h 6858000"/>
              <a:gd name="connsiteX347" fmla="*/ 3939824 w 7467600"/>
              <a:gd name="connsiteY347" fmla="*/ 6066900 h 6858000"/>
              <a:gd name="connsiteX348" fmla="*/ 4584537 w 7467600"/>
              <a:gd name="connsiteY348" fmla="*/ 5324826 h 6858000"/>
              <a:gd name="connsiteX349" fmla="*/ 5037105 w 7467600"/>
              <a:gd name="connsiteY349" fmla="*/ 5088765 h 6858000"/>
              <a:gd name="connsiteX350" fmla="*/ 5039930 w 7467600"/>
              <a:gd name="connsiteY350" fmla="*/ 5089585 h 6858000"/>
              <a:gd name="connsiteX351" fmla="*/ 5263764 w 7467600"/>
              <a:gd name="connsiteY351" fmla="*/ 4735525 h 6858000"/>
              <a:gd name="connsiteX352" fmla="*/ 4086300 w 7467600"/>
              <a:gd name="connsiteY352" fmla="*/ 4884599 h 6858000"/>
              <a:gd name="connsiteX353" fmla="*/ 4085485 w 7467600"/>
              <a:gd name="connsiteY353" fmla="*/ 4899070 h 6858000"/>
              <a:gd name="connsiteX354" fmla="*/ 3871915 w 7467600"/>
              <a:gd name="connsiteY354" fmla="*/ 5253645 h 6858000"/>
              <a:gd name="connsiteX355" fmla="*/ 3799374 w 7467600"/>
              <a:gd name="connsiteY355" fmla="*/ 5466127 h 6858000"/>
              <a:gd name="connsiteX356" fmla="*/ 3498850 w 7467600"/>
              <a:gd name="connsiteY356" fmla="*/ 6661888 h 6858000"/>
              <a:gd name="connsiteX357" fmla="*/ 3399216 w 7467600"/>
              <a:gd name="connsiteY357" fmla="*/ 6858000 h 6858000"/>
              <a:gd name="connsiteX358" fmla="*/ 3303688 w 7467600"/>
              <a:gd name="connsiteY358" fmla="*/ 6858000 h 6858000"/>
              <a:gd name="connsiteX359" fmla="*/ 3391774 w 7467600"/>
              <a:gd name="connsiteY359" fmla="*/ 6697181 h 6858000"/>
              <a:gd name="connsiteX360" fmla="*/ 3735540 w 7467600"/>
              <a:gd name="connsiteY360" fmla="*/ 5546923 h 6858000"/>
              <a:gd name="connsiteX361" fmla="*/ 3729438 w 7467600"/>
              <a:gd name="connsiteY361" fmla="*/ 5569058 h 6858000"/>
              <a:gd name="connsiteX362" fmla="*/ 3707782 w 7467600"/>
              <a:gd name="connsiteY362" fmla="*/ 5644908 h 6858000"/>
              <a:gd name="connsiteX363" fmla="*/ 3583827 w 7467600"/>
              <a:gd name="connsiteY363" fmla="*/ 6039215 h 6858000"/>
              <a:gd name="connsiteX364" fmla="*/ 3547861 w 7467600"/>
              <a:gd name="connsiteY364" fmla="*/ 6129609 h 6858000"/>
              <a:gd name="connsiteX365" fmla="*/ 3490905 w 7467600"/>
              <a:gd name="connsiteY365" fmla="*/ 6277660 h 6858000"/>
              <a:gd name="connsiteX366" fmla="*/ 3455859 w 7467600"/>
              <a:gd name="connsiteY366" fmla="*/ 6391301 h 6858000"/>
              <a:gd name="connsiteX367" fmla="*/ 3429112 w 7467600"/>
              <a:gd name="connsiteY367" fmla="*/ 6479469 h 6858000"/>
              <a:gd name="connsiteX368" fmla="*/ 3304862 w 7467600"/>
              <a:gd name="connsiteY368" fmla="*/ 6796476 h 6858000"/>
              <a:gd name="connsiteX369" fmla="*/ 3276071 w 7467600"/>
              <a:gd name="connsiteY369" fmla="*/ 6858000 h 6858000"/>
              <a:gd name="connsiteX370" fmla="*/ 3240805 w 7467600"/>
              <a:gd name="connsiteY370" fmla="*/ 6858000 h 6858000"/>
              <a:gd name="connsiteX371" fmla="*/ 3275917 w 7467600"/>
              <a:gd name="connsiteY371" fmla="*/ 6783192 h 6858000"/>
              <a:gd name="connsiteX372" fmla="*/ 3399358 w 7467600"/>
              <a:gd name="connsiteY372" fmla="*/ 6469011 h 6858000"/>
              <a:gd name="connsiteX373" fmla="*/ 3425650 w 7467600"/>
              <a:gd name="connsiteY373" fmla="*/ 6381333 h 6858000"/>
              <a:gd name="connsiteX374" fmla="*/ 3460661 w 7467600"/>
              <a:gd name="connsiteY374" fmla="*/ 6266763 h 6858000"/>
              <a:gd name="connsiteX375" fmla="*/ 3518021 w 7467600"/>
              <a:gd name="connsiteY375" fmla="*/ 6117298 h 6858000"/>
              <a:gd name="connsiteX376" fmla="*/ 3554035 w 7467600"/>
              <a:gd name="connsiteY376" fmla="*/ 6027832 h 6858000"/>
              <a:gd name="connsiteX377" fmla="*/ 3677174 w 7467600"/>
              <a:gd name="connsiteY377" fmla="*/ 5636351 h 6858000"/>
              <a:gd name="connsiteX378" fmla="*/ 3698819 w 7467600"/>
              <a:gd name="connsiteY378" fmla="*/ 5560503 h 6858000"/>
              <a:gd name="connsiteX379" fmla="*/ 3702094 w 7467600"/>
              <a:gd name="connsiteY379" fmla="*/ 5549194 h 6858000"/>
              <a:gd name="connsiteX380" fmla="*/ 3398355 w 7467600"/>
              <a:gd name="connsiteY380" fmla="*/ 6094603 h 6858000"/>
              <a:gd name="connsiteX381" fmla="*/ 3193941 w 7467600"/>
              <a:gd name="connsiteY381" fmla="*/ 6798775 h 6858000"/>
              <a:gd name="connsiteX382" fmla="*/ 3184140 w 7467600"/>
              <a:gd name="connsiteY382" fmla="*/ 6858000 h 6858000"/>
              <a:gd name="connsiteX383" fmla="*/ 3099978 w 7467600"/>
              <a:gd name="connsiteY383" fmla="*/ 6858000 h 6858000"/>
              <a:gd name="connsiteX384" fmla="*/ 3101556 w 7467600"/>
              <a:gd name="connsiteY384" fmla="*/ 6843337 h 6858000"/>
              <a:gd name="connsiteX385" fmla="*/ 3370162 w 7467600"/>
              <a:gd name="connsiteY385" fmla="*/ 5785550 h 6858000"/>
              <a:gd name="connsiteX386" fmla="*/ 3746477 w 7467600"/>
              <a:gd name="connsiteY386" fmla="*/ 5377889 h 6858000"/>
              <a:gd name="connsiteX387" fmla="*/ 3863399 w 7467600"/>
              <a:gd name="connsiteY387" fmla="*/ 5087257 h 6858000"/>
              <a:gd name="connsiteX388" fmla="*/ 3968712 w 7467600"/>
              <a:gd name="connsiteY388" fmla="*/ 4913989 h 6858000"/>
              <a:gd name="connsiteX389" fmla="*/ 2792390 w 7467600"/>
              <a:gd name="connsiteY389" fmla="*/ 5382974 h 6858000"/>
              <a:gd name="connsiteX390" fmla="*/ 2714982 w 7467600"/>
              <a:gd name="connsiteY390" fmla="*/ 5427051 h 6858000"/>
              <a:gd name="connsiteX391" fmla="*/ 2813361 w 7467600"/>
              <a:gd name="connsiteY391" fmla="*/ 6023912 h 6858000"/>
              <a:gd name="connsiteX392" fmla="*/ 2688430 w 7467600"/>
              <a:gd name="connsiteY392" fmla="*/ 6801564 h 6858000"/>
              <a:gd name="connsiteX393" fmla="*/ 2629626 w 7467600"/>
              <a:gd name="connsiteY393" fmla="*/ 6763394 h 6858000"/>
              <a:gd name="connsiteX394" fmla="*/ 2565328 w 7467600"/>
              <a:gd name="connsiteY394" fmla="*/ 5516399 h 6858000"/>
              <a:gd name="connsiteX395" fmla="*/ 1922999 w 7467600"/>
              <a:gd name="connsiteY395" fmla="*/ 5980343 h 6858000"/>
              <a:gd name="connsiteX396" fmla="*/ 1950261 w 7467600"/>
              <a:gd name="connsiteY396" fmla="*/ 6405858 h 6858000"/>
              <a:gd name="connsiteX397" fmla="*/ 2365554 w 7467600"/>
              <a:gd name="connsiteY397" fmla="*/ 6759107 h 6858000"/>
              <a:gd name="connsiteX398" fmla="*/ 2424142 w 7467600"/>
              <a:gd name="connsiteY398" fmla="*/ 6858000 h 6858000"/>
              <a:gd name="connsiteX399" fmla="*/ 2395994 w 7467600"/>
              <a:gd name="connsiteY399" fmla="*/ 6858000 h 6858000"/>
              <a:gd name="connsiteX400" fmla="*/ 2392863 w 7467600"/>
              <a:gd name="connsiteY400" fmla="*/ 6852964 h 6858000"/>
              <a:gd name="connsiteX401" fmla="*/ 2017589 w 7467600"/>
              <a:gd name="connsiteY401" fmla="*/ 6493982 h 6858000"/>
              <a:gd name="connsiteX402" fmla="*/ 2147336 w 7467600"/>
              <a:gd name="connsiteY402" fmla="*/ 6594052 h 6858000"/>
              <a:gd name="connsiteX403" fmla="*/ 2207047 w 7467600"/>
              <a:gd name="connsiteY403" fmla="*/ 6654540 h 6858000"/>
              <a:gd name="connsiteX404" fmla="*/ 2299106 w 7467600"/>
              <a:gd name="connsiteY404" fmla="*/ 6778931 h 6858000"/>
              <a:gd name="connsiteX405" fmla="*/ 2314430 w 7467600"/>
              <a:gd name="connsiteY405" fmla="*/ 6801144 h 6858000"/>
              <a:gd name="connsiteX406" fmla="*/ 2352406 w 7467600"/>
              <a:gd name="connsiteY406" fmla="*/ 6858000 h 6858000"/>
              <a:gd name="connsiteX407" fmla="*/ 2314492 w 7467600"/>
              <a:gd name="connsiteY407" fmla="*/ 6858000 h 6858000"/>
              <a:gd name="connsiteX408" fmla="*/ 2288095 w 7467600"/>
              <a:gd name="connsiteY408" fmla="*/ 6818030 h 6858000"/>
              <a:gd name="connsiteX409" fmla="*/ 2272768 w 7467600"/>
              <a:gd name="connsiteY409" fmla="*/ 6795822 h 6858000"/>
              <a:gd name="connsiteX410" fmla="*/ 2182715 w 7467600"/>
              <a:gd name="connsiteY410" fmla="*/ 6675071 h 6858000"/>
              <a:gd name="connsiteX411" fmla="*/ 2032061 w 7467600"/>
              <a:gd name="connsiteY411" fmla="*/ 6541380 h 6858000"/>
              <a:gd name="connsiteX412" fmla="*/ 2257220 w 7467600"/>
              <a:gd name="connsiteY412" fmla="*/ 6826257 h 6858000"/>
              <a:gd name="connsiteX413" fmla="*/ 2281324 w 7467600"/>
              <a:gd name="connsiteY413" fmla="*/ 6858000 h 6858000"/>
              <a:gd name="connsiteX414" fmla="*/ 2242860 w 7467600"/>
              <a:gd name="connsiteY414" fmla="*/ 6858000 h 6858000"/>
              <a:gd name="connsiteX415" fmla="*/ 2232818 w 7467600"/>
              <a:gd name="connsiteY415" fmla="*/ 6844926 h 6858000"/>
              <a:gd name="connsiteX416" fmla="*/ 1990172 w 7467600"/>
              <a:gd name="connsiteY416" fmla="*/ 6542121 h 6858000"/>
              <a:gd name="connsiteX417" fmla="*/ 2124090 w 7467600"/>
              <a:gd name="connsiteY417" fmla="*/ 6761017 h 6858000"/>
              <a:gd name="connsiteX418" fmla="*/ 2200380 w 7467600"/>
              <a:gd name="connsiteY418" fmla="*/ 6858000 h 6858000"/>
              <a:gd name="connsiteX419" fmla="*/ 2147507 w 7467600"/>
              <a:gd name="connsiteY419" fmla="*/ 6858000 h 6858000"/>
              <a:gd name="connsiteX420" fmla="*/ 2070668 w 7467600"/>
              <a:gd name="connsiteY420" fmla="*/ 6761520 h 6858000"/>
              <a:gd name="connsiteX421" fmla="*/ 1975142 w 7467600"/>
              <a:gd name="connsiteY421" fmla="*/ 6585570 h 6858000"/>
              <a:gd name="connsiteX422" fmla="*/ 2050035 w 7467600"/>
              <a:gd name="connsiteY422" fmla="*/ 6813345 h 6858000"/>
              <a:gd name="connsiteX423" fmla="*/ 2063025 w 7467600"/>
              <a:gd name="connsiteY423" fmla="*/ 6858000 h 6858000"/>
              <a:gd name="connsiteX424" fmla="*/ 2021675 w 7467600"/>
              <a:gd name="connsiteY424" fmla="*/ 6858000 h 6858000"/>
              <a:gd name="connsiteX425" fmla="*/ 2019308 w 7467600"/>
              <a:gd name="connsiteY425" fmla="*/ 6847118 h 6858000"/>
              <a:gd name="connsiteX426" fmla="*/ 1938835 w 7467600"/>
              <a:gd name="connsiteY426" fmla="*/ 6551160 h 6858000"/>
              <a:gd name="connsiteX427" fmla="*/ 1953230 w 7467600"/>
              <a:gd name="connsiteY427" fmla="*/ 6759699 h 6858000"/>
              <a:gd name="connsiteX428" fmla="*/ 1956763 w 7467600"/>
              <a:gd name="connsiteY428" fmla="*/ 6778191 h 6858000"/>
              <a:gd name="connsiteX429" fmla="*/ 1967925 w 7467600"/>
              <a:gd name="connsiteY429" fmla="*/ 6858000 h 6858000"/>
              <a:gd name="connsiteX430" fmla="*/ 1936622 w 7467600"/>
              <a:gd name="connsiteY430" fmla="*/ 6858000 h 6858000"/>
              <a:gd name="connsiteX431" fmla="*/ 1926261 w 7467600"/>
              <a:gd name="connsiteY431" fmla="*/ 6784064 h 6858000"/>
              <a:gd name="connsiteX432" fmla="*/ 1922724 w 7467600"/>
              <a:gd name="connsiteY432" fmla="*/ 6765577 h 6858000"/>
              <a:gd name="connsiteX433" fmla="*/ 1904650 w 7467600"/>
              <a:gd name="connsiteY433" fmla="*/ 6639616 h 6858000"/>
              <a:gd name="connsiteX434" fmla="*/ 1885273 w 7467600"/>
              <a:gd name="connsiteY434" fmla="*/ 6858000 h 6858000"/>
              <a:gd name="connsiteX435" fmla="*/ 1854363 w 7467600"/>
              <a:gd name="connsiteY435" fmla="*/ 6858000 h 6858000"/>
              <a:gd name="connsiteX436" fmla="*/ 1880391 w 7467600"/>
              <a:gd name="connsiteY436" fmla="*/ 6603796 h 6858000"/>
              <a:gd name="connsiteX437" fmla="*/ 1818273 w 7467600"/>
              <a:gd name="connsiteY437" fmla="*/ 6715729 h 6858000"/>
              <a:gd name="connsiteX438" fmla="*/ 1794691 w 7467600"/>
              <a:gd name="connsiteY438" fmla="*/ 6843239 h 6858000"/>
              <a:gd name="connsiteX439" fmla="*/ 1794914 w 7467600"/>
              <a:gd name="connsiteY439" fmla="*/ 6858000 h 6858000"/>
              <a:gd name="connsiteX440" fmla="*/ 1746128 w 7467600"/>
              <a:gd name="connsiteY440" fmla="*/ 6858000 h 6858000"/>
              <a:gd name="connsiteX441" fmla="*/ 1753934 w 7467600"/>
              <a:gd name="connsiteY441" fmla="*/ 6724796 h 6858000"/>
              <a:gd name="connsiteX442" fmla="*/ 1792053 w 7467600"/>
              <a:gd name="connsiteY442" fmla="*/ 6572396 h 6858000"/>
              <a:gd name="connsiteX443" fmla="*/ 1862248 w 7467600"/>
              <a:gd name="connsiteY443" fmla="*/ 6266397 h 6858000"/>
              <a:gd name="connsiteX444" fmla="*/ 1862250 w 7467600"/>
              <a:gd name="connsiteY444" fmla="*/ 6033531 h 6858000"/>
              <a:gd name="connsiteX445" fmla="*/ 1211999 w 7467600"/>
              <a:gd name="connsiteY445" fmla="*/ 6683610 h 6858000"/>
              <a:gd name="connsiteX446" fmla="*/ 1213266 w 7467600"/>
              <a:gd name="connsiteY446" fmla="*/ 6691947 h 6858000"/>
              <a:gd name="connsiteX447" fmla="*/ 1203370 w 7467600"/>
              <a:gd name="connsiteY447" fmla="*/ 6850676 h 6858000"/>
              <a:gd name="connsiteX448" fmla="*/ 1203671 w 7467600"/>
              <a:gd name="connsiteY448" fmla="*/ 6858000 h 6858000"/>
              <a:gd name="connsiteX449" fmla="*/ 1143180 w 7467600"/>
              <a:gd name="connsiteY449" fmla="*/ 6858000 h 6858000"/>
              <a:gd name="connsiteX450" fmla="*/ 1142176 w 7467600"/>
              <a:gd name="connsiteY450" fmla="*/ 6766045 h 6858000"/>
              <a:gd name="connsiteX451" fmla="*/ 1067484 w 7467600"/>
              <a:gd name="connsiteY451" fmla="*/ 6858000 h 6858000"/>
              <a:gd name="connsiteX452" fmla="*/ 953928 w 7467600"/>
              <a:gd name="connsiteY452" fmla="*/ 6858000 h 6858000"/>
              <a:gd name="connsiteX453" fmla="*/ 959715 w 7467600"/>
              <a:gd name="connsiteY453" fmla="*/ 6850185 h 6858000"/>
              <a:gd name="connsiteX454" fmla="*/ 1483788 w 7467600"/>
              <a:gd name="connsiteY454" fmla="*/ 6259174 h 6858000"/>
              <a:gd name="connsiteX455" fmla="*/ 1100671 w 7467600"/>
              <a:gd name="connsiteY455" fmla="*/ 6252137 h 6858000"/>
              <a:gd name="connsiteX456" fmla="*/ 1090144 w 7467600"/>
              <a:gd name="connsiteY456" fmla="*/ 6256748 h 6858000"/>
              <a:gd name="connsiteX457" fmla="*/ 1095872 w 7467600"/>
              <a:gd name="connsiteY457" fmla="*/ 6271892 h 6858000"/>
              <a:gd name="connsiteX458" fmla="*/ 262785 w 7467600"/>
              <a:gd name="connsiteY458" fmla="*/ 6845450 h 6858000"/>
              <a:gd name="connsiteX459" fmla="*/ 209968 w 7467600"/>
              <a:gd name="connsiteY459" fmla="*/ 6770713 h 6858000"/>
              <a:gd name="connsiteX460" fmla="*/ 873460 w 7467600"/>
              <a:gd name="connsiteY460" fmla="*/ 6253768 h 6858000"/>
              <a:gd name="connsiteX461" fmla="*/ 192686 w 7467600"/>
              <a:gd name="connsiteY461" fmla="*/ 5849257 h 6858000"/>
              <a:gd name="connsiteX462" fmla="*/ 4696 w 7467600"/>
              <a:gd name="connsiteY462" fmla="*/ 5697668 h 6858000"/>
              <a:gd name="connsiteX463" fmla="*/ 0 w 7467600"/>
              <a:gd name="connsiteY463" fmla="*/ 5689984 h 6858000"/>
              <a:gd name="connsiteX464" fmla="*/ 0 w 7467600"/>
              <a:gd name="connsiteY464" fmla="*/ 5513472 h 6858000"/>
              <a:gd name="connsiteX465" fmla="*/ 174101 w 7467600"/>
              <a:gd name="connsiteY465" fmla="*/ 5620277 h 6858000"/>
              <a:gd name="connsiteX466" fmla="*/ 891800 w 7467600"/>
              <a:gd name="connsiteY466" fmla="*/ 6036935 h 6858000"/>
              <a:gd name="connsiteX467" fmla="*/ 1072219 w 7467600"/>
              <a:gd name="connsiteY467" fmla="*/ 6169443 h 6858000"/>
              <a:gd name="connsiteX468" fmla="*/ 1074117 w 7467600"/>
              <a:gd name="connsiteY468" fmla="*/ 6170301 h 6858000"/>
              <a:gd name="connsiteX469" fmla="*/ 1083114 w 7467600"/>
              <a:gd name="connsiteY469" fmla="*/ 6174131 h 6858000"/>
              <a:gd name="connsiteX470" fmla="*/ 1543010 w 7467600"/>
              <a:gd name="connsiteY470" fmla="*/ 6191140 h 6858000"/>
              <a:gd name="connsiteX471" fmla="*/ 1551080 w 7467600"/>
              <a:gd name="connsiteY471" fmla="*/ 6195006 h 6858000"/>
              <a:gd name="connsiteX472" fmla="*/ 2345443 w 7467600"/>
              <a:gd name="connsiteY472" fmla="*/ 5549882 h 6858000"/>
              <a:gd name="connsiteX473" fmla="*/ 1721499 w 7467600"/>
              <a:gd name="connsiteY473" fmla="*/ 5599969 h 6858000"/>
              <a:gd name="connsiteX474" fmla="*/ 767716 w 7467600"/>
              <a:gd name="connsiteY474" fmla="*/ 5472768 h 6858000"/>
              <a:gd name="connsiteX475" fmla="*/ 722147 w 7467600"/>
              <a:gd name="connsiteY475" fmla="*/ 5393091 h 6858000"/>
              <a:gd name="connsiteX476" fmla="*/ 1485552 w 7467600"/>
              <a:gd name="connsiteY476" fmla="*/ 5313202 h 6858000"/>
              <a:gd name="connsiteX477" fmla="*/ 2143004 w 7467600"/>
              <a:gd name="connsiteY477" fmla="*/ 5402420 h 6858000"/>
              <a:gd name="connsiteX478" fmla="*/ 1933391 w 7467600"/>
              <a:gd name="connsiteY478" fmla="*/ 5156971 h 6858000"/>
              <a:gd name="connsiteX479" fmla="*/ 1827118 w 7467600"/>
              <a:gd name="connsiteY479" fmla="*/ 4968410 h 6858000"/>
              <a:gd name="connsiteX480" fmla="*/ 1837349 w 7467600"/>
              <a:gd name="connsiteY480" fmla="*/ 4956357 h 6858000"/>
              <a:gd name="connsiteX481" fmla="*/ 2162835 w 7467600"/>
              <a:gd name="connsiteY481" fmla="*/ 5187853 h 6858000"/>
              <a:gd name="connsiteX482" fmla="*/ 2257167 w 7467600"/>
              <a:gd name="connsiteY482" fmla="*/ 5462123 h 6858000"/>
              <a:gd name="connsiteX483" fmla="*/ 2261598 w 7467600"/>
              <a:gd name="connsiteY483" fmla="*/ 5467998 h 6858000"/>
              <a:gd name="connsiteX484" fmla="*/ 2437177 w 7467600"/>
              <a:gd name="connsiteY484" fmla="*/ 5479608 h 6858000"/>
              <a:gd name="connsiteX485" fmla="*/ 2445247 w 7467600"/>
              <a:gd name="connsiteY485" fmla="*/ 5483476 h 6858000"/>
              <a:gd name="connsiteX486" fmla="*/ 2743626 w 7467600"/>
              <a:gd name="connsiteY486" fmla="*/ 5304819 h 6858000"/>
              <a:gd name="connsiteX487" fmla="*/ 3048102 w 7467600"/>
              <a:gd name="connsiteY487" fmla="*/ 5150595 h 6858000"/>
              <a:gd name="connsiteX488" fmla="*/ 1799414 w 7467600"/>
              <a:gd name="connsiteY488" fmla="*/ 4694732 h 6858000"/>
              <a:gd name="connsiteX489" fmla="*/ 1771735 w 7467600"/>
              <a:gd name="connsiteY489" fmla="*/ 4619929 h 6858000"/>
              <a:gd name="connsiteX490" fmla="*/ 3104273 w 7467600"/>
              <a:gd name="connsiteY490" fmla="*/ 5076159 h 6858000"/>
              <a:gd name="connsiteX491" fmla="*/ 3113245 w 7467600"/>
              <a:gd name="connsiteY491" fmla="*/ 5090705 h 6858000"/>
              <a:gd name="connsiteX492" fmla="*/ 3126294 w 7467600"/>
              <a:gd name="connsiteY492" fmla="*/ 5114400 h 6858000"/>
              <a:gd name="connsiteX493" fmla="*/ 3937433 w 7467600"/>
              <a:gd name="connsiteY493" fmla="*/ 4830473 h 6858000"/>
              <a:gd name="connsiteX494" fmla="*/ 3590475 w 7467600"/>
              <a:gd name="connsiteY494" fmla="*/ 4597974 h 6858000"/>
              <a:gd name="connsiteX495" fmla="*/ 3100264 w 7467600"/>
              <a:gd name="connsiteY495" fmla="*/ 4579845 h 6858000"/>
              <a:gd name="connsiteX496" fmla="*/ 2183576 w 7467600"/>
              <a:gd name="connsiteY496" fmla="*/ 4227150 h 6858000"/>
              <a:gd name="connsiteX497" fmla="*/ 2151029 w 7467600"/>
              <a:gd name="connsiteY497" fmla="*/ 4146947 h 6858000"/>
              <a:gd name="connsiteX498" fmla="*/ 3563434 w 7467600"/>
              <a:gd name="connsiteY498" fmla="*/ 4469115 h 6858000"/>
              <a:gd name="connsiteX499" fmla="*/ 3177952 w 7467600"/>
              <a:gd name="connsiteY499" fmla="*/ 3657386 h 6858000"/>
              <a:gd name="connsiteX500" fmla="*/ 3189263 w 7467600"/>
              <a:gd name="connsiteY500" fmla="*/ 3625726 h 6858000"/>
              <a:gd name="connsiteX501" fmla="*/ 3560912 w 7467600"/>
              <a:gd name="connsiteY501" fmla="*/ 4079863 h 6858000"/>
              <a:gd name="connsiteX502" fmla="*/ 3626636 w 7467600"/>
              <a:gd name="connsiteY502" fmla="*/ 4512230 h 6858000"/>
              <a:gd name="connsiteX503" fmla="*/ 3653088 w 7467600"/>
              <a:gd name="connsiteY503" fmla="*/ 4521417 h 6858000"/>
              <a:gd name="connsiteX504" fmla="*/ 3988128 w 7467600"/>
              <a:gd name="connsiteY504" fmla="*/ 4817267 h 6858000"/>
              <a:gd name="connsiteX505" fmla="*/ 4830582 w 7467600"/>
              <a:gd name="connsiteY505" fmla="*/ 4676000 h 6858000"/>
              <a:gd name="connsiteX506" fmla="*/ 4830100 w 7467600"/>
              <a:gd name="connsiteY506" fmla="*/ 4675554 h 6858000"/>
              <a:gd name="connsiteX507" fmla="*/ 4036318 w 7467600"/>
              <a:gd name="connsiteY507" fmla="*/ 4147013 h 6858000"/>
              <a:gd name="connsiteX508" fmla="*/ 3432098 w 7467600"/>
              <a:gd name="connsiteY508" fmla="*/ 3537312 h 6858000"/>
              <a:gd name="connsiteX509" fmla="*/ 3446761 w 7467600"/>
              <a:gd name="connsiteY509" fmla="*/ 3461278 h 6858000"/>
              <a:gd name="connsiteX510" fmla="*/ 4419733 w 7467600"/>
              <a:gd name="connsiteY510" fmla="*/ 3963555 h 6858000"/>
              <a:gd name="connsiteX511" fmla="*/ 4781371 w 7467600"/>
              <a:gd name="connsiteY511" fmla="*/ 4458604 h 6858000"/>
              <a:gd name="connsiteX512" fmla="*/ 4780440 w 7467600"/>
              <a:gd name="connsiteY512" fmla="*/ 4470290 h 6858000"/>
              <a:gd name="connsiteX513" fmla="*/ 4898954 w 7467600"/>
              <a:gd name="connsiteY513" fmla="*/ 4662092 h 6858000"/>
              <a:gd name="connsiteX514" fmla="*/ 4900699 w 7467600"/>
              <a:gd name="connsiteY514" fmla="*/ 4670867 h 6858000"/>
              <a:gd name="connsiteX515" fmla="*/ 5714511 w 7467600"/>
              <a:gd name="connsiteY515" fmla="*/ 4663483 h 6858000"/>
              <a:gd name="connsiteX516" fmla="*/ 5464793 w 7467600"/>
              <a:gd name="connsiteY516" fmla="*/ 4393556 h 6858000"/>
              <a:gd name="connsiteX517" fmla="*/ 5461897 w 7467600"/>
              <a:gd name="connsiteY517" fmla="*/ 4390879 h 6858000"/>
              <a:gd name="connsiteX518" fmla="*/ 4294126 w 7467600"/>
              <a:gd name="connsiteY518" fmla="*/ 3303048 h 6858000"/>
              <a:gd name="connsiteX519" fmla="*/ 4305321 w 7467600"/>
              <a:gd name="connsiteY519" fmla="*/ 3256953 h 6858000"/>
              <a:gd name="connsiteX520" fmla="*/ 4949299 w 7467600"/>
              <a:gd name="connsiteY520" fmla="*/ 3766336 h 6858000"/>
              <a:gd name="connsiteX521" fmla="*/ 5291452 w 7467600"/>
              <a:gd name="connsiteY521" fmla="*/ 4076801 h 6858000"/>
              <a:gd name="connsiteX522" fmla="*/ 5434998 w 7467600"/>
              <a:gd name="connsiteY522" fmla="*/ 4254100 h 6858000"/>
              <a:gd name="connsiteX523" fmla="*/ 5351015 w 7467600"/>
              <a:gd name="connsiteY523" fmla="*/ 3760989 h 6858000"/>
              <a:gd name="connsiteX524" fmla="*/ 5413780 w 7467600"/>
              <a:gd name="connsiteY524" fmla="*/ 2966265 h 6858000"/>
              <a:gd name="connsiteX525" fmla="*/ 5425627 w 7467600"/>
              <a:gd name="connsiteY525" fmla="*/ 2954192 h 6858000"/>
              <a:gd name="connsiteX526" fmla="*/ 6604735 w 7467600"/>
              <a:gd name="connsiteY526" fmla="*/ 2041381 h 6858000"/>
              <a:gd name="connsiteX527" fmla="*/ 7204487 w 7467600"/>
              <a:gd name="connsiteY527" fmla="*/ 2742112 h 6858000"/>
              <a:gd name="connsiteX528" fmla="*/ 7131592 w 7467600"/>
              <a:gd name="connsiteY528" fmla="*/ 2672096 h 6858000"/>
              <a:gd name="connsiteX529" fmla="*/ 6996344 w 7467600"/>
              <a:gd name="connsiteY529" fmla="*/ 2518310 h 6858000"/>
              <a:gd name="connsiteX530" fmla="*/ 6735495 w 7467600"/>
              <a:gd name="connsiteY530" fmla="*/ 2196890 h 6858000"/>
              <a:gd name="connsiteX531" fmla="*/ 6721901 w 7467600"/>
              <a:gd name="connsiteY531" fmla="*/ 2179274 h 6858000"/>
              <a:gd name="connsiteX532" fmla="*/ 6604735 w 7467600"/>
              <a:gd name="connsiteY532" fmla="*/ 2041381 h 6858000"/>
              <a:gd name="connsiteX533" fmla="*/ 6591670 w 7467600"/>
              <a:gd name="connsiteY533" fmla="*/ 1988277 h 6858000"/>
              <a:gd name="connsiteX534" fmla="*/ 6747349 w 7467600"/>
              <a:gd name="connsiteY534" fmla="*/ 2160069 h 6858000"/>
              <a:gd name="connsiteX535" fmla="*/ 6760943 w 7467600"/>
              <a:gd name="connsiteY535" fmla="*/ 2177686 h 6858000"/>
              <a:gd name="connsiteX536" fmla="*/ 7021065 w 7467600"/>
              <a:gd name="connsiteY536" fmla="*/ 2498102 h 6858000"/>
              <a:gd name="connsiteX537" fmla="*/ 7155223 w 7467600"/>
              <a:gd name="connsiteY537" fmla="*/ 2650386 h 6858000"/>
              <a:gd name="connsiteX538" fmla="*/ 7203167 w 7467600"/>
              <a:gd name="connsiteY538" fmla="*/ 2697288 h 6858000"/>
              <a:gd name="connsiteX539" fmla="*/ 6937703 w 7467600"/>
              <a:gd name="connsiteY539" fmla="*/ 2321981 h 6858000"/>
              <a:gd name="connsiteX540" fmla="*/ 6591670 w 7467600"/>
              <a:gd name="connsiteY540" fmla="*/ 1988277 h 6858000"/>
              <a:gd name="connsiteX541" fmla="*/ 5798671 w 7467600"/>
              <a:gd name="connsiteY541" fmla="*/ 1981601 h 6858000"/>
              <a:gd name="connsiteX542" fmla="*/ 5754709 w 7467600"/>
              <a:gd name="connsiteY542" fmla="*/ 2071454 h 6858000"/>
              <a:gd name="connsiteX543" fmla="*/ 5763044 w 7467600"/>
              <a:gd name="connsiteY543" fmla="*/ 2842206 h 6858000"/>
              <a:gd name="connsiteX544" fmla="*/ 5764974 w 7467600"/>
              <a:gd name="connsiteY544" fmla="*/ 2799609 h 6858000"/>
              <a:gd name="connsiteX545" fmla="*/ 5767665 w 7467600"/>
              <a:gd name="connsiteY545" fmla="*/ 2666409 h 6858000"/>
              <a:gd name="connsiteX546" fmla="*/ 5763055 w 7467600"/>
              <a:gd name="connsiteY546" fmla="*/ 2579705 h 6858000"/>
              <a:gd name="connsiteX547" fmla="*/ 5758079 w 7467600"/>
              <a:gd name="connsiteY547" fmla="*/ 2492508 h 6858000"/>
              <a:gd name="connsiteX548" fmla="*/ 5779325 w 7467600"/>
              <a:gd name="connsiteY548" fmla="*/ 2197069 h 6858000"/>
              <a:gd name="connsiteX549" fmla="*/ 5798671 w 7467600"/>
              <a:gd name="connsiteY549" fmla="*/ 1981601 h 6858000"/>
              <a:gd name="connsiteX550" fmla="*/ 5829202 w 7467600"/>
              <a:gd name="connsiteY550" fmla="*/ 1971679 h 6858000"/>
              <a:gd name="connsiteX551" fmla="*/ 5809558 w 7467600"/>
              <a:gd name="connsiteY551" fmla="*/ 2198043 h 6858000"/>
              <a:gd name="connsiteX552" fmla="*/ 5788653 w 7467600"/>
              <a:gd name="connsiteY552" fmla="*/ 2489430 h 6858000"/>
              <a:gd name="connsiteX553" fmla="*/ 5793439 w 7467600"/>
              <a:gd name="connsiteY553" fmla="*/ 2575235 h 6858000"/>
              <a:gd name="connsiteX554" fmla="*/ 5796837 w 7467600"/>
              <a:gd name="connsiteY554" fmla="*/ 2637633 h 6858000"/>
              <a:gd name="connsiteX555" fmla="*/ 5818614 w 7467600"/>
              <a:gd name="connsiteY555" fmla="*/ 2473055 h 6858000"/>
              <a:gd name="connsiteX556" fmla="*/ 5829202 w 7467600"/>
              <a:gd name="connsiteY556" fmla="*/ 1971679 h 6858000"/>
              <a:gd name="connsiteX557" fmla="*/ 5911389 w 7467600"/>
              <a:gd name="connsiteY557" fmla="*/ 1898371 h 6858000"/>
              <a:gd name="connsiteX558" fmla="*/ 6237627 w 7467600"/>
              <a:gd name="connsiteY558" fmla="*/ 2231921 h 6858000"/>
              <a:gd name="connsiteX559" fmla="*/ 5911389 w 7467600"/>
              <a:gd name="connsiteY559" fmla="*/ 1898371 h 6858000"/>
              <a:gd name="connsiteX560" fmla="*/ 6944437 w 7467600"/>
              <a:gd name="connsiteY560" fmla="*/ 1575402 h 6858000"/>
              <a:gd name="connsiteX561" fmla="*/ 6304730 w 7467600"/>
              <a:gd name="connsiteY561" fmla="*/ 1766654 h 6858000"/>
              <a:gd name="connsiteX562" fmla="*/ 6944437 w 7467600"/>
              <a:gd name="connsiteY562" fmla="*/ 1575402 h 6858000"/>
              <a:gd name="connsiteX563" fmla="*/ 7019523 w 7467600"/>
              <a:gd name="connsiteY563" fmla="*/ 1519450 h 6858000"/>
              <a:gd name="connsiteX564" fmla="*/ 6298091 w 7467600"/>
              <a:gd name="connsiteY564" fmla="*/ 1737122 h 6858000"/>
              <a:gd name="connsiteX565" fmla="*/ 7019523 w 7467600"/>
              <a:gd name="connsiteY565" fmla="*/ 1519450 h 6858000"/>
              <a:gd name="connsiteX566" fmla="*/ 2399523 w 7467600"/>
              <a:gd name="connsiteY566" fmla="*/ 1428234 h 6858000"/>
              <a:gd name="connsiteX567" fmla="*/ 2224982 w 7467600"/>
              <a:gd name="connsiteY567" fmla="*/ 1826201 h 6858000"/>
              <a:gd name="connsiteX568" fmla="*/ 2096099 w 7467600"/>
              <a:gd name="connsiteY568" fmla="*/ 2345900 h 6858000"/>
              <a:gd name="connsiteX569" fmla="*/ 2283317 w 7467600"/>
              <a:gd name="connsiteY569" fmla="*/ 1796925 h 6858000"/>
              <a:gd name="connsiteX570" fmla="*/ 2399523 w 7467600"/>
              <a:gd name="connsiteY570" fmla="*/ 1428234 h 6858000"/>
              <a:gd name="connsiteX571" fmla="*/ 2448558 w 7467600"/>
              <a:gd name="connsiteY571" fmla="*/ 1373435 h 6858000"/>
              <a:gd name="connsiteX572" fmla="*/ 2312521 w 7467600"/>
              <a:gd name="connsiteY572" fmla="*/ 1806140 h 6858000"/>
              <a:gd name="connsiteX573" fmla="*/ 2127533 w 7467600"/>
              <a:gd name="connsiteY573" fmla="*/ 2348380 h 6858000"/>
              <a:gd name="connsiteX574" fmla="*/ 2358080 w 7467600"/>
              <a:gd name="connsiteY574" fmla="*/ 1866134 h 6858000"/>
              <a:gd name="connsiteX575" fmla="*/ 2407436 w 7467600"/>
              <a:gd name="connsiteY575" fmla="*/ 1651070 h 6858000"/>
              <a:gd name="connsiteX576" fmla="*/ 2448558 w 7467600"/>
              <a:gd name="connsiteY576" fmla="*/ 1373435 h 6858000"/>
              <a:gd name="connsiteX577" fmla="*/ 278707 w 7467600"/>
              <a:gd name="connsiteY577" fmla="*/ 1352270 h 6858000"/>
              <a:gd name="connsiteX578" fmla="*/ 321570 w 7467600"/>
              <a:gd name="connsiteY578" fmla="*/ 1861610 h 6858000"/>
              <a:gd name="connsiteX579" fmla="*/ 294281 w 7467600"/>
              <a:gd name="connsiteY579" fmla="*/ 1440658 h 6858000"/>
              <a:gd name="connsiteX580" fmla="*/ 278707 w 7467600"/>
              <a:gd name="connsiteY580" fmla="*/ 1352270 h 6858000"/>
              <a:gd name="connsiteX581" fmla="*/ 1423821 w 7467600"/>
              <a:gd name="connsiteY581" fmla="*/ 1351958 h 6858000"/>
              <a:gd name="connsiteX582" fmla="*/ 1638521 w 7467600"/>
              <a:gd name="connsiteY582" fmla="*/ 1908470 h 6858000"/>
              <a:gd name="connsiteX583" fmla="*/ 1754199 w 7467600"/>
              <a:gd name="connsiteY583" fmla="*/ 2149284 h 6858000"/>
              <a:gd name="connsiteX584" fmla="*/ 1908359 w 7467600"/>
              <a:gd name="connsiteY584" fmla="*/ 2364988 h 6858000"/>
              <a:gd name="connsiteX585" fmla="*/ 1647661 w 7467600"/>
              <a:gd name="connsiteY585" fmla="*/ 1825945 h 6858000"/>
              <a:gd name="connsiteX586" fmla="*/ 1423821 w 7467600"/>
              <a:gd name="connsiteY586" fmla="*/ 1351958 h 6858000"/>
              <a:gd name="connsiteX587" fmla="*/ 1431890 w 7467600"/>
              <a:gd name="connsiteY587" fmla="*/ 1306475 h 6858000"/>
              <a:gd name="connsiteX588" fmla="*/ 1507597 w 7467600"/>
              <a:gd name="connsiteY588" fmla="*/ 1446132 h 6858000"/>
              <a:gd name="connsiteX589" fmla="*/ 1674586 w 7467600"/>
              <a:gd name="connsiteY589" fmla="*/ 1813832 h 6858000"/>
              <a:gd name="connsiteX590" fmla="*/ 1815950 w 7467600"/>
              <a:gd name="connsiteY590" fmla="*/ 2128564 h 6858000"/>
              <a:gd name="connsiteX591" fmla="*/ 1984242 w 7467600"/>
              <a:gd name="connsiteY591" fmla="*/ 2430829 h 6858000"/>
              <a:gd name="connsiteX592" fmla="*/ 2014023 w 7467600"/>
              <a:gd name="connsiteY592" fmla="*/ 2450995 h 6858000"/>
              <a:gd name="connsiteX593" fmla="*/ 1747337 w 7467600"/>
              <a:gd name="connsiteY593" fmla="*/ 1855264 h 6858000"/>
              <a:gd name="connsiteX594" fmla="*/ 1533749 w 7467600"/>
              <a:gd name="connsiteY594" fmla="*/ 1478656 h 6858000"/>
              <a:gd name="connsiteX595" fmla="*/ 1431890 w 7467600"/>
              <a:gd name="connsiteY595" fmla="*/ 1306475 h 6858000"/>
              <a:gd name="connsiteX596" fmla="*/ 5052692 w 7467600"/>
              <a:gd name="connsiteY596" fmla="*/ 1292994 h 6858000"/>
              <a:gd name="connsiteX597" fmla="*/ 5200661 w 7467600"/>
              <a:gd name="connsiteY597" fmla="*/ 1635186 h 6858000"/>
              <a:gd name="connsiteX598" fmla="*/ 5297138 w 7467600"/>
              <a:gd name="connsiteY598" fmla="*/ 1906351 h 6858000"/>
              <a:gd name="connsiteX599" fmla="*/ 5052692 w 7467600"/>
              <a:gd name="connsiteY599" fmla="*/ 1292994 h 6858000"/>
              <a:gd name="connsiteX600" fmla="*/ 5009948 w 7467600"/>
              <a:gd name="connsiteY600" fmla="*/ 1273619 h 6858000"/>
              <a:gd name="connsiteX601" fmla="*/ 5121777 w 7467600"/>
              <a:gd name="connsiteY601" fmla="*/ 1654213 h 6858000"/>
              <a:gd name="connsiteX602" fmla="*/ 5293545 w 7467600"/>
              <a:gd name="connsiteY602" fmla="*/ 2072247 h 6858000"/>
              <a:gd name="connsiteX603" fmla="*/ 5294042 w 7467600"/>
              <a:gd name="connsiteY603" fmla="*/ 2065019 h 6858000"/>
              <a:gd name="connsiteX604" fmla="*/ 5171936 w 7467600"/>
              <a:gd name="connsiteY604" fmla="*/ 1647613 h 6858000"/>
              <a:gd name="connsiteX605" fmla="*/ 5009948 w 7467600"/>
              <a:gd name="connsiteY605" fmla="*/ 1273619 h 6858000"/>
              <a:gd name="connsiteX606" fmla="*/ 655236 w 7467600"/>
              <a:gd name="connsiteY606" fmla="*/ 1268632 h 6858000"/>
              <a:gd name="connsiteX607" fmla="*/ 839521 w 7467600"/>
              <a:gd name="connsiteY607" fmla="*/ 1685315 h 6858000"/>
              <a:gd name="connsiteX608" fmla="*/ 1109416 w 7467600"/>
              <a:gd name="connsiteY608" fmla="*/ 2061663 h 6858000"/>
              <a:gd name="connsiteX609" fmla="*/ 1298300 w 7467600"/>
              <a:gd name="connsiteY609" fmla="*/ 2247742 h 6858000"/>
              <a:gd name="connsiteX610" fmla="*/ 1125871 w 7467600"/>
              <a:gd name="connsiteY610" fmla="*/ 1989513 h 6858000"/>
              <a:gd name="connsiteX611" fmla="*/ 981574 w 7467600"/>
              <a:gd name="connsiteY611" fmla="*/ 1783157 h 6858000"/>
              <a:gd name="connsiteX612" fmla="*/ 922198 w 7467600"/>
              <a:gd name="connsiteY612" fmla="*/ 1677437 h 6858000"/>
              <a:gd name="connsiteX613" fmla="*/ 869293 w 7467600"/>
              <a:gd name="connsiteY613" fmla="*/ 1583214 h 6858000"/>
              <a:gd name="connsiteX614" fmla="*/ 751431 w 7467600"/>
              <a:gd name="connsiteY614" fmla="*/ 1405731 h 6858000"/>
              <a:gd name="connsiteX615" fmla="*/ 655236 w 7467600"/>
              <a:gd name="connsiteY615" fmla="*/ 1268632 h 6858000"/>
              <a:gd name="connsiteX616" fmla="*/ 6516292 w 7467600"/>
              <a:gd name="connsiteY616" fmla="*/ 1263064 h 6858000"/>
              <a:gd name="connsiteX617" fmla="*/ 5736320 w 7467600"/>
              <a:gd name="connsiteY617" fmla="*/ 1501803 h 6858000"/>
              <a:gd name="connsiteX618" fmla="*/ 6516292 w 7467600"/>
              <a:gd name="connsiteY618" fmla="*/ 1263064 h 6858000"/>
              <a:gd name="connsiteX619" fmla="*/ 291466 w 7467600"/>
              <a:gd name="connsiteY619" fmla="*/ 1250369 h 6858000"/>
              <a:gd name="connsiteX620" fmla="*/ 323180 w 7467600"/>
              <a:gd name="connsiteY620" fmla="*/ 1435283 h 6858000"/>
              <a:gd name="connsiteX621" fmla="*/ 349381 w 7467600"/>
              <a:gd name="connsiteY621" fmla="*/ 1875041 h 6858000"/>
              <a:gd name="connsiteX622" fmla="*/ 374363 w 7467600"/>
              <a:gd name="connsiteY622" fmla="*/ 1506494 h 6858000"/>
              <a:gd name="connsiteX623" fmla="*/ 302168 w 7467600"/>
              <a:gd name="connsiteY623" fmla="*/ 1274495 h 6858000"/>
              <a:gd name="connsiteX624" fmla="*/ 291466 w 7467600"/>
              <a:gd name="connsiteY624" fmla="*/ 1250369 h 6858000"/>
              <a:gd name="connsiteX625" fmla="*/ 678222 w 7467600"/>
              <a:gd name="connsiteY625" fmla="*/ 1248670 h 6858000"/>
              <a:gd name="connsiteX626" fmla="*/ 775536 w 7467600"/>
              <a:gd name="connsiteY626" fmla="*/ 1388015 h 6858000"/>
              <a:gd name="connsiteX627" fmla="*/ 894529 w 7467600"/>
              <a:gd name="connsiteY627" fmla="*/ 1567739 h 6858000"/>
              <a:gd name="connsiteX628" fmla="*/ 948000 w 7467600"/>
              <a:gd name="connsiteY628" fmla="*/ 1663088 h 6858000"/>
              <a:gd name="connsiteX629" fmla="*/ 1006812 w 7467600"/>
              <a:gd name="connsiteY629" fmla="*/ 1767683 h 6858000"/>
              <a:gd name="connsiteX630" fmla="*/ 1149133 w 7467600"/>
              <a:gd name="connsiteY630" fmla="*/ 1971513 h 6858000"/>
              <a:gd name="connsiteX631" fmla="*/ 1333952 w 7467600"/>
              <a:gd name="connsiteY631" fmla="*/ 2251620 h 6858000"/>
              <a:gd name="connsiteX632" fmla="*/ 1337329 w 7467600"/>
              <a:gd name="connsiteY632" fmla="*/ 2258350 h 6858000"/>
              <a:gd name="connsiteX633" fmla="*/ 1014726 w 7467600"/>
              <a:gd name="connsiteY633" fmla="*/ 1615556 h 6858000"/>
              <a:gd name="connsiteX634" fmla="*/ 678222 w 7467600"/>
              <a:gd name="connsiteY634" fmla="*/ 1248670 h 6858000"/>
              <a:gd name="connsiteX635" fmla="*/ 6691602 w 7467600"/>
              <a:gd name="connsiteY635" fmla="*/ 1140573 h 6858000"/>
              <a:gd name="connsiteX636" fmla="*/ 6571100 w 7467600"/>
              <a:gd name="connsiteY636" fmla="*/ 1183662 h 6858000"/>
              <a:gd name="connsiteX637" fmla="*/ 6241687 w 7467600"/>
              <a:gd name="connsiteY637" fmla="*/ 1257600 h 6858000"/>
              <a:gd name="connsiteX638" fmla="*/ 5693009 w 7467600"/>
              <a:gd name="connsiteY638" fmla="*/ 1478256 h 6858000"/>
              <a:gd name="connsiteX639" fmla="*/ 6548420 w 7467600"/>
              <a:gd name="connsiteY639" fmla="*/ 1214599 h 6858000"/>
              <a:gd name="connsiteX640" fmla="*/ 6605473 w 7467600"/>
              <a:gd name="connsiteY640" fmla="*/ 1184686 h 6858000"/>
              <a:gd name="connsiteX641" fmla="*/ 6691602 w 7467600"/>
              <a:gd name="connsiteY641" fmla="*/ 1140573 h 6858000"/>
              <a:gd name="connsiteX642" fmla="*/ 4002475 w 7467600"/>
              <a:gd name="connsiteY642" fmla="*/ 1037802 h 6858000"/>
              <a:gd name="connsiteX643" fmla="*/ 4000324 w 7467600"/>
              <a:gd name="connsiteY643" fmla="*/ 1039362 h 6858000"/>
              <a:gd name="connsiteX644" fmla="*/ 4002862 w 7467600"/>
              <a:gd name="connsiteY644" fmla="*/ 1042866 h 6858000"/>
              <a:gd name="connsiteX645" fmla="*/ 4002475 w 7467600"/>
              <a:gd name="connsiteY645" fmla="*/ 1037802 h 6858000"/>
              <a:gd name="connsiteX646" fmla="*/ 506322 w 7467600"/>
              <a:gd name="connsiteY646" fmla="*/ 1020997 h 6858000"/>
              <a:gd name="connsiteX647" fmla="*/ 533068 w 7467600"/>
              <a:gd name="connsiteY647" fmla="*/ 1029409 h 6858000"/>
              <a:gd name="connsiteX648" fmla="*/ 1232525 w 7467600"/>
              <a:gd name="connsiteY648" fmla="*/ 1804675 h 6858000"/>
              <a:gd name="connsiteX649" fmla="*/ 1388858 w 7467600"/>
              <a:gd name="connsiteY649" fmla="*/ 2368011 h 6858000"/>
              <a:gd name="connsiteX650" fmla="*/ 1384098 w 7467600"/>
              <a:gd name="connsiteY650" fmla="*/ 2378125 h 6858000"/>
              <a:gd name="connsiteX651" fmla="*/ 1425393 w 7467600"/>
              <a:gd name="connsiteY651" fmla="*/ 2589124 h 6858000"/>
              <a:gd name="connsiteX652" fmla="*/ 1424001 w 7467600"/>
              <a:gd name="connsiteY652" fmla="*/ 2597541 h 6858000"/>
              <a:gd name="connsiteX653" fmla="*/ 2152729 w 7467600"/>
              <a:gd name="connsiteY653" fmla="*/ 2864487 h 6858000"/>
              <a:gd name="connsiteX654" fmla="*/ 2020609 w 7467600"/>
              <a:gd name="connsiteY654" fmla="*/ 2539671 h 6858000"/>
              <a:gd name="connsiteX655" fmla="*/ 2018920 w 7467600"/>
              <a:gd name="connsiteY655" fmla="*/ 2536309 h 6858000"/>
              <a:gd name="connsiteX656" fmla="*/ 1342441 w 7467600"/>
              <a:gd name="connsiteY656" fmla="*/ 1173017 h 6858000"/>
              <a:gd name="connsiteX657" fmla="*/ 1367925 w 7467600"/>
              <a:gd name="connsiteY657" fmla="*/ 1135648 h 6858000"/>
              <a:gd name="connsiteX658" fmla="*/ 1771401 w 7467600"/>
              <a:gd name="connsiteY658" fmla="*/ 1806673 h 6858000"/>
              <a:gd name="connsiteX659" fmla="*/ 1972385 w 7467600"/>
              <a:gd name="connsiteY659" fmla="*/ 2198735 h 6858000"/>
              <a:gd name="connsiteX660" fmla="*/ 2040892 w 7467600"/>
              <a:gd name="connsiteY660" fmla="*/ 2405205 h 6858000"/>
              <a:gd name="connsiteX661" fmla="*/ 2131689 w 7467600"/>
              <a:gd name="connsiteY661" fmla="*/ 1936926 h 6858000"/>
              <a:gd name="connsiteX662" fmla="*/ 2454820 w 7467600"/>
              <a:gd name="connsiteY662" fmla="*/ 1248808 h 6858000"/>
              <a:gd name="connsiteX663" fmla="*/ 2492512 w 7467600"/>
              <a:gd name="connsiteY663" fmla="*/ 1302920 h 6858000"/>
              <a:gd name="connsiteX664" fmla="*/ 2081216 w 7467600"/>
              <a:gd name="connsiteY664" fmla="*/ 2527513 h 6858000"/>
              <a:gd name="connsiteX665" fmla="*/ 2081211 w 7467600"/>
              <a:gd name="connsiteY665" fmla="*/ 2528916 h 6858000"/>
              <a:gd name="connsiteX666" fmla="*/ 2199067 w 7467600"/>
              <a:gd name="connsiteY666" fmla="*/ 2884061 h 6858000"/>
              <a:gd name="connsiteX667" fmla="*/ 3192586 w 7467600"/>
              <a:gd name="connsiteY667" fmla="*/ 3411496 h 6858000"/>
              <a:gd name="connsiteX668" fmla="*/ 3182620 w 7467600"/>
              <a:gd name="connsiteY668" fmla="*/ 3483279 h 6858000"/>
              <a:gd name="connsiteX669" fmla="*/ 2435119 w 7467600"/>
              <a:gd name="connsiteY669" fmla="*/ 3080173 h 6858000"/>
              <a:gd name="connsiteX670" fmla="*/ 2410152 w 7467600"/>
              <a:gd name="connsiteY670" fmla="*/ 3063751 h 6858000"/>
              <a:gd name="connsiteX671" fmla="*/ 2408099 w 7467600"/>
              <a:gd name="connsiteY671" fmla="*/ 3064403 h 6858000"/>
              <a:gd name="connsiteX672" fmla="*/ 2407218 w 7467600"/>
              <a:gd name="connsiteY672" fmla="*/ 3070324 h 6858000"/>
              <a:gd name="connsiteX673" fmla="*/ 2380138 w 7467600"/>
              <a:gd name="connsiteY673" fmla="*/ 3099341 h 6858000"/>
              <a:gd name="connsiteX674" fmla="*/ 1765923 w 7467600"/>
              <a:gd name="connsiteY674" fmla="*/ 3581043 h 6858000"/>
              <a:gd name="connsiteX675" fmla="*/ 1702258 w 7467600"/>
              <a:gd name="connsiteY675" fmla="*/ 3612286 h 6858000"/>
              <a:gd name="connsiteX676" fmla="*/ 1538370 w 7467600"/>
              <a:gd name="connsiteY676" fmla="*/ 3811804 h 6858000"/>
              <a:gd name="connsiteX677" fmla="*/ 542867 w 7467600"/>
              <a:gd name="connsiteY677" fmla="*/ 4944092 h 6858000"/>
              <a:gd name="connsiteX678" fmla="*/ 515800 w 7467600"/>
              <a:gd name="connsiteY678" fmla="*/ 4862180 h 6858000"/>
              <a:gd name="connsiteX679" fmla="*/ 909145 w 7467600"/>
              <a:gd name="connsiteY679" fmla="*/ 4199225 h 6858000"/>
              <a:gd name="connsiteX680" fmla="*/ 1214067 w 7467600"/>
              <a:gd name="connsiteY680" fmla="*/ 3908561 h 6858000"/>
              <a:gd name="connsiteX681" fmla="*/ 640967 w 7467600"/>
              <a:gd name="connsiteY681" fmla="*/ 4105601 h 6858000"/>
              <a:gd name="connsiteX682" fmla="*/ 112563 w 7467600"/>
              <a:gd name="connsiteY682" fmla="*/ 4396952 h 6858000"/>
              <a:gd name="connsiteX683" fmla="*/ 0 w 7467600"/>
              <a:gd name="connsiteY683" fmla="*/ 4466006 h 6858000"/>
              <a:gd name="connsiteX684" fmla="*/ 0 w 7467600"/>
              <a:gd name="connsiteY684" fmla="*/ 4233763 h 6858000"/>
              <a:gd name="connsiteX685" fmla="*/ 36881 w 7467600"/>
              <a:gd name="connsiteY685" fmla="*/ 4200118 h 6858000"/>
              <a:gd name="connsiteX686" fmla="*/ 910534 w 7467600"/>
              <a:gd name="connsiteY686" fmla="*/ 3629753 h 6858000"/>
              <a:gd name="connsiteX687" fmla="*/ 1578717 w 7467600"/>
              <a:gd name="connsiteY687" fmla="*/ 3575982 h 6858000"/>
              <a:gd name="connsiteX688" fmla="*/ 2338780 w 7467600"/>
              <a:gd name="connsiteY688" fmla="*/ 3033725 h 6858000"/>
              <a:gd name="connsiteX689" fmla="*/ 1807991 w 7467600"/>
              <a:gd name="connsiteY689" fmla="*/ 2807184 h 6858000"/>
              <a:gd name="connsiteX690" fmla="*/ 1416358 w 7467600"/>
              <a:gd name="connsiteY690" fmla="*/ 3112571 h 6858000"/>
              <a:gd name="connsiteX691" fmla="*/ 939066 w 7467600"/>
              <a:gd name="connsiteY691" fmla="*/ 3378798 h 6858000"/>
              <a:gd name="connsiteX692" fmla="*/ 115099 w 7467600"/>
              <a:gd name="connsiteY692" fmla="*/ 3607650 h 6858000"/>
              <a:gd name="connsiteX693" fmla="*/ 97284 w 7467600"/>
              <a:gd name="connsiteY693" fmla="*/ 3520393 h 6858000"/>
              <a:gd name="connsiteX694" fmla="*/ 922050 w 7467600"/>
              <a:gd name="connsiteY694" fmla="*/ 3074867 h 6858000"/>
              <a:gd name="connsiteX695" fmla="*/ 1405265 w 7467600"/>
              <a:gd name="connsiteY695" fmla="*/ 3016319 h 6858000"/>
              <a:gd name="connsiteX696" fmla="*/ 1407512 w 7467600"/>
              <a:gd name="connsiteY696" fmla="*/ 3018001 h 6858000"/>
              <a:gd name="connsiteX697" fmla="*/ 1726266 w 7467600"/>
              <a:gd name="connsiteY697" fmla="*/ 2777274 h 6858000"/>
              <a:gd name="connsiteX698" fmla="*/ 625390 w 7467600"/>
              <a:gd name="connsiteY698" fmla="*/ 2514541 h 6858000"/>
              <a:gd name="connsiteX699" fmla="*/ 619799 w 7467600"/>
              <a:gd name="connsiteY699" fmla="*/ 2527180 h 6858000"/>
              <a:gd name="connsiteX700" fmla="*/ 310030 w 7467600"/>
              <a:gd name="connsiteY700" fmla="*/ 2771818 h 6858000"/>
              <a:gd name="connsiteX701" fmla="*/ 173877 w 7467600"/>
              <a:gd name="connsiteY701" fmla="*/ 2937056 h 6858000"/>
              <a:gd name="connsiteX702" fmla="*/ 77889 w 7467600"/>
              <a:gd name="connsiteY702" fmla="*/ 3138440 h 6858000"/>
              <a:gd name="connsiteX703" fmla="*/ 0 w 7467600"/>
              <a:gd name="connsiteY703" fmla="*/ 3271395 h 6858000"/>
              <a:gd name="connsiteX704" fmla="*/ 0 w 7467600"/>
              <a:gd name="connsiteY704" fmla="*/ 3153002 h 6858000"/>
              <a:gd name="connsiteX705" fmla="*/ 2386 w 7467600"/>
              <a:gd name="connsiteY705" fmla="*/ 3149203 h 6858000"/>
              <a:gd name="connsiteX706" fmla="*/ 89753 w 7467600"/>
              <a:gd name="connsiteY706" fmla="*/ 2987702 h 6858000"/>
              <a:gd name="connsiteX707" fmla="*/ 76869 w 7467600"/>
              <a:gd name="connsiteY707" fmla="*/ 3005404 h 6858000"/>
              <a:gd name="connsiteX708" fmla="*/ 32049 w 7467600"/>
              <a:gd name="connsiteY708" fmla="*/ 3065814 h 6858000"/>
              <a:gd name="connsiteX709" fmla="*/ 0 w 7467600"/>
              <a:gd name="connsiteY709" fmla="*/ 3108744 h 6858000"/>
              <a:gd name="connsiteX710" fmla="*/ 0 w 7467600"/>
              <a:gd name="connsiteY710" fmla="*/ 3058059 h 6858000"/>
              <a:gd name="connsiteX711" fmla="*/ 7610 w 7467600"/>
              <a:gd name="connsiteY711" fmla="*/ 3047889 h 6858000"/>
              <a:gd name="connsiteX712" fmla="*/ 52419 w 7467600"/>
              <a:gd name="connsiteY712" fmla="*/ 2987479 h 6858000"/>
              <a:gd name="connsiteX713" fmla="*/ 59142 w 7467600"/>
              <a:gd name="connsiteY713" fmla="*/ 2978488 h 6858000"/>
              <a:gd name="connsiteX714" fmla="*/ 0 w 7467600"/>
              <a:gd name="connsiteY714" fmla="*/ 3015334 h 6858000"/>
              <a:gd name="connsiteX715" fmla="*/ 0 w 7467600"/>
              <a:gd name="connsiteY715" fmla="*/ 2914286 h 6858000"/>
              <a:gd name="connsiteX716" fmla="*/ 36383 w 7467600"/>
              <a:gd name="connsiteY716" fmla="*/ 2901128 h 6858000"/>
              <a:gd name="connsiteX717" fmla="*/ 156329 w 7467600"/>
              <a:gd name="connsiteY717" fmla="*/ 2840533 h 6858000"/>
              <a:gd name="connsiteX718" fmla="*/ 358355 w 7467600"/>
              <a:gd name="connsiteY718" fmla="*/ 2620471 h 6858000"/>
              <a:gd name="connsiteX719" fmla="*/ 510577 w 7467600"/>
              <a:gd name="connsiteY719" fmla="*/ 2501244 h 6858000"/>
              <a:gd name="connsiteX720" fmla="*/ 211967 w 7467600"/>
              <a:gd name="connsiteY720" fmla="*/ 2479171 h 6858000"/>
              <a:gd name="connsiteX721" fmla="*/ 0 w 7467600"/>
              <a:gd name="connsiteY721" fmla="*/ 2476398 h 6858000"/>
              <a:gd name="connsiteX722" fmla="*/ 0 w 7467600"/>
              <a:gd name="connsiteY722" fmla="*/ 2389189 h 6858000"/>
              <a:gd name="connsiteX723" fmla="*/ 103062 w 7467600"/>
              <a:gd name="connsiteY723" fmla="*/ 2389518 h 6858000"/>
              <a:gd name="connsiteX724" fmla="*/ 510734 w 7467600"/>
              <a:gd name="connsiteY724" fmla="*/ 2416201 h 6858000"/>
              <a:gd name="connsiteX725" fmla="*/ 279257 w 7467600"/>
              <a:gd name="connsiteY725" fmla="*/ 2092102 h 6858000"/>
              <a:gd name="connsiteX726" fmla="*/ 65265 w 7467600"/>
              <a:gd name="connsiteY726" fmla="*/ 2006049 h 6858000"/>
              <a:gd name="connsiteX727" fmla="*/ 0 w 7467600"/>
              <a:gd name="connsiteY727" fmla="*/ 1982532 h 6858000"/>
              <a:gd name="connsiteX728" fmla="*/ 0 w 7467600"/>
              <a:gd name="connsiteY728" fmla="*/ 1912789 h 6858000"/>
              <a:gd name="connsiteX729" fmla="*/ 97460 w 7467600"/>
              <a:gd name="connsiteY729" fmla="*/ 1953725 h 6858000"/>
              <a:gd name="connsiteX730" fmla="*/ 221272 w 7467600"/>
              <a:gd name="connsiteY730" fmla="*/ 1980766 h 6858000"/>
              <a:gd name="connsiteX731" fmla="*/ 116765 w 7467600"/>
              <a:gd name="connsiteY731" fmla="*/ 1911033 h 6858000"/>
              <a:gd name="connsiteX732" fmla="*/ 16405 w 7467600"/>
              <a:gd name="connsiteY732" fmla="*/ 1803412 h 6858000"/>
              <a:gd name="connsiteX733" fmla="*/ 0 w 7467600"/>
              <a:gd name="connsiteY733" fmla="*/ 1784777 h 6858000"/>
              <a:gd name="connsiteX734" fmla="*/ 0 w 7467600"/>
              <a:gd name="connsiteY734" fmla="*/ 1740082 h 6858000"/>
              <a:gd name="connsiteX735" fmla="*/ 39394 w 7467600"/>
              <a:gd name="connsiteY735" fmla="*/ 1784856 h 6858000"/>
              <a:gd name="connsiteX736" fmla="*/ 135813 w 7467600"/>
              <a:gd name="connsiteY736" fmla="*/ 1888838 h 6858000"/>
              <a:gd name="connsiteX737" fmla="*/ 242575 w 7467600"/>
              <a:gd name="connsiteY737" fmla="*/ 1958841 h 6858000"/>
              <a:gd name="connsiteX738" fmla="*/ 82197 w 7467600"/>
              <a:gd name="connsiteY738" fmla="*/ 1754826 h 6858000"/>
              <a:gd name="connsiteX739" fmla="*/ 0 w 7467600"/>
              <a:gd name="connsiteY739" fmla="*/ 1679650 h 6858000"/>
              <a:gd name="connsiteX740" fmla="*/ 0 w 7467600"/>
              <a:gd name="connsiteY740" fmla="*/ 1602463 h 6858000"/>
              <a:gd name="connsiteX741" fmla="*/ 84689 w 7467600"/>
              <a:gd name="connsiteY741" fmla="*/ 1677442 h 6858000"/>
              <a:gd name="connsiteX742" fmla="*/ 298437 w 7467600"/>
              <a:gd name="connsiteY742" fmla="*/ 1968019 h 6858000"/>
              <a:gd name="connsiteX743" fmla="*/ 227269 w 7467600"/>
              <a:gd name="connsiteY743" fmla="*/ 1114064 h 6858000"/>
              <a:gd name="connsiteX744" fmla="*/ 248003 w 7467600"/>
              <a:gd name="connsiteY744" fmla="*/ 1089613 h 6858000"/>
              <a:gd name="connsiteX745" fmla="*/ 427020 w 7467600"/>
              <a:gd name="connsiteY745" fmla="*/ 1619803 h 6858000"/>
              <a:gd name="connsiteX746" fmla="*/ 340345 w 7467600"/>
              <a:gd name="connsiteY746" fmla="*/ 2027739 h 6858000"/>
              <a:gd name="connsiteX747" fmla="*/ 360865 w 7467600"/>
              <a:gd name="connsiteY747" fmla="*/ 2044827 h 6858000"/>
              <a:gd name="connsiteX748" fmla="*/ 560414 w 7467600"/>
              <a:gd name="connsiteY748" fmla="*/ 2421457 h 6858000"/>
              <a:gd name="connsiteX749" fmla="*/ 1359703 w 7467600"/>
              <a:gd name="connsiteY749" fmla="*/ 2578554 h 6858000"/>
              <a:gd name="connsiteX750" fmla="*/ 1359422 w 7467600"/>
              <a:gd name="connsiteY750" fmla="*/ 2577994 h 6858000"/>
              <a:gd name="connsiteX751" fmla="*/ 828701 w 7467600"/>
              <a:gd name="connsiteY751" fmla="*/ 1839520 h 6858000"/>
              <a:gd name="connsiteX752" fmla="*/ 494427 w 7467600"/>
              <a:gd name="connsiteY752" fmla="*/ 1092333 h 6858000"/>
              <a:gd name="connsiteX753" fmla="*/ 506322 w 7467600"/>
              <a:gd name="connsiteY753" fmla="*/ 1020997 h 6858000"/>
              <a:gd name="connsiteX754" fmla="*/ 4570198 w 7467600"/>
              <a:gd name="connsiteY754" fmla="*/ 978081 h 6858000"/>
              <a:gd name="connsiteX755" fmla="*/ 4523691 w 7467600"/>
              <a:gd name="connsiteY755" fmla="*/ 1127776 h 6858000"/>
              <a:gd name="connsiteX756" fmla="*/ 4509875 w 7467600"/>
              <a:gd name="connsiteY756" fmla="*/ 1167552 h 6858000"/>
              <a:gd name="connsiteX757" fmla="*/ 4478168 w 7467600"/>
              <a:gd name="connsiteY757" fmla="*/ 1260735 h 6858000"/>
              <a:gd name="connsiteX758" fmla="*/ 4409309 w 7467600"/>
              <a:gd name="connsiteY758" fmla="*/ 1666996 h 6858000"/>
              <a:gd name="connsiteX759" fmla="*/ 4370031 w 7467600"/>
              <a:gd name="connsiteY759" fmla="*/ 1955666 h 6858000"/>
              <a:gd name="connsiteX760" fmla="*/ 4570198 w 7467600"/>
              <a:gd name="connsiteY760" fmla="*/ 978081 h 6858000"/>
              <a:gd name="connsiteX761" fmla="*/ 4557898 w 7467600"/>
              <a:gd name="connsiteY761" fmla="*/ 900011 h 6858000"/>
              <a:gd name="connsiteX762" fmla="*/ 4344840 w 7467600"/>
              <a:gd name="connsiteY762" fmla="*/ 1922038 h 6858000"/>
              <a:gd name="connsiteX763" fmla="*/ 4378710 w 7467600"/>
              <a:gd name="connsiteY763" fmla="*/ 1665516 h 6858000"/>
              <a:gd name="connsiteX764" fmla="*/ 4448798 w 7467600"/>
              <a:gd name="connsiteY764" fmla="*/ 1253024 h 6858000"/>
              <a:gd name="connsiteX765" fmla="*/ 4480315 w 7467600"/>
              <a:gd name="connsiteY765" fmla="*/ 1158454 h 6858000"/>
              <a:gd name="connsiteX766" fmla="*/ 4494133 w 7467600"/>
              <a:gd name="connsiteY766" fmla="*/ 1118676 h 6858000"/>
              <a:gd name="connsiteX767" fmla="*/ 4557898 w 7467600"/>
              <a:gd name="connsiteY767" fmla="*/ 900011 h 6858000"/>
              <a:gd name="connsiteX768" fmla="*/ 5870151 w 7467600"/>
              <a:gd name="connsiteY768" fmla="*/ 898890 h 6858000"/>
              <a:gd name="connsiteX769" fmla="*/ 5861335 w 7467600"/>
              <a:gd name="connsiteY769" fmla="*/ 899177 h 6858000"/>
              <a:gd name="connsiteX770" fmla="*/ 5843702 w 7467600"/>
              <a:gd name="connsiteY770" fmla="*/ 899748 h 6858000"/>
              <a:gd name="connsiteX771" fmla="*/ 5651107 w 7467600"/>
              <a:gd name="connsiteY771" fmla="*/ 920306 h 6858000"/>
              <a:gd name="connsiteX772" fmla="*/ 5459407 w 7467600"/>
              <a:gd name="connsiteY772" fmla="*/ 940975 h 6858000"/>
              <a:gd name="connsiteX773" fmla="*/ 5374846 w 7467600"/>
              <a:gd name="connsiteY773" fmla="*/ 941988 h 6858000"/>
              <a:gd name="connsiteX774" fmla="*/ 5256105 w 7467600"/>
              <a:gd name="connsiteY774" fmla="*/ 945632 h 6858000"/>
              <a:gd name="connsiteX775" fmla="*/ 5107071 w 7467600"/>
              <a:gd name="connsiteY775" fmla="*/ 969720 h 6858000"/>
              <a:gd name="connsiteX776" fmla="*/ 4998681 w 7467600"/>
              <a:gd name="connsiteY776" fmla="*/ 988771 h 6858000"/>
              <a:gd name="connsiteX777" fmla="*/ 5870151 w 7467600"/>
              <a:gd name="connsiteY777" fmla="*/ 898890 h 6858000"/>
              <a:gd name="connsiteX778" fmla="*/ 5504425 w 7467600"/>
              <a:gd name="connsiteY778" fmla="*/ 848067 h 6858000"/>
              <a:gd name="connsiteX779" fmla="*/ 4968849 w 7467600"/>
              <a:gd name="connsiteY779" fmla="*/ 962318 h 6858000"/>
              <a:gd name="connsiteX780" fmla="*/ 5104039 w 7467600"/>
              <a:gd name="connsiteY780" fmla="*/ 940634 h 6858000"/>
              <a:gd name="connsiteX781" fmla="*/ 5256311 w 7467600"/>
              <a:gd name="connsiteY781" fmla="*/ 916490 h 6858000"/>
              <a:gd name="connsiteX782" fmla="*/ 5377381 w 7467600"/>
              <a:gd name="connsiteY782" fmla="*/ 912671 h 6858000"/>
              <a:gd name="connsiteX783" fmla="*/ 5460148 w 7467600"/>
              <a:gd name="connsiteY783" fmla="*/ 911442 h 6858000"/>
              <a:gd name="connsiteX784" fmla="*/ 5648971 w 7467600"/>
              <a:gd name="connsiteY784" fmla="*/ 891331 h 6858000"/>
              <a:gd name="connsiteX785" fmla="*/ 5844807 w 7467600"/>
              <a:gd name="connsiteY785" fmla="*/ 870718 h 6858000"/>
              <a:gd name="connsiteX786" fmla="*/ 5862975 w 7467600"/>
              <a:gd name="connsiteY786" fmla="*/ 869756 h 6858000"/>
              <a:gd name="connsiteX787" fmla="*/ 5920887 w 7467600"/>
              <a:gd name="connsiteY787" fmla="*/ 865929 h 6858000"/>
              <a:gd name="connsiteX788" fmla="*/ 5504425 w 7467600"/>
              <a:gd name="connsiteY788" fmla="*/ 848067 h 6858000"/>
              <a:gd name="connsiteX789" fmla="*/ 3607114 w 7467600"/>
              <a:gd name="connsiteY789" fmla="*/ 467441 h 6858000"/>
              <a:gd name="connsiteX790" fmla="*/ 3296242 w 7467600"/>
              <a:gd name="connsiteY790" fmla="*/ 807991 h 6858000"/>
              <a:gd name="connsiteX791" fmla="*/ 3174674 w 7467600"/>
              <a:gd name="connsiteY791" fmla="*/ 919759 h 6858000"/>
              <a:gd name="connsiteX792" fmla="*/ 3042978 w 7467600"/>
              <a:gd name="connsiteY792" fmla="*/ 1054894 h 6858000"/>
              <a:gd name="connsiteX793" fmla="*/ 2968914 w 7467600"/>
              <a:gd name="connsiteY793" fmla="*/ 1133756 h 6858000"/>
              <a:gd name="connsiteX794" fmla="*/ 3103823 w 7467600"/>
              <a:gd name="connsiteY794" fmla="*/ 1026814 h 6858000"/>
              <a:gd name="connsiteX795" fmla="*/ 3607114 w 7467600"/>
              <a:gd name="connsiteY795" fmla="*/ 467441 h 6858000"/>
              <a:gd name="connsiteX796" fmla="*/ 3744487 w 7467600"/>
              <a:gd name="connsiteY796" fmla="*/ 383136 h 6858000"/>
              <a:gd name="connsiteX797" fmla="*/ 3970213 w 7467600"/>
              <a:gd name="connsiteY797" fmla="*/ 995559 h 6858000"/>
              <a:gd name="connsiteX798" fmla="*/ 3744487 w 7467600"/>
              <a:gd name="connsiteY798" fmla="*/ 383136 h 6858000"/>
              <a:gd name="connsiteX799" fmla="*/ 3624562 w 7467600"/>
              <a:gd name="connsiteY799" fmla="*/ 367041 h 6858000"/>
              <a:gd name="connsiteX800" fmla="*/ 3489712 w 7467600"/>
              <a:gd name="connsiteY800" fmla="*/ 485386 h 6858000"/>
              <a:gd name="connsiteX801" fmla="*/ 3182994 w 7467600"/>
              <a:gd name="connsiteY801" fmla="*/ 828265 h 6858000"/>
              <a:gd name="connsiteX802" fmla="*/ 2892114 w 7467600"/>
              <a:gd name="connsiteY802" fmla="*/ 1172635 h 6858000"/>
              <a:gd name="connsiteX803" fmla="*/ 3021459 w 7467600"/>
              <a:gd name="connsiteY803" fmla="*/ 1035385 h 6858000"/>
              <a:gd name="connsiteX804" fmla="*/ 3153873 w 7467600"/>
              <a:gd name="connsiteY804" fmla="*/ 898971 h 6858000"/>
              <a:gd name="connsiteX805" fmla="*/ 3276511 w 7467600"/>
              <a:gd name="connsiteY805" fmla="*/ 786423 h 6858000"/>
              <a:gd name="connsiteX806" fmla="*/ 3584154 w 7467600"/>
              <a:gd name="connsiteY806" fmla="*/ 448218 h 6858000"/>
              <a:gd name="connsiteX807" fmla="*/ 3624562 w 7467600"/>
              <a:gd name="connsiteY807" fmla="*/ 367041 h 6858000"/>
              <a:gd name="connsiteX808" fmla="*/ 3766672 w 7467600"/>
              <a:gd name="connsiteY808" fmla="*/ 359429 h 6858000"/>
              <a:gd name="connsiteX809" fmla="*/ 3996338 w 7467600"/>
              <a:gd name="connsiteY809" fmla="*/ 968237 h 6858000"/>
              <a:gd name="connsiteX810" fmla="*/ 3766672 w 7467600"/>
              <a:gd name="connsiteY810" fmla="*/ 359429 h 6858000"/>
              <a:gd name="connsiteX811" fmla="*/ 5805386 w 7467600"/>
              <a:gd name="connsiteY811" fmla="*/ 239240 h 6858000"/>
              <a:gd name="connsiteX812" fmla="*/ 5736947 w 7467600"/>
              <a:gd name="connsiteY812" fmla="*/ 261367 h 6858000"/>
              <a:gd name="connsiteX813" fmla="*/ 5427012 w 7467600"/>
              <a:gd name="connsiteY813" fmla="*/ 311272 h 6858000"/>
              <a:gd name="connsiteX814" fmla="*/ 5147818 w 7467600"/>
              <a:gd name="connsiteY814" fmla="*/ 322112 h 6858000"/>
              <a:gd name="connsiteX815" fmla="*/ 5060854 w 7467600"/>
              <a:gd name="connsiteY815" fmla="*/ 311882 h 6858000"/>
              <a:gd name="connsiteX816" fmla="*/ 4945989 w 7467600"/>
              <a:gd name="connsiteY816" fmla="*/ 300516 h 6858000"/>
              <a:gd name="connsiteX817" fmla="*/ 5410479 w 7467600"/>
              <a:gd name="connsiteY817" fmla="*/ 348434 h 6858000"/>
              <a:gd name="connsiteX818" fmla="*/ 5805386 w 7467600"/>
              <a:gd name="connsiteY818" fmla="*/ 239240 h 6858000"/>
              <a:gd name="connsiteX819" fmla="*/ 5905192 w 7467600"/>
              <a:gd name="connsiteY819" fmla="*/ 163079 h 6858000"/>
              <a:gd name="connsiteX820" fmla="*/ 5865655 w 7467600"/>
              <a:gd name="connsiteY820" fmla="*/ 171901 h 6858000"/>
              <a:gd name="connsiteX821" fmla="*/ 5259740 w 7467600"/>
              <a:gd name="connsiteY821" fmla="*/ 257013 h 6858000"/>
              <a:gd name="connsiteX822" fmla="*/ 5208466 w 7467600"/>
              <a:gd name="connsiteY822" fmla="*/ 257550 h 6858000"/>
              <a:gd name="connsiteX823" fmla="*/ 4980204 w 7467600"/>
              <a:gd name="connsiteY823" fmla="*/ 271903 h 6858000"/>
              <a:gd name="connsiteX824" fmla="*/ 5068068 w 7467600"/>
              <a:gd name="connsiteY824" fmla="*/ 282244 h 6858000"/>
              <a:gd name="connsiteX825" fmla="*/ 5153231 w 7467600"/>
              <a:gd name="connsiteY825" fmla="*/ 292240 h 6858000"/>
              <a:gd name="connsiteX826" fmla="*/ 5426491 w 7467600"/>
              <a:gd name="connsiteY826" fmla="*/ 281128 h 6858000"/>
              <a:gd name="connsiteX827" fmla="*/ 5731212 w 7467600"/>
              <a:gd name="connsiteY827" fmla="*/ 231951 h 6858000"/>
              <a:gd name="connsiteX828" fmla="*/ 5905192 w 7467600"/>
              <a:gd name="connsiteY828" fmla="*/ 163079 h 6858000"/>
              <a:gd name="connsiteX829" fmla="*/ 5944437 w 7467600"/>
              <a:gd name="connsiteY829" fmla="*/ 113829 h 6858000"/>
              <a:gd name="connsiteX830" fmla="*/ 5825032 w 7467600"/>
              <a:gd name="connsiteY830" fmla="*/ 146405 h 6858000"/>
              <a:gd name="connsiteX831" fmla="*/ 4955599 w 7467600"/>
              <a:gd name="connsiteY831" fmla="*/ 247008 h 6858000"/>
              <a:gd name="connsiteX832" fmla="*/ 5210104 w 7467600"/>
              <a:gd name="connsiteY832" fmla="*/ 228123 h 6858000"/>
              <a:gd name="connsiteX833" fmla="*/ 5261015 w 7467600"/>
              <a:gd name="connsiteY833" fmla="*/ 227087 h 6858000"/>
              <a:gd name="connsiteX834" fmla="*/ 5861181 w 7467600"/>
              <a:gd name="connsiteY834" fmla="*/ 143093 h 6858000"/>
              <a:gd name="connsiteX835" fmla="*/ 5961252 w 7467600"/>
              <a:gd name="connsiteY835" fmla="*/ 114820 h 6858000"/>
              <a:gd name="connsiteX836" fmla="*/ 5944437 w 7467600"/>
              <a:gd name="connsiteY836" fmla="*/ 113829 h 6858000"/>
              <a:gd name="connsiteX837" fmla="*/ 3882765 w 7467600"/>
              <a:gd name="connsiteY837" fmla="*/ 0 h 6858000"/>
              <a:gd name="connsiteX838" fmla="*/ 3995099 w 7467600"/>
              <a:gd name="connsiteY838" fmla="*/ 0 h 6858000"/>
              <a:gd name="connsiteX839" fmla="*/ 4163818 w 7467600"/>
              <a:gd name="connsiteY839" fmla="*/ 234104 h 6858000"/>
              <a:gd name="connsiteX840" fmla="*/ 4172099 w 7467600"/>
              <a:gd name="connsiteY840" fmla="*/ 234207 h 6858000"/>
              <a:gd name="connsiteX841" fmla="*/ 4784282 w 7467600"/>
              <a:gd name="connsiteY841" fmla="*/ 276561 h 6858000"/>
              <a:gd name="connsiteX842" fmla="*/ 4801687 w 7467600"/>
              <a:gd name="connsiteY842" fmla="*/ 267764 h 6858000"/>
              <a:gd name="connsiteX843" fmla="*/ 6082788 w 7467600"/>
              <a:gd name="connsiteY843" fmla="*/ 64119 h 6858000"/>
              <a:gd name="connsiteX844" fmla="*/ 6099442 w 7467600"/>
              <a:gd name="connsiteY844" fmla="*/ 82568 h 6858000"/>
              <a:gd name="connsiteX845" fmla="*/ 4804137 w 7467600"/>
              <a:gd name="connsiteY845" fmla="*/ 320931 h 6858000"/>
              <a:gd name="connsiteX846" fmla="*/ 4227047 w 7467600"/>
              <a:gd name="connsiteY846" fmla="*/ 313415 h 6858000"/>
              <a:gd name="connsiteX847" fmla="*/ 4346041 w 7467600"/>
              <a:gd name="connsiteY847" fmla="*/ 456086 h 6858000"/>
              <a:gd name="connsiteX848" fmla="*/ 4870967 w 7467600"/>
              <a:gd name="connsiteY848" fmla="*/ 963061 h 6858000"/>
              <a:gd name="connsiteX849" fmla="*/ 4889647 w 7467600"/>
              <a:gd name="connsiteY849" fmla="*/ 957147 h 6858000"/>
              <a:gd name="connsiteX850" fmla="*/ 5422504 w 7467600"/>
              <a:gd name="connsiteY850" fmla="*/ 805191 h 6858000"/>
              <a:gd name="connsiteX851" fmla="*/ 6087656 w 7467600"/>
              <a:gd name="connsiteY851" fmla="*/ 826703 h 6858000"/>
              <a:gd name="connsiteX852" fmla="*/ 6058717 w 7467600"/>
              <a:gd name="connsiteY852" fmla="*/ 865992 h 6858000"/>
              <a:gd name="connsiteX853" fmla="*/ 4974153 w 7467600"/>
              <a:gd name="connsiteY853" fmla="*/ 1045456 h 6858000"/>
              <a:gd name="connsiteX854" fmla="*/ 5627835 w 7467600"/>
              <a:gd name="connsiteY854" fmla="*/ 1472077 h 6858000"/>
              <a:gd name="connsiteX855" fmla="*/ 5629817 w 7467600"/>
              <a:gd name="connsiteY855" fmla="*/ 1471412 h 6858000"/>
              <a:gd name="connsiteX856" fmla="*/ 5634124 w 7467600"/>
              <a:gd name="connsiteY856" fmla="*/ 1470572 h 6858000"/>
              <a:gd name="connsiteX857" fmla="*/ 5755832 w 7467600"/>
              <a:gd name="connsiteY857" fmla="*/ 1383886 h 6858000"/>
              <a:gd name="connsiteX858" fmla="*/ 6014186 w 7467600"/>
              <a:gd name="connsiteY858" fmla="*/ 1279799 h 6858000"/>
              <a:gd name="connsiteX859" fmla="*/ 6901619 w 7467600"/>
              <a:gd name="connsiteY859" fmla="*/ 1047874 h 6858000"/>
              <a:gd name="connsiteX860" fmla="*/ 6931566 w 7467600"/>
              <a:gd name="connsiteY860" fmla="*/ 1062034 h 6858000"/>
              <a:gd name="connsiteX861" fmla="*/ 5790982 w 7467600"/>
              <a:gd name="connsiteY861" fmla="*/ 1561380 h 6858000"/>
              <a:gd name="connsiteX862" fmla="*/ 6188971 w 7467600"/>
              <a:gd name="connsiteY862" fmla="*/ 1755168 h 6858000"/>
              <a:gd name="connsiteX863" fmla="*/ 6202446 w 7467600"/>
              <a:gd name="connsiteY863" fmla="*/ 1752268 h 6858000"/>
              <a:gd name="connsiteX864" fmla="*/ 7179560 w 7467600"/>
              <a:gd name="connsiteY864" fmla="*/ 1467551 h 6858000"/>
              <a:gd name="connsiteX865" fmla="*/ 7158730 w 7467600"/>
              <a:gd name="connsiteY865" fmla="*/ 1507835 h 6858000"/>
              <a:gd name="connsiteX866" fmla="*/ 6326959 w 7467600"/>
              <a:gd name="connsiteY866" fmla="*/ 1817686 h 6858000"/>
              <a:gd name="connsiteX867" fmla="*/ 6537433 w 7467600"/>
              <a:gd name="connsiteY867" fmla="*/ 1907790 h 6858000"/>
              <a:gd name="connsiteX868" fmla="*/ 6550221 w 7467600"/>
              <a:gd name="connsiteY868" fmla="*/ 1910729 h 6858000"/>
              <a:gd name="connsiteX869" fmla="*/ 6964438 w 7467600"/>
              <a:gd name="connsiteY869" fmla="*/ 2209505 h 6858000"/>
              <a:gd name="connsiteX870" fmla="*/ 7367862 w 7467600"/>
              <a:gd name="connsiteY870" fmla="*/ 2806833 h 6858000"/>
              <a:gd name="connsiteX871" fmla="*/ 7364329 w 7467600"/>
              <a:gd name="connsiteY871" fmla="*/ 2826907 h 6858000"/>
              <a:gd name="connsiteX872" fmla="*/ 7290545 w 7467600"/>
              <a:gd name="connsiteY872" fmla="*/ 2850663 h 6858000"/>
              <a:gd name="connsiteX873" fmla="*/ 6472036 w 7467600"/>
              <a:gd name="connsiteY873" fmla="*/ 1959003 h 6858000"/>
              <a:gd name="connsiteX874" fmla="*/ 5792897 w 7467600"/>
              <a:gd name="connsiteY874" fmla="*/ 1647747 h 6858000"/>
              <a:gd name="connsiteX875" fmla="*/ 5842751 w 7467600"/>
              <a:gd name="connsiteY875" fmla="*/ 1816112 h 6858000"/>
              <a:gd name="connsiteX876" fmla="*/ 5847424 w 7467600"/>
              <a:gd name="connsiteY876" fmla="*/ 1815776 h 6858000"/>
              <a:gd name="connsiteX877" fmla="*/ 6399821 w 7467600"/>
              <a:gd name="connsiteY877" fmla="*/ 2344799 h 6858000"/>
              <a:gd name="connsiteX878" fmla="*/ 6323232 w 7467600"/>
              <a:gd name="connsiteY878" fmla="*/ 2389634 h 6858000"/>
              <a:gd name="connsiteX879" fmla="*/ 5942958 w 7467600"/>
              <a:gd name="connsiteY879" fmla="*/ 2077708 h 6858000"/>
              <a:gd name="connsiteX880" fmla="*/ 5921559 w 7467600"/>
              <a:gd name="connsiteY880" fmla="*/ 2378596 h 6858000"/>
              <a:gd name="connsiteX881" fmla="*/ 5817651 w 7467600"/>
              <a:gd name="connsiteY881" fmla="*/ 3023919 h 6858000"/>
              <a:gd name="connsiteX882" fmla="*/ 5729634 w 7467600"/>
              <a:gd name="connsiteY882" fmla="*/ 3051849 h 6858000"/>
              <a:gd name="connsiteX883" fmla="*/ 5611018 w 7467600"/>
              <a:gd name="connsiteY883" fmla="*/ 2316769 h 6858000"/>
              <a:gd name="connsiteX884" fmla="*/ 5687608 w 7467600"/>
              <a:gd name="connsiteY884" fmla="*/ 2039972 h 6858000"/>
              <a:gd name="connsiteX885" fmla="*/ 5657554 w 7467600"/>
              <a:gd name="connsiteY885" fmla="*/ 1576445 h 6858000"/>
              <a:gd name="connsiteX886" fmla="*/ 5150475 w 7467600"/>
              <a:gd name="connsiteY886" fmla="*/ 1274012 h 6858000"/>
              <a:gd name="connsiteX887" fmla="*/ 5349142 w 7467600"/>
              <a:gd name="connsiteY887" fmla="*/ 2204405 h 6858000"/>
              <a:gd name="connsiteX888" fmla="*/ 5262214 w 7467600"/>
              <a:gd name="connsiteY888" fmla="*/ 2233836 h 6858000"/>
              <a:gd name="connsiteX889" fmla="*/ 4981539 w 7467600"/>
              <a:gd name="connsiteY889" fmla="*/ 1542201 h 6858000"/>
              <a:gd name="connsiteX890" fmla="*/ 4958461 w 7467600"/>
              <a:gd name="connsiteY890" fmla="*/ 1136957 h 6858000"/>
              <a:gd name="connsiteX891" fmla="*/ 4655015 w 7467600"/>
              <a:gd name="connsiteY891" fmla="*/ 891426 h 6858000"/>
              <a:gd name="connsiteX892" fmla="*/ 4348002 w 7467600"/>
              <a:gd name="connsiteY892" fmla="*/ 2205895 h 6858000"/>
              <a:gd name="connsiteX893" fmla="*/ 4262250 w 7467600"/>
              <a:gd name="connsiteY893" fmla="*/ 2219972 h 6858000"/>
              <a:gd name="connsiteX894" fmla="*/ 4550611 w 7467600"/>
              <a:gd name="connsiteY894" fmla="*/ 817540 h 6858000"/>
              <a:gd name="connsiteX895" fmla="*/ 4564418 w 7467600"/>
              <a:gd name="connsiteY895" fmla="*/ 808293 h 6858000"/>
              <a:gd name="connsiteX896" fmla="*/ 4266388 w 7467600"/>
              <a:gd name="connsiteY896" fmla="*/ 500083 h 6858000"/>
              <a:gd name="connsiteX897" fmla="*/ 4032842 w 7467600"/>
              <a:gd name="connsiteY897" fmla="*/ 211809 h 6858000"/>
              <a:gd name="connsiteX898" fmla="*/ 3882765 w 7467600"/>
              <a:gd name="connsiteY898" fmla="*/ 0 h 6858000"/>
              <a:gd name="connsiteX899" fmla="*/ 3721337 w 7467600"/>
              <a:gd name="connsiteY899" fmla="*/ 0 h 6858000"/>
              <a:gd name="connsiteX900" fmla="*/ 3797544 w 7467600"/>
              <a:gd name="connsiteY900" fmla="*/ 0 h 6858000"/>
              <a:gd name="connsiteX901" fmla="*/ 3775734 w 7467600"/>
              <a:gd name="connsiteY901" fmla="*/ 95131 h 6858000"/>
              <a:gd name="connsiteX902" fmla="*/ 3724807 w 7467600"/>
              <a:gd name="connsiteY902" fmla="*/ 272257 h 6858000"/>
              <a:gd name="connsiteX903" fmla="*/ 3726844 w 7467600"/>
              <a:gd name="connsiteY903" fmla="*/ 282988 h 6858000"/>
              <a:gd name="connsiteX904" fmla="*/ 3742664 w 7467600"/>
              <a:gd name="connsiteY904" fmla="*/ 279918 h 6858000"/>
              <a:gd name="connsiteX905" fmla="*/ 4103910 w 7467600"/>
              <a:gd name="connsiteY905" fmla="*/ 1161917 h 6858000"/>
              <a:gd name="connsiteX906" fmla="*/ 4020269 w 7467600"/>
              <a:gd name="connsiteY906" fmla="*/ 1200406 h 6858000"/>
              <a:gd name="connsiteX907" fmla="*/ 3674882 w 7467600"/>
              <a:gd name="connsiteY907" fmla="*/ 488524 h 6858000"/>
              <a:gd name="connsiteX908" fmla="*/ 3132682 w 7467600"/>
              <a:gd name="connsiteY908" fmla="*/ 1072284 h 6858000"/>
              <a:gd name="connsiteX909" fmla="*/ 2716346 w 7467600"/>
              <a:gd name="connsiteY909" fmla="*/ 1276376 h 6858000"/>
              <a:gd name="connsiteX910" fmla="*/ 2716772 w 7467600"/>
              <a:gd name="connsiteY910" fmla="*/ 1255462 h 6858000"/>
              <a:gd name="connsiteX911" fmla="*/ 3471096 w 7467600"/>
              <a:gd name="connsiteY911" fmla="*/ 437072 h 6858000"/>
              <a:gd name="connsiteX912" fmla="*/ 3639057 w 7467600"/>
              <a:gd name="connsiteY912" fmla="*/ 286334 h 6858000"/>
              <a:gd name="connsiteX913" fmla="*/ 3640309 w 7467600"/>
              <a:gd name="connsiteY913" fmla="*/ 284664 h 6858000"/>
              <a:gd name="connsiteX914" fmla="*/ 3646022 w 7467600"/>
              <a:gd name="connsiteY914" fmla="*/ 276711 h 6858000"/>
              <a:gd name="connsiteX915" fmla="*/ 3707943 w 7467600"/>
              <a:gd name="connsiteY915" fmla="*/ 65958 h 6858000"/>
              <a:gd name="connsiteX916" fmla="*/ 3721337 w 7467600"/>
              <a:gd name="connsiteY916" fmla="*/ 0 h 6858000"/>
              <a:gd name="connsiteX917" fmla="*/ 2867960 w 7467600"/>
              <a:gd name="connsiteY917" fmla="*/ 0 h 6858000"/>
              <a:gd name="connsiteX918" fmla="*/ 2926351 w 7467600"/>
              <a:gd name="connsiteY918" fmla="*/ 0 h 6858000"/>
              <a:gd name="connsiteX919" fmla="*/ 2902823 w 7467600"/>
              <a:gd name="connsiteY919" fmla="*/ 262929 h 6858000"/>
              <a:gd name="connsiteX920" fmla="*/ 2940663 w 7467600"/>
              <a:gd name="connsiteY920" fmla="*/ 140884 h 6858000"/>
              <a:gd name="connsiteX921" fmla="*/ 2947039 w 7467600"/>
              <a:gd name="connsiteY921" fmla="*/ 122524 h 6858000"/>
              <a:gd name="connsiteX922" fmla="*/ 2984316 w 7467600"/>
              <a:gd name="connsiteY922" fmla="*/ 0 h 6858000"/>
              <a:gd name="connsiteX923" fmla="*/ 3016114 w 7467600"/>
              <a:gd name="connsiteY923" fmla="*/ 0 h 6858000"/>
              <a:gd name="connsiteX924" fmla="*/ 2979949 w 7467600"/>
              <a:gd name="connsiteY924" fmla="*/ 119274 h 6858000"/>
              <a:gd name="connsiteX925" fmla="*/ 3023879 w 7467600"/>
              <a:gd name="connsiteY925" fmla="*/ 0 h 6858000"/>
              <a:gd name="connsiteX926" fmla="*/ 3105400 w 7467600"/>
              <a:gd name="connsiteY926" fmla="*/ 0 h 6858000"/>
              <a:gd name="connsiteX927" fmla="*/ 3094669 w 7467600"/>
              <a:gd name="connsiteY927" fmla="*/ 30308 h 6858000"/>
              <a:gd name="connsiteX928" fmla="*/ 2901945 w 7467600"/>
              <a:gd name="connsiteY928" fmla="*/ 466538 h 6858000"/>
              <a:gd name="connsiteX929" fmla="*/ 2815209 w 7467600"/>
              <a:gd name="connsiteY929" fmla="*/ 497361 h 6858000"/>
              <a:gd name="connsiteX930" fmla="*/ 2844845 w 7467600"/>
              <a:gd name="connsiteY930" fmla="*/ 127638 h 6858000"/>
              <a:gd name="connsiteX931" fmla="*/ 2867960 w 7467600"/>
              <a:gd name="connsiteY931" fmla="*/ 0 h 6858000"/>
              <a:gd name="connsiteX932" fmla="*/ 1057230 w 7467600"/>
              <a:gd name="connsiteY932" fmla="*/ 0 h 6858000"/>
              <a:gd name="connsiteX933" fmla="*/ 1111003 w 7467600"/>
              <a:gd name="connsiteY933" fmla="*/ 0 h 6858000"/>
              <a:gd name="connsiteX934" fmla="*/ 1125553 w 7467600"/>
              <a:gd name="connsiteY934" fmla="*/ 52588 h 6858000"/>
              <a:gd name="connsiteX935" fmla="*/ 1304276 w 7467600"/>
              <a:gd name="connsiteY935" fmla="*/ 476275 h 6858000"/>
              <a:gd name="connsiteX936" fmla="*/ 1492066 w 7467600"/>
              <a:gd name="connsiteY936" fmla="*/ 886333 h 6858000"/>
              <a:gd name="connsiteX937" fmla="*/ 1423698 w 7467600"/>
              <a:gd name="connsiteY937" fmla="*/ 710817 h 6858000"/>
              <a:gd name="connsiteX938" fmla="*/ 1357609 w 7467600"/>
              <a:gd name="connsiteY938" fmla="*/ 532892 h 6858000"/>
              <a:gd name="connsiteX939" fmla="*/ 1309550 w 7467600"/>
              <a:gd name="connsiteY939" fmla="*/ 374031 h 6858000"/>
              <a:gd name="connsiteX940" fmla="*/ 1193673 w 7467600"/>
              <a:gd name="connsiteY940" fmla="*/ 49533 h 6858000"/>
              <a:gd name="connsiteX941" fmla="*/ 1164391 w 7467600"/>
              <a:gd name="connsiteY941" fmla="*/ 0 h 6858000"/>
              <a:gd name="connsiteX942" fmla="*/ 1200666 w 7467600"/>
              <a:gd name="connsiteY942" fmla="*/ 0 h 6858000"/>
              <a:gd name="connsiteX943" fmla="*/ 1223408 w 7467600"/>
              <a:gd name="connsiteY943" fmla="*/ 38996 h 6858000"/>
              <a:gd name="connsiteX944" fmla="*/ 1339635 w 7467600"/>
              <a:gd name="connsiteY944" fmla="*/ 365517 h 6858000"/>
              <a:gd name="connsiteX945" fmla="*/ 1387469 w 7467600"/>
              <a:gd name="connsiteY945" fmla="*/ 523079 h 6858000"/>
              <a:gd name="connsiteX946" fmla="*/ 1452685 w 7467600"/>
              <a:gd name="connsiteY946" fmla="*/ 699806 h 6858000"/>
              <a:gd name="connsiteX947" fmla="*/ 1492092 w 7467600"/>
              <a:gd name="connsiteY947" fmla="*/ 800424 h 6858000"/>
              <a:gd name="connsiteX948" fmla="*/ 1455302 w 7467600"/>
              <a:gd name="connsiteY948" fmla="*/ 632913 h 6858000"/>
              <a:gd name="connsiteX949" fmla="*/ 1222336 w 7467600"/>
              <a:gd name="connsiteY949" fmla="*/ 9480 h 6858000"/>
              <a:gd name="connsiteX950" fmla="*/ 1214634 w 7467600"/>
              <a:gd name="connsiteY950" fmla="*/ 0 h 6858000"/>
              <a:gd name="connsiteX951" fmla="*/ 1289827 w 7467600"/>
              <a:gd name="connsiteY951" fmla="*/ 0 h 6858000"/>
              <a:gd name="connsiteX952" fmla="*/ 1321076 w 7467600"/>
              <a:gd name="connsiteY952" fmla="*/ 59722 h 6858000"/>
              <a:gd name="connsiteX953" fmla="*/ 1512579 w 7467600"/>
              <a:gd name="connsiteY953" fmla="*/ 626441 h 6858000"/>
              <a:gd name="connsiteX954" fmla="*/ 1506076 w 7467600"/>
              <a:gd name="connsiteY954" fmla="*/ 1089289 h 6858000"/>
              <a:gd name="connsiteX955" fmla="*/ 1486346 w 7467600"/>
              <a:gd name="connsiteY955" fmla="*/ 1079919 h 6858000"/>
              <a:gd name="connsiteX956" fmla="*/ 1070511 w 7467600"/>
              <a:gd name="connsiteY956" fmla="*/ 48609 h 6858000"/>
              <a:gd name="connsiteX957" fmla="*/ 1057230 w 7467600"/>
              <a:gd name="connsiteY957" fmla="*/ 0 h 6858000"/>
              <a:gd name="connsiteX958" fmla="*/ 43151 w 7467600"/>
              <a:gd name="connsiteY958" fmla="*/ 0 h 6858000"/>
              <a:gd name="connsiteX959" fmla="*/ 95283 w 7467600"/>
              <a:gd name="connsiteY959" fmla="*/ 0 h 6858000"/>
              <a:gd name="connsiteX960" fmla="*/ 300708 w 7467600"/>
              <a:gd name="connsiteY960" fmla="*/ 154571 h 6858000"/>
              <a:gd name="connsiteX961" fmla="*/ 530414 w 7467600"/>
              <a:gd name="connsiteY961" fmla="*/ 354673 h 6858000"/>
              <a:gd name="connsiteX962" fmla="*/ 333785 w 7467600"/>
              <a:gd name="connsiteY962" fmla="*/ 161564 h 6858000"/>
              <a:gd name="connsiteX963" fmla="*/ 147005 w 7467600"/>
              <a:gd name="connsiteY963" fmla="*/ 0 h 6858000"/>
              <a:gd name="connsiteX964" fmla="*/ 272509 w 7467600"/>
              <a:gd name="connsiteY964" fmla="*/ 0 h 6858000"/>
              <a:gd name="connsiteX965" fmla="*/ 326276 w 7467600"/>
              <a:gd name="connsiteY965" fmla="*/ 45847 h 6858000"/>
              <a:gd name="connsiteX966" fmla="*/ 823759 w 7467600"/>
              <a:gd name="connsiteY966" fmla="*/ 574145 h 6858000"/>
              <a:gd name="connsiteX967" fmla="*/ 811254 w 7467600"/>
              <a:gd name="connsiteY967" fmla="*/ 665546 h 6858000"/>
              <a:gd name="connsiteX968" fmla="*/ 154042 w 7467600"/>
              <a:gd name="connsiteY968" fmla="*/ 261522 h 6858000"/>
              <a:gd name="connsiteX969" fmla="*/ 13550 w 7467600"/>
              <a:gd name="connsiteY969" fmla="*/ 158423 h 6858000"/>
              <a:gd name="connsiteX970" fmla="*/ 0 w 7467600"/>
              <a:gd name="connsiteY970" fmla="*/ 146618 h 6858000"/>
              <a:gd name="connsiteX971" fmla="*/ 0 w 7467600"/>
              <a:gd name="connsiteY971" fmla="*/ 59161 h 6858000"/>
              <a:gd name="connsiteX972" fmla="*/ 45427 w 7467600"/>
              <a:gd name="connsiteY972" fmla="*/ 101078 h 6858000"/>
              <a:gd name="connsiteX973" fmla="*/ 630103 w 7467600"/>
              <a:gd name="connsiteY973" fmla="*/ 485885 h 6858000"/>
              <a:gd name="connsiteX974" fmla="*/ 532040 w 7467600"/>
              <a:gd name="connsiteY974" fmla="*/ 399359 h 6858000"/>
              <a:gd name="connsiteX975" fmla="*/ 517618 w 7467600"/>
              <a:gd name="connsiteY975" fmla="*/ 385726 h 6858000"/>
              <a:gd name="connsiteX976" fmla="*/ 285074 w 7467600"/>
              <a:gd name="connsiteY976" fmla="*/ 182755 h 6858000"/>
              <a:gd name="connsiteX977" fmla="*/ 43151 w 7467600"/>
              <a:gd name="connsiteY97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467600 w 7467600"/>
              <a:gd name="connsiteY78" fmla="*/ 5925131 h 6858000"/>
              <a:gd name="connsiteX79" fmla="*/ 7271900 w 7467600"/>
              <a:gd name="connsiteY79" fmla="*/ 5734551 h 6858000"/>
              <a:gd name="connsiteX80" fmla="*/ 7015907 w 7467600"/>
              <a:gd name="connsiteY80" fmla="*/ 5541548 h 6858000"/>
              <a:gd name="connsiteX81" fmla="*/ 7259646 w 7467600"/>
              <a:gd name="connsiteY81" fmla="*/ 5765985 h 6858000"/>
              <a:gd name="connsiteX82" fmla="*/ 7467600 w 7467600"/>
              <a:gd name="connsiteY82" fmla="*/ 6012219 h 6858000"/>
              <a:gd name="connsiteX83" fmla="*/ 6946849 w 7467600"/>
              <a:gd name="connsiteY83" fmla="*/ 5523271 h 6858000"/>
              <a:gd name="connsiteX84" fmla="*/ 6946972 w 7467600"/>
              <a:gd name="connsiteY84" fmla="*/ 5526491 h 6858000"/>
              <a:gd name="connsiteX85" fmla="*/ 7105827 w 7467600"/>
              <a:gd name="connsiteY85" fmla="*/ 5718700 h 6858000"/>
              <a:gd name="connsiteX86" fmla="*/ 7356878 w 7467600"/>
              <a:gd name="connsiteY86" fmla="*/ 5981332 h 6858000"/>
              <a:gd name="connsiteX87" fmla="*/ 7467600 w 7467600"/>
              <a:gd name="connsiteY87" fmla="*/ 6117703 h 6858000"/>
              <a:gd name="connsiteX88" fmla="*/ 7467600 w 7467600"/>
              <a:gd name="connsiteY88" fmla="*/ 6163634 h 6858000"/>
              <a:gd name="connsiteX89" fmla="*/ 7403637 w 7467600"/>
              <a:gd name="connsiteY89" fmla="*/ 6083957 h 6858000"/>
              <a:gd name="connsiteX90" fmla="*/ 7254615 w 7467600"/>
              <a:gd name="connsiteY90" fmla="*/ 5911918 h 6858000"/>
              <a:gd name="connsiteX91" fmla="*/ 7312589 w 7467600"/>
              <a:gd name="connsiteY91" fmla="*/ 5982309 h 6858000"/>
              <a:gd name="connsiteX92" fmla="*/ 7448321 w 7467600"/>
              <a:gd name="connsiteY92" fmla="*/ 6190991 h 6858000"/>
              <a:gd name="connsiteX93" fmla="*/ 7467600 w 7467600"/>
              <a:gd name="connsiteY93" fmla="*/ 6221686 h 6858000"/>
              <a:gd name="connsiteX94" fmla="*/ 7467600 w 7467600"/>
              <a:gd name="connsiteY94" fmla="*/ 6334256 h 6858000"/>
              <a:gd name="connsiteX95" fmla="*/ 7454976 w 7467600"/>
              <a:gd name="connsiteY95" fmla="*/ 6318297 h 6858000"/>
              <a:gd name="connsiteX96" fmla="*/ 7042773 w 7467600"/>
              <a:gd name="connsiteY96" fmla="*/ 5734011 h 6858000"/>
              <a:gd name="connsiteX97" fmla="*/ 6844835 w 7467600"/>
              <a:gd name="connsiteY97" fmla="*/ 5424988 h 6858000"/>
              <a:gd name="connsiteX98" fmla="*/ 1456157 w 7467600"/>
              <a:gd name="connsiteY98" fmla="*/ 5371404 h 6858000"/>
              <a:gd name="connsiteX99" fmla="*/ 1244432 w 7467600"/>
              <a:gd name="connsiteY99" fmla="*/ 5385601 h 6858000"/>
              <a:gd name="connsiteX100" fmla="*/ 973990 w 7467600"/>
              <a:gd name="connsiteY100" fmla="*/ 5424940 h 6858000"/>
              <a:gd name="connsiteX101" fmla="*/ 1103809 w 7467600"/>
              <a:gd name="connsiteY101" fmla="*/ 5433720 h 6858000"/>
              <a:gd name="connsiteX102" fmla="*/ 1123454 w 7467600"/>
              <a:gd name="connsiteY102" fmla="*/ 5435727 h 6858000"/>
              <a:gd name="connsiteX103" fmla="*/ 1737017 w 7467600"/>
              <a:gd name="connsiteY103" fmla="*/ 5452183 h 6858000"/>
              <a:gd name="connsiteX104" fmla="*/ 1824397 w 7467600"/>
              <a:gd name="connsiteY104" fmla="*/ 5447757 h 6858000"/>
              <a:gd name="connsiteX105" fmla="*/ 2070059 w 7467600"/>
              <a:gd name="connsiteY105" fmla="*/ 5441660 h 6858000"/>
              <a:gd name="connsiteX106" fmla="*/ 1456157 w 7467600"/>
              <a:gd name="connsiteY106" fmla="*/ 5371404 h 6858000"/>
              <a:gd name="connsiteX107" fmla="*/ 4988186 w 7467600"/>
              <a:gd name="connsiteY107" fmla="*/ 5216467 h 6858000"/>
              <a:gd name="connsiteX108" fmla="*/ 4777334 w 7467600"/>
              <a:gd name="connsiteY108" fmla="*/ 5406072 h 6858000"/>
              <a:gd name="connsiteX109" fmla="*/ 4718341 w 7467600"/>
              <a:gd name="connsiteY109" fmla="*/ 5468043 h 6858000"/>
              <a:gd name="connsiteX110" fmla="*/ 4604655 w 7467600"/>
              <a:gd name="connsiteY110" fmla="*/ 5583434 h 6858000"/>
              <a:gd name="connsiteX111" fmla="*/ 4565074 w 7467600"/>
              <a:gd name="connsiteY111" fmla="*/ 5618550 h 6858000"/>
              <a:gd name="connsiteX112" fmla="*/ 4988186 w 7467600"/>
              <a:gd name="connsiteY112" fmla="*/ 5216467 h 6858000"/>
              <a:gd name="connsiteX113" fmla="*/ 4978032 w 7467600"/>
              <a:gd name="connsiteY113" fmla="*/ 5183809 h 6858000"/>
              <a:gd name="connsiteX114" fmla="*/ 4463413 w 7467600"/>
              <a:gd name="connsiteY114" fmla="*/ 5615162 h 6858000"/>
              <a:gd name="connsiteX115" fmla="*/ 4358134 w 7467600"/>
              <a:gd name="connsiteY115" fmla="*/ 5742791 h 6858000"/>
              <a:gd name="connsiteX116" fmla="*/ 4376219 w 7467600"/>
              <a:gd name="connsiteY116" fmla="*/ 5729027 h 6858000"/>
              <a:gd name="connsiteX117" fmla="*/ 4582340 w 7467600"/>
              <a:gd name="connsiteY117" fmla="*/ 5561037 h 6858000"/>
              <a:gd name="connsiteX118" fmla="*/ 4694684 w 7467600"/>
              <a:gd name="connsiteY118" fmla="*/ 5447098 h 6858000"/>
              <a:gd name="connsiteX119" fmla="*/ 4754123 w 7467600"/>
              <a:gd name="connsiteY119" fmla="*/ 5384643 h 6858000"/>
              <a:gd name="connsiteX120" fmla="*/ 4978032 w 7467600"/>
              <a:gd name="connsiteY120" fmla="*/ 5183809 h 6858000"/>
              <a:gd name="connsiteX121" fmla="*/ 1903353 w 7467600"/>
              <a:gd name="connsiteY121" fmla="*/ 5044827 h 6858000"/>
              <a:gd name="connsiteX122" fmla="*/ 1936931 w 7467600"/>
              <a:gd name="connsiteY122" fmla="*/ 5093954 h 6858000"/>
              <a:gd name="connsiteX123" fmla="*/ 2195868 w 7467600"/>
              <a:gd name="connsiteY123" fmla="*/ 5396574 h 6858000"/>
              <a:gd name="connsiteX124" fmla="*/ 2088852 w 7467600"/>
              <a:gd name="connsiteY124" fmla="*/ 5166123 h 6858000"/>
              <a:gd name="connsiteX125" fmla="*/ 1958241 w 7467600"/>
              <a:gd name="connsiteY125" fmla="*/ 5067955 h 6858000"/>
              <a:gd name="connsiteX126" fmla="*/ 1903353 w 7467600"/>
              <a:gd name="connsiteY126" fmla="*/ 5044827 h 6858000"/>
              <a:gd name="connsiteX127" fmla="*/ 1979378 w 7467600"/>
              <a:gd name="connsiteY127" fmla="*/ 4769504 h 6858000"/>
              <a:gd name="connsiteX128" fmla="*/ 2882120 w 7467600"/>
              <a:gd name="connsiteY128" fmla="*/ 5064547 h 6858000"/>
              <a:gd name="connsiteX129" fmla="*/ 2793103 w 7467600"/>
              <a:gd name="connsiteY129" fmla="*/ 5039699 h 6858000"/>
              <a:gd name="connsiteX130" fmla="*/ 2770041 w 7467600"/>
              <a:gd name="connsiteY130" fmla="*/ 5033634 h 6858000"/>
              <a:gd name="connsiteX131" fmla="*/ 1979378 w 7467600"/>
              <a:gd name="connsiteY131" fmla="*/ 4769504 h 6858000"/>
              <a:gd name="connsiteX132" fmla="*/ 1927410 w 7467600"/>
              <a:gd name="connsiteY132" fmla="*/ 4716164 h 6858000"/>
              <a:gd name="connsiteX133" fmla="*/ 1959587 w 7467600"/>
              <a:gd name="connsiteY133" fmla="*/ 4728849 h 6858000"/>
              <a:gd name="connsiteX134" fmla="*/ 2777707 w 7467600"/>
              <a:gd name="connsiteY134" fmla="*/ 5003991 h 6858000"/>
              <a:gd name="connsiteX135" fmla="*/ 2800768 w 7467600"/>
              <a:gd name="connsiteY135" fmla="*/ 5010056 h 6858000"/>
              <a:gd name="connsiteX136" fmla="*/ 2879408 w 7467600"/>
              <a:gd name="connsiteY136" fmla="*/ 5031590 h 6858000"/>
              <a:gd name="connsiteX137" fmla="*/ 2862295 w 7467600"/>
              <a:gd name="connsiteY137" fmla="*/ 5022958 h 6858000"/>
              <a:gd name="connsiteX138" fmla="*/ 2813343 w 7467600"/>
              <a:gd name="connsiteY138" fmla="*/ 4998369 h 6858000"/>
              <a:gd name="connsiteX139" fmla="*/ 2646245 w 7467600"/>
              <a:gd name="connsiteY139" fmla="*/ 4930999 h 6858000"/>
              <a:gd name="connsiteX140" fmla="*/ 1999243 w 7467600"/>
              <a:gd name="connsiteY140" fmla="*/ 4730524 h 6858000"/>
              <a:gd name="connsiteX141" fmla="*/ 1979527 w 7467600"/>
              <a:gd name="connsiteY141" fmla="*/ 4726651 h 6858000"/>
              <a:gd name="connsiteX142" fmla="*/ 1927410 w 7467600"/>
              <a:gd name="connsiteY142" fmla="*/ 4716164 h 6858000"/>
              <a:gd name="connsiteX143" fmla="*/ 1997014 w 7467600"/>
              <a:gd name="connsiteY143" fmla="*/ 4698007 h 6858000"/>
              <a:gd name="connsiteX144" fmla="*/ 2005458 w 7467600"/>
              <a:gd name="connsiteY144" fmla="*/ 4699540 h 6858000"/>
              <a:gd name="connsiteX145" fmla="*/ 2657186 w 7467600"/>
              <a:gd name="connsiteY145" fmla="*/ 4901687 h 6858000"/>
              <a:gd name="connsiteX146" fmla="*/ 2826662 w 7467600"/>
              <a:gd name="connsiteY146" fmla="*/ 4970362 h 6858000"/>
              <a:gd name="connsiteX147" fmla="*/ 2876100 w 7467600"/>
              <a:gd name="connsiteY147" fmla="*/ 4995397 h 6858000"/>
              <a:gd name="connsiteX148" fmla="*/ 3042600 w 7467600"/>
              <a:gd name="connsiteY148" fmla="*/ 5059532 h 6858000"/>
              <a:gd name="connsiteX149" fmla="*/ 1997014 w 7467600"/>
              <a:gd name="connsiteY149" fmla="*/ 4698007 h 6858000"/>
              <a:gd name="connsiteX150" fmla="*/ 2305292 w 7467600"/>
              <a:gd name="connsiteY150" fmla="*/ 4219492 h 6858000"/>
              <a:gd name="connsiteX151" fmla="*/ 3360922 w 7467600"/>
              <a:gd name="connsiteY151" fmla="*/ 4529373 h 6858000"/>
              <a:gd name="connsiteX152" fmla="*/ 3492420 w 7467600"/>
              <a:gd name="connsiteY152" fmla="*/ 4510145 h 6858000"/>
              <a:gd name="connsiteX153" fmla="*/ 3364086 w 7467600"/>
              <a:gd name="connsiteY153" fmla="*/ 4480340 h 6858000"/>
              <a:gd name="connsiteX154" fmla="*/ 3225818 w 7467600"/>
              <a:gd name="connsiteY154" fmla="*/ 4411822 h 6858000"/>
              <a:gd name="connsiteX155" fmla="*/ 3129696 w 7467600"/>
              <a:gd name="connsiteY155" fmla="*/ 4360704 h 6858000"/>
              <a:gd name="connsiteX156" fmla="*/ 2814545 w 7467600"/>
              <a:gd name="connsiteY156" fmla="*/ 4282955 h 6858000"/>
              <a:gd name="connsiteX157" fmla="*/ 2305292 w 7467600"/>
              <a:gd name="connsiteY157" fmla="*/ 4219492 h 6858000"/>
              <a:gd name="connsiteX158" fmla="*/ 2626982 w 7467600"/>
              <a:gd name="connsiteY158" fmla="*/ 4206450 h 6858000"/>
              <a:gd name="connsiteX159" fmla="*/ 2490617 w 7467600"/>
              <a:gd name="connsiteY159" fmla="*/ 4206951 h 6858000"/>
              <a:gd name="connsiteX160" fmla="*/ 2819869 w 7467600"/>
              <a:gd name="connsiteY160" fmla="*/ 4252936 h 6858000"/>
              <a:gd name="connsiteX161" fmla="*/ 3143018 w 7467600"/>
              <a:gd name="connsiteY161" fmla="*/ 4332698 h 6858000"/>
              <a:gd name="connsiteX162" fmla="*/ 3241520 w 7467600"/>
              <a:gd name="connsiteY162" fmla="*/ 4385112 h 6858000"/>
              <a:gd name="connsiteX163" fmla="*/ 3374575 w 7467600"/>
              <a:gd name="connsiteY163" fmla="*/ 4451517 h 6858000"/>
              <a:gd name="connsiteX164" fmla="*/ 3505221 w 7467600"/>
              <a:gd name="connsiteY164" fmla="*/ 4480757 h 6858000"/>
              <a:gd name="connsiteX165" fmla="*/ 2626982 w 7467600"/>
              <a:gd name="connsiteY165" fmla="*/ 4206450 h 6858000"/>
              <a:gd name="connsiteX166" fmla="*/ 1310106 w 7467600"/>
              <a:gd name="connsiteY166" fmla="*/ 3943217 h 6858000"/>
              <a:gd name="connsiteX167" fmla="*/ 854994 w 7467600"/>
              <a:gd name="connsiteY167" fmla="*/ 4399136 h 6858000"/>
              <a:gd name="connsiteX168" fmla="*/ 742462 w 7467600"/>
              <a:gd name="connsiteY168" fmla="*/ 4594648 h 6858000"/>
              <a:gd name="connsiteX169" fmla="*/ 820602 w 7467600"/>
              <a:gd name="connsiteY169" fmla="*/ 4485915 h 6858000"/>
              <a:gd name="connsiteX170" fmla="*/ 878295 w 7467600"/>
              <a:gd name="connsiteY170" fmla="*/ 4403594 h 6858000"/>
              <a:gd name="connsiteX171" fmla="*/ 1240607 w 7467600"/>
              <a:gd name="connsiteY171" fmla="*/ 4010401 h 6858000"/>
              <a:gd name="connsiteX172" fmla="*/ 1310106 w 7467600"/>
              <a:gd name="connsiteY172" fmla="*/ 3943217 h 6858000"/>
              <a:gd name="connsiteX173" fmla="*/ 1423113 w 7467600"/>
              <a:gd name="connsiteY173" fmla="*/ 3874565 h 6858000"/>
              <a:gd name="connsiteX174" fmla="*/ 1260565 w 7467600"/>
              <a:gd name="connsiteY174" fmla="*/ 4031982 h 6858000"/>
              <a:gd name="connsiteX175" fmla="*/ 901900 w 7467600"/>
              <a:gd name="connsiteY175" fmla="*/ 4421236 h 6858000"/>
              <a:gd name="connsiteX176" fmla="*/ 845044 w 7467600"/>
              <a:gd name="connsiteY176" fmla="*/ 4502436 h 6858000"/>
              <a:gd name="connsiteX177" fmla="*/ 685926 w 7467600"/>
              <a:gd name="connsiteY177" fmla="*/ 4703069 h 6858000"/>
              <a:gd name="connsiteX178" fmla="*/ 684248 w 7467600"/>
              <a:gd name="connsiteY178" fmla="*/ 4706721 h 6858000"/>
              <a:gd name="connsiteX179" fmla="*/ 1423113 w 7467600"/>
              <a:gd name="connsiteY179" fmla="*/ 3874565 h 6858000"/>
              <a:gd name="connsiteX180" fmla="*/ 3316479 w 7467600"/>
              <a:gd name="connsiteY180" fmla="*/ 3872136 h 6858000"/>
              <a:gd name="connsiteX181" fmla="*/ 3546806 w 7467600"/>
              <a:gd name="connsiteY181" fmla="*/ 4356139 h 6858000"/>
              <a:gd name="connsiteX182" fmla="*/ 3364433 w 7467600"/>
              <a:gd name="connsiteY182" fmla="*/ 3953121 h 6858000"/>
              <a:gd name="connsiteX183" fmla="*/ 3316479 w 7467600"/>
              <a:gd name="connsiteY183" fmla="*/ 3872136 h 6858000"/>
              <a:gd name="connsiteX184" fmla="*/ 3291335 w 7467600"/>
              <a:gd name="connsiteY184" fmla="*/ 3767420 h 6858000"/>
              <a:gd name="connsiteX185" fmla="*/ 3390805 w 7467600"/>
              <a:gd name="connsiteY185" fmla="*/ 3937163 h 6858000"/>
              <a:gd name="connsiteX186" fmla="*/ 3579062 w 7467600"/>
              <a:gd name="connsiteY186" fmla="*/ 4359040 h 6858000"/>
              <a:gd name="connsiteX187" fmla="*/ 3467355 w 7467600"/>
              <a:gd name="connsiteY187" fmla="*/ 3988130 h 6858000"/>
              <a:gd name="connsiteX188" fmla="*/ 3310753 w 7467600"/>
              <a:gd name="connsiteY188" fmla="*/ 3787140 h 6858000"/>
              <a:gd name="connsiteX189" fmla="*/ 3291335 w 7467600"/>
              <a:gd name="connsiteY189" fmla="*/ 3767420 h 6858000"/>
              <a:gd name="connsiteX190" fmla="*/ 1635889 w 7467600"/>
              <a:gd name="connsiteY190" fmla="*/ 3709494 h 6858000"/>
              <a:gd name="connsiteX191" fmla="*/ 1634800 w 7467600"/>
              <a:gd name="connsiteY191" fmla="*/ 3731111 h 6858000"/>
              <a:gd name="connsiteX192" fmla="*/ 1635889 w 7467600"/>
              <a:gd name="connsiteY192" fmla="*/ 3709494 h 6858000"/>
              <a:gd name="connsiteX193" fmla="*/ 1510397 w 7467600"/>
              <a:gd name="connsiteY193" fmla="*/ 3684705 h 6858000"/>
              <a:gd name="connsiteX194" fmla="*/ 1146550 w 7467600"/>
              <a:gd name="connsiteY194" fmla="*/ 3802012 h 6858000"/>
              <a:gd name="connsiteX195" fmla="*/ 698834 w 7467600"/>
              <a:gd name="connsiteY195" fmla="*/ 3952272 h 6858000"/>
              <a:gd name="connsiteX196" fmla="*/ 34256 w 7467600"/>
              <a:gd name="connsiteY196" fmla="*/ 4347603 h 6858000"/>
              <a:gd name="connsiteX197" fmla="*/ 527241 w 7467600"/>
              <a:gd name="connsiteY197" fmla="*/ 4065078 h 6858000"/>
              <a:gd name="connsiteX198" fmla="*/ 1510397 w 7467600"/>
              <a:gd name="connsiteY198" fmla="*/ 3684705 h 6858000"/>
              <a:gd name="connsiteX199" fmla="*/ 1313114 w 7467600"/>
              <a:gd name="connsiteY199" fmla="*/ 3655216 h 6858000"/>
              <a:gd name="connsiteX200" fmla="*/ 1109304 w 7467600"/>
              <a:gd name="connsiteY200" fmla="*/ 3669030 h 6858000"/>
              <a:gd name="connsiteX201" fmla="*/ 8129 w 7467600"/>
              <a:gd name="connsiteY201" fmla="*/ 4330519 h 6858000"/>
              <a:gd name="connsiteX202" fmla="*/ 687572 w 7467600"/>
              <a:gd name="connsiteY202" fmla="*/ 3925629 h 6858000"/>
              <a:gd name="connsiteX203" fmla="*/ 1138365 w 7467600"/>
              <a:gd name="connsiteY203" fmla="*/ 3774515 h 6858000"/>
              <a:gd name="connsiteX204" fmla="*/ 1505579 w 7467600"/>
              <a:gd name="connsiteY204" fmla="*/ 3655526 h 6858000"/>
              <a:gd name="connsiteX205" fmla="*/ 1313114 w 7467600"/>
              <a:gd name="connsiteY205" fmla="*/ 3655216 h 6858000"/>
              <a:gd name="connsiteX206" fmla="*/ 3655073 w 7467600"/>
              <a:gd name="connsiteY206" fmla="*/ 3650884 h 6858000"/>
              <a:gd name="connsiteX207" fmla="*/ 3989938 w 7467600"/>
              <a:gd name="connsiteY207" fmla="*/ 3991685 h 6858000"/>
              <a:gd name="connsiteX208" fmla="*/ 4393907 w 7467600"/>
              <a:gd name="connsiteY208" fmla="*/ 4261258 h 6858000"/>
              <a:gd name="connsiteX209" fmla="*/ 4648051 w 7467600"/>
              <a:gd name="connsiteY209" fmla="*/ 4374051 h 6858000"/>
              <a:gd name="connsiteX210" fmla="*/ 4383389 w 7467600"/>
              <a:gd name="connsiteY210" fmla="*/ 4184369 h 6858000"/>
              <a:gd name="connsiteX211" fmla="*/ 4165508 w 7467600"/>
              <a:gd name="connsiteY211" fmla="*/ 4035196 h 6858000"/>
              <a:gd name="connsiteX212" fmla="*/ 4068162 w 7467600"/>
              <a:gd name="connsiteY212" fmla="*/ 3953394 h 6858000"/>
              <a:gd name="connsiteX213" fmla="*/ 3981416 w 7467600"/>
              <a:gd name="connsiteY213" fmla="*/ 3880482 h 6858000"/>
              <a:gd name="connsiteX214" fmla="*/ 3800147 w 7467600"/>
              <a:gd name="connsiteY214" fmla="*/ 3749872 h 6858000"/>
              <a:gd name="connsiteX215" fmla="*/ 3655073 w 7467600"/>
              <a:gd name="connsiteY215" fmla="*/ 3650884 h 6858000"/>
              <a:gd name="connsiteX216" fmla="*/ 3670252 w 7467600"/>
              <a:gd name="connsiteY216" fmla="*/ 3622798 h 6858000"/>
              <a:gd name="connsiteX217" fmla="*/ 3817258 w 7467600"/>
              <a:gd name="connsiteY217" fmla="*/ 3723577 h 6858000"/>
              <a:gd name="connsiteX218" fmla="*/ 4000461 w 7467600"/>
              <a:gd name="connsiteY218" fmla="*/ 3855966 h 6858000"/>
              <a:gd name="connsiteX219" fmla="*/ 4088180 w 7467600"/>
              <a:gd name="connsiteY219" fmla="*/ 3929774 h 6858000"/>
              <a:gd name="connsiteX220" fmla="*/ 4184555 w 7467600"/>
              <a:gd name="connsiteY220" fmla="*/ 4010683 h 6858000"/>
              <a:gd name="connsiteX221" fmla="*/ 4399563 w 7467600"/>
              <a:gd name="connsiteY221" fmla="*/ 4158106 h 6858000"/>
              <a:gd name="connsiteX222" fmla="*/ 4684469 w 7467600"/>
              <a:gd name="connsiteY222" fmla="*/ 4364680 h 6858000"/>
              <a:gd name="connsiteX223" fmla="*/ 4690271 w 7467600"/>
              <a:gd name="connsiteY223" fmla="*/ 4370034 h 6858000"/>
              <a:gd name="connsiteX224" fmla="*/ 4136093 w 7467600"/>
              <a:gd name="connsiteY224" fmla="*/ 3858466 h 6858000"/>
              <a:gd name="connsiteX225" fmla="*/ 3670252 w 7467600"/>
              <a:gd name="connsiteY225" fmla="*/ 3622798 h 6858000"/>
              <a:gd name="connsiteX226" fmla="*/ 4440129 w 7467600"/>
              <a:gd name="connsiteY226" fmla="*/ 3448571 h 6858000"/>
              <a:gd name="connsiteX227" fmla="*/ 4856525 w 7467600"/>
              <a:gd name="connsiteY227" fmla="*/ 3915351 h 6858000"/>
              <a:gd name="connsiteX228" fmla="*/ 5059055 w 7467600"/>
              <a:gd name="connsiteY228" fmla="*/ 4108918 h 6858000"/>
              <a:gd name="connsiteX229" fmla="*/ 5290070 w 7467600"/>
              <a:gd name="connsiteY229" fmla="*/ 4263619 h 6858000"/>
              <a:gd name="connsiteX230" fmla="*/ 4834991 w 7467600"/>
              <a:gd name="connsiteY230" fmla="*/ 3830985 h 6858000"/>
              <a:gd name="connsiteX231" fmla="*/ 4440129 w 7467600"/>
              <a:gd name="connsiteY231" fmla="*/ 3448571 h 6858000"/>
              <a:gd name="connsiteX232" fmla="*/ 4441737 w 7467600"/>
              <a:gd name="connsiteY232" fmla="*/ 3399734 h 6858000"/>
              <a:gd name="connsiteX233" fmla="*/ 4431236 w 7467600"/>
              <a:gd name="connsiteY233" fmla="*/ 3400954 h 6858000"/>
              <a:gd name="connsiteX234" fmla="*/ 4557150 w 7467600"/>
              <a:gd name="connsiteY234" fmla="*/ 3510023 h 6858000"/>
              <a:gd name="connsiteX235" fmla="*/ 4856936 w 7467600"/>
              <a:gd name="connsiteY235" fmla="*/ 3809146 h 6858000"/>
              <a:gd name="connsiteX236" fmla="*/ 5111996 w 7467600"/>
              <a:gd name="connsiteY236" fmla="*/ 4065759 h 6858000"/>
              <a:gd name="connsiteX237" fmla="*/ 5388878 w 7467600"/>
              <a:gd name="connsiteY237" fmla="*/ 4300185 h 6858000"/>
              <a:gd name="connsiteX238" fmla="*/ 5425556 w 7467600"/>
              <a:gd name="connsiteY238" fmla="*/ 4308967 h 6858000"/>
              <a:gd name="connsiteX239" fmla="*/ 4943646 w 7467600"/>
              <a:gd name="connsiteY239" fmla="*/ 3822916 h 6858000"/>
              <a:gd name="connsiteX240" fmla="*/ 4594837 w 7467600"/>
              <a:gd name="connsiteY240" fmla="*/ 3532274 h 6858000"/>
              <a:gd name="connsiteX241" fmla="*/ 4441737 w 7467600"/>
              <a:gd name="connsiteY241" fmla="*/ 3399734 h 6858000"/>
              <a:gd name="connsiteX242" fmla="*/ 5425834 w 7467600"/>
              <a:gd name="connsiteY242" fmla="*/ 3162785 h 6858000"/>
              <a:gd name="connsiteX243" fmla="*/ 5401644 w 7467600"/>
              <a:gd name="connsiteY243" fmla="*/ 3617847 h 6858000"/>
              <a:gd name="connsiteX244" fmla="*/ 5467256 w 7467600"/>
              <a:gd name="connsiteY244" fmla="*/ 4175494 h 6858000"/>
              <a:gd name="connsiteX245" fmla="*/ 5448069 w 7467600"/>
              <a:gd name="connsiteY245" fmla="*/ 3567554 h 6858000"/>
              <a:gd name="connsiteX246" fmla="*/ 5425834 w 7467600"/>
              <a:gd name="connsiteY246" fmla="*/ 3162785 h 6858000"/>
              <a:gd name="connsiteX247" fmla="*/ 1318687 w 7467600"/>
              <a:gd name="connsiteY247" fmla="*/ 3113840 h 6858000"/>
              <a:gd name="connsiteX248" fmla="*/ 1066793 w 7467600"/>
              <a:gd name="connsiteY248" fmla="*/ 3212171 h 6858000"/>
              <a:gd name="connsiteX249" fmla="*/ 993319 w 7467600"/>
              <a:gd name="connsiteY249" fmla="*/ 3247648 h 6858000"/>
              <a:gd name="connsiteX250" fmla="*/ 853081 w 7467600"/>
              <a:gd name="connsiteY250" fmla="*/ 3312410 h 6858000"/>
              <a:gd name="connsiteX251" fmla="*/ 805957 w 7467600"/>
              <a:gd name="connsiteY251" fmla="*/ 3330443 h 6858000"/>
              <a:gd name="connsiteX252" fmla="*/ 1318687 w 7467600"/>
              <a:gd name="connsiteY252" fmla="*/ 3113840 h 6858000"/>
              <a:gd name="connsiteX253" fmla="*/ 5453702 w 7467600"/>
              <a:gd name="connsiteY253" fmla="*/ 3090882 h 6858000"/>
              <a:gd name="connsiteX254" fmla="*/ 5480135 w 7467600"/>
              <a:gd name="connsiteY254" fmla="*/ 3565802 h 6858000"/>
              <a:gd name="connsiteX255" fmla="*/ 5499023 w 7467600"/>
              <a:gd name="connsiteY255" fmla="*/ 4166310 h 6858000"/>
              <a:gd name="connsiteX256" fmla="*/ 5547022 w 7467600"/>
              <a:gd name="connsiteY256" fmla="*/ 3607838 h 6858000"/>
              <a:gd name="connsiteX257" fmla="*/ 5515964 w 7467600"/>
              <a:gd name="connsiteY257" fmla="*/ 3378541 h 6858000"/>
              <a:gd name="connsiteX258" fmla="*/ 5453702 w 7467600"/>
              <a:gd name="connsiteY258" fmla="*/ 3090882 h 6858000"/>
              <a:gd name="connsiteX259" fmla="*/ 1238695 w 7467600"/>
              <a:gd name="connsiteY259" fmla="*/ 3076820 h 6858000"/>
              <a:gd name="connsiteX260" fmla="*/ 716371 w 7467600"/>
              <a:gd name="connsiteY260" fmla="*/ 3293249 h 6858000"/>
              <a:gd name="connsiteX261" fmla="*/ 579522 w 7467600"/>
              <a:gd name="connsiteY261" fmla="*/ 3371759 h 6858000"/>
              <a:gd name="connsiteX262" fmla="*/ 600288 w 7467600"/>
              <a:gd name="connsiteY262" fmla="*/ 3365555 h 6858000"/>
              <a:gd name="connsiteX263" fmla="*/ 840692 w 7467600"/>
              <a:gd name="connsiteY263" fmla="*/ 3284921 h 6858000"/>
              <a:gd name="connsiteX264" fmla="*/ 979248 w 7467600"/>
              <a:gd name="connsiteY264" fmla="*/ 3221003 h 6858000"/>
              <a:gd name="connsiteX265" fmla="*/ 1053282 w 7467600"/>
              <a:gd name="connsiteY265" fmla="*/ 3185247 h 6858000"/>
              <a:gd name="connsiteX266" fmla="*/ 1320603 w 7467600"/>
              <a:gd name="connsiteY266" fmla="*/ 3081281 h 6858000"/>
              <a:gd name="connsiteX267" fmla="*/ 1238695 w 7467600"/>
              <a:gd name="connsiteY267" fmla="*/ 3076820 h 6858000"/>
              <a:gd name="connsiteX268" fmla="*/ 5425627 w 7467600"/>
              <a:gd name="connsiteY268" fmla="*/ 2954192 h 6858000"/>
              <a:gd name="connsiteX269" fmla="*/ 5470770 w 7467600"/>
              <a:gd name="connsiteY269" fmla="*/ 3005435 h 6858000"/>
              <a:gd name="connsiteX270" fmla="*/ 5519779 w 7467600"/>
              <a:gd name="connsiteY270" fmla="*/ 4359223 h 6858000"/>
              <a:gd name="connsiteX271" fmla="*/ 5520293 w 7467600"/>
              <a:gd name="connsiteY271" fmla="*/ 4360602 h 6858000"/>
              <a:gd name="connsiteX272" fmla="*/ 5767221 w 7467600"/>
              <a:gd name="connsiteY272" fmla="*/ 4665564 h 6858000"/>
              <a:gd name="connsiteX273" fmla="*/ 6937169 w 7467600"/>
              <a:gd name="connsiteY273" fmla="*/ 4815941 h 6858000"/>
              <a:gd name="connsiteX274" fmla="*/ 6953922 w 7467600"/>
              <a:gd name="connsiteY274" fmla="*/ 4890068 h 6858000"/>
              <a:gd name="connsiteX275" fmla="*/ 6071359 w 7467600"/>
              <a:gd name="connsiteY275" fmla="*/ 4770770 h 6858000"/>
              <a:gd name="connsiteX276" fmla="*/ 6038839 w 7467600"/>
              <a:gd name="connsiteY276" fmla="*/ 4764474 h 6858000"/>
              <a:gd name="connsiteX277" fmla="*/ 6038706 w 7467600"/>
              <a:gd name="connsiteY277" fmla="*/ 4763847 h 6858000"/>
              <a:gd name="connsiteX278" fmla="*/ 6037784 w 7467600"/>
              <a:gd name="connsiteY278" fmla="*/ 4764270 h 6858000"/>
              <a:gd name="connsiteX279" fmla="*/ 6038839 w 7467600"/>
              <a:gd name="connsiteY279" fmla="*/ 4764474 h 6858000"/>
              <a:gd name="connsiteX280" fmla="*/ 6040338 w 7467600"/>
              <a:gd name="connsiteY280" fmla="*/ 4771418 h 6858000"/>
              <a:gd name="connsiteX281" fmla="*/ 6024488 w 7467600"/>
              <a:gd name="connsiteY281" fmla="*/ 4809903 h 6858000"/>
              <a:gd name="connsiteX282" fmla="*/ 5599771 w 7467600"/>
              <a:gd name="connsiteY282" fmla="*/ 5509652 h 6858000"/>
              <a:gd name="connsiteX283" fmla="*/ 5548843 w 7467600"/>
              <a:gd name="connsiteY283" fmla="*/ 5563845 h 6858000"/>
              <a:gd name="connsiteX284" fmla="*/ 5940952 w 7467600"/>
              <a:gd name="connsiteY284" fmla="*/ 6250028 h 6858000"/>
              <a:gd name="connsiteX285" fmla="*/ 6043441 w 7467600"/>
              <a:gd name="connsiteY285" fmla="*/ 6665847 h 6858000"/>
              <a:gd name="connsiteX286" fmla="*/ 6093432 w 7467600"/>
              <a:gd name="connsiteY286" fmla="*/ 6858000 h 6858000"/>
              <a:gd name="connsiteX287" fmla="*/ 6034344 w 7467600"/>
              <a:gd name="connsiteY287" fmla="*/ 6858000 h 6858000"/>
              <a:gd name="connsiteX288" fmla="*/ 6026679 w 7467600"/>
              <a:gd name="connsiteY288" fmla="*/ 6836959 h 6858000"/>
              <a:gd name="connsiteX289" fmla="*/ 5800441 w 7467600"/>
              <a:gd name="connsiteY289" fmla="*/ 6335286 h 6858000"/>
              <a:gd name="connsiteX290" fmla="*/ 5526562 w 7467600"/>
              <a:gd name="connsiteY290" fmla="*/ 5705388 h 6858000"/>
              <a:gd name="connsiteX291" fmla="*/ 5519640 w 7467600"/>
              <a:gd name="connsiteY291" fmla="*/ 5683774 h 6858000"/>
              <a:gd name="connsiteX292" fmla="*/ 5844559 w 7467600"/>
              <a:gd name="connsiteY292" fmla="*/ 6553349 h 6858000"/>
              <a:gd name="connsiteX293" fmla="*/ 5975994 w 7467600"/>
              <a:gd name="connsiteY293" fmla="*/ 6858000 h 6858000"/>
              <a:gd name="connsiteX294" fmla="*/ 5898547 w 7467600"/>
              <a:gd name="connsiteY294" fmla="*/ 6858000 h 6858000"/>
              <a:gd name="connsiteX295" fmla="*/ 5682041 w 7467600"/>
              <a:gd name="connsiteY295" fmla="*/ 6355860 h 6858000"/>
              <a:gd name="connsiteX296" fmla="*/ 5461758 w 7467600"/>
              <a:gd name="connsiteY296" fmla="*/ 5820220 h 6858000"/>
              <a:gd name="connsiteX297" fmla="*/ 5237282 w 7467600"/>
              <a:gd name="connsiteY297" fmla="*/ 6579086 h 6858000"/>
              <a:gd name="connsiteX298" fmla="*/ 5115009 w 7467600"/>
              <a:gd name="connsiteY298" fmla="*/ 6858000 h 6858000"/>
              <a:gd name="connsiteX299" fmla="*/ 5028074 w 7467600"/>
              <a:gd name="connsiteY299" fmla="*/ 6858000 h 6858000"/>
              <a:gd name="connsiteX300" fmla="*/ 5079508 w 7467600"/>
              <a:gd name="connsiteY300" fmla="*/ 6749074 h 6858000"/>
              <a:gd name="connsiteX301" fmla="*/ 5371846 w 7467600"/>
              <a:gd name="connsiteY301" fmla="*/ 5924413 h 6858000"/>
              <a:gd name="connsiteX302" fmla="*/ 5270512 w 7467600"/>
              <a:gd name="connsiteY302" fmla="*/ 6138975 h 6858000"/>
              <a:gd name="connsiteX303" fmla="*/ 5062409 w 7467600"/>
              <a:gd name="connsiteY303" fmla="*/ 6653544 h 6858000"/>
              <a:gd name="connsiteX304" fmla="*/ 5036628 w 7467600"/>
              <a:gd name="connsiteY304" fmla="*/ 6754247 h 6858000"/>
              <a:gd name="connsiteX305" fmla="*/ 5009112 w 7467600"/>
              <a:gd name="connsiteY305" fmla="*/ 6858000 h 6858000"/>
              <a:gd name="connsiteX306" fmla="*/ 4976679 w 7467600"/>
              <a:gd name="connsiteY306" fmla="*/ 6858000 h 6858000"/>
              <a:gd name="connsiteX307" fmla="*/ 5006537 w 7467600"/>
              <a:gd name="connsiteY307" fmla="*/ 6747068 h 6858000"/>
              <a:gd name="connsiteX308" fmla="*/ 5032723 w 7467600"/>
              <a:gd name="connsiteY308" fmla="*/ 6644957 h 6858000"/>
              <a:gd name="connsiteX309" fmla="*/ 5242949 w 7467600"/>
              <a:gd name="connsiteY309" fmla="*/ 6125175 h 6858000"/>
              <a:gd name="connsiteX310" fmla="*/ 5286321 w 7467600"/>
              <a:gd name="connsiteY310" fmla="*/ 6033555 h 6858000"/>
              <a:gd name="connsiteX311" fmla="*/ 5008210 w 7467600"/>
              <a:gd name="connsiteY311" fmla="*/ 6649194 h 6858000"/>
              <a:gd name="connsiteX312" fmla="*/ 4986321 w 7467600"/>
              <a:gd name="connsiteY312" fmla="*/ 6765687 h 6858000"/>
              <a:gd name="connsiteX313" fmla="*/ 4973474 w 7467600"/>
              <a:gd name="connsiteY313" fmla="*/ 6858000 h 6858000"/>
              <a:gd name="connsiteX314" fmla="*/ 4907178 w 7467600"/>
              <a:gd name="connsiteY314" fmla="*/ 6858000 h 6858000"/>
              <a:gd name="connsiteX315" fmla="*/ 4910810 w 7467600"/>
              <a:gd name="connsiteY315" fmla="*/ 6829660 h 6858000"/>
              <a:gd name="connsiteX316" fmla="*/ 4987461 w 7467600"/>
              <a:gd name="connsiteY316" fmla="*/ 6432994 h 6858000"/>
              <a:gd name="connsiteX317" fmla="*/ 5179262 w 7467600"/>
              <a:gd name="connsiteY317" fmla="*/ 6035044 h 6858000"/>
              <a:gd name="connsiteX318" fmla="*/ 4689678 w 7467600"/>
              <a:gd name="connsiteY318" fmla="*/ 6440241 h 6858000"/>
              <a:gd name="connsiteX319" fmla="*/ 4477543 w 7467600"/>
              <a:gd name="connsiteY319" fmla="*/ 6674836 h 6858000"/>
              <a:gd name="connsiteX320" fmla="*/ 4329957 w 7467600"/>
              <a:gd name="connsiteY320" fmla="*/ 6858000 h 6858000"/>
              <a:gd name="connsiteX321" fmla="*/ 4218595 w 7467600"/>
              <a:gd name="connsiteY321" fmla="*/ 6858000 h 6858000"/>
              <a:gd name="connsiteX322" fmla="*/ 4368888 w 7467600"/>
              <a:gd name="connsiteY322" fmla="*/ 6668412 h 6858000"/>
              <a:gd name="connsiteX323" fmla="*/ 4563091 w 7467600"/>
              <a:gd name="connsiteY323" fmla="*/ 6442508 h 6858000"/>
              <a:gd name="connsiteX324" fmla="*/ 5387324 w 7467600"/>
              <a:gd name="connsiteY324" fmla="*/ 5705830 h 6858000"/>
              <a:gd name="connsiteX325" fmla="*/ 5073620 w 7467600"/>
              <a:gd name="connsiteY325" fmla="*/ 5955437 h 6858000"/>
              <a:gd name="connsiteX326" fmla="*/ 4689789 w 7467600"/>
              <a:gd name="connsiteY326" fmla="*/ 6268382 h 6858000"/>
              <a:gd name="connsiteX327" fmla="*/ 4418722 w 7467600"/>
              <a:gd name="connsiteY327" fmla="*/ 6570886 h 6858000"/>
              <a:gd name="connsiteX328" fmla="*/ 4214944 w 7467600"/>
              <a:gd name="connsiteY328" fmla="*/ 6858000 h 6858000"/>
              <a:gd name="connsiteX329" fmla="*/ 4177898 w 7467600"/>
              <a:gd name="connsiteY329" fmla="*/ 6858000 h 6858000"/>
              <a:gd name="connsiteX330" fmla="*/ 4391597 w 7467600"/>
              <a:gd name="connsiteY330" fmla="*/ 6556370 h 6858000"/>
              <a:gd name="connsiteX331" fmla="*/ 4668889 w 7467600"/>
              <a:gd name="connsiteY331" fmla="*/ 6246399 h 6858000"/>
              <a:gd name="connsiteX332" fmla="*/ 5055427 w 7467600"/>
              <a:gd name="connsiteY332" fmla="*/ 5931476 h 6858000"/>
              <a:gd name="connsiteX333" fmla="*/ 5371814 w 7467600"/>
              <a:gd name="connsiteY333" fmla="*/ 5678975 h 6858000"/>
              <a:gd name="connsiteX334" fmla="*/ 4987918 w 7467600"/>
              <a:gd name="connsiteY334" fmla="*/ 5838701 h 6858000"/>
              <a:gd name="connsiteX335" fmla="*/ 4317146 w 7467600"/>
              <a:gd name="connsiteY335" fmla="*/ 6587716 h 6858000"/>
              <a:gd name="connsiteX336" fmla="*/ 4171627 w 7467600"/>
              <a:gd name="connsiteY336" fmla="*/ 6858000 h 6858000"/>
              <a:gd name="connsiteX337" fmla="*/ 4081585 w 7467600"/>
              <a:gd name="connsiteY337" fmla="*/ 6858000 h 6858000"/>
              <a:gd name="connsiteX338" fmla="*/ 4238603 w 7467600"/>
              <a:gd name="connsiteY338" fmla="*/ 6559341 h 6858000"/>
              <a:gd name="connsiteX339" fmla="*/ 4778333 w 7467600"/>
              <a:gd name="connsiteY339" fmla="*/ 5873626 h 6858000"/>
              <a:gd name="connsiteX340" fmla="*/ 5414185 w 7467600"/>
              <a:gd name="connsiteY340" fmla="*/ 5573882 h 6858000"/>
              <a:gd name="connsiteX341" fmla="*/ 5959648 w 7467600"/>
              <a:gd name="connsiteY341" fmla="*/ 4760797 h 6858000"/>
              <a:gd name="connsiteX342" fmla="*/ 5355019 w 7467600"/>
              <a:gd name="connsiteY342" fmla="*/ 4734672 h 6858000"/>
              <a:gd name="connsiteX343" fmla="*/ 5083565 w 7467600"/>
              <a:gd name="connsiteY343" fmla="*/ 5179121 h 6858000"/>
              <a:gd name="connsiteX344" fmla="*/ 4713577 w 7467600"/>
              <a:gd name="connsiteY344" fmla="*/ 5616803 h 6858000"/>
              <a:gd name="connsiteX345" fmla="*/ 3989559 w 7467600"/>
              <a:gd name="connsiteY345" fmla="*/ 6145945 h 6858000"/>
              <a:gd name="connsiteX346" fmla="*/ 3939824 w 7467600"/>
              <a:gd name="connsiteY346" fmla="*/ 6066900 h 6858000"/>
              <a:gd name="connsiteX347" fmla="*/ 4584537 w 7467600"/>
              <a:gd name="connsiteY347" fmla="*/ 5324826 h 6858000"/>
              <a:gd name="connsiteX348" fmla="*/ 5037105 w 7467600"/>
              <a:gd name="connsiteY348" fmla="*/ 5088765 h 6858000"/>
              <a:gd name="connsiteX349" fmla="*/ 5039930 w 7467600"/>
              <a:gd name="connsiteY349" fmla="*/ 5089585 h 6858000"/>
              <a:gd name="connsiteX350" fmla="*/ 5263764 w 7467600"/>
              <a:gd name="connsiteY350" fmla="*/ 4735525 h 6858000"/>
              <a:gd name="connsiteX351" fmla="*/ 4086300 w 7467600"/>
              <a:gd name="connsiteY351" fmla="*/ 4884599 h 6858000"/>
              <a:gd name="connsiteX352" fmla="*/ 4085485 w 7467600"/>
              <a:gd name="connsiteY352" fmla="*/ 4899070 h 6858000"/>
              <a:gd name="connsiteX353" fmla="*/ 3871915 w 7467600"/>
              <a:gd name="connsiteY353" fmla="*/ 5253645 h 6858000"/>
              <a:gd name="connsiteX354" fmla="*/ 3799374 w 7467600"/>
              <a:gd name="connsiteY354" fmla="*/ 5466127 h 6858000"/>
              <a:gd name="connsiteX355" fmla="*/ 3498850 w 7467600"/>
              <a:gd name="connsiteY355" fmla="*/ 6661888 h 6858000"/>
              <a:gd name="connsiteX356" fmla="*/ 3399216 w 7467600"/>
              <a:gd name="connsiteY356" fmla="*/ 6858000 h 6858000"/>
              <a:gd name="connsiteX357" fmla="*/ 3303688 w 7467600"/>
              <a:gd name="connsiteY357" fmla="*/ 6858000 h 6858000"/>
              <a:gd name="connsiteX358" fmla="*/ 3391774 w 7467600"/>
              <a:gd name="connsiteY358" fmla="*/ 6697181 h 6858000"/>
              <a:gd name="connsiteX359" fmla="*/ 3735540 w 7467600"/>
              <a:gd name="connsiteY359" fmla="*/ 5546923 h 6858000"/>
              <a:gd name="connsiteX360" fmla="*/ 3729438 w 7467600"/>
              <a:gd name="connsiteY360" fmla="*/ 5569058 h 6858000"/>
              <a:gd name="connsiteX361" fmla="*/ 3707782 w 7467600"/>
              <a:gd name="connsiteY361" fmla="*/ 5644908 h 6858000"/>
              <a:gd name="connsiteX362" fmla="*/ 3583827 w 7467600"/>
              <a:gd name="connsiteY362" fmla="*/ 6039215 h 6858000"/>
              <a:gd name="connsiteX363" fmla="*/ 3547861 w 7467600"/>
              <a:gd name="connsiteY363" fmla="*/ 6129609 h 6858000"/>
              <a:gd name="connsiteX364" fmla="*/ 3490905 w 7467600"/>
              <a:gd name="connsiteY364" fmla="*/ 6277660 h 6858000"/>
              <a:gd name="connsiteX365" fmla="*/ 3455859 w 7467600"/>
              <a:gd name="connsiteY365" fmla="*/ 6391301 h 6858000"/>
              <a:gd name="connsiteX366" fmla="*/ 3429112 w 7467600"/>
              <a:gd name="connsiteY366" fmla="*/ 6479469 h 6858000"/>
              <a:gd name="connsiteX367" fmla="*/ 3304862 w 7467600"/>
              <a:gd name="connsiteY367" fmla="*/ 6796476 h 6858000"/>
              <a:gd name="connsiteX368" fmla="*/ 3276071 w 7467600"/>
              <a:gd name="connsiteY368" fmla="*/ 6858000 h 6858000"/>
              <a:gd name="connsiteX369" fmla="*/ 3240805 w 7467600"/>
              <a:gd name="connsiteY369" fmla="*/ 6858000 h 6858000"/>
              <a:gd name="connsiteX370" fmla="*/ 3275917 w 7467600"/>
              <a:gd name="connsiteY370" fmla="*/ 6783192 h 6858000"/>
              <a:gd name="connsiteX371" fmla="*/ 3399358 w 7467600"/>
              <a:gd name="connsiteY371" fmla="*/ 6469011 h 6858000"/>
              <a:gd name="connsiteX372" fmla="*/ 3425650 w 7467600"/>
              <a:gd name="connsiteY372" fmla="*/ 6381333 h 6858000"/>
              <a:gd name="connsiteX373" fmla="*/ 3460661 w 7467600"/>
              <a:gd name="connsiteY373" fmla="*/ 6266763 h 6858000"/>
              <a:gd name="connsiteX374" fmla="*/ 3518021 w 7467600"/>
              <a:gd name="connsiteY374" fmla="*/ 6117298 h 6858000"/>
              <a:gd name="connsiteX375" fmla="*/ 3554035 w 7467600"/>
              <a:gd name="connsiteY375" fmla="*/ 6027832 h 6858000"/>
              <a:gd name="connsiteX376" fmla="*/ 3677174 w 7467600"/>
              <a:gd name="connsiteY376" fmla="*/ 5636351 h 6858000"/>
              <a:gd name="connsiteX377" fmla="*/ 3698819 w 7467600"/>
              <a:gd name="connsiteY377" fmla="*/ 5560503 h 6858000"/>
              <a:gd name="connsiteX378" fmla="*/ 3702094 w 7467600"/>
              <a:gd name="connsiteY378" fmla="*/ 5549194 h 6858000"/>
              <a:gd name="connsiteX379" fmla="*/ 3398355 w 7467600"/>
              <a:gd name="connsiteY379" fmla="*/ 6094603 h 6858000"/>
              <a:gd name="connsiteX380" fmla="*/ 3193941 w 7467600"/>
              <a:gd name="connsiteY380" fmla="*/ 6798775 h 6858000"/>
              <a:gd name="connsiteX381" fmla="*/ 3184140 w 7467600"/>
              <a:gd name="connsiteY381" fmla="*/ 6858000 h 6858000"/>
              <a:gd name="connsiteX382" fmla="*/ 3099978 w 7467600"/>
              <a:gd name="connsiteY382" fmla="*/ 6858000 h 6858000"/>
              <a:gd name="connsiteX383" fmla="*/ 3101556 w 7467600"/>
              <a:gd name="connsiteY383" fmla="*/ 6843337 h 6858000"/>
              <a:gd name="connsiteX384" fmla="*/ 3370162 w 7467600"/>
              <a:gd name="connsiteY384" fmla="*/ 5785550 h 6858000"/>
              <a:gd name="connsiteX385" fmla="*/ 3746477 w 7467600"/>
              <a:gd name="connsiteY385" fmla="*/ 5377889 h 6858000"/>
              <a:gd name="connsiteX386" fmla="*/ 3863399 w 7467600"/>
              <a:gd name="connsiteY386" fmla="*/ 5087257 h 6858000"/>
              <a:gd name="connsiteX387" fmla="*/ 3968712 w 7467600"/>
              <a:gd name="connsiteY387" fmla="*/ 4913989 h 6858000"/>
              <a:gd name="connsiteX388" fmla="*/ 2792390 w 7467600"/>
              <a:gd name="connsiteY388" fmla="*/ 5382974 h 6858000"/>
              <a:gd name="connsiteX389" fmla="*/ 2714982 w 7467600"/>
              <a:gd name="connsiteY389" fmla="*/ 5427051 h 6858000"/>
              <a:gd name="connsiteX390" fmla="*/ 2813361 w 7467600"/>
              <a:gd name="connsiteY390" fmla="*/ 6023912 h 6858000"/>
              <a:gd name="connsiteX391" fmla="*/ 2688430 w 7467600"/>
              <a:gd name="connsiteY391" fmla="*/ 6801564 h 6858000"/>
              <a:gd name="connsiteX392" fmla="*/ 2629626 w 7467600"/>
              <a:gd name="connsiteY392" fmla="*/ 6763394 h 6858000"/>
              <a:gd name="connsiteX393" fmla="*/ 2565328 w 7467600"/>
              <a:gd name="connsiteY393" fmla="*/ 5516399 h 6858000"/>
              <a:gd name="connsiteX394" fmla="*/ 1922999 w 7467600"/>
              <a:gd name="connsiteY394" fmla="*/ 5980343 h 6858000"/>
              <a:gd name="connsiteX395" fmla="*/ 1950261 w 7467600"/>
              <a:gd name="connsiteY395" fmla="*/ 6405858 h 6858000"/>
              <a:gd name="connsiteX396" fmla="*/ 2365554 w 7467600"/>
              <a:gd name="connsiteY396" fmla="*/ 6759107 h 6858000"/>
              <a:gd name="connsiteX397" fmla="*/ 2424142 w 7467600"/>
              <a:gd name="connsiteY397" fmla="*/ 6858000 h 6858000"/>
              <a:gd name="connsiteX398" fmla="*/ 2395994 w 7467600"/>
              <a:gd name="connsiteY398" fmla="*/ 6858000 h 6858000"/>
              <a:gd name="connsiteX399" fmla="*/ 2392863 w 7467600"/>
              <a:gd name="connsiteY399" fmla="*/ 6852964 h 6858000"/>
              <a:gd name="connsiteX400" fmla="*/ 2017589 w 7467600"/>
              <a:gd name="connsiteY400" fmla="*/ 6493982 h 6858000"/>
              <a:gd name="connsiteX401" fmla="*/ 2147336 w 7467600"/>
              <a:gd name="connsiteY401" fmla="*/ 6594052 h 6858000"/>
              <a:gd name="connsiteX402" fmla="*/ 2207047 w 7467600"/>
              <a:gd name="connsiteY402" fmla="*/ 6654540 h 6858000"/>
              <a:gd name="connsiteX403" fmla="*/ 2299106 w 7467600"/>
              <a:gd name="connsiteY403" fmla="*/ 6778931 h 6858000"/>
              <a:gd name="connsiteX404" fmla="*/ 2314430 w 7467600"/>
              <a:gd name="connsiteY404" fmla="*/ 6801144 h 6858000"/>
              <a:gd name="connsiteX405" fmla="*/ 2352406 w 7467600"/>
              <a:gd name="connsiteY405" fmla="*/ 6858000 h 6858000"/>
              <a:gd name="connsiteX406" fmla="*/ 2314492 w 7467600"/>
              <a:gd name="connsiteY406" fmla="*/ 6858000 h 6858000"/>
              <a:gd name="connsiteX407" fmla="*/ 2288095 w 7467600"/>
              <a:gd name="connsiteY407" fmla="*/ 6818030 h 6858000"/>
              <a:gd name="connsiteX408" fmla="*/ 2272768 w 7467600"/>
              <a:gd name="connsiteY408" fmla="*/ 6795822 h 6858000"/>
              <a:gd name="connsiteX409" fmla="*/ 2182715 w 7467600"/>
              <a:gd name="connsiteY409" fmla="*/ 6675071 h 6858000"/>
              <a:gd name="connsiteX410" fmla="*/ 2032061 w 7467600"/>
              <a:gd name="connsiteY410" fmla="*/ 6541380 h 6858000"/>
              <a:gd name="connsiteX411" fmla="*/ 2257220 w 7467600"/>
              <a:gd name="connsiteY411" fmla="*/ 6826257 h 6858000"/>
              <a:gd name="connsiteX412" fmla="*/ 2281324 w 7467600"/>
              <a:gd name="connsiteY412" fmla="*/ 6858000 h 6858000"/>
              <a:gd name="connsiteX413" fmla="*/ 2242860 w 7467600"/>
              <a:gd name="connsiteY413" fmla="*/ 6858000 h 6858000"/>
              <a:gd name="connsiteX414" fmla="*/ 2232818 w 7467600"/>
              <a:gd name="connsiteY414" fmla="*/ 6844926 h 6858000"/>
              <a:gd name="connsiteX415" fmla="*/ 1990172 w 7467600"/>
              <a:gd name="connsiteY415" fmla="*/ 6542121 h 6858000"/>
              <a:gd name="connsiteX416" fmla="*/ 2124090 w 7467600"/>
              <a:gd name="connsiteY416" fmla="*/ 6761017 h 6858000"/>
              <a:gd name="connsiteX417" fmla="*/ 2200380 w 7467600"/>
              <a:gd name="connsiteY417" fmla="*/ 6858000 h 6858000"/>
              <a:gd name="connsiteX418" fmla="*/ 2147507 w 7467600"/>
              <a:gd name="connsiteY418" fmla="*/ 6858000 h 6858000"/>
              <a:gd name="connsiteX419" fmla="*/ 2070668 w 7467600"/>
              <a:gd name="connsiteY419" fmla="*/ 6761520 h 6858000"/>
              <a:gd name="connsiteX420" fmla="*/ 1975142 w 7467600"/>
              <a:gd name="connsiteY420" fmla="*/ 6585570 h 6858000"/>
              <a:gd name="connsiteX421" fmla="*/ 2050035 w 7467600"/>
              <a:gd name="connsiteY421" fmla="*/ 6813345 h 6858000"/>
              <a:gd name="connsiteX422" fmla="*/ 2063025 w 7467600"/>
              <a:gd name="connsiteY422" fmla="*/ 6858000 h 6858000"/>
              <a:gd name="connsiteX423" fmla="*/ 2021675 w 7467600"/>
              <a:gd name="connsiteY423" fmla="*/ 6858000 h 6858000"/>
              <a:gd name="connsiteX424" fmla="*/ 2019308 w 7467600"/>
              <a:gd name="connsiteY424" fmla="*/ 6847118 h 6858000"/>
              <a:gd name="connsiteX425" fmla="*/ 1938835 w 7467600"/>
              <a:gd name="connsiteY425" fmla="*/ 6551160 h 6858000"/>
              <a:gd name="connsiteX426" fmla="*/ 1953230 w 7467600"/>
              <a:gd name="connsiteY426" fmla="*/ 6759699 h 6858000"/>
              <a:gd name="connsiteX427" fmla="*/ 1956763 w 7467600"/>
              <a:gd name="connsiteY427" fmla="*/ 6778191 h 6858000"/>
              <a:gd name="connsiteX428" fmla="*/ 1967925 w 7467600"/>
              <a:gd name="connsiteY428" fmla="*/ 6858000 h 6858000"/>
              <a:gd name="connsiteX429" fmla="*/ 1936622 w 7467600"/>
              <a:gd name="connsiteY429" fmla="*/ 6858000 h 6858000"/>
              <a:gd name="connsiteX430" fmla="*/ 1926261 w 7467600"/>
              <a:gd name="connsiteY430" fmla="*/ 6784064 h 6858000"/>
              <a:gd name="connsiteX431" fmla="*/ 1922724 w 7467600"/>
              <a:gd name="connsiteY431" fmla="*/ 6765577 h 6858000"/>
              <a:gd name="connsiteX432" fmla="*/ 1904650 w 7467600"/>
              <a:gd name="connsiteY432" fmla="*/ 6639616 h 6858000"/>
              <a:gd name="connsiteX433" fmla="*/ 1885273 w 7467600"/>
              <a:gd name="connsiteY433" fmla="*/ 6858000 h 6858000"/>
              <a:gd name="connsiteX434" fmla="*/ 1854363 w 7467600"/>
              <a:gd name="connsiteY434" fmla="*/ 6858000 h 6858000"/>
              <a:gd name="connsiteX435" fmla="*/ 1880391 w 7467600"/>
              <a:gd name="connsiteY435" fmla="*/ 6603796 h 6858000"/>
              <a:gd name="connsiteX436" fmla="*/ 1818273 w 7467600"/>
              <a:gd name="connsiteY436" fmla="*/ 6715729 h 6858000"/>
              <a:gd name="connsiteX437" fmla="*/ 1794691 w 7467600"/>
              <a:gd name="connsiteY437" fmla="*/ 6843239 h 6858000"/>
              <a:gd name="connsiteX438" fmla="*/ 1794914 w 7467600"/>
              <a:gd name="connsiteY438" fmla="*/ 6858000 h 6858000"/>
              <a:gd name="connsiteX439" fmla="*/ 1746128 w 7467600"/>
              <a:gd name="connsiteY439" fmla="*/ 6858000 h 6858000"/>
              <a:gd name="connsiteX440" fmla="*/ 1753934 w 7467600"/>
              <a:gd name="connsiteY440" fmla="*/ 6724796 h 6858000"/>
              <a:gd name="connsiteX441" fmla="*/ 1792053 w 7467600"/>
              <a:gd name="connsiteY441" fmla="*/ 6572396 h 6858000"/>
              <a:gd name="connsiteX442" fmla="*/ 1862248 w 7467600"/>
              <a:gd name="connsiteY442" fmla="*/ 6266397 h 6858000"/>
              <a:gd name="connsiteX443" fmla="*/ 1862250 w 7467600"/>
              <a:gd name="connsiteY443" fmla="*/ 6033531 h 6858000"/>
              <a:gd name="connsiteX444" fmla="*/ 1211999 w 7467600"/>
              <a:gd name="connsiteY444" fmla="*/ 6683610 h 6858000"/>
              <a:gd name="connsiteX445" fmla="*/ 1213266 w 7467600"/>
              <a:gd name="connsiteY445" fmla="*/ 6691947 h 6858000"/>
              <a:gd name="connsiteX446" fmla="*/ 1203370 w 7467600"/>
              <a:gd name="connsiteY446" fmla="*/ 6850676 h 6858000"/>
              <a:gd name="connsiteX447" fmla="*/ 1203671 w 7467600"/>
              <a:gd name="connsiteY447" fmla="*/ 6858000 h 6858000"/>
              <a:gd name="connsiteX448" fmla="*/ 1143180 w 7467600"/>
              <a:gd name="connsiteY448" fmla="*/ 6858000 h 6858000"/>
              <a:gd name="connsiteX449" fmla="*/ 1142176 w 7467600"/>
              <a:gd name="connsiteY449" fmla="*/ 6766045 h 6858000"/>
              <a:gd name="connsiteX450" fmla="*/ 1067484 w 7467600"/>
              <a:gd name="connsiteY450" fmla="*/ 6858000 h 6858000"/>
              <a:gd name="connsiteX451" fmla="*/ 953928 w 7467600"/>
              <a:gd name="connsiteY451" fmla="*/ 6858000 h 6858000"/>
              <a:gd name="connsiteX452" fmla="*/ 959715 w 7467600"/>
              <a:gd name="connsiteY452" fmla="*/ 6850185 h 6858000"/>
              <a:gd name="connsiteX453" fmla="*/ 1483788 w 7467600"/>
              <a:gd name="connsiteY453" fmla="*/ 6259174 h 6858000"/>
              <a:gd name="connsiteX454" fmla="*/ 1100671 w 7467600"/>
              <a:gd name="connsiteY454" fmla="*/ 6252137 h 6858000"/>
              <a:gd name="connsiteX455" fmla="*/ 1090144 w 7467600"/>
              <a:gd name="connsiteY455" fmla="*/ 6256748 h 6858000"/>
              <a:gd name="connsiteX456" fmla="*/ 1095872 w 7467600"/>
              <a:gd name="connsiteY456" fmla="*/ 6271892 h 6858000"/>
              <a:gd name="connsiteX457" fmla="*/ 262785 w 7467600"/>
              <a:gd name="connsiteY457" fmla="*/ 6845450 h 6858000"/>
              <a:gd name="connsiteX458" fmla="*/ 209968 w 7467600"/>
              <a:gd name="connsiteY458" fmla="*/ 6770713 h 6858000"/>
              <a:gd name="connsiteX459" fmla="*/ 873460 w 7467600"/>
              <a:gd name="connsiteY459" fmla="*/ 6253768 h 6858000"/>
              <a:gd name="connsiteX460" fmla="*/ 192686 w 7467600"/>
              <a:gd name="connsiteY460" fmla="*/ 5849257 h 6858000"/>
              <a:gd name="connsiteX461" fmla="*/ 4696 w 7467600"/>
              <a:gd name="connsiteY461" fmla="*/ 5697668 h 6858000"/>
              <a:gd name="connsiteX462" fmla="*/ 0 w 7467600"/>
              <a:gd name="connsiteY462" fmla="*/ 5689984 h 6858000"/>
              <a:gd name="connsiteX463" fmla="*/ 0 w 7467600"/>
              <a:gd name="connsiteY463" fmla="*/ 5513472 h 6858000"/>
              <a:gd name="connsiteX464" fmla="*/ 174101 w 7467600"/>
              <a:gd name="connsiteY464" fmla="*/ 5620277 h 6858000"/>
              <a:gd name="connsiteX465" fmla="*/ 891800 w 7467600"/>
              <a:gd name="connsiteY465" fmla="*/ 6036935 h 6858000"/>
              <a:gd name="connsiteX466" fmla="*/ 1072219 w 7467600"/>
              <a:gd name="connsiteY466" fmla="*/ 6169443 h 6858000"/>
              <a:gd name="connsiteX467" fmla="*/ 1074117 w 7467600"/>
              <a:gd name="connsiteY467" fmla="*/ 6170301 h 6858000"/>
              <a:gd name="connsiteX468" fmla="*/ 1083114 w 7467600"/>
              <a:gd name="connsiteY468" fmla="*/ 6174131 h 6858000"/>
              <a:gd name="connsiteX469" fmla="*/ 1543010 w 7467600"/>
              <a:gd name="connsiteY469" fmla="*/ 6191140 h 6858000"/>
              <a:gd name="connsiteX470" fmla="*/ 1551080 w 7467600"/>
              <a:gd name="connsiteY470" fmla="*/ 6195006 h 6858000"/>
              <a:gd name="connsiteX471" fmla="*/ 2345443 w 7467600"/>
              <a:gd name="connsiteY471" fmla="*/ 5549882 h 6858000"/>
              <a:gd name="connsiteX472" fmla="*/ 1721499 w 7467600"/>
              <a:gd name="connsiteY472" fmla="*/ 5599969 h 6858000"/>
              <a:gd name="connsiteX473" fmla="*/ 767716 w 7467600"/>
              <a:gd name="connsiteY473" fmla="*/ 5472768 h 6858000"/>
              <a:gd name="connsiteX474" fmla="*/ 722147 w 7467600"/>
              <a:gd name="connsiteY474" fmla="*/ 5393091 h 6858000"/>
              <a:gd name="connsiteX475" fmla="*/ 1485552 w 7467600"/>
              <a:gd name="connsiteY475" fmla="*/ 5313202 h 6858000"/>
              <a:gd name="connsiteX476" fmla="*/ 2143004 w 7467600"/>
              <a:gd name="connsiteY476" fmla="*/ 5402420 h 6858000"/>
              <a:gd name="connsiteX477" fmla="*/ 1933391 w 7467600"/>
              <a:gd name="connsiteY477" fmla="*/ 5156971 h 6858000"/>
              <a:gd name="connsiteX478" fmla="*/ 1827118 w 7467600"/>
              <a:gd name="connsiteY478" fmla="*/ 4968410 h 6858000"/>
              <a:gd name="connsiteX479" fmla="*/ 1837349 w 7467600"/>
              <a:gd name="connsiteY479" fmla="*/ 4956357 h 6858000"/>
              <a:gd name="connsiteX480" fmla="*/ 2162835 w 7467600"/>
              <a:gd name="connsiteY480" fmla="*/ 5187853 h 6858000"/>
              <a:gd name="connsiteX481" fmla="*/ 2257167 w 7467600"/>
              <a:gd name="connsiteY481" fmla="*/ 5462123 h 6858000"/>
              <a:gd name="connsiteX482" fmla="*/ 2261598 w 7467600"/>
              <a:gd name="connsiteY482" fmla="*/ 5467998 h 6858000"/>
              <a:gd name="connsiteX483" fmla="*/ 2437177 w 7467600"/>
              <a:gd name="connsiteY483" fmla="*/ 5479608 h 6858000"/>
              <a:gd name="connsiteX484" fmla="*/ 2445247 w 7467600"/>
              <a:gd name="connsiteY484" fmla="*/ 5483476 h 6858000"/>
              <a:gd name="connsiteX485" fmla="*/ 2743626 w 7467600"/>
              <a:gd name="connsiteY485" fmla="*/ 5304819 h 6858000"/>
              <a:gd name="connsiteX486" fmla="*/ 3048102 w 7467600"/>
              <a:gd name="connsiteY486" fmla="*/ 5150595 h 6858000"/>
              <a:gd name="connsiteX487" fmla="*/ 1799414 w 7467600"/>
              <a:gd name="connsiteY487" fmla="*/ 4694732 h 6858000"/>
              <a:gd name="connsiteX488" fmla="*/ 1771735 w 7467600"/>
              <a:gd name="connsiteY488" fmla="*/ 4619929 h 6858000"/>
              <a:gd name="connsiteX489" fmla="*/ 3104273 w 7467600"/>
              <a:gd name="connsiteY489" fmla="*/ 5076159 h 6858000"/>
              <a:gd name="connsiteX490" fmla="*/ 3113245 w 7467600"/>
              <a:gd name="connsiteY490" fmla="*/ 5090705 h 6858000"/>
              <a:gd name="connsiteX491" fmla="*/ 3126294 w 7467600"/>
              <a:gd name="connsiteY491" fmla="*/ 5114400 h 6858000"/>
              <a:gd name="connsiteX492" fmla="*/ 3937433 w 7467600"/>
              <a:gd name="connsiteY492" fmla="*/ 4830473 h 6858000"/>
              <a:gd name="connsiteX493" fmla="*/ 3590475 w 7467600"/>
              <a:gd name="connsiteY493" fmla="*/ 4597974 h 6858000"/>
              <a:gd name="connsiteX494" fmla="*/ 3100264 w 7467600"/>
              <a:gd name="connsiteY494" fmla="*/ 4579845 h 6858000"/>
              <a:gd name="connsiteX495" fmla="*/ 2183576 w 7467600"/>
              <a:gd name="connsiteY495" fmla="*/ 4227150 h 6858000"/>
              <a:gd name="connsiteX496" fmla="*/ 2151029 w 7467600"/>
              <a:gd name="connsiteY496" fmla="*/ 4146947 h 6858000"/>
              <a:gd name="connsiteX497" fmla="*/ 3563434 w 7467600"/>
              <a:gd name="connsiteY497" fmla="*/ 4469115 h 6858000"/>
              <a:gd name="connsiteX498" fmla="*/ 3177952 w 7467600"/>
              <a:gd name="connsiteY498" fmla="*/ 3657386 h 6858000"/>
              <a:gd name="connsiteX499" fmla="*/ 3189263 w 7467600"/>
              <a:gd name="connsiteY499" fmla="*/ 3625726 h 6858000"/>
              <a:gd name="connsiteX500" fmla="*/ 3560912 w 7467600"/>
              <a:gd name="connsiteY500" fmla="*/ 4079863 h 6858000"/>
              <a:gd name="connsiteX501" fmla="*/ 3626636 w 7467600"/>
              <a:gd name="connsiteY501" fmla="*/ 4512230 h 6858000"/>
              <a:gd name="connsiteX502" fmla="*/ 3653088 w 7467600"/>
              <a:gd name="connsiteY502" fmla="*/ 4521417 h 6858000"/>
              <a:gd name="connsiteX503" fmla="*/ 3988128 w 7467600"/>
              <a:gd name="connsiteY503" fmla="*/ 4817267 h 6858000"/>
              <a:gd name="connsiteX504" fmla="*/ 4830582 w 7467600"/>
              <a:gd name="connsiteY504" fmla="*/ 4676000 h 6858000"/>
              <a:gd name="connsiteX505" fmla="*/ 4830100 w 7467600"/>
              <a:gd name="connsiteY505" fmla="*/ 4675554 h 6858000"/>
              <a:gd name="connsiteX506" fmla="*/ 4036318 w 7467600"/>
              <a:gd name="connsiteY506" fmla="*/ 4147013 h 6858000"/>
              <a:gd name="connsiteX507" fmla="*/ 3432098 w 7467600"/>
              <a:gd name="connsiteY507" fmla="*/ 3537312 h 6858000"/>
              <a:gd name="connsiteX508" fmla="*/ 3446761 w 7467600"/>
              <a:gd name="connsiteY508" fmla="*/ 3461278 h 6858000"/>
              <a:gd name="connsiteX509" fmla="*/ 4419733 w 7467600"/>
              <a:gd name="connsiteY509" fmla="*/ 3963555 h 6858000"/>
              <a:gd name="connsiteX510" fmla="*/ 4781371 w 7467600"/>
              <a:gd name="connsiteY510" fmla="*/ 4458604 h 6858000"/>
              <a:gd name="connsiteX511" fmla="*/ 4780440 w 7467600"/>
              <a:gd name="connsiteY511" fmla="*/ 4470290 h 6858000"/>
              <a:gd name="connsiteX512" fmla="*/ 4898954 w 7467600"/>
              <a:gd name="connsiteY512" fmla="*/ 4662092 h 6858000"/>
              <a:gd name="connsiteX513" fmla="*/ 4900699 w 7467600"/>
              <a:gd name="connsiteY513" fmla="*/ 4670867 h 6858000"/>
              <a:gd name="connsiteX514" fmla="*/ 5714511 w 7467600"/>
              <a:gd name="connsiteY514" fmla="*/ 4663483 h 6858000"/>
              <a:gd name="connsiteX515" fmla="*/ 5464793 w 7467600"/>
              <a:gd name="connsiteY515" fmla="*/ 4393556 h 6858000"/>
              <a:gd name="connsiteX516" fmla="*/ 5461897 w 7467600"/>
              <a:gd name="connsiteY516" fmla="*/ 4390879 h 6858000"/>
              <a:gd name="connsiteX517" fmla="*/ 4294126 w 7467600"/>
              <a:gd name="connsiteY517" fmla="*/ 3303048 h 6858000"/>
              <a:gd name="connsiteX518" fmla="*/ 4305321 w 7467600"/>
              <a:gd name="connsiteY518" fmla="*/ 3256953 h 6858000"/>
              <a:gd name="connsiteX519" fmla="*/ 4949299 w 7467600"/>
              <a:gd name="connsiteY519" fmla="*/ 3766336 h 6858000"/>
              <a:gd name="connsiteX520" fmla="*/ 5291452 w 7467600"/>
              <a:gd name="connsiteY520" fmla="*/ 4076801 h 6858000"/>
              <a:gd name="connsiteX521" fmla="*/ 5434998 w 7467600"/>
              <a:gd name="connsiteY521" fmla="*/ 4254100 h 6858000"/>
              <a:gd name="connsiteX522" fmla="*/ 5351015 w 7467600"/>
              <a:gd name="connsiteY522" fmla="*/ 3760989 h 6858000"/>
              <a:gd name="connsiteX523" fmla="*/ 5413780 w 7467600"/>
              <a:gd name="connsiteY523" fmla="*/ 2966265 h 6858000"/>
              <a:gd name="connsiteX524" fmla="*/ 5425627 w 7467600"/>
              <a:gd name="connsiteY524" fmla="*/ 2954192 h 6858000"/>
              <a:gd name="connsiteX525" fmla="*/ 6604735 w 7467600"/>
              <a:gd name="connsiteY525" fmla="*/ 2041381 h 6858000"/>
              <a:gd name="connsiteX526" fmla="*/ 7204487 w 7467600"/>
              <a:gd name="connsiteY526" fmla="*/ 2742112 h 6858000"/>
              <a:gd name="connsiteX527" fmla="*/ 7131592 w 7467600"/>
              <a:gd name="connsiteY527" fmla="*/ 2672096 h 6858000"/>
              <a:gd name="connsiteX528" fmla="*/ 6996344 w 7467600"/>
              <a:gd name="connsiteY528" fmla="*/ 2518310 h 6858000"/>
              <a:gd name="connsiteX529" fmla="*/ 6735495 w 7467600"/>
              <a:gd name="connsiteY529" fmla="*/ 2196890 h 6858000"/>
              <a:gd name="connsiteX530" fmla="*/ 6721901 w 7467600"/>
              <a:gd name="connsiteY530" fmla="*/ 2179274 h 6858000"/>
              <a:gd name="connsiteX531" fmla="*/ 6604735 w 7467600"/>
              <a:gd name="connsiteY531" fmla="*/ 2041381 h 6858000"/>
              <a:gd name="connsiteX532" fmla="*/ 6591670 w 7467600"/>
              <a:gd name="connsiteY532" fmla="*/ 1988277 h 6858000"/>
              <a:gd name="connsiteX533" fmla="*/ 6747349 w 7467600"/>
              <a:gd name="connsiteY533" fmla="*/ 2160069 h 6858000"/>
              <a:gd name="connsiteX534" fmla="*/ 6760943 w 7467600"/>
              <a:gd name="connsiteY534" fmla="*/ 2177686 h 6858000"/>
              <a:gd name="connsiteX535" fmla="*/ 7021065 w 7467600"/>
              <a:gd name="connsiteY535" fmla="*/ 2498102 h 6858000"/>
              <a:gd name="connsiteX536" fmla="*/ 7155223 w 7467600"/>
              <a:gd name="connsiteY536" fmla="*/ 2650386 h 6858000"/>
              <a:gd name="connsiteX537" fmla="*/ 7203167 w 7467600"/>
              <a:gd name="connsiteY537" fmla="*/ 2697288 h 6858000"/>
              <a:gd name="connsiteX538" fmla="*/ 6937703 w 7467600"/>
              <a:gd name="connsiteY538" fmla="*/ 2321981 h 6858000"/>
              <a:gd name="connsiteX539" fmla="*/ 6591670 w 7467600"/>
              <a:gd name="connsiteY539" fmla="*/ 1988277 h 6858000"/>
              <a:gd name="connsiteX540" fmla="*/ 5798671 w 7467600"/>
              <a:gd name="connsiteY540" fmla="*/ 1981601 h 6858000"/>
              <a:gd name="connsiteX541" fmla="*/ 5754709 w 7467600"/>
              <a:gd name="connsiteY541" fmla="*/ 2071454 h 6858000"/>
              <a:gd name="connsiteX542" fmla="*/ 5763044 w 7467600"/>
              <a:gd name="connsiteY542" fmla="*/ 2842206 h 6858000"/>
              <a:gd name="connsiteX543" fmla="*/ 5764974 w 7467600"/>
              <a:gd name="connsiteY543" fmla="*/ 2799609 h 6858000"/>
              <a:gd name="connsiteX544" fmla="*/ 5767665 w 7467600"/>
              <a:gd name="connsiteY544" fmla="*/ 2666409 h 6858000"/>
              <a:gd name="connsiteX545" fmla="*/ 5763055 w 7467600"/>
              <a:gd name="connsiteY545" fmla="*/ 2579705 h 6858000"/>
              <a:gd name="connsiteX546" fmla="*/ 5758079 w 7467600"/>
              <a:gd name="connsiteY546" fmla="*/ 2492508 h 6858000"/>
              <a:gd name="connsiteX547" fmla="*/ 5779325 w 7467600"/>
              <a:gd name="connsiteY547" fmla="*/ 2197069 h 6858000"/>
              <a:gd name="connsiteX548" fmla="*/ 5798671 w 7467600"/>
              <a:gd name="connsiteY548" fmla="*/ 1981601 h 6858000"/>
              <a:gd name="connsiteX549" fmla="*/ 5829202 w 7467600"/>
              <a:gd name="connsiteY549" fmla="*/ 1971679 h 6858000"/>
              <a:gd name="connsiteX550" fmla="*/ 5809558 w 7467600"/>
              <a:gd name="connsiteY550" fmla="*/ 2198043 h 6858000"/>
              <a:gd name="connsiteX551" fmla="*/ 5788653 w 7467600"/>
              <a:gd name="connsiteY551" fmla="*/ 2489430 h 6858000"/>
              <a:gd name="connsiteX552" fmla="*/ 5793439 w 7467600"/>
              <a:gd name="connsiteY552" fmla="*/ 2575235 h 6858000"/>
              <a:gd name="connsiteX553" fmla="*/ 5796837 w 7467600"/>
              <a:gd name="connsiteY553" fmla="*/ 2637633 h 6858000"/>
              <a:gd name="connsiteX554" fmla="*/ 5818614 w 7467600"/>
              <a:gd name="connsiteY554" fmla="*/ 2473055 h 6858000"/>
              <a:gd name="connsiteX555" fmla="*/ 5829202 w 7467600"/>
              <a:gd name="connsiteY555" fmla="*/ 1971679 h 6858000"/>
              <a:gd name="connsiteX556" fmla="*/ 5911389 w 7467600"/>
              <a:gd name="connsiteY556" fmla="*/ 1898371 h 6858000"/>
              <a:gd name="connsiteX557" fmla="*/ 6237627 w 7467600"/>
              <a:gd name="connsiteY557" fmla="*/ 2231921 h 6858000"/>
              <a:gd name="connsiteX558" fmla="*/ 5911389 w 7467600"/>
              <a:gd name="connsiteY558" fmla="*/ 1898371 h 6858000"/>
              <a:gd name="connsiteX559" fmla="*/ 6944437 w 7467600"/>
              <a:gd name="connsiteY559" fmla="*/ 1575402 h 6858000"/>
              <a:gd name="connsiteX560" fmla="*/ 6304730 w 7467600"/>
              <a:gd name="connsiteY560" fmla="*/ 1766654 h 6858000"/>
              <a:gd name="connsiteX561" fmla="*/ 6944437 w 7467600"/>
              <a:gd name="connsiteY561" fmla="*/ 1575402 h 6858000"/>
              <a:gd name="connsiteX562" fmla="*/ 7019523 w 7467600"/>
              <a:gd name="connsiteY562" fmla="*/ 1519450 h 6858000"/>
              <a:gd name="connsiteX563" fmla="*/ 6298091 w 7467600"/>
              <a:gd name="connsiteY563" fmla="*/ 1737122 h 6858000"/>
              <a:gd name="connsiteX564" fmla="*/ 7019523 w 7467600"/>
              <a:gd name="connsiteY564" fmla="*/ 1519450 h 6858000"/>
              <a:gd name="connsiteX565" fmla="*/ 2399523 w 7467600"/>
              <a:gd name="connsiteY565" fmla="*/ 1428234 h 6858000"/>
              <a:gd name="connsiteX566" fmla="*/ 2224982 w 7467600"/>
              <a:gd name="connsiteY566" fmla="*/ 1826201 h 6858000"/>
              <a:gd name="connsiteX567" fmla="*/ 2096099 w 7467600"/>
              <a:gd name="connsiteY567" fmla="*/ 2345900 h 6858000"/>
              <a:gd name="connsiteX568" fmla="*/ 2283317 w 7467600"/>
              <a:gd name="connsiteY568" fmla="*/ 1796925 h 6858000"/>
              <a:gd name="connsiteX569" fmla="*/ 2399523 w 7467600"/>
              <a:gd name="connsiteY569" fmla="*/ 1428234 h 6858000"/>
              <a:gd name="connsiteX570" fmla="*/ 2448558 w 7467600"/>
              <a:gd name="connsiteY570" fmla="*/ 1373435 h 6858000"/>
              <a:gd name="connsiteX571" fmla="*/ 2312521 w 7467600"/>
              <a:gd name="connsiteY571" fmla="*/ 1806140 h 6858000"/>
              <a:gd name="connsiteX572" fmla="*/ 2127533 w 7467600"/>
              <a:gd name="connsiteY572" fmla="*/ 2348380 h 6858000"/>
              <a:gd name="connsiteX573" fmla="*/ 2358080 w 7467600"/>
              <a:gd name="connsiteY573" fmla="*/ 1866134 h 6858000"/>
              <a:gd name="connsiteX574" fmla="*/ 2407436 w 7467600"/>
              <a:gd name="connsiteY574" fmla="*/ 1651070 h 6858000"/>
              <a:gd name="connsiteX575" fmla="*/ 2448558 w 7467600"/>
              <a:gd name="connsiteY575" fmla="*/ 1373435 h 6858000"/>
              <a:gd name="connsiteX576" fmla="*/ 278707 w 7467600"/>
              <a:gd name="connsiteY576" fmla="*/ 1352270 h 6858000"/>
              <a:gd name="connsiteX577" fmla="*/ 321570 w 7467600"/>
              <a:gd name="connsiteY577" fmla="*/ 1861610 h 6858000"/>
              <a:gd name="connsiteX578" fmla="*/ 294281 w 7467600"/>
              <a:gd name="connsiteY578" fmla="*/ 1440658 h 6858000"/>
              <a:gd name="connsiteX579" fmla="*/ 278707 w 7467600"/>
              <a:gd name="connsiteY579" fmla="*/ 1352270 h 6858000"/>
              <a:gd name="connsiteX580" fmla="*/ 1423821 w 7467600"/>
              <a:gd name="connsiteY580" fmla="*/ 1351958 h 6858000"/>
              <a:gd name="connsiteX581" fmla="*/ 1638521 w 7467600"/>
              <a:gd name="connsiteY581" fmla="*/ 1908470 h 6858000"/>
              <a:gd name="connsiteX582" fmla="*/ 1754199 w 7467600"/>
              <a:gd name="connsiteY582" fmla="*/ 2149284 h 6858000"/>
              <a:gd name="connsiteX583" fmla="*/ 1908359 w 7467600"/>
              <a:gd name="connsiteY583" fmla="*/ 2364988 h 6858000"/>
              <a:gd name="connsiteX584" fmla="*/ 1647661 w 7467600"/>
              <a:gd name="connsiteY584" fmla="*/ 1825945 h 6858000"/>
              <a:gd name="connsiteX585" fmla="*/ 1423821 w 7467600"/>
              <a:gd name="connsiteY585" fmla="*/ 1351958 h 6858000"/>
              <a:gd name="connsiteX586" fmla="*/ 1431890 w 7467600"/>
              <a:gd name="connsiteY586" fmla="*/ 1306475 h 6858000"/>
              <a:gd name="connsiteX587" fmla="*/ 1507597 w 7467600"/>
              <a:gd name="connsiteY587" fmla="*/ 1446132 h 6858000"/>
              <a:gd name="connsiteX588" fmla="*/ 1674586 w 7467600"/>
              <a:gd name="connsiteY588" fmla="*/ 1813832 h 6858000"/>
              <a:gd name="connsiteX589" fmla="*/ 1815950 w 7467600"/>
              <a:gd name="connsiteY589" fmla="*/ 2128564 h 6858000"/>
              <a:gd name="connsiteX590" fmla="*/ 1984242 w 7467600"/>
              <a:gd name="connsiteY590" fmla="*/ 2430829 h 6858000"/>
              <a:gd name="connsiteX591" fmla="*/ 2014023 w 7467600"/>
              <a:gd name="connsiteY591" fmla="*/ 2450995 h 6858000"/>
              <a:gd name="connsiteX592" fmla="*/ 1747337 w 7467600"/>
              <a:gd name="connsiteY592" fmla="*/ 1855264 h 6858000"/>
              <a:gd name="connsiteX593" fmla="*/ 1533749 w 7467600"/>
              <a:gd name="connsiteY593" fmla="*/ 1478656 h 6858000"/>
              <a:gd name="connsiteX594" fmla="*/ 1431890 w 7467600"/>
              <a:gd name="connsiteY594" fmla="*/ 1306475 h 6858000"/>
              <a:gd name="connsiteX595" fmla="*/ 5052692 w 7467600"/>
              <a:gd name="connsiteY595" fmla="*/ 1292994 h 6858000"/>
              <a:gd name="connsiteX596" fmla="*/ 5200661 w 7467600"/>
              <a:gd name="connsiteY596" fmla="*/ 1635186 h 6858000"/>
              <a:gd name="connsiteX597" fmla="*/ 5297138 w 7467600"/>
              <a:gd name="connsiteY597" fmla="*/ 1906351 h 6858000"/>
              <a:gd name="connsiteX598" fmla="*/ 5052692 w 7467600"/>
              <a:gd name="connsiteY598" fmla="*/ 1292994 h 6858000"/>
              <a:gd name="connsiteX599" fmla="*/ 5009948 w 7467600"/>
              <a:gd name="connsiteY599" fmla="*/ 1273619 h 6858000"/>
              <a:gd name="connsiteX600" fmla="*/ 5121777 w 7467600"/>
              <a:gd name="connsiteY600" fmla="*/ 1654213 h 6858000"/>
              <a:gd name="connsiteX601" fmla="*/ 5293545 w 7467600"/>
              <a:gd name="connsiteY601" fmla="*/ 2072247 h 6858000"/>
              <a:gd name="connsiteX602" fmla="*/ 5294042 w 7467600"/>
              <a:gd name="connsiteY602" fmla="*/ 2065019 h 6858000"/>
              <a:gd name="connsiteX603" fmla="*/ 5171936 w 7467600"/>
              <a:gd name="connsiteY603" fmla="*/ 1647613 h 6858000"/>
              <a:gd name="connsiteX604" fmla="*/ 5009948 w 7467600"/>
              <a:gd name="connsiteY604" fmla="*/ 1273619 h 6858000"/>
              <a:gd name="connsiteX605" fmla="*/ 655236 w 7467600"/>
              <a:gd name="connsiteY605" fmla="*/ 1268632 h 6858000"/>
              <a:gd name="connsiteX606" fmla="*/ 839521 w 7467600"/>
              <a:gd name="connsiteY606" fmla="*/ 1685315 h 6858000"/>
              <a:gd name="connsiteX607" fmla="*/ 1109416 w 7467600"/>
              <a:gd name="connsiteY607" fmla="*/ 2061663 h 6858000"/>
              <a:gd name="connsiteX608" fmla="*/ 1298300 w 7467600"/>
              <a:gd name="connsiteY608" fmla="*/ 2247742 h 6858000"/>
              <a:gd name="connsiteX609" fmla="*/ 1125871 w 7467600"/>
              <a:gd name="connsiteY609" fmla="*/ 1989513 h 6858000"/>
              <a:gd name="connsiteX610" fmla="*/ 981574 w 7467600"/>
              <a:gd name="connsiteY610" fmla="*/ 1783157 h 6858000"/>
              <a:gd name="connsiteX611" fmla="*/ 922198 w 7467600"/>
              <a:gd name="connsiteY611" fmla="*/ 1677437 h 6858000"/>
              <a:gd name="connsiteX612" fmla="*/ 869293 w 7467600"/>
              <a:gd name="connsiteY612" fmla="*/ 1583214 h 6858000"/>
              <a:gd name="connsiteX613" fmla="*/ 751431 w 7467600"/>
              <a:gd name="connsiteY613" fmla="*/ 1405731 h 6858000"/>
              <a:gd name="connsiteX614" fmla="*/ 655236 w 7467600"/>
              <a:gd name="connsiteY614" fmla="*/ 1268632 h 6858000"/>
              <a:gd name="connsiteX615" fmla="*/ 6516292 w 7467600"/>
              <a:gd name="connsiteY615" fmla="*/ 1263064 h 6858000"/>
              <a:gd name="connsiteX616" fmla="*/ 5736320 w 7467600"/>
              <a:gd name="connsiteY616" fmla="*/ 1501803 h 6858000"/>
              <a:gd name="connsiteX617" fmla="*/ 6516292 w 7467600"/>
              <a:gd name="connsiteY617" fmla="*/ 1263064 h 6858000"/>
              <a:gd name="connsiteX618" fmla="*/ 291466 w 7467600"/>
              <a:gd name="connsiteY618" fmla="*/ 1250369 h 6858000"/>
              <a:gd name="connsiteX619" fmla="*/ 323180 w 7467600"/>
              <a:gd name="connsiteY619" fmla="*/ 1435283 h 6858000"/>
              <a:gd name="connsiteX620" fmla="*/ 349381 w 7467600"/>
              <a:gd name="connsiteY620" fmla="*/ 1875041 h 6858000"/>
              <a:gd name="connsiteX621" fmla="*/ 374363 w 7467600"/>
              <a:gd name="connsiteY621" fmla="*/ 1506494 h 6858000"/>
              <a:gd name="connsiteX622" fmla="*/ 302168 w 7467600"/>
              <a:gd name="connsiteY622" fmla="*/ 1274495 h 6858000"/>
              <a:gd name="connsiteX623" fmla="*/ 291466 w 7467600"/>
              <a:gd name="connsiteY623" fmla="*/ 1250369 h 6858000"/>
              <a:gd name="connsiteX624" fmla="*/ 678222 w 7467600"/>
              <a:gd name="connsiteY624" fmla="*/ 1248670 h 6858000"/>
              <a:gd name="connsiteX625" fmla="*/ 775536 w 7467600"/>
              <a:gd name="connsiteY625" fmla="*/ 1388015 h 6858000"/>
              <a:gd name="connsiteX626" fmla="*/ 894529 w 7467600"/>
              <a:gd name="connsiteY626" fmla="*/ 1567739 h 6858000"/>
              <a:gd name="connsiteX627" fmla="*/ 948000 w 7467600"/>
              <a:gd name="connsiteY627" fmla="*/ 1663088 h 6858000"/>
              <a:gd name="connsiteX628" fmla="*/ 1006812 w 7467600"/>
              <a:gd name="connsiteY628" fmla="*/ 1767683 h 6858000"/>
              <a:gd name="connsiteX629" fmla="*/ 1149133 w 7467600"/>
              <a:gd name="connsiteY629" fmla="*/ 1971513 h 6858000"/>
              <a:gd name="connsiteX630" fmla="*/ 1333952 w 7467600"/>
              <a:gd name="connsiteY630" fmla="*/ 2251620 h 6858000"/>
              <a:gd name="connsiteX631" fmla="*/ 1337329 w 7467600"/>
              <a:gd name="connsiteY631" fmla="*/ 2258350 h 6858000"/>
              <a:gd name="connsiteX632" fmla="*/ 1014726 w 7467600"/>
              <a:gd name="connsiteY632" fmla="*/ 1615556 h 6858000"/>
              <a:gd name="connsiteX633" fmla="*/ 678222 w 7467600"/>
              <a:gd name="connsiteY633" fmla="*/ 1248670 h 6858000"/>
              <a:gd name="connsiteX634" fmla="*/ 6691602 w 7467600"/>
              <a:gd name="connsiteY634" fmla="*/ 1140573 h 6858000"/>
              <a:gd name="connsiteX635" fmla="*/ 6571100 w 7467600"/>
              <a:gd name="connsiteY635" fmla="*/ 1183662 h 6858000"/>
              <a:gd name="connsiteX636" fmla="*/ 6241687 w 7467600"/>
              <a:gd name="connsiteY636" fmla="*/ 1257600 h 6858000"/>
              <a:gd name="connsiteX637" fmla="*/ 5693009 w 7467600"/>
              <a:gd name="connsiteY637" fmla="*/ 1478256 h 6858000"/>
              <a:gd name="connsiteX638" fmla="*/ 6548420 w 7467600"/>
              <a:gd name="connsiteY638" fmla="*/ 1214599 h 6858000"/>
              <a:gd name="connsiteX639" fmla="*/ 6605473 w 7467600"/>
              <a:gd name="connsiteY639" fmla="*/ 1184686 h 6858000"/>
              <a:gd name="connsiteX640" fmla="*/ 6691602 w 7467600"/>
              <a:gd name="connsiteY640" fmla="*/ 1140573 h 6858000"/>
              <a:gd name="connsiteX641" fmla="*/ 4002475 w 7467600"/>
              <a:gd name="connsiteY641" fmla="*/ 1037802 h 6858000"/>
              <a:gd name="connsiteX642" fmla="*/ 4000324 w 7467600"/>
              <a:gd name="connsiteY642" fmla="*/ 1039362 h 6858000"/>
              <a:gd name="connsiteX643" fmla="*/ 4002862 w 7467600"/>
              <a:gd name="connsiteY643" fmla="*/ 1042866 h 6858000"/>
              <a:gd name="connsiteX644" fmla="*/ 4002475 w 7467600"/>
              <a:gd name="connsiteY644" fmla="*/ 1037802 h 6858000"/>
              <a:gd name="connsiteX645" fmla="*/ 506322 w 7467600"/>
              <a:gd name="connsiteY645" fmla="*/ 1020997 h 6858000"/>
              <a:gd name="connsiteX646" fmla="*/ 533068 w 7467600"/>
              <a:gd name="connsiteY646" fmla="*/ 1029409 h 6858000"/>
              <a:gd name="connsiteX647" fmla="*/ 1232525 w 7467600"/>
              <a:gd name="connsiteY647" fmla="*/ 1804675 h 6858000"/>
              <a:gd name="connsiteX648" fmla="*/ 1388858 w 7467600"/>
              <a:gd name="connsiteY648" fmla="*/ 2368011 h 6858000"/>
              <a:gd name="connsiteX649" fmla="*/ 1384098 w 7467600"/>
              <a:gd name="connsiteY649" fmla="*/ 2378125 h 6858000"/>
              <a:gd name="connsiteX650" fmla="*/ 1425393 w 7467600"/>
              <a:gd name="connsiteY650" fmla="*/ 2589124 h 6858000"/>
              <a:gd name="connsiteX651" fmla="*/ 1424001 w 7467600"/>
              <a:gd name="connsiteY651" fmla="*/ 2597541 h 6858000"/>
              <a:gd name="connsiteX652" fmla="*/ 2152729 w 7467600"/>
              <a:gd name="connsiteY652" fmla="*/ 2864487 h 6858000"/>
              <a:gd name="connsiteX653" fmla="*/ 2020609 w 7467600"/>
              <a:gd name="connsiteY653" fmla="*/ 2539671 h 6858000"/>
              <a:gd name="connsiteX654" fmla="*/ 2018920 w 7467600"/>
              <a:gd name="connsiteY654" fmla="*/ 2536309 h 6858000"/>
              <a:gd name="connsiteX655" fmla="*/ 1342441 w 7467600"/>
              <a:gd name="connsiteY655" fmla="*/ 1173017 h 6858000"/>
              <a:gd name="connsiteX656" fmla="*/ 1367925 w 7467600"/>
              <a:gd name="connsiteY656" fmla="*/ 1135648 h 6858000"/>
              <a:gd name="connsiteX657" fmla="*/ 1771401 w 7467600"/>
              <a:gd name="connsiteY657" fmla="*/ 1806673 h 6858000"/>
              <a:gd name="connsiteX658" fmla="*/ 1972385 w 7467600"/>
              <a:gd name="connsiteY658" fmla="*/ 2198735 h 6858000"/>
              <a:gd name="connsiteX659" fmla="*/ 2040892 w 7467600"/>
              <a:gd name="connsiteY659" fmla="*/ 2405205 h 6858000"/>
              <a:gd name="connsiteX660" fmla="*/ 2131689 w 7467600"/>
              <a:gd name="connsiteY660" fmla="*/ 1936926 h 6858000"/>
              <a:gd name="connsiteX661" fmla="*/ 2454820 w 7467600"/>
              <a:gd name="connsiteY661" fmla="*/ 1248808 h 6858000"/>
              <a:gd name="connsiteX662" fmla="*/ 2492512 w 7467600"/>
              <a:gd name="connsiteY662" fmla="*/ 1302920 h 6858000"/>
              <a:gd name="connsiteX663" fmla="*/ 2081216 w 7467600"/>
              <a:gd name="connsiteY663" fmla="*/ 2527513 h 6858000"/>
              <a:gd name="connsiteX664" fmla="*/ 2081211 w 7467600"/>
              <a:gd name="connsiteY664" fmla="*/ 2528916 h 6858000"/>
              <a:gd name="connsiteX665" fmla="*/ 2199067 w 7467600"/>
              <a:gd name="connsiteY665" fmla="*/ 2884061 h 6858000"/>
              <a:gd name="connsiteX666" fmla="*/ 3192586 w 7467600"/>
              <a:gd name="connsiteY666" fmla="*/ 3411496 h 6858000"/>
              <a:gd name="connsiteX667" fmla="*/ 3182620 w 7467600"/>
              <a:gd name="connsiteY667" fmla="*/ 3483279 h 6858000"/>
              <a:gd name="connsiteX668" fmla="*/ 2435119 w 7467600"/>
              <a:gd name="connsiteY668" fmla="*/ 3080173 h 6858000"/>
              <a:gd name="connsiteX669" fmla="*/ 2410152 w 7467600"/>
              <a:gd name="connsiteY669" fmla="*/ 3063751 h 6858000"/>
              <a:gd name="connsiteX670" fmla="*/ 2408099 w 7467600"/>
              <a:gd name="connsiteY670" fmla="*/ 3064403 h 6858000"/>
              <a:gd name="connsiteX671" fmla="*/ 2407218 w 7467600"/>
              <a:gd name="connsiteY671" fmla="*/ 3070324 h 6858000"/>
              <a:gd name="connsiteX672" fmla="*/ 2380138 w 7467600"/>
              <a:gd name="connsiteY672" fmla="*/ 3099341 h 6858000"/>
              <a:gd name="connsiteX673" fmla="*/ 1765923 w 7467600"/>
              <a:gd name="connsiteY673" fmla="*/ 3581043 h 6858000"/>
              <a:gd name="connsiteX674" fmla="*/ 1702258 w 7467600"/>
              <a:gd name="connsiteY674" fmla="*/ 3612286 h 6858000"/>
              <a:gd name="connsiteX675" fmla="*/ 1538370 w 7467600"/>
              <a:gd name="connsiteY675" fmla="*/ 3811804 h 6858000"/>
              <a:gd name="connsiteX676" fmla="*/ 542867 w 7467600"/>
              <a:gd name="connsiteY676" fmla="*/ 4944092 h 6858000"/>
              <a:gd name="connsiteX677" fmla="*/ 515800 w 7467600"/>
              <a:gd name="connsiteY677" fmla="*/ 4862180 h 6858000"/>
              <a:gd name="connsiteX678" fmla="*/ 909145 w 7467600"/>
              <a:gd name="connsiteY678" fmla="*/ 4199225 h 6858000"/>
              <a:gd name="connsiteX679" fmla="*/ 1214067 w 7467600"/>
              <a:gd name="connsiteY679" fmla="*/ 3908561 h 6858000"/>
              <a:gd name="connsiteX680" fmla="*/ 640967 w 7467600"/>
              <a:gd name="connsiteY680" fmla="*/ 4105601 h 6858000"/>
              <a:gd name="connsiteX681" fmla="*/ 112563 w 7467600"/>
              <a:gd name="connsiteY681" fmla="*/ 4396952 h 6858000"/>
              <a:gd name="connsiteX682" fmla="*/ 0 w 7467600"/>
              <a:gd name="connsiteY682" fmla="*/ 4466006 h 6858000"/>
              <a:gd name="connsiteX683" fmla="*/ 0 w 7467600"/>
              <a:gd name="connsiteY683" fmla="*/ 4233763 h 6858000"/>
              <a:gd name="connsiteX684" fmla="*/ 36881 w 7467600"/>
              <a:gd name="connsiteY684" fmla="*/ 4200118 h 6858000"/>
              <a:gd name="connsiteX685" fmla="*/ 910534 w 7467600"/>
              <a:gd name="connsiteY685" fmla="*/ 3629753 h 6858000"/>
              <a:gd name="connsiteX686" fmla="*/ 1578717 w 7467600"/>
              <a:gd name="connsiteY686" fmla="*/ 3575982 h 6858000"/>
              <a:gd name="connsiteX687" fmla="*/ 2338780 w 7467600"/>
              <a:gd name="connsiteY687" fmla="*/ 3033725 h 6858000"/>
              <a:gd name="connsiteX688" fmla="*/ 1807991 w 7467600"/>
              <a:gd name="connsiteY688" fmla="*/ 2807184 h 6858000"/>
              <a:gd name="connsiteX689" fmla="*/ 1416358 w 7467600"/>
              <a:gd name="connsiteY689" fmla="*/ 3112571 h 6858000"/>
              <a:gd name="connsiteX690" fmla="*/ 939066 w 7467600"/>
              <a:gd name="connsiteY690" fmla="*/ 3378798 h 6858000"/>
              <a:gd name="connsiteX691" fmla="*/ 115099 w 7467600"/>
              <a:gd name="connsiteY691" fmla="*/ 3607650 h 6858000"/>
              <a:gd name="connsiteX692" fmla="*/ 97284 w 7467600"/>
              <a:gd name="connsiteY692" fmla="*/ 3520393 h 6858000"/>
              <a:gd name="connsiteX693" fmla="*/ 922050 w 7467600"/>
              <a:gd name="connsiteY693" fmla="*/ 3074867 h 6858000"/>
              <a:gd name="connsiteX694" fmla="*/ 1405265 w 7467600"/>
              <a:gd name="connsiteY694" fmla="*/ 3016319 h 6858000"/>
              <a:gd name="connsiteX695" fmla="*/ 1407512 w 7467600"/>
              <a:gd name="connsiteY695" fmla="*/ 3018001 h 6858000"/>
              <a:gd name="connsiteX696" fmla="*/ 1726266 w 7467600"/>
              <a:gd name="connsiteY696" fmla="*/ 2777274 h 6858000"/>
              <a:gd name="connsiteX697" fmla="*/ 625390 w 7467600"/>
              <a:gd name="connsiteY697" fmla="*/ 2514541 h 6858000"/>
              <a:gd name="connsiteX698" fmla="*/ 619799 w 7467600"/>
              <a:gd name="connsiteY698" fmla="*/ 2527180 h 6858000"/>
              <a:gd name="connsiteX699" fmla="*/ 310030 w 7467600"/>
              <a:gd name="connsiteY699" fmla="*/ 2771818 h 6858000"/>
              <a:gd name="connsiteX700" fmla="*/ 173877 w 7467600"/>
              <a:gd name="connsiteY700" fmla="*/ 2937056 h 6858000"/>
              <a:gd name="connsiteX701" fmla="*/ 77889 w 7467600"/>
              <a:gd name="connsiteY701" fmla="*/ 3138440 h 6858000"/>
              <a:gd name="connsiteX702" fmla="*/ 0 w 7467600"/>
              <a:gd name="connsiteY702" fmla="*/ 3271395 h 6858000"/>
              <a:gd name="connsiteX703" fmla="*/ 0 w 7467600"/>
              <a:gd name="connsiteY703" fmla="*/ 3153002 h 6858000"/>
              <a:gd name="connsiteX704" fmla="*/ 2386 w 7467600"/>
              <a:gd name="connsiteY704" fmla="*/ 3149203 h 6858000"/>
              <a:gd name="connsiteX705" fmla="*/ 89753 w 7467600"/>
              <a:gd name="connsiteY705" fmla="*/ 2987702 h 6858000"/>
              <a:gd name="connsiteX706" fmla="*/ 76869 w 7467600"/>
              <a:gd name="connsiteY706" fmla="*/ 3005404 h 6858000"/>
              <a:gd name="connsiteX707" fmla="*/ 32049 w 7467600"/>
              <a:gd name="connsiteY707" fmla="*/ 3065814 h 6858000"/>
              <a:gd name="connsiteX708" fmla="*/ 0 w 7467600"/>
              <a:gd name="connsiteY708" fmla="*/ 3108744 h 6858000"/>
              <a:gd name="connsiteX709" fmla="*/ 0 w 7467600"/>
              <a:gd name="connsiteY709" fmla="*/ 3058059 h 6858000"/>
              <a:gd name="connsiteX710" fmla="*/ 7610 w 7467600"/>
              <a:gd name="connsiteY710" fmla="*/ 3047889 h 6858000"/>
              <a:gd name="connsiteX711" fmla="*/ 52419 w 7467600"/>
              <a:gd name="connsiteY711" fmla="*/ 2987479 h 6858000"/>
              <a:gd name="connsiteX712" fmla="*/ 59142 w 7467600"/>
              <a:gd name="connsiteY712" fmla="*/ 2978488 h 6858000"/>
              <a:gd name="connsiteX713" fmla="*/ 0 w 7467600"/>
              <a:gd name="connsiteY713" fmla="*/ 3015334 h 6858000"/>
              <a:gd name="connsiteX714" fmla="*/ 0 w 7467600"/>
              <a:gd name="connsiteY714" fmla="*/ 2914286 h 6858000"/>
              <a:gd name="connsiteX715" fmla="*/ 36383 w 7467600"/>
              <a:gd name="connsiteY715" fmla="*/ 2901128 h 6858000"/>
              <a:gd name="connsiteX716" fmla="*/ 156329 w 7467600"/>
              <a:gd name="connsiteY716" fmla="*/ 2840533 h 6858000"/>
              <a:gd name="connsiteX717" fmla="*/ 358355 w 7467600"/>
              <a:gd name="connsiteY717" fmla="*/ 2620471 h 6858000"/>
              <a:gd name="connsiteX718" fmla="*/ 510577 w 7467600"/>
              <a:gd name="connsiteY718" fmla="*/ 2501244 h 6858000"/>
              <a:gd name="connsiteX719" fmla="*/ 211967 w 7467600"/>
              <a:gd name="connsiteY719" fmla="*/ 2479171 h 6858000"/>
              <a:gd name="connsiteX720" fmla="*/ 0 w 7467600"/>
              <a:gd name="connsiteY720" fmla="*/ 2476398 h 6858000"/>
              <a:gd name="connsiteX721" fmla="*/ 0 w 7467600"/>
              <a:gd name="connsiteY721" fmla="*/ 2389189 h 6858000"/>
              <a:gd name="connsiteX722" fmla="*/ 103062 w 7467600"/>
              <a:gd name="connsiteY722" fmla="*/ 2389518 h 6858000"/>
              <a:gd name="connsiteX723" fmla="*/ 510734 w 7467600"/>
              <a:gd name="connsiteY723" fmla="*/ 2416201 h 6858000"/>
              <a:gd name="connsiteX724" fmla="*/ 279257 w 7467600"/>
              <a:gd name="connsiteY724" fmla="*/ 2092102 h 6858000"/>
              <a:gd name="connsiteX725" fmla="*/ 65265 w 7467600"/>
              <a:gd name="connsiteY725" fmla="*/ 2006049 h 6858000"/>
              <a:gd name="connsiteX726" fmla="*/ 0 w 7467600"/>
              <a:gd name="connsiteY726" fmla="*/ 1982532 h 6858000"/>
              <a:gd name="connsiteX727" fmla="*/ 0 w 7467600"/>
              <a:gd name="connsiteY727" fmla="*/ 1912789 h 6858000"/>
              <a:gd name="connsiteX728" fmla="*/ 97460 w 7467600"/>
              <a:gd name="connsiteY728" fmla="*/ 1953725 h 6858000"/>
              <a:gd name="connsiteX729" fmla="*/ 221272 w 7467600"/>
              <a:gd name="connsiteY729" fmla="*/ 1980766 h 6858000"/>
              <a:gd name="connsiteX730" fmla="*/ 116765 w 7467600"/>
              <a:gd name="connsiteY730" fmla="*/ 1911033 h 6858000"/>
              <a:gd name="connsiteX731" fmla="*/ 16405 w 7467600"/>
              <a:gd name="connsiteY731" fmla="*/ 1803412 h 6858000"/>
              <a:gd name="connsiteX732" fmla="*/ 0 w 7467600"/>
              <a:gd name="connsiteY732" fmla="*/ 1784777 h 6858000"/>
              <a:gd name="connsiteX733" fmla="*/ 0 w 7467600"/>
              <a:gd name="connsiteY733" fmla="*/ 1740082 h 6858000"/>
              <a:gd name="connsiteX734" fmla="*/ 39394 w 7467600"/>
              <a:gd name="connsiteY734" fmla="*/ 1784856 h 6858000"/>
              <a:gd name="connsiteX735" fmla="*/ 135813 w 7467600"/>
              <a:gd name="connsiteY735" fmla="*/ 1888838 h 6858000"/>
              <a:gd name="connsiteX736" fmla="*/ 242575 w 7467600"/>
              <a:gd name="connsiteY736" fmla="*/ 1958841 h 6858000"/>
              <a:gd name="connsiteX737" fmla="*/ 82197 w 7467600"/>
              <a:gd name="connsiteY737" fmla="*/ 1754826 h 6858000"/>
              <a:gd name="connsiteX738" fmla="*/ 0 w 7467600"/>
              <a:gd name="connsiteY738" fmla="*/ 1679650 h 6858000"/>
              <a:gd name="connsiteX739" fmla="*/ 0 w 7467600"/>
              <a:gd name="connsiteY739" fmla="*/ 1602463 h 6858000"/>
              <a:gd name="connsiteX740" fmla="*/ 84689 w 7467600"/>
              <a:gd name="connsiteY740" fmla="*/ 1677442 h 6858000"/>
              <a:gd name="connsiteX741" fmla="*/ 298437 w 7467600"/>
              <a:gd name="connsiteY741" fmla="*/ 1968019 h 6858000"/>
              <a:gd name="connsiteX742" fmla="*/ 227269 w 7467600"/>
              <a:gd name="connsiteY742" fmla="*/ 1114064 h 6858000"/>
              <a:gd name="connsiteX743" fmla="*/ 248003 w 7467600"/>
              <a:gd name="connsiteY743" fmla="*/ 1089613 h 6858000"/>
              <a:gd name="connsiteX744" fmla="*/ 427020 w 7467600"/>
              <a:gd name="connsiteY744" fmla="*/ 1619803 h 6858000"/>
              <a:gd name="connsiteX745" fmla="*/ 340345 w 7467600"/>
              <a:gd name="connsiteY745" fmla="*/ 2027739 h 6858000"/>
              <a:gd name="connsiteX746" fmla="*/ 360865 w 7467600"/>
              <a:gd name="connsiteY746" fmla="*/ 2044827 h 6858000"/>
              <a:gd name="connsiteX747" fmla="*/ 560414 w 7467600"/>
              <a:gd name="connsiteY747" fmla="*/ 2421457 h 6858000"/>
              <a:gd name="connsiteX748" fmla="*/ 1359703 w 7467600"/>
              <a:gd name="connsiteY748" fmla="*/ 2578554 h 6858000"/>
              <a:gd name="connsiteX749" fmla="*/ 1359422 w 7467600"/>
              <a:gd name="connsiteY749" fmla="*/ 2577994 h 6858000"/>
              <a:gd name="connsiteX750" fmla="*/ 828701 w 7467600"/>
              <a:gd name="connsiteY750" fmla="*/ 1839520 h 6858000"/>
              <a:gd name="connsiteX751" fmla="*/ 494427 w 7467600"/>
              <a:gd name="connsiteY751" fmla="*/ 1092333 h 6858000"/>
              <a:gd name="connsiteX752" fmla="*/ 506322 w 7467600"/>
              <a:gd name="connsiteY752" fmla="*/ 1020997 h 6858000"/>
              <a:gd name="connsiteX753" fmla="*/ 4570198 w 7467600"/>
              <a:gd name="connsiteY753" fmla="*/ 978081 h 6858000"/>
              <a:gd name="connsiteX754" fmla="*/ 4523691 w 7467600"/>
              <a:gd name="connsiteY754" fmla="*/ 1127776 h 6858000"/>
              <a:gd name="connsiteX755" fmla="*/ 4509875 w 7467600"/>
              <a:gd name="connsiteY755" fmla="*/ 1167552 h 6858000"/>
              <a:gd name="connsiteX756" fmla="*/ 4478168 w 7467600"/>
              <a:gd name="connsiteY756" fmla="*/ 1260735 h 6858000"/>
              <a:gd name="connsiteX757" fmla="*/ 4409309 w 7467600"/>
              <a:gd name="connsiteY757" fmla="*/ 1666996 h 6858000"/>
              <a:gd name="connsiteX758" fmla="*/ 4370031 w 7467600"/>
              <a:gd name="connsiteY758" fmla="*/ 1955666 h 6858000"/>
              <a:gd name="connsiteX759" fmla="*/ 4570198 w 7467600"/>
              <a:gd name="connsiteY759" fmla="*/ 978081 h 6858000"/>
              <a:gd name="connsiteX760" fmla="*/ 4557898 w 7467600"/>
              <a:gd name="connsiteY760" fmla="*/ 900011 h 6858000"/>
              <a:gd name="connsiteX761" fmla="*/ 4344840 w 7467600"/>
              <a:gd name="connsiteY761" fmla="*/ 1922038 h 6858000"/>
              <a:gd name="connsiteX762" fmla="*/ 4378710 w 7467600"/>
              <a:gd name="connsiteY762" fmla="*/ 1665516 h 6858000"/>
              <a:gd name="connsiteX763" fmla="*/ 4448798 w 7467600"/>
              <a:gd name="connsiteY763" fmla="*/ 1253024 h 6858000"/>
              <a:gd name="connsiteX764" fmla="*/ 4480315 w 7467600"/>
              <a:gd name="connsiteY764" fmla="*/ 1158454 h 6858000"/>
              <a:gd name="connsiteX765" fmla="*/ 4494133 w 7467600"/>
              <a:gd name="connsiteY765" fmla="*/ 1118676 h 6858000"/>
              <a:gd name="connsiteX766" fmla="*/ 4557898 w 7467600"/>
              <a:gd name="connsiteY766" fmla="*/ 900011 h 6858000"/>
              <a:gd name="connsiteX767" fmla="*/ 5870151 w 7467600"/>
              <a:gd name="connsiteY767" fmla="*/ 898890 h 6858000"/>
              <a:gd name="connsiteX768" fmla="*/ 5861335 w 7467600"/>
              <a:gd name="connsiteY768" fmla="*/ 899177 h 6858000"/>
              <a:gd name="connsiteX769" fmla="*/ 5843702 w 7467600"/>
              <a:gd name="connsiteY769" fmla="*/ 899748 h 6858000"/>
              <a:gd name="connsiteX770" fmla="*/ 5651107 w 7467600"/>
              <a:gd name="connsiteY770" fmla="*/ 920306 h 6858000"/>
              <a:gd name="connsiteX771" fmla="*/ 5459407 w 7467600"/>
              <a:gd name="connsiteY771" fmla="*/ 940975 h 6858000"/>
              <a:gd name="connsiteX772" fmla="*/ 5374846 w 7467600"/>
              <a:gd name="connsiteY772" fmla="*/ 941988 h 6858000"/>
              <a:gd name="connsiteX773" fmla="*/ 5256105 w 7467600"/>
              <a:gd name="connsiteY773" fmla="*/ 945632 h 6858000"/>
              <a:gd name="connsiteX774" fmla="*/ 5107071 w 7467600"/>
              <a:gd name="connsiteY774" fmla="*/ 969720 h 6858000"/>
              <a:gd name="connsiteX775" fmla="*/ 4998681 w 7467600"/>
              <a:gd name="connsiteY775" fmla="*/ 988771 h 6858000"/>
              <a:gd name="connsiteX776" fmla="*/ 5870151 w 7467600"/>
              <a:gd name="connsiteY776" fmla="*/ 898890 h 6858000"/>
              <a:gd name="connsiteX777" fmla="*/ 5504425 w 7467600"/>
              <a:gd name="connsiteY777" fmla="*/ 848067 h 6858000"/>
              <a:gd name="connsiteX778" fmla="*/ 4968849 w 7467600"/>
              <a:gd name="connsiteY778" fmla="*/ 962318 h 6858000"/>
              <a:gd name="connsiteX779" fmla="*/ 5104039 w 7467600"/>
              <a:gd name="connsiteY779" fmla="*/ 940634 h 6858000"/>
              <a:gd name="connsiteX780" fmla="*/ 5256311 w 7467600"/>
              <a:gd name="connsiteY780" fmla="*/ 916490 h 6858000"/>
              <a:gd name="connsiteX781" fmla="*/ 5377381 w 7467600"/>
              <a:gd name="connsiteY781" fmla="*/ 912671 h 6858000"/>
              <a:gd name="connsiteX782" fmla="*/ 5460148 w 7467600"/>
              <a:gd name="connsiteY782" fmla="*/ 911442 h 6858000"/>
              <a:gd name="connsiteX783" fmla="*/ 5648971 w 7467600"/>
              <a:gd name="connsiteY783" fmla="*/ 891331 h 6858000"/>
              <a:gd name="connsiteX784" fmla="*/ 5844807 w 7467600"/>
              <a:gd name="connsiteY784" fmla="*/ 870718 h 6858000"/>
              <a:gd name="connsiteX785" fmla="*/ 5862975 w 7467600"/>
              <a:gd name="connsiteY785" fmla="*/ 869756 h 6858000"/>
              <a:gd name="connsiteX786" fmla="*/ 5920887 w 7467600"/>
              <a:gd name="connsiteY786" fmla="*/ 865929 h 6858000"/>
              <a:gd name="connsiteX787" fmla="*/ 5504425 w 7467600"/>
              <a:gd name="connsiteY787" fmla="*/ 848067 h 6858000"/>
              <a:gd name="connsiteX788" fmla="*/ 3607114 w 7467600"/>
              <a:gd name="connsiteY788" fmla="*/ 467441 h 6858000"/>
              <a:gd name="connsiteX789" fmla="*/ 3296242 w 7467600"/>
              <a:gd name="connsiteY789" fmla="*/ 807991 h 6858000"/>
              <a:gd name="connsiteX790" fmla="*/ 3174674 w 7467600"/>
              <a:gd name="connsiteY790" fmla="*/ 919759 h 6858000"/>
              <a:gd name="connsiteX791" fmla="*/ 3042978 w 7467600"/>
              <a:gd name="connsiteY791" fmla="*/ 1054894 h 6858000"/>
              <a:gd name="connsiteX792" fmla="*/ 2968914 w 7467600"/>
              <a:gd name="connsiteY792" fmla="*/ 1133756 h 6858000"/>
              <a:gd name="connsiteX793" fmla="*/ 3103823 w 7467600"/>
              <a:gd name="connsiteY793" fmla="*/ 1026814 h 6858000"/>
              <a:gd name="connsiteX794" fmla="*/ 3607114 w 7467600"/>
              <a:gd name="connsiteY794" fmla="*/ 467441 h 6858000"/>
              <a:gd name="connsiteX795" fmla="*/ 3744487 w 7467600"/>
              <a:gd name="connsiteY795" fmla="*/ 383136 h 6858000"/>
              <a:gd name="connsiteX796" fmla="*/ 3970213 w 7467600"/>
              <a:gd name="connsiteY796" fmla="*/ 995559 h 6858000"/>
              <a:gd name="connsiteX797" fmla="*/ 3744487 w 7467600"/>
              <a:gd name="connsiteY797" fmla="*/ 383136 h 6858000"/>
              <a:gd name="connsiteX798" fmla="*/ 3624562 w 7467600"/>
              <a:gd name="connsiteY798" fmla="*/ 367041 h 6858000"/>
              <a:gd name="connsiteX799" fmla="*/ 3489712 w 7467600"/>
              <a:gd name="connsiteY799" fmla="*/ 485386 h 6858000"/>
              <a:gd name="connsiteX800" fmla="*/ 3182994 w 7467600"/>
              <a:gd name="connsiteY800" fmla="*/ 828265 h 6858000"/>
              <a:gd name="connsiteX801" fmla="*/ 2892114 w 7467600"/>
              <a:gd name="connsiteY801" fmla="*/ 1172635 h 6858000"/>
              <a:gd name="connsiteX802" fmla="*/ 3021459 w 7467600"/>
              <a:gd name="connsiteY802" fmla="*/ 1035385 h 6858000"/>
              <a:gd name="connsiteX803" fmla="*/ 3153873 w 7467600"/>
              <a:gd name="connsiteY803" fmla="*/ 898971 h 6858000"/>
              <a:gd name="connsiteX804" fmla="*/ 3276511 w 7467600"/>
              <a:gd name="connsiteY804" fmla="*/ 786423 h 6858000"/>
              <a:gd name="connsiteX805" fmla="*/ 3584154 w 7467600"/>
              <a:gd name="connsiteY805" fmla="*/ 448218 h 6858000"/>
              <a:gd name="connsiteX806" fmla="*/ 3624562 w 7467600"/>
              <a:gd name="connsiteY806" fmla="*/ 367041 h 6858000"/>
              <a:gd name="connsiteX807" fmla="*/ 3766672 w 7467600"/>
              <a:gd name="connsiteY807" fmla="*/ 359429 h 6858000"/>
              <a:gd name="connsiteX808" fmla="*/ 3996338 w 7467600"/>
              <a:gd name="connsiteY808" fmla="*/ 968237 h 6858000"/>
              <a:gd name="connsiteX809" fmla="*/ 3766672 w 7467600"/>
              <a:gd name="connsiteY809" fmla="*/ 359429 h 6858000"/>
              <a:gd name="connsiteX810" fmla="*/ 5805386 w 7467600"/>
              <a:gd name="connsiteY810" fmla="*/ 239240 h 6858000"/>
              <a:gd name="connsiteX811" fmla="*/ 5736947 w 7467600"/>
              <a:gd name="connsiteY811" fmla="*/ 261367 h 6858000"/>
              <a:gd name="connsiteX812" fmla="*/ 5427012 w 7467600"/>
              <a:gd name="connsiteY812" fmla="*/ 311272 h 6858000"/>
              <a:gd name="connsiteX813" fmla="*/ 5147818 w 7467600"/>
              <a:gd name="connsiteY813" fmla="*/ 322112 h 6858000"/>
              <a:gd name="connsiteX814" fmla="*/ 5060854 w 7467600"/>
              <a:gd name="connsiteY814" fmla="*/ 311882 h 6858000"/>
              <a:gd name="connsiteX815" fmla="*/ 4945989 w 7467600"/>
              <a:gd name="connsiteY815" fmla="*/ 300516 h 6858000"/>
              <a:gd name="connsiteX816" fmla="*/ 5410479 w 7467600"/>
              <a:gd name="connsiteY816" fmla="*/ 348434 h 6858000"/>
              <a:gd name="connsiteX817" fmla="*/ 5805386 w 7467600"/>
              <a:gd name="connsiteY817" fmla="*/ 239240 h 6858000"/>
              <a:gd name="connsiteX818" fmla="*/ 5905192 w 7467600"/>
              <a:gd name="connsiteY818" fmla="*/ 163079 h 6858000"/>
              <a:gd name="connsiteX819" fmla="*/ 5865655 w 7467600"/>
              <a:gd name="connsiteY819" fmla="*/ 171901 h 6858000"/>
              <a:gd name="connsiteX820" fmla="*/ 5259740 w 7467600"/>
              <a:gd name="connsiteY820" fmla="*/ 257013 h 6858000"/>
              <a:gd name="connsiteX821" fmla="*/ 5208466 w 7467600"/>
              <a:gd name="connsiteY821" fmla="*/ 257550 h 6858000"/>
              <a:gd name="connsiteX822" fmla="*/ 4980204 w 7467600"/>
              <a:gd name="connsiteY822" fmla="*/ 271903 h 6858000"/>
              <a:gd name="connsiteX823" fmla="*/ 5068068 w 7467600"/>
              <a:gd name="connsiteY823" fmla="*/ 282244 h 6858000"/>
              <a:gd name="connsiteX824" fmla="*/ 5153231 w 7467600"/>
              <a:gd name="connsiteY824" fmla="*/ 292240 h 6858000"/>
              <a:gd name="connsiteX825" fmla="*/ 5426491 w 7467600"/>
              <a:gd name="connsiteY825" fmla="*/ 281128 h 6858000"/>
              <a:gd name="connsiteX826" fmla="*/ 5731212 w 7467600"/>
              <a:gd name="connsiteY826" fmla="*/ 231951 h 6858000"/>
              <a:gd name="connsiteX827" fmla="*/ 5905192 w 7467600"/>
              <a:gd name="connsiteY827" fmla="*/ 163079 h 6858000"/>
              <a:gd name="connsiteX828" fmla="*/ 5944437 w 7467600"/>
              <a:gd name="connsiteY828" fmla="*/ 113829 h 6858000"/>
              <a:gd name="connsiteX829" fmla="*/ 5825032 w 7467600"/>
              <a:gd name="connsiteY829" fmla="*/ 146405 h 6858000"/>
              <a:gd name="connsiteX830" fmla="*/ 4955599 w 7467600"/>
              <a:gd name="connsiteY830" fmla="*/ 247008 h 6858000"/>
              <a:gd name="connsiteX831" fmla="*/ 5210104 w 7467600"/>
              <a:gd name="connsiteY831" fmla="*/ 228123 h 6858000"/>
              <a:gd name="connsiteX832" fmla="*/ 5261015 w 7467600"/>
              <a:gd name="connsiteY832" fmla="*/ 227087 h 6858000"/>
              <a:gd name="connsiteX833" fmla="*/ 5861181 w 7467600"/>
              <a:gd name="connsiteY833" fmla="*/ 143093 h 6858000"/>
              <a:gd name="connsiteX834" fmla="*/ 5961252 w 7467600"/>
              <a:gd name="connsiteY834" fmla="*/ 114820 h 6858000"/>
              <a:gd name="connsiteX835" fmla="*/ 5944437 w 7467600"/>
              <a:gd name="connsiteY835" fmla="*/ 113829 h 6858000"/>
              <a:gd name="connsiteX836" fmla="*/ 3882765 w 7467600"/>
              <a:gd name="connsiteY836" fmla="*/ 0 h 6858000"/>
              <a:gd name="connsiteX837" fmla="*/ 3995099 w 7467600"/>
              <a:gd name="connsiteY837" fmla="*/ 0 h 6858000"/>
              <a:gd name="connsiteX838" fmla="*/ 4163818 w 7467600"/>
              <a:gd name="connsiteY838" fmla="*/ 234104 h 6858000"/>
              <a:gd name="connsiteX839" fmla="*/ 4172099 w 7467600"/>
              <a:gd name="connsiteY839" fmla="*/ 234207 h 6858000"/>
              <a:gd name="connsiteX840" fmla="*/ 4784282 w 7467600"/>
              <a:gd name="connsiteY840" fmla="*/ 276561 h 6858000"/>
              <a:gd name="connsiteX841" fmla="*/ 4801687 w 7467600"/>
              <a:gd name="connsiteY841" fmla="*/ 267764 h 6858000"/>
              <a:gd name="connsiteX842" fmla="*/ 6082788 w 7467600"/>
              <a:gd name="connsiteY842" fmla="*/ 64119 h 6858000"/>
              <a:gd name="connsiteX843" fmla="*/ 6099442 w 7467600"/>
              <a:gd name="connsiteY843" fmla="*/ 82568 h 6858000"/>
              <a:gd name="connsiteX844" fmla="*/ 4804137 w 7467600"/>
              <a:gd name="connsiteY844" fmla="*/ 320931 h 6858000"/>
              <a:gd name="connsiteX845" fmla="*/ 4227047 w 7467600"/>
              <a:gd name="connsiteY845" fmla="*/ 313415 h 6858000"/>
              <a:gd name="connsiteX846" fmla="*/ 4346041 w 7467600"/>
              <a:gd name="connsiteY846" fmla="*/ 456086 h 6858000"/>
              <a:gd name="connsiteX847" fmla="*/ 4870967 w 7467600"/>
              <a:gd name="connsiteY847" fmla="*/ 963061 h 6858000"/>
              <a:gd name="connsiteX848" fmla="*/ 4889647 w 7467600"/>
              <a:gd name="connsiteY848" fmla="*/ 957147 h 6858000"/>
              <a:gd name="connsiteX849" fmla="*/ 5422504 w 7467600"/>
              <a:gd name="connsiteY849" fmla="*/ 805191 h 6858000"/>
              <a:gd name="connsiteX850" fmla="*/ 6087656 w 7467600"/>
              <a:gd name="connsiteY850" fmla="*/ 826703 h 6858000"/>
              <a:gd name="connsiteX851" fmla="*/ 6058717 w 7467600"/>
              <a:gd name="connsiteY851" fmla="*/ 865992 h 6858000"/>
              <a:gd name="connsiteX852" fmla="*/ 4974153 w 7467600"/>
              <a:gd name="connsiteY852" fmla="*/ 1045456 h 6858000"/>
              <a:gd name="connsiteX853" fmla="*/ 5627835 w 7467600"/>
              <a:gd name="connsiteY853" fmla="*/ 1472077 h 6858000"/>
              <a:gd name="connsiteX854" fmla="*/ 5629817 w 7467600"/>
              <a:gd name="connsiteY854" fmla="*/ 1471412 h 6858000"/>
              <a:gd name="connsiteX855" fmla="*/ 5634124 w 7467600"/>
              <a:gd name="connsiteY855" fmla="*/ 1470572 h 6858000"/>
              <a:gd name="connsiteX856" fmla="*/ 5755832 w 7467600"/>
              <a:gd name="connsiteY856" fmla="*/ 1383886 h 6858000"/>
              <a:gd name="connsiteX857" fmla="*/ 6014186 w 7467600"/>
              <a:gd name="connsiteY857" fmla="*/ 1279799 h 6858000"/>
              <a:gd name="connsiteX858" fmla="*/ 6901619 w 7467600"/>
              <a:gd name="connsiteY858" fmla="*/ 1047874 h 6858000"/>
              <a:gd name="connsiteX859" fmla="*/ 6931566 w 7467600"/>
              <a:gd name="connsiteY859" fmla="*/ 1062034 h 6858000"/>
              <a:gd name="connsiteX860" fmla="*/ 5790982 w 7467600"/>
              <a:gd name="connsiteY860" fmla="*/ 1561380 h 6858000"/>
              <a:gd name="connsiteX861" fmla="*/ 6188971 w 7467600"/>
              <a:gd name="connsiteY861" fmla="*/ 1755168 h 6858000"/>
              <a:gd name="connsiteX862" fmla="*/ 6202446 w 7467600"/>
              <a:gd name="connsiteY862" fmla="*/ 1752268 h 6858000"/>
              <a:gd name="connsiteX863" fmla="*/ 7179560 w 7467600"/>
              <a:gd name="connsiteY863" fmla="*/ 1467551 h 6858000"/>
              <a:gd name="connsiteX864" fmla="*/ 7158730 w 7467600"/>
              <a:gd name="connsiteY864" fmla="*/ 1507835 h 6858000"/>
              <a:gd name="connsiteX865" fmla="*/ 6326959 w 7467600"/>
              <a:gd name="connsiteY865" fmla="*/ 1817686 h 6858000"/>
              <a:gd name="connsiteX866" fmla="*/ 6537433 w 7467600"/>
              <a:gd name="connsiteY866" fmla="*/ 1907790 h 6858000"/>
              <a:gd name="connsiteX867" fmla="*/ 6550221 w 7467600"/>
              <a:gd name="connsiteY867" fmla="*/ 1910729 h 6858000"/>
              <a:gd name="connsiteX868" fmla="*/ 6964438 w 7467600"/>
              <a:gd name="connsiteY868" fmla="*/ 2209505 h 6858000"/>
              <a:gd name="connsiteX869" fmla="*/ 7367862 w 7467600"/>
              <a:gd name="connsiteY869" fmla="*/ 2806833 h 6858000"/>
              <a:gd name="connsiteX870" fmla="*/ 7364329 w 7467600"/>
              <a:gd name="connsiteY870" fmla="*/ 2826907 h 6858000"/>
              <a:gd name="connsiteX871" fmla="*/ 7290545 w 7467600"/>
              <a:gd name="connsiteY871" fmla="*/ 2850663 h 6858000"/>
              <a:gd name="connsiteX872" fmla="*/ 6472036 w 7467600"/>
              <a:gd name="connsiteY872" fmla="*/ 1959003 h 6858000"/>
              <a:gd name="connsiteX873" fmla="*/ 5792897 w 7467600"/>
              <a:gd name="connsiteY873" fmla="*/ 1647747 h 6858000"/>
              <a:gd name="connsiteX874" fmla="*/ 5842751 w 7467600"/>
              <a:gd name="connsiteY874" fmla="*/ 1816112 h 6858000"/>
              <a:gd name="connsiteX875" fmla="*/ 5847424 w 7467600"/>
              <a:gd name="connsiteY875" fmla="*/ 1815776 h 6858000"/>
              <a:gd name="connsiteX876" fmla="*/ 6399821 w 7467600"/>
              <a:gd name="connsiteY876" fmla="*/ 2344799 h 6858000"/>
              <a:gd name="connsiteX877" fmla="*/ 6323232 w 7467600"/>
              <a:gd name="connsiteY877" fmla="*/ 2389634 h 6858000"/>
              <a:gd name="connsiteX878" fmla="*/ 5942958 w 7467600"/>
              <a:gd name="connsiteY878" fmla="*/ 2077708 h 6858000"/>
              <a:gd name="connsiteX879" fmla="*/ 5921559 w 7467600"/>
              <a:gd name="connsiteY879" fmla="*/ 2378596 h 6858000"/>
              <a:gd name="connsiteX880" fmla="*/ 5817651 w 7467600"/>
              <a:gd name="connsiteY880" fmla="*/ 3023919 h 6858000"/>
              <a:gd name="connsiteX881" fmla="*/ 5729634 w 7467600"/>
              <a:gd name="connsiteY881" fmla="*/ 3051849 h 6858000"/>
              <a:gd name="connsiteX882" fmla="*/ 5611018 w 7467600"/>
              <a:gd name="connsiteY882" fmla="*/ 2316769 h 6858000"/>
              <a:gd name="connsiteX883" fmla="*/ 5687608 w 7467600"/>
              <a:gd name="connsiteY883" fmla="*/ 2039972 h 6858000"/>
              <a:gd name="connsiteX884" fmla="*/ 5657554 w 7467600"/>
              <a:gd name="connsiteY884" fmla="*/ 1576445 h 6858000"/>
              <a:gd name="connsiteX885" fmla="*/ 5150475 w 7467600"/>
              <a:gd name="connsiteY885" fmla="*/ 1274012 h 6858000"/>
              <a:gd name="connsiteX886" fmla="*/ 5349142 w 7467600"/>
              <a:gd name="connsiteY886" fmla="*/ 2204405 h 6858000"/>
              <a:gd name="connsiteX887" fmla="*/ 5262214 w 7467600"/>
              <a:gd name="connsiteY887" fmla="*/ 2233836 h 6858000"/>
              <a:gd name="connsiteX888" fmla="*/ 4981539 w 7467600"/>
              <a:gd name="connsiteY888" fmla="*/ 1542201 h 6858000"/>
              <a:gd name="connsiteX889" fmla="*/ 4958461 w 7467600"/>
              <a:gd name="connsiteY889" fmla="*/ 1136957 h 6858000"/>
              <a:gd name="connsiteX890" fmla="*/ 4655015 w 7467600"/>
              <a:gd name="connsiteY890" fmla="*/ 891426 h 6858000"/>
              <a:gd name="connsiteX891" fmla="*/ 4348002 w 7467600"/>
              <a:gd name="connsiteY891" fmla="*/ 2205895 h 6858000"/>
              <a:gd name="connsiteX892" fmla="*/ 4262250 w 7467600"/>
              <a:gd name="connsiteY892" fmla="*/ 2219972 h 6858000"/>
              <a:gd name="connsiteX893" fmla="*/ 4550611 w 7467600"/>
              <a:gd name="connsiteY893" fmla="*/ 817540 h 6858000"/>
              <a:gd name="connsiteX894" fmla="*/ 4564418 w 7467600"/>
              <a:gd name="connsiteY894" fmla="*/ 808293 h 6858000"/>
              <a:gd name="connsiteX895" fmla="*/ 4266388 w 7467600"/>
              <a:gd name="connsiteY895" fmla="*/ 500083 h 6858000"/>
              <a:gd name="connsiteX896" fmla="*/ 4032842 w 7467600"/>
              <a:gd name="connsiteY896" fmla="*/ 211809 h 6858000"/>
              <a:gd name="connsiteX897" fmla="*/ 3882765 w 7467600"/>
              <a:gd name="connsiteY897" fmla="*/ 0 h 6858000"/>
              <a:gd name="connsiteX898" fmla="*/ 3721337 w 7467600"/>
              <a:gd name="connsiteY898" fmla="*/ 0 h 6858000"/>
              <a:gd name="connsiteX899" fmla="*/ 3797544 w 7467600"/>
              <a:gd name="connsiteY899" fmla="*/ 0 h 6858000"/>
              <a:gd name="connsiteX900" fmla="*/ 3775734 w 7467600"/>
              <a:gd name="connsiteY900" fmla="*/ 95131 h 6858000"/>
              <a:gd name="connsiteX901" fmla="*/ 3724807 w 7467600"/>
              <a:gd name="connsiteY901" fmla="*/ 272257 h 6858000"/>
              <a:gd name="connsiteX902" fmla="*/ 3726844 w 7467600"/>
              <a:gd name="connsiteY902" fmla="*/ 282988 h 6858000"/>
              <a:gd name="connsiteX903" fmla="*/ 3742664 w 7467600"/>
              <a:gd name="connsiteY903" fmla="*/ 279918 h 6858000"/>
              <a:gd name="connsiteX904" fmla="*/ 4103910 w 7467600"/>
              <a:gd name="connsiteY904" fmla="*/ 1161917 h 6858000"/>
              <a:gd name="connsiteX905" fmla="*/ 4020269 w 7467600"/>
              <a:gd name="connsiteY905" fmla="*/ 1200406 h 6858000"/>
              <a:gd name="connsiteX906" fmla="*/ 3674882 w 7467600"/>
              <a:gd name="connsiteY906" fmla="*/ 488524 h 6858000"/>
              <a:gd name="connsiteX907" fmla="*/ 3132682 w 7467600"/>
              <a:gd name="connsiteY907" fmla="*/ 1072284 h 6858000"/>
              <a:gd name="connsiteX908" fmla="*/ 2716346 w 7467600"/>
              <a:gd name="connsiteY908" fmla="*/ 1276376 h 6858000"/>
              <a:gd name="connsiteX909" fmla="*/ 2716772 w 7467600"/>
              <a:gd name="connsiteY909" fmla="*/ 1255462 h 6858000"/>
              <a:gd name="connsiteX910" fmla="*/ 3471096 w 7467600"/>
              <a:gd name="connsiteY910" fmla="*/ 437072 h 6858000"/>
              <a:gd name="connsiteX911" fmla="*/ 3639057 w 7467600"/>
              <a:gd name="connsiteY911" fmla="*/ 286334 h 6858000"/>
              <a:gd name="connsiteX912" fmla="*/ 3640309 w 7467600"/>
              <a:gd name="connsiteY912" fmla="*/ 284664 h 6858000"/>
              <a:gd name="connsiteX913" fmla="*/ 3646022 w 7467600"/>
              <a:gd name="connsiteY913" fmla="*/ 276711 h 6858000"/>
              <a:gd name="connsiteX914" fmla="*/ 3707943 w 7467600"/>
              <a:gd name="connsiteY914" fmla="*/ 65958 h 6858000"/>
              <a:gd name="connsiteX915" fmla="*/ 3721337 w 7467600"/>
              <a:gd name="connsiteY915" fmla="*/ 0 h 6858000"/>
              <a:gd name="connsiteX916" fmla="*/ 2867960 w 7467600"/>
              <a:gd name="connsiteY916" fmla="*/ 0 h 6858000"/>
              <a:gd name="connsiteX917" fmla="*/ 2926351 w 7467600"/>
              <a:gd name="connsiteY917" fmla="*/ 0 h 6858000"/>
              <a:gd name="connsiteX918" fmla="*/ 2902823 w 7467600"/>
              <a:gd name="connsiteY918" fmla="*/ 262929 h 6858000"/>
              <a:gd name="connsiteX919" fmla="*/ 2940663 w 7467600"/>
              <a:gd name="connsiteY919" fmla="*/ 140884 h 6858000"/>
              <a:gd name="connsiteX920" fmla="*/ 2947039 w 7467600"/>
              <a:gd name="connsiteY920" fmla="*/ 122524 h 6858000"/>
              <a:gd name="connsiteX921" fmla="*/ 2984316 w 7467600"/>
              <a:gd name="connsiteY921" fmla="*/ 0 h 6858000"/>
              <a:gd name="connsiteX922" fmla="*/ 3016114 w 7467600"/>
              <a:gd name="connsiteY922" fmla="*/ 0 h 6858000"/>
              <a:gd name="connsiteX923" fmla="*/ 2979949 w 7467600"/>
              <a:gd name="connsiteY923" fmla="*/ 119274 h 6858000"/>
              <a:gd name="connsiteX924" fmla="*/ 3023879 w 7467600"/>
              <a:gd name="connsiteY924" fmla="*/ 0 h 6858000"/>
              <a:gd name="connsiteX925" fmla="*/ 3105400 w 7467600"/>
              <a:gd name="connsiteY925" fmla="*/ 0 h 6858000"/>
              <a:gd name="connsiteX926" fmla="*/ 3094669 w 7467600"/>
              <a:gd name="connsiteY926" fmla="*/ 30308 h 6858000"/>
              <a:gd name="connsiteX927" fmla="*/ 2901945 w 7467600"/>
              <a:gd name="connsiteY927" fmla="*/ 466538 h 6858000"/>
              <a:gd name="connsiteX928" fmla="*/ 2815209 w 7467600"/>
              <a:gd name="connsiteY928" fmla="*/ 497361 h 6858000"/>
              <a:gd name="connsiteX929" fmla="*/ 2844845 w 7467600"/>
              <a:gd name="connsiteY929" fmla="*/ 127638 h 6858000"/>
              <a:gd name="connsiteX930" fmla="*/ 2867960 w 7467600"/>
              <a:gd name="connsiteY930" fmla="*/ 0 h 6858000"/>
              <a:gd name="connsiteX931" fmla="*/ 1057230 w 7467600"/>
              <a:gd name="connsiteY931" fmla="*/ 0 h 6858000"/>
              <a:gd name="connsiteX932" fmla="*/ 1111003 w 7467600"/>
              <a:gd name="connsiteY932" fmla="*/ 0 h 6858000"/>
              <a:gd name="connsiteX933" fmla="*/ 1125553 w 7467600"/>
              <a:gd name="connsiteY933" fmla="*/ 52588 h 6858000"/>
              <a:gd name="connsiteX934" fmla="*/ 1304276 w 7467600"/>
              <a:gd name="connsiteY934" fmla="*/ 476275 h 6858000"/>
              <a:gd name="connsiteX935" fmla="*/ 1492066 w 7467600"/>
              <a:gd name="connsiteY935" fmla="*/ 886333 h 6858000"/>
              <a:gd name="connsiteX936" fmla="*/ 1423698 w 7467600"/>
              <a:gd name="connsiteY936" fmla="*/ 710817 h 6858000"/>
              <a:gd name="connsiteX937" fmla="*/ 1357609 w 7467600"/>
              <a:gd name="connsiteY937" fmla="*/ 532892 h 6858000"/>
              <a:gd name="connsiteX938" fmla="*/ 1309550 w 7467600"/>
              <a:gd name="connsiteY938" fmla="*/ 374031 h 6858000"/>
              <a:gd name="connsiteX939" fmla="*/ 1193673 w 7467600"/>
              <a:gd name="connsiteY939" fmla="*/ 49533 h 6858000"/>
              <a:gd name="connsiteX940" fmla="*/ 1164391 w 7467600"/>
              <a:gd name="connsiteY940" fmla="*/ 0 h 6858000"/>
              <a:gd name="connsiteX941" fmla="*/ 1200666 w 7467600"/>
              <a:gd name="connsiteY941" fmla="*/ 0 h 6858000"/>
              <a:gd name="connsiteX942" fmla="*/ 1223408 w 7467600"/>
              <a:gd name="connsiteY942" fmla="*/ 38996 h 6858000"/>
              <a:gd name="connsiteX943" fmla="*/ 1339635 w 7467600"/>
              <a:gd name="connsiteY943" fmla="*/ 365517 h 6858000"/>
              <a:gd name="connsiteX944" fmla="*/ 1387469 w 7467600"/>
              <a:gd name="connsiteY944" fmla="*/ 523079 h 6858000"/>
              <a:gd name="connsiteX945" fmla="*/ 1452685 w 7467600"/>
              <a:gd name="connsiteY945" fmla="*/ 699806 h 6858000"/>
              <a:gd name="connsiteX946" fmla="*/ 1492092 w 7467600"/>
              <a:gd name="connsiteY946" fmla="*/ 800424 h 6858000"/>
              <a:gd name="connsiteX947" fmla="*/ 1455302 w 7467600"/>
              <a:gd name="connsiteY947" fmla="*/ 632913 h 6858000"/>
              <a:gd name="connsiteX948" fmla="*/ 1222336 w 7467600"/>
              <a:gd name="connsiteY948" fmla="*/ 9480 h 6858000"/>
              <a:gd name="connsiteX949" fmla="*/ 1214634 w 7467600"/>
              <a:gd name="connsiteY949" fmla="*/ 0 h 6858000"/>
              <a:gd name="connsiteX950" fmla="*/ 1289827 w 7467600"/>
              <a:gd name="connsiteY950" fmla="*/ 0 h 6858000"/>
              <a:gd name="connsiteX951" fmla="*/ 1321076 w 7467600"/>
              <a:gd name="connsiteY951" fmla="*/ 59722 h 6858000"/>
              <a:gd name="connsiteX952" fmla="*/ 1512579 w 7467600"/>
              <a:gd name="connsiteY952" fmla="*/ 626441 h 6858000"/>
              <a:gd name="connsiteX953" fmla="*/ 1506076 w 7467600"/>
              <a:gd name="connsiteY953" fmla="*/ 1089289 h 6858000"/>
              <a:gd name="connsiteX954" fmla="*/ 1486346 w 7467600"/>
              <a:gd name="connsiteY954" fmla="*/ 1079919 h 6858000"/>
              <a:gd name="connsiteX955" fmla="*/ 1070511 w 7467600"/>
              <a:gd name="connsiteY955" fmla="*/ 48609 h 6858000"/>
              <a:gd name="connsiteX956" fmla="*/ 1057230 w 7467600"/>
              <a:gd name="connsiteY956" fmla="*/ 0 h 6858000"/>
              <a:gd name="connsiteX957" fmla="*/ 43151 w 7467600"/>
              <a:gd name="connsiteY957" fmla="*/ 0 h 6858000"/>
              <a:gd name="connsiteX958" fmla="*/ 95283 w 7467600"/>
              <a:gd name="connsiteY958" fmla="*/ 0 h 6858000"/>
              <a:gd name="connsiteX959" fmla="*/ 300708 w 7467600"/>
              <a:gd name="connsiteY959" fmla="*/ 154571 h 6858000"/>
              <a:gd name="connsiteX960" fmla="*/ 530414 w 7467600"/>
              <a:gd name="connsiteY960" fmla="*/ 354673 h 6858000"/>
              <a:gd name="connsiteX961" fmla="*/ 333785 w 7467600"/>
              <a:gd name="connsiteY961" fmla="*/ 161564 h 6858000"/>
              <a:gd name="connsiteX962" fmla="*/ 147005 w 7467600"/>
              <a:gd name="connsiteY962" fmla="*/ 0 h 6858000"/>
              <a:gd name="connsiteX963" fmla="*/ 272509 w 7467600"/>
              <a:gd name="connsiteY963" fmla="*/ 0 h 6858000"/>
              <a:gd name="connsiteX964" fmla="*/ 326276 w 7467600"/>
              <a:gd name="connsiteY964" fmla="*/ 45847 h 6858000"/>
              <a:gd name="connsiteX965" fmla="*/ 823759 w 7467600"/>
              <a:gd name="connsiteY965" fmla="*/ 574145 h 6858000"/>
              <a:gd name="connsiteX966" fmla="*/ 811254 w 7467600"/>
              <a:gd name="connsiteY966" fmla="*/ 665546 h 6858000"/>
              <a:gd name="connsiteX967" fmla="*/ 154042 w 7467600"/>
              <a:gd name="connsiteY967" fmla="*/ 261522 h 6858000"/>
              <a:gd name="connsiteX968" fmla="*/ 13550 w 7467600"/>
              <a:gd name="connsiteY968" fmla="*/ 158423 h 6858000"/>
              <a:gd name="connsiteX969" fmla="*/ 0 w 7467600"/>
              <a:gd name="connsiteY969" fmla="*/ 146618 h 6858000"/>
              <a:gd name="connsiteX970" fmla="*/ 0 w 7467600"/>
              <a:gd name="connsiteY970" fmla="*/ 59161 h 6858000"/>
              <a:gd name="connsiteX971" fmla="*/ 45427 w 7467600"/>
              <a:gd name="connsiteY971" fmla="*/ 101078 h 6858000"/>
              <a:gd name="connsiteX972" fmla="*/ 630103 w 7467600"/>
              <a:gd name="connsiteY972" fmla="*/ 485885 h 6858000"/>
              <a:gd name="connsiteX973" fmla="*/ 532040 w 7467600"/>
              <a:gd name="connsiteY973" fmla="*/ 399359 h 6858000"/>
              <a:gd name="connsiteX974" fmla="*/ 517618 w 7467600"/>
              <a:gd name="connsiteY974" fmla="*/ 385726 h 6858000"/>
              <a:gd name="connsiteX975" fmla="*/ 285074 w 7467600"/>
              <a:gd name="connsiteY975" fmla="*/ 182755 h 6858000"/>
              <a:gd name="connsiteX976" fmla="*/ 43151 w 7467600"/>
              <a:gd name="connsiteY97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6844835 w 7467600"/>
              <a:gd name="connsiteY74" fmla="*/ 5424988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6844835 w 7467600"/>
              <a:gd name="connsiteY96" fmla="*/ 5424988 h 6858000"/>
              <a:gd name="connsiteX97" fmla="*/ 1456157 w 7467600"/>
              <a:gd name="connsiteY97" fmla="*/ 5371404 h 6858000"/>
              <a:gd name="connsiteX98" fmla="*/ 1244432 w 7467600"/>
              <a:gd name="connsiteY98" fmla="*/ 5385601 h 6858000"/>
              <a:gd name="connsiteX99" fmla="*/ 973990 w 7467600"/>
              <a:gd name="connsiteY99" fmla="*/ 5424940 h 6858000"/>
              <a:gd name="connsiteX100" fmla="*/ 1103809 w 7467600"/>
              <a:gd name="connsiteY100" fmla="*/ 5433720 h 6858000"/>
              <a:gd name="connsiteX101" fmla="*/ 1123454 w 7467600"/>
              <a:gd name="connsiteY101" fmla="*/ 5435727 h 6858000"/>
              <a:gd name="connsiteX102" fmla="*/ 1737017 w 7467600"/>
              <a:gd name="connsiteY102" fmla="*/ 5452183 h 6858000"/>
              <a:gd name="connsiteX103" fmla="*/ 1824397 w 7467600"/>
              <a:gd name="connsiteY103" fmla="*/ 5447757 h 6858000"/>
              <a:gd name="connsiteX104" fmla="*/ 2070059 w 7467600"/>
              <a:gd name="connsiteY104" fmla="*/ 5441660 h 6858000"/>
              <a:gd name="connsiteX105" fmla="*/ 1456157 w 7467600"/>
              <a:gd name="connsiteY105" fmla="*/ 5371404 h 6858000"/>
              <a:gd name="connsiteX106" fmla="*/ 4988186 w 7467600"/>
              <a:gd name="connsiteY106" fmla="*/ 5216467 h 6858000"/>
              <a:gd name="connsiteX107" fmla="*/ 4777334 w 7467600"/>
              <a:gd name="connsiteY107" fmla="*/ 5406072 h 6858000"/>
              <a:gd name="connsiteX108" fmla="*/ 4718341 w 7467600"/>
              <a:gd name="connsiteY108" fmla="*/ 5468043 h 6858000"/>
              <a:gd name="connsiteX109" fmla="*/ 4604655 w 7467600"/>
              <a:gd name="connsiteY109" fmla="*/ 5583434 h 6858000"/>
              <a:gd name="connsiteX110" fmla="*/ 4565074 w 7467600"/>
              <a:gd name="connsiteY110" fmla="*/ 5618550 h 6858000"/>
              <a:gd name="connsiteX111" fmla="*/ 4988186 w 7467600"/>
              <a:gd name="connsiteY111" fmla="*/ 5216467 h 6858000"/>
              <a:gd name="connsiteX112" fmla="*/ 4978032 w 7467600"/>
              <a:gd name="connsiteY112" fmla="*/ 5183809 h 6858000"/>
              <a:gd name="connsiteX113" fmla="*/ 4463413 w 7467600"/>
              <a:gd name="connsiteY113" fmla="*/ 5615162 h 6858000"/>
              <a:gd name="connsiteX114" fmla="*/ 4358134 w 7467600"/>
              <a:gd name="connsiteY114" fmla="*/ 5742791 h 6858000"/>
              <a:gd name="connsiteX115" fmla="*/ 4376219 w 7467600"/>
              <a:gd name="connsiteY115" fmla="*/ 5729027 h 6858000"/>
              <a:gd name="connsiteX116" fmla="*/ 4582340 w 7467600"/>
              <a:gd name="connsiteY116" fmla="*/ 5561037 h 6858000"/>
              <a:gd name="connsiteX117" fmla="*/ 4694684 w 7467600"/>
              <a:gd name="connsiteY117" fmla="*/ 5447098 h 6858000"/>
              <a:gd name="connsiteX118" fmla="*/ 4754123 w 7467600"/>
              <a:gd name="connsiteY118" fmla="*/ 5384643 h 6858000"/>
              <a:gd name="connsiteX119" fmla="*/ 4978032 w 7467600"/>
              <a:gd name="connsiteY119" fmla="*/ 5183809 h 6858000"/>
              <a:gd name="connsiteX120" fmla="*/ 1903353 w 7467600"/>
              <a:gd name="connsiteY120" fmla="*/ 5044827 h 6858000"/>
              <a:gd name="connsiteX121" fmla="*/ 1936931 w 7467600"/>
              <a:gd name="connsiteY121" fmla="*/ 5093954 h 6858000"/>
              <a:gd name="connsiteX122" fmla="*/ 2195868 w 7467600"/>
              <a:gd name="connsiteY122" fmla="*/ 5396574 h 6858000"/>
              <a:gd name="connsiteX123" fmla="*/ 2088852 w 7467600"/>
              <a:gd name="connsiteY123" fmla="*/ 5166123 h 6858000"/>
              <a:gd name="connsiteX124" fmla="*/ 1958241 w 7467600"/>
              <a:gd name="connsiteY124" fmla="*/ 5067955 h 6858000"/>
              <a:gd name="connsiteX125" fmla="*/ 1903353 w 7467600"/>
              <a:gd name="connsiteY125" fmla="*/ 5044827 h 6858000"/>
              <a:gd name="connsiteX126" fmla="*/ 1979378 w 7467600"/>
              <a:gd name="connsiteY126" fmla="*/ 4769504 h 6858000"/>
              <a:gd name="connsiteX127" fmla="*/ 2882120 w 7467600"/>
              <a:gd name="connsiteY127" fmla="*/ 5064547 h 6858000"/>
              <a:gd name="connsiteX128" fmla="*/ 2793103 w 7467600"/>
              <a:gd name="connsiteY128" fmla="*/ 5039699 h 6858000"/>
              <a:gd name="connsiteX129" fmla="*/ 2770041 w 7467600"/>
              <a:gd name="connsiteY129" fmla="*/ 5033634 h 6858000"/>
              <a:gd name="connsiteX130" fmla="*/ 1979378 w 7467600"/>
              <a:gd name="connsiteY130" fmla="*/ 4769504 h 6858000"/>
              <a:gd name="connsiteX131" fmla="*/ 1927410 w 7467600"/>
              <a:gd name="connsiteY131" fmla="*/ 4716164 h 6858000"/>
              <a:gd name="connsiteX132" fmla="*/ 1959587 w 7467600"/>
              <a:gd name="connsiteY132" fmla="*/ 4728849 h 6858000"/>
              <a:gd name="connsiteX133" fmla="*/ 2777707 w 7467600"/>
              <a:gd name="connsiteY133" fmla="*/ 5003991 h 6858000"/>
              <a:gd name="connsiteX134" fmla="*/ 2800768 w 7467600"/>
              <a:gd name="connsiteY134" fmla="*/ 5010056 h 6858000"/>
              <a:gd name="connsiteX135" fmla="*/ 2879408 w 7467600"/>
              <a:gd name="connsiteY135" fmla="*/ 5031590 h 6858000"/>
              <a:gd name="connsiteX136" fmla="*/ 2862295 w 7467600"/>
              <a:gd name="connsiteY136" fmla="*/ 5022958 h 6858000"/>
              <a:gd name="connsiteX137" fmla="*/ 2813343 w 7467600"/>
              <a:gd name="connsiteY137" fmla="*/ 4998369 h 6858000"/>
              <a:gd name="connsiteX138" fmla="*/ 2646245 w 7467600"/>
              <a:gd name="connsiteY138" fmla="*/ 4930999 h 6858000"/>
              <a:gd name="connsiteX139" fmla="*/ 1999243 w 7467600"/>
              <a:gd name="connsiteY139" fmla="*/ 4730524 h 6858000"/>
              <a:gd name="connsiteX140" fmla="*/ 1979527 w 7467600"/>
              <a:gd name="connsiteY140" fmla="*/ 4726651 h 6858000"/>
              <a:gd name="connsiteX141" fmla="*/ 1927410 w 7467600"/>
              <a:gd name="connsiteY141" fmla="*/ 4716164 h 6858000"/>
              <a:gd name="connsiteX142" fmla="*/ 1997014 w 7467600"/>
              <a:gd name="connsiteY142" fmla="*/ 4698007 h 6858000"/>
              <a:gd name="connsiteX143" fmla="*/ 2005458 w 7467600"/>
              <a:gd name="connsiteY143" fmla="*/ 4699540 h 6858000"/>
              <a:gd name="connsiteX144" fmla="*/ 2657186 w 7467600"/>
              <a:gd name="connsiteY144" fmla="*/ 4901687 h 6858000"/>
              <a:gd name="connsiteX145" fmla="*/ 2826662 w 7467600"/>
              <a:gd name="connsiteY145" fmla="*/ 4970362 h 6858000"/>
              <a:gd name="connsiteX146" fmla="*/ 2876100 w 7467600"/>
              <a:gd name="connsiteY146" fmla="*/ 4995397 h 6858000"/>
              <a:gd name="connsiteX147" fmla="*/ 3042600 w 7467600"/>
              <a:gd name="connsiteY147" fmla="*/ 5059532 h 6858000"/>
              <a:gd name="connsiteX148" fmla="*/ 1997014 w 7467600"/>
              <a:gd name="connsiteY148" fmla="*/ 4698007 h 6858000"/>
              <a:gd name="connsiteX149" fmla="*/ 2305292 w 7467600"/>
              <a:gd name="connsiteY149" fmla="*/ 4219492 h 6858000"/>
              <a:gd name="connsiteX150" fmla="*/ 3360922 w 7467600"/>
              <a:gd name="connsiteY150" fmla="*/ 4529373 h 6858000"/>
              <a:gd name="connsiteX151" fmla="*/ 3492420 w 7467600"/>
              <a:gd name="connsiteY151" fmla="*/ 4510145 h 6858000"/>
              <a:gd name="connsiteX152" fmla="*/ 3364086 w 7467600"/>
              <a:gd name="connsiteY152" fmla="*/ 4480340 h 6858000"/>
              <a:gd name="connsiteX153" fmla="*/ 3225818 w 7467600"/>
              <a:gd name="connsiteY153" fmla="*/ 4411822 h 6858000"/>
              <a:gd name="connsiteX154" fmla="*/ 3129696 w 7467600"/>
              <a:gd name="connsiteY154" fmla="*/ 4360704 h 6858000"/>
              <a:gd name="connsiteX155" fmla="*/ 2814545 w 7467600"/>
              <a:gd name="connsiteY155" fmla="*/ 4282955 h 6858000"/>
              <a:gd name="connsiteX156" fmla="*/ 2305292 w 7467600"/>
              <a:gd name="connsiteY156" fmla="*/ 4219492 h 6858000"/>
              <a:gd name="connsiteX157" fmla="*/ 2626982 w 7467600"/>
              <a:gd name="connsiteY157" fmla="*/ 4206450 h 6858000"/>
              <a:gd name="connsiteX158" fmla="*/ 2490617 w 7467600"/>
              <a:gd name="connsiteY158" fmla="*/ 4206951 h 6858000"/>
              <a:gd name="connsiteX159" fmla="*/ 2819869 w 7467600"/>
              <a:gd name="connsiteY159" fmla="*/ 4252936 h 6858000"/>
              <a:gd name="connsiteX160" fmla="*/ 3143018 w 7467600"/>
              <a:gd name="connsiteY160" fmla="*/ 4332698 h 6858000"/>
              <a:gd name="connsiteX161" fmla="*/ 3241520 w 7467600"/>
              <a:gd name="connsiteY161" fmla="*/ 4385112 h 6858000"/>
              <a:gd name="connsiteX162" fmla="*/ 3374575 w 7467600"/>
              <a:gd name="connsiteY162" fmla="*/ 4451517 h 6858000"/>
              <a:gd name="connsiteX163" fmla="*/ 3505221 w 7467600"/>
              <a:gd name="connsiteY163" fmla="*/ 4480757 h 6858000"/>
              <a:gd name="connsiteX164" fmla="*/ 2626982 w 7467600"/>
              <a:gd name="connsiteY164" fmla="*/ 4206450 h 6858000"/>
              <a:gd name="connsiteX165" fmla="*/ 1310106 w 7467600"/>
              <a:gd name="connsiteY165" fmla="*/ 3943217 h 6858000"/>
              <a:gd name="connsiteX166" fmla="*/ 854994 w 7467600"/>
              <a:gd name="connsiteY166" fmla="*/ 4399136 h 6858000"/>
              <a:gd name="connsiteX167" fmla="*/ 742462 w 7467600"/>
              <a:gd name="connsiteY167" fmla="*/ 4594648 h 6858000"/>
              <a:gd name="connsiteX168" fmla="*/ 820602 w 7467600"/>
              <a:gd name="connsiteY168" fmla="*/ 4485915 h 6858000"/>
              <a:gd name="connsiteX169" fmla="*/ 878295 w 7467600"/>
              <a:gd name="connsiteY169" fmla="*/ 4403594 h 6858000"/>
              <a:gd name="connsiteX170" fmla="*/ 1240607 w 7467600"/>
              <a:gd name="connsiteY170" fmla="*/ 4010401 h 6858000"/>
              <a:gd name="connsiteX171" fmla="*/ 1310106 w 7467600"/>
              <a:gd name="connsiteY171" fmla="*/ 3943217 h 6858000"/>
              <a:gd name="connsiteX172" fmla="*/ 1423113 w 7467600"/>
              <a:gd name="connsiteY172" fmla="*/ 3874565 h 6858000"/>
              <a:gd name="connsiteX173" fmla="*/ 1260565 w 7467600"/>
              <a:gd name="connsiteY173" fmla="*/ 4031982 h 6858000"/>
              <a:gd name="connsiteX174" fmla="*/ 901900 w 7467600"/>
              <a:gd name="connsiteY174" fmla="*/ 4421236 h 6858000"/>
              <a:gd name="connsiteX175" fmla="*/ 845044 w 7467600"/>
              <a:gd name="connsiteY175" fmla="*/ 4502436 h 6858000"/>
              <a:gd name="connsiteX176" fmla="*/ 685926 w 7467600"/>
              <a:gd name="connsiteY176" fmla="*/ 4703069 h 6858000"/>
              <a:gd name="connsiteX177" fmla="*/ 684248 w 7467600"/>
              <a:gd name="connsiteY177" fmla="*/ 4706721 h 6858000"/>
              <a:gd name="connsiteX178" fmla="*/ 1423113 w 7467600"/>
              <a:gd name="connsiteY178" fmla="*/ 3874565 h 6858000"/>
              <a:gd name="connsiteX179" fmla="*/ 3316479 w 7467600"/>
              <a:gd name="connsiteY179" fmla="*/ 3872136 h 6858000"/>
              <a:gd name="connsiteX180" fmla="*/ 3546806 w 7467600"/>
              <a:gd name="connsiteY180" fmla="*/ 4356139 h 6858000"/>
              <a:gd name="connsiteX181" fmla="*/ 3364433 w 7467600"/>
              <a:gd name="connsiteY181" fmla="*/ 3953121 h 6858000"/>
              <a:gd name="connsiteX182" fmla="*/ 3316479 w 7467600"/>
              <a:gd name="connsiteY182" fmla="*/ 3872136 h 6858000"/>
              <a:gd name="connsiteX183" fmla="*/ 3291335 w 7467600"/>
              <a:gd name="connsiteY183" fmla="*/ 3767420 h 6858000"/>
              <a:gd name="connsiteX184" fmla="*/ 3390805 w 7467600"/>
              <a:gd name="connsiteY184" fmla="*/ 3937163 h 6858000"/>
              <a:gd name="connsiteX185" fmla="*/ 3579062 w 7467600"/>
              <a:gd name="connsiteY185" fmla="*/ 4359040 h 6858000"/>
              <a:gd name="connsiteX186" fmla="*/ 3467355 w 7467600"/>
              <a:gd name="connsiteY186" fmla="*/ 3988130 h 6858000"/>
              <a:gd name="connsiteX187" fmla="*/ 3310753 w 7467600"/>
              <a:gd name="connsiteY187" fmla="*/ 3787140 h 6858000"/>
              <a:gd name="connsiteX188" fmla="*/ 3291335 w 7467600"/>
              <a:gd name="connsiteY188" fmla="*/ 3767420 h 6858000"/>
              <a:gd name="connsiteX189" fmla="*/ 1635889 w 7467600"/>
              <a:gd name="connsiteY189" fmla="*/ 3709494 h 6858000"/>
              <a:gd name="connsiteX190" fmla="*/ 1634800 w 7467600"/>
              <a:gd name="connsiteY190" fmla="*/ 3731111 h 6858000"/>
              <a:gd name="connsiteX191" fmla="*/ 1635889 w 7467600"/>
              <a:gd name="connsiteY191" fmla="*/ 3709494 h 6858000"/>
              <a:gd name="connsiteX192" fmla="*/ 1510397 w 7467600"/>
              <a:gd name="connsiteY192" fmla="*/ 3684705 h 6858000"/>
              <a:gd name="connsiteX193" fmla="*/ 1146550 w 7467600"/>
              <a:gd name="connsiteY193" fmla="*/ 3802012 h 6858000"/>
              <a:gd name="connsiteX194" fmla="*/ 698834 w 7467600"/>
              <a:gd name="connsiteY194" fmla="*/ 3952272 h 6858000"/>
              <a:gd name="connsiteX195" fmla="*/ 34256 w 7467600"/>
              <a:gd name="connsiteY195" fmla="*/ 4347603 h 6858000"/>
              <a:gd name="connsiteX196" fmla="*/ 527241 w 7467600"/>
              <a:gd name="connsiteY196" fmla="*/ 4065078 h 6858000"/>
              <a:gd name="connsiteX197" fmla="*/ 1510397 w 7467600"/>
              <a:gd name="connsiteY197" fmla="*/ 3684705 h 6858000"/>
              <a:gd name="connsiteX198" fmla="*/ 1313114 w 7467600"/>
              <a:gd name="connsiteY198" fmla="*/ 3655216 h 6858000"/>
              <a:gd name="connsiteX199" fmla="*/ 1109304 w 7467600"/>
              <a:gd name="connsiteY199" fmla="*/ 3669030 h 6858000"/>
              <a:gd name="connsiteX200" fmla="*/ 8129 w 7467600"/>
              <a:gd name="connsiteY200" fmla="*/ 4330519 h 6858000"/>
              <a:gd name="connsiteX201" fmla="*/ 687572 w 7467600"/>
              <a:gd name="connsiteY201" fmla="*/ 3925629 h 6858000"/>
              <a:gd name="connsiteX202" fmla="*/ 1138365 w 7467600"/>
              <a:gd name="connsiteY202" fmla="*/ 3774515 h 6858000"/>
              <a:gd name="connsiteX203" fmla="*/ 1505579 w 7467600"/>
              <a:gd name="connsiteY203" fmla="*/ 3655526 h 6858000"/>
              <a:gd name="connsiteX204" fmla="*/ 1313114 w 7467600"/>
              <a:gd name="connsiteY204" fmla="*/ 3655216 h 6858000"/>
              <a:gd name="connsiteX205" fmla="*/ 3655073 w 7467600"/>
              <a:gd name="connsiteY205" fmla="*/ 3650884 h 6858000"/>
              <a:gd name="connsiteX206" fmla="*/ 3989938 w 7467600"/>
              <a:gd name="connsiteY206" fmla="*/ 3991685 h 6858000"/>
              <a:gd name="connsiteX207" fmla="*/ 4393907 w 7467600"/>
              <a:gd name="connsiteY207" fmla="*/ 4261258 h 6858000"/>
              <a:gd name="connsiteX208" fmla="*/ 4648051 w 7467600"/>
              <a:gd name="connsiteY208" fmla="*/ 4374051 h 6858000"/>
              <a:gd name="connsiteX209" fmla="*/ 4383389 w 7467600"/>
              <a:gd name="connsiteY209" fmla="*/ 4184369 h 6858000"/>
              <a:gd name="connsiteX210" fmla="*/ 4165508 w 7467600"/>
              <a:gd name="connsiteY210" fmla="*/ 4035196 h 6858000"/>
              <a:gd name="connsiteX211" fmla="*/ 4068162 w 7467600"/>
              <a:gd name="connsiteY211" fmla="*/ 3953394 h 6858000"/>
              <a:gd name="connsiteX212" fmla="*/ 3981416 w 7467600"/>
              <a:gd name="connsiteY212" fmla="*/ 3880482 h 6858000"/>
              <a:gd name="connsiteX213" fmla="*/ 3800147 w 7467600"/>
              <a:gd name="connsiteY213" fmla="*/ 3749872 h 6858000"/>
              <a:gd name="connsiteX214" fmla="*/ 3655073 w 7467600"/>
              <a:gd name="connsiteY214" fmla="*/ 3650884 h 6858000"/>
              <a:gd name="connsiteX215" fmla="*/ 3670252 w 7467600"/>
              <a:gd name="connsiteY215" fmla="*/ 3622798 h 6858000"/>
              <a:gd name="connsiteX216" fmla="*/ 3817258 w 7467600"/>
              <a:gd name="connsiteY216" fmla="*/ 3723577 h 6858000"/>
              <a:gd name="connsiteX217" fmla="*/ 4000461 w 7467600"/>
              <a:gd name="connsiteY217" fmla="*/ 3855966 h 6858000"/>
              <a:gd name="connsiteX218" fmla="*/ 4088180 w 7467600"/>
              <a:gd name="connsiteY218" fmla="*/ 3929774 h 6858000"/>
              <a:gd name="connsiteX219" fmla="*/ 4184555 w 7467600"/>
              <a:gd name="connsiteY219" fmla="*/ 4010683 h 6858000"/>
              <a:gd name="connsiteX220" fmla="*/ 4399563 w 7467600"/>
              <a:gd name="connsiteY220" fmla="*/ 4158106 h 6858000"/>
              <a:gd name="connsiteX221" fmla="*/ 4684469 w 7467600"/>
              <a:gd name="connsiteY221" fmla="*/ 4364680 h 6858000"/>
              <a:gd name="connsiteX222" fmla="*/ 4690271 w 7467600"/>
              <a:gd name="connsiteY222" fmla="*/ 4370034 h 6858000"/>
              <a:gd name="connsiteX223" fmla="*/ 4136093 w 7467600"/>
              <a:gd name="connsiteY223" fmla="*/ 3858466 h 6858000"/>
              <a:gd name="connsiteX224" fmla="*/ 3670252 w 7467600"/>
              <a:gd name="connsiteY224" fmla="*/ 3622798 h 6858000"/>
              <a:gd name="connsiteX225" fmla="*/ 4440129 w 7467600"/>
              <a:gd name="connsiteY225" fmla="*/ 3448571 h 6858000"/>
              <a:gd name="connsiteX226" fmla="*/ 4856525 w 7467600"/>
              <a:gd name="connsiteY226" fmla="*/ 3915351 h 6858000"/>
              <a:gd name="connsiteX227" fmla="*/ 5059055 w 7467600"/>
              <a:gd name="connsiteY227" fmla="*/ 4108918 h 6858000"/>
              <a:gd name="connsiteX228" fmla="*/ 5290070 w 7467600"/>
              <a:gd name="connsiteY228" fmla="*/ 4263619 h 6858000"/>
              <a:gd name="connsiteX229" fmla="*/ 4834991 w 7467600"/>
              <a:gd name="connsiteY229" fmla="*/ 3830985 h 6858000"/>
              <a:gd name="connsiteX230" fmla="*/ 4440129 w 7467600"/>
              <a:gd name="connsiteY230" fmla="*/ 3448571 h 6858000"/>
              <a:gd name="connsiteX231" fmla="*/ 4441737 w 7467600"/>
              <a:gd name="connsiteY231" fmla="*/ 3399734 h 6858000"/>
              <a:gd name="connsiteX232" fmla="*/ 4431236 w 7467600"/>
              <a:gd name="connsiteY232" fmla="*/ 3400954 h 6858000"/>
              <a:gd name="connsiteX233" fmla="*/ 4557150 w 7467600"/>
              <a:gd name="connsiteY233" fmla="*/ 3510023 h 6858000"/>
              <a:gd name="connsiteX234" fmla="*/ 4856936 w 7467600"/>
              <a:gd name="connsiteY234" fmla="*/ 3809146 h 6858000"/>
              <a:gd name="connsiteX235" fmla="*/ 5111996 w 7467600"/>
              <a:gd name="connsiteY235" fmla="*/ 4065759 h 6858000"/>
              <a:gd name="connsiteX236" fmla="*/ 5388878 w 7467600"/>
              <a:gd name="connsiteY236" fmla="*/ 4300185 h 6858000"/>
              <a:gd name="connsiteX237" fmla="*/ 5425556 w 7467600"/>
              <a:gd name="connsiteY237" fmla="*/ 4308967 h 6858000"/>
              <a:gd name="connsiteX238" fmla="*/ 4943646 w 7467600"/>
              <a:gd name="connsiteY238" fmla="*/ 3822916 h 6858000"/>
              <a:gd name="connsiteX239" fmla="*/ 4594837 w 7467600"/>
              <a:gd name="connsiteY239" fmla="*/ 3532274 h 6858000"/>
              <a:gd name="connsiteX240" fmla="*/ 4441737 w 7467600"/>
              <a:gd name="connsiteY240" fmla="*/ 3399734 h 6858000"/>
              <a:gd name="connsiteX241" fmla="*/ 5425834 w 7467600"/>
              <a:gd name="connsiteY241" fmla="*/ 3162785 h 6858000"/>
              <a:gd name="connsiteX242" fmla="*/ 5401644 w 7467600"/>
              <a:gd name="connsiteY242" fmla="*/ 3617847 h 6858000"/>
              <a:gd name="connsiteX243" fmla="*/ 5467256 w 7467600"/>
              <a:gd name="connsiteY243" fmla="*/ 4175494 h 6858000"/>
              <a:gd name="connsiteX244" fmla="*/ 5448069 w 7467600"/>
              <a:gd name="connsiteY244" fmla="*/ 3567554 h 6858000"/>
              <a:gd name="connsiteX245" fmla="*/ 5425834 w 7467600"/>
              <a:gd name="connsiteY245" fmla="*/ 3162785 h 6858000"/>
              <a:gd name="connsiteX246" fmla="*/ 1318687 w 7467600"/>
              <a:gd name="connsiteY246" fmla="*/ 3113840 h 6858000"/>
              <a:gd name="connsiteX247" fmla="*/ 1066793 w 7467600"/>
              <a:gd name="connsiteY247" fmla="*/ 3212171 h 6858000"/>
              <a:gd name="connsiteX248" fmla="*/ 993319 w 7467600"/>
              <a:gd name="connsiteY248" fmla="*/ 3247648 h 6858000"/>
              <a:gd name="connsiteX249" fmla="*/ 853081 w 7467600"/>
              <a:gd name="connsiteY249" fmla="*/ 3312410 h 6858000"/>
              <a:gd name="connsiteX250" fmla="*/ 805957 w 7467600"/>
              <a:gd name="connsiteY250" fmla="*/ 3330443 h 6858000"/>
              <a:gd name="connsiteX251" fmla="*/ 1318687 w 7467600"/>
              <a:gd name="connsiteY251" fmla="*/ 3113840 h 6858000"/>
              <a:gd name="connsiteX252" fmla="*/ 5453702 w 7467600"/>
              <a:gd name="connsiteY252" fmla="*/ 3090882 h 6858000"/>
              <a:gd name="connsiteX253" fmla="*/ 5480135 w 7467600"/>
              <a:gd name="connsiteY253" fmla="*/ 3565802 h 6858000"/>
              <a:gd name="connsiteX254" fmla="*/ 5499023 w 7467600"/>
              <a:gd name="connsiteY254" fmla="*/ 4166310 h 6858000"/>
              <a:gd name="connsiteX255" fmla="*/ 5547022 w 7467600"/>
              <a:gd name="connsiteY255" fmla="*/ 3607838 h 6858000"/>
              <a:gd name="connsiteX256" fmla="*/ 5515964 w 7467600"/>
              <a:gd name="connsiteY256" fmla="*/ 3378541 h 6858000"/>
              <a:gd name="connsiteX257" fmla="*/ 5453702 w 7467600"/>
              <a:gd name="connsiteY257" fmla="*/ 3090882 h 6858000"/>
              <a:gd name="connsiteX258" fmla="*/ 1238695 w 7467600"/>
              <a:gd name="connsiteY258" fmla="*/ 3076820 h 6858000"/>
              <a:gd name="connsiteX259" fmla="*/ 716371 w 7467600"/>
              <a:gd name="connsiteY259" fmla="*/ 3293249 h 6858000"/>
              <a:gd name="connsiteX260" fmla="*/ 579522 w 7467600"/>
              <a:gd name="connsiteY260" fmla="*/ 3371759 h 6858000"/>
              <a:gd name="connsiteX261" fmla="*/ 600288 w 7467600"/>
              <a:gd name="connsiteY261" fmla="*/ 3365555 h 6858000"/>
              <a:gd name="connsiteX262" fmla="*/ 840692 w 7467600"/>
              <a:gd name="connsiteY262" fmla="*/ 3284921 h 6858000"/>
              <a:gd name="connsiteX263" fmla="*/ 979248 w 7467600"/>
              <a:gd name="connsiteY263" fmla="*/ 3221003 h 6858000"/>
              <a:gd name="connsiteX264" fmla="*/ 1053282 w 7467600"/>
              <a:gd name="connsiteY264" fmla="*/ 3185247 h 6858000"/>
              <a:gd name="connsiteX265" fmla="*/ 1320603 w 7467600"/>
              <a:gd name="connsiteY265" fmla="*/ 3081281 h 6858000"/>
              <a:gd name="connsiteX266" fmla="*/ 1238695 w 7467600"/>
              <a:gd name="connsiteY266" fmla="*/ 3076820 h 6858000"/>
              <a:gd name="connsiteX267" fmla="*/ 5425627 w 7467600"/>
              <a:gd name="connsiteY267" fmla="*/ 2954192 h 6858000"/>
              <a:gd name="connsiteX268" fmla="*/ 5470770 w 7467600"/>
              <a:gd name="connsiteY268" fmla="*/ 3005435 h 6858000"/>
              <a:gd name="connsiteX269" fmla="*/ 5519779 w 7467600"/>
              <a:gd name="connsiteY269" fmla="*/ 4359223 h 6858000"/>
              <a:gd name="connsiteX270" fmla="*/ 5520293 w 7467600"/>
              <a:gd name="connsiteY270" fmla="*/ 4360602 h 6858000"/>
              <a:gd name="connsiteX271" fmla="*/ 5767221 w 7467600"/>
              <a:gd name="connsiteY271" fmla="*/ 4665564 h 6858000"/>
              <a:gd name="connsiteX272" fmla="*/ 6937169 w 7467600"/>
              <a:gd name="connsiteY272" fmla="*/ 4815941 h 6858000"/>
              <a:gd name="connsiteX273" fmla="*/ 6953922 w 7467600"/>
              <a:gd name="connsiteY273" fmla="*/ 4890068 h 6858000"/>
              <a:gd name="connsiteX274" fmla="*/ 6071359 w 7467600"/>
              <a:gd name="connsiteY274" fmla="*/ 4770770 h 6858000"/>
              <a:gd name="connsiteX275" fmla="*/ 6038839 w 7467600"/>
              <a:gd name="connsiteY275" fmla="*/ 4764474 h 6858000"/>
              <a:gd name="connsiteX276" fmla="*/ 6038706 w 7467600"/>
              <a:gd name="connsiteY276" fmla="*/ 4763847 h 6858000"/>
              <a:gd name="connsiteX277" fmla="*/ 6037784 w 7467600"/>
              <a:gd name="connsiteY277" fmla="*/ 4764270 h 6858000"/>
              <a:gd name="connsiteX278" fmla="*/ 6038839 w 7467600"/>
              <a:gd name="connsiteY278" fmla="*/ 4764474 h 6858000"/>
              <a:gd name="connsiteX279" fmla="*/ 6040338 w 7467600"/>
              <a:gd name="connsiteY279" fmla="*/ 4771418 h 6858000"/>
              <a:gd name="connsiteX280" fmla="*/ 6024488 w 7467600"/>
              <a:gd name="connsiteY280" fmla="*/ 4809903 h 6858000"/>
              <a:gd name="connsiteX281" fmla="*/ 5599771 w 7467600"/>
              <a:gd name="connsiteY281" fmla="*/ 5509652 h 6858000"/>
              <a:gd name="connsiteX282" fmla="*/ 5548843 w 7467600"/>
              <a:gd name="connsiteY282" fmla="*/ 5563845 h 6858000"/>
              <a:gd name="connsiteX283" fmla="*/ 5940952 w 7467600"/>
              <a:gd name="connsiteY283" fmla="*/ 6250028 h 6858000"/>
              <a:gd name="connsiteX284" fmla="*/ 6043441 w 7467600"/>
              <a:gd name="connsiteY284" fmla="*/ 6665847 h 6858000"/>
              <a:gd name="connsiteX285" fmla="*/ 6093432 w 7467600"/>
              <a:gd name="connsiteY285" fmla="*/ 6858000 h 6858000"/>
              <a:gd name="connsiteX286" fmla="*/ 6034344 w 7467600"/>
              <a:gd name="connsiteY286" fmla="*/ 6858000 h 6858000"/>
              <a:gd name="connsiteX287" fmla="*/ 6026679 w 7467600"/>
              <a:gd name="connsiteY287" fmla="*/ 6836959 h 6858000"/>
              <a:gd name="connsiteX288" fmla="*/ 5800441 w 7467600"/>
              <a:gd name="connsiteY288" fmla="*/ 6335286 h 6858000"/>
              <a:gd name="connsiteX289" fmla="*/ 5526562 w 7467600"/>
              <a:gd name="connsiteY289" fmla="*/ 5705388 h 6858000"/>
              <a:gd name="connsiteX290" fmla="*/ 5519640 w 7467600"/>
              <a:gd name="connsiteY290" fmla="*/ 5683774 h 6858000"/>
              <a:gd name="connsiteX291" fmla="*/ 5844559 w 7467600"/>
              <a:gd name="connsiteY291" fmla="*/ 6553349 h 6858000"/>
              <a:gd name="connsiteX292" fmla="*/ 5975994 w 7467600"/>
              <a:gd name="connsiteY292" fmla="*/ 6858000 h 6858000"/>
              <a:gd name="connsiteX293" fmla="*/ 5898547 w 7467600"/>
              <a:gd name="connsiteY293" fmla="*/ 6858000 h 6858000"/>
              <a:gd name="connsiteX294" fmla="*/ 5682041 w 7467600"/>
              <a:gd name="connsiteY294" fmla="*/ 6355860 h 6858000"/>
              <a:gd name="connsiteX295" fmla="*/ 5461758 w 7467600"/>
              <a:gd name="connsiteY295" fmla="*/ 5820220 h 6858000"/>
              <a:gd name="connsiteX296" fmla="*/ 5237282 w 7467600"/>
              <a:gd name="connsiteY296" fmla="*/ 6579086 h 6858000"/>
              <a:gd name="connsiteX297" fmla="*/ 5115009 w 7467600"/>
              <a:gd name="connsiteY297" fmla="*/ 6858000 h 6858000"/>
              <a:gd name="connsiteX298" fmla="*/ 5028074 w 7467600"/>
              <a:gd name="connsiteY298" fmla="*/ 6858000 h 6858000"/>
              <a:gd name="connsiteX299" fmla="*/ 5079508 w 7467600"/>
              <a:gd name="connsiteY299" fmla="*/ 6749074 h 6858000"/>
              <a:gd name="connsiteX300" fmla="*/ 5371846 w 7467600"/>
              <a:gd name="connsiteY300" fmla="*/ 5924413 h 6858000"/>
              <a:gd name="connsiteX301" fmla="*/ 5270512 w 7467600"/>
              <a:gd name="connsiteY301" fmla="*/ 6138975 h 6858000"/>
              <a:gd name="connsiteX302" fmla="*/ 5062409 w 7467600"/>
              <a:gd name="connsiteY302" fmla="*/ 6653544 h 6858000"/>
              <a:gd name="connsiteX303" fmla="*/ 5036628 w 7467600"/>
              <a:gd name="connsiteY303" fmla="*/ 6754247 h 6858000"/>
              <a:gd name="connsiteX304" fmla="*/ 5009112 w 7467600"/>
              <a:gd name="connsiteY304" fmla="*/ 6858000 h 6858000"/>
              <a:gd name="connsiteX305" fmla="*/ 4976679 w 7467600"/>
              <a:gd name="connsiteY305" fmla="*/ 6858000 h 6858000"/>
              <a:gd name="connsiteX306" fmla="*/ 5006537 w 7467600"/>
              <a:gd name="connsiteY306" fmla="*/ 6747068 h 6858000"/>
              <a:gd name="connsiteX307" fmla="*/ 5032723 w 7467600"/>
              <a:gd name="connsiteY307" fmla="*/ 6644957 h 6858000"/>
              <a:gd name="connsiteX308" fmla="*/ 5242949 w 7467600"/>
              <a:gd name="connsiteY308" fmla="*/ 6125175 h 6858000"/>
              <a:gd name="connsiteX309" fmla="*/ 5286321 w 7467600"/>
              <a:gd name="connsiteY309" fmla="*/ 6033555 h 6858000"/>
              <a:gd name="connsiteX310" fmla="*/ 5008210 w 7467600"/>
              <a:gd name="connsiteY310" fmla="*/ 6649194 h 6858000"/>
              <a:gd name="connsiteX311" fmla="*/ 4986321 w 7467600"/>
              <a:gd name="connsiteY311" fmla="*/ 6765687 h 6858000"/>
              <a:gd name="connsiteX312" fmla="*/ 4973474 w 7467600"/>
              <a:gd name="connsiteY312" fmla="*/ 6858000 h 6858000"/>
              <a:gd name="connsiteX313" fmla="*/ 4907178 w 7467600"/>
              <a:gd name="connsiteY313" fmla="*/ 6858000 h 6858000"/>
              <a:gd name="connsiteX314" fmla="*/ 4910810 w 7467600"/>
              <a:gd name="connsiteY314" fmla="*/ 6829660 h 6858000"/>
              <a:gd name="connsiteX315" fmla="*/ 4987461 w 7467600"/>
              <a:gd name="connsiteY315" fmla="*/ 6432994 h 6858000"/>
              <a:gd name="connsiteX316" fmla="*/ 5179262 w 7467600"/>
              <a:gd name="connsiteY316" fmla="*/ 6035044 h 6858000"/>
              <a:gd name="connsiteX317" fmla="*/ 4689678 w 7467600"/>
              <a:gd name="connsiteY317" fmla="*/ 6440241 h 6858000"/>
              <a:gd name="connsiteX318" fmla="*/ 4477543 w 7467600"/>
              <a:gd name="connsiteY318" fmla="*/ 6674836 h 6858000"/>
              <a:gd name="connsiteX319" fmla="*/ 4329957 w 7467600"/>
              <a:gd name="connsiteY319" fmla="*/ 6858000 h 6858000"/>
              <a:gd name="connsiteX320" fmla="*/ 4218595 w 7467600"/>
              <a:gd name="connsiteY320" fmla="*/ 6858000 h 6858000"/>
              <a:gd name="connsiteX321" fmla="*/ 4368888 w 7467600"/>
              <a:gd name="connsiteY321" fmla="*/ 6668412 h 6858000"/>
              <a:gd name="connsiteX322" fmla="*/ 4563091 w 7467600"/>
              <a:gd name="connsiteY322" fmla="*/ 6442508 h 6858000"/>
              <a:gd name="connsiteX323" fmla="*/ 5387324 w 7467600"/>
              <a:gd name="connsiteY323" fmla="*/ 5705830 h 6858000"/>
              <a:gd name="connsiteX324" fmla="*/ 5073620 w 7467600"/>
              <a:gd name="connsiteY324" fmla="*/ 5955437 h 6858000"/>
              <a:gd name="connsiteX325" fmla="*/ 4689789 w 7467600"/>
              <a:gd name="connsiteY325" fmla="*/ 6268382 h 6858000"/>
              <a:gd name="connsiteX326" fmla="*/ 4418722 w 7467600"/>
              <a:gd name="connsiteY326" fmla="*/ 6570886 h 6858000"/>
              <a:gd name="connsiteX327" fmla="*/ 4214944 w 7467600"/>
              <a:gd name="connsiteY327" fmla="*/ 6858000 h 6858000"/>
              <a:gd name="connsiteX328" fmla="*/ 4177898 w 7467600"/>
              <a:gd name="connsiteY328" fmla="*/ 6858000 h 6858000"/>
              <a:gd name="connsiteX329" fmla="*/ 4391597 w 7467600"/>
              <a:gd name="connsiteY329" fmla="*/ 6556370 h 6858000"/>
              <a:gd name="connsiteX330" fmla="*/ 4668889 w 7467600"/>
              <a:gd name="connsiteY330" fmla="*/ 6246399 h 6858000"/>
              <a:gd name="connsiteX331" fmla="*/ 5055427 w 7467600"/>
              <a:gd name="connsiteY331" fmla="*/ 5931476 h 6858000"/>
              <a:gd name="connsiteX332" fmla="*/ 5371814 w 7467600"/>
              <a:gd name="connsiteY332" fmla="*/ 5678975 h 6858000"/>
              <a:gd name="connsiteX333" fmla="*/ 4987918 w 7467600"/>
              <a:gd name="connsiteY333" fmla="*/ 5838701 h 6858000"/>
              <a:gd name="connsiteX334" fmla="*/ 4317146 w 7467600"/>
              <a:gd name="connsiteY334" fmla="*/ 6587716 h 6858000"/>
              <a:gd name="connsiteX335" fmla="*/ 4171627 w 7467600"/>
              <a:gd name="connsiteY335" fmla="*/ 6858000 h 6858000"/>
              <a:gd name="connsiteX336" fmla="*/ 4081585 w 7467600"/>
              <a:gd name="connsiteY336" fmla="*/ 6858000 h 6858000"/>
              <a:gd name="connsiteX337" fmla="*/ 4238603 w 7467600"/>
              <a:gd name="connsiteY337" fmla="*/ 6559341 h 6858000"/>
              <a:gd name="connsiteX338" fmla="*/ 4778333 w 7467600"/>
              <a:gd name="connsiteY338" fmla="*/ 5873626 h 6858000"/>
              <a:gd name="connsiteX339" fmla="*/ 5414185 w 7467600"/>
              <a:gd name="connsiteY339" fmla="*/ 5573882 h 6858000"/>
              <a:gd name="connsiteX340" fmla="*/ 5959648 w 7467600"/>
              <a:gd name="connsiteY340" fmla="*/ 4760797 h 6858000"/>
              <a:gd name="connsiteX341" fmla="*/ 5355019 w 7467600"/>
              <a:gd name="connsiteY341" fmla="*/ 4734672 h 6858000"/>
              <a:gd name="connsiteX342" fmla="*/ 5083565 w 7467600"/>
              <a:gd name="connsiteY342" fmla="*/ 5179121 h 6858000"/>
              <a:gd name="connsiteX343" fmla="*/ 4713577 w 7467600"/>
              <a:gd name="connsiteY343" fmla="*/ 5616803 h 6858000"/>
              <a:gd name="connsiteX344" fmla="*/ 3989559 w 7467600"/>
              <a:gd name="connsiteY344" fmla="*/ 6145945 h 6858000"/>
              <a:gd name="connsiteX345" fmla="*/ 3939824 w 7467600"/>
              <a:gd name="connsiteY345" fmla="*/ 6066900 h 6858000"/>
              <a:gd name="connsiteX346" fmla="*/ 4584537 w 7467600"/>
              <a:gd name="connsiteY346" fmla="*/ 5324826 h 6858000"/>
              <a:gd name="connsiteX347" fmla="*/ 5037105 w 7467600"/>
              <a:gd name="connsiteY347" fmla="*/ 5088765 h 6858000"/>
              <a:gd name="connsiteX348" fmla="*/ 5039930 w 7467600"/>
              <a:gd name="connsiteY348" fmla="*/ 5089585 h 6858000"/>
              <a:gd name="connsiteX349" fmla="*/ 5263764 w 7467600"/>
              <a:gd name="connsiteY349" fmla="*/ 4735525 h 6858000"/>
              <a:gd name="connsiteX350" fmla="*/ 4086300 w 7467600"/>
              <a:gd name="connsiteY350" fmla="*/ 4884599 h 6858000"/>
              <a:gd name="connsiteX351" fmla="*/ 4085485 w 7467600"/>
              <a:gd name="connsiteY351" fmla="*/ 4899070 h 6858000"/>
              <a:gd name="connsiteX352" fmla="*/ 3871915 w 7467600"/>
              <a:gd name="connsiteY352" fmla="*/ 5253645 h 6858000"/>
              <a:gd name="connsiteX353" fmla="*/ 3799374 w 7467600"/>
              <a:gd name="connsiteY353" fmla="*/ 5466127 h 6858000"/>
              <a:gd name="connsiteX354" fmla="*/ 3498850 w 7467600"/>
              <a:gd name="connsiteY354" fmla="*/ 6661888 h 6858000"/>
              <a:gd name="connsiteX355" fmla="*/ 3399216 w 7467600"/>
              <a:gd name="connsiteY355" fmla="*/ 6858000 h 6858000"/>
              <a:gd name="connsiteX356" fmla="*/ 3303688 w 7467600"/>
              <a:gd name="connsiteY356" fmla="*/ 6858000 h 6858000"/>
              <a:gd name="connsiteX357" fmla="*/ 3391774 w 7467600"/>
              <a:gd name="connsiteY357" fmla="*/ 6697181 h 6858000"/>
              <a:gd name="connsiteX358" fmla="*/ 3735540 w 7467600"/>
              <a:gd name="connsiteY358" fmla="*/ 5546923 h 6858000"/>
              <a:gd name="connsiteX359" fmla="*/ 3729438 w 7467600"/>
              <a:gd name="connsiteY359" fmla="*/ 5569058 h 6858000"/>
              <a:gd name="connsiteX360" fmla="*/ 3707782 w 7467600"/>
              <a:gd name="connsiteY360" fmla="*/ 5644908 h 6858000"/>
              <a:gd name="connsiteX361" fmla="*/ 3583827 w 7467600"/>
              <a:gd name="connsiteY361" fmla="*/ 6039215 h 6858000"/>
              <a:gd name="connsiteX362" fmla="*/ 3547861 w 7467600"/>
              <a:gd name="connsiteY362" fmla="*/ 6129609 h 6858000"/>
              <a:gd name="connsiteX363" fmla="*/ 3490905 w 7467600"/>
              <a:gd name="connsiteY363" fmla="*/ 6277660 h 6858000"/>
              <a:gd name="connsiteX364" fmla="*/ 3455859 w 7467600"/>
              <a:gd name="connsiteY364" fmla="*/ 6391301 h 6858000"/>
              <a:gd name="connsiteX365" fmla="*/ 3429112 w 7467600"/>
              <a:gd name="connsiteY365" fmla="*/ 6479469 h 6858000"/>
              <a:gd name="connsiteX366" fmla="*/ 3304862 w 7467600"/>
              <a:gd name="connsiteY366" fmla="*/ 6796476 h 6858000"/>
              <a:gd name="connsiteX367" fmla="*/ 3276071 w 7467600"/>
              <a:gd name="connsiteY367" fmla="*/ 6858000 h 6858000"/>
              <a:gd name="connsiteX368" fmla="*/ 3240805 w 7467600"/>
              <a:gd name="connsiteY368" fmla="*/ 6858000 h 6858000"/>
              <a:gd name="connsiteX369" fmla="*/ 3275917 w 7467600"/>
              <a:gd name="connsiteY369" fmla="*/ 6783192 h 6858000"/>
              <a:gd name="connsiteX370" fmla="*/ 3399358 w 7467600"/>
              <a:gd name="connsiteY370" fmla="*/ 6469011 h 6858000"/>
              <a:gd name="connsiteX371" fmla="*/ 3425650 w 7467600"/>
              <a:gd name="connsiteY371" fmla="*/ 6381333 h 6858000"/>
              <a:gd name="connsiteX372" fmla="*/ 3460661 w 7467600"/>
              <a:gd name="connsiteY372" fmla="*/ 6266763 h 6858000"/>
              <a:gd name="connsiteX373" fmla="*/ 3518021 w 7467600"/>
              <a:gd name="connsiteY373" fmla="*/ 6117298 h 6858000"/>
              <a:gd name="connsiteX374" fmla="*/ 3554035 w 7467600"/>
              <a:gd name="connsiteY374" fmla="*/ 6027832 h 6858000"/>
              <a:gd name="connsiteX375" fmla="*/ 3677174 w 7467600"/>
              <a:gd name="connsiteY375" fmla="*/ 5636351 h 6858000"/>
              <a:gd name="connsiteX376" fmla="*/ 3698819 w 7467600"/>
              <a:gd name="connsiteY376" fmla="*/ 5560503 h 6858000"/>
              <a:gd name="connsiteX377" fmla="*/ 3702094 w 7467600"/>
              <a:gd name="connsiteY377" fmla="*/ 5549194 h 6858000"/>
              <a:gd name="connsiteX378" fmla="*/ 3398355 w 7467600"/>
              <a:gd name="connsiteY378" fmla="*/ 6094603 h 6858000"/>
              <a:gd name="connsiteX379" fmla="*/ 3193941 w 7467600"/>
              <a:gd name="connsiteY379" fmla="*/ 6798775 h 6858000"/>
              <a:gd name="connsiteX380" fmla="*/ 3184140 w 7467600"/>
              <a:gd name="connsiteY380" fmla="*/ 6858000 h 6858000"/>
              <a:gd name="connsiteX381" fmla="*/ 3099978 w 7467600"/>
              <a:gd name="connsiteY381" fmla="*/ 6858000 h 6858000"/>
              <a:gd name="connsiteX382" fmla="*/ 3101556 w 7467600"/>
              <a:gd name="connsiteY382" fmla="*/ 6843337 h 6858000"/>
              <a:gd name="connsiteX383" fmla="*/ 3370162 w 7467600"/>
              <a:gd name="connsiteY383" fmla="*/ 5785550 h 6858000"/>
              <a:gd name="connsiteX384" fmla="*/ 3746477 w 7467600"/>
              <a:gd name="connsiteY384" fmla="*/ 5377889 h 6858000"/>
              <a:gd name="connsiteX385" fmla="*/ 3863399 w 7467600"/>
              <a:gd name="connsiteY385" fmla="*/ 5087257 h 6858000"/>
              <a:gd name="connsiteX386" fmla="*/ 3968712 w 7467600"/>
              <a:gd name="connsiteY386" fmla="*/ 4913989 h 6858000"/>
              <a:gd name="connsiteX387" fmla="*/ 2792390 w 7467600"/>
              <a:gd name="connsiteY387" fmla="*/ 5382974 h 6858000"/>
              <a:gd name="connsiteX388" fmla="*/ 2714982 w 7467600"/>
              <a:gd name="connsiteY388" fmla="*/ 5427051 h 6858000"/>
              <a:gd name="connsiteX389" fmla="*/ 2813361 w 7467600"/>
              <a:gd name="connsiteY389" fmla="*/ 6023912 h 6858000"/>
              <a:gd name="connsiteX390" fmla="*/ 2688430 w 7467600"/>
              <a:gd name="connsiteY390" fmla="*/ 6801564 h 6858000"/>
              <a:gd name="connsiteX391" fmla="*/ 2629626 w 7467600"/>
              <a:gd name="connsiteY391" fmla="*/ 6763394 h 6858000"/>
              <a:gd name="connsiteX392" fmla="*/ 2565328 w 7467600"/>
              <a:gd name="connsiteY392" fmla="*/ 5516399 h 6858000"/>
              <a:gd name="connsiteX393" fmla="*/ 1922999 w 7467600"/>
              <a:gd name="connsiteY393" fmla="*/ 5980343 h 6858000"/>
              <a:gd name="connsiteX394" fmla="*/ 1950261 w 7467600"/>
              <a:gd name="connsiteY394" fmla="*/ 6405858 h 6858000"/>
              <a:gd name="connsiteX395" fmla="*/ 2365554 w 7467600"/>
              <a:gd name="connsiteY395" fmla="*/ 6759107 h 6858000"/>
              <a:gd name="connsiteX396" fmla="*/ 2424142 w 7467600"/>
              <a:gd name="connsiteY396" fmla="*/ 6858000 h 6858000"/>
              <a:gd name="connsiteX397" fmla="*/ 2395994 w 7467600"/>
              <a:gd name="connsiteY397" fmla="*/ 6858000 h 6858000"/>
              <a:gd name="connsiteX398" fmla="*/ 2392863 w 7467600"/>
              <a:gd name="connsiteY398" fmla="*/ 6852964 h 6858000"/>
              <a:gd name="connsiteX399" fmla="*/ 2017589 w 7467600"/>
              <a:gd name="connsiteY399" fmla="*/ 6493982 h 6858000"/>
              <a:gd name="connsiteX400" fmla="*/ 2147336 w 7467600"/>
              <a:gd name="connsiteY400" fmla="*/ 6594052 h 6858000"/>
              <a:gd name="connsiteX401" fmla="*/ 2207047 w 7467600"/>
              <a:gd name="connsiteY401" fmla="*/ 6654540 h 6858000"/>
              <a:gd name="connsiteX402" fmla="*/ 2299106 w 7467600"/>
              <a:gd name="connsiteY402" fmla="*/ 6778931 h 6858000"/>
              <a:gd name="connsiteX403" fmla="*/ 2314430 w 7467600"/>
              <a:gd name="connsiteY403" fmla="*/ 6801144 h 6858000"/>
              <a:gd name="connsiteX404" fmla="*/ 2352406 w 7467600"/>
              <a:gd name="connsiteY404" fmla="*/ 6858000 h 6858000"/>
              <a:gd name="connsiteX405" fmla="*/ 2314492 w 7467600"/>
              <a:gd name="connsiteY405" fmla="*/ 6858000 h 6858000"/>
              <a:gd name="connsiteX406" fmla="*/ 2288095 w 7467600"/>
              <a:gd name="connsiteY406" fmla="*/ 6818030 h 6858000"/>
              <a:gd name="connsiteX407" fmla="*/ 2272768 w 7467600"/>
              <a:gd name="connsiteY407" fmla="*/ 6795822 h 6858000"/>
              <a:gd name="connsiteX408" fmla="*/ 2182715 w 7467600"/>
              <a:gd name="connsiteY408" fmla="*/ 6675071 h 6858000"/>
              <a:gd name="connsiteX409" fmla="*/ 2032061 w 7467600"/>
              <a:gd name="connsiteY409" fmla="*/ 6541380 h 6858000"/>
              <a:gd name="connsiteX410" fmla="*/ 2257220 w 7467600"/>
              <a:gd name="connsiteY410" fmla="*/ 6826257 h 6858000"/>
              <a:gd name="connsiteX411" fmla="*/ 2281324 w 7467600"/>
              <a:gd name="connsiteY411" fmla="*/ 6858000 h 6858000"/>
              <a:gd name="connsiteX412" fmla="*/ 2242860 w 7467600"/>
              <a:gd name="connsiteY412" fmla="*/ 6858000 h 6858000"/>
              <a:gd name="connsiteX413" fmla="*/ 2232818 w 7467600"/>
              <a:gd name="connsiteY413" fmla="*/ 6844926 h 6858000"/>
              <a:gd name="connsiteX414" fmla="*/ 1990172 w 7467600"/>
              <a:gd name="connsiteY414" fmla="*/ 6542121 h 6858000"/>
              <a:gd name="connsiteX415" fmla="*/ 2124090 w 7467600"/>
              <a:gd name="connsiteY415" fmla="*/ 6761017 h 6858000"/>
              <a:gd name="connsiteX416" fmla="*/ 2200380 w 7467600"/>
              <a:gd name="connsiteY416" fmla="*/ 6858000 h 6858000"/>
              <a:gd name="connsiteX417" fmla="*/ 2147507 w 7467600"/>
              <a:gd name="connsiteY417" fmla="*/ 6858000 h 6858000"/>
              <a:gd name="connsiteX418" fmla="*/ 2070668 w 7467600"/>
              <a:gd name="connsiteY418" fmla="*/ 6761520 h 6858000"/>
              <a:gd name="connsiteX419" fmla="*/ 1975142 w 7467600"/>
              <a:gd name="connsiteY419" fmla="*/ 6585570 h 6858000"/>
              <a:gd name="connsiteX420" fmla="*/ 2050035 w 7467600"/>
              <a:gd name="connsiteY420" fmla="*/ 6813345 h 6858000"/>
              <a:gd name="connsiteX421" fmla="*/ 2063025 w 7467600"/>
              <a:gd name="connsiteY421" fmla="*/ 6858000 h 6858000"/>
              <a:gd name="connsiteX422" fmla="*/ 2021675 w 7467600"/>
              <a:gd name="connsiteY422" fmla="*/ 6858000 h 6858000"/>
              <a:gd name="connsiteX423" fmla="*/ 2019308 w 7467600"/>
              <a:gd name="connsiteY423" fmla="*/ 6847118 h 6858000"/>
              <a:gd name="connsiteX424" fmla="*/ 1938835 w 7467600"/>
              <a:gd name="connsiteY424" fmla="*/ 6551160 h 6858000"/>
              <a:gd name="connsiteX425" fmla="*/ 1953230 w 7467600"/>
              <a:gd name="connsiteY425" fmla="*/ 6759699 h 6858000"/>
              <a:gd name="connsiteX426" fmla="*/ 1956763 w 7467600"/>
              <a:gd name="connsiteY426" fmla="*/ 6778191 h 6858000"/>
              <a:gd name="connsiteX427" fmla="*/ 1967925 w 7467600"/>
              <a:gd name="connsiteY427" fmla="*/ 6858000 h 6858000"/>
              <a:gd name="connsiteX428" fmla="*/ 1936622 w 7467600"/>
              <a:gd name="connsiteY428" fmla="*/ 6858000 h 6858000"/>
              <a:gd name="connsiteX429" fmla="*/ 1926261 w 7467600"/>
              <a:gd name="connsiteY429" fmla="*/ 6784064 h 6858000"/>
              <a:gd name="connsiteX430" fmla="*/ 1922724 w 7467600"/>
              <a:gd name="connsiteY430" fmla="*/ 6765577 h 6858000"/>
              <a:gd name="connsiteX431" fmla="*/ 1904650 w 7467600"/>
              <a:gd name="connsiteY431" fmla="*/ 6639616 h 6858000"/>
              <a:gd name="connsiteX432" fmla="*/ 1885273 w 7467600"/>
              <a:gd name="connsiteY432" fmla="*/ 6858000 h 6858000"/>
              <a:gd name="connsiteX433" fmla="*/ 1854363 w 7467600"/>
              <a:gd name="connsiteY433" fmla="*/ 6858000 h 6858000"/>
              <a:gd name="connsiteX434" fmla="*/ 1880391 w 7467600"/>
              <a:gd name="connsiteY434" fmla="*/ 6603796 h 6858000"/>
              <a:gd name="connsiteX435" fmla="*/ 1818273 w 7467600"/>
              <a:gd name="connsiteY435" fmla="*/ 6715729 h 6858000"/>
              <a:gd name="connsiteX436" fmla="*/ 1794691 w 7467600"/>
              <a:gd name="connsiteY436" fmla="*/ 6843239 h 6858000"/>
              <a:gd name="connsiteX437" fmla="*/ 1794914 w 7467600"/>
              <a:gd name="connsiteY437" fmla="*/ 6858000 h 6858000"/>
              <a:gd name="connsiteX438" fmla="*/ 1746128 w 7467600"/>
              <a:gd name="connsiteY438" fmla="*/ 6858000 h 6858000"/>
              <a:gd name="connsiteX439" fmla="*/ 1753934 w 7467600"/>
              <a:gd name="connsiteY439" fmla="*/ 6724796 h 6858000"/>
              <a:gd name="connsiteX440" fmla="*/ 1792053 w 7467600"/>
              <a:gd name="connsiteY440" fmla="*/ 6572396 h 6858000"/>
              <a:gd name="connsiteX441" fmla="*/ 1862248 w 7467600"/>
              <a:gd name="connsiteY441" fmla="*/ 6266397 h 6858000"/>
              <a:gd name="connsiteX442" fmla="*/ 1862250 w 7467600"/>
              <a:gd name="connsiteY442" fmla="*/ 6033531 h 6858000"/>
              <a:gd name="connsiteX443" fmla="*/ 1211999 w 7467600"/>
              <a:gd name="connsiteY443" fmla="*/ 6683610 h 6858000"/>
              <a:gd name="connsiteX444" fmla="*/ 1213266 w 7467600"/>
              <a:gd name="connsiteY444" fmla="*/ 6691947 h 6858000"/>
              <a:gd name="connsiteX445" fmla="*/ 1203370 w 7467600"/>
              <a:gd name="connsiteY445" fmla="*/ 6850676 h 6858000"/>
              <a:gd name="connsiteX446" fmla="*/ 1203671 w 7467600"/>
              <a:gd name="connsiteY446" fmla="*/ 6858000 h 6858000"/>
              <a:gd name="connsiteX447" fmla="*/ 1143180 w 7467600"/>
              <a:gd name="connsiteY447" fmla="*/ 6858000 h 6858000"/>
              <a:gd name="connsiteX448" fmla="*/ 1142176 w 7467600"/>
              <a:gd name="connsiteY448" fmla="*/ 6766045 h 6858000"/>
              <a:gd name="connsiteX449" fmla="*/ 1067484 w 7467600"/>
              <a:gd name="connsiteY449" fmla="*/ 6858000 h 6858000"/>
              <a:gd name="connsiteX450" fmla="*/ 953928 w 7467600"/>
              <a:gd name="connsiteY450" fmla="*/ 6858000 h 6858000"/>
              <a:gd name="connsiteX451" fmla="*/ 959715 w 7467600"/>
              <a:gd name="connsiteY451" fmla="*/ 6850185 h 6858000"/>
              <a:gd name="connsiteX452" fmla="*/ 1483788 w 7467600"/>
              <a:gd name="connsiteY452" fmla="*/ 6259174 h 6858000"/>
              <a:gd name="connsiteX453" fmla="*/ 1100671 w 7467600"/>
              <a:gd name="connsiteY453" fmla="*/ 6252137 h 6858000"/>
              <a:gd name="connsiteX454" fmla="*/ 1090144 w 7467600"/>
              <a:gd name="connsiteY454" fmla="*/ 6256748 h 6858000"/>
              <a:gd name="connsiteX455" fmla="*/ 1095872 w 7467600"/>
              <a:gd name="connsiteY455" fmla="*/ 6271892 h 6858000"/>
              <a:gd name="connsiteX456" fmla="*/ 262785 w 7467600"/>
              <a:gd name="connsiteY456" fmla="*/ 6845450 h 6858000"/>
              <a:gd name="connsiteX457" fmla="*/ 209968 w 7467600"/>
              <a:gd name="connsiteY457" fmla="*/ 6770713 h 6858000"/>
              <a:gd name="connsiteX458" fmla="*/ 873460 w 7467600"/>
              <a:gd name="connsiteY458" fmla="*/ 6253768 h 6858000"/>
              <a:gd name="connsiteX459" fmla="*/ 192686 w 7467600"/>
              <a:gd name="connsiteY459" fmla="*/ 5849257 h 6858000"/>
              <a:gd name="connsiteX460" fmla="*/ 4696 w 7467600"/>
              <a:gd name="connsiteY460" fmla="*/ 5697668 h 6858000"/>
              <a:gd name="connsiteX461" fmla="*/ 0 w 7467600"/>
              <a:gd name="connsiteY461" fmla="*/ 5689984 h 6858000"/>
              <a:gd name="connsiteX462" fmla="*/ 0 w 7467600"/>
              <a:gd name="connsiteY462" fmla="*/ 5513472 h 6858000"/>
              <a:gd name="connsiteX463" fmla="*/ 174101 w 7467600"/>
              <a:gd name="connsiteY463" fmla="*/ 5620277 h 6858000"/>
              <a:gd name="connsiteX464" fmla="*/ 891800 w 7467600"/>
              <a:gd name="connsiteY464" fmla="*/ 6036935 h 6858000"/>
              <a:gd name="connsiteX465" fmla="*/ 1072219 w 7467600"/>
              <a:gd name="connsiteY465" fmla="*/ 6169443 h 6858000"/>
              <a:gd name="connsiteX466" fmla="*/ 1074117 w 7467600"/>
              <a:gd name="connsiteY466" fmla="*/ 6170301 h 6858000"/>
              <a:gd name="connsiteX467" fmla="*/ 1083114 w 7467600"/>
              <a:gd name="connsiteY467" fmla="*/ 6174131 h 6858000"/>
              <a:gd name="connsiteX468" fmla="*/ 1543010 w 7467600"/>
              <a:gd name="connsiteY468" fmla="*/ 6191140 h 6858000"/>
              <a:gd name="connsiteX469" fmla="*/ 1551080 w 7467600"/>
              <a:gd name="connsiteY469" fmla="*/ 6195006 h 6858000"/>
              <a:gd name="connsiteX470" fmla="*/ 2345443 w 7467600"/>
              <a:gd name="connsiteY470" fmla="*/ 5549882 h 6858000"/>
              <a:gd name="connsiteX471" fmla="*/ 1721499 w 7467600"/>
              <a:gd name="connsiteY471" fmla="*/ 5599969 h 6858000"/>
              <a:gd name="connsiteX472" fmla="*/ 767716 w 7467600"/>
              <a:gd name="connsiteY472" fmla="*/ 5472768 h 6858000"/>
              <a:gd name="connsiteX473" fmla="*/ 722147 w 7467600"/>
              <a:gd name="connsiteY473" fmla="*/ 5393091 h 6858000"/>
              <a:gd name="connsiteX474" fmla="*/ 1485552 w 7467600"/>
              <a:gd name="connsiteY474" fmla="*/ 5313202 h 6858000"/>
              <a:gd name="connsiteX475" fmla="*/ 2143004 w 7467600"/>
              <a:gd name="connsiteY475" fmla="*/ 5402420 h 6858000"/>
              <a:gd name="connsiteX476" fmla="*/ 1933391 w 7467600"/>
              <a:gd name="connsiteY476" fmla="*/ 5156971 h 6858000"/>
              <a:gd name="connsiteX477" fmla="*/ 1827118 w 7467600"/>
              <a:gd name="connsiteY477" fmla="*/ 4968410 h 6858000"/>
              <a:gd name="connsiteX478" fmla="*/ 1837349 w 7467600"/>
              <a:gd name="connsiteY478" fmla="*/ 4956357 h 6858000"/>
              <a:gd name="connsiteX479" fmla="*/ 2162835 w 7467600"/>
              <a:gd name="connsiteY479" fmla="*/ 5187853 h 6858000"/>
              <a:gd name="connsiteX480" fmla="*/ 2257167 w 7467600"/>
              <a:gd name="connsiteY480" fmla="*/ 5462123 h 6858000"/>
              <a:gd name="connsiteX481" fmla="*/ 2261598 w 7467600"/>
              <a:gd name="connsiteY481" fmla="*/ 5467998 h 6858000"/>
              <a:gd name="connsiteX482" fmla="*/ 2437177 w 7467600"/>
              <a:gd name="connsiteY482" fmla="*/ 5479608 h 6858000"/>
              <a:gd name="connsiteX483" fmla="*/ 2445247 w 7467600"/>
              <a:gd name="connsiteY483" fmla="*/ 5483476 h 6858000"/>
              <a:gd name="connsiteX484" fmla="*/ 2743626 w 7467600"/>
              <a:gd name="connsiteY484" fmla="*/ 5304819 h 6858000"/>
              <a:gd name="connsiteX485" fmla="*/ 3048102 w 7467600"/>
              <a:gd name="connsiteY485" fmla="*/ 5150595 h 6858000"/>
              <a:gd name="connsiteX486" fmla="*/ 1799414 w 7467600"/>
              <a:gd name="connsiteY486" fmla="*/ 4694732 h 6858000"/>
              <a:gd name="connsiteX487" fmla="*/ 1771735 w 7467600"/>
              <a:gd name="connsiteY487" fmla="*/ 4619929 h 6858000"/>
              <a:gd name="connsiteX488" fmla="*/ 3104273 w 7467600"/>
              <a:gd name="connsiteY488" fmla="*/ 5076159 h 6858000"/>
              <a:gd name="connsiteX489" fmla="*/ 3113245 w 7467600"/>
              <a:gd name="connsiteY489" fmla="*/ 5090705 h 6858000"/>
              <a:gd name="connsiteX490" fmla="*/ 3126294 w 7467600"/>
              <a:gd name="connsiteY490" fmla="*/ 5114400 h 6858000"/>
              <a:gd name="connsiteX491" fmla="*/ 3937433 w 7467600"/>
              <a:gd name="connsiteY491" fmla="*/ 4830473 h 6858000"/>
              <a:gd name="connsiteX492" fmla="*/ 3590475 w 7467600"/>
              <a:gd name="connsiteY492" fmla="*/ 4597974 h 6858000"/>
              <a:gd name="connsiteX493" fmla="*/ 3100264 w 7467600"/>
              <a:gd name="connsiteY493" fmla="*/ 4579845 h 6858000"/>
              <a:gd name="connsiteX494" fmla="*/ 2183576 w 7467600"/>
              <a:gd name="connsiteY494" fmla="*/ 4227150 h 6858000"/>
              <a:gd name="connsiteX495" fmla="*/ 2151029 w 7467600"/>
              <a:gd name="connsiteY495" fmla="*/ 4146947 h 6858000"/>
              <a:gd name="connsiteX496" fmla="*/ 3563434 w 7467600"/>
              <a:gd name="connsiteY496" fmla="*/ 4469115 h 6858000"/>
              <a:gd name="connsiteX497" fmla="*/ 3177952 w 7467600"/>
              <a:gd name="connsiteY497" fmla="*/ 3657386 h 6858000"/>
              <a:gd name="connsiteX498" fmla="*/ 3189263 w 7467600"/>
              <a:gd name="connsiteY498" fmla="*/ 3625726 h 6858000"/>
              <a:gd name="connsiteX499" fmla="*/ 3560912 w 7467600"/>
              <a:gd name="connsiteY499" fmla="*/ 4079863 h 6858000"/>
              <a:gd name="connsiteX500" fmla="*/ 3626636 w 7467600"/>
              <a:gd name="connsiteY500" fmla="*/ 4512230 h 6858000"/>
              <a:gd name="connsiteX501" fmla="*/ 3653088 w 7467600"/>
              <a:gd name="connsiteY501" fmla="*/ 4521417 h 6858000"/>
              <a:gd name="connsiteX502" fmla="*/ 3988128 w 7467600"/>
              <a:gd name="connsiteY502" fmla="*/ 4817267 h 6858000"/>
              <a:gd name="connsiteX503" fmla="*/ 4830582 w 7467600"/>
              <a:gd name="connsiteY503" fmla="*/ 4676000 h 6858000"/>
              <a:gd name="connsiteX504" fmla="*/ 4830100 w 7467600"/>
              <a:gd name="connsiteY504" fmla="*/ 4675554 h 6858000"/>
              <a:gd name="connsiteX505" fmla="*/ 4036318 w 7467600"/>
              <a:gd name="connsiteY505" fmla="*/ 4147013 h 6858000"/>
              <a:gd name="connsiteX506" fmla="*/ 3432098 w 7467600"/>
              <a:gd name="connsiteY506" fmla="*/ 3537312 h 6858000"/>
              <a:gd name="connsiteX507" fmla="*/ 3446761 w 7467600"/>
              <a:gd name="connsiteY507" fmla="*/ 3461278 h 6858000"/>
              <a:gd name="connsiteX508" fmla="*/ 4419733 w 7467600"/>
              <a:gd name="connsiteY508" fmla="*/ 3963555 h 6858000"/>
              <a:gd name="connsiteX509" fmla="*/ 4781371 w 7467600"/>
              <a:gd name="connsiteY509" fmla="*/ 4458604 h 6858000"/>
              <a:gd name="connsiteX510" fmla="*/ 4780440 w 7467600"/>
              <a:gd name="connsiteY510" fmla="*/ 4470290 h 6858000"/>
              <a:gd name="connsiteX511" fmla="*/ 4898954 w 7467600"/>
              <a:gd name="connsiteY511" fmla="*/ 4662092 h 6858000"/>
              <a:gd name="connsiteX512" fmla="*/ 4900699 w 7467600"/>
              <a:gd name="connsiteY512" fmla="*/ 4670867 h 6858000"/>
              <a:gd name="connsiteX513" fmla="*/ 5714511 w 7467600"/>
              <a:gd name="connsiteY513" fmla="*/ 4663483 h 6858000"/>
              <a:gd name="connsiteX514" fmla="*/ 5464793 w 7467600"/>
              <a:gd name="connsiteY514" fmla="*/ 4393556 h 6858000"/>
              <a:gd name="connsiteX515" fmla="*/ 5461897 w 7467600"/>
              <a:gd name="connsiteY515" fmla="*/ 4390879 h 6858000"/>
              <a:gd name="connsiteX516" fmla="*/ 4294126 w 7467600"/>
              <a:gd name="connsiteY516" fmla="*/ 3303048 h 6858000"/>
              <a:gd name="connsiteX517" fmla="*/ 4305321 w 7467600"/>
              <a:gd name="connsiteY517" fmla="*/ 3256953 h 6858000"/>
              <a:gd name="connsiteX518" fmla="*/ 4949299 w 7467600"/>
              <a:gd name="connsiteY518" fmla="*/ 3766336 h 6858000"/>
              <a:gd name="connsiteX519" fmla="*/ 5291452 w 7467600"/>
              <a:gd name="connsiteY519" fmla="*/ 4076801 h 6858000"/>
              <a:gd name="connsiteX520" fmla="*/ 5434998 w 7467600"/>
              <a:gd name="connsiteY520" fmla="*/ 4254100 h 6858000"/>
              <a:gd name="connsiteX521" fmla="*/ 5351015 w 7467600"/>
              <a:gd name="connsiteY521" fmla="*/ 3760989 h 6858000"/>
              <a:gd name="connsiteX522" fmla="*/ 5413780 w 7467600"/>
              <a:gd name="connsiteY522" fmla="*/ 2966265 h 6858000"/>
              <a:gd name="connsiteX523" fmla="*/ 5425627 w 7467600"/>
              <a:gd name="connsiteY523" fmla="*/ 2954192 h 6858000"/>
              <a:gd name="connsiteX524" fmla="*/ 6604735 w 7467600"/>
              <a:gd name="connsiteY524" fmla="*/ 2041381 h 6858000"/>
              <a:gd name="connsiteX525" fmla="*/ 7204487 w 7467600"/>
              <a:gd name="connsiteY525" fmla="*/ 2742112 h 6858000"/>
              <a:gd name="connsiteX526" fmla="*/ 7131592 w 7467600"/>
              <a:gd name="connsiteY526" fmla="*/ 2672096 h 6858000"/>
              <a:gd name="connsiteX527" fmla="*/ 6996344 w 7467600"/>
              <a:gd name="connsiteY527" fmla="*/ 2518310 h 6858000"/>
              <a:gd name="connsiteX528" fmla="*/ 6735495 w 7467600"/>
              <a:gd name="connsiteY528" fmla="*/ 2196890 h 6858000"/>
              <a:gd name="connsiteX529" fmla="*/ 6721901 w 7467600"/>
              <a:gd name="connsiteY529" fmla="*/ 2179274 h 6858000"/>
              <a:gd name="connsiteX530" fmla="*/ 6604735 w 7467600"/>
              <a:gd name="connsiteY530" fmla="*/ 2041381 h 6858000"/>
              <a:gd name="connsiteX531" fmla="*/ 6591670 w 7467600"/>
              <a:gd name="connsiteY531" fmla="*/ 1988277 h 6858000"/>
              <a:gd name="connsiteX532" fmla="*/ 6747349 w 7467600"/>
              <a:gd name="connsiteY532" fmla="*/ 2160069 h 6858000"/>
              <a:gd name="connsiteX533" fmla="*/ 6760943 w 7467600"/>
              <a:gd name="connsiteY533" fmla="*/ 2177686 h 6858000"/>
              <a:gd name="connsiteX534" fmla="*/ 7021065 w 7467600"/>
              <a:gd name="connsiteY534" fmla="*/ 2498102 h 6858000"/>
              <a:gd name="connsiteX535" fmla="*/ 7155223 w 7467600"/>
              <a:gd name="connsiteY535" fmla="*/ 2650386 h 6858000"/>
              <a:gd name="connsiteX536" fmla="*/ 7203167 w 7467600"/>
              <a:gd name="connsiteY536" fmla="*/ 2697288 h 6858000"/>
              <a:gd name="connsiteX537" fmla="*/ 6937703 w 7467600"/>
              <a:gd name="connsiteY537" fmla="*/ 2321981 h 6858000"/>
              <a:gd name="connsiteX538" fmla="*/ 6591670 w 7467600"/>
              <a:gd name="connsiteY538" fmla="*/ 1988277 h 6858000"/>
              <a:gd name="connsiteX539" fmla="*/ 5798671 w 7467600"/>
              <a:gd name="connsiteY539" fmla="*/ 1981601 h 6858000"/>
              <a:gd name="connsiteX540" fmla="*/ 5754709 w 7467600"/>
              <a:gd name="connsiteY540" fmla="*/ 2071454 h 6858000"/>
              <a:gd name="connsiteX541" fmla="*/ 5763044 w 7467600"/>
              <a:gd name="connsiteY541" fmla="*/ 2842206 h 6858000"/>
              <a:gd name="connsiteX542" fmla="*/ 5764974 w 7467600"/>
              <a:gd name="connsiteY542" fmla="*/ 2799609 h 6858000"/>
              <a:gd name="connsiteX543" fmla="*/ 5767665 w 7467600"/>
              <a:gd name="connsiteY543" fmla="*/ 2666409 h 6858000"/>
              <a:gd name="connsiteX544" fmla="*/ 5763055 w 7467600"/>
              <a:gd name="connsiteY544" fmla="*/ 2579705 h 6858000"/>
              <a:gd name="connsiteX545" fmla="*/ 5758079 w 7467600"/>
              <a:gd name="connsiteY545" fmla="*/ 2492508 h 6858000"/>
              <a:gd name="connsiteX546" fmla="*/ 5779325 w 7467600"/>
              <a:gd name="connsiteY546" fmla="*/ 2197069 h 6858000"/>
              <a:gd name="connsiteX547" fmla="*/ 5798671 w 7467600"/>
              <a:gd name="connsiteY547" fmla="*/ 1981601 h 6858000"/>
              <a:gd name="connsiteX548" fmla="*/ 5829202 w 7467600"/>
              <a:gd name="connsiteY548" fmla="*/ 1971679 h 6858000"/>
              <a:gd name="connsiteX549" fmla="*/ 5809558 w 7467600"/>
              <a:gd name="connsiteY549" fmla="*/ 2198043 h 6858000"/>
              <a:gd name="connsiteX550" fmla="*/ 5788653 w 7467600"/>
              <a:gd name="connsiteY550" fmla="*/ 2489430 h 6858000"/>
              <a:gd name="connsiteX551" fmla="*/ 5793439 w 7467600"/>
              <a:gd name="connsiteY551" fmla="*/ 2575235 h 6858000"/>
              <a:gd name="connsiteX552" fmla="*/ 5796837 w 7467600"/>
              <a:gd name="connsiteY552" fmla="*/ 2637633 h 6858000"/>
              <a:gd name="connsiteX553" fmla="*/ 5818614 w 7467600"/>
              <a:gd name="connsiteY553" fmla="*/ 2473055 h 6858000"/>
              <a:gd name="connsiteX554" fmla="*/ 5829202 w 7467600"/>
              <a:gd name="connsiteY554" fmla="*/ 1971679 h 6858000"/>
              <a:gd name="connsiteX555" fmla="*/ 5911389 w 7467600"/>
              <a:gd name="connsiteY555" fmla="*/ 1898371 h 6858000"/>
              <a:gd name="connsiteX556" fmla="*/ 6237627 w 7467600"/>
              <a:gd name="connsiteY556" fmla="*/ 2231921 h 6858000"/>
              <a:gd name="connsiteX557" fmla="*/ 5911389 w 7467600"/>
              <a:gd name="connsiteY557" fmla="*/ 1898371 h 6858000"/>
              <a:gd name="connsiteX558" fmla="*/ 6944437 w 7467600"/>
              <a:gd name="connsiteY558" fmla="*/ 1575402 h 6858000"/>
              <a:gd name="connsiteX559" fmla="*/ 6304730 w 7467600"/>
              <a:gd name="connsiteY559" fmla="*/ 1766654 h 6858000"/>
              <a:gd name="connsiteX560" fmla="*/ 6944437 w 7467600"/>
              <a:gd name="connsiteY560" fmla="*/ 1575402 h 6858000"/>
              <a:gd name="connsiteX561" fmla="*/ 7019523 w 7467600"/>
              <a:gd name="connsiteY561" fmla="*/ 1519450 h 6858000"/>
              <a:gd name="connsiteX562" fmla="*/ 6298091 w 7467600"/>
              <a:gd name="connsiteY562" fmla="*/ 1737122 h 6858000"/>
              <a:gd name="connsiteX563" fmla="*/ 7019523 w 7467600"/>
              <a:gd name="connsiteY563" fmla="*/ 1519450 h 6858000"/>
              <a:gd name="connsiteX564" fmla="*/ 2399523 w 7467600"/>
              <a:gd name="connsiteY564" fmla="*/ 1428234 h 6858000"/>
              <a:gd name="connsiteX565" fmla="*/ 2224982 w 7467600"/>
              <a:gd name="connsiteY565" fmla="*/ 1826201 h 6858000"/>
              <a:gd name="connsiteX566" fmla="*/ 2096099 w 7467600"/>
              <a:gd name="connsiteY566" fmla="*/ 2345900 h 6858000"/>
              <a:gd name="connsiteX567" fmla="*/ 2283317 w 7467600"/>
              <a:gd name="connsiteY567" fmla="*/ 1796925 h 6858000"/>
              <a:gd name="connsiteX568" fmla="*/ 2399523 w 7467600"/>
              <a:gd name="connsiteY568" fmla="*/ 1428234 h 6858000"/>
              <a:gd name="connsiteX569" fmla="*/ 2448558 w 7467600"/>
              <a:gd name="connsiteY569" fmla="*/ 1373435 h 6858000"/>
              <a:gd name="connsiteX570" fmla="*/ 2312521 w 7467600"/>
              <a:gd name="connsiteY570" fmla="*/ 1806140 h 6858000"/>
              <a:gd name="connsiteX571" fmla="*/ 2127533 w 7467600"/>
              <a:gd name="connsiteY571" fmla="*/ 2348380 h 6858000"/>
              <a:gd name="connsiteX572" fmla="*/ 2358080 w 7467600"/>
              <a:gd name="connsiteY572" fmla="*/ 1866134 h 6858000"/>
              <a:gd name="connsiteX573" fmla="*/ 2407436 w 7467600"/>
              <a:gd name="connsiteY573" fmla="*/ 1651070 h 6858000"/>
              <a:gd name="connsiteX574" fmla="*/ 2448558 w 7467600"/>
              <a:gd name="connsiteY574" fmla="*/ 1373435 h 6858000"/>
              <a:gd name="connsiteX575" fmla="*/ 278707 w 7467600"/>
              <a:gd name="connsiteY575" fmla="*/ 1352270 h 6858000"/>
              <a:gd name="connsiteX576" fmla="*/ 321570 w 7467600"/>
              <a:gd name="connsiteY576" fmla="*/ 1861610 h 6858000"/>
              <a:gd name="connsiteX577" fmla="*/ 294281 w 7467600"/>
              <a:gd name="connsiteY577" fmla="*/ 1440658 h 6858000"/>
              <a:gd name="connsiteX578" fmla="*/ 278707 w 7467600"/>
              <a:gd name="connsiteY578" fmla="*/ 1352270 h 6858000"/>
              <a:gd name="connsiteX579" fmla="*/ 1423821 w 7467600"/>
              <a:gd name="connsiteY579" fmla="*/ 1351958 h 6858000"/>
              <a:gd name="connsiteX580" fmla="*/ 1638521 w 7467600"/>
              <a:gd name="connsiteY580" fmla="*/ 1908470 h 6858000"/>
              <a:gd name="connsiteX581" fmla="*/ 1754199 w 7467600"/>
              <a:gd name="connsiteY581" fmla="*/ 2149284 h 6858000"/>
              <a:gd name="connsiteX582" fmla="*/ 1908359 w 7467600"/>
              <a:gd name="connsiteY582" fmla="*/ 2364988 h 6858000"/>
              <a:gd name="connsiteX583" fmla="*/ 1647661 w 7467600"/>
              <a:gd name="connsiteY583" fmla="*/ 1825945 h 6858000"/>
              <a:gd name="connsiteX584" fmla="*/ 1423821 w 7467600"/>
              <a:gd name="connsiteY584" fmla="*/ 1351958 h 6858000"/>
              <a:gd name="connsiteX585" fmla="*/ 1431890 w 7467600"/>
              <a:gd name="connsiteY585" fmla="*/ 1306475 h 6858000"/>
              <a:gd name="connsiteX586" fmla="*/ 1507597 w 7467600"/>
              <a:gd name="connsiteY586" fmla="*/ 1446132 h 6858000"/>
              <a:gd name="connsiteX587" fmla="*/ 1674586 w 7467600"/>
              <a:gd name="connsiteY587" fmla="*/ 1813832 h 6858000"/>
              <a:gd name="connsiteX588" fmla="*/ 1815950 w 7467600"/>
              <a:gd name="connsiteY588" fmla="*/ 2128564 h 6858000"/>
              <a:gd name="connsiteX589" fmla="*/ 1984242 w 7467600"/>
              <a:gd name="connsiteY589" fmla="*/ 2430829 h 6858000"/>
              <a:gd name="connsiteX590" fmla="*/ 2014023 w 7467600"/>
              <a:gd name="connsiteY590" fmla="*/ 2450995 h 6858000"/>
              <a:gd name="connsiteX591" fmla="*/ 1747337 w 7467600"/>
              <a:gd name="connsiteY591" fmla="*/ 1855264 h 6858000"/>
              <a:gd name="connsiteX592" fmla="*/ 1533749 w 7467600"/>
              <a:gd name="connsiteY592" fmla="*/ 1478656 h 6858000"/>
              <a:gd name="connsiteX593" fmla="*/ 1431890 w 7467600"/>
              <a:gd name="connsiteY593" fmla="*/ 1306475 h 6858000"/>
              <a:gd name="connsiteX594" fmla="*/ 5052692 w 7467600"/>
              <a:gd name="connsiteY594" fmla="*/ 1292994 h 6858000"/>
              <a:gd name="connsiteX595" fmla="*/ 5200661 w 7467600"/>
              <a:gd name="connsiteY595" fmla="*/ 1635186 h 6858000"/>
              <a:gd name="connsiteX596" fmla="*/ 5297138 w 7467600"/>
              <a:gd name="connsiteY596" fmla="*/ 1906351 h 6858000"/>
              <a:gd name="connsiteX597" fmla="*/ 5052692 w 7467600"/>
              <a:gd name="connsiteY597" fmla="*/ 1292994 h 6858000"/>
              <a:gd name="connsiteX598" fmla="*/ 5009948 w 7467600"/>
              <a:gd name="connsiteY598" fmla="*/ 1273619 h 6858000"/>
              <a:gd name="connsiteX599" fmla="*/ 5121777 w 7467600"/>
              <a:gd name="connsiteY599" fmla="*/ 1654213 h 6858000"/>
              <a:gd name="connsiteX600" fmla="*/ 5293545 w 7467600"/>
              <a:gd name="connsiteY600" fmla="*/ 2072247 h 6858000"/>
              <a:gd name="connsiteX601" fmla="*/ 5294042 w 7467600"/>
              <a:gd name="connsiteY601" fmla="*/ 2065019 h 6858000"/>
              <a:gd name="connsiteX602" fmla="*/ 5171936 w 7467600"/>
              <a:gd name="connsiteY602" fmla="*/ 1647613 h 6858000"/>
              <a:gd name="connsiteX603" fmla="*/ 5009948 w 7467600"/>
              <a:gd name="connsiteY603" fmla="*/ 1273619 h 6858000"/>
              <a:gd name="connsiteX604" fmla="*/ 655236 w 7467600"/>
              <a:gd name="connsiteY604" fmla="*/ 1268632 h 6858000"/>
              <a:gd name="connsiteX605" fmla="*/ 839521 w 7467600"/>
              <a:gd name="connsiteY605" fmla="*/ 1685315 h 6858000"/>
              <a:gd name="connsiteX606" fmla="*/ 1109416 w 7467600"/>
              <a:gd name="connsiteY606" fmla="*/ 2061663 h 6858000"/>
              <a:gd name="connsiteX607" fmla="*/ 1298300 w 7467600"/>
              <a:gd name="connsiteY607" fmla="*/ 2247742 h 6858000"/>
              <a:gd name="connsiteX608" fmla="*/ 1125871 w 7467600"/>
              <a:gd name="connsiteY608" fmla="*/ 1989513 h 6858000"/>
              <a:gd name="connsiteX609" fmla="*/ 981574 w 7467600"/>
              <a:gd name="connsiteY609" fmla="*/ 1783157 h 6858000"/>
              <a:gd name="connsiteX610" fmla="*/ 922198 w 7467600"/>
              <a:gd name="connsiteY610" fmla="*/ 1677437 h 6858000"/>
              <a:gd name="connsiteX611" fmla="*/ 869293 w 7467600"/>
              <a:gd name="connsiteY611" fmla="*/ 1583214 h 6858000"/>
              <a:gd name="connsiteX612" fmla="*/ 751431 w 7467600"/>
              <a:gd name="connsiteY612" fmla="*/ 1405731 h 6858000"/>
              <a:gd name="connsiteX613" fmla="*/ 655236 w 7467600"/>
              <a:gd name="connsiteY613" fmla="*/ 1268632 h 6858000"/>
              <a:gd name="connsiteX614" fmla="*/ 6516292 w 7467600"/>
              <a:gd name="connsiteY614" fmla="*/ 1263064 h 6858000"/>
              <a:gd name="connsiteX615" fmla="*/ 5736320 w 7467600"/>
              <a:gd name="connsiteY615" fmla="*/ 1501803 h 6858000"/>
              <a:gd name="connsiteX616" fmla="*/ 6516292 w 7467600"/>
              <a:gd name="connsiteY616" fmla="*/ 1263064 h 6858000"/>
              <a:gd name="connsiteX617" fmla="*/ 291466 w 7467600"/>
              <a:gd name="connsiteY617" fmla="*/ 1250369 h 6858000"/>
              <a:gd name="connsiteX618" fmla="*/ 323180 w 7467600"/>
              <a:gd name="connsiteY618" fmla="*/ 1435283 h 6858000"/>
              <a:gd name="connsiteX619" fmla="*/ 349381 w 7467600"/>
              <a:gd name="connsiteY619" fmla="*/ 1875041 h 6858000"/>
              <a:gd name="connsiteX620" fmla="*/ 374363 w 7467600"/>
              <a:gd name="connsiteY620" fmla="*/ 1506494 h 6858000"/>
              <a:gd name="connsiteX621" fmla="*/ 302168 w 7467600"/>
              <a:gd name="connsiteY621" fmla="*/ 1274495 h 6858000"/>
              <a:gd name="connsiteX622" fmla="*/ 291466 w 7467600"/>
              <a:gd name="connsiteY622" fmla="*/ 1250369 h 6858000"/>
              <a:gd name="connsiteX623" fmla="*/ 678222 w 7467600"/>
              <a:gd name="connsiteY623" fmla="*/ 1248670 h 6858000"/>
              <a:gd name="connsiteX624" fmla="*/ 775536 w 7467600"/>
              <a:gd name="connsiteY624" fmla="*/ 1388015 h 6858000"/>
              <a:gd name="connsiteX625" fmla="*/ 894529 w 7467600"/>
              <a:gd name="connsiteY625" fmla="*/ 1567739 h 6858000"/>
              <a:gd name="connsiteX626" fmla="*/ 948000 w 7467600"/>
              <a:gd name="connsiteY626" fmla="*/ 1663088 h 6858000"/>
              <a:gd name="connsiteX627" fmla="*/ 1006812 w 7467600"/>
              <a:gd name="connsiteY627" fmla="*/ 1767683 h 6858000"/>
              <a:gd name="connsiteX628" fmla="*/ 1149133 w 7467600"/>
              <a:gd name="connsiteY628" fmla="*/ 1971513 h 6858000"/>
              <a:gd name="connsiteX629" fmla="*/ 1333952 w 7467600"/>
              <a:gd name="connsiteY629" fmla="*/ 2251620 h 6858000"/>
              <a:gd name="connsiteX630" fmla="*/ 1337329 w 7467600"/>
              <a:gd name="connsiteY630" fmla="*/ 2258350 h 6858000"/>
              <a:gd name="connsiteX631" fmla="*/ 1014726 w 7467600"/>
              <a:gd name="connsiteY631" fmla="*/ 1615556 h 6858000"/>
              <a:gd name="connsiteX632" fmla="*/ 678222 w 7467600"/>
              <a:gd name="connsiteY632" fmla="*/ 1248670 h 6858000"/>
              <a:gd name="connsiteX633" fmla="*/ 6691602 w 7467600"/>
              <a:gd name="connsiteY633" fmla="*/ 1140573 h 6858000"/>
              <a:gd name="connsiteX634" fmla="*/ 6571100 w 7467600"/>
              <a:gd name="connsiteY634" fmla="*/ 1183662 h 6858000"/>
              <a:gd name="connsiteX635" fmla="*/ 6241687 w 7467600"/>
              <a:gd name="connsiteY635" fmla="*/ 1257600 h 6858000"/>
              <a:gd name="connsiteX636" fmla="*/ 5693009 w 7467600"/>
              <a:gd name="connsiteY636" fmla="*/ 1478256 h 6858000"/>
              <a:gd name="connsiteX637" fmla="*/ 6548420 w 7467600"/>
              <a:gd name="connsiteY637" fmla="*/ 1214599 h 6858000"/>
              <a:gd name="connsiteX638" fmla="*/ 6605473 w 7467600"/>
              <a:gd name="connsiteY638" fmla="*/ 1184686 h 6858000"/>
              <a:gd name="connsiteX639" fmla="*/ 6691602 w 7467600"/>
              <a:gd name="connsiteY639" fmla="*/ 1140573 h 6858000"/>
              <a:gd name="connsiteX640" fmla="*/ 4002475 w 7467600"/>
              <a:gd name="connsiteY640" fmla="*/ 1037802 h 6858000"/>
              <a:gd name="connsiteX641" fmla="*/ 4000324 w 7467600"/>
              <a:gd name="connsiteY641" fmla="*/ 1039362 h 6858000"/>
              <a:gd name="connsiteX642" fmla="*/ 4002862 w 7467600"/>
              <a:gd name="connsiteY642" fmla="*/ 1042866 h 6858000"/>
              <a:gd name="connsiteX643" fmla="*/ 4002475 w 7467600"/>
              <a:gd name="connsiteY643" fmla="*/ 1037802 h 6858000"/>
              <a:gd name="connsiteX644" fmla="*/ 506322 w 7467600"/>
              <a:gd name="connsiteY644" fmla="*/ 1020997 h 6858000"/>
              <a:gd name="connsiteX645" fmla="*/ 533068 w 7467600"/>
              <a:gd name="connsiteY645" fmla="*/ 1029409 h 6858000"/>
              <a:gd name="connsiteX646" fmla="*/ 1232525 w 7467600"/>
              <a:gd name="connsiteY646" fmla="*/ 1804675 h 6858000"/>
              <a:gd name="connsiteX647" fmla="*/ 1388858 w 7467600"/>
              <a:gd name="connsiteY647" fmla="*/ 2368011 h 6858000"/>
              <a:gd name="connsiteX648" fmla="*/ 1384098 w 7467600"/>
              <a:gd name="connsiteY648" fmla="*/ 2378125 h 6858000"/>
              <a:gd name="connsiteX649" fmla="*/ 1425393 w 7467600"/>
              <a:gd name="connsiteY649" fmla="*/ 2589124 h 6858000"/>
              <a:gd name="connsiteX650" fmla="*/ 1424001 w 7467600"/>
              <a:gd name="connsiteY650" fmla="*/ 2597541 h 6858000"/>
              <a:gd name="connsiteX651" fmla="*/ 2152729 w 7467600"/>
              <a:gd name="connsiteY651" fmla="*/ 2864487 h 6858000"/>
              <a:gd name="connsiteX652" fmla="*/ 2020609 w 7467600"/>
              <a:gd name="connsiteY652" fmla="*/ 2539671 h 6858000"/>
              <a:gd name="connsiteX653" fmla="*/ 2018920 w 7467600"/>
              <a:gd name="connsiteY653" fmla="*/ 2536309 h 6858000"/>
              <a:gd name="connsiteX654" fmla="*/ 1342441 w 7467600"/>
              <a:gd name="connsiteY654" fmla="*/ 1173017 h 6858000"/>
              <a:gd name="connsiteX655" fmla="*/ 1367925 w 7467600"/>
              <a:gd name="connsiteY655" fmla="*/ 1135648 h 6858000"/>
              <a:gd name="connsiteX656" fmla="*/ 1771401 w 7467600"/>
              <a:gd name="connsiteY656" fmla="*/ 1806673 h 6858000"/>
              <a:gd name="connsiteX657" fmla="*/ 1972385 w 7467600"/>
              <a:gd name="connsiteY657" fmla="*/ 2198735 h 6858000"/>
              <a:gd name="connsiteX658" fmla="*/ 2040892 w 7467600"/>
              <a:gd name="connsiteY658" fmla="*/ 2405205 h 6858000"/>
              <a:gd name="connsiteX659" fmla="*/ 2131689 w 7467600"/>
              <a:gd name="connsiteY659" fmla="*/ 1936926 h 6858000"/>
              <a:gd name="connsiteX660" fmla="*/ 2454820 w 7467600"/>
              <a:gd name="connsiteY660" fmla="*/ 1248808 h 6858000"/>
              <a:gd name="connsiteX661" fmla="*/ 2492512 w 7467600"/>
              <a:gd name="connsiteY661" fmla="*/ 1302920 h 6858000"/>
              <a:gd name="connsiteX662" fmla="*/ 2081216 w 7467600"/>
              <a:gd name="connsiteY662" fmla="*/ 2527513 h 6858000"/>
              <a:gd name="connsiteX663" fmla="*/ 2081211 w 7467600"/>
              <a:gd name="connsiteY663" fmla="*/ 2528916 h 6858000"/>
              <a:gd name="connsiteX664" fmla="*/ 2199067 w 7467600"/>
              <a:gd name="connsiteY664" fmla="*/ 2884061 h 6858000"/>
              <a:gd name="connsiteX665" fmla="*/ 3192586 w 7467600"/>
              <a:gd name="connsiteY665" fmla="*/ 3411496 h 6858000"/>
              <a:gd name="connsiteX666" fmla="*/ 3182620 w 7467600"/>
              <a:gd name="connsiteY666" fmla="*/ 3483279 h 6858000"/>
              <a:gd name="connsiteX667" fmla="*/ 2435119 w 7467600"/>
              <a:gd name="connsiteY667" fmla="*/ 3080173 h 6858000"/>
              <a:gd name="connsiteX668" fmla="*/ 2410152 w 7467600"/>
              <a:gd name="connsiteY668" fmla="*/ 3063751 h 6858000"/>
              <a:gd name="connsiteX669" fmla="*/ 2408099 w 7467600"/>
              <a:gd name="connsiteY669" fmla="*/ 3064403 h 6858000"/>
              <a:gd name="connsiteX670" fmla="*/ 2407218 w 7467600"/>
              <a:gd name="connsiteY670" fmla="*/ 3070324 h 6858000"/>
              <a:gd name="connsiteX671" fmla="*/ 2380138 w 7467600"/>
              <a:gd name="connsiteY671" fmla="*/ 3099341 h 6858000"/>
              <a:gd name="connsiteX672" fmla="*/ 1765923 w 7467600"/>
              <a:gd name="connsiteY672" fmla="*/ 3581043 h 6858000"/>
              <a:gd name="connsiteX673" fmla="*/ 1702258 w 7467600"/>
              <a:gd name="connsiteY673" fmla="*/ 3612286 h 6858000"/>
              <a:gd name="connsiteX674" fmla="*/ 1538370 w 7467600"/>
              <a:gd name="connsiteY674" fmla="*/ 3811804 h 6858000"/>
              <a:gd name="connsiteX675" fmla="*/ 542867 w 7467600"/>
              <a:gd name="connsiteY675" fmla="*/ 4944092 h 6858000"/>
              <a:gd name="connsiteX676" fmla="*/ 515800 w 7467600"/>
              <a:gd name="connsiteY676" fmla="*/ 4862180 h 6858000"/>
              <a:gd name="connsiteX677" fmla="*/ 909145 w 7467600"/>
              <a:gd name="connsiteY677" fmla="*/ 4199225 h 6858000"/>
              <a:gd name="connsiteX678" fmla="*/ 1214067 w 7467600"/>
              <a:gd name="connsiteY678" fmla="*/ 3908561 h 6858000"/>
              <a:gd name="connsiteX679" fmla="*/ 640967 w 7467600"/>
              <a:gd name="connsiteY679" fmla="*/ 4105601 h 6858000"/>
              <a:gd name="connsiteX680" fmla="*/ 112563 w 7467600"/>
              <a:gd name="connsiteY680" fmla="*/ 4396952 h 6858000"/>
              <a:gd name="connsiteX681" fmla="*/ 0 w 7467600"/>
              <a:gd name="connsiteY681" fmla="*/ 4466006 h 6858000"/>
              <a:gd name="connsiteX682" fmla="*/ 0 w 7467600"/>
              <a:gd name="connsiteY682" fmla="*/ 4233763 h 6858000"/>
              <a:gd name="connsiteX683" fmla="*/ 36881 w 7467600"/>
              <a:gd name="connsiteY683" fmla="*/ 4200118 h 6858000"/>
              <a:gd name="connsiteX684" fmla="*/ 910534 w 7467600"/>
              <a:gd name="connsiteY684" fmla="*/ 3629753 h 6858000"/>
              <a:gd name="connsiteX685" fmla="*/ 1578717 w 7467600"/>
              <a:gd name="connsiteY685" fmla="*/ 3575982 h 6858000"/>
              <a:gd name="connsiteX686" fmla="*/ 2338780 w 7467600"/>
              <a:gd name="connsiteY686" fmla="*/ 3033725 h 6858000"/>
              <a:gd name="connsiteX687" fmla="*/ 1807991 w 7467600"/>
              <a:gd name="connsiteY687" fmla="*/ 2807184 h 6858000"/>
              <a:gd name="connsiteX688" fmla="*/ 1416358 w 7467600"/>
              <a:gd name="connsiteY688" fmla="*/ 3112571 h 6858000"/>
              <a:gd name="connsiteX689" fmla="*/ 939066 w 7467600"/>
              <a:gd name="connsiteY689" fmla="*/ 3378798 h 6858000"/>
              <a:gd name="connsiteX690" fmla="*/ 115099 w 7467600"/>
              <a:gd name="connsiteY690" fmla="*/ 3607650 h 6858000"/>
              <a:gd name="connsiteX691" fmla="*/ 97284 w 7467600"/>
              <a:gd name="connsiteY691" fmla="*/ 3520393 h 6858000"/>
              <a:gd name="connsiteX692" fmla="*/ 922050 w 7467600"/>
              <a:gd name="connsiteY692" fmla="*/ 3074867 h 6858000"/>
              <a:gd name="connsiteX693" fmla="*/ 1405265 w 7467600"/>
              <a:gd name="connsiteY693" fmla="*/ 3016319 h 6858000"/>
              <a:gd name="connsiteX694" fmla="*/ 1407512 w 7467600"/>
              <a:gd name="connsiteY694" fmla="*/ 3018001 h 6858000"/>
              <a:gd name="connsiteX695" fmla="*/ 1726266 w 7467600"/>
              <a:gd name="connsiteY695" fmla="*/ 2777274 h 6858000"/>
              <a:gd name="connsiteX696" fmla="*/ 625390 w 7467600"/>
              <a:gd name="connsiteY696" fmla="*/ 2514541 h 6858000"/>
              <a:gd name="connsiteX697" fmla="*/ 619799 w 7467600"/>
              <a:gd name="connsiteY697" fmla="*/ 2527180 h 6858000"/>
              <a:gd name="connsiteX698" fmla="*/ 310030 w 7467600"/>
              <a:gd name="connsiteY698" fmla="*/ 2771818 h 6858000"/>
              <a:gd name="connsiteX699" fmla="*/ 173877 w 7467600"/>
              <a:gd name="connsiteY699" fmla="*/ 2937056 h 6858000"/>
              <a:gd name="connsiteX700" fmla="*/ 77889 w 7467600"/>
              <a:gd name="connsiteY700" fmla="*/ 3138440 h 6858000"/>
              <a:gd name="connsiteX701" fmla="*/ 0 w 7467600"/>
              <a:gd name="connsiteY701" fmla="*/ 3271395 h 6858000"/>
              <a:gd name="connsiteX702" fmla="*/ 0 w 7467600"/>
              <a:gd name="connsiteY702" fmla="*/ 3153002 h 6858000"/>
              <a:gd name="connsiteX703" fmla="*/ 2386 w 7467600"/>
              <a:gd name="connsiteY703" fmla="*/ 3149203 h 6858000"/>
              <a:gd name="connsiteX704" fmla="*/ 89753 w 7467600"/>
              <a:gd name="connsiteY704" fmla="*/ 2987702 h 6858000"/>
              <a:gd name="connsiteX705" fmla="*/ 76869 w 7467600"/>
              <a:gd name="connsiteY705" fmla="*/ 3005404 h 6858000"/>
              <a:gd name="connsiteX706" fmla="*/ 32049 w 7467600"/>
              <a:gd name="connsiteY706" fmla="*/ 3065814 h 6858000"/>
              <a:gd name="connsiteX707" fmla="*/ 0 w 7467600"/>
              <a:gd name="connsiteY707" fmla="*/ 3108744 h 6858000"/>
              <a:gd name="connsiteX708" fmla="*/ 0 w 7467600"/>
              <a:gd name="connsiteY708" fmla="*/ 3058059 h 6858000"/>
              <a:gd name="connsiteX709" fmla="*/ 7610 w 7467600"/>
              <a:gd name="connsiteY709" fmla="*/ 3047889 h 6858000"/>
              <a:gd name="connsiteX710" fmla="*/ 52419 w 7467600"/>
              <a:gd name="connsiteY710" fmla="*/ 2987479 h 6858000"/>
              <a:gd name="connsiteX711" fmla="*/ 59142 w 7467600"/>
              <a:gd name="connsiteY711" fmla="*/ 2978488 h 6858000"/>
              <a:gd name="connsiteX712" fmla="*/ 0 w 7467600"/>
              <a:gd name="connsiteY712" fmla="*/ 3015334 h 6858000"/>
              <a:gd name="connsiteX713" fmla="*/ 0 w 7467600"/>
              <a:gd name="connsiteY713" fmla="*/ 2914286 h 6858000"/>
              <a:gd name="connsiteX714" fmla="*/ 36383 w 7467600"/>
              <a:gd name="connsiteY714" fmla="*/ 2901128 h 6858000"/>
              <a:gd name="connsiteX715" fmla="*/ 156329 w 7467600"/>
              <a:gd name="connsiteY715" fmla="*/ 2840533 h 6858000"/>
              <a:gd name="connsiteX716" fmla="*/ 358355 w 7467600"/>
              <a:gd name="connsiteY716" fmla="*/ 2620471 h 6858000"/>
              <a:gd name="connsiteX717" fmla="*/ 510577 w 7467600"/>
              <a:gd name="connsiteY717" fmla="*/ 2501244 h 6858000"/>
              <a:gd name="connsiteX718" fmla="*/ 211967 w 7467600"/>
              <a:gd name="connsiteY718" fmla="*/ 2479171 h 6858000"/>
              <a:gd name="connsiteX719" fmla="*/ 0 w 7467600"/>
              <a:gd name="connsiteY719" fmla="*/ 2476398 h 6858000"/>
              <a:gd name="connsiteX720" fmla="*/ 0 w 7467600"/>
              <a:gd name="connsiteY720" fmla="*/ 2389189 h 6858000"/>
              <a:gd name="connsiteX721" fmla="*/ 103062 w 7467600"/>
              <a:gd name="connsiteY721" fmla="*/ 2389518 h 6858000"/>
              <a:gd name="connsiteX722" fmla="*/ 510734 w 7467600"/>
              <a:gd name="connsiteY722" fmla="*/ 2416201 h 6858000"/>
              <a:gd name="connsiteX723" fmla="*/ 279257 w 7467600"/>
              <a:gd name="connsiteY723" fmla="*/ 2092102 h 6858000"/>
              <a:gd name="connsiteX724" fmla="*/ 65265 w 7467600"/>
              <a:gd name="connsiteY724" fmla="*/ 2006049 h 6858000"/>
              <a:gd name="connsiteX725" fmla="*/ 0 w 7467600"/>
              <a:gd name="connsiteY725" fmla="*/ 1982532 h 6858000"/>
              <a:gd name="connsiteX726" fmla="*/ 0 w 7467600"/>
              <a:gd name="connsiteY726" fmla="*/ 1912789 h 6858000"/>
              <a:gd name="connsiteX727" fmla="*/ 97460 w 7467600"/>
              <a:gd name="connsiteY727" fmla="*/ 1953725 h 6858000"/>
              <a:gd name="connsiteX728" fmla="*/ 221272 w 7467600"/>
              <a:gd name="connsiteY728" fmla="*/ 1980766 h 6858000"/>
              <a:gd name="connsiteX729" fmla="*/ 116765 w 7467600"/>
              <a:gd name="connsiteY729" fmla="*/ 1911033 h 6858000"/>
              <a:gd name="connsiteX730" fmla="*/ 16405 w 7467600"/>
              <a:gd name="connsiteY730" fmla="*/ 1803412 h 6858000"/>
              <a:gd name="connsiteX731" fmla="*/ 0 w 7467600"/>
              <a:gd name="connsiteY731" fmla="*/ 1784777 h 6858000"/>
              <a:gd name="connsiteX732" fmla="*/ 0 w 7467600"/>
              <a:gd name="connsiteY732" fmla="*/ 1740082 h 6858000"/>
              <a:gd name="connsiteX733" fmla="*/ 39394 w 7467600"/>
              <a:gd name="connsiteY733" fmla="*/ 1784856 h 6858000"/>
              <a:gd name="connsiteX734" fmla="*/ 135813 w 7467600"/>
              <a:gd name="connsiteY734" fmla="*/ 1888838 h 6858000"/>
              <a:gd name="connsiteX735" fmla="*/ 242575 w 7467600"/>
              <a:gd name="connsiteY735" fmla="*/ 1958841 h 6858000"/>
              <a:gd name="connsiteX736" fmla="*/ 82197 w 7467600"/>
              <a:gd name="connsiteY736" fmla="*/ 1754826 h 6858000"/>
              <a:gd name="connsiteX737" fmla="*/ 0 w 7467600"/>
              <a:gd name="connsiteY737" fmla="*/ 1679650 h 6858000"/>
              <a:gd name="connsiteX738" fmla="*/ 0 w 7467600"/>
              <a:gd name="connsiteY738" fmla="*/ 1602463 h 6858000"/>
              <a:gd name="connsiteX739" fmla="*/ 84689 w 7467600"/>
              <a:gd name="connsiteY739" fmla="*/ 1677442 h 6858000"/>
              <a:gd name="connsiteX740" fmla="*/ 298437 w 7467600"/>
              <a:gd name="connsiteY740" fmla="*/ 1968019 h 6858000"/>
              <a:gd name="connsiteX741" fmla="*/ 227269 w 7467600"/>
              <a:gd name="connsiteY741" fmla="*/ 1114064 h 6858000"/>
              <a:gd name="connsiteX742" fmla="*/ 248003 w 7467600"/>
              <a:gd name="connsiteY742" fmla="*/ 1089613 h 6858000"/>
              <a:gd name="connsiteX743" fmla="*/ 427020 w 7467600"/>
              <a:gd name="connsiteY743" fmla="*/ 1619803 h 6858000"/>
              <a:gd name="connsiteX744" fmla="*/ 340345 w 7467600"/>
              <a:gd name="connsiteY744" fmla="*/ 2027739 h 6858000"/>
              <a:gd name="connsiteX745" fmla="*/ 360865 w 7467600"/>
              <a:gd name="connsiteY745" fmla="*/ 2044827 h 6858000"/>
              <a:gd name="connsiteX746" fmla="*/ 560414 w 7467600"/>
              <a:gd name="connsiteY746" fmla="*/ 2421457 h 6858000"/>
              <a:gd name="connsiteX747" fmla="*/ 1359703 w 7467600"/>
              <a:gd name="connsiteY747" fmla="*/ 2578554 h 6858000"/>
              <a:gd name="connsiteX748" fmla="*/ 1359422 w 7467600"/>
              <a:gd name="connsiteY748" fmla="*/ 2577994 h 6858000"/>
              <a:gd name="connsiteX749" fmla="*/ 828701 w 7467600"/>
              <a:gd name="connsiteY749" fmla="*/ 1839520 h 6858000"/>
              <a:gd name="connsiteX750" fmla="*/ 494427 w 7467600"/>
              <a:gd name="connsiteY750" fmla="*/ 1092333 h 6858000"/>
              <a:gd name="connsiteX751" fmla="*/ 506322 w 7467600"/>
              <a:gd name="connsiteY751" fmla="*/ 1020997 h 6858000"/>
              <a:gd name="connsiteX752" fmla="*/ 4570198 w 7467600"/>
              <a:gd name="connsiteY752" fmla="*/ 978081 h 6858000"/>
              <a:gd name="connsiteX753" fmla="*/ 4523691 w 7467600"/>
              <a:gd name="connsiteY753" fmla="*/ 1127776 h 6858000"/>
              <a:gd name="connsiteX754" fmla="*/ 4509875 w 7467600"/>
              <a:gd name="connsiteY754" fmla="*/ 1167552 h 6858000"/>
              <a:gd name="connsiteX755" fmla="*/ 4478168 w 7467600"/>
              <a:gd name="connsiteY755" fmla="*/ 1260735 h 6858000"/>
              <a:gd name="connsiteX756" fmla="*/ 4409309 w 7467600"/>
              <a:gd name="connsiteY756" fmla="*/ 1666996 h 6858000"/>
              <a:gd name="connsiteX757" fmla="*/ 4370031 w 7467600"/>
              <a:gd name="connsiteY757" fmla="*/ 1955666 h 6858000"/>
              <a:gd name="connsiteX758" fmla="*/ 4570198 w 7467600"/>
              <a:gd name="connsiteY758" fmla="*/ 978081 h 6858000"/>
              <a:gd name="connsiteX759" fmla="*/ 4557898 w 7467600"/>
              <a:gd name="connsiteY759" fmla="*/ 900011 h 6858000"/>
              <a:gd name="connsiteX760" fmla="*/ 4344840 w 7467600"/>
              <a:gd name="connsiteY760" fmla="*/ 1922038 h 6858000"/>
              <a:gd name="connsiteX761" fmla="*/ 4378710 w 7467600"/>
              <a:gd name="connsiteY761" fmla="*/ 1665516 h 6858000"/>
              <a:gd name="connsiteX762" fmla="*/ 4448798 w 7467600"/>
              <a:gd name="connsiteY762" fmla="*/ 1253024 h 6858000"/>
              <a:gd name="connsiteX763" fmla="*/ 4480315 w 7467600"/>
              <a:gd name="connsiteY763" fmla="*/ 1158454 h 6858000"/>
              <a:gd name="connsiteX764" fmla="*/ 4494133 w 7467600"/>
              <a:gd name="connsiteY764" fmla="*/ 1118676 h 6858000"/>
              <a:gd name="connsiteX765" fmla="*/ 4557898 w 7467600"/>
              <a:gd name="connsiteY765" fmla="*/ 900011 h 6858000"/>
              <a:gd name="connsiteX766" fmla="*/ 5870151 w 7467600"/>
              <a:gd name="connsiteY766" fmla="*/ 898890 h 6858000"/>
              <a:gd name="connsiteX767" fmla="*/ 5861335 w 7467600"/>
              <a:gd name="connsiteY767" fmla="*/ 899177 h 6858000"/>
              <a:gd name="connsiteX768" fmla="*/ 5843702 w 7467600"/>
              <a:gd name="connsiteY768" fmla="*/ 899748 h 6858000"/>
              <a:gd name="connsiteX769" fmla="*/ 5651107 w 7467600"/>
              <a:gd name="connsiteY769" fmla="*/ 920306 h 6858000"/>
              <a:gd name="connsiteX770" fmla="*/ 5459407 w 7467600"/>
              <a:gd name="connsiteY770" fmla="*/ 940975 h 6858000"/>
              <a:gd name="connsiteX771" fmla="*/ 5374846 w 7467600"/>
              <a:gd name="connsiteY771" fmla="*/ 941988 h 6858000"/>
              <a:gd name="connsiteX772" fmla="*/ 5256105 w 7467600"/>
              <a:gd name="connsiteY772" fmla="*/ 945632 h 6858000"/>
              <a:gd name="connsiteX773" fmla="*/ 5107071 w 7467600"/>
              <a:gd name="connsiteY773" fmla="*/ 969720 h 6858000"/>
              <a:gd name="connsiteX774" fmla="*/ 4998681 w 7467600"/>
              <a:gd name="connsiteY774" fmla="*/ 988771 h 6858000"/>
              <a:gd name="connsiteX775" fmla="*/ 5870151 w 7467600"/>
              <a:gd name="connsiteY775" fmla="*/ 898890 h 6858000"/>
              <a:gd name="connsiteX776" fmla="*/ 5504425 w 7467600"/>
              <a:gd name="connsiteY776" fmla="*/ 848067 h 6858000"/>
              <a:gd name="connsiteX777" fmla="*/ 4968849 w 7467600"/>
              <a:gd name="connsiteY777" fmla="*/ 962318 h 6858000"/>
              <a:gd name="connsiteX778" fmla="*/ 5104039 w 7467600"/>
              <a:gd name="connsiteY778" fmla="*/ 940634 h 6858000"/>
              <a:gd name="connsiteX779" fmla="*/ 5256311 w 7467600"/>
              <a:gd name="connsiteY779" fmla="*/ 916490 h 6858000"/>
              <a:gd name="connsiteX780" fmla="*/ 5377381 w 7467600"/>
              <a:gd name="connsiteY780" fmla="*/ 912671 h 6858000"/>
              <a:gd name="connsiteX781" fmla="*/ 5460148 w 7467600"/>
              <a:gd name="connsiteY781" fmla="*/ 911442 h 6858000"/>
              <a:gd name="connsiteX782" fmla="*/ 5648971 w 7467600"/>
              <a:gd name="connsiteY782" fmla="*/ 891331 h 6858000"/>
              <a:gd name="connsiteX783" fmla="*/ 5844807 w 7467600"/>
              <a:gd name="connsiteY783" fmla="*/ 870718 h 6858000"/>
              <a:gd name="connsiteX784" fmla="*/ 5862975 w 7467600"/>
              <a:gd name="connsiteY784" fmla="*/ 869756 h 6858000"/>
              <a:gd name="connsiteX785" fmla="*/ 5920887 w 7467600"/>
              <a:gd name="connsiteY785" fmla="*/ 865929 h 6858000"/>
              <a:gd name="connsiteX786" fmla="*/ 5504425 w 7467600"/>
              <a:gd name="connsiteY786" fmla="*/ 848067 h 6858000"/>
              <a:gd name="connsiteX787" fmla="*/ 3607114 w 7467600"/>
              <a:gd name="connsiteY787" fmla="*/ 467441 h 6858000"/>
              <a:gd name="connsiteX788" fmla="*/ 3296242 w 7467600"/>
              <a:gd name="connsiteY788" fmla="*/ 807991 h 6858000"/>
              <a:gd name="connsiteX789" fmla="*/ 3174674 w 7467600"/>
              <a:gd name="connsiteY789" fmla="*/ 919759 h 6858000"/>
              <a:gd name="connsiteX790" fmla="*/ 3042978 w 7467600"/>
              <a:gd name="connsiteY790" fmla="*/ 1054894 h 6858000"/>
              <a:gd name="connsiteX791" fmla="*/ 2968914 w 7467600"/>
              <a:gd name="connsiteY791" fmla="*/ 1133756 h 6858000"/>
              <a:gd name="connsiteX792" fmla="*/ 3103823 w 7467600"/>
              <a:gd name="connsiteY792" fmla="*/ 1026814 h 6858000"/>
              <a:gd name="connsiteX793" fmla="*/ 3607114 w 7467600"/>
              <a:gd name="connsiteY793" fmla="*/ 467441 h 6858000"/>
              <a:gd name="connsiteX794" fmla="*/ 3744487 w 7467600"/>
              <a:gd name="connsiteY794" fmla="*/ 383136 h 6858000"/>
              <a:gd name="connsiteX795" fmla="*/ 3970213 w 7467600"/>
              <a:gd name="connsiteY795" fmla="*/ 995559 h 6858000"/>
              <a:gd name="connsiteX796" fmla="*/ 3744487 w 7467600"/>
              <a:gd name="connsiteY796" fmla="*/ 383136 h 6858000"/>
              <a:gd name="connsiteX797" fmla="*/ 3624562 w 7467600"/>
              <a:gd name="connsiteY797" fmla="*/ 367041 h 6858000"/>
              <a:gd name="connsiteX798" fmla="*/ 3489712 w 7467600"/>
              <a:gd name="connsiteY798" fmla="*/ 485386 h 6858000"/>
              <a:gd name="connsiteX799" fmla="*/ 3182994 w 7467600"/>
              <a:gd name="connsiteY799" fmla="*/ 828265 h 6858000"/>
              <a:gd name="connsiteX800" fmla="*/ 2892114 w 7467600"/>
              <a:gd name="connsiteY800" fmla="*/ 1172635 h 6858000"/>
              <a:gd name="connsiteX801" fmla="*/ 3021459 w 7467600"/>
              <a:gd name="connsiteY801" fmla="*/ 1035385 h 6858000"/>
              <a:gd name="connsiteX802" fmla="*/ 3153873 w 7467600"/>
              <a:gd name="connsiteY802" fmla="*/ 898971 h 6858000"/>
              <a:gd name="connsiteX803" fmla="*/ 3276511 w 7467600"/>
              <a:gd name="connsiteY803" fmla="*/ 786423 h 6858000"/>
              <a:gd name="connsiteX804" fmla="*/ 3584154 w 7467600"/>
              <a:gd name="connsiteY804" fmla="*/ 448218 h 6858000"/>
              <a:gd name="connsiteX805" fmla="*/ 3624562 w 7467600"/>
              <a:gd name="connsiteY805" fmla="*/ 367041 h 6858000"/>
              <a:gd name="connsiteX806" fmla="*/ 3766672 w 7467600"/>
              <a:gd name="connsiteY806" fmla="*/ 359429 h 6858000"/>
              <a:gd name="connsiteX807" fmla="*/ 3996338 w 7467600"/>
              <a:gd name="connsiteY807" fmla="*/ 968237 h 6858000"/>
              <a:gd name="connsiteX808" fmla="*/ 3766672 w 7467600"/>
              <a:gd name="connsiteY808" fmla="*/ 359429 h 6858000"/>
              <a:gd name="connsiteX809" fmla="*/ 5805386 w 7467600"/>
              <a:gd name="connsiteY809" fmla="*/ 239240 h 6858000"/>
              <a:gd name="connsiteX810" fmla="*/ 5736947 w 7467600"/>
              <a:gd name="connsiteY810" fmla="*/ 261367 h 6858000"/>
              <a:gd name="connsiteX811" fmla="*/ 5427012 w 7467600"/>
              <a:gd name="connsiteY811" fmla="*/ 311272 h 6858000"/>
              <a:gd name="connsiteX812" fmla="*/ 5147818 w 7467600"/>
              <a:gd name="connsiteY812" fmla="*/ 322112 h 6858000"/>
              <a:gd name="connsiteX813" fmla="*/ 5060854 w 7467600"/>
              <a:gd name="connsiteY813" fmla="*/ 311882 h 6858000"/>
              <a:gd name="connsiteX814" fmla="*/ 4945989 w 7467600"/>
              <a:gd name="connsiteY814" fmla="*/ 300516 h 6858000"/>
              <a:gd name="connsiteX815" fmla="*/ 5410479 w 7467600"/>
              <a:gd name="connsiteY815" fmla="*/ 348434 h 6858000"/>
              <a:gd name="connsiteX816" fmla="*/ 5805386 w 7467600"/>
              <a:gd name="connsiteY816" fmla="*/ 239240 h 6858000"/>
              <a:gd name="connsiteX817" fmla="*/ 5905192 w 7467600"/>
              <a:gd name="connsiteY817" fmla="*/ 163079 h 6858000"/>
              <a:gd name="connsiteX818" fmla="*/ 5865655 w 7467600"/>
              <a:gd name="connsiteY818" fmla="*/ 171901 h 6858000"/>
              <a:gd name="connsiteX819" fmla="*/ 5259740 w 7467600"/>
              <a:gd name="connsiteY819" fmla="*/ 257013 h 6858000"/>
              <a:gd name="connsiteX820" fmla="*/ 5208466 w 7467600"/>
              <a:gd name="connsiteY820" fmla="*/ 257550 h 6858000"/>
              <a:gd name="connsiteX821" fmla="*/ 4980204 w 7467600"/>
              <a:gd name="connsiteY821" fmla="*/ 271903 h 6858000"/>
              <a:gd name="connsiteX822" fmla="*/ 5068068 w 7467600"/>
              <a:gd name="connsiteY822" fmla="*/ 282244 h 6858000"/>
              <a:gd name="connsiteX823" fmla="*/ 5153231 w 7467600"/>
              <a:gd name="connsiteY823" fmla="*/ 292240 h 6858000"/>
              <a:gd name="connsiteX824" fmla="*/ 5426491 w 7467600"/>
              <a:gd name="connsiteY824" fmla="*/ 281128 h 6858000"/>
              <a:gd name="connsiteX825" fmla="*/ 5731212 w 7467600"/>
              <a:gd name="connsiteY825" fmla="*/ 231951 h 6858000"/>
              <a:gd name="connsiteX826" fmla="*/ 5905192 w 7467600"/>
              <a:gd name="connsiteY826" fmla="*/ 163079 h 6858000"/>
              <a:gd name="connsiteX827" fmla="*/ 5944437 w 7467600"/>
              <a:gd name="connsiteY827" fmla="*/ 113829 h 6858000"/>
              <a:gd name="connsiteX828" fmla="*/ 5825032 w 7467600"/>
              <a:gd name="connsiteY828" fmla="*/ 146405 h 6858000"/>
              <a:gd name="connsiteX829" fmla="*/ 4955599 w 7467600"/>
              <a:gd name="connsiteY829" fmla="*/ 247008 h 6858000"/>
              <a:gd name="connsiteX830" fmla="*/ 5210104 w 7467600"/>
              <a:gd name="connsiteY830" fmla="*/ 228123 h 6858000"/>
              <a:gd name="connsiteX831" fmla="*/ 5261015 w 7467600"/>
              <a:gd name="connsiteY831" fmla="*/ 227087 h 6858000"/>
              <a:gd name="connsiteX832" fmla="*/ 5861181 w 7467600"/>
              <a:gd name="connsiteY832" fmla="*/ 143093 h 6858000"/>
              <a:gd name="connsiteX833" fmla="*/ 5961252 w 7467600"/>
              <a:gd name="connsiteY833" fmla="*/ 114820 h 6858000"/>
              <a:gd name="connsiteX834" fmla="*/ 5944437 w 7467600"/>
              <a:gd name="connsiteY834" fmla="*/ 113829 h 6858000"/>
              <a:gd name="connsiteX835" fmla="*/ 3882765 w 7467600"/>
              <a:gd name="connsiteY835" fmla="*/ 0 h 6858000"/>
              <a:gd name="connsiteX836" fmla="*/ 3995099 w 7467600"/>
              <a:gd name="connsiteY836" fmla="*/ 0 h 6858000"/>
              <a:gd name="connsiteX837" fmla="*/ 4163818 w 7467600"/>
              <a:gd name="connsiteY837" fmla="*/ 234104 h 6858000"/>
              <a:gd name="connsiteX838" fmla="*/ 4172099 w 7467600"/>
              <a:gd name="connsiteY838" fmla="*/ 234207 h 6858000"/>
              <a:gd name="connsiteX839" fmla="*/ 4784282 w 7467600"/>
              <a:gd name="connsiteY839" fmla="*/ 276561 h 6858000"/>
              <a:gd name="connsiteX840" fmla="*/ 4801687 w 7467600"/>
              <a:gd name="connsiteY840" fmla="*/ 267764 h 6858000"/>
              <a:gd name="connsiteX841" fmla="*/ 6082788 w 7467600"/>
              <a:gd name="connsiteY841" fmla="*/ 64119 h 6858000"/>
              <a:gd name="connsiteX842" fmla="*/ 6099442 w 7467600"/>
              <a:gd name="connsiteY842" fmla="*/ 82568 h 6858000"/>
              <a:gd name="connsiteX843" fmla="*/ 4804137 w 7467600"/>
              <a:gd name="connsiteY843" fmla="*/ 320931 h 6858000"/>
              <a:gd name="connsiteX844" fmla="*/ 4227047 w 7467600"/>
              <a:gd name="connsiteY844" fmla="*/ 313415 h 6858000"/>
              <a:gd name="connsiteX845" fmla="*/ 4346041 w 7467600"/>
              <a:gd name="connsiteY845" fmla="*/ 456086 h 6858000"/>
              <a:gd name="connsiteX846" fmla="*/ 4870967 w 7467600"/>
              <a:gd name="connsiteY846" fmla="*/ 963061 h 6858000"/>
              <a:gd name="connsiteX847" fmla="*/ 4889647 w 7467600"/>
              <a:gd name="connsiteY847" fmla="*/ 957147 h 6858000"/>
              <a:gd name="connsiteX848" fmla="*/ 5422504 w 7467600"/>
              <a:gd name="connsiteY848" fmla="*/ 805191 h 6858000"/>
              <a:gd name="connsiteX849" fmla="*/ 6087656 w 7467600"/>
              <a:gd name="connsiteY849" fmla="*/ 826703 h 6858000"/>
              <a:gd name="connsiteX850" fmla="*/ 6058717 w 7467600"/>
              <a:gd name="connsiteY850" fmla="*/ 865992 h 6858000"/>
              <a:gd name="connsiteX851" fmla="*/ 4974153 w 7467600"/>
              <a:gd name="connsiteY851" fmla="*/ 1045456 h 6858000"/>
              <a:gd name="connsiteX852" fmla="*/ 5627835 w 7467600"/>
              <a:gd name="connsiteY852" fmla="*/ 1472077 h 6858000"/>
              <a:gd name="connsiteX853" fmla="*/ 5629817 w 7467600"/>
              <a:gd name="connsiteY853" fmla="*/ 1471412 h 6858000"/>
              <a:gd name="connsiteX854" fmla="*/ 5634124 w 7467600"/>
              <a:gd name="connsiteY854" fmla="*/ 1470572 h 6858000"/>
              <a:gd name="connsiteX855" fmla="*/ 5755832 w 7467600"/>
              <a:gd name="connsiteY855" fmla="*/ 1383886 h 6858000"/>
              <a:gd name="connsiteX856" fmla="*/ 6014186 w 7467600"/>
              <a:gd name="connsiteY856" fmla="*/ 1279799 h 6858000"/>
              <a:gd name="connsiteX857" fmla="*/ 6901619 w 7467600"/>
              <a:gd name="connsiteY857" fmla="*/ 1047874 h 6858000"/>
              <a:gd name="connsiteX858" fmla="*/ 6931566 w 7467600"/>
              <a:gd name="connsiteY858" fmla="*/ 1062034 h 6858000"/>
              <a:gd name="connsiteX859" fmla="*/ 5790982 w 7467600"/>
              <a:gd name="connsiteY859" fmla="*/ 1561380 h 6858000"/>
              <a:gd name="connsiteX860" fmla="*/ 6188971 w 7467600"/>
              <a:gd name="connsiteY860" fmla="*/ 1755168 h 6858000"/>
              <a:gd name="connsiteX861" fmla="*/ 6202446 w 7467600"/>
              <a:gd name="connsiteY861" fmla="*/ 1752268 h 6858000"/>
              <a:gd name="connsiteX862" fmla="*/ 7179560 w 7467600"/>
              <a:gd name="connsiteY862" fmla="*/ 1467551 h 6858000"/>
              <a:gd name="connsiteX863" fmla="*/ 7158730 w 7467600"/>
              <a:gd name="connsiteY863" fmla="*/ 1507835 h 6858000"/>
              <a:gd name="connsiteX864" fmla="*/ 6326959 w 7467600"/>
              <a:gd name="connsiteY864" fmla="*/ 1817686 h 6858000"/>
              <a:gd name="connsiteX865" fmla="*/ 6537433 w 7467600"/>
              <a:gd name="connsiteY865" fmla="*/ 1907790 h 6858000"/>
              <a:gd name="connsiteX866" fmla="*/ 6550221 w 7467600"/>
              <a:gd name="connsiteY866" fmla="*/ 1910729 h 6858000"/>
              <a:gd name="connsiteX867" fmla="*/ 6964438 w 7467600"/>
              <a:gd name="connsiteY867" fmla="*/ 2209505 h 6858000"/>
              <a:gd name="connsiteX868" fmla="*/ 7367862 w 7467600"/>
              <a:gd name="connsiteY868" fmla="*/ 2806833 h 6858000"/>
              <a:gd name="connsiteX869" fmla="*/ 7364329 w 7467600"/>
              <a:gd name="connsiteY869" fmla="*/ 2826907 h 6858000"/>
              <a:gd name="connsiteX870" fmla="*/ 7290545 w 7467600"/>
              <a:gd name="connsiteY870" fmla="*/ 2850663 h 6858000"/>
              <a:gd name="connsiteX871" fmla="*/ 6472036 w 7467600"/>
              <a:gd name="connsiteY871" fmla="*/ 1959003 h 6858000"/>
              <a:gd name="connsiteX872" fmla="*/ 5792897 w 7467600"/>
              <a:gd name="connsiteY872" fmla="*/ 1647747 h 6858000"/>
              <a:gd name="connsiteX873" fmla="*/ 5842751 w 7467600"/>
              <a:gd name="connsiteY873" fmla="*/ 1816112 h 6858000"/>
              <a:gd name="connsiteX874" fmla="*/ 5847424 w 7467600"/>
              <a:gd name="connsiteY874" fmla="*/ 1815776 h 6858000"/>
              <a:gd name="connsiteX875" fmla="*/ 6399821 w 7467600"/>
              <a:gd name="connsiteY875" fmla="*/ 2344799 h 6858000"/>
              <a:gd name="connsiteX876" fmla="*/ 6323232 w 7467600"/>
              <a:gd name="connsiteY876" fmla="*/ 2389634 h 6858000"/>
              <a:gd name="connsiteX877" fmla="*/ 5942958 w 7467600"/>
              <a:gd name="connsiteY877" fmla="*/ 2077708 h 6858000"/>
              <a:gd name="connsiteX878" fmla="*/ 5921559 w 7467600"/>
              <a:gd name="connsiteY878" fmla="*/ 2378596 h 6858000"/>
              <a:gd name="connsiteX879" fmla="*/ 5817651 w 7467600"/>
              <a:gd name="connsiteY879" fmla="*/ 3023919 h 6858000"/>
              <a:gd name="connsiteX880" fmla="*/ 5729634 w 7467600"/>
              <a:gd name="connsiteY880" fmla="*/ 3051849 h 6858000"/>
              <a:gd name="connsiteX881" fmla="*/ 5611018 w 7467600"/>
              <a:gd name="connsiteY881" fmla="*/ 2316769 h 6858000"/>
              <a:gd name="connsiteX882" fmla="*/ 5687608 w 7467600"/>
              <a:gd name="connsiteY882" fmla="*/ 2039972 h 6858000"/>
              <a:gd name="connsiteX883" fmla="*/ 5657554 w 7467600"/>
              <a:gd name="connsiteY883" fmla="*/ 1576445 h 6858000"/>
              <a:gd name="connsiteX884" fmla="*/ 5150475 w 7467600"/>
              <a:gd name="connsiteY884" fmla="*/ 1274012 h 6858000"/>
              <a:gd name="connsiteX885" fmla="*/ 5349142 w 7467600"/>
              <a:gd name="connsiteY885" fmla="*/ 2204405 h 6858000"/>
              <a:gd name="connsiteX886" fmla="*/ 5262214 w 7467600"/>
              <a:gd name="connsiteY886" fmla="*/ 2233836 h 6858000"/>
              <a:gd name="connsiteX887" fmla="*/ 4981539 w 7467600"/>
              <a:gd name="connsiteY887" fmla="*/ 1542201 h 6858000"/>
              <a:gd name="connsiteX888" fmla="*/ 4958461 w 7467600"/>
              <a:gd name="connsiteY888" fmla="*/ 1136957 h 6858000"/>
              <a:gd name="connsiteX889" fmla="*/ 4655015 w 7467600"/>
              <a:gd name="connsiteY889" fmla="*/ 891426 h 6858000"/>
              <a:gd name="connsiteX890" fmla="*/ 4348002 w 7467600"/>
              <a:gd name="connsiteY890" fmla="*/ 2205895 h 6858000"/>
              <a:gd name="connsiteX891" fmla="*/ 4262250 w 7467600"/>
              <a:gd name="connsiteY891" fmla="*/ 2219972 h 6858000"/>
              <a:gd name="connsiteX892" fmla="*/ 4550611 w 7467600"/>
              <a:gd name="connsiteY892" fmla="*/ 817540 h 6858000"/>
              <a:gd name="connsiteX893" fmla="*/ 4564418 w 7467600"/>
              <a:gd name="connsiteY893" fmla="*/ 808293 h 6858000"/>
              <a:gd name="connsiteX894" fmla="*/ 4266388 w 7467600"/>
              <a:gd name="connsiteY894" fmla="*/ 500083 h 6858000"/>
              <a:gd name="connsiteX895" fmla="*/ 4032842 w 7467600"/>
              <a:gd name="connsiteY895" fmla="*/ 211809 h 6858000"/>
              <a:gd name="connsiteX896" fmla="*/ 3882765 w 7467600"/>
              <a:gd name="connsiteY896" fmla="*/ 0 h 6858000"/>
              <a:gd name="connsiteX897" fmla="*/ 3721337 w 7467600"/>
              <a:gd name="connsiteY897" fmla="*/ 0 h 6858000"/>
              <a:gd name="connsiteX898" fmla="*/ 3797544 w 7467600"/>
              <a:gd name="connsiteY898" fmla="*/ 0 h 6858000"/>
              <a:gd name="connsiteX899" fmla="*/ 3775734 w 7467600"/>
              <a:gd name="connsiteY899" fmla="*/ 95131 h 6858000"/>
              <a:gd name="connsiteX900" fmla="*/ 3724807 w 7467600"/>
              <a:gd name="connsiteY900" fmla="*/ 272257 h 6858000"/>
              <a:gd name="connsiteX901" fmla="*/ 3726844 w 7467600"/>
              <a:gd name="connsiteY901" fmla="*/ 282988 h 6858000"/>
              <a:gd name="connsiteX902" fmla="*/ 3742664 w 7467600"/>
              <a:gd name="connsiteY902" fmla="*/ 279918 h 6858000"/>
              <a:gd name="connsiteX903" fmla="*/ 4103910 w 7467600"/>
              <a:gd name="connsiteY903" fmla="*/ 1161917 h 6858000"/>
              <a:gd name="connsiteX904" fmla="*/ 4020269 w 7467600"/>
              <a:gd name="connsiteY904" fmla="*/ 1200406 h 6858000"/>
              <a:gd name="connsiteX905" fmla="*/ 3674882 w 7467600"/>
              <a:gd name="connsiteY905" fmla="*/ 488524 h 6858000"/>
              <a:gd name="connsiteX906" fmla="*/ 3132682 w 7467600"/>
              <a:gd name="connsiteY906" fmla="*/ 1072284 h 6858000"/>
              <a:gd name="connsiteX907" fmla="*/ 2716346 w 7467600"/>
              <a:gd name="connsiteY907" fmla="*/ 1276376 h 6858000"/>
              <a:gd name="connsiteX908" fmla="*/ 2716772 w 7467600"/>
              <a:gd name="connsiteY908" fmla="*/ 1255462 h 6858000"/>
              <a:gd name="connsiteX909" fmla="*/ 3471096 w 7467600"/>
              <a:gd name="connsiteY909" fmla="*/ 437072 h 6858000"/>
              <a:gd name="connsiteX910" fmla="*/ 3639057 w 7467600"/>
              <a:gd name="connsiteY910" fmla="*/ 286334 h 6858000"/>
              <a:gd name="connsiteX911" fmla="*/ 3640309 w 7467600"/>
              <a:gd name="connsiteY911" fmla="*/ 284664 h 6858000"/>
              <a:gd name="connsiteX912" fmla="*/ 3646022 w 7467600"/>
              <a:gd name="connsiteY912" fmla="*/ 276711 h 6858000"/>
              <a:gd name="connsiteX913" fmla="*/ 3707943 w 7467600"/>
              <a:gd name="connsiteY913" fmla="*/ 65958 h 6858000"/>
              <a:gd name="connsiteX914" fmla="*/ 3721337 w 7467600"/>
              <a:gd name="connsiteY914" fmla="*/ 0 h 6858000"/>
              <a:gd name="connsiteX915" fmla="*/ 2867960 w 7467600"/>
              <a:gd name="connsiteY915" fmla="*/ 0 h 6858000"/>
              <a:gd name="connsiteX916" fmla="*/ 2926351 w 7467600"/>
              <a:gd name="connsiteY916" fmla="*/ 0 h 6858000"/>
              <a:gd name="connsiteX917" fmla="*/ 2902823 w 7467600"/>
              <a:gd name="connsiteY917" fmla="*/ 262929 h 6858000"/>
              <a:gd name="connsiteX918" fmla="*/ 2940663 w 7467600"/>
              <a:gd name="connsiteY918" fmla="*/ 140884 h 6858000"/>
              <a:gd name="connsiteX919" fmla="*/ 2947039 w 7467600"/>
              <a:gd name="connsiteY919" fmla="*/ 122524 h 6858000"/>
              <a:gd name="connsiteX920" fmla="*/ 2984316 w 7467600"/>
              <a:gd name="connsiteY920" fmla="*/ 0 h 6858000"/>
              <a:gd name="connsiteX921" fmla="*/ 3016114 w 7467600"/>
              <a:gd name="connsiteY921" fmla="*/ 0 h 6858000"/>
              <a:gd name="connsiteX922" fmla="*/ 2979949 w 7467600"/>
              <a:gd name="connsiteY922" fmla="*/ 119274 h 6858000"/>
              <a:gd name="connsiteX923" fmla="*/ 3023879 w 7467600"/>
              <a:gd name="connsiteY923" fmla="*/ 0 h 6858000"/>
              <a:gd name="connsiteX924" fmla="*/ 3105400 w 7467600"/>
              <a:gd name="connsiteY924" fmla="*/ 0 h 6858000"/>
              <a:gd name="connsiteX925" fmla="*/ 3094669 w 7467600"/>
              <a:gd name="connsiteY925" fmla="*/ 30308 h 6858000"/>
              <a:gd name="connsiteX926" fmla="*/ 2901945 w 7467600"/>
              <a:gd name="connsiteY926" fmla="*/ 466538 h 6858000"/>
              <a:gd name="connsiteX927" fmla="*/ 2815209 w 7467600"/>
              <a:gd name="connsiteY927" fmla="*/ 497361 h 6858000"/>
              <a:gd name="connsiteX928" fmla="*/ 2844845 w 7467600"/>
              <a:gd name="connsiteY928" fmla="*/ 127638 h 6858000"/>
              <a:gd name="connsiteX929" fmla="*/ 2867960 w 7467600"/>
              <a:gd name="connsiteY929" fmla="*/ 0 h 6858000"/>
              <a:gd name="connsiteX930" fmla="*/ 1057230 w 7467600"/>
              <a:gd name="connsiteY930" fmla="*/ 0 h 6858000"/>
              <a:gd name="connsiteX931" fmla="*/ 1111003 w 7467600"/>
              <a:gd name="connsiteY931" fmla="*/ 0 h 6858000"/>
              <a:gd name="connsiteX932" fmla="*/ 1125553 w 7467600"/>
              <a:gd name="connsiteY932" fmla="*/ 52588 h 6858000"/>
              <a:gd name="connsiteX933" fmla="*/ 1304276 w 7467600"/>
              <a:gd name="connsiteY933" fmla="*/ 476275 h 6858000"/>
              <a:gd name="connsiteX934" fmla="*/ 1492066 w 7467600"/>
              <a:gd name="connsiteY934" fmla="*/ 886333 h 6858000"/>
              <a:gd name="connsiteX935" fmla="*/ 1423698 w 7467600"/>
              <a:gd name="connsiteY935" fmla="*/ 710817 h 6858000"/>
              <a:gd name="connsiteX936" fmla="*/ 1357609 w 7467600"/>
              <a:gd name="connsiteY936" fmla="*/ 532892 h 6858000"/>
              <a:gd name="connsiteX937" fmla="*/ 1309550 w 7467600"/>
              <a:gd name="connsiteY937" fmla="*/ 374031 h 6858000"/>
              <a:gd name="connsiteX938" fmla="*/ 1193673 w 7467600"/>
              <a:gd name="connsiteY938" fmla="*/ 49533 h 6858000"/>
              <a:gd name="connsiteX939" fmla="*/ 1164391 w 7467600"/>
              <a:gd name="connsiteY939" fmla="*/ 0 h 6858000"/>
              <a:gd name="connsiteX940" fmla="*/ 1200666 w 7467600"/>
              <a:gd name="connsiteY940" fmla="*/ 0 h 6858000"/>
              <a:gd name="connsiteX941" fmla="*/ 1223408 w 7467600"/>
              <a:gd name="connsiteY941" fmla="*/ 38996 h 6858000"/>
              <a:gd name="connsiteX942" fmla="*/ 1339635 w 7467600"/>
              <a:gd name="connsiteY942" fmla="*/ 365517 h 6858000"/>
              <a:gd name="connsiteX943" fmla="*/ 1387469 w 7467600"/>
              <a:gd name="connsiteY943" fmla="*/ 523079 h 6858000"/>
              <a:gd name="connsiteX944" fmla="*/ 1452685 w 7467600"/>
              <a:gd name="connsiteY944" fmla="*/ 699806 h 6858000"/>
              <a:gd name="connsiteX945" fmla="*/ 1492092 w 7467600"/>
              <a:gd name="connsiteY945" fmla="*/ 800424 h 6858000"/>
              <a:gd name="connsiteX946" fmla="*/ 1455302 w 7467600"/>
              <a:gd name="connsiteY946" fmla="*/ 632913 h 6858000"/>
              <a:gd name="connsiteX947" fmla="*/ 1222336 w 7467600"/>
              <a:gd name="connsiteY947" fmla="*/ 9480 h 6858000"/>
              <a:gd name="connsiteX948" fmla="*/ 1214634 w 7467600"/>
              <a:gd name="connsiteY948" fmla="*/ 0 h 6858000"/>
              <a:gd name="connsiteX949" fmla="*/ 1289827 w 7467600"/>
              <a:gd name="connsiteY949" fmla="*/ 0 h 6858000"/>
              <a:gd name="connsiteX950" fmla="*/ 1321076 w 7467600"/>
              <a:gd name="connsiteY950" fmla="*/ 59722 h 6858000"/>
              <a:gd name="connsiteX951" fmla="*/ 1512579 w 7467600"/>
              <a:gd name="connsiteY951" fmla="*/ 626441 h 6858000"/>
              <a:gd name="connsiteX952" fmla="*/ 1506076 w 7467600"/>
              <a:gd name="connsiteY952" fmla="*/ 1089289 h 6858000"/>
              <a:gd name="connsiteX953" fmla="*/ 1486346 w 7467600"/>
              <a:gd name="connsiteY953" fmla="*/ 1079919 h 6858000"/>
              <a:gd name="connsiteX954" fmla="*/ 1070511 w 7467600"/>
              <a:gd name="connsiteY954" fmla="*/ 48609 h 6858000"/>
              <a:gd name="connsiteX955" fmla="*/ 1057230 w 7467600"/>
              <a:gd name="connsiteY955" fmla="*/ 0 h 6858000"/>
              <a:gd name="connsiteX956" fmla="*/ 43151 w 7467600"/>
              <a:gd name="connsiteY956" fmla="*/ 0 h 6858000"/>
              <a:gd name="connsiteX957" fmla="*/ 95283 w 7467600"/>
              <a:gd name="connsiteY957" fmla="*/ 0 h 6858000"/>
              <a:gd name="connsiteX958" fmla="*/ 300708 w 7467600"/>
              <a:gd name="connsiteY958" fmla="*/ 154571 h 6858000"/>
              <a:gd name="connsiteX959" fmla="*/ 530414 w 7467600"/>
              <a:gd name="connsiteY959" fmla="*/ 354673 h 6858000"/>
              <a:gd name="connsiteX960" fmla="*/ 333785 w 7467600"/>
              <a:gd name="connsiteY960" fmla="*/ 161564 h 6858000"/>
              <a:gd name="connsiteX961" fmla="*/ 147005 w 7467600"/>
              <a:gd name="connsiteY961" fmla="*/ 0 h 6858000"/>
              <a:gd name="connsiteX962" fmla="*/ 272509 w 7467600"/>
              <a:gd name="connsiteY962" fmla="*/ 0 h 6858000"/>
              <a:gd name="connsiteX963" fmla="*/ 326276 w 7467600"/>
              <a:gd name="connsiteY963" fmla="*/ 45847 h 6858000"/>
              <a:gd name="connsiteX964" fmla="*/ 823759 w 7467600"/>
              <a:gd name="connsiteY964" fmla="*/ 574145 h 6858000"/>
              <a:gd name="connsiteX965" fmla="*/ 811254 w 7467600"/>
              <a:gd name="connsiteY965" fmla="*/ 665546 h 6858000"/>
              <a:gd name="connsiteX966" fmla="*/ 154042 w 7467600"/>
              <a:gd name="connsiteY966" fmla="*/ 261522 h 6858000"/>
              <a:gd name="connsiteX967" fmla="*/ 13550 w 7467600"/>
              <a:gd name="connsiteY967" fmla="*/ 158423 h 6858000"/>
              <a:gd name="connsiteX968" fmla="*/ 0 w 7467600"/>
              <a:gd name="connsiteY968" fmla="*/ 146618 h 6858000"/>
              <a:gd name="connsiteX969" fmla="*/ 0 w 7467600"/>
              <a:gd name="connsiteY969" fmla="*/ 59161 h 6858000"/>
              <a:gd name="connsiteX970" fmla="*/ 45427 w 7467600"/>
              <a:gd name="connsiteY970" fmla="*/ 101078 h 6858000"/>
              <a:gd name="connsiteX971" fmla="*/ 630103 w 7467600"/>
              <a:gd name="connsiteY971" fmla="*/ 485885 h 6858000"/>
              <a:gd name="connsiteX972" fmla="*/ 532040 w 7467600"/>
              <a:gd name="connsiteY972" fmla="*/ 399359 h 6858000"/>
              <a:gd name="connsiteX973" fmla="*/ 517618 w 7467600"/>
              <a:gd name="connsiteY973" fmla="*/ 385726 h 6858000"/>
              <a:gd name="connsiteX974" fmla="*/ 285074 w 7467600"/>
              <a:gd name="connsiteY974" fmla="*/ 182755 h 6858000"/>
              <a:gd name="connsiteX975" fmla="*/ 43151 w 7467600"/>
              <a:gd name="connsiteY97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6946972 w 7467600"/>
              <a:gd name="connsiteY83" fmla="*/ 5526491 h 6858000"/>
              <a:gd name="connsiteX84" fmla="*/ 7105827 w 7467600"/>
              <a:gd name="connsiteY84" fmla="*/ 5718700 h 6858000"/>
              <a:gd name="connsiteX85" fmla="*/ 7356878 w 7467600"/>
              <a:gd name="connsiteY85" fmla="*/ 5981332 h 6858000"/>
              <a:gd name="connsiteX86" fmla="*/ 7467600 w 7467600"/>
              <a:gd name="connsiteY86" fmla="*/ 6117703 h 6858000"/>
              <a:gd name="connsiteX87" fmla="*/ 7467600 w 7467600"/>
              <a:gd name="connsiteY87" fmla="*/ 6163634 h 6858000"/>
              <a:gd name="connsiteX88" fmla="*/ 7403637 w 7467600"/>
              <a:gd name="connsiteY88" fmla="*/ 6083957 h 6858000"/>
              <a:gd name="connsiteX89" fmla="*/ 7254615 w 7467600"/>
              <a:gd name="connsiteY89" fmla="*/ 5911918 h 6858000"/>
              <a:gd name="connsiteX90" fmla="*/ 7312589 w 7467600"/>
              <a:gd name="connsiteY90" fmla="*/ 5982309 h 6858000"/>
              <a:gd name="connsiteX91" fmla="*/ 7448321 w 7467600"/>
              <a:gd name="connsiteY91" fmla="*/ 6190991 h 6858000"/>
              <a:gd name="connsiteX92" fmla="*/ 7467600 w 7467600"/>
              <a:gd name="connsiteY92" fmla="*/ 6221686 h 6858000"/>
              <a:gd name="connsiteX93" fmla="*/ 7467600 w 7467600"/>
              <a:gd name="connsiteY93" fmla="*/ 6334256 h 6858000"/>
              <a:gd name="connsiteX94" fmla="*/ 7454976 w 7467600"/>
              <a:gd name="connsiteY94" fmla="*/ 6318297 h 6858000"/>
              <a:gd name="connsiteX95" fmla="*/ 7042773 w 7467600"/>
              <a:gd name="connsiteY95" fmla="*/ 5734011 h 6858000"/>
              <a:gd name="connsiteX96" fmla="*/ 1456157 w 7467600"/>
              <a:gd name="connsiteY96" fmla="*/ 5371404 h 6858000"/>
              <a:gd name="connsiteX97" fmla="*/ 1244432 w 7467600"/>
              <a:gd name="connsiteY97" fmla="*/ 5385601 h 6858000"/>
              <a:gd name="connsiteX98" fmla="*/ 973990 w 7467600"/>
              <a:gd name="connsiteY98" fmla="*/ 5424940 h 6858000"/>
              <a:gd name="connsiteX99" fmla="*/ 1103809 w 7467600"/>
              <a:gd name="connsiteY99" fmla="*/ 5433720 h 6858000"/>
              <a:gd name="connsiteX100" fmla="*/ 1123454 w 7467600"/>
              <a:gd name="connsiteY100" fmla="*/ 5435727 h 6858000"/>
              <a:gd name="connsiteX101" fmla="*/ 1737017 w 7467600"/>
              <a:gd name="connsiteY101" fmla="*/ 5452183 h 6858000"/>
              <a:gd name="connsiteX102" fmla="*/ 1824397 w 7467600"/>
              <a:gd name="connsiteY102" fmla="*/ 5447757 h 6858000"/>
              <a:gd name="connsiteX103" fmla="*/ 2070059 w 7467600"/>
              <a:gd name="connsiteY103" fmla="*/ 5441660 h 6858000"/>
              <a:gd name="connsiteX104" fmla="*/ 1456157 w 7467600"/>
              <a:gd name="connsiteY104" fmla="*/ 5371404 h 6858000"/>
              <a:gd name="connsiteX105" fmla="*/ 4988186 w 7467600"/>
              <a:gd name="connsiteY105" fmla="*/ 5216467 h 6858000"/>
              <a:gd name="connsiteX106" fmla="*/ 4777334 w 7467600"/>
              <a:gd name="connsiteY106" fmla="*/ 5406072 h 6858000"/>
              <a:gd name="connsiteX107" fmla="*/ 4718341 w 7467600"/>
              <a:gd name="connsiteY107" fmla="*/ 5468043 h 6858000"/>
              <a:gd name="connsiteX108" fmla="*/ 4604655 w 7467600"/>
              <a:gd name="connsiteY108" fmla="*/ 5583434 h 6858000"/>
              <a:gd name="connsiteX109" fmla="*/ 4565074 w 7467600"/>
              <a:gd name="connsiteY109" fmla="*/ 5618550 h 6858000"/>
              <a:gd name="connsiteX110" fmla="*/ 4988186 w 7467600"/>
              <a:gd name="connsiteY110" fmla="*/ 5216467 h 6858000"/>
              <a:gd name="connsiteX111" fmla="*/ 4978032 w 7467600"/>
              <a:gd name="connsiteY111" fmla="*/ 5183809 h 6858000"/>
              <a:gd name="connsiteX112" fmla="*/ 4463413 w 7467600"/>
              <a:gd name="connsiteY112" fmla="*/ 5615162 h 6858000"/>
              <a:gd name="connsiteX113" fmla="*/ 4358134 w 7467600"/>
              <a:gd name="connsiteY113" fmla="*/ 5742791 h 6858000"/>
              <a:gd name="connsiteX114" fmla="*/ 4376219 w 7467600"/>
              <a:gd name="connsiteY114" fmla="*/ 5729027 h 6858000"/>
              <a:gd name="connsiteX115" fmla="*/ 4582340 w 7467600"/>
              <a:gd name="connsiteY115" fmla="*/ 5561037 h 6858000"/>
              <a:gd name="connsiteX116" fmla="*/ 4694684 w 7467600"/>
              <a:gd name="connsiteY116" fmla="*/ 5447098 h 6858000"/>
              <a:gd name="connsiteX117" fmla="*/ 4754123 w 7467600"/>
              <a:gd name="connsiteY117" fmla="*/ 5384643 h 6858000"/>
              <a:gd name="connsiteX118" fmla="*/ 4978032 w 7467600"/>
              <a:gd name="connsiteY118" fmla="*/ 5183809 h 6858000"/>
              <a:gd name="connsiteX119" fmla="*/ 1903353 w 7467600"/>
              <a:gd name="connsiteY119" fmla="*/ 5044827 h 6858000"/>
              <a:gd name="connsiteX120" fmla="*/ 1936931 w 7467600"/>
              <a:gd name="connsiteY120" fmla="*/ 5093954 h 6858000"/>
              <a:gd name="connsiteX121" fmla="*/ 2195868 w 7467600"/>
              <a:gd name="connsiteY121" fmla="*/ 5396574 h 6858000"/>
              <a:gd name="connsiteX122" fmla="*/ 2088852 w 7467600"/>
              <a:gd name="connsiteY122" fmla="*/ 5166123 h 6858000"/>
              <a:gd name="connsiteX123" fmla="*/ 1958241 w 7467600"/>
              <a:gd name="connsiteY123" fmla="*/ 5067955 h 6858000"/>
              <a:gd name="connsiteX124" fmla="*/ 1903353 w 7467600"/>
              <a:gd name="connsiteY124" fmla="*/ 5044827 h 6858000"/>
              <a:gd name="connsiteX125" fmla="*/ 1979378 w 7467600"/>
              <a:gd name="connsiteY125" fmla="*/ 4769504 h 6858000"/>
              <a:gd name="connsiteX126" fmla="*/ 2882120 w 7467600"/>
              <a:gd name="connsiteY126" fmla="*/ 5064547 h 6858000"/>
              <a:gd name="connsiteX127" fmla="*/ 2793103 w 7467600"/>
              <a:gd name="connsiteY127" fmla="*/ 5039699 h 6858000"/>
              <a:gd name="connsiteX128" fmla="*/ 2770041 w 7467600"/>
              <a:gd name="connsiteY128" fmla="*/ 5033634 h 6858000"/>
              <a:gd name="connsiteX129" fmla="*/ 1979378 w 7467600"/>
              <a:gd name="connsiteY129" fmla="*/ 4769504 h 6858000"/>
              <a:gd name="connsiteX130" fmla="*/ 1927410 w 7467600"/>
              <a:gd name="connsiteY130" fmla="*/ 4716164 h 6858000"/>
              <a:gd name="connsiteX131" fmla="*/ 1959587 w 7467600"/>
              <a:gd name="connsiteY131" fmla="*/ 4728849 h 6858000"/>
              <a:gd name="connsiteX132" fmla="*/ 2777707 w 7467600"/>
              <a:gd name="connsiteY132" fmla="*/ 5003991 h 6858000"/>
              <a:gd name="connsiteX133" fmla="*/ 2800768 w 7467600"/>
              <a:gd name="connsiteY133" fmla="*/ 5010056 h 6858000"/>
              <a:gd name="connsiteX134" fmla="*/ 2879408 w 7467600"/>
              <a:gd name="connsiteY134" fmla="*/ 5031590 h 6858000"/>
              <a:gd name="connsiteX135" fmla="*/ 2862295 w 7467600"/>
              <a:gd name="connsiteY135" fmla="*/ 5022958 h 6858000"/>
              <a:gd name="connsiteX136" fmla="*/ 2813343 w 7467600"/>
              <a:gd name="connsiteY136" fmla="*/ 4998369 h 6858000"/>
              <a:gd name="connsiteX137" fmla="*/ 2646245 w 7467600"/>
              <a:gd name="connsiteY137" fmla="*/ 4930999 h 6858000"/>
              <a:gd name="connsiteX138" fmla="*/ 1999243 w 7467600"/>
              <a:gd name="connsiteY138" fmla="*/ 4730524 h 6858000"/>
              <a:gd name="connsiteX139" fmla="*/ 1979527 w 7467600"/>
              <a:gd name="connsiteY139" fmla="*/ 4726651 h 6858000"/>
              <a:gd name="connsiteX140" fmla="*/ 1927410 w 7467600"/>
              <a:gd name="connsiteY140" fmla="*/ 4716164 h 6858000"/>
              <a:gd name="connsiteX141" fmla="*/ 1997014 w 7467600"/>
              <a:gd name="connsiteY141" fmla="*/ 4698007 h 6858000"/>
              <a:gd name="connsiteX142" fmla="*/ 2005458 w 7467600"/>
              <a:gd name="connsiteY142" fmla="*/ 4699540 h 6858000"/>
              <a:gd name="connsiteX143" fmla="*/ 2657186 w 7467600"/>
              <a:gd name="connsiteY143" fmla="*/ 4901687 h 6858000"/>
              <a:gd name="connsiteX144" fmla="*/ 2826662 w 7467600"/>
              <a:gd name="connsiteY144" fmla="*/ 4970362 h 6858000"/>
              <a:gd name="connsiteX145" fmla="*/ 2876100 w 7467600"/>
              <a:gd name="connsiteY145" fmla="*/ 4995397 h 6858000"/>
              <a:gd name="connsiteX146" fmla="*/ 3042600 w 7467600"/>
              <a:gd name="connsiteY146" fmla="*/ 5059532 h 6858000"/>
              <a:gd name="connsiteX147" fmla="*/ 1997014 w 7467600"/>
              <a:gd name="connsiteY147" fmla="*/ 4698007 h 6858000"/>
              <a:gd name="connsiteX148" fmla="*/ 2305292 w 7467600"/>
              <a:gd name="connsiteY148" fmla="*/ 4219492 h 6858000"/>
              <a:gd name="connsiteX149" fmla="*/ 3360922 w 7467600"/>
              <a:gd name="connsiteY149" fmla="*/ 4529373 h 6858000"/>
              <a:gd name="connsiteX150" fmla="*/ 3492420 w 7467600"/>
              <a:gd name="connsiteY150" fmla="*/ 4510145 h 6858000"/>
              <a:gd name="connsiteX151" fmla="*/ 3364086 w 7467600"/>
              <a:gd name="connsiteY151" fmla="*/ 4480340 h 6858000"/>
              <a:gd name="connsiteX152" fmla="*/ 3225818 w 7467600"/>
              <a:gd name="connsiteY152" fmla="*/ 4411822 h 6858000"/>
              <a:gd name="connsiteX153" fmla="*/ 3129696 w 7467600"/>
              <a:gd name="connsiteY153" fmla="*/ 4360704 h 6858000"/>
              <a:gd name="connsiteX154" fmla="*/ 2814545 w 7467600"/>
              <a:gd name="connsiteY154" fmla="*/ 4282955 h 6858000"/>
              <a:gd name="connsiteX155" fmla="*/ 2305292 w 7467600"/>
              <a:gd name="connsiteY155" fmla="*/ 4219492 h 6858000"/>
              <a:gd name="connsiteX156" fmla="*/ 2626982 w 7467600"/>
              <a:gd name="connsiteY156" fmla="*/ 4206450 h 6858000"/>
              <a:gd name="connsiteX157" fmla="*/ 2490617 w 7467600"/>
              <a:gd name="connsiteY157" fmla="*/ 4206951 h 6858000"/>
              <a:gd name="connsiteX158" fmla="*/ 2819869 w 7467600"/>
              <a:gd name="connsiteY158" fmla="*/ 4252936 h 6858000"/>
              <a:gd name="connsiteX159" fmla="*/ 3143018 w 7467600"/>
              <a:gd name="connsiteY159" fmla="*/ 4332698 h 6858000"/>
              <a:gd name="connsiteX160" fmla="*/ 3241520 w 7467600"/>
              <a:gd name="connsiteY160" fmla="*/ 4385112 h 6858000"/>
              <a:gd name="connsiteX161" fmla="*/ 3374575 w 7467600"/>
              <a:gd name="connsiteY161" fmla="*/ 4451517 h 6858000"/>
              <a:gd name="connsiteX162" fmla="*/ 3505221 w 7467600"/>
              <a:gd name="connsiteY162" fmla="*/ 4480757 h 6858000"/>
              <a:gd name="connsiteX163" fmla="*/ 2626982 w 7467600"/>
              <a:gd name="connsiteY163" fmla="*/ 4206450 h 6858000"/>
              <a:gd name="connsiteX164" fmla="*/ 1310106 w 7467600"/>
              <a:gd name="connsiteY164" fmla="*/ 3943217 h 6858000"/>
              <a:gd name="connsiteX165" fmla="*/ 854994 w 7467600"/>
              <a:gd name="connsiteY165" fmla="*/ 4399136 h 6858000"/>
              <a:gd name="connsiteX166" fmla="*/ 742462 w 7467600"/>
              <a:gd name="connsiteY166" fmla="*/ 4594648 h 6858000"/>
              <a:gd name="connsiteX167" fmla="*/ 820602 w 7467600"/>
              <a:gd name="connsiteY167" fmla="*/ 4485915 h 6858000"/>
              <a:gd name="connsiteX168" fmla="*/ 878295 w 7467600"/>
              <a:gd name="connsiteY168" fmla="*/ 4403594 h 6858000"/>
              <a:gd name="connsiteX169" fmla="*/ 1240607 w 7467600"/>
              <a:gd name="connsiteY169" fmla="*/ 4010401 h 6858000"/>
              <a:gd name="connsiteX170" fmla="*/ 1310106 w 7467600"/>
              <a:gd name="connsiteY170" fmla="*/ 3943217 h 6858000"/>
              <a:gd name="connsiteX171" fmla="*/ 1423113 w 7467600"/>
              <a:gd name="connsiteY171" fmla="*/ 3874565 h 6858000"/>
              <a:gd name="connsiteX172" fmla="*/ 1260565 w 7467600"/>
              <a:gd name="connsiteY172" fmla="*/ 4031982 h 6858000"/>
              <a:gd name="connsiteX173" fmla="*/ 901900 w 7467600"/>
              <a:gd name="connsiteY173" fmla="*/ 4421236 h 6858000"/>
              <a:gd name="connsiteX174" fmla="*/ 845044 w 7467600"/>
              <a:gd name="connsiteY174" fmla="*/ 4502436 h 6858000"/>
              <a:gd name="connsiteX175" fmla="*/ 685926 w 7467600"/>
              <a:gd name="connsiteY175" fmla="*/ 4703069 h 6858000"/>
              <a:gd name="connsiteX176" fmla="*/ 684248 w 7467600"/>
              <a:gd name="connsiteY176" fmla="*/ 4706721 h 6858000"/>
              <a:gd name="connsiteX177" fmla="*/ 1423113 w 7467600"/>
              <a:gd name="connsiteY177" fmla="*/ 3874565 h 6858000"/>
              <a:gd name="connsiteX178" fmla="*/ 3316479 w 7467600"/>
              <a:gd name="connsiteY178" fmla="*/ 3872136 h 6858000"/>
              <a:gd name="connsiteX179" fmla="*/ 3546806 w 7467600"/>
              <a:gd name="connsiteY179" fmla="*/ 4356139 h 6858000"/>
              <a:gd name="connsiteX180" fmla="*/ 3364433 w 7467600"/>
              <a:gd name="connsiteY180" fmla="*/ 3953121 h 6858000"/>
              <a:gd name="connsiteX181" fmla="*/ 3316479 w 7467600"/>
              <a:gd name="connsiteY181" fmla="*/ 3872136 h 6858000"/>
              <a:gd name="connsiteX182" fmla="*/ 3291335 w 7467600"/>
              <a:gd name="connsiteY182" fmla="*/ 3767420 h 6858000"/>
              <a:gd name="connsiteX183" fmla="*/ 3390805 w 7467600"/>
              <a:gd name="connsiteY183" fmla="*/ 3937163 h 6858000"/>
              <a:gd name="connsiteX184" fmla="*/ 3579062 w 7467600"/>
              <a:gd name="connsiteY184" fmla="*/ 4359040 h 6858000"/>
              <a:gd name="connsiteX185" fmla="*/ 3467355 w 7467600"/>
              <a:gd name="connsiteY185" fmla="*/ 3988130 h 6858000"/>
              <a:gd name="connsiteX186" fmla="*/ 3310753 w 7467600"/>
              <a:gd name="connsiteY186" fmla="*/ 3787140 h 6858000"/>
              <a:gd name="connsiteX187" fmla="*/ 3291335 w 7467600"/>
              <a:gd name="connsiteY187" fmla="*/ 3767420 h 6858000"/>
              <a:gd name="connsiteX188" fmla="*/ 1635889 w 7467600"/>
              <a:gd name="connsiteY188" fmla="*/ 3709494 h 6858000"/>
              <a:gd name="connsiteX189" fmla="*/ 1634800 w 7467600"/>
              <a:gd name="connsiteY189" fmla="*/ 3731111 h 6858000"/>
              <a:gd name="connsiteX190" fmla="*/ 1635889 w 7467600"/>
              <a:gd name="connsiteY190" fmla="*/ 3709494 h 6858000"/>
              <a:gd name="connsiteX191" fmla="*/ 1510397 w 7467600"/>
              <a:gd name="connsiteY191" fmla="*/ 3684705 h 6858000"/>
              <a:gd name="connsiteX192" fmla="*/ 1146550 w 7467600"/>
              <a:gd name="connsiteY192" fmla="*/ 3802012 h 6858000"/>
              <a:gd name="connsiteX193" fmla="*/ 698834 w 7467600"/>
              <a:gd name="connsiteY193" fmla="*/ 3952272 h 6858000"/>
              <a:gd name="connsiteX194" fmla="*/ 34256 w 7467600"/>
              <a:gd name="connsiteY194" fmla="*/ 4347603 h 6858000"/>
              <a:gd name="connsiteX195" fmla="*/ 527241 w 7467600"/>
              <a:gd name="connsiteY195" fmla="*/ 4065078 h 6858000"/>
              <a:gd name="connsiteX196" fmla="*/ 1510397 w 7467600"/>
              <a:gd name="connsiteY196" fmla="*/ 3684705 h 6858000"/>
              <a:gd name="connsiteX197" fmla="*/ 1313114 w 7467600"/>
              <a:gd name="connsiteY197" fmla="*/ 3655216 h 6858000"/>
              <a:gd name="connsiteX198" fmla="*/ 1109304 w 7467600"/>
              <a:gd name="connsiteY198" fmla="*/ 3669030 h 6858000"/>
              <a:gd name="connsiteX199" fmla="*/ 8129 w 7467600"/>
              <a:gd name="connsiteY199" fmla="*/ 4330519 h 6858000"/>
              <a:gd name="connsiteX200" fmla="*/ 687572 w 7467600"/>
              <a:gd name="connsiteY200" fmla="*/ 3925629 h 6858000"/>
              <a:gd name="connsiteX201" fmla="*/ 1138365 w 7467600"/>
              <a:gd name="connsiteY201" fmla="*/ 3774515 h 6858000"/>
              <a:gd name="connsiteX202" fmla="*/ 1505579 w 7467600"/>
              <a:gd name="connsiteY202" fmla="*/ 3655526 h 6858000"/>
              <a:gd name="connsiteX203" fmla="*/ 1313114 w 7467600"/>
              <a:gd name="connsiteY203" fmla="*/ 3655216 h 6858000"/>
              <a:gd name="connsiteX204" fmla="*/ 3655073 w 7467600"/>
              <a:gd name="connsiteY204" fmla="*/ 3650884 h 6858000"/>
              <a:gd name="connsiteX205" fmla="*/ 3989938 w 7467600"/>
              <a:gd name="connsiteY205" fmla="*/ 3991685 h 6858000"/>
              <a:gd name="connsiteX206" fmla="*/ 4393907 w 7467600"/>
              <a:gd name="connsiteY206" fmla="*/ 4261258 h 6858000"/>
              <a:gd name="connsiteX207" fmla="*/ 4648051 w 7467600"/>
              <a:gd name="connsiteY207" fmla="*/ 4374051 h 6858000"/>
              <a:gd name="connsiteX208" fmla="*/ 4383389 w 7467600"/>
              <a:gd name="connsiteY208" fmla="*/ 4184369 h 6858000"/>
              <a:gd name="connsiteX209" fmla="*/ 4165508 w 7467600"/>
              <a:gd name="connsiteY209" fmla="*/ 4035196 h 6858000"/>
              <a:gd name="connsiteX210" fmla="*/ 4068162 w 7467600"/>
              <a:gd name="connsiteY210" fmla="*/ 3953394 h 6858000"/>
              <a:gd name="connsiteX211" fmla="*/ 3981416 w 7467600"/>
              <a:gd name="connsiteY211" fmla="*/ 3880482 h 6858000"/>
              <a:gd name="connsiteX212" fmla="*/ 3800147 w 7467600"/>
              <a:gd name="connsiteY212" fmla="*/ 3749872 h 6858000"/>
              <a:gd name="connsiteX213" fmla="*/ 3655073 w 7467600"/>
              <a:gd name="connsiteY213" fmla="*/ 3650884 h 6858000"/>
              <a:gd name="connsiteX214" fmla="*/ 3670252 w 7467600"/>
              <a:gd name="connsiteY214" fmla="*/ 3622798 h 6858000"/>
              <a:gd name="connsiteX215" fmla="*/ 3817258 w 7467600"/>
              <a:gd name="connsiteY215" fmla="*/ 3723577 h 6858000"/>
              <a:gd name="connsiteX216" fmla="*/ 4000461 w 7467600"/>
              <a:gd name="connsiteY216" fmla="*/ 3855966 h 6858000"/>
              <a:gd name="connsiteX217" fmla="*/ 4088180 w 7467600"/>
              <a:gd name="connsiteY217" fmla="*/ 3929774 h 6858000"/>
              <a:gd name="connsiteX218" fmla="*/ 4184555 w 7467600"/>
              <a:gd name="connsiteY218" fmla="*/ 4010683 h 6858000"/>
              <a:gd name="connsiteX219" fmla="*/ 4399563 w 7467600"/>
              <a:gd name="connsiteY219" fmla="*/ 4158106 h 6858000"/>
              <a:gd name="connsiteX220" fmla="*/ 4684469 w 7467600"/>
              <a:gd name="connsiteY220" fmla="*/ 4364680 h 6858000"/>
              <a:gd name="connsiteX221" fmla="*/ 4690271 w 7467600"/>
              <a:gd name="connsiteY221" fmla="*/ 4370034 h 6858000"/>
              <a:gd name="connsiteX222" fmla="*/ 4136093 w 7467600"/>
              <a:gd name="connsiteY222" fmla="*/ 3858466 h 6858000"/>
              <a:gd name="connsiteX223" fmla="*/ 3670252 w 7467600"/>
              <a:gd name="connsiteY223" fmla="*/ 3622798 h 6858000"/>
              <a:gd name="connsiteX224" fmla="*/ 4440129 w 7467600"/>
              <a:gd name="connsiteY224" fmla="*/ 3448571 h 6858000"/>
              <a:gd name="connsiteX225" fmla="*/ 4856525 w 7467600"/>
              <a:gd name="connsiteY225" fmla="*/ 3915351 h 6858000"/>
              <a:gd name="connsiteX226" fmla="*/ 5059055 w 7467600"/>
              <a:gd name="connsiteY226" fmla="*/ 4108918 h 6858000"/>
              <a:gd name="connsiteX227" fmla="*/ 5290070 w 7467600"/>
              <a:gd name="connsiteY227" fmla="*/ 4263619 h 6858000"/>
              <a:gd name="connsiteX228" fmla="*/ 4834991 w 7467600"/>
              <a:gd name="connsiteY228" fmla="*/ 3830985 h 6858000"/>
              <a:gd name="connsiteX229" fmla="*/ 4440129 w 7467600"/>
              <a:gd name="connsiteY229" fmla="*/ 3448571 h 6858000"/>
              <a:gd name="connsiteX230" fmla="*/ 4441737 w 7467600"/>
              <a:gd name="connsiteY230" fmla="*/ 3399734 h 6858000"/>
              <a:gd name="connsiteX231" fmla="*/ 4431236 w 7467600"/>
              <a:gd name="connsiteY231" fmla="*/ 3400954 h 6858000"/>
              <a:gd name="connsiteX232" fmla="*/ 4557150 w 7467600"/>
              <a:gd name="connsiteY232" fmla="*/ 3510023 h 6858000"/>
              <a:gd name="connsiteX233" fmla="*/ 4856936 w 7467600"/>
              <a:gd name="connsiteY233" fmla="*/ 3809146 h 6858000"/>
              <a:gd name="connsiteX234" fmla="*/ 5111996 w 7467600"/>
              <a:gd name="connsiteY234" fmla="*/ 4065759 h 6858000"/>
              <a:gd name="connsiteX235" fmla="*/ 5388878 w 7467600"/>
              <a:gd name="connsiteY235" fmla="*/ 4300185 h 6858000"/>
              <a:gd name="connsiteX236" fmla="*/ 5425556 w 7467600"/>
              <a:gd name="connsiteY236" fmla="*/ 4308967 h 6858000"/>
              <a:gd name="connsiteX237" fmla="*/ 4943646 w 7467600"/>
              <a:gd name="connsiteY237" fmla="*/ 3822916 h 6858000"/>
              <a:gd name="connsiteX238" fmla="*/ 4594837 w 7467600"/>
              <a:gd name="connsiteY238" fmla="*/ 3532274 h 6858000"/>
              <a:gd name="connsiteX239" fmla="*/ 4441737 w 7467600"/>
              <a:gd name="connsiteY239" fmla="*/ 3399734 h 6858000"/>
              <a:gd name="connsiteX240" fmla="*/ 5425834 w 7467600"/>
              <a:gd name="connsiteY240" fmla="*/ 3162785 h 6858000"/>
              <a:gd name="connsiteX241" fmla="*/ 5401644 w 7467600"/>
              <a:gd name="connsiteY241" fmla="*/ 3617847 h 6858000"/>
              <a:gd name="connsiteX242" fmla="*/ 5467256 w 7467600"/>
              <a:gd name="connsiteY242" fmla="*/ 4175494 h 6858000"/>
              <a:gd name="connsiteX243" fmla="*/ 5448069 w 7467600"/>
              <a:gd name="connsiteY243" fmla="*/ 3567554 h 6858000"/>
              <a:gd name="connsiteX244" fmla="*/ 5425834 w 7467600"/>
              <a:gd name="connsiteY244" fmla="*/ 3162785 h 6858000"/>
              <a:gd name="connsiteX245" fmla="*/ 1318687 w 7467600"/>
              <a:gd name="connsiteY245" fmla="*/ 3113840 h 6858000"/>
              <a:gd name="connsiteX246" fmla="*/ 1066793 w 7467600"/>
              <a:gd name="connsiteY246" fmla="*/ 3212171 h 6858000"/>
              <a:gd name="connsiteX247" fmla="*/ 993319 w 7467600"/>
              <a:gd name="connsiteY247" fmla="*/ 3247648 h 6858000"/>
              <a:gd name="connsiteX248" fmla="*/ 853081 w 7467600"/>
              <a:gd name="connsiteY248" fmla="*/ 3312410 h 6858000"/>
              <a:gd name="connsiteX249" fmla="*/ 805957 w 7467600"/>
              <a:gd name="connsiteY249" fmla="*/ 3330443 h 6858000"/>
              <a:gd name="connsiteX250" fmla="*/ 1318687 w 7467600"/>
              <a:gd name="connsiteY250" fmla="*/ 3113840 h 6858000"/>
              <a:gd name="connsiteX251" fmla="*/ 5453702 w 7467600"/>
              <a:gd name="connsiteY251" fmla="*/ 3090882 h 6858000"/>
              <a:gd name="connsiteX252" fmla="*/ 5480135 w 7467600"/>
              <a:gd name="connsiteY252" fmla="*/ 3565802 h 6858000"/>
              <a:gd name="connsiteX253" fmla="*/ 5499023 w 7467600"/>
              <a:gd name="connsiteY253" fmla="*/ 4166310 h 6858000"/>
              <a:gd name="connsiteX254" fmla="*/ 5547022 w 7467600"/>
              <a:gd name="connsiteY254" fmla="*/ 3607838 h 6858000"/>
              <a:gd name="connsiteX255" fmla="*/ 5515964 w 7467600"/>
              <a:gd name="connsiteY255" fmla="*/ 3378541 h 6858000"/>
              <a:gd name="connsiteX256" fmla="*/ 5453702 w 7467600"/>
              <a:gd name="connsiteY256" fmla="*/ 3090882 h 6858000"/>
              <a:gd name="connsiteX257" fmla="*/ 1238695 w 7467600"/>
              <a:gd name="connsiteY257" fmla="*/ 3076820 h 6858000"/>
              <a:gd name="connsiteX258" fmla="*/ 716371 w 7467600"/>
              <a:gd name="connsiteY258" fmla="*/ 3293249 h 6858000"/>
              <a:gd name="connsiteX259" fmla="*/ 579522 w 7467600"/>
              <a:gd name="connsiteY259" fmla="*/ 3371759 h 6858000"/>
              <a:gd name="connsiteX260" fmla="*/ 600288 w 7467600"/>
              <a:gd name="connsiteY260" fmla="*/ 3365555 h 6858000"/>
              <a:gd name="connsiteX261" fmla="*/ 840692 w 7467600"/>
              <a:gd name="connsiteY261" fmla="*/ 3284921 h 6858000"/>
              <a:gd name="connsiteX262" fmla="*/ 979248 w 7467600"/>
              <a:gd name="connsiteY262" fmla="*/ 3221003 h 6858000"/>
              <a:gd name="connsiteX263" fmla="*/ 1053282 w 7467600"/>
              <a:gd name="connsiteY263" fmla="*/ 3185247 h 6858000"/>
              <a:gd name="connsiteX264" fmla="*/ 1320603 w 7467600"/>
              <a:gd name="connsiteY264" fmla="*/ 3081281 h 6858000"/>
              <a:gd name="connsiteX265" fmla="*/ 1238695 w 7467600"/>
              <a:gd name="connsiteY265" fmla="*/ 3076820 h 6858000"/>
              <a:gd name="connsiteX266" fmla="*/ 5425627 w 7467600"/>
              <a:gd name="connsiteY266" fmla="*/ 2954192 h 6858000"/>
              <a:gd name="connsiteX267" fmla="*/ 5470770 w 7467600"/>
              <a:gd name="connsiteY267" fmla="*/ 3005435 h 6858000"/>
              <a:gd name="connsiteX268" fmla="*/ 5519779 w 7467600"/>
              <a:gd name="connsiteY268" fmla="*/ 4359223 h 6858000"/>
              <a:gd name="connsiteX269" fmla="*/ 5520293 w 7467600"/>
              <a:gd name="connsiteY269" fmla="*/ 4360602 h 6858000"/>
              <a:gd name="connsiteX270" fmla="*/ 5767221 w 7467600"/>
              <a:gd name="connsiteY270" fmla="*/ 4665564 h 6858000"/>
              <a:gd name="connsiteX271" fmla="*/ 6937169 w 7467600"/>
              <a:gd name="connsiteY271" fmla="*/ 4815941 h 6858000"/>
              <a:gd name="connsiteX272" fmla="*/ 6953922 w 7467600"/>
              <a:gd name="connsiteY272" fmla="*/ 4890068 h 6858000"/>
              <a:gd name="connsiteX273" fmla="*/ 6071359 w 7467600"/>
              <a:gd name="connsiteY273" fmla="*/ 4770770 h 6858000"/>
              <a:gd name="connsiteX274" fmla="*/ 6038839 w 7467600"/>
              <a:gd name="connsiteY274" fmla="*/ 4764474 h 6858000"/>
              <a:gd name="connsiteX275" fmla="*/ 6038706 w 7467600"/>
              <a:gd name="connsiteY275" fmla="*/ 4763847 h 6858000"/>
              <a:gd name="connsiteX276" fmla="*/ 6037784 w 7467600"/>
              <a:gd name="connsiteY276" fmla="*/ 4764270 h 6858000"/>
              <a:gd name="connsiteX277" fmla="*/ 6038839 w 7467600"/>
              <a:gd name="connsiteY277" fmla="*/ 4764474 h 6858000"/>
              <a:gd name="connsiteX278" fmla="*/ 6040338 w 7467600"/>
              <a:gd name="connsiteY278" fmla="*/ 4771418 h 6858000"/>
              <a:gd name="connsiteX279" fmla="*/ 6024488 w 7467600"/>
              <a:gd name="connsiteY279" fmla="*/ 4809903 h 6858000"/>
              <a:gd name="connsiteX280" fmla="*/ 5599771 w 7467600"/>
              <a:gd name="connsiteY280" fmla="*/ 5509652 h 6858000"/>
              <a:gd name="connsiteX281" fmla="*/ 5548843 w 7467600"/>
              <a:gd name="connsiteY281" fmla="*/ 5563845 h 6858000"/>
              <a:gd name="connsiteX282" fmla="*/ 5940952 w 7467600"/>
              <a:gd name="connsiteY282" fmla="*/ 6250028 h 6858000"/>
              <a:gd name="connsiteX283" fmla="*/ 6043441 w 7467600"/>
              <a:gd name="connsiteY283" fmla="*/ 6665847 h 6858000"/>
              <a:gd name="connsiteX284" fmla="*/ 6093432 w 7467600"/>
              <a:gd name="connsiteY284" fmla="*/ 6858000 h 6858000"/>
              <a:gd name="connsiteX285" fmla="*/ 6034344 w 7467600"/>
              <a:gd name="connsiteY285" fmla="*/ 6858000 h 6858000"/>
              <a:gd name="connsiteX286" fmla="*/ 6026679 w 7467600"/>
              <a:gd name="connsiteY286" fmla="*/ 6836959 h 6858000"/>
              <a:gd name="connsiteX287" fmla="*/ 5800441 w 7467600"/>
              <a:gd name="connsiteY287" fmla="*/ 6335286 h 6858000"/>
              <a:gd name="connsiteX288" fmla="*/ 5526562 w 7467600"/>
              <a:gd name="connsiteY288" fmla="*/ 5705388 h 6858000"/>
              <a:gd name="connsiteX289" fmla="*/ 5519640 w 7467600"/>
              <a:gd name="connsiteY289" fmla="*/ 5683774 h 6858000"/>
              <a:gd name="connsiteX290" fmla="*/ 5844559 w 7467600"/>
              <a:gd name="connsiteY290" fmla="*/ 6553349 h 6858000"/>
              <a:gd name="connsiteX291" fmla="*/ 5975994 w 7467600"/>
              <a:gd name="connsiteY291" fmla="*/ 6858000 h 6858000"/>
              <a:gd name="connsiteX292" fmla="*/ 5898547 w 7467600"/>
              <a:gd name="connsiteY292" fmla="*/ 6858000 h 6858000"/>
              <a:gd name="connsiteX293" fmla="*/ 5682041 w 7467600"/>
              <a:gd name="connsiteY293" fmla="*/ 6355860 h 6858000"/>
              <a:gd name="connsiteX294" fmla="*/ 5461758 w 7467600"/>
              <a:gd name="connsiteY294" fmla="*/ 5820220 h 6858000"/>
              <a:gd name="connsiteX295" fmla="*/ 5237282 w 7467600"/>
              <a:gd name="connsiteY295" fmla="*/ 6579086 h 6858000"/>
              <a:gd name="connsiteX296" fmla="*/ 5115009 w 7467600"/>
              <a:gd name="connsiteY296" fmla="*/ 6858000 h 6858000"/>
              <a:gd name="connsiteX297" fmla="*/ 5028074 w 7467600"/>
              <a:gd name="connsiteY297" fmla="*/ 6858000 h 6858000"/>
              <a:gd name="connsiteX298" fmla="*/ 5079508 w 7467600"/>
              <a:gd name="connsiteY298" fmla="*/ 6749074 h 6858000"/>
              <a:gd name="connsiteX299" fmla="*/ 5371846 w 7467600"/>
              <a:gd name="connsiteY299" fmla="*/ 5924413 h 6858000"/>
              <a:gd name="connsiteX300" fmla="*/ 5270512 w 7467600"/>
              <a:gd name="connsiteY300" fmla="*/ 6138975 h 6858000"/>
              <a:gd name="connsiteX301" fmla="*/ 5062409 w 7467600"/>
              <a:gd name="connsiteY301" fmla="*/ 6653544 h 6858000"/>
              <a:gd name="connsiteX302" fmla="*/ 5036628 w 7467600"/>
              <a:gd name="connsiteY302" fmla="*/ 6754247 h 6858000"/>
              <a:gd name="connsiteX303" fmla="*/ 5009112 w 7467600"/>
              <a:gd name="connsiteY303" fmla="*/ 6858000 h 6858000"/>
              <a:gd name="connsiteX304" fmla="*/ 4976679 w 7467600"/>
              <a:gd name="connsiteY304" fmla="*/ 6858000 h 6858000"/>
              <a:gd name="connsiteX305" fmla="*/ 5006537 w 7467600"/>
              <a:gd name="connsiteY305" fmla="*/ 6747068 h 6858000"/>
              <a:gd name="connsiteX306" fmla="*/ 5032723 w 7467600"/>
              <a:gd name="connsiteY306" fmla="*/ 6644957 h 6858000"/>
              <a:gd name="connsiteX307" fmla="*/ 5242949 w 7467600"/>
              <a:gd name="connsiteY307" fmla="*/ 6125175 h 6858000"/>
              <a:gd name="connsiteX308" fmla="*/ 5286321 w 7467600"/>
              <a:gd name="connsiteY308" fmla="*/ 6033555 h 6858000"/>
              <a:gd name="connsiteX309" fmla="*/ 5008210 w 7467600"/>
              <a:gd name="connsiteY309" fmla="*/ 6649194 h 6858000"/>
              <a:gd name="connsiteX310" fmla="*/ 4986321 w 7467600"/>
              <a:gd name="connsiteY310" fmla="*/ 6765687 h 6858000"/>
              <a:gd name="connsiteX311" fmla="*/ 4973474 w 7467600"/>
              <a:gd name="connsiteY311" fmla="*/ 6858000 h 6858000"/>
              <a:gd name="connsiteX312" fmla="*/ 4907178 w 7467600"/>
              <a:gd name="connsiteY312" fmla="*/ 6858000 h 6858000"/>
              <a:gd name="connsiteX313" fmla="*/ 4910810 w 7467600"/>
              <a:gd name="connsiteY313" fmla="*/ 6829660 h 6858000"/>
              <a:gd name="connsiteX314" fmla="*/ 4987461 w 7467600"/>
              <a:gd name="connsiteY314" fmla="*/ 6432994 h 6858000"/>
              <a:gd name="connsiteX315" fmla="*/ 5179262 w 7467600"/>
              <a:gd name="connsiteY315" fmla="*/ 6035044 h 6858000"/>
              <a:gd name="connsiteX316" fmla="*/ 4689678 w 7467600"/>
              <a:gd name="connsiteY316" fmla="*/ 6440241 h 6858000"/>
              <a:gd name="connsiteX317" fmla="*/ 4477543 w 7467600"/>
              <a:gd name="connsiteY317" fmla="*/ 6674836 h 6858000"/>
              <a:gd name="connsiteX318" fmla="*/ 4329957 w 7467600"/>
              <a:gd name="connsiteY318" fmla="*/ 6858000 h 6858000"/>
              <a:gd name="connsiteX319" fmla="*/ 4218595 w 7467600"/>
              <a:gd name="connsiteY319" fmla="*/ 6858000 h 6858000"/>
              <a:gd name="connsiteX320" fmla="*/ 4368888 w 7467600"/>
              <a:gd name="connsiteY320" fmla="*/ 6668412 h 6858000"/>
              <a:gd name="connsiteX321" fmla="*/ 4563091 w 7467600"/>
              <a:gd name="connsiteY321" fmla="*/ 6442508 h 6858000"/>
              <a:gd name="connsiteX322" fmla="*/ 5387324 w 7467600"/>
              <a:gd name="connsiteY322" fmla="*/ 5705830 h 6858000"/>
              <a:gd name="connsiteX323" fmla="*/ 5073620 w 7467600"/>
              <a:gd name="connsiteY323" fmla="*/ 5955437 h 6858000"/>
              <a:gd name="connsiteX324" fmla="*/ 4689789 w 7467600"/>
              <a:gd name="connsiteY324" fmla="*/ 6268382 h 6858000"/>
              <a:gd name="connsiteX325" fmla="*/ 4418722 w 7467600"/>
              <a:gd name="connsiteY325" fmla="*/ 6570886 h 6858000"/>
              <a:gd name="connsiteX326" fmla="*/ 4214944 w 7467600"/>
              <a:gd name="connsiteY326" fmla="*/ 6858000 h 6858000"/>
              <a:gd name="connsiteX327" fmla="*/ 4177898 w 7467600"/>
              <a:gd name="connsiteY327" fmla="*/ 6858000 h 6858000"/>
              <a:gd name="connsiteX328" fmla="*/ 4391597 w 7467600"/>
              <a:gd name="connsiteY328" fmla="*/ 6556370 h 6858000"/>
              <a:gd name="connsiteX329" fmla="*/ 4668889 w 7467600"/>
              <a:gd name="connsiteY329" fmla="*/ 6246399 h 6858000"/>
              <a:gd name="connsiteX330" fmla="*/ 5055427 w 7467600"/>
              <a:gd name="connsiteY330" fmla="*/ 5931476 h 6858000"/>
              <a:gd name="connsiteX331" fmla="*/ 5371814 w 7467600"/>
              <a:gd name="connsiteY331" fmla="*/ 5678975 h 6858000"/>
              <a:gd name="connsiteX332" fmla="*/ 4987918 w 7467600"/>
              <a:gd name="connsiteY332" fmla="*/ 5838701 h 6858000"/>
              <a:gd name="connsiteX333" fmla="*/ 4317146 w 7467600"/>
              <a:gd name="connsiteY333" fmla="*/ 6587716 h 6858000"/>
              <a:gd name="connsiteX334" fmla="*/ 4171627 w 7467600"/>
              <a:gd name="connsiteY334" fmla="*/ 6858000 h 6858000"/>
              <a:gd name="connsiteX335" fmla="*/ 4081585 w 7467600"/>
              <a:gd name="connsiteY335" fmla="*/ 6858000 h 6858000"/>
              <a:gd name="connsiteX336" fmla="*/ 4238603 w 7467600"/>
              <a:gd name="connsiteY336" fmla="*/ 6559341 h 6858000"/>
              <a:gd name="connsiteX337" fmla="*/ 4778333 w 7467600"/>
              <a:gd name="connsiteY337" fmla="*/ 5873626 h 6858000"/>
              <a:gd name="connsiteX338" fmla="*/ 5414185 w 7467600"/>
              <a:gd name="connsiteY338" fmla="*/ 5573882 h 6858000"/>
              <a:gd name="connsiteX339" fmla="*/ 5959648 w 7467600"/>
              <a:gd name="connsiteY339" fmla="*/ 4760797 h 6858000"/>
              <a:gd name="connsiteX340" fmla="*/ 5355019 w 7467600"/>
              <a:gd name="connsiteY340" fmla="*/ 4734672 h 6858000"/>
              <a:gd name="connsiteX341" fmla="*/ 5083565 w 7467600"/>
              <a:gd name="connsiteY341" fmla="*/ 5179121 h 6858000"/>
              <a:gd name="connsiteX342" fmla="*/ 4713577 w 7467600"/>
              <a:gd name="connsiteY342" fmla="*/ 5616803 h 6858000"/>
              <a:gd name="connsiteX343" fmla="*/ 3989559 w 7467600"/>
              <a:gd name="connsiteY343" fmla="*/ 6145945 h 6858000"/>
              <a:gd name="connsiteX344" fmla="*/ 3939824 w 7467600"/>
              <a:gd name="connsiteY344" fmla="*/ 6066900 h 6858000"/>
              <a:gd name="connsiteX345" fmla="*/ 4584537 w 7467600"/>
              <a:gd name="connsiteY345" fmla="*/ 5324826 h 6858000"/>
              <a:gd name="connsiteX346" fmla="*/ 5037105 w 7467600"/>
              <a:gd name="connsiteY346" fmla="*/ 5088765 h 6858000"/>
              <a:gd name="connsiteX347" fmla="*/ 5039930 w 7467600"/>
              <a:gd name="connsiteY347" fmla="*/ 5089585 h 6858000"/>
              <a:gd name="connsiteX348" fmla="*/ 5263764 w 7467600"/>
              <a:gd name="connsiteY348" fmla="*/ 4735525 h 6858000"/>
              <a:gd name="connsiteX349" fmla="*/ 4086300 w 7467600"/>
              <a:gd name="connsiteY349" fmla="*/ 4884599 h 6858000"/>
              <a:gd name="connsiteX350" fmla="*/ 4085485 w 7467600"/>
              <a:gd name="connsiteY350" fmla="*/ 4899070 h 6858000"/>
              <a:gd name="connsiteX351" fmla="*/ 3871915 w 7467600"/>
              <a:gd name="connsiteY351" fmla="*/ 5253645 h 6858000"/>
              <a:gd name="connsiteX352" fmla="*/ 3799374 w 7467600"/>
              <a:gd name="connsiteY352" fmla="*/ 5466127 h 6858000"/>
              <a:gd name="connsiteX353" fmla="*/ 3498850 w 7467600"/>
              <a:gd name="connsiteY353" fmla="*/ 6661888 h 6858000"/>
              <a:gd name="connsiteX354" fmla="*/ 3399216 w 7467600"/>
              <a:gd name="connsiteY354" fmla="*/ 6858000 h 6858000"/>
              <a:gd name="connsiteX355" fmla="*/ 3303688 w 7467600"/>
              <a:gd name="connsiteY355" fmla="*/ 6858000 h 6858000"/>
              <a:gd name="connsiteX356" fmla="*/ 3391774 w 7467600"/>
              <a:gd name="connsiteY356" fmla="*/ 6697181 h 6858000"/>
              <a:gd name="connsiteX357" fmla="*/ 3735540 w 7467600"/>
              <a:gd name="connsiteY357" fmla="*/ 5546923 h 6858000"/>
              <a:gd name="connsiteX358" fmla="*/ 3729438 w 7467600"/>
              <a:gd name="connsiteY358" fmla="*/ 5569058 h 6858000"/>
              <a:gd name="connsiteX359" fmla="*/ 3707782 w 7467600"/>
              <a:gd name="connsiteY359" fmla="*/ 5644908 h 6858000"/>
              <a:gd name="connsiteX360" fmla="*/ 3583827 w 7467600"/>
              <a:gd name="connsiteY360" fmla="*/ 6039215 h 6858000"/>
              <a:gd name="connsiteX361" fmla="*/ 3547861 w 7467600"/>
              <a:gd name="connsiteY361" fmla="*/ 6129609 h 6858000"/>
              <a:gd name="connsiteX362" fmla="*/ 3490905 w 7467600"/>
              <a:gd name="connsiteY362" fmla="*/ 6277660 h 6858000"/>
              <a:gd name="connsiteX363" fmla="*/ 3455859 w 7467600"/>
              <a:gd name="connsiteY363" fmla="*/ 6391301 h 6858000"/>
              <a:gd name="connsiteX364" fmla="*/ 3429112 w 7467600"/>
              <a:gd name="connsiteY364" fmla="*/ 6479469 h 6858000"/>
              <a:gd name="connsiteX365" fmla="*/ 3304862 w 7467600"/>
              <a:gd name="connsiteY365" fmla="*/ 6796476 h 6858000"/>
              <a:gd name="connsiteX366" fmla="*/ 3276071 w 7467600"/>
              <a:gd name="connsiteY366" fmla="*/ 6858000 h 6858000"/>
              <a:gd name="connsiteX367" fmla="*/ 3240805 w 7467600"/>
              <a:gd name="connsiteY367" fmla="*/ 6858000 h 6858000"/>
              <a:gd name="connsiteX368" fmla="*/ 3275917 w 7467600"/>
              <a:gd name="connsiteY368" fmla="*/ 6783192 h 6858000"/>
              <a:gd name="connsiteX369" fmla="*/ 3399358 w 7467600"/>
              <a:gd name="connsiteY369" fmla="*/ 6469011 h 6858000"/>
              <a:gd name="connsiteX370" fmla="*/ 3425650 w 7467600"/>
              <a:gd name="connsiteY370" fmla="*/ 6381333 h 6858000"/>
              <a:gd name="connsiteX371" fmla="*/ 3460661 w 7467600"/>
              <a:gd name="connsiteY371" fmla="*/ 6266763 h 6858000"/>
              <a:gd name="connsiteX372" fmla="*/ 3518021 w 7467600"/>
              <a:gd name="connsiteY372" fmla="*/ 6117298 h 6858000"/>
              <a:gd name="connsiteX373" fmla="*/ 3554035 w 7467600"/>
              <a:gd name="connsiteY373" fmla="*/ 6027832 h 6858000"/>
              <a:gd name="connsiteX374" fmla="*/ 3677174 w 7467600"/>
              <a:gd name="connsiteY374" fmla="*/ 5636351 h 6858000"/>
              <a:gd name="connsiteX375" fmla="*/ 3698819 w 7467600"/>
              <a:gd name="connsiteY375" fmla="*/ 5560503 h 6858000"/>
              <a:gd name="connsiteX376" fmla="*/ 3702094 w 7467600"/>
              <a:gd name="connsiteY376" fmla="*/ 5549194 h 6858000"/>
              <a:gd name="connsiteX377" fmla="*/ 3398355 w 7467600"/>
              <a:gd name="connsiteY377" fmla="*/ 6094603 h 6858000"/>
              <a:gd name="connsiteX378" fmla="*/ 3193941 w 7467600"/>
              <a:gd name="connsiteY378" fmla="*/ 6798775 h 6858000"/>
              <a:gd name="connsiteX379" fmla="*/ 3184140 w 7467600"/>
              <a:gd name="connsiteY379" fmla="*/ 6858000 h 6858000"/>
              <a:gd name="connsiteX380" fmla="*/ 3099978 w 7467600"/>
              <a:gd name="connsiteY380" fmla="*/ 6858000 h 6858000"/>
              <a:gd name="connsiteX381" fmla="*/ 3101556 w 7467600"/>
              <a:gd name="connsiteY381" fmla="*/ 6843337 h 6858000"/>
              <a:gd name="connsiteX382" fmla="*/ 3370162 w 7467600"/>
              <a:gd name="connsiteY382" fmla="*/ 5785550 h 6858000"/>
              <a:gd name="connsiteX383" fmla="*/ 3746477 w 7467600"/>
              <a:gd name="connsiteY383" fmla="*/ 5377889 h 6858000"/>
              <a:gd name="connsiteX384" fmla="*/ 3863399 w 7467600"/>
              <a:gd name="connsiteY384" fmla="*/ 5087257 h 6858000"/>
              <a:gd name="connsiteX385" fmla="*/ 3968712 w 7467600"/>
              <a:gd name="connsiteY385" fmla="*/ 4913989 h 6858000"/>
              <a:gd name="connsiteX386" fmla="*/ 2792390 w 7467600"/>
              <a:gd name="connsiteY386" fmla="*/ 5382974 h 6858000"/>
              <a:gd name="connsiteX387" fmla="*/ 2714982 w 7467600"/>
              <a:gd name="connsiteY387" fmla="*/ 5427051 h 6858000"/>
              <a:gd name="connsiteX388" fmla="*/ 2813361 w 7467600"/>
              <a:gd name="connsiteY388" fmla="*/ 6023912 h 6858000"/>
              <a:gd name="connsiteX389" fmla="*/ 2688430 w 7467600"/>
              <a:gd name="connsiteY389" fmla="*/ 6801564 h 6858000"/>
              <a:gd name="connsiteX390" fmla="*/ 2629626 w 7467600"/>
              <a:gd name="connsiteY390" fmla="*/ 6763394 h 6858000"/>
              <a:gd name="connsiteX391" fmla="*/ 2565328 w 7467600"/>
              <a:gd name="connsiteY391" fmla="*/ 5516399 h 6858000"/>
              <a:gd name="connsiteX392" fmla="*/ 1922999 w 7467600"/>
              <a:gd name="connsiteY392" fmla="*/ 5980343 h 6858000"/>
              <a:gd name="connsiteX393" fmla="*/ 1950261 w 7467600"/>
              <a:gd name="connsiteY393" fmla="*/ 6405858 h 6858000"/>
              <a:gd name="connsiteX394" fmla="*/ 2365554 w 7467600"/>
              <a:gd name="connsiteY394" fmla="*/ 6759107 h 6858000"/>
              <a:gd name="connsiteX395" fmla="*/ 2424142 w 7467600"/>
              <a:gd name="connsiteY395" fmla="*/ 6858000 h 6858000"/>
              <a:gd name="connsiteX396" fmla="*/ 2395994 w 7467600"/>
              <a:gd name="connsiteY396" fmla="*/ 6858000 h 6858000"/>
              <a:gd name="connsiteX397" fmla="*/ 2392863 w 7467600"/>
              <a:gd name="connsiteY397" fmla="*/ 6852964 h 6858000"/>
              <a:gd name="connsiteX398" fmla="*/ 2017589 w 7467600"/>
              <a:gd name="connsiteY398" fmla="*/ 6493982 h 6858000"/>
              <a:gd name="connsiteX399" fmla="*/ 2147336 w 7467600"/>
              <a:gd name="connsiteY399" fmla="*/ 6594052 h 6858000"/>
              <a:gd name="connsiteX400" fmla="*/ 2207047 w 7467600"/>
              <a:gd name="connsiteY400" fmla="*/ 6654540 h 6858000"/>
              <a:gd name="connsiteX401" fmla="*/ 2299106 w 7467600"/>
              <a:gd name="connsiteY401" fmla="*/ 6778931 h 6858000"/>
              <a:gd name="connsiteX402" fmla="*/ 2314430 w 7467600"/>
              <a:gd name="connsiteY402" fmla="*/ 6801144 h 6858000"/>
              <a:gd name="connsiteX403" fmla="*/ 2352406 w 7467600"/>
              <a:gd name="connsiteY403" fmla="*/ 6858000 h 6858000"/>
              <a:gd name="connsiteX404" fmla="*/ 2314492 w 7467600"/>
              <a:gd name="connsiteY404" fmla="*/ 6858000 h 6858000"/>
              <a:gd name="connsiteX405" fmla="*/ 2288095 w 7467600"/>
              <a:gd name="connsiteY405" fmla="*/ 6818030 h 6858000"/>
              <a:gd name="connsiteX406" fmla="*/ 2272768 w 7467600"/>
              <a:gd name="connsiteY406" fmla="*/ 6795822 h 6858000"/>
              <a:gd name="connsiteX407" fmla="*/ 2182715 w 7467600"/>
              <a:gd name="connsiteY407" fmla="*/ 6675071 h 6858000"/>
              <a:gd name="connsiteX408" fmla="*/ 2032061 w 7467600"/>
              <a:gd name="connsiteY408" fmla="*/ 6541380 h 6858000"/>
              <a:gd name="connsiteX409" fmla="*/ 2257220 w 7467600"/>
              <a:gd name="connsiteY409" fmla="*/ 6826257 h 6858000"/>
              <a:gd name="connsiteX410" fmla="*/ 2281324 w 7467600"/>
              <a:gd name="connsiteY410" fmla="*/ 6858000 h 6858000"/>
              <a:gd name="connsiteX411" fmla="*/ 2242860 w 7467600"/>
              <a:gd name="connsiteY411" fmla="*/ 6858000 h 6858000"/>
              <a:gd name="connsiteX412" fmla="*/ 2232818 w 7467600"/>
              <a:gd name="connsiteY412" fmla="*/ 6844926 h 6858000"/>
              <a:gd name="connsiteX413" fmla="*/ 1990172 w 7467600"/>
              <a:gd name="connsiteY413" fmla="*/ 6542121 h 6858000"/>
              <a:gd name="connsiteX414" fmla="*/ 2124090 w 7467600"/>
              <a:gd name="connsiteY414" fmla="*/ 6761017 h 6858000"/>
              <a:gd name="connsiteX415" fmla="*/ 2200380 w 7467600"/>
              <a:gd name="connsiteY415" fmla="*/ 6858000 h 6858000"/>
              <a:gd name="connsiteX416" fmla="*/ 2147507 w 7467600"/>
              <a:gd name="connsiteY416" fmla="*/ 6858000 h 6858000"/>
              <a:gd name="connsiteX417" fmla="*/ 2070668 w 7467600"/>
              <a:gd name="connsiteY417" fmla="*/ 6761520 h 6858000"/>
              <a:gd name="connsiteX418" fmla="*/ 1975142 w 7467600"/>
              <a:gd name="connsiteY418" fmla="*/ 6585570 h 6858000"/>
              <a:gd name="connsiteX419" fmla="*/ 2050035 w 7467600"/>
              <a:gd name="connsiteY419" fmla="*/ 6813345 h 6858000"/>
              <a:gd name="connsiteX420" fmla="*/ 2063025 w 7467600"/>
              <a:gd name="connsiteY420" fmla="*/ 6858000 h 6858000"/>
              <a:gd name="connsiteX421" fmla="*/ 2021675 w 7467600"/>
              <a:gd name="connsiteY421" fmla="*/ 6858000 h 6858000"/>
              <a:gd name="connsiteX422" fmla="*/ 2019308 w 7467600"/>
              <a:gd name="connsiteY422" fmla="*/ 6847118 h 6858000"/>
              <a:gd name="connsiteX423" fmla="*/ 1938835 w 7467600"/>
              <a:gd name="connsiteY423" fmla="*/ 6551160 h 6858000"/>
              <a:gd name="connsiteX424" fmla="*/ 1953230 w 7467600"/>
              <a:gd name="connsiteY424" fmla="*/ 6759699 h 6858000"/>
              <a:gd name="connsiteX425" fmla="*/ 1956763 w 7467600"/>
              <a:gd name="connsiteY425" fmla="*/ 6778191 h 6858000"/>
              <a:gd name="connsiteX426" fmla="*/ 1967925 w 7467600"/>
              <a:gd name="connsiteY426" fmla="*/ 6858000 h 6858000"/>
              <a:gd name="connsiteX427" fmla="*/ 1936622 w 7467600"/>
              <a:gd name="connsiteY427" fmla="*/ 6858000 h 6858000"/>
              <a:gd name="connsiteX428" fmla="*/ 1926261 w 7467600"/>
              <a:gd name="connsiteY428" fmla="*/ 6784064 h 6858000"/>
              <a:gd name="connsiteX429" fmla="*/ 1922724 w 7467600"/>
              <a:gd name="connsiteY429" fmla="*/ 6765577 h 6858000"/>
              <a:gd name="connsiteX430" fmla="*/ 1904650 w 7467600"/>
              <a:gd name="connsiteY430" fmla="*/ 6639616 h 6858000"/>
              <a:gd name="connsiteX431" fmla="*/ 1885273 w 7467600"/>
              <a:gd name="connsiteY431" fmla="*/ 6858000 h 6858000"/>
              <a:gd name="connsiteX432" fmla="*/ 1854363 w 7467600"/>
              <a:gd name="connsiteY432" fmla="*/ 6858000 h 6858000"/>
              <a:gd name="connsiteX433" fmla="*/ 1880391 w 7467600"/>
              <a:gd name="connsiteY433" fmla="*/ 6603796 h 6858000"/>
              <a:gd name="connsiteX434" fmla="*/ 1818273 w 7467600"/>
              <a:gd name="connsiteY434" fmla="*/ 6715729 h 6858000"/>
              <a:gd name="connsiteX435" fmla="*/ 1794691 w 7467600"/>
              <a:gd name="connsiteY435" fmla="*/ 6843239 h 6858000"/>
              <a:gd name="connsiteX436" fmla="*/ 1794914 w 7467600"/>
              <a:gd name="connsiteY436" fmla="*/ 6858000 h 6858000"/>
              <a:gd name="connsiteX437" fmla="*/ 1746128 w 7467600"/>
              <a:gd name="connsiteY437" fmla="*/ 6858000 h 6858000"/>
              <a:gd name="connsiteX438" fmla="*/ 1753934 w 7467600"/>
              <a:gd name="connsiteY438" fmla="*/ 6724796 h 6858000"/>
              <a:gd name="connsiteX439" fmla="*/ 1792053 w 7467600"/>
              <a:gd name="connsiteY439" fmla="*/ 6572396 h 6858000"/>
              <a:gd name="connsiteX440" fmla="*/ 1862248 w 7467600"/>
              <a:gd name="connsiteY440" fmla="*/ 6266397 h 6858000"/>
              <a:gd name="connsiteX441" fmla="*/ 1862250 w 7467600"/>
              <a:gd name="connsiteY441" fmla="*/ 6033531 h 6858000"/>
              <a:gd name="connsiteX442" fmla="*/ 1211999 w 7467600"/>
              <a:gd name="connsiteY442" fmla="*/ 6683610 h 6858000"/>
              <a:gd name="connsiteX443" fmla="*/ 1213266 w 7467600"/>
              <a:gd name="connsiteY443" fmla="*/ 6691947 h 6858000"/>
              <a:gd name="connsiteX444" fmla="*/ 1203370 w 7467600"/>
              <a:gd name="connsiteY444" fmla="*/ 6850676 h 6858000"/>
              <a:gd name="connsiteX445" fmla="*/ 1203671 w 7467600"/>
              <a:gd name="connsiteY445" fmla="*/ 6858000 h 6858000"/>
              <a:gd name="connsiteX446" fmla="*/ 1143180 w 7467600"/>
              <a:gd name="connsiteY446" fmla="*/ 6858000 h 6858000"/>
              <a:gd name="connsiteX447" fmla="*/ 1142176 w 7467600"/>
              <a:gd name="connsiteY447" fmla="*/ 6766045 h 6858000"/>
              <a:gd name="connsiteX448" fmla="*/ 1067484 w 7467600"/>
              <a:gd name="connsiteY448" fmla="*/ 6858000 h 6858000"/>
              <a:gd name="connsiteX449" fmla="*/ 953928 w 7467600"/>
              <a:gd name="connsiteY449" fmla="*/ 6858000 h 6858000"/>
              <a:gd name="connsiteX450" fmla="*/ 959715 w 7467600"/>
              <a:gd name="connsiteY450" fmla="*/ 6850185 h 6858000"/>
              <a:gd name="connsiteX451" fmla="*/ 1483788 w 7467600"/>
              <a:gd name="connsiteY451" fmla="*/ 6259174 h 6858000"/>
              <a:gd name="connsiteX452" fmla="*/ 1100671 w 7467600"/>
              <a:gd name="connsiteY452" fmla="*/ 6252137 h 6858000"/>
              <a:gd name="connsiteX453" fmla="*/ 1090144 w 7467600"/>
              <a:gd name="connsiteY453" fmla="*/ 6256748 h 6858000"/>
              <a:gd name="connsiteX454" fmla="*/ 1095872 w 7467600"/>
              <a:gd name="connsiteY454" fmla="*/ 6271892 h 6858000"/>
              <a:gd name="connsiteX455" fmla="*/ 262785 w 7467600"/>
              <a:gd name="connsiteY455" fmla="*/ 6845450 h 6858000"/>
              <a:gd name="connsiteX456" fmla="*/ 209968 w 7467600"/>
              <a:gd name="connsiteY456" fmla="*/ 6770713 h 6858000"/>
              <a:gd name="connsiteX457" fmla="*/ 873460 w 7467600"/>
              <a:gd name="connsiteY457" fmla="*/ 6253768 h 6858000"/>
              <a:gd name="connsiteX458" fmla="*/ 192686 w 7467600"/>
              <a:gd name="connsiteY458" fmla="*/ 5849257 h 6858000"/>
              <a:gd name="connsiteX459" fmla="*/ 4696 w 7467600"/>
              <a:gd name="connsiteY459" fmla="*/ 5697668 h 6858000"/>
              <a:gd name="connsiteX460" fmla="*/ 0 w 7467600"/>
              <a:gd name="connsiteY460" fmla="*/ 5689984 h 6858000"/>
              <a:gd name="connsiteX461" fmla="*/ 0 w 7467600"/>
              <a:gd name="connsiteY461" fmla="*/ 5513472 h 6858000"/>
              <a:gd name="connsiteX462" fmla="*/ 174101 w 7467600"/>
              <a:gd name="connsiteY462" fmla="*/ 5620277 h 6858000"/>
              <a:gd name="connsiteX463" fmla="*/ 891800 w 7467600"/>
              <a:gd name="connsiteY463" fmla="*/ 6036935 h 6858000"/>
              <a:gd name="connsiteX464" fmla="*/ 1072219 w 7467600"/>
              <a:gd name="connsiteY464" fmla="*/ 6169443 h 6858000"/>
              <a:gd name="connsiteX465" fmla="*/ 1074117 w 7467600"/>
              <a:gd name="connsiteY465" fmla="*/ 6170301 h 6858000"/>
              <a:gd name="connsiteX466" fmla="*/ 1083114 w 7467600"/>
              <a:gd name="connsiteY466" fmla="*/ 6174131 h 6858000"/>
              <a:gd name="connsiteX467" fmla="*/ 1543010 w 7467600"/>
              <a:gd name="connsiteY467" fmla="*/ 6191140 h 6858000"/>
              <a:gd name="connsiteX468" fmla="*/ 1551080 w 7467600"/>
              <a:gd name="connsiteY468" fmla="*/ 6195006 h 6858000"/>
              <a:gd name="connsiteX469" fmla="*/ 2345443 w 7467600"/>
              <a:gd name="connsiteY469" fmla="*/ 5549882 h 6858000"/>
              <a:gd name="connsiteX470" fmla="*/ 1721499 w 7467600"/>
              <a:gd name="connsiteY470" fmla="*/ 5599969 h 6858000"/>
              <a:gd name="connsiteX471" fmla="*/ 767716 w 7467600"/>
              <a:gd name="connsiteY471" fmla="*/ 5472768 h 6858000"/>
              <a:gd name="connsiteX472" fmla="*/ 722147 w 7467600"/>
              <a:gd name="connsiteY472" fmla="*/ 5393091 h 6858000"/>
              <a:gd name="connsiteX473" fmla="*/ 1485552 w 7467600"/>
              <a:gd name="connsiteY473" fmla="*/ 5313202 h 6858000"/>
              <a:gd name="connsiteX474" fmla="*/ 2143004 w 7467600"/>
              <a:gd name="connsiteY474" fmla="*/ 5402420 h 6858000"/>
              <a:gd name="connsiteX475" fmla="*/ 1933391 w 7467600"/>
              <a:gd name="connsiteY475" fmla="*/ 5156971 h 6858000"/>
              <a:gd name="connsiteX476" fmla="*/ 1827118 w 7467600"/>
              <a:gd name="connsiteY476" fmla="*/ 4968410 h 6858000"/>
              <a:gd name="connsiteX477" fmla="*/ 1837349 w 7467600"/>
              <a:gd name="connsiteY477" fmla="*/ 4956357 h 6858000"/>
              <a:gd name="connsiteX478" fmla="*/ 2162835 w 7467600"/>
              <a:gd name="connsiteY478" fmla="*/ 5187853 h 6858000"/>
              <a:gd name="connsiteX479" fmla="*/ 2257167 w 7467600"/>
              <a:gd name="connsiteY479" fmla="*/ 5462123 h 6858000"/>
              <a:gd name="connsiteX480" fmla="*/ 2261598 w 7467600"/>
              <a:gd name="connsiteY480" fmla="*/ 5467998 h 6858000"/>
              <a:gd name="connsiteX481" fmla="*/ 2437177 w 7467600"/>
              <a:gd name="connsiteY481" fmla="*/ 5479608 h 6858000"/>
              <a:gd name="connsiteX482" fmla="*/ 2445247 w 7467600"/>
              <a:gd name="connsiteY482" fmla="*/ 5483476 h 6858000"/>
              <a:gd name="connsiteX483" fmla="*/ 2743626 w 7467600"/>
              <a:gd name="connsiteY483" fmla="*/ 5304819 h 6858000"/>
              <a:gd name="connsiteX484" fmla="*/ 3048102 w 7467600"/>
              <a:gd name="connsiteY484" fmla="*/ 5150595 h 6858000"/>
              <a:gd name="connsiteX485" fmla="*/ 1799414 w 7467600"/>
              <a:gd name="connsiteY485" fmla="*/ 4694732 h 6858000"/>
              <a:gd name="connsiteX486" fmla="*/ 1771735 w 7467600"/>
              <a:gd name="connsiteY486" fmla="*/ 4619929 h 6858000"/>
              <a:gd name="connsiteX487" fmla="*/ 3104273 w 7467600"/>
              <a:gd name="connsiteY487" fmla="*/ 5076159 h 6858000"/>
              <a:gd name="connsiteX488" fmla="*/ 3113245 w 7467600"/>
              <a:gd name="connsiteY488" fmla="*/ 5090705 h 6858000"/>
              <a:gd name="connsiteX489" fmla="*/ 3126294 w 7467600"/>
              <a:gd name="connsiteY489" fmla="*/ 5114400 h 6858000"/>
              <a:gd name="connsiteX490" fmla="*/ 3937433 w 7467600"/>
              <a:gd name="connsiteY490" fmla="*/ 4830473 h 6858000"/>
              <a:gd name="connsiteX491" fmla="*/ 3590475 w 7467600"/>
              <a:gd name="connsiteY491" fmla="*/ 4597974 h 6858000"/>
              <a:gd name="connsiteX492" fmla="*/ 3100264 w 7467600"/>
              <a:gd name="connsiteY492" fmla="*/ 4579845 h 6858000"/>
              <a:gd name="connsiteX493" fmla="*/ 2183576 w 7467600"/>
              <a:gd name="connsiteY493" fmla="*/ 4227150 h 6858000"/>
              <a:gd name="connsiteX494" fmla="*/ 2151029 w 7467600"/>
              <a:gd name="connsiteY494" fmla="*/ 4146947 h 6858000"/>
              <a:gd name="connsiteX495" fmla="*/ 3563434 w 7467600"/>
              <a:gd name="connsiteY495" fmla="*/ 4469115 h 6858000"/>
              <a:gd name="connsiteX496" fmla="*/ 3177952 w 7467600"/>
              <a:gd name="connsiteY496" fmla="*/ 3657386 h 6858000"/>
              <a:gd name="connsiteX497" fmla="*/ 3189263 w 7467600"/>
              <a:gd name="connsiteY497" fmla="*/ 3625726 h 6858000"/>
              <a:gd name="connsiteX498" fmla="*/ 3560912 w 7467600"/>
              <a:gd name="connsiteY498" fmla="*/ 4079863 h 6858000"/>
              <a:gd name="connsiteX499" fmla="*/ 3626636 w 7467600"/>
              <a:gd name="connsiteY499" fmla="*/ 4512230 h 6858000"/>
              <a:gd name="connsiteX500" fmla="*/ 3653088 w 7467600"/>
              <a:gd name="connsiteY500" fmla="*/ 4521417 h 6858000"/>
              <a:gd name="connsiteX501" fmla="*/ 3988128 w 7467600"/>
              <a:gd name="connsiteY501" fmla="*/ 4817267 h 6858000"/>
              <a:gd name="connsiteX502" fmla="*/ 4830582 w 7467600"/>
              <a:gd name="connsiteY502" fmla="*/ 4676000 h 6858000"/>
              <a:gd name="connsiteX503" fmla="*/ 4830100 w 7467600"/>
              <a:gd name="connsiteY503" fmla="*/ 4675554 h 6858000"/>
              <a:gd name="connsiteX504" fmla="*/ 4036318 w 7467600"/>
              <a:gd name="connsiteY504" fmla="*/ 4147013 h 6858000"/>
              <a:gd name="connsiteX505" fmla="*/ 3432098 w 7467600"/>
              <a:gd name="connsiteY505" fmla="*/ 3537312 h 6858000"/>
              <a:gd name="connsiteX506" fmla="*/ 3446761 w 7467600"/>
              <a:gd name="connsiteY506" fmla="*/ 3461278 h 6858000"/>
              <a:gd name="connsiteX507" fmla="*/ 4419733 w 7467600"/>
              <a:gd name="connsiteY507" fmla="*/ 3963555 h 6858000"/>
              <a:gd name="connsiteX508" fmla="*/ 4781371 w 7467600"/>
              <a:gd name="connsiteY508" fmla="*/ 4458604 h 6858000"/>
              <a:gd name="connsiteX509" fmla="*/ 4780440 w 7467600"/>
              <a:gd name="connsiteY509" fmla="*/ 4470290 h 6858000"/>
              <a:gd name="connsiteX510" fmla="*/ 4898954 w 7467600"/>
              <a:gd name="connsiteY510" fmla="*/ 4662092 h 6858000"/>
              <a:gd name="connsiteX511" fmla="*/ 4900699 w 7467600"/>
              <a:gd name="connsiteY511" fmla="*/ 4670867 h 6858000"/>
              <a:gd name="connsiteX512" fmla="*/ 5714511 w 7467600"/>
              <a:gd name="connsiteY512" fmla="*/ 4663483 h 6858000"/>
              <a:gd name="connsiteX513" fmla="*/ 5464793 w 7467600"/>
              <a:gd name="connsiteY513" fmla="*/ 4393556 h 6858000"/>
              <a:gd name="connsiteX514" fmla="*/ 5461897 w 7467600"/>
              <a:gd name="connsiteY514" fmla="*/ 4390879 h 6858000"/>
              <a:gd name="connsiteX515" fmla="*/ 4294126 w 7467600"/>
              <a:gd name="connsiteY515" fmla="*/ 3303048 h 6858000"/>
              <a:gd name="connsiteX516" fmla="*/ 4305321 w 7467600"/>
              <a:gd name="connsiteY516" fmla="*/ 3256953 h 6858000"/>
              <a:gd name="connsiteX517" fmla="*/ 4949299 w 7467600"/>
              <a:gd name="connsiteY517" fmla="*/ 3766336 h 6858000"/>
              <a:gd name="connsiteX518" fmla="*/ 5291452 w 7467600"/>
              <a:gd name="connsiteY518" fmla="*/ 4076801 h 6858000"/>
              <a:gd name="connsiteX519" fmla="*/ 5434998 w 7467600"/>
              <a:gd name="connsiteY519" fmla="*/ 4254100 h 6858000"/>
              <a:gd name="connsiteX520" fmla="*/ 5351015 w 7467600"/>
              <a:gd name="connsiteY520" fmla="*/ 3760989 h 6858000"/>
              <a:gd name="connsiteX521" fmla="*/ 5413780 w 7467600"/>
              <a:gd name="connsiteY521" fmla="*/ 2966265 h 6858000"/>
              <a:gd name="connsiteX522" fmla="*/ 5425627 w 7467600"/>
              <a:gd name="connsiteY522" fmla="*/ 2954192 h 6858000"/>
              <a:gd name="connsiteX523" fmla="*/ 6604735 w 7467600"/>
              <a:gd name="connsiteY523" fmla="*/ 2041381 h 6858000"/>
              <a:gd name="connsiteX524" fmla="*/ 7204487 w 7467600"/>
              <a:gd name="connsiteY524" fmla="*/ 2742112 h 6858000"/>
              <a:gd name="connsiteX525" fmla="*/ 7131592 w 7467600"/>
              <a:gd name="connsiteY525" fmla="*/ 2672096 h 6858000"/>
              <a:gd name="connsiteX526" fmla="*/ 6996344 w 7467600"/>
              <a:gd name="connsiteY526" fmla="*/ 2518310 h 6858000"/>
              <a:gd name="connsiteX527" fmla="*/ 6735495 w 7467600"/>
              <a:gd name="connsiteY527" fmla="*/ 2196890 h 6858000"/>
              <a:gd name="connsiteX528" fmla="*/ 6721901 w 7467600"/>
              <a:gd name="connsiteY528" fmla="*/ 2179274 h 6858000"/>
              <a:gd name="connsiteX529" fmla="*/ 6604735 w 7467600"/>
              <a:gd name="connsiteY529" fmla="*/ 2041381 h 6858000"/>
              <a:gd name="connsiteX530" fmla="*/ 6591670 w 7467600"/>
              <a:gd name="connsiteY530" fmla="*/ 1988277 h 6858000"/>
              <a:gd name="connsiteX531" fmla="*/ 6747349 w 7467600"/>
              <a:gd name="connsiteY531" fmla="*/ 2160069 h 6858000"/>
              <a:gd name="connsiteX532" fmla="*/ 6760943 w 7467600"/>
              <a:gd name="connsiteY532" fmla="*/ 2177686 h 6858000"/>
              <a:gd name="connsiteX533" fmla="*/ 7021065 w 7467600"/>
              <a:gd name="connsiteY533" fmla="*/ 2498102 h 6858000"/>
              <a:gd name="connsiteX534" fmla="*/ 7155223 w 7467600"/>
              <a:gd name="connsiteY534" fmla="*/ 2650386 h 6858000"/>
              <a:gd name="connsiteX535" fmla="*/ 7203167 w 7467600"/>
              <a:gd name="connsiteY535" fmla="*/ 2697288 h 6858000"/>
              <a:gd name="connsiteX536" fmla="*/ 6937703 w 7467600"/>
              <a:gd name="connsiteY536" fmla="*/ 2321981 h 6858000"/>
              <a:gd name="connsiteX537" fmla="*/ 6591670 w 7467600"/>
              <a:gd name="connsiteY537" fmla="*/ 1988277 h 6858000"/>
              <a:gd name="connsiteX538" fmla="*/ 5798671 w 7467600"/>
              <a:gd name="connsiteY538" fmla="*/ 1981601 h 6858000"/>
              <a:gd name="connsiteX539" fmla="*/ 5754709 w 7467600"/>
              <a:gd name="connsiteY539" fmla="*/ 2071454 h 6858000"/>
              <a:gd name="connsiteX540" fmla="*/ 5763044 w 7467600"/>
              <a:gd name="connsiteY540" fmla="*/ 2842206 h 6858000"/>
              <a:gd name="connsiteX541" fmla="*/ 5764974 w 7467600"/>
              <a:gd name="connsiteY541" fmla="*/ 2799609 h 6858000"/>
              <a:gd name="connsiteX542" fmla="*/ 5767665 w 7467600"/>
              <a:gd name="connsiteY542" fmla="*/ 2666409 h 6858000"/>
              <a:gd name="connsiteX543" fmla="*/ 5763055 w 7467600"/>
              <a:gd name="connsiteY543" fmla="*/ 2579705 h 6858000"/>
              <a:gd name="connsiteX544" fmla="*/ 5758079 w 7467600"/>
              <a:gd name="connsiteY544" fmla="*/ 2492508 h 6858000"/>
              <a:gd name="connsiteX545" fmla="*/ 5779325 w 7467600"/>
              <a:gd name="connsiteY545" fmla="*/ 2197069 h 6858000"/>
              <a:gd name="connsiteX546" fmla="*/ 5798671 w 7467600"/>
              <a:gd name="connsiteY546" fmla="*/ 1981601 h 6858000"/>
              <a:gd name="connsiteX547" fmla="*/ 5829202 w 7467600"/>
              <a:gd name="connsiteY547" fmla="*/ 1971679 h 6858000"/>
              <a:gd name="connsiteX548" fmla="*/ 5809558 w 7467600"/>
              <a:gd name="connsiteY548" fmla="*/ 2198043 h 6858000"/>
              <a:gd name="connsiteX549" fmla="*/ 5788653 w 7467600"/>
              <a:gd name="connsiteY549" fmla="*/ 2489430 h 6858000"/>
              <a:gd name="connsiteX550" fmla="*/ 5793439 w 7467600"/>
              <a:gd name="connsiteY550" fmla="*/ 2575235 h 6858000"/>
              <a:gd name="connsiteX551" fmla="*/ 5796837 w 7467600"/>
              <a:gd name="connsiteY551" fmla="*/ 2637633 h 6858000"/>
              <a:gd name="connsiteX552" fmla="*/ 5818614 w 7467600"/>
              <a:gd name="connsiteY552" fmla="*/ 2473055 h 6858000"/>
              <a:gd name="connsiteX553" fmla="*/ 5829202 w 7467600"/>
              <a:gd name="connsiteY553" fmla="*/ 1971679 h 6858000"/>
              <a:gd name="connsiteX554" fmla="*/ 5911389 w 7467600"/>
              <a:gd name="connsiteY554" fmla="*/ 1898371 h 6858000"/>
              <a:gd name="connsiteX555" fmla="*/ 6237627 w 7467600"/>
              <a:gd name="connsiteY555" fmla="*/ 2231921 h 6858000"/>
              <a:gd name="connsiteX556" fmla="*/ 5911389 w 7467600"/>
              <a:gd name="connsiteY556" fmla="*/ 1898371 h 6858000"/>
              <a:gd name="connsiteX557" fmla="*/ 6944437 w 7467600"/>
              <a:gd name="connsiteY557" fmla="*/ 1575402 h 6858000"/>
              <a:gd name="connsiteX558" fmla="*/ 6304730 w 7467600"/>
              <a:gd name="connsiteY558" fmla="*/ 1766654 h 6858000"/>
              <a:gd name="connsiteX559" fmla="*/ 6944437 w 7467600"/>
              <a:gd name="connsiteY559" fmla="*/ 1575402 h 6858000"/>
              <a:gd name="connsiteX560" fmla="*/ 7019523 w 7467600"/>
              <a:gd name="connsiteY560" fmla="*/ 1519450 h 6858000"/>
              <a:gd name="connsiteX561" fmla="*/ 6298091 w 7467600"/>
              <a:gd name="connsiteY561" fmla="*/ 1737122 h 6858000"/>
              <a:gd name="connsiteX562" fmla="*/ 7019523 w 7467600"/>
              <a:gd name="connsiteY562" fmla="*/ 1519450 h 6858000"/>
              <a:gd name="connsiteX563" fmla="*/ 2399523 w 7467600"/>
              <a:gd name="connsiteY563" fmla="*/ 1428234 h 6858000"/>
              <a:gd name="connsiteX564" fmla="*/ 2224982 w 7467600"/>
              <a:gd name="connsiteY564" fmla="*/ 1826201 h 6858000"/>
              <a:gd name="connsiteX565" fmla="*/ 2096099 w 7467600"/>
              <a:gd name="connsiteY565" fmla="*/ 2345900 h 6858000"/>
              <a:gd name="connsiteX566" fmla="*/ 2283317 w 7467600"/>
              <a:gd name="connsiteY566" fmla="*/ 1796925 h 6858000"/>
              <a:gd name="connsiteX567" fmla="*/ 2399523 w 7467600"/>
              <a:gd name="connsiteY567" fmla="*/ 1428234 h 6858000"/>
              <a:gd name="connsiteX568" fmla="*/ 2448558 w 7467600"/>
              <a:gd name="connsiteY568" fmla="*/ 1373435 h 6858000"/>
              <a:gd name="connsiteX569" fmla="*/ 2312521 w 7467600"/>
              <a:gd name="connsiteY569" fmla="*/ 1806140 h 6858000"/>
              <a:gd name="connsiteX570" fmla="*/ 2127533 w 7467600"/>
              <a:gd name="connsiteY570" fmla="*/ 2348380 h 6858000"/>
              <a:gd name="connsiteX571" fmla="*/ 2358080 w 7467600"/>
              <a:gd name="connsiteY571" fmla="*/ 1866134 h 6858000"/>
              <a:gd name="connsiteX572" fmla="*/ 2407436 w 7467600"/>
              <a:gd name="connsiteY572" fmla="*/ 1651070 h 6858000"/>
              <a:gd name="connsiteX573" fmla="*/ 2448558 w 7467600"/>
              <a:gd name="connsiteY573" fmla="*/ 1373435 h 6858000"/>
              <a:gd name="connsiteX574" fmla="*/ 278707 w 7467600"/>
              <a:gd name="connsiteY574" fmla="*/ 1352270 h 6858000"/>
              <a:gd name="connsiteX575" fmla="*/ 321570 w 7467600"/>
              <a:gd name="connsiteY575" fmla="*/ 1861610 h 6858000"/>
              <a:gd name="connsiteX576" fmla="*/ 294281 w 7467600"/>
              <a:gd name="connsiteY576" fmla="*/ 1440658 h 6858000"/>
              <a:gd name="connsiteX577" fmla="*/ 278707 w 7467600"/>
              <a:gd name="connsiteY577" fmla="*/ 1352270 h 6858000"/>
              <a:gd name="connsiteX578" fmla="*/ 1423821 w 7467600"/>
              <a:gd name="connsiteY578" fmla="*/ 1351958 h 6858000"/>
              <a:gd name="connsiteX579" fmla="*/ 1638521 w 7467600"/>
              <a:gd name="connsiteY579" fmla="*/ 1908470 h 6858000"/>
              <a:gd name="connsiteX580" fmla="*/ 1754199 w 7467600"/>
              <a:gd name="connsiteY580" fmla="*/ 2149284 h 6858000"/>
              <a:gd name="connsiteX581" fmla="*/ 1908359 w 7467600"/>
              <a:gd name="connsiteY581" fmla="*/ 2364988 h 6858000"/>
              <a:gd name="connsiteX582" fmla="*/ 1647661 w 7467600"/>
              <a:gd name="connsiteY582" fmla="*/ 1825945 h 6858000"/>
              <a:gd name="connsiteX583" fmla="*/ 1423821 w 7467600"/>
              <a:gd name="connsiteY583" fmla="*/ 1351958 h 6858000"/>
              <a:gd name="connsiteX584" fmla="*/ 1431890 w 7467600"/>
              <a:gd name="connsiteY584" fmla="*/ 1306475 h 6858000"/>
              <a:gd name="connsiteX585" fmla="*/ 1507597 w 7467600"/>
              <a:gd name="connsiteY585" fmla="*/ 1446132 h 6858000"/>
              <a:gd name="connsiteX586" fmla="*/ 1674586 w 7467600"/>
              <a:gd name="connsiteY586" fmla="*/ 1813832 h 6858000"/>
              <a:gd name="connsiteX587" fmla="*/ 1815950 w 7467600"/>
              <a:gd name="connsiteY587" fmla="*/ 2128564 h 6858000"/>
              <a:gd name="connsiteX588" fmla="*/ 1984242 w 7467600"/>
              <a:gd name="connsiteY588" fmla="*/ 2430829 h 6858000"/>
              <a:gd name="connsiteX589" fmla="*/ 2014023 w 7467600"/>
              <a:gd name="connsiteY589" fmla="*/ 2450995 h 6858000"/>
              <a:gd name="connsiteX590" fmla="*/ 1747337 w 7467600"/>
              <a:gd name="connsiteY590" fmla="*/ 1855264 h 6858000"/>
              <a:gd name="connsiteX591" fmla="*/ 1533749 w 7467600"/>
              <a:gd name="connsiteY591" fmla="*/ 1478656 h 6858000"/>
              <a:gd name="connsiteX592" fmla="*/ 1431890 w 7467600"/>
              <a:gd name="connsiteY592" fmla="*/ 1306475 h 6858000"/>
              <a:gd name="connsiteX593" fmla="*/ 5052692 w 7467600"/>
              <a:gd name="connsiteY593" fmla="*/ 1292994 h 6858000"/>
              <a:gd name="connsiteX594" fmla="*/ 5200661 w 7467600"/>
              <a:gd name="connsiteY594" fmla="*/ 1635186 h 6858000"/>
              <a:gd name="connsiteX595" fmla="*/ 5297138 w 7467600"/>
              <a:gd name="connsiteY595" fmla="*/ 1906351 h 6858000"/>
              <a:gd name="connsiteX596" fmla="*/ 5052692 w 7467600"/>
              <a:gd name="connsiteY596" fmla="*/ 1292994 h 6858000"/>
              <a:gd name="connsiteX597" fmla="*/ 5009948 w 7467600"/>
              <a:gd name="connsiteY597" fmla="*/ 1273619 h 6858000"/>
              <a:gd name="connsiteX598" fmla="*/ 5121777 w 7467600"/>
              <a:gd name="connsiteY598" fmla="*/ 1654213 h 6858000"/>
              <a:gd name="connsiteX599" fmla="*/ 5293545 w 7467600"/>
              <a:gd name="connsiteY599" fmla="*/ 2072247 h 6858000"/>
              <a:gd name="connsiteX600" fmla="*/ 5294042 w 7467600"/>
              <a:gd name="connsiteY600" fmla="*/ 2065019 h 6858000"/>
              <a:gd name="connsiteX601" fmla="*/ 5171936 w 7467600"/>
              <a:gd name="connsiteY601" fmla="*/ 1647613 h 6858000"/>
              <a:gd name="connsiteX602" fmla="*/ 5009948 w 7467600"/>
              <a:gd name="connsiteY602" fmla="*/ 1273619 h 6858000"/>
              <a:gd name="connsiteX603" fmla="*/ 655236 w 7467600"/>
              <a:gd name="connsiteY603" fmla="*/ 1268632 h 6858000"/>
              <a:gd name="connsiteX604" fmla="*/ 839521 w 7467600"/>
              <a:gd name="connsiteY604" fmla="*/ 1685315 h 6858000"/>
              <a:gd name="connsiteX605" fmla="*/ 1109416 w 7467600"/>
              <a:gd name="connsiteY605" fmla="*/ 2061663 h 6858000"/>
              <a:gd name="connsiteX606" fmla="*/ 1298300 w 7467600"/>
              <a:gd name="connsiteY606" fmla="*/ 2247742 h 6858000"/>
              <a:gd name="connsiteX607" fmla="*/ 1125871 w 7467600"/>
              <a:gd name="connsiteY607" fmla="*/ 1989513 h 6858000"/>
              <a:gd name="connsiteX608" fmla="*/ 981574 w 7467600"/>
              <a:gd name="connsiteY608" fmla="*/ 1783157 h 6858000"/>
              <a:gd name="connsiteX609" fmla="*/ 922198 w 7467600"/>
              <a:gd name="connsiteY609" fmla="*/ 1677437 h 6858000"/>
              <a:gd name="connsiteX610" fmla="*/ 869293 w 7467600"/>
              <a:gd name="connsiteY610" fmla="*/ 1583214 h 6858000"/>
              <a:gd name="connsiteX611" fmla="*/ 751431 w 7467600"/>
              <a:gd name="connsiteY611" fmla="*/ 1405731 h 6858000"/>
              <a:gd name="connsiteX612" fmla="*/ 655236 w 7467600"/>
              <a:gd name="connsiteY612" fmla="*/ 1268632 h 6858000"/>
              <a:gd name="connsiteX613" fmla="*/ 6516292 w 7467600"/>
              <a:gd name="connsiteY613" fmla="*/ 1263064 h 6858000"/>
              <a:gd name="connsiteX614" fmla="*/ 5736320 w 7467600"/>
              <a:gd name="connsiteY614" fmla="*/ 1501803 h 6858000"/>
              <a:gd name="connsiteX615" fmla="*/ 6516292 w 7467600"/>
              <a:gd name="connsiteY615" fmla="*/ 1263064 h 6858000"/>
              <a:gd name="connsiteX616" fmla="*/ 291466 w 7467600"/>
              <a:gd name="connsiteY616" fmla="*/ 1250369 h 6858000"/>
              <a:gd name="connsiteX617" fmla="*/ 323180 w 7467600"/>
              <a:gd name="connsiteY617" fmla="*/ 1435283 h 6858000"/>
              <a:gd name="connsiteX618" fmla="*/ 349381 w 7467600"/>
              <a:gd name="connsiteY618" fmla="*/ 1875041 h 6858000"/>
              <a:gd name="connsiteX619" fmla="*/ 374363 w 7467600"/>
              <a:gd name="connsiteY619" fmla="*/ 1506494 h 6858000"/>
              <a:gd name="connsiteX620" fmla="*/ 302168 w 7467600"/>
              <a:gd name="connsiteY620" fmla="*/ 1274495 h 6858000"/>
              <a:gd name="connsiteX621" fmla="*/ 291466 w 7467600"/>
              <a:gd name="connsiteY621" fmla="*/ 1250369 h 6858000"/>
              <a:gd name="connsiteX622" fmla="*/ 678222 w 7467600"/>
              <a:gd name="connsiteY622" fmla="*/ 1248670 h 6858000"/>
              <a:gd name="connsiteX623" fmla="*/ 775536 w 7467600"/>
              <a:gd name="connsiteY623" fmla="*/ 1388015 h 6858000"/>
              <a:gd name="connsiteX624" fmla="*/ 894529 w 7467600"/>
              <a:gd name="connsiteY624" fmla="*/ 1567739 h 6858000"/>
              <a:gd name="connsiteX625" fmla="*/ 948000 w 7467600"/>
              <a:gd name="connsiteY625" fmla="*/ 1663088 h 6858000"/>
              <a:gd name="connsiteX626" fmla="*/ 1006812 w 7467600"/>
              <a:gd name="connsiteY626" fmla="*/ 1767683 h 6858000"/>
              <a:gd name="connsiteX627" fmla="*/ 1149133 w 7467600"/>
              <a:gd name="connsiteY627" fmla="*/ 1971513 h 6858000"/>
              <a:gd name="connsiteX628" fmla="*/ 1333952 w 7467600"/>
              <a:gd name="connsiteY628" fmla="*/ 2251620 h 6858000"/>
              <a:gd name="connsiteX629" fmla="*/ 1337329 w 7467600"/>
              <a:gd name="connsiteY629" fmla="*/ 2258350 h 6858000"/>
              <a:gd name="connsiteX630" fmla="*/ 1014726 w 7467600"/>
              <a:gd name="connsiteY630" fmla="*/ 1615556 h 6858000"/>
              <a:gd name="connsiteX631" fmla="*/ 678222 w 7467600"/>
              <a:gd name="connsiteY631" fmla="*/ 1248670 h 6858000"/>
              <a:gd name="connsiteX632" fmla="*/ 6691602 w 7467600"/>
              <a:gd name="connsiteY632" fmla="*/ 1140573 h 6858000"/>
              <a:gd name="connsiteX633" fmla="*/ 6571100 w 7467600"/>
              <a:gd name="connsiteY633" fmla="*/ 1183662 h 6858000"/>
              <a:gd name="connsiteX634" fmla="*/ 6241687 w 7467600"/>
              <a:gd name="connsiteY634" fmla="*/ 1257600 h 6858000"/>
              <a:gd name="connsiteX635" fmla="*/ 5693009 w 7467600"/>
              <a:gd name="connsiteY635" fmla="*/ 1478256 h 6858000"/>
              <a:gd name="connsiteX636" fmla="*/ 6548420 w 7467600"/>
              <a:gd name="connsiteY636" fmla="*/ 1214599 h 6858000"/>
              <a:gd name="connsiteX637" fmla="*/ 6605473 w 7467600"/>
              <a:gd name="connsiteY637" fmla="*/ 1184686 h 6858000"/>
              <a:gd name="connsiteX638" fmla="*/ 6691602 w 7467600"/>
              <a:gd name="connsiteY638" fmla="*/ 1140573 h 6858000"/>
              <a:gd name="connsiteX639" fmla="*/ 4002475 w 7467600"/>
              <a:gd name="connsiteY639" fmla="*/ 1037802 h 6858000"/>
              <a:gd name="connsiteX640" fmla="*/ 4000324 w 7467600"/>
              <a:gd name="connsiteY640" fmla="*/ 1039362 h 6858000"/>
              <a:gd name="connsiteX641" fmla="*/ 4002862 w 7467600"/>
              <a:gd name="connsiteY641" fmla="*/ 1042866 h 6858000"/>
              <a:gd name="connsiteX642" fmla="*/ 4002475 w 7467600"/>
              <a:gd name="connsiteY642" fmla="*/ 1037802 h 6858000"/>
              <a:gd name="connsiteX643" fmla="*/ 506322 w 7467600"/>
              <a:gd name="connsiteY643" fmla="*/ 1020997 h 6858000"/>
              <a:gd name="connsiteX644" fmla="*/ 533068 w 7467600"/>
              <a:gd name="connsiteY644" fmla="*/ 1029409 h 6858000"/>
              <a:gd name="connsiteX645" fmla="*/ 1232525 w 7467600"/>
              <a:gd name="connsiteY645" fmla="*/ 1804675 h 6858000"/>
              <a:gd name="connsiteX646" fmla="*/ 1388858 w 7467600"/>
              <a:gd name="connsiteY646" fmla="*/ 2368011 h 6858000"/>
              <a:gd name="connsiteX647" fmla="*/ 1384098 w 7467600"/>
              <a:gd name="connsiteY647" fmla="*/ 2378125 h 6858000"/>
              <a:gd name="connsiteX648" fmla="*/ 1425393 w 7467600"/>
              <a:gd name="connsiteY648" fmla="*/ 2589124 h 6858000"/>
              <a:gd name="connsiteX649" fmla="*/ 1424001 w 7467600"/>
              <a:gd name="connsiteY649" fmla="*/ 2597541 h 6858000"/>
              <a:gd name="connsiteX650" fmla="*/ 2152729 w 7467600"/>
              <a:gd name="connsiteY650" fmla="*/ 2864487 h 6858000"/>
              <a:gd name="connsiteX651" fmla="*/ 2020609 w 7467600"/>
              <a:gd name="connsiteY651" fmla="*/ 2539671 h 6858000"/>
              <a:gd name="connsiteX652" fmla="*/ 2018920 w 7467600"/>
              <a:gd name="connsiteY652" fmla="*/ 2536309 h 6858000"/>
              <a:gd name="connsiteX653" fmla="*/ 1342441 w 7467600"/>
              <a:gd name="connsiteY653" fmla="*/ 1173017 h 6858000"/>
              <a:gd name="connsiteX654" fmla="*/ 1367925 w 7467600"/>
              <a:gd name="connsiteY654" fmla="*/ 1135648 h 6858000"/>
              <a:gd name="connsiteX655" fmla="*/ 1771401 w 7467600"/>
              <a:gd name="connsiteY655" fmla="*/ 1806673 h 6858000"/>
              <a:gd name="connsiteX656" fmla="*/ 1972385 w 7467600"/>
              <a:gd name="connsiteY656" fmla="*/ 2198735 h 6858000"/>
              <a:gd name="connsiteX657" fmla="*/ 2040892 w 7467600"/>
              <a:gd name="connsiteY657" fmla="*/ 2405205 h 6858000"/>
              <a:gd name="connsiteX658" fmla="*/ 2131689 w 7467600"/>
              <a:gd name="connsiteY658" fmla="*/ 1936926 h 6858000"/>
              <a:gd name="connsiteX659" fmla="*/ 2454820 w 7467600"/>
              <a:gd name="connsiteY659" fmla="*/ 1248808 h 6858000"/>
              <a:gd name="connsiteX660" fmla="*/ 2492512 w 7467600"/>
              <a:gd name="connsiteY660" fmla="*/ 1302920 h 6858000"/>
              <a:gd name="connsiteX661" fmla="*/ 2081216 w 7467600"/>
              <a:gd name="connsiteY661" fmla="*/ 2527513 h 6858000"/>
              <a:gd name="connsiteX662" fmla="*/ 2081211 w 7467600"/>
              <a:gd name="connsiteY662" fmla="*/ 2528916 h 6858000"/>
              <a:gd name="connsiteX663" fmla="*/ 2199067 w 7467600"/>
              <a:gd name="connsiteY663" fmla="*/ 2884061 h 6858000"/>
              <a:gd name="connsiteX664" fmla="*/ 3192586 w 7467600"/>
              <a:gd name="connsiteY664" fmla="*/ 3411496 h 6858000"/>
              <a:gd name="connsiteX665" fmla="*/ 3182620 w 7467600"/>
              <a:gd name="connsiteY665" fmla="*/ 3483279 h 6858000"/>
              <a:gd name="connsiteX666" fmla="*/ 2435119 w 7467600"/>
              <a:gd name="connsiteY666" fmla="*/ 3080173 h 6858000"/>
              <a:gd name="connsiteX667" fmla="*/ 2410152 w 7467600"/>
              <a:gd name="connsiteY667" fmla="*/ 3063751 h 6858000"/>
              <a:gd name="connsiteX668" fmla="*/ 2408099 w 7467600"/>
              <a:gd name="connsiteY668" fmla="*/ 3064403 h 6858000"/>
              <a:gd name="connsiteX669" fmla="*/ 2407218 w 7467600"/>
              <a:gd name="connsiteY669" fmla="*/ 3070324 h 6858000"/>
              <a:gd name="connsiteX670" fmla="*/ 2380138 w 7467600"/>
              <a:gd name="connsiteY670" fmla="*/ 3099341 h 6858000"/>
              <a:gd name="connsiteX671" fmla="*/ 1765923 w 7467600"/>
              <a:gd name="connsiteY671" fmla="*/ 3581043 h 6858000"/>
              <a:gd name="connsiteX672" fmla="*/ 1702258 w 7467600"/>
              <a:gd name="connsiteY672" fmla="*/ 3612286 h 6858000"/>
              <a:gd name="connsiteX673" fmla="*/ 1538370 w 7467600"/>
              <a:gd name="connsiteY673" fmla="*/ 3811804 h 6858000"/>
              <a:gd name="connsiteX674" fmla="*/ 542867 w 7467600"/>
              <a:gd name="connsiteY674" fmla="*/ 4944092 h 6858000"/>
              <a:gd name="connsiteX675" fmla="*/ 515800 w 7467600"/>
              <a:gd name="connsiteY675" fmla="*/ 4862180 h 6858000"/>
              <a:gd name="connsiteX676" fmla="*/ 909145 w 7467600"/>
              <a:gd name="connsiteY676" fmla="*/ 4199225 h 6858000"/>
              <a:gd name="connsiteX677" fmla="*/ 1214067 w 7467600"/>
              <a:gd name="connsiteY677" fmla="*/ 3908561 h 6858000"/>
              <a:gd name="connsiteX678" fmla="*/ 640967 w 7467600"/>
              <a:gd name="connsiteY678" fmla="*/ 4105601 h 6858000"/>
              <a:gd name="connsiteX679" fmla="*/ 112563 w 7467600"/>
              <a:gd name="connsiteY679" fmla="*/ 4396952 h 6858000"/>
              <a:gd name="connsiteX680" fmla="*/ 0 w 7467600"/>
              <a:gd name="connsiteY680" fmla="*/ 4466006 h 6858000"/>
              <a:gd name="connsiteX681" fmla="*/ 0 w 7467600"/>
              <a:gd name="connsiteY681" fmla="*/ 4233763 h 6858000"/>
              <a:gd name="connsiteX682" fmla="*/ 36881 w 7467600"/>
              <a:gd name="connsiteY682" fmla="*/ 4200118 h 6858000"/>
              <a:gd name="connsiteX683" fmla="*/ 910534 w 7467600"/>
              <a:gd name="connsiteY683" fmla="*/ 3629753 h 6858000"/>
              <a:gd name="connsiteX684" fmla="*/ 1578717 w 7467600"/>
              <a:gd name="connsiteY684" fmla="*/ 3575982 h 6858000"/>
              <a:gd name="connsiteX685" fmla="*/ 2338780 w 7467600"/>
              <a:gd name="connsiteY685" fmla="*/ 3033725 h 6858000"/>
              <a:gd name="connsiteX686" fmla="*/ 1807991 w 7467600"/>
              <a:gd name="connsiteY686" fmla="*/ 2807184 h 6858000"/>
              <a:gd name="connsiteX687" fmla="*/ 1416358 w 7467600"/>
              <a:gd name="connsiteY687" fmla="*/ 3112571 h 6858000"/>
              <a:gd name="connsiteX688" fmla="*/ 939066 w 7467600"/>
              <a:gd name="connsiteY688" fmla="*/ 3378798 h 6858000"/>
              <a:gd name="connsiteX689" fmla="*/ 115099 w 7467600"/>
              <a:gd name="connsiteY689" fmla="*/ 3607650 h 6858000"/>
              <a:gd name="connsiteX690" fmla="*/ 97284 w 7467600"/>
              <a:gd name="connsiteY690" fmla="*/ 3520393 h 6858000"/>
              <a:gd name="connsiteX691" fmla="*/ 922050 w 7467600"/>
              <a:gd name="connsiteY691" fmla="*/ 3074867 h 6858000"/>
              <a:gd name="connsiteX692" fmla="*/ 1405265 w 7467600"/>
              <a:gd name="connsiteY692" fmla="*/ 3016319 h 6858000"/>
              <a:gd name="connsiteX693" fmla="*/ 1407512 w 7467600"/>
              <a:gd name="connsiteY693" fmla="*/ 3018001 h 6858000"/>
              <a:gd name="connsiteX694" fmla="*/ 1726266 w 7467600"/>
              <a:gd name="connsiteY694" fmla="*/ 2777274 h 6858000"/>
              <a:gd name="connsiteX695" fmla="*/ 625390 w 7467600"/>
              <a:gd name="connsiteY695" fmla="*/ 2514541 h 6858000"/>
              <a:gd name="connsiteX696" fmla="*/ 619799 w 7467600"/>
              <a:gd name="connsiteY696" fmla="*/ 2527180 h 6858000"/>
              <a:gd name="connsiteX697" fmla="*/ 310030 w 7467600"/>
              <a:gd name="connsiteY697" fmla="*/ 2771818 h 6858000"/>
              <a:gd name="connsiteX698" fmla="*/ 173877 w 7467600"/>
              <a:gd name="connsiteY698" fmla="*/ 2937056 h 6858000"/>
              <a:gd name="connsiteX699" fmla="*/ 77889 w 7467600"/>
              <a:gd name="connsiteY699" fmla="*/ 3138440 h 6858000"/>
              <a:gd name="connsiteX700" fmla="*/ 0 w 7467600"/>
              <a:gd name="connsiteY700" fmla="*/ 3271395 h 6858000"/>
              <a:gd name="connsiteX701" fmla="*/ 0 w 7467600"/>
              <a:gd name="connsiteY701" fmla="*/ 3153002 h 6858000"/>
              <a:gd name="connsiteX702" fmla="*/ 2386 w 7467600"/>
              <a:gd name="connsiteY702" fmla="*/ 3149203 h 6858000"/>
              <a:gd name="connsiteX703" fmla="*/ 89753 w 7467600"/>
              <a:gd name="connsiteY703" fmla="*/ 2987702 h 6858000"/>
              <a:gd name="connsiteX704" fmla="*/ 76869 w 7467600"/>
              <a:gd name="connsiteY704" fmla="*/ 3005404 h 6858000"/>
              <a:gd name="connsiteX705" fmla="*/ 32049 w 7467600"/>
              <a:gd name="connsiteY705" fmla="*/ 3065814 h 6858000"/>
              <a:gd name="connsiteX706" fmla="*/ 0 w 7467600"/>
              <a:gd name="connsiteY706" fmla="*/ 3108744 h 6858000"/>
              <a:gd name="connsiteX707" fmla="*/ 0 w 7467600"/>
              <a:gd name="connsiteY707" fmla="*/ 3058059 h 6858000"/>
              <a:gd name="connsiteX708" fmla="*/ 7610 w 7467600"/>
              <a:gd name="connsiteY708" fmla="*/ 3047889 h 6858000"/>
              <a:gd name="connsiteX709" fmla="*/ 52419 w 7467600"/>
              <a:gd name="connsiteY709" fmla="*/ 2987479 h 6858000"/>
              <a:gd name="connsiteX710" fmla="*/ 59142 w 7467600"/>
              <a:gd name="connsiteY710" fmla="*/ 2978488 h 6858000"/>
              <a:gd name="connsiteX711" fmla="*/ 0 w 7467600"/>
              <a:gd name="connsiteY711" fmla="*/ 3015334 h 6858000"/>
              <a:gd name="connsiteX712" fmla="*/ 0 w 7467600"/>
              <a:gd name="connsiteY712" fmla="*/ 2914286 h 6858000"/>
              <a:gd name="connsiteX713" fmla="*/ 36383 w 7467600"/>
              <a:gd name="connsiteY713" fmla="*/ 2901128 h 6858000"/>
              <a:gd name="connsiteX714" fmla="*/ 156329 w 7467600"/>
              <a:gd name="connsiteY714" fmla="*/ 2840533 h 6858000"/>
              <a:gd name="connsiteX715" fmla="*/ 358355 w 7467600"/>
              <a:gd name="connsiteY715" fmla="*/ 2620471 h 6858000"/>
              <a:gd name="connsiteX716" fmla="*/ 510577 w 7467600"/>
              <a:gd name="connsiteY716" fmla="*/ 2501244 h 6858000"/>
              <a:gd name="connsiteX717" fmla="*/ 211967 w 7467600"/>
              <a:gd name="connsiteY717" fmla="*/ 2479171 h 6858000"/>
              <a:gd name="connsiteX718" fmla="*/ 0 w 7467600"/>
              <a:gd name="connsiteY718" fmla="*/ 2476398 h 6858000"/>
              <a:gd name="connsiteX719" fmla="*/ 0 w 7467600"/>
              <a:gd name="connsiteY719" fmla="*/ 2389189 h 6858000"/>
              <a:gd name="connsiteX720" fmla="*/ 103062 w 7467600"/>
              <a:gd name="connsiteY720" fmla="*/ 2389518 h 6858000"/>
              <a:gd name="connsiteX721" fmla="*/ 510734 w 7467600"/>
              <a:gd name="connsiteY721" fmla="*/ 2416201 h 6858000"/>
              <a:gd name="connsiteX722" fmla="*/ 279257 w 7467600"/>
              <a:gd name="connsiteY722" fmla="*/ 2092102 h 6858000"/>
              <a:gd name="connsiteX723" fmla="*/ 65265 w 7467600"/>
              <a:gd name="connsiteY723" fmla="*/ 2006049 h 6858000"/>
              <a:gd name="connsiteX724" fmla="*/ 0 w 7467600"/>
              <a:gd name="connsiteY724" fmla="*/ 1982532 h 6858000"/>
              <a:gd name="connsiteX725" fmla="*/ 0 w 7467600"/>
              <a:gd name="connsiteY725" fmla="*/ 1912789 h 6858000"/>
              <a:gd name="connsiteX726" fmla="*/ 97460 w 7467600"/>
              <a:gd name="connsiteY726" fmla="*/ 1953725 h 6858000"/>
              <a:gd name="connsiteX727" fmla="*/ 221272 w 7467600"/>
              <a:gd name="connsiteY727" fmla="*/ 1980766 h 6858000"/>
              <a:gd name="connsiteX728" fmla="*/ 116765 w 7467600"/>
              <a:gd name="connsiteY728" fmla="*/ 1911033 h 6858000"/>
              <a:gd name="connsiteX729" fmla="*/ 16405 w 7467600"/>
              <a:gd name="connsiteY729" fmla="*/ 1803412 h 6858000"/>
              <a:gd name="connsiteX730" fmla="*/ 0 w 7467600"/>
              <a:gd name="connsiteY730" fmla="*/ 1784777 h 6858000"/>
              <a:gd name="connsiteX731" fmla="*/ 0 w 7467600"/>
              <a:gd name="connsiteY731" fmla="*/ 1740082 h 6858000"/>
              <a:gd name="connsiteX732" fmla="*/ 39394 w 7467600"/>
              <a:gd name="connsiteY732" fmla="*/ 1784856 h 6858000"/>
              <a:gd name="connsiteX733" fmla="*/ 135813 w 7467600"/>
              <a:gd name="connsiteY733" fmla="*/ 1888838 h 6858000"/>
              <a:gd name="connsiteX734" fmla="*/ 242575 w 7467600"/>
              <a:gd name="connsiteY734" fmla="*/ 1958841 h 6858000"/>
              <a:gd name="connsiteX735" fmla="*/ 82197 w 7467600"/>
              <a:gd name="connsiteY735" fmla="*/ 1754826 h 6858000"/>
              <a:gd name="connsiteX736" fmla="*/ 0 w 7467600"/>
              <a:gd name="connsiteY736" fmla="*/ 1679650 h 6858000"/>
              <a:gd name="connsiteX737" fmla="*/ 0 w 7467600"/>
              <a:gd name="connsiteY737" fmla="*/ 1602463 h 6858000"/>
              <a:gd name="connsiteX738" fmla="*/ 84689 w 7467600"/>
              <a:gd name="connsiteY738" fmla="*/ 1677442 h 6858000"/>
              <a:gd name="connsiteX739" fmla="*/ 298437 w 7467600"/>
              <a:gd name="connsiteY739" fmla="*/ 1968019 h 6858000"/>
              <a:gd name="connsiteX740" fmla="*/ 227269 w 7467600"/>
              <a:gd name="connsiteY740" fmla="*/ 1114064 h 6858000"/>
              <a:gd name="connsiteX741" fmla="*/ 248003 w 7467600"/>
              <a:gd name="connsiteY741" fmla="*/ 1089613 h 6858000"/>
              <a:gd name="connsiteX742" fmla="*/ 427020 w 7467600"/>
              <a:gd name="connsiteY742" fmla="*/ 1619803 h 6858000"/>
              <a:gd name="connsiteX743" fmla="*/ 340345 w 7467600"/>
              <a:gd name="connsiteY743" fmla="*/ 2027739 h 6858000"/>
              <a:gd name="connsiteX744" fmla="*/ 360865 w 7467600"/>
              <a:gd name="connsiteY744" fmla="*/ 2044827 h 6858000"/>
              <a:gd name="connsiteX745" fmla="*/ 560414 w 7467600"/>
              <a:gd name="connsiteY745" fmla="*/ 2421457 h 6858000"/>
              <a:gd name="connsiteX746" fmla="*/ 1359703 w 7467600"/>
              <a:gd name="connsiteY746" fmla="*/ 2578554 h 6858000"/>
              <a:gd name="connsiteX747" fmla="*/ 1359422 w 7467600"/>
              <a:gd name="connsiteY747" fmla="*/ 2577994 h 6858000"/>
              <a:gd name="connsiteX748" fmla="*/ 828701 w 7467600"/>
              <a:gd name="connsiteY748" fmla="*/ 1839520 h 6858000"/>
              <a:gd name="connsiteX749" fmla="*/ 494427 w 7467600"/>
              <a:gd name="connsiteY749" fmla="*/ 1092333 h 6858000"/>
              <a:gd name="connsiteX750" fmla="*/ 506322 w 7467600"/>
              <a:gd name="connsiteY750" fmla="*/ 1020997 h 6858000"/>
              <a:gd name="connsiteX751" fmla="*/ 4570198 w 7467600"/>
              <a:gd name="connsiteY751" fmla="*/ 978081 h 6858000"/>
              <a:gd name="connsiteX752" fmla="*/ 4523691 w 7467600"/>
              <a:gd name="connsiteY752" fmla="*/ 1127776 h 6858000"/>
              <a:gd name="connsiteX753" fmla="*/ 4509875 w 7467600"/>
              <a:gd name="connsiteY753" fmla="*/ 1167552 h 6858000"/>
              <a:gd name="connsiteX754" fmla="*/ 4478168 w 7467600"/>
              <a:gd name="connsiteY754" fmla="*/ 1260735 h 6858000"/>
              <a:gd name="connsiteX755" fmla="*/ 4409309 w 7467600"/>
              <a:gd name="connsiteY755" fmla="*/ 1666996 h 6858000"/>
              <a:gd name="connsiteX756" fmla="*/ 4370031 w 7467600"/>
              <a:gd name="connsiteY756" fmla="*/ 1955666 h 6858000"/>
              <a:gd name="connsiteX757" fmla="*/ 4570198 w 7467600"/>
              <a:gd name="connsiteY757" fmla="*/ 978081 h 6858000"/>
              <a:gd name="connsiteX758" fmla="*/ 4557898 w 7467600"/>
              <a:gd name="connsiteY758" fmla="*/ 900011 h 6858000"/>
              <a:gd name="connsiteX759" fmla="*/ 4344840 w 7467600"/>
              <a:gd name="connsiteY759" fmla="*/ 1922038 h 6858000"/>
              <a:gd name="connsiteX760" fmla="*/ 4378710 w 7467600"/>
              <a:gd name="connsiteY760" fmla="*/ 1665516 h 6858000"/>
              <a:gd name="connsiteX761" fmla="*/ 4448798 w 7467600"/>
              <a:gd name="connsiteY761" fmla="*/ 1253024 h 6858000"/>
              <a:gd name="connsiteX762" fmla="*/ 4480315 w 7467600"/>
              <a:gd name="connsiteY762" fmla="*/ 1158454 h 6858000"/>
              <a:gd name="connsiteX763" fmla="*/ 4494133 w 7467600"/>
              <a:gd name="connsiteY763" fmla="*/ 1118676 h 6858000"/>
              <a:gd name="connsiteX764" fmla="*/ 4557898 w 7467600"/>
              <a:gd name="connsiteY764" fmla="*/ 900011 h 6858000"/>
              <a:gd name="connsiteX765" fmla="*/ 5870151 w 7467600"/>
              <a:gd name="connsiteY765" fmla="*/ 898890 h 6858000"/>
              <a:gd name="connsiteX766" fmla="*/ 5861335 w 7467600"/>
              <a:gd name="connsiteY766" fmla="*/ 899177 h 6858000"/>
              <a:gd name="connsiteX767" fmla="*/ 5843702 w 7467600"/>
              <a:gd name="connsiteY767" fmla="*/ 899748 h 6858000"/>
              <a:gd name="connsiteX768" fmla="*/ 5651107 w 7467600"/>
              <a:gd name="connsiteY768" fmla="*/ 920306 h 6858000"/>
              <a:gd name="connsiteX769" fmla="*/ 5459407 w 7467600"/>
              <a:gd name="connsiteY769" fmla="*/ 940975 h 6858000"/>
              <a:gd name="connsiteX770" fmla="*/ 5374846 w 7467600"/>
              <a:gd name="connsiteY770" fmla="*/ 941988 h 6858000"/>
              <a:gd name="connsiteX771" fmla="*/ 5256105 w 7467600"/>
              <a:gd name="connsiteY771" fmla="*/ 945632 h 6858000"/>
              <a:gd name="connsiteX772" fmla="*/ 5107071 w 7467600"/>
              <a:gd name="connsiteY772" fmla="*/ 969720 h 6858000"/>
              <a:gd name="connsiteX773" fmla="*/ 4998681 w 7467600"/>
              <a:gd name="connsiteY773" fmla="*/ 988771 h 6858000"/>
              <a:gd name="connsiteX774" fmla="*/ 5870151 w 7467600"/>
              <a:gd name="connsiteY774" fmla="*/ 898890 h 6858000"/>
              <a:gd name="connsiteX775" fmla="*/ 5504425 w 7467600"/>
              <a:gd name="connsiteY775" fmla="*/ 848067 h 6858000"/>
              <a:gd name="connsiteX776" fmla="*/ 4968849 w 7467600"/>
              <a:gd name="connsiteY776" fmla="*/ 962318 h 6858000"/>
              <a:gd name="connsiteX777" fmla="*/ 5104039 w 7467600"/>
              <a:gd name="connsiteY777" fmla="*/ 940634 h 6858000"/>
              <a:gd name="connsiteX778" fmla="*/ 5256311 w 7467600"/>
              <a:gd name="connsiteY778" fmla="*/ 916490 h 6858000"/>
              <a:gd name="connsiteX779" fmla="*/ 5377381 w 7467600"/>
              <a:gd name="connsiteY779" fmla="*/ 912671 h 6858000"/>
              <a:gd name="connsiteX780" fmla="*/ 5460148 w 7467600"/>
              <a:gd name="connsiteY780" fmla="*/ 911442 h 6858000"/>
              <a:gd name="connsiteX781" fmla="*/ 5648971 w 7467600"/>
              <a:gd name="connsiteY781" fmla="*/ 891331 h 6858000"/>
              <a:gd name="connsiteX782" fmla="*/ 5844807 w 7467600"/>
              <a:gd name="connsiteY782" fmla="*/ 870718 h 6858000"/>
              <a:gd name="connsiteX783" fmla="*/ 5862975 w 7467600"/>
              <a:gd name="connsiteY783" fmla="*/ 869756 h 6858000"/>
              <a:gd name="connsiteX784" fmla="*/ 5920887 w 7467600"/>
              <a:gd name="connsiteY784" fmla="*/ 865929 h 6858000"/>
              <a:gd name="connsiteX785" fmla="*/ 5504425 w 7467600"/>
              <a:gd name="connsiteY785" fmla="*/ 848067 h 6858000"/>
              <a:gd name="connsiteX786" fmla="*/ 3607114 w 7467600"/>
              <a:gd name="connsiteY786" fmla="*/ 467441 h 6858000"/>
              <a:gd name="connsiteX787" fmla="*/ 3296242 w 7467600"/>
              <a:gd name="connsiteY787" fmla="*/ 807991 h 6858000"/>
              <a:gd name="connsiteX788" fmla="*/ 3174674 w 7467600"/>
              <a:gd name="connsiteY788" fmla="*/ 919759 h 6858000"/>
              <a:gd name="connsiteX789" fmla="*/ 3042978 w 7467600"/>
              <a:gd name="connsiteY789" fmla="*/ 1054894 h 6858000"/>
              <a:gd name="connsiteX790" fmla="*/ 2968914 w 7467600"/>
              <a:gd name="connsiteY790" fmla="*/ 1133756 h 6858000"/>
              <a:gd name="connsiteX791" fmla="*/ 3103823 w 7467600"/>
              <a:gd name="connsiteY791" fmla="*/ 1026814 h 6858000"/>
              <a:gd name="connsiteX792" fmla="*/ 3607114 w 7467600"/>
              <a:gd name="connsiteY792" fmla="*/ 467441 h 6858000"/>
              <a:gd name="connsiteX793" fmla="*/ 3744487 w 7467600"/>
              <a:gd name="connsiteY793" fmla="*/ 383136 h 6858000"/>
              <a:gd name="connsiteX794" fmla="*/ 3970213 w 7467600"/>
              <a:gd name="connsiteY794" fmla="*/ 995559 h 6858000"/>
              <a:gd name="connsiteX795" fmla="*/ 3744487 w 7467600"/>
              <a:gd name="connsiteY795" fmla="*/ 383136 h 6858000"/>
              <a:gd name="connsiteX796" fmla="*/ 3624562 w 7467600"/>
              <a:gd name="connsiteY796" fmla="*/ 367041 h 6858000"/>
              <a:gd name="connsiteX797" fmla="*/ 3489712 w 7467600"/>
              <a:gd name="connsiteY797" fmla="*/ 485386 h 6858000"/>
              <a:gd name="connsiteX798" fmla="*/ 3182994 w 7467600"/>
              <a:gd name="connsiteY798" fmla="*/ 828265 h 6858000"/>
              <a:gd name="connsiteX799" fmla="*/ 2892114 w 7467600"/>
              <a:gd name="connsiteY799" fmla="*/ 1172635 h 6858000"/>
              <a:gd name="connsiteX800" fmla="*/ 3021459 w 7467600"/>
              <a:gd name="connsiteY800" fmla="*/ 1035385 h 6858000"/>
              <a:gd name="connsiteX801" fmla="*/ 3153873 w 7467600"/>
              <a:gd name="connsiteY801" fmla="*/ 898971 h 6858000"/>
              <a:gd name="connsiteX802" fmla="*/ 3276511 w 7467600"/>
              <a:gd name="connsiteY802" fmla="*/ 786423 h 6858000"/>
              <a:gd name="connsiteX803" fmla="*/ 3584154 w 7467600"/>
              <a:gd name="connsiteY803" fmla="*/ 448218 h 6858000"/>
              <a:gd name="connsiteX804" fmla="*/ 3624562 w 7467600"/>
              <a:gd name="connsiteY804" fmla="*/ 367041 h 6858000"/>
              <a:gd name="connsiteX805" fmla="*/ 3766672 w 7467600"/>
              <a:gd name="connsiteY805" fmla="*/ 359429 h 6858000"/>
              <a:gd name="connsiteX806" fmla="*/ 3996338 w 7467600"/>
              <a:gd name="connsiteY806" fmla="*/ 968237 h 6858000"/>
              <a:gd name="connsiteX807" fmla="*/ 3766672 w 7467600"/>
              <a:gd name="connsiteY807" fmla="*/ 359429 h 6858000"/>
              <a:gd name="connsiteX808" fmla="*/ 5805386 w 7467600"/>
              <a:gd name="connsiteY808" fmla="*/ 239240 h 6858000"/>
              <a:gd name="connsiteX809" fmla="*/ 5736947 w 7467600"/>
              <a:gd name="connsiteY809" fmla="*/ 261367 h 6858000"/>
              <a:gd name="connsiteX810" fmla="*/ 5427012 w 7467600"/>
              <a:gd name="connsiteY810" fmla="*/ 311272 h 6858000"/>
              <a:gd name="connsiteX811" fmla="*/ 5147818 w 7467600"/>
              <a:gd name="connsiteY811" fmla="*/ 322112 h 6858000"/>
              <a:gd name="connsiteX812" fmla="*/ 5060854 w 7467600"/>
              <a:gd name="connsiteY812" fmla="*/ 311882 h 6858000"/>
              <a:gd name="connsiteX813" fmla="*/ 4945989 w 7467600"/>
              <a:gd name="connsiteY813" fmla="*/ 300516 h 6858000"/>
              <a:gd name="connsiteX814" fmla="*/ 5410479 w 7467600"/>
              <a:gd name="connsiteY814" fmla="*/ 348434 h 6858000"/>
              <a:gd name="connsiteX815" fmla="*/ 5805386 w 7467600"/>
              <a:gd name="connsiteY815" fmla="*/ 239240 h 6858000"/>
              <a:gd name="connsiteX816" fmla="*/ 5905192 w 7467600"/>
              <a:gd name="connsiteY816" fmla="*/ 163079 h 6858000"/>
              <a:gd name="connsiteX817" fmla="*/ 5865655 w 7467600"/>
              <a:gd name="connsiteY817" fmla="*/ 171901 h 6858000"/>
              <a:gd name="connsiteX818" fmla="*/ 5259740 w 7467600"/>
              <a:gd name="connsiteY818" fmla="*/ 257013 h 6858000"/>
              <a:gd name="connsiteX819" fmla="*/ 5208466 w 7467600"/>
              <a:gd name="connsiteY819" fmla="*/ 257550 h 6858000"/>
              <a:gd name="connsiteX820" fmla="*/ 4980204 w 7467600"/>
              <a:gd name="connsiteY820" fmla="*/ 271903 h 6858000"/>
              <a:gd name="connsiteX821" fmla="*/ 5068068 w 7467600"/>
              <a:gd name="connsiteY821" fmla="*/ 282244 h 6858000"/>
              <a:gd name="connsiteX822" fmla="*/ 5153231 w 7467600"/>
              <a:gd name="connsiteY822" fmla="*/ 292240 h 6858000"/>
              <a:gd name="connsiteX823" fmla="*/ 5426491 w 7467600"/>
              <a:gd name="connsiteY823" fmla="*/ 281128 h 6858000"/>
              <a:gd name="connsiteX824" fmla="*/ 5731212 w 7467600"/>
              <a:gd name="connsiteY824" fmla="*/ 231951 h 6858000"/>
              <a:gd name="connsiteX825" fmla="*/ 5905192 w 7467600"/>
              <a:gd name="connsiteY825" fmla="*/ 163079 h 6858000"/>
              <a:gd name="connsiteX826" fmla="*/ 5944437 w 7467600"/>
              <a:gd name="connsiteY826" fmla="*/ 113829 h 6858000"/>
              <a:gd name="connsiteX827" fmla="*/ 5825032 w 7467600"/>
              <a:gd name="connsiteY827" fmla="*/ 146405 h 6858000"/>
              <a:gd name="connsiteX828" fmla="*/ 4955599 w 7467600"/>
              <a:gd name="connsiteY828" fmla="*/ 247008 h 6858000"/>
              <a:gd name="connsiteX829" fmla="*/ 5210104 w 7467600"/>
              <a:gd name="connsiteY829" fmla="*/ 228123 h 6858000"/>
              <a:gd name="connsiteX830" fmla="*/ 5261015 w 7467600"/>
              <a:gd name="connsiteY830" fmla="*/ 227087 h 6858000"/>
              <a:gd name="connsiteX831" fmla="*/ 5861181 w 7467600"/>
              <a:gd name="connsiteY831" fmla="*/ 143093 h 6858000"/>
              <a:gd name="connsiteX832" fmla="*/ 5961252 w 7467600"/>
              <a:gd name="connsiteY832" fmla="*/ 114820 h 6858000"/>
              <a:gd name="connsiteX833" fmla="*/ 5944437 w 7467600"/>
              <a:gd name="connsiteY833" fmla="*/ 113829 h 6858000"/>
              <a:gd name="connsiteX834" fmla="*/ 3882765 w 7467600"/>
              <a:gd name="connsiteY834" fmla="*/ 0 h 6858000"/>
              <a:gd name="connsiteX835" fmla="*/ 3995099 w 7467600"/>
              <a:gd name="connsiteY835" fmla="*/ 0 h 6858000"/>
              <a:gd name="connsiteX836" fmla="*/ 4163818 w 7467600"/>
              <a:gd name="connsiteY836" fmla="*/ 234104 h 6858000"/>
              <a:gd name="connsiteX837" fmla="*/ 4172099 w 7467600"/>
              <a:gd name="connsiteY837" fmla="*/ 234207 h 6858000"/>
              <a:gd name="connsiteX838" fmla="*/ 4784282 w 7467600"/>
              <a:gd name="connsiteY838" fmla="*/ 276561 h 6858000"/>
              <a:gd name="connsiteX839" fmla="*/ 4801687 w 7467600"/>
              <a:gd name="connsiteY839" fmla="*/ 267764 h 6858000"/>
              <a:gd name="connsiteX840" fmla="*/ 6082788 w 7467600"/>
              <a:gd name="connsiteY840" fmla="*/ 64119 h 6858000"/>
              <a:gd name="connsiteX841" fmla="*/ 6099442 w 7467600"/>
              <a:gd name="connsiteY841" fmla="*/ 82568 h 6858000"/>
              <a:gd name="connsiteX842" fmla="*/ 4804137 w 7467600"/>
              <a:gd name="connsiteY842" fmla="*/ 320931 h 6858000"/>
              <a:gd name="connsiteX843" fmla="*/ 4227047 w 7467600"/>
              <a:gd name="connsiteY843" fmla="*/ 313415 h 6858000"/>
              <a:gd name="connsiteX844" fmla="*/ 4346041 w 7467600"/>
              <a:gd name="connsiteY844" fmla="*/ 456086 h 6858000"/>
              <a:gd name="connsiteX845" fmla="*/ 4870967 w 7467600"/>
              <a:gd name="connsiteY845" fmla="*/ 963061 h 6858000"/>
              <a:gd name="connsiteX846" fmla="*/ 4889647 w 7467600"/>
              <a:gd name="connsiteY846" fmla="*/ 957147 h 6858000"/>
              <a:gd name="connsiteX847" fmla="*/ 5422504 w 7467600"/>
              <a:gd name="connsiteY847" fmla="*/ 805191 h 6858000"/>
              <a:gd name="connsiteX848" fmla="*/ 6087656 w 7467600"/>
              <a:gd name="connsiteY848" fmla="*/ 826703 h 6858000"/>
              <a:gd name="connsiteX849" fmla="*/ 6058717 w 7467600"/>
              <a:gd name="connsiteY849" fmla="*/ 865992 h 6858000"/>
              <a:gd name="connsiteX850" fmla="*/ 4974153 w 7467600"/>
              <a:gd name="connsiteY850" fmla="*/ 1045456 h 6858000"/>
              <a:gd name="connsiteX851" fmla="*/ 5627835 w 7467600"/>
              <a:gd name="connsiteY851" fmla="*/ 1472077 h 6858000"/>
              <a:gd name="connsiteX852" fmla="*/ 5629817 w 7467600"/>
              <a:gd name="connsiteY852" fmla="*/ 1471412 h 6858000"/>
              <a:gd name="connsiteX853" fmla="*/ 5634124 w 7467600"/>
              <a:gd name="connsiteY853" fmla="*/ 1470572 h 6858000"/>
              <a:gd name="connsiteX854" fmla="*/ 5755832 w 7467600"/>
              <a:gd name="connsiteY854" fmla="*/ 1383886 h 6858000"/>
              <a:gd name="connsiteX855" fmla="*/ 6014186 w 7467600"/>
              <a:gd name="connsiteY855" fmla="*/ 1279799 h 6858000"/>
              <a:gd name="connsiteX856" fmla="*/ 6901619 w 7467600"/>
              <a:gd name="connsiteY856" fmla="*/ 1047874 h 6858000"/>
              <a:gd name="connsiteX857" fmla="*/ 6931566 w 7467600"/>
              <a:gd name="connsiteY857" fmla="*/ 1062034 h 6858000"/>
              <a:gd name="connsiteX858" fmla="*/ 5790982 w 7467600"/>
              <a:gd name="connsiteY858" fmla="*/ 1561380 h 6858000"/>
              <a:gd name="connsiteX859" fmla="*/ 6188971 w 7467600"/>
              <a:gd name="connsiteY859" fmla="*/ 1755168 h 6858000"/>
              <a:gd name="connsiteX860" fmla="*/ 6202446 w 7467600"/>
              <a:gd name="connsiteY860" fmla="*/ 1752268 h 6858000"/>
              <a:gd name="connsiteX861" fmla="*/ 7179560 w 7467600"/>
              <a:gd name="connsiteY861" fmla="*/ 1467551 h 6858000"/>
              <a:gd name="connsiteX862" fmla="*/ 7158730 w 7467600"/>
              <a:gd name="connsiteY862" fmla="*/ 1507835 h 6858000"/>
              <a:gd name="connsiteX863" fmla="*/ 6326959 w 7467600"/>
              <a:gd name="connsiteY863" fmla="*/ 1817686 h 6858000"/>
              <a:gd name="connsiteX864" fmla="*/ 6537433 w 7467600"/>
              <a:gd name="connsiteY864" fmla="*/ 1907790 h 6858000"/>
              <a:gd name="connsiteX865" fmla="*/ 6550221 w 7467600"/>
              <a:gd name="connsiteY865" fmla="*/ 1910729 h 6858000"/>
              <a:gd name="connsiteX866" fmla="*/ 6964438 w 7467600"/>
              <a:gd name="connsiteY866" fmla="*/ 2209505 h 6858000"/>
              <a:gd name="connsiteX867" fmla="*/ 7367862 w 7467600"/>
              <a:gd name="connsiteY867" fmla="*/ 2806833 h 6858000"/>
              <a:gd name="connsiteX868" fmla="*/ 7364329 w 7467600"/>
              <a:gd name="connsiteY868" fmla="*/ 2826907 h 6858000"/>
              <a:gd name="connsiteX869" fmla="*/ 7290545 w 7467600"/>
              <a:gd name="connsiteY869" fmla="*/ 2850663 h 6858000"/>
              <a:gd name="connsiteX870" fmla="*/ 6472036 w 7467600"/>
              <a:gd name="connsiteY870" fmla="*/ 1959003 h 6858000"/>
              <a:gd name="connsiteX871" fmla="*/ 5792897 w 7467600"/>
              <a:gd name="connsiteY871" fmla="*/ 1647747 h 6858000"/>
              <a:gd name="connsiteX872" fmla="*/ 5842751 w 7467600"/>
              <a:gd name="connsiteY872" fmla="*/ 1816112 h 6858000"/>
              <a:gd name="connsiteX873" fmla="*/ 5847424 w 7467600"/>
              <a:gd name="connsiteY873" fmla="*/ 1815776 h 6858000"/>
              <a:gd name="connsiteX874" fmla="*/ 6399821 w 7467600"/>
              <a:gd name="connsiteY874" fmla="*/ 2344799 h 6858000"/>
              <a:gd name="connsiteX875" fmla="*/ 6323232 w 7467600"/>
              <a:gd name="connsiteY875" fmla="*/ 2389634 h 6858000"/>
              <a:gd name="connsiteX876" fmla="*/ 5942958 w 7467600"/>
              <a:gd name="connsiteY876" fmla="*/ 2077708 h 6858000"/>
              <a:gd name="connsiteX877" fmla="*/ 5921559 w 7467600"/>
              <a:gd name="connsiteY877" fmla="*/ 2378596 h 6858000"/>
              <a:gd name="connsiteX878" fmla="*/ 5817651 w 7467600"/>
              <a:gd name="connsiteY878" fmla="*/ 3023919 h 6858000"/>
              <a:gd name="connsiteX879" fmla="*/ 5729634 w 7467600"/>
              <a:gd name="connsiteY879" fmla="*/ 3051849 h 6858000"/>
              <a:gd name="connsiteX880" fmla="*/ 5611018 w 7467600"/>
              <a:gd name="connsiteY880" fmla="*/ 2316769 h 6858000"/>
              <a:gd name="connsiteX881" fmla="*/ 5687608 w 7467600"/>
              <a:gd name="connsiteY881" fmla="*/ 2039972 h 6858000"/>
              <a:gd name="connsiteX882" fmla="*/ 5657554 w 7467600"/>
              <a:gd name="connsiteY882" fmla="*/ 1576445 h 6858000"/>
              <a:gd name="connsiteX883" fmla="*/ 5150475 w 7467600"/>
              <a:gd name="connsiteY883" fmla="*/ 1274012 h 6858000"/>
              <a:gd name="connsiteX884" fmla="*/ 5349142 w 7467600"/>
              <a:gd name="connsiteY884" fmla="*/ 2204405 h 6858000"/>
              <a:gd name="connsiteX885" fmla="*/ 5262214 w 7467600"/>
              <a:gd name="connsiteY885" fmla="*/ 2233836 h 6858000"/>
              <a:gd name="connsiteX886" fmla="*/ 4981539 w 7467600"/>
              <a:gd name="connsiteY886" fmla="*/ 1542201 h 6858000"/>
              <a:gd name="connsiteX887" fmla="*/ 4958461 w 7467600"/>
              <a:gd name="connsiteY887" fmla="*/ 1136957 h 6858000"/>
              <a:gd name="connsiteX888" fmla="*/ 4655015 w 7467600"/>
              <a:gd name="connsiteY888" fmla="*/ 891426 h 6858000"/>
              <a:gd name="connsiteX889" fmla="*/ 4348002 w 7467600"/>
              <a:gd name="connsiteY889" fmla="*/ 2205895 h 6858000"/>
              <a:gd name="connsiteX890" fmla="*/ 4262250 w 7467600"/>
              <a:gd name="connsiteY890" fmla="*/ 2219972 h 6858000"/>
              <a:gd name="connsiteX891" fmla="*/ 4550611 w 7467600"/>
              <a:gd name="connsiteY891" fmla="*/ 817540 h 6858000"/>
              <a:gd name="connsiteX892" fmla="*/ 4564418 w 7467600"/>
              <a:gd name="connsiteY892" fmla="*/ 808293 h 6858000"/>
              <a:gd name="connsiteX893" fmla="*/ 4266388 w 7467600"/>
              <a:gd name="connsiteY893" fmla="*/ 500083 h 6858000"/>
              <a:gd name="connsiteX894" fmla="*/ 4032842 w 7467600"/>
              <a:gd name="connsiteY894" fmla="*/ 211809 h 6858000"/>
              <a:gd name="connsiteX895" fmla="*/ 3882765 w 7467600"/>
              <a:gd name="connsiteY895" fmla="*/ 0 h 6858000"/>
              <a:gd name="connsiteX896" fmla="*/ 3721337 w 7467600"/>
              <a:gd name="connsiteY896" fmla="*/ 0 h 6858000"/>
              <a:gd name="connsiteX897" fmla="*/ 3797544 w 7467600"/>
              <a:gd name="connsiteY897" fmla="*/ 0 h 6858000"/>
              <a:gd name="connsiteX898" fmla="*/ 3775734 w 7467600"/>
              <a:gd name="connsiteY898" fmla="*/ 95131 h 6858000"/>
              <a:gd name="connsiteX899" fmla="*/ 3724807 w 7467600"/>
              <a:gd name="connsiteY899" fmla="*/ 272257 h 6858000"/>
              <a:gd name="connsiteX900" fmla="*/ 3726844 w 7467600"/>
              <a:gd name="connsiteY900" fmla="*/ 282988 h 6858000"/>
              <a:gd name="connsiteX901" fmla="*/ 3742664 w 7467600"/>
              <a:gd name="connsiteY901" fmla="*/ 279918 h 6858000"/>
              <a:gd name="connsiteX902" fmla="*/ 4103910 w 7467600"/>
              <a:gd name="connsiteY902" fmla="*/ 1161917 h 6858000"/>
              <a:gd name="connsiteX903" fmla="*/ 4020269 w 7467600"/>
              <a:gd name="connsiteY903" fmla="*/ 1200406 h 6858000"/>
              <a:gd name="connsiteX904" fmla="*/ 3674882 w 7467600"/>
              <a:gd name="connsiteY904" fmla="*/ 488524 h 6858000"/>
              <a:gd name="connsiteX905" fmla="*/ 3132682 w 7467600"/>
              <a:gd name="connsiteY905" fmla="*/ 1072284 h 6858000"/>
              <a:gd name="connsiteX906" fmla="*/ 2716346 w 7467600"/>
              <a:gd name="connsiteY906" fmla="*/ 1276376 h 6858000"/>
              <a:gd name="connsiteX907" fmla="*/ 2716772 w 7467600"/>
              <a:gd name="connsiteY907" fmla="*/ 1255462 h 6858000"/>
              <a:gd name="connsiteX908" fmla="*/ 3471096 w 7467600"/>
              <a:gd name="connsiteY908" fmla="*/ 437072 h 6858000"/>
              <a:gd name="connsiteX909" fmla="*/ 3639057 w 7467600"/>
              <a:gd name="connsiteY909" fmla="*/ 286334 h 6858000"/>
              <a:gd name="connsiteX910" fmla="*/ 3640309 w 7467600"/>
              <a:gd name="connsiteY910" fmla="*/ 284664 h 6858000"/>
              <a:gd name="connsiteX911" fmla="*/ 3646022 w 7467600"/>
              <a:gd name="connsiteY911" fmla="*/ 276711 h 6858000"/>
              <a:gd name="connsiteX912" fmla="*/ 3707943 w 7467600"/>
              <a:gd name="connsiteY912" fmla="*/ 65958 h 6858000"/>
              <a:gd name="connsiteX913" fmla="*/ 3721337 w 7467600"/>
              <a:gd name="connsiteY913" fmla="*/ 0 h 6858000"/>
              <a:gd name="connsiteX914" fmla="*/ 2867960 w 7467600"/>
              <a:gd name="connsiteY914" fmla="*/ 0 h 6858000"/>
              <a:gd name="connsiteX915" fmla="*/ 2926351 w 7467600"/>
              <a:gd name="connsiteY915" fmla="*/ 0 h 6858000"/>
              <a:gd name="connsiteX916" fmla="*/ 2902823 w 7467600"/>
              <a:gd name="connsiteY916" fmla="*/ 262929 h 6858000"/>
              <a:gd name="connsiteX917" fmla="*/ 2940663 w 7467600"/>
              <a:gd name="connsiteY917" fmla="*/ 140884 h 6858000"/>
              <a:gd name="connsiteX918" fmla="*/ 2947039 w 7467600"/>
              <a:gd name="connsiteY918" fmla="*/ 122524 h 6858000"/>
              <a:gd name="connsiteX919" fmla="*/ 2984316 w 7467600"/>
              <a:gd name="connsiteY919" fmla="*/ 0 h 6858000"/>
              <a:gd name="connsiteX920" fmla="*/ 3016114 w 7467600"/>
              <a:gd name="connsiteY920" fmla="*/ 0 h 6858000"/>
              <a:gd name="connsiteX921" fmla="*/ 2979949 w 7467600"/>
              <a:gd name="connsiteY921" fmla="*/ 119274 h 6858000"/>
              <a:gd name="connsiteX922" fmla="*/ 3023879 w 7467600"/>
              <a:gd name="connsiteY922" fmla="*/ 0 h 6858000"/>
              <a:gd name="connsiteX923" fmla="*/ 3105400 w 7467600"/>
              <a:gd name="connsiteY923" fmla="*/ 0 h 6858000"/>
              <a:gd name="connsiteX924" fmla="*/ 3094669 w 7467600"/>
              <a:gd name="connsiteY924" fmla="*/ 30308 h 6858000"/>
              <a:gd name="connsiteX925" fmla="*/ 2901945 w 7467600"/>
              <a:gd name="connsiteY925" fmla="*/ 466538 h 6858000"/>
              <a:gd name="connsiteX926" fmla="*/ 2815209 w 7467600"/>
              <a:gd name="connsiteY926" fmla="*/ 497361 h 6858000"/>
              <a:gd name="connsiteX927" fmla="*/ 2844845 w 7467600"/>
              <a:gd name="connsiteY927" fmla="*/ 127638 h 6858000"/>
              <a:gd name="connsiteX928" fmla="*/ 2867960 w 7467600"/>
              <a:gd name="connsiteY928" fmla="*/ 0 h 6858000"/>
              <a:gd name="connsiteX929" fmla="*/ 1057230 w 7467600"/>
              <a:gd name="connsiteY929" fmla="*/ 0 h 6858000"/>
              <a:gd name="connsiteX930" fmla="*/ 1111003 w 7467600"/>
              <a:gd name="connsiteY930" fmla="*/ 0 h 6858000"/>
              <a:gd name="connsiteX931" fmla="*/ 1125553 w 7467600"/>
              <a:gd name="connsiteY931" fmla="*/ 52588 h 6858000"/>
              <a:gd name="connsiteX932" fmla="*/ 1304276 w 7467600"/>
              <a:gd name="connsiteY932" fmla="*/ 476275 h 6858000"/>
              <a:gd name="connsiteX933" fmla="*/ 1492066 w 7467600"/>
              <a:gd name="connsiteY933" fmla="*/ 886333 h 6858000"/>
              <a:gd name="connsiteX934" fmla="*/ 1423698 w 7467600"/>
              <a:gd name="connsiteY934" fmla="*/ 710817 h 6858000"/>
              <a:gd name="connsiteX935" fmla="*/ 1357609 w 7467600"/>
              <a:gd name="connsiteY935" fmla="*/ 532892 h 6858000"/>
              <a:gd name="connsiteX936" fmla="*/ 1309550 w 7467600"/>
              <a:gd name="connsiteY936" fmla="*/ 374031 h 6858000"/>
              <a:gd name="connsiteX937" fmla="*/ 1193673 w 7467600"/>
              <a:gd name="connsiteY937" fmla="*/ 49533 h 6858000"/>
              <a:gd name="connsiteX938" fmla="*/ 1164391 w 7467600"/>
              <a:gd name="connsiteY938" fmla="*/ 0 h 6858000"/>
              <a:gd name="connsiteX939" fmla="*/ 1200666 w 7467600"/>
              <a:gd name="connsiteY939" fmla="*/ 0 h 6858000"/>
              <a:gd name="connsiteX940" fmla="*/ 1223408 w 7467600"/>
              <a:gd name="connsiteY940" fmla="*/ 38996 h 6858000"/>
              <a:gd name="connsiteX941" fmla="*/ 1339635 w 7467600"/>
              <a:gd name="connsiteY941" fmla="*/ 365517 h 6858000"/>
              <a:gd name="connsiteX942" fmla="*/ 1387469 w 7467600"/>
              <a:gd name="connsiteY942" fmla="*/ 523079 h 6858000"/>
              <a:gd name="connsiteX943" fmla="*/ 1452685 w 7467600"/>
              <a:gd name="connsiteY943" fmla="*/ 699806 h 6858000"/>
              <a:gd name="connsiteX944" fmla="*/ 1492092 w 7467600"/>
              <a:gd name="connsiteY944" fmla="*/ 800424 h 6858000"/>
              <a:gd name="connsiteX945" fmla="*/ 1455302 w 7467600"/>
              <a:gd name="connsiteY945" fmla="*/ 632913 h 6858000"/>
              <a:gd name="connsiteX946" fmla="*/ 1222336 w 7467600"/>
              <a:gd name="connsiteY946" fmla="*/ 9480 h 6858000"/>
              <a:gd name="connsiteX947" fmla="*/ 1214634 w 7467600"/>
              <a:gd name="connsiteY947" fmla="*/ 0 h 6858000"/>
              <a:gd name="connsiteX948" fmla="*/ 1289827 w 7467600"/>
              <a:gd name="connsiteY948" fmla="*/ 0 h 6858000"/>
              <a:gd name="connsiteX949" fmla="*/ 1321076 w 7467600"/>
              <a:gd name="connsiteY949" fmla="*/ 59722 h 6858000"/>
              <a:gd name="connsiteX950" fmla="*/ 1512579 w 7467600"/>
              <a:gd name="connsiteY950" fmla="*/ 626441 h 6858000"/>
              <a:gd name="connsiteX951" fmla="*/ 1506076 w 7467600"/>
              <a:gd name="connsiteY951" fmla="*/ 1089289 h 6858000"/>
              <a:gd name="connsiteX952" fmla="*/ 1486346 w 7467600"/>
              <a:gd name="connsiteY952" fmla="*/ 1079919 h 6858000"/>
              <a:gd name="connsiteX953" fmla="*/ 1070511 w 7467600"/>
              <a:gd name="connsiteY953" fmla="*/ 48609 h 6858000"/>
              <a:gd name="connsiteX954" fmla="*/ 1057230 w 7467600"/>
              <a:gd name="connsiteY954" fmla="*/ 0 h 6858000"/>
              <a:gd name="connsiteX955" fmla="*/ 43151 w 7467600"/>
              <a:gd name="connsiteY955" fmla="*/ 0 h 6858000"/>
              <a:gd name="connsiteX956" fmla="*/ 95283 w 7467600"/>
              <a:gd name="connsiteY956" fmla="*/ 0 h 6858000"/>
              <a:gd name="connsiteX957" fmla="*/ 300708 w 7467600"/>
              <a:gd name="connsiteY957" fmla="*/ 154571 h 6858000"/>
              <a:gd name="connsiteX958" fmla="*/ 530414 w 7467600"/>
              <a:gd name="connsiteY958" fmla="*/ 354673 h 6858000"/>
              <a:gd name="connsiteX959" fmla="*/ 333785 w 7467600"/>
              <a:gd name="connsiteY959" fmla="*/ 161564 h 6858000"/>
              <a:gd name="connsiteX960" fmla="*/ 147005 w 7467600"/>
              <a:gd name="connsiteY960" fmla="*/ 0 h 6858000"/>
              <a:gd name="connsiteX961" fmla="*/ 272509 w 7467600"/>
              <a:gd name="connsiteY961" fmla="*/ 0 h 6858000"/>
              <a:gd name="connsiteX962" fmla="*/ 326276 w 7467600"/>
              <a:gd name="connsiteY962" fmla="*/ 45847 h 6858000"/>
              <a:gd name="connsiteX963" fmla="*/ 823759 w 7467600"/>
              <a:gd name="connsiteY963" fmla="*/ 574145 h 6858000"/>
              <a:gd name="connsiteX964" fmla="*/ 811254 w 7467600"/>
              <a:gd name="connsiteY964" fmla="*/ 665546 h 6858000"/>
              <a:gd name="connsiteX965" fmla="*/ 154042 w 7467600"/>
              <a:gd name="connsiteY965" fmla="*/ 261522 h 6858000"/>
              <a:gd name="connsiteX966" fmla="*/ 13550 w 7467600"/>
              <a:gd name="connsiteY966" fmla="*/ 158423 h 6858000"/>
              <a:gd name="connsiteX967" fmla="*/ 0 w 7467600"/>
              <a:gd name="connsiteY967" fmla="*/ 146618 h 6858000"/>
              <a:gd name="connsiteX968" fmla="*/ 0 w 7467600"/>
              <a:gd name="connsiteY968" fmla="*/ 59161 h 6858000"/>
              <a:gd name="connsiteX969" fmla="*/ 45427 w 7467600"/>
              <a:gd name="connsiteY969" fmla="*/ 101078 h 6858000"/>
              <a:gd name="connsiteX970" fmla="*/ 630103 w 7467600"/>
              <a:gd name="connsiteY970" fmla="*/ 485885 h 6858000"/>
              <a:gd name="connsiteX971" fmla="*/ 532040 w 7467600"/>
              <a:gd name="connsiteY971" fmla="*/ 399359 h 6858000"/>
              <a:gd name="connsiteX972" fmla="*/ 517618 w 7467600"/>
              <a:gd name="connsiteY972" fmla="*/ 385726 h 6858000"/>
              <a:gd name="connsiteX973" fmla="*/ 285074 w 7467600"/>
              <a:gd name="connsiteY973" fmla="*/ 182755 h 6858000"/>
              <a:gd name="connsiteX974" fmla="*/ 43151 w 7467600"/>
              <a:gd name="connsiteY97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6879594 w 7467600"/>
              <a:gd name="connsiteY75" fmla="*/ 5424547 h 6858000"/>
              <a:gd name="connsiteX76" fmla="*/ 7379510 w 7467600"/>
              <a:gd name="connsiteY76" fmla="*/ 5755454 h 6858000"/>
              <a:gd name="connsiteX77" fmla="*/ 7467600 w 7467600"/>
              <a:gd name="connsiteY77" fmla="*/ 5845526 h 6858000"/>
              <a:gd name="connsiteX78" fmla="*/ 7271900 w 7467600"/>
              <a:gd name="connsiteY78" fmla="*/ 5734551 h 6858000"/>
              <a:gd name="connsiteX79" fmla="*/ 7015907 w 7467600"/>
              <a:gd name="connsiteY79" fmla="*/ 5541548 h 6858000"/>
              <a:gd name="connsiteX80" fmla="*/ 7259646 w 7467600"/>
              <a:gd name="connsiteY80" fmla="*/ 5765985 h 6858000"/>
              <a:gd name="connsiteX81" fmla="*/ 7467600 w 7467600"/>
              <a:gd name="connsiteY81" fmla="*/ 6012219 h 6858000"/>
              <a:gd name="connsiteX82" fmla="*/ 6946849 w 7467600"/>
              <a:gd name="connsiteY82" fmla="*/ 5523271 h 6858000"/>
              <a:gd name="connsiteX83" fmla="*/ 7105827 w 7467600"/>
              <a:gd name="connsiteY83" fmla="*/ 5718700 h 6858000"/>
              <a:gd name="connsiteX84" fmla="*/ 7356878 w 7467600"/>
              <a:gd name="connsiteY84" fmla="*/ 5981332 h 6858000"/>
              <a:gd name="connsiteX85" fmla="*/ 7467600 w 7467600"/>
              <a:gd name="connsiteY85" fmla="*/ 6117703 h 6858000"/>
              <a:gd name="connsiteX86" fmla="*/ 7467600 w 7467600"/>
              <a:gd name="connsiteY86" fmla="*/ 6163634 h 6858000"/>
              <a:gd name="connsiteX87" fmla="*/ 7403637 w 7467600"/>
              <a:gd name="connsiteY87" fmla="*/ 6083957 h 6858000"/>
              <a:gd name="connsiteX88" fmla="*/ 7254615 w 7467600"/>
              <a:gd name="connsiteY88" fmla="*/ 5911918 h 6858000"/>
              <a:gd name="connsiteX89" fmla="*/ 7312589 w 7467600"/>
              <a:gd name="connsiteY89" fmla="*/ 5982309 h 6858000"/>
              <a:gd name="connsiteX90" fmla="*/ 7448321 w 7467600"/>
              <a:gd name="connsiteY90" fmla="*/ 6190991 h 6858000"/>
              <a:gd name="connsiteX91" fmla="*/ 7467600 w 7467600"/>
              <a:gd name="connsiteY91" fmla="*/ 6221686 h 6858000"/>
              <a:gd name="connsiteX92" fmla="*/ 7467600 w 7467600"/>
              <a:gd name="connsiteY92" fmla="*/ 6334256 h 6858000"/>
              <a:gd name="connsiteX93" fmla="*/ 7454976 w 7467600"/>
              <a:gd name="connsiteY93" fmla="*/ 6318297 h 6858000"/>
              <a:gd name="connsiteX94" fmla="*/ 7042773 w 7467600"/>
              <a:gd name="connsiteY94" fmla="*/ 5734011 h 6858000"/>
              <a:gd name="connsiteX95" fmla="*/ 1456157 w 7467600"/>
              <a:gd name="connsiteY95" fmla="*/ 5371404 h 6858000"/>
              <a:gd name="connsiteX96" fmla="*/ 1244432 w 7467600"/>
              <a:gd name="connsiteY96" fmla="*/ 5385601 h 6858000"/>
              <a:gd name="connsiteX97" fmla="*/ 973990 w 7467600"/>
              <a:gd name="connsiteY97" fmla="*/ 5424940 h 6858000"/>
              <a:gd name="connsiteX98" fmla="*/ 1103809 w 7467600"/>
              <a:gd name="connsiteY98" fmla="*/ 5433720 h 6858000"/>
              <a:gd name="connsiteX99" fmla="*/ 1123454 w 7467600"/>
              <a:gd name="connsiteY99" fmla="*/ 5435727 h 6858000"/>
              <a:gd name="connsiteX100" fmla="*/ 1737017 w 7467600"/>
              <a:gd name="connsiteY100" fmla="*/ 5452183 h 6858000"/>
              <a:gd name="connsiteX101" fmla="*/ 1824397 w 7467600"/>
              <a:gd name="connsiteY101" fmla="*/ 5447757 h 6858000"/>
              <a:gd name="connsiteX102" fmla="*/ 2070059 w 7467600"/>
              <a:gd name="connsiteY102" fmla="*/ 5441660 h 6858000"/>
              <a:gd name="connsiteX103" fmla="*/ 1456157 w 7467600"/>
              <a:gd name="connsiteY103" fmla="*/ 5371404 h 6858000"/>
              <a:gd name="connsiteX104" fmla="*/ 4988186 w 7467600"/>
              <a:gd name="connsiteY104" fmla="*/ 5216467 h 6858000"/>
              <a:gd name="connsiteX105" fmla="*/ 4777334 w 7467600"/>
              <a:gd name="connsiteY105" fmla="*/ 5406072 h 6858000"/>
              <a:gd name="connsiteX106" fmla="*/ 4718341 w 7467600"/>
              <a:gd name="connsiteY106" fmla="*/ 5468043 h 6858000"/>
              <a:gd name="connsiteX107" fmla="*/ 4604655 w 7467600"/>
              <a:gd name="connsiteY107" fmla="*/ 5583434 h 6858000"/>
              <a:gd name="connsiteX108" fmla="*/ 4565074 w 7467600"/>
              <a:gd name="connsiteY108" fmla="*/ 5618550 h 6858000"/>
              <a:gd name="connsiteX109" fmla="*/ 4988186 w 7467600"/>
              <a:gd name="connsiteY109" fmla="*/ 5216467 h 6858000"/>
              <a:gd name="connsiteX110" fmla="*/ 4978032 w 7467600"/>
              <a:gd name="connsiteY110" fmla="*/ 5183809 h 6858000"/>
              <a:gd name="connsiteX111" fmla="*/ 4463413 w 7467600"/>
              <a:gd name="connsiteY111" fmla="*/ 5615162 h 6858000"/>
              <a:gd name="connsiteX112" fmla="*/ 4358134 w 7467600"/>
              <a:gd name="connsiteY112" fmla="*/ 5742791 h 6858000"/>
              <a:gd name="connsiteX113" fmla="*/ 4376219 w 7467600"/>
              <a:gd name="connsiteY113" fmla="*/ 5729027 h 6858000"/>
              <a:gd name="connsiteX114" fmla="*/ 4582340 w 7467600"/>
              <a:gd name="connsiteY114" fmla="*/ 5561037 h 6858000"/>
              <a:gd name="connsiteX115" fmla="*/ 4694684 w 7467600"/>
              <a:gd name="connsiteY115" fmla="*/ 5447098 h 6858000"/>
              <a:gd name="connsiteX116" fmla="*/ 4754123 w 7467600"/>
              <a:gd name="connsiteY116" fmla="*/ 5384643 h 6858000"/>
              <a:gd name="connsiteX117" fmla="*/ 4978032 w 7467600"/>
              <a:gd name="connsiteY117" fmla="*/ 5183809 h 6858000"/>
              <a:gd name="connsiteX118" fmla="*/ 1903353 w 7467600"/>
              <a:gd name="connsiteY118" fmla="*/ 5044827 h 6858000"/>
              <a:gd name="connsiteX119" fmla="*/ 1936931 w 7467600"/>
              <a:gd name="connsiteY119" fmla="*/ 5093954 h 6858000"/>
              <a:gd name="connsiteX120" fmla="*/ 2195868 w 7467600"/>
              <a:gd name="connsiteY120" fmla="*/ 5396574 h 6858000"/>
              <a:gd name="connsiteX121" fmla="*/ 2088852 w 7467600"/>
              <a:gd name="connsiteY121" fmla="*/ 5166123 h 6858000"/>
              <a:gd name="connsiteX122" fmla="*/ 1958241 w 7467600"/>
              <a:gd name="connsiteY122" fmla="*/ 5067955 h 6858000"/>
              <a:gd name="connsiteX123" fmla="*/ 1903353 w 7467600"/>
              <a:gd name="connsiteY123" fmla="*/ 5044827 h 6858000"/>
              <a:gd name="connsiteX124" fmla="*/ 1979378 w 7467600"/>
              <a:gd name="connsiteY124" fmla="*/ 4769504 h 6858000"/>
              <a:gd name="connsiteX125" fmla="*/ 2882120 w 7467600"/>
              <a:gd name="connsiteY125" fmla="*/ 5064547 h 6858000"/>
              <a:gd name="connsiteX126" fmla="*/ 2793103 w 7467600"/>
              <a:gd name="connsiteY126" fmla="*/ 5039699 h 6858000"/>
              <a:gd name="connsiteX127" fmla="*/ 2770041 w 7467600"/>
              <a:gd name="connsiteY127" fmla="*/ 5033634 h 6858000"/>
              <a:gd name="connsiteX128" fmla="*/ 1979378 w 7467600"/>
              <a:gd name="connsiteY128" fmla="*/ 4769504 h 6858000"/>
              <a:gd name="connsiteX129" fmla="*/ 1927410 w 7467600"/>
              <a:gd name="connsiteY129" fmla="*/ 4716164 h 6858000"/>
              <a:gd name="connsiteX130" fmla="*/ 1959587 w 7467600"/>
              <a:gd name="connsiteY130" fmla="*/ 4728849 h 6858000"/>
              <a:gd name="connsiteX131" fmla="*/ 2777707 w 7467600"/>
              <a:gd name="connsiteY131" fmla="*/ 5003991 h 6858000"/>
              <a:gd name="connsiteX132" fmla="*/ 2800768 w 7467600"/>
              <a:gd name="connsiteY132" fmla="*/ 5010056 h 6858000"/>
              <a:gd name="connsiteX133" fmla="*/ 2879408 w 7467600"/>
              <a:gd name="connsiteY133" fmla="*/ 5031590 h 6858000"/>
              <a:gd name="connsiteX134" fmla="*/ 2862295 w 7467600"/>
              <a:gd name="connsiteY134" fmla="*/ 5022958 h 6858000"/>
              <a:gd name="connsiteX135" fmla="*/ 2813343 w 7467600"/>
              <a:gd name="connsiteY135" fmla="*/ 4998369 h 6858000"/>
              <a:gd name="connsiteX136" fmla="*/ 2646245 w 7467600"/>
              <a:gd name="connsiteY136" fmla="*/ 4930999 h 6858000"/>
              <a:gd name="connsiteX137" fmla="*/ 1999243 w 7467600"/>
              <a:gd name="connsiteY137" fmla="*/ 4730524 h 6858000"/>
              <a:gd name="connsiteX138" fmla="*/ 1979527 w 7467600"/>
              <a:gd name="connsiteY138" fmla="*/ 4726651 h 6858000"/>
              <a:gd name="connsiteX139" fmla="*/ 1927410 w 7467600"/>
              <a:gd name="connsiteY139" fmla="*/ 4716164 h 6858000"/>
              <a:gd name="connsiteX140" fmla="*/ 1997014 w 7467600"/>
              <a:gd name="connsiteY140" fmla="*/ 4698007 h 6858000"/>
              <a:gd name="connsiteX141" fmla="*/ 2005458 w 7467600"/>
              <a:gd name="connsiteY141" fmla="*/ 4699540 h 6858000"/>
              <a:gd name="connsiteX142" fmla="*/ 2657186 w 7467600"/>
              <a:gd name="connsiteY142" fmla="*/ 4901687 h 6858000"/>
              <a:gd name="connsiteX143" fmla="*/ 2826662 w 7467600"/>
              <a:gd name="connsiteY143" fmla="*/ 4970362 h 6858000"/>
              <a:gd name="connsiteX144" fmla="*/ 2876100 w 7467600"/>
              <a:gd name="connsiteY144" fmla="*/ 4995397 h 6858000"/>
              <a:gd name="connsiteX145" fmla="*/ 3042600 w 7467600"/>
              <a:gd name="connsiteY145" fmla="*/ 5059532 h 6858000"/>
              <a:gd name="connsiteX146" fmla="*/ 1997014 w 7467600"/>
              <a:gd name="connsiteY146" fmla="*/ 4698007 h 6858000"/>
              <a:gd name="connsiteX147" fmla="*/ 2305292 w 7467600"/>
              <a:gd name="connsiteY147" fmla="*/ 4219492 h 6858000"/>
              <a:gd name="connsiteX148" fmla="*/ 3360922 w 7467600"/>
              <a:gd name="connsiteY148" fmla="*/ 4529373 h 6858000"/>
              <a:gd name="connsiteX149" fmla="*/ 3492420 w 7467600"/>
              <a:gd name="connsiteY149" fmla="*/ 4510145 h 6858000"/>
              <a:gd name="connsiteX150" fmla="*/ 3364086 w 7467600"/>
              <a:gd name="connsiteY150" fmla="*/ 4480340 h 6858000"/>
              <a:gd name="connsiteX151" fmla="*/ 3225818 w 7467600"/>
              <a:gd name="connsiteY151" fmla="*/ 4411822 h 6858000"/>
              <a:gd name="connsiteX152" fmla="*/ 3129696 w 7467600"/>
              <a:gd name="connsiteY152" fmla="*/ 4360704 h 6858000"/>
              <a:gd name="connsiteX153" fmla="*/ 2814545 w 7467600"/>
              <a:gd name="connsiteY153" fmla="*/ 4282955 h 6858000"/>
              <a:gd name="connsiteX154" fmla="*/ 2305292 w 7467600"/>
              <a:gd name="connsiteY154" fmla="*/ 4219492 h 6858000"/>
              <a:gd name="connsiteX155" fmla="*/ 2626982 w 7467600"/>
              <a:gd name="connsiteY155" fmla="*/ 4206450 h 6858000"/>
              <a:gd name="connsiteX156" fmla="*/ 2490617 w 7467600"/>
              <a:gd name="connsiteY156" fmla="*/ 4206951 h 6858000"/>
              <a:gd name="connsiteX157" fmla="*/ 2819869 w 7467600"/>
              <a:gd name="connsiteY157" fmla="*/ 4252936 h 6858000"/>
              <a:gd name="connsiteX158" fmla="*/ 3143018 w 7467600"/>
              <a:gd name="connsiteY158" fmla="*/ 4332698 h 6858000"/>
              <a:gd name="connsiteX159" fmla="*/ 3241520 w 7467600"/>
              <a:gd name="connsiteY159" fmla="*/ 4385112 h 6858000"/>
              <a:gd name="connsiteX160" fmla="*/ 3374575 w 7467600"/>
              <a:gd name="connsiteY160" fmla="*/ 4451517 h 6858000"/>
              <a:gd name="connsiteX161" fmla="*/ 3505221 w 7467600"/>
              <a:gd name="connsiteY161" fmla="*/ 4480757 h 6858000"/>
              <a:gd name="connsiteX162" fmla="*/ 2626982 w 7467600"/>
              <a:gd name="connsiteY162" fmla="*/ 4206450 h 6858000"/>
              <a:gd name="connsiteX163" fmla="*/ 1310106 w 7467600"/>
              <a:gd name="connsiteY163" fmla="*/ 3943217 h 6858000"/>
              <a:gd name="connsiteX164" fmla="*/ 854994 w 7467600"/>
              <a:gd name="connsiteY164" fmla="*/ 4399136 h 6858000"/>
              <a:gd name="connsiteX165" fmla="*/ 742462 w 7467600"/>
              <a:gd name="connsiteY165" fmla="*/ 4594648 h 6858000"/>
              <a:gd name="connsiteX166" fmla="*/ 820602 w 7467600"/>
              <a:gd name="connsiteY166" fmla="*/ 4485915 h 6858000"/>
              <a:gd name="connsiteX167" fmla="*/ 878295 w 7467600"/>
              <a:gd name="connsiteY167" fmla="*/ 4403594 h 6858000"/>
              <a:gd name="connsiteX168" fmla="*/ 1240607 w 7467600"/>
              <a:gd name="connsiteY168" fmla="*/ 4010401 h 6858000"/>
              <a:gd name="connsiteX169" fmla="*/ 1310106 w 7467600"/>
              <a:gd name="connsiteY169" fmla="*/ 3943217 h 6858000"/>
              <a:gd name="connsiteX170" fmla="*/ 1423113 w 7467600"/>
              <a:gd name="connsiteY170" fmla="*/ 3874565 h 6858000"/>
              <a:gd name="connsiteX171" fmla="*/ 1260565 w 7467600"/>
              <a:gd name="connsiteY171" fmla="*/ 4031982 h 6858000"/>
              <a:gd name="connsiteX172" fmla="*/ 901900 w 7467600"/>
              <a:gd name="connsiteY172" fmla="*/ 4421236 h 6858000"/>
              <a:gd name="connsiteX173" fmla="*/ 845044 w 7467600"/>
              <a:gd name="connsiteY173" fmla="*/ 4502436 h 6858000"/>
              <a:gd name="connsiteX174" fmla="*/ 685926 w 7467600"/>
              <a:gd name="connsiteY174" fmla="*/ 4703069 h 6858000"/>
              <a:gd name="connsiteX175" fmla="*/ 684248 w 7467600"/>
              <a:gd name="connsiteY175" fmla="*/ 4706721 h 6858000"/>
              <a:gd name="connsiteX176" fmla="*/ 1423113 w 7467600"/>
              <a:gd name="connsiteY176" fmla="*/ 3874565 h 6858000"/>
              <a:gd name="connsiteX177" fmla="*/ 3316479 w 7467600"/>
              <a:gd name="connsiteY177" fmla="*/ 3872136 h 6858000"/>
              <a:gd name="connsiteX178" fmla="*/ 3546806 w 7467600"/>
              <a:gd name="connsiteY178" fmla="*/ 4356139 h 6858000"/>
              <a:gd name="connsiteX179" fmla="*/ 3364433 w 7467600"/>
              <a:gd name="connsiteY179" fmla="*/ 3953121 h 6858000"/>
              <a:gd name="connsiteX180" fmla="*/ 3316479 w 7467600"/>
              <a:gd name="connsiteY180" fmla="*/ 3872136 h 6858000"/>
              <a:gd name="connsiteX181" fmla="*/ 3291335 w 7467600"/>
              <a:gd name="connsiteY181" fmla="*/ 3767420 h 6858000"/>
              <a:gd name="connsiteX182" fmla="*/ 3390805 w 7467600"/>
              <a:gd name="connsiteY182" fmla="*/ 3937163 h 6858000"/>
              <a:gd name="connsiteX183" fmla="*/ 3579062 w 7467600"/>
              <a:gd name="connsiteY183" fmla="*/ 4359040 h 6858000"/>
              <a:gd name="connsiteX184" fmla="*/ 3467355 w 7467600"/>
              <a:gd name="connsiteY184" fmla="*/ 3988130 h 6858000"/>
              <a:gd name="connsiteX185" fmla="*/ 3310753 w 7467600"/>
              <a:gd name="connsiteY185" fmla="*/ 3787140 h 6858000"/>
              <a:gd name="connsiteX186" fmla="*/ 3291335 w 7467600"/>
              <a:gd name="connsiteY186" fmla="*/ 3767420 h 6858000"/>
              <a:gd name="connsiteX187" fmla="*/ 1635889 w 7467600"/>
              <a:gd name="connsiteY187" fmla="*/ 3709494 h 6858000"/>
              <a:gd name="connsiteX188" fmla="*/ 1634800 w 7467600"/>
              <a:gd name="connsiteY188" fmla="*/ 3731111 h 6858000"/>
              <a:gd name="connsiteX189" fmla="*/ 1635889 w 7467600"/>
              <a:gd name="connsiteY189" fmla="*/ 3709494 h 6858000"/>
              <a:gd name="connsiteX190" fmla="*/ 1510397 w 7467600"/>
              <a:gd name="connsiteY190" fmla="*/ 3684705 h 6858000"/>
              <a:gd name="connsiteX191" fmla="*/ 1146550 w 7467600"/>
              <a:gd name="connsiteY191" fmla="*/ 3802012 h 6858000"/>
              <a:gd name="connsiteX192" fmla="*/ 698834 w 7467600"/>
              <a:gd name="connsiteY192" fmla="*/ 3952272 h 6858000"/>
              <a:gd name="connsiteX193" fmla="*/ 34256 w 7467600"/>
              <a:gd name="connsiteY193" fmla="*/ 4347603 h 6858000"/>
              <a:gd name="connsiteX194" fmla="*/ 527241 w 7467600"/>
              <a:gd name="connsiteY194" fmla="*/ 4065078 h 6858000"/>
              <a:gd name="connsiteX195" fmla="*/ 1510397 w 7467600"/>
              <a:gd name="connsiteY195" fmla="*/ 3684705 h 6858000"/>
              <a:gd name="connsiteX196" fmla="*/ 1313114 w 7467600"/>
              <a:gd name="connsiteY196" fmla="*/ 3655216 h 6858000"/>
              <a:gd name="connsiteX197" fmla="*/ 1109304 w 7467600"/>
              <a:gd name="connsiteY197" fmla="*/ 3669030 h 6858000"/>
              <a:gd name="connsiteX198" fmla="*/ 8129 w 7467600"/>
              <a:gd name="connsiteY198" fmla="*/ 4330519 h 6858000"/>
              <a:gd name="connsiteX199" fmla="*/ 687572 w 7467600"/>
              <a:gd name="connsiteY199" fmla="*/ 3925629 h 6858000"/>
              <a:gd name="connsiteX200" fmla="*/ 1138365 w 7467600"/>
              <a:gd name="connsiteY200" fmla="*/ 3774515 h 6858000"/>
              <a:gd name="connsiteX201" fmla="*/ 1505579 w 7467600"/>
              <a:gd name="connsiteY201" fmla="*/ 3655526 h 6858000"/>
              <a:gd name="connsiteX202" fmla="*/ 1313114 w 7467600"/>
              <a:gd name="connsiteY202" fmla="*/ 3655216 h 6858000"/>
              <a:gd name="connsiteX203" fmla="*/ 3655073 w 7467600"/>
              <a:gd name="connsiteY203" fmla="*/ 3650884 h 6858000"/>
              <a:gd name="connsiteX204" fmla="*/ 3989938 w 7467600"/>
              <a:gd name="connsiteY204" fmla="*/ 3991685 h 6858000"/>
              <a:gd name="connsiteX205" fmla="*/ 4393907 w 7467600"/>
              <a:gd name="connsiteY205" fmla="*/ 4261258 h 6858000"/>
              <a:gd name="connsiteX206" fmla="*/ 4648051 w 7467600"/>
              <a:gd name="connsiteY206" fmla="*/ 4374051 h 6858000"/>
              <a:gd name="connsiteX207" fmla="*/ 4383389 w 7467600"/>
              <a:gd name="connsiteY207" fmla="*/ 4184369 h 6858000"/>
              <a:gd name="connsiteX208" fmla="*/ 4165508 w 7467600"/>
              <a:gd name="connsiteY208" fmla="*/ 4035196 h 6858000"/>
              <a:gd name="connsiteX209" fmla="*/ 4068162 w 7467600"/>
              <a:gd name="connsiteY209" fmla="*/ 3953394 h 6858000"/>
              <a:gd name="connsiteX210" fmla="*/ 3981416 w 7467600"/>
              <a:gd name="connsiteY210" fmla="*/ 3880482 h 6858000"/>
              <a:gd name="connsiteX211" fmla="*/ 3800147 w 7467600"/>
              <a:gd name="connsiteY211" fmla="*/ 3749872 h 6858000"/>
              <a:gd name="connsiteX212" fmla="*/ 3655073 w 7467600"/>
              <a:gd name="connsiteY212" fmla="*/ 3650884 h 6858000"/>
              <a:gd name="connsiteX213" fmla="*/ 3670252 w 7467600"/>
              <a:gd name="connsiteY213" fmla="*/ 3622798 h 6858000"/>
              <a:gd name="connsiteX214" fmla="*/ 3817258 w 7467600"/>
              <a:gd name="connsiteY214" fmla="*/ 3723577 h 6858000"/>
              <a:gd name="connsiteX215" fmla="*/ 4000461 w 7467600"/>
              <a:gd name="connsiteY215" fmla="*/ 3855966 h 6858000"/>
              <a:gd name="connsiteX216" fmla="*/ 4088180 w 7467600"/>
              <a:gd name="connsiteY216" fmla="*/ 3929774 h 6858000"/>
              <a:gd name="connsiteX217" fmla="*/ 4184555 w 7467600"/>
              <a:gd name="connsiteY217" fmla="*/ 4010683 h 6858000"/>
              <a:gd name="connsiteX218" fmla="*/ 4399563 w 7467600"/>
              <a:gd name="connsiteY218" fmla="*/ 4158106 h 6858000"/>
              <a:gd name="connsiteX219" fmla="*/ 4684469 w 7467600"/>
              <a:gd name="connsiteY219" fmla="*/ 4364680 h 6858000"/>
              <a:gd name="connsiteX220" fmla="*/ 4690271 w 7467600"/>
              <a:gd name="connsiteY220" fmla="*/ 4370034 h 6858000"/>
              <a:gd name="connsiteX221" fmla="*/ 4136093 w 7467600"/>
              <a:gd name="connsiteY221" fmla="*/ 3858466 h 6858000"/>
              <a:gd name="connsiteX222" fmla="*/ 3670252 w 7467600"/>
              <a:gd name="connsiteY222" fmla="*/ 3622798 h 6858000"/>
              <a:gd name="connsiteX223" fmla="*/ 4440129 w 7467600"/>
              <a:gd name="connsiteY223" fmla="*/ 3448571 h 6858000"/>
              <a:gd name="connsiteX224" fmla="*/ 4856525 w 7467600"/>
              <a:gd name="connsiteY224" fmla="*/ 3915351 h 6858000"/>
              <a:gd name="connsiteX225" fmla="*/ 5059055 w 7467600"/>
              <a:gd name="connsiteY225" fmla="*/ 4108918 h 6858000"/>
              <a:gd name="connsiteX226" fmla="*/ 5290070 w 7467600"/>
              <a:gd name="connsiteY226" fmla="*/ 4263619 h 6858000"/>
              <a:gd name="connsiteX227" fmla="*/ 4834991 w 7467600"/>
              <a:gd name="connsiteY227" fmla="*/ 3830985 h 6858000"/>
              <a:gd name="connsiteX228" fmla="*/ 4440129 w 7467600"/>
              <a:gd name="connsiteY228" fmla="*/ 3448571 h 6858000"/>
              <a:gd name="connsiteX229" fmla="*/ 4441737 w 7467600"/>
              <a:gd name="connsiteY229" fmla="*/ 3399734 h 6858000"/>
              <a:gd name="connsiteX230" fmla="*/ 4431236 w 7467600"/>
              <a:gd name="connsiteY230" fmla="*/ 3400954 h 6858000"/>
              <a:gd name="connsiteX231" fmla="*/ 4557150 w 7467600"/>
              <a:gd name="connsiteY231" fmla="*/ 3510023 h 6858000"/>
              <a:gd name="connsiteX232" fmla="*/ 4856936 w 7467600"/>
              <a:gd name="connsiteY232" fmla="*/ 3809146 h 6858000"/>
              <a:gd name="connsiteX233" fmla="*/ 5111996 w 7467600"/>
              <a:gd name="connsiteY233" fmla="*/ 4065759 h 6858000"/>
              <a:gd name="connsiteX234" fmla="*/ 5388878 w 7467600"/>
              <a:gd name="connsiteY234" fmla="*/ 4300185 h 6858000"/>
              <a:gd name="connsiteX235" fmla="*/ 5425556 w 7467600"/>
              <a:gd name="connsiteY235" fmla="*/ 4308967 h 6858000"/>
              <a:gd name="connsiteX236" fmla="*/ 4943646 w 7467600"/>
              <a:gd name="connsiteY236" fmla="*/ 3822916 h 6858000"/>
              <a:gd name="connsiteX237" fmla="*/ 4594837 w 7467600"/>
              <a:gd name="connsiteY237" fmla="*/ 3532274 h 6858000"/>
              <a:gd name="connsiteX238" fmla="*/ 4441737 w 7467600"/>
              <a:gd name="connsiteY238" fmla="*/ 3399734 h 6858000"/>
              <a:gd name="connsiteX239" fmla="*/ 5425834 w 7467600"/>
              <a:gd name="connsiteY239" fmla="*/ 3162785 h 6858000"/>
              <a:gd name="connsiteX240" fmla="*/ 5401644 w 7467600"/>
              <a:gd name="connsiteY240" fmla="*/ 3617847 h 6858000"/>
              <a:gd name="connsiteX241" fmla="*/ 5467256 w 7467600"/>
              <a:gd name="connsiteY241" fmla="*/ 4175494 h 6858000"/>
              <a:gd name="connsiteX242" fmla="*/ 5448069 w 7467600"/>
              <a:gd name="connsiteY242" fmla="*/ 3567554 h 6858000"/>
              <a:gd name="connsiteX243" fmla="*/ 5425834 w 7467600"/>
              <a:gd name="connsiteY243" fmla="*/ 3162785 h 6858000"/>
              <a:gd name="connsiteX244" fmla="*/ 1318687 w 7467600"/>
              <a:gd name="connsiteY244" fmla="*/ 3113840 h 6858000"/>
              <a:gd name="connsiteX245" fmla="*/ 1066793 w 7467600"/>
              <a:gd name="connsiteY245" fmla="*/ 3212171 h 6858000"/>
              <a:gd name="connsiteX246" fmla="*/ 993319 w 7467600"/>
              <a:gd name="connsiteY246" fmla="*/ 3247648 h 6858000"/>
              <a:gd name="connsiteX247" fmla="*/ 853081 w 7467600"/>
              <a:gd name="connsiteY247" fmla="*/ 3312410 h 6858000"/>
              <a:gd name="connsiteX248" fmla="*/ 805957 w 7467600"/>
              <a:gd name="connsiteY248" fmla="*/ 3330443 h 6858000"/>
              <a:gd name="connsiteX249" fmla="*/ 1318687 w 7467600"/>
              <a:gd name="connsiteY249" fmla="*/ 3113840 h 6858000"/>
              <a:gd name="connsiteX250" fmla="*/ 5453702 w 7467600"/>
              <a:gd name="connsiteY250" fmla="*/ 3090882 h 6858000"/>
              <a:gd name="connsiteX251" fmla="*/ 5480135 w 7467600"/>
              <a:gd name="connsiteY251" fmla="*/ 3565802 h 6858000"/>
              <a:gd name="connsiteX252" fmla="*/ 5499023 w 7467600"/>
              <a:gd name="connsiteY252" fmla="*/ 4166310 h 6858000"/>
              <a:gd name="connsiteX253" fmla="*/ 5547022 w 7467600"/>
              <a:gd name="connsiteY253" fmla="*/ 3607838 h 6858000"/>
              <a:gd name="connsiteX254" fmla="*/ 5515964 w 7467600"/>
              <a:gd name="connsiteY254" fmla="*/ 3378541 h 6858000"/>
              <a:gd name="connsiteX255" fmla="*/ 5453702 w 7467600"/>
              <a:gd name="connsiteY255" fmla="*/ 3090882 h 6858000"/>
              <a:gd name="connsiteX256" fmla="*/ 1238695 w 7467600"/>
              <a:gd name="connsiteY256" fmla="*/ 3076820 h 6858000"/>
              <a:gd name="connsiteX257" fmla="*/ 716371 w 7467600"/>
              <a:gd name="connsiteY257" fmla="*/ 3293249 h 6858000"/>
              <a:gd name="connsiteX258" fmla="*/ 579522 w 7467600"/>
              <a:gd name="connsiteY258" fmla="*/ 3371759 h 6858000"/>
              <a:gd name="connsiteX259" fmla="*/ 600288 w 7467600"/>
              <a:gd name="connsiteY259" fmla="*/ 3365555 h 6858000"/>
              <a:gd name="connsiteX260" fmla="*/ 840692 w 7467600"/>
              <a:gd name="connsiteY260" fmla="*/ 3284921 h 6858000"/>
              <a:gd name="connsiteX261" fmla="*/ 979248 w 7467600"/>
              <a:gd name="connsiteY261" fmla="*/ 3221003 h 6858000"/>
              <a:gd name="connsiteX262" fmla="*/ 1053282 w 7467600"/>
              <a:gd name="connsiteY262" fmla="*/ 3185247 h 6858000"/>
              <a:gd name="connsiteX263" fmla="*/ 1320603 w 7467600"/>
              <a:gd name="connsiteY263" fmla="*/ 3081281 h 6858000"/>
              <a:gd name="connsiteX264" fmla="*/ 1238695 w 7467600"/>
              <a:gd name="connsiteY264" fmla="*/ 3076820 h 6858000"/>
              <a:gd name="connsiteX265" fmla="*/ 5425627 w 7467600"/>
              <a:gd name="connsiteY265" fmla="*/ 2954192 h 6858000"/>
              <a:gd name="connsiteX266" fmla="*/ 5470770 w 7467600"/>
              <a:gd name="connsiteY266" fmla="*/ 3005435 h 6858000"/>
              <a:gd name="connsiteX267" fmla="*/ 5519779 w 7467600"/>
              <a:gd name="connsiteY267" fmla="*/ 4359223 h 6858000"/>
              <a:gd name="connsiteX268" fmla="*/ 5520293 w 7467600"/>
              <a:gd name="connsiteY268" fmla="*/ 4360602 h 6858000"/>
              <a:gd name="connsiteX269" fmla="*/ 5767221 w 7467600"/>
              <a:gd name="connsiteY269" fmla="*/ 4665564 h 6858000"/>
              <a:gd name="connsiteX270" fmla="*/ 6937169 w 7467600"/>
              <a:gd name="connsiteY270" fmla="*/ 4815941 h 6858000"/>
              <a:gd name="connsiteX271" fmla="*/ 6953922 w 7467600"/>
              <a:gd name="connsiteY271" fmla="*/ 4890068 h 6858000"/>
              <a:gd name="connsiteX272" fmla="*/ 6071359 w 7467600"/>
              <a:gd name="connsiteY272" fmla="*/ 4770770 h 6858000"/>
              <a:gd name="connsiteX273" fmla="*/ 6038839 w 7467600"/>
              <a:gd name="connsiteY273" fmla="*/ 4764474 h 6858000"/>
              <a:gd name="connsiteX274" fmla="*/ 6038706 w 7467600"/>
              <a:gd name="connsiteY274" fmla="*/ 4763847 h 6858000"/>
              <a:gd name="connsiteX275" fmla="*/ 6037784 w 7467600"/>
              <a:gd name="connsiteY275" fmla="*/ 4764270 h 6858000"/>
              <a:gd name="connsiteX276" fmla="*/ 6038839 w 7467600"/>
              <a:gd name="connsiteY276" fmla="*/ 4764474 h 6858000"/>
              <a:gd name="connsiteX277" fmla="*/ 6040338 w 7467600"/>
              <a:gd name="connsiteY277" fmla="*/ 4771418 h 6858000"/>
              <a:gd name="connsiteX278" fmla="*/ 6024488 w 7467600"/>
              <a:gd name="connsiteY278" fmla="*/ 4809903 h 6858000"/>
              <a:gd name="connsiteX279" fmla="*/ 5599771 w 7467600"/>
              <a:gd name="connsiteY279" fmla="*/ 5509652 h 6858000"/>
              <a:gd name="connsiteX280" fmla="*/ 5548843 w 7467600"/>
              <a:gd name="connsiteY280" fmla="*/ 5563845 h 6858000"/>
              <a:gd name="connsiteX281" fmla="*/ 5940952 w 7467600"/>
              <a:gd name="connsiteY281" fmla="*/ 6250028 h 6858000"/>
              <a:gd name="connsiteX282" fmla="*/ 6043441 w 7467600"/>
              <a:gd name="connsiteY282" fmla="*/ 6665847 h 6858000"/>
              <a:gd name="connsiteX283" fmla="*/ 6093432 w 7467600"/>
              <a:gd name="connsiteY283" fmla="*/ 6858000 h 6858000"/>
              <a:gd name="connsiteX284" fmla="*/ 6034344 w 7467600"/>
              <a:gd name="connsiteY284" fmla="*/ 6858000 h 6858000"/>
              <a:gd name="connsiteX285" fmla="*/ 6026679 w 7467600"/>
              <a:gd name="connsiteY285" fmla="*/ 6836959 h 6858000"/>
              <a:gd name="connsiteX286" fmla="*/ 5800441 w 7467600"/>
              <a:gd name="connsiteY286" fmla="*/ 6335286 h 6858000"/>
              <a:gd name="connsiteX287" fmla="*/ 5526562 w 7467600"/>
              <a:gd name="connsiteY287" fmla="*/ 5705388 h 6858000"/>
              <a:gd name="connsiteX288" fmla="*/ 5519640 w 7467600"/>
              <a:gd name="connsiteY288" fmla="*/ 5683774 h 6858000"/>
              <a:gd name="connsiteX289" fmla="*/ 5844559 w 7467600"/>
              <a:gd name="connsiteY289" fmla="*/ 6553349 h 6858000"/>
              <a:gd name="connsiteX290" fmla="*/ 5975994 w 7467600"/>
              <a:gd name="connsiteY290" fmla="*/ 6858000 h 6858000"/>
              <a:gd name="connsiteX291" fmla="*/ 5898547 w 7467600"/>
              <a:gd name="connsiteY291" fmla="*/ 6858000 h 6858000"/>
              <a:gd name="connsiteX292" fmla="*/ 5682041 w 7467600"/>
              <a:gd name="connsiteY292" fmla="*/ 6355860 h 6858000"/>
              <a:gd name="connsiteX293" fmla="*/ 5461758 w 7467600"/>
              <a:gd name="connsiteY293" fmla="*/ 5820220 h 6858000"/>
              <a:gd name="connsiteX294" fmla="*/ 5237282 w 7467600"/>
              <a:gd name="connsiteY294" fmla="*/ 6579086 h 6858000"/>
              <a:gd name="connsiteX295" fmla="*/ 5115009 w 7467600"/>
              <a:gd name="connsiteY295" fmla="*/ 6858000 h 6858000"/>
              <a:gd name="connsiteX296" fmla="*/ 5028074 w 7467600"/>
              <a:gd name="connsiteY296" fmla="*/ 6858000 h 6858000"/>
              <a:gd name="connsiteX297" fmla="*/ 5079508 w 7467600"/>
              <a:gd name="connsiteY297" fmla="*/ 6749074 h 6858000"/>
              <a:gd name="connsiteX298" fmla="*/ 5371846 w 7467600"/>
              <a:gd name="connsiteY298" fmla="*/ 5924413 h 6858000"/>
              <a:gd name="connsiteX299" fmla="*/ 5270512 w 7467600"/>
              <a:gd name="connsiteY299" fmla="*/ 6138975 h 6858000"/>
              <a:gd name="connsiteX300" fmla="*/ 5062409 w 7467600"/>
              <a:gd name="connsiteY300" fmla="*/ 6653544 h 6858000"/>
              <a:gd name="connsiteX301" fmla="*/ 5036628 w 7467600"/>
              <a:gd name="connsiteY301" fmla="*/ 6754247 h 6858000"/>
              <a:gd name="connsiteX302" fmla="*/ 5009112 w 7467600"/>
              <a:gd name="connsiteY302" fmla="*/ 6858000 h 6858000"/>
              <a:gd name="connsiteX303" fmla="*/ 4976679 w 7467600"/>
              <a:gd name="connsiteY303" fmla="*/ 6858000 h 6858000"/>
              <a:gd name="connsiteX304" fmla="*/ 5006537 w 7467600"/>
              <a:gd name="connsiteY304" fmla="*/ 6747068 h 6858000"/>
              <a:gd name="connsiteX305" fmla="*/ 5032723 w 7467600"/>
              <a:gd name="connsiteY305" fmla="*/ 6644957 h 6858000"/>
              <a:gd name="connsiteX306" fmla="*/ 5242949 w 7467600"/>
              <a:gd name="connsiteY306" fmla="*/ 6125175 h 6858000"/>
              <a:gd name="connsiteX307" fmla="*/ 5286321 w 7467600"/>
              <a:gd name="connsiteY307" fmla="*/ 6033555 h 6858000"/>
              <a:gd name="connsiteX308" fmla="*/ 5008210 w 7467600"/>
              <a:gd name="connsiteY308" fmla="*/ 6649194 h 6858000"/>
              <a:gd name="connsiteX309" fmla="*/ 4986321 w 7467600"/>
              <a:gd name="connsiteY309" fmla="*/ 6765687 h 6858000"/>
              <a:gd name="connsiteX310" fmla="*/ 4973474 w 7467600"/>
              <a:gd name="connsiteY310" fmla="*/ 6858000 h 6858000"/>
              <a:gd name="connsiteX311" fmla="*/ 4907178 w 7467600"/>
              <a:gd name="connsiteY311" fmla="*/ 6858000 h 6858000"/>
              <a:gd name="connsiteX312" fmla="*/ 4910810 w 7467600"/>
              <a:gd name="connsiteY312" fmla="*/ 6829660 h 6858000"/>
              <a:gd name="connsiteX313" fmla="*/ 4987461 w 7467600"/>
              <a:gd name="connsiteY313" fmla="*/ 6432994 h 6858000"/>
              <a:gd name="connsiteX314" fmla="*/ 5179262 w 7467600"/>
              <a:gd name="connsiteY314" fmla="*/ 6035044 h 6858000"/>
              <a:gd name="connsiteX315" fmla="*/ 4689678 w 7467600"/>
              <a:gd name="connsiteY315" fmla="*/ 6440241 h 6858000"/>
              <a:gd name="connsiteX316" fmla="*/ 4477543 w 7467600"/>
              <a:gd name="connsiteY316" fmla="*/ 6674836 h 6858000"/>
              <a:gd name="connsiteX317" fmla="*/ 4329957 w 7467600"/>
              <a:gd name="connsiteY317" fmla="*/ 6858000 h 6858000"/>
              <a:gd name="connsiteX318" fmla="*/ 4218595 w 7467600"/>
              <a:gd name="connsiteY318" fmla="*/ 6858000 h 6858000"/>
              <a:gd name="connsiteX319" fmla="*/ 4368888 w 7467600"/>
              <a:gd name="connsiteY319" fmla="*/ 6668412 h 6858000"/>
              <a:gd name="connsiteX320" fmla="*/ 4563091 w 7467600"/>
              <a:gd name="connsiteY320" fmla="*/ 6442508 h 6858000"/>
              <a:gd name="connsiteX321" fmla="*/ 5387324 w 7467600"/>
              <a:gd name="connsiteY321" fmla="*/ 5705830 h 6858000"/>
              <a:gd name="connsiteX322" fmla="*/ 5073620 w 7467600"/>
              <a:gd name="connsiteY322" fmla="*/ 5955437 h 6858000"/>
              <a:gd name="connsiteX323" fmla="*/ 4689789 w 7467600"/>
              <a:gd name="connsiteY323" fmla="*/ 6268382 h 6858000"/>
              <a:gd name="connsiteX324" fmla="*/ 4418722 w 7467600"/>
              <a:gd name="connsiteY324" fmla="*/ 6570886 h 6858000"/>
              <a:gd name="connsiteX325" fmla="*/ 4214944 w 7467600"/>
              <a:gd name="connsiteY325" fmla="*/ 6858000 h 6858000"/>
              <a:gd name="connsiteX326" fmla="*/ 4177898 w 7467600"/>
              <a:gd name="connsiteY326" fmla="*/ 6858000 h 6858000"/>
              <a:gd name="connsiteX327" fmla="*/ 4391597 w 7467600"/>
              <a:gd name="connsiteY327" fmla="*/ 6556370 h 6858000"/>
              <a:gd name="connsiteX328" fmla="*/ 4668889 w 7467600"/>
              <a:gd name="connsiteY328" fmla="*/ 6246399 h 6858000"/>
              <a:gd name="connsiteX329" fmla="*/ 5055427 w 7467600"/>
              <a:gd name="connsiteY329" fmla="*/ 5931476 h 6858000"/>
              <a:gd name="connsiteX330" fmla="*/ 5371814 w 7467600"/>
              <a:gd name="connsiteY330" fmla="*/ 5678975 h 6858000"/>
              <a:gd name="connsiteX331" fmla="*/ 4987918 w 7467600"/>
              <a:gd name="connsiteY331" fmla="*/ 5838701 h 6858000"/>
              <a:gd name="connsiteX332" fmla="*/ 4317146 w 7467600"/>
              <a:gd name="connsiteY332" fmla="*/ 6587716 h 6858000"/>
              <a:gd name="connsiteX333" fmla="*/ 4171627 w 7467600"/>
              <a:gd name="connsiteY333" fmla="*/ 6858000 h 6858000"/>
              <a:gd name="connsiteX334" fmla="*/ 4081585 w 7467600"/>
              <a:gd name="connsiteY334" fmla="*/ 6858000 h 6858000"/>
              <a:gd name="connsiteX335" fmla="*/ 4238603 w 7467600"/>
              <a:gd name="connsiteY335" fmla="*/ 6559341 h 6858000"/>
              <a:gd name="connsiteX336" fmla="*/ 4778333 w 7467600"/>
              <a:gd name="connsiteY336" fmla="*/ 5873626 h 6858000"/>
              <a:gd name="connsiteX337" fmla="*/ 5414185 w 7467600"/>
              <a:gd name="connsiteY337" fmla="*/ 5573882 h 6858000"/>
              <a:gd name="connsiteX338" fmla="*/ 5959648 w 7467600"/>
              <a:gd name="connsiteY338" fmla="*/ 4760797 h 6858000"/>
              <a:gd name="connsiteX339" fmla="*/ 5355019 w 7467600"/>
              <a:gd name="connsiteY339" fmla="*/ 4734672 h 6858000"/>
              <a:gd name="connsiteX340" fmla="*/ 5083565 w 7467600"/>
              <a:gd name="connsiteY340" fmla="*/ 5179121 h 6858000"/>
              <a:gd name="connsiteX341" fmla="*/ 4713577 w 7467600"/>
              <a:gd name="connsiteY341" fmla="*/ 5616803 h 6858000"/>
              <a:gd name="connsiteX342" fmla="*/ 3989559 w 7467600"/>
              <a:gd name="connsiteY342" fmla="*/ 6145945 h 6858000"/>
              <a:gd name="connsiteX343" fmla="*/ 3939824 w 7467600"/>
              <a:gd name="connsiteY343" fmla="*/ 6066900 h 6858000"/>
              <a:gd name="connsiteX344" fmla="*/ 4584537 w 7467600"/>
              <a:gd name="connsiteY344" fmla="*/ 5324826 h 6858000"/>
              <a:gd name="connsiteX345" fmla="*/ 5037105 w 7467600"/>
              <a:gd name="connsiteY345" fmla="*/ 5088765 h 6858000"/>
              <a:gd name="connsiteX346" fmla="*/ 5039930 w 7467600"/>
              <a:gd name="connsiteY346" fmla="*/ 5089585 h 6858000"/>
              <a:gd name="connsiteX347" fmla="*/ 5263764 w 7467600"/>
              <a:gd name="connsiteY347" fmla="*/ 4735525 h 6858000"/>
              <a:gd name="connsiteX348" fmla="*/ 4086300 w 7467600"/>
              <a:gd name="connsiteY348" fmla="*/ 4884599 h 6858000"/>
              <a:gd name="connsiteX349" fmla="*/ 4085485 w 7467600"/>
              <a:gd name="connsiteY349" fmla="*/ 4899070 h 6858000"/>
              <a:gd name="connsiteX350" fmla="*/ 3871915 w 7467600"/>
              <a:gd name="connsiteY350" fmla="*/ 5253645 h 6858000"/>
              <a:gd name="connsiteX351" fmla="*/ 3799374 w 7467600"/>
              <a:gd name="connsiteY351" fmla="*/ 5466127 h 6858000"/>
              <a:gd name="connsiteX352" fmla="*/ 3498850 w 7467600"/>
              <a:gd name="connsiteY352" fmla="*/ 6661888 h 6858000"/>
              <a:gd name="connsiteX353" fmla="*/ 3399216 w 7467600"/>
              <a:gd name="connsiteY353" fmla="*/ 6858000 h 6858000"/>
              <a:gd name="connsiteX354" fmla="*/ 3303688 w 7467600"/>
              <a:gd name="connsiteY354" fmla="*/ 6858000 h 6858000"/>
              <a:gd name="connsiteX355" fmla="*/ 3391774 w 7467600"/>
              <a:gd name="connsiteY355" fmla="*/ 6697181 h 6858000"/>
              <a:gd name="connsiteX356" fmla="*/ 3735540 w 7467600"/>
              <a:gd name="connsiteY356" fmla="*/ 5546923 h 6858000"/>
              <a:gd name="connsiteX357" fmla="*/ 3729438 w 7467600"/>
              <a:gd name="connsiteY357" fmla="*/ 5569058 h 6858000"/>
              <a:gd name="connsiteX358" fmla="*/ 3707782 w 7467600"/>
              <a:gd name="connsiteY358" fmla="*/ 5644908 h 6858000"/>
              <a:gd name="connsiteX359" fmla="*/ 3583827 w 7467600"/>
              <a:gd name="connsiteY359" fmla="*/ 6039215 h 6858000"/>
              <a:gd name="connsiteX360" fmla="*/ 3547861 w 7467600"/>
              <a:gd name="connsiteY360" fmla="*/ 6129609 h 6858000"/>
              <a:gd name="connsiteX361" fmla="*/ 3490905 w 7467600"/>
              <a:gd name="connsiteY361" fmla="*/ 6277660 h 6858000"/>
              <a:gd name="connsiteX362" fmla="*/ 3455859 w 7467600"/>
              <a:gd name="connsiteY362" fmla="*/ 6391301 h 6858000"/>
              <a:gd name="connsiteX363" fmla="*/ 3429112 w 7467600"/>
              <a:gd name="connsiteY363" fmla="*/ 6479469 h 6858000"/>
              <a:gd name="connsiteX364" fmla="*/ 3304862 w 7467600"/>
              <a:gd name="connsiteY364" fmla="*/ 6796476 h 6858000"/>
              <a:gd name="connsiteX365" fmla="*/ 3276071 w 7467600"/>
              <a:gd name="connsiteY365" fmla="*/ 6858000 h 6858000"/>
              <a:gd name="connsiteX366" fmla="*/ 3240805 w 7467600"/>
              <a:gd name="connsiteY366" fmla="*/ 6858000 h 6858000"/>
              <a:gd name="connsiteX367" fmla="*/ 3275917 w 7467600"/>
              <a:gd name="connsiteY367" fmla="*/ 6783192 h 6858000"/>
              <a:gd name="connsiteX368" fmla="*/ 3399358 w 7467600"/>
              <a:gd name="connsiteY368" fmla="*/ 6469011 h 6858000"/>
              <a:gd name="connsiteX369" fmla="*/ 3425650 w 7467600"/>
              <a:gd name="connsiteY369" fmla="*/ 6381333 h 6858000"/>
              <a:gd name="connsiteX370" fmla="*/ 3460661 w 7467600"/>
              <a:gd name="connsiteY370" fmla="*/ 6266763 h 6858000"/>
              <a:gd name="connsiteX371" fmla="*/ 3518021 w 7467600"/>
              <a:gd name="connsiteY371" fmla="*/ 6117298 h 6858000"/>
              <a:gd name="connsiteX372" fmla="*/ 3554035 w 7467600"/>
              <a:gd name="connsiteY372" fmla="*/ 6027832 h 6858000"/>
              <a:gd name="connsiteX373" fmla="*/ 3677174 w 7467600"/>
              <a:gd name="connsiteY373" fmla="*/ 5636351 h 6858000"/>
              <a:gd name="connsiteX374" fmla="*/ 3698819 w 7467600"/>
              <a:gd name="connsiteY374" fmla="*/ 5560503 h 6858000"/>
              <a:gd name="connsiteX375" fmla="*/ 3702094 w 7467600"/>
              <a:gd name="connsiteY375" fmla="*/ 5549194 h 6858000"/>
              <a:gd name="connsiteX376" fmla="*/ 3398355 w 7467600"/>
              <a:gd name="connsiteY376" fmla="*/ 6094603 h 6858000"/>
              <a:gd name="connsiteX377" fmla="*/ 3193941 w 7467600"/>
              <a:gd name="connsiteY377" fmla="*/ 6798775 h 6858000"/>
              <a:gd name="connsiteX378" fmla="*/ 3184140 w 7467600"/>
              <a:gd name="connsiteY378" fmla="*/ 6858000 h 6858000"/>
              <a:gd name="connsiteX379" fmla="*/ 3099978 w 7467600"/>
              <a:gd name="connsiteY379" fmla="*/ 6858000 h 6858000"/>
              <a:gd name="connsiteX380" fmla="*/ 3101556 w 7467600"/>
              <a:gd name="connsiteY380" fmla="*/ 6843337 h 6858000"/>
              <a:gd name="connsiteX381" fmla="*/ 3370162 w 7467600"/>
              <a:gd name="connsiteY381" fmla="*/ 5785550 h 6858000"/>
              <a:gd name="connsiteX382" fmla="*/ 3746477 w 7467600"/>
              <a:gd name="connsiteY382" fmla="*/ 5377889 h 6858000"/>
              <a:gd name="connsiteX383" fmla="*/ 3863399 w 7467600"/>
              <a:gd name="connsiteY383" fmla="*/ 5087257 h 6858000"/>
              <a:gd name="connsiteX384" fmla="*/ 3968712 w 7467600"/>
              <a:gd name="connsiteY384" fmla="*/ 4913989 h 6858000"/>
              <a:gd name="connsiteX385" fmla="*/ 2792390 w 7467600"/>
              <a:gd name="connsiteY385" fmla="*/ 5382974 h 6858000"/>
              <a:gd name="connsiteX386" fmla="*/ 2714982 w 7467600"/>
              <a:gd name="connsiteY386" fmla="*/ 5427051 h 6858000"/>
              <a:gd name="connsiteX387" fmla="*/ 2813361 w 7467600"/>
              <a:gd name="connsiteY387" fmla="*/ 6023912 h 6858000"/>
              <a:gd name="connsiteX388" fmla="*/ 2688430 w 7467600"/>
              <a:gd name="connsiteY388" fmla="*/ 6801564 h 6858000"/>
              <a:gd name="connsiteX389" fmla="*/ 2629626 w 7467600"/>
              <a:gd name="connsiteY389" fmla="*/ 6763394 h 6858000"/>
              <a:gd name="connsiteX390" fmla="*/ 2565328 w 7467600"/>
              <a:gd name="connsiteY390" fmla="*/ 5516399 h 6858000"/>
              <a:gd name="connsiteX391" fmla="*/ 1922999 w 7467600"/>
              <a:gd name="connsiteY391" fmla="*/ 5980343 h 6858000"/>
              <a:gd name="connsiteX392" fmla="*/ 1950261 w 7467600"/>
              <a:gd name="connsiteY392" fmla="*/ 6405858 h 6858000"/>
              <a:gd name="connsiteX393" fmla="*/ 2365554 w 7467600"/>
              <a:gd name="connsiteY393" fmla="*/ 6759107 h 6858000"/>
              <a:gd name="connsiteX394" fmla="*/ 2424142 w 7467600"/>
              <a:gd name="connsiteY394" fmla="*/ 6858000 h 6858000"/>
              <a:gd name="connsiteX395" fmla="*/ 2395994 w 7467600"/>
              <a:gd name="connsiteY395" fmla="*/ 6858000 h 6858000"/>
              <a:gd name="connsiteX396" fmla="*/ 2392863 w 7467600"/>
              <a:gd name="connsiteY396" fmla="*/ 6852964 h 6858000"/>
              <a:gd name="connsiteX397" fmla="*/ 2017589 w 7467600"/>
              <a:gd name="connsiteY397" fmla="*/ 6493982 h 6858000"/>
              <a:gd name="connsiteX398" fmla="*/ 2147336 w 7467600"/>
              <a:gd name="connsiteY398" fmla="*/ 6594052 h 6858000"/>
              <a:gd name="connsiteX399" fmla="*/ 2207047 w 7467600"/>
              <a:gd name="connsiteY399" fmla="*/ 6654540 h 6858000"/>
              <a:gd name="connsiteX400" fmla="*/ 2299106 w 7467600"/>
              <a:gd name="connsiteY400" fmla="*/ 6778931 h 6858000"/>
              <a:gd name="connsiteX401" fmla="*/ 2314430 w 7467600"/>
              <a:gd name="connsiteY401" fmla="*/ 6801144 h 6858000"/>
              <a:gd name="connsiteX402" fmla="*/ 2352406 w 7467600"/>
              <a:gd name="connsiteY402" fmla="*/ 6858000 h 6858000"/>
              <a:gd name="connsiteX403" fmla="*/ 2314492 w 7467600"/>
              <a:gd name="connsiteY403" fmla="*/ 6858000 h 6858000"/>
              <a:gd name="connsiteX404" fmla="*/ 2288095 w 7467600"/>
              <a:gd name="connsiteY404" fmla="*/ 6818030 h 6858000"/>
              <a:gd name="connsiteX405" fmla="*/ 2272768 w 7467600"/>
              <a:gd name="connsiteY405" fmla="*/ 6795822 h 6858000"/>
              <a:gd name="connsiteX406" fmla="*/ 2182715 w 7467600"/>
              <a:gd name="connsiteY406" fmla="*/ 6675071 h 6858000"/>
              <a:gd name="connsiteX407" fmla="*/ 2032061 w 7467600"/>
              <a:gd name="connsiteY407" fmla="*/ 6541380 h 6858000"/>
              <a:gd name="connsiteX408" fmla="*/ 2257220 w 7467600"/>
              <a:gd name="connsiteY408" fmla="*/ 6826257 h 6858000"/>
              <a:gd name="connsiteX409" fmla="*/ 2281324 w 7467600"/>
              <a:gd name="connsiteY409" fmla="*/ 6858000 h 6858000"/>
              <a:gd name="connsiteX410" fmla="*/ 2242860 w 7467600"/>
              <a:gd name="connsiteY410" fmla="*/ 6858000 h 6858000"/>
              <a:gd name="connsiteX411" fmla="*/ 2232818 w 7467600"/>
              <a:gd name="connsiteY411" fmla="*/ 6844926 h 6858000"/>
              <a:gd name="connsiteX412" fmla="*/ 1990172 w 7467600"/>
              <a:gd name="connsiteY412" fmla="*/ 6542121 h 6858000"/>
              <a:gd name="connsiteX413" fmla="*/ 2124090 w 7467600"/>
              <a:gd name="connsiteY413" fmla="*/ 6761017 h 6858000"/>
              <a:gd name="connsiteX414" fmla="*/ 2200380 w 7467600"/>
              <a:gd name="connsiteY414" fmla="*/ 6858000 h 6858000"/>
              <a:gd name="connsiteX415" fmla="*/ 2147507 w 7467600"/>
              <a:gd name="connsiteY415" fmla="*/ 6858000 h 6858000"/>
              <a:gd name="connsiteX416" fmla="*/ 2070668 w 7467600"/>
              <a:gd name="connsiteY416" fmla="*/ 6761520 h 6858000"/>
              <a:gd name="connsiteX417" fmla="*/ 1975142 w 7467600"/>
              <a:gd name="connsiteY417" fmla="*/ 6585570 h 6858000"/>
              <a:gd name="connsiteX418" fmla="*/ 2050035 w 7467600"/>
              <a:gd name="connsiteY418" fmla="*/ 6813345 h 6858000"/>
              <a:gd name="connsiteX419" fmla="*/ 2063025 w 7467600"/>
              <a:gd name="connsiteY419" fmla="*/ 6858000 h 6858000"/>
              <a:gd name="connsiteX420" fmla="*/ 2021675 w 7467600"/>
              <a:gd name="connsiteY420" fmla="*/ 6858000 h 6858000"/>
              <a:gd name="connsiteX421" fmla="*/ 2019308 w 7467600"/>
              <a:gd name="connsiteY421" fmla="*/ 6847118 h 6858000"/>
              <a:gd name="connsiteX422" fmla="*/ 1938835 w 7467600"/>
              <a:gd name="connsiteY422" fmla="*/ 6551160 h 6858000"/>
              <a:gd name="connsiteX423" fmla="*/ 1953230 w 7467600"/>
              <a:gd name="connsiteY423" fmla="*/ 6759699 h 6858000"/>
              <a:gd name="connsiteX424" fmla="*/ 1956763 w 7467600"/>
              <a:gd name="connsiteY424" fmla="*/ 6778191 h 6858000"/>
              <a:gd name="connsiteX425" fmla="*/ 1967925 w 7467600"/>
              <a:gd name="connsiteY425" fmla="*/ 6858000 h 6858000"/>
              <a:gd name="connsiteX426" fmla="*/ 1936622 w 7467600"/>
              <a:gd name="connsiteY426" fmla="*/ 6858000 h 6858000"/>
              <a:gd name="connsiteX427" fmla="*/ 1926261 w 7467600"/>
              <a:gd name="connsiteY427" fmla="*/ 6784064 h 6858000"/>
              <a:gd name="connsiteX428" fmla="*/ 1922724 w 7467600"/>
              <a:gd name="connsiteY428" fmla="*/ 6765577 h 6858000"/>
              <a:gd name="connsiteX429" fmla="*/ 1904650 w 7467600"/>
              <a:gd name="connsiteY429" fmla="*/ 6639616 h 6858000"/>
              <a:gd name="connsiteX430" fmla="*/ 1885273 w 7467600"/>
              <a:gd name="connsiteY430" fmla="*/ 6858000 h 6858000"/>
              <a:gd name="connsiteX431" fmla="*/ 1854363 w 7467600"/>
              <a:gd name="connsiteY431" fmla="*/ 6858000 h 6858000"/>
              <a:gd name="connsiteX432" fmla="*/ 1880391 w 7467600"/>
              <a:gd name="connsiteY432" fmla="*/ 6603796 h 6858000"/>
              <a:gd name="connsiteX433" fmla="*/ 1818273 w 7467600"/>
              <a:gd name="connsiteY433" fmla="*/ 6715729 h 6858000"/>
              <a:gd name="connsiteX434" fmla="*/ 1794691 w 7467600"/>
              <a:gd name="connsiteY434" fmla="*/ 6843239 h 6858000"/>
              <a:gd name="connsiteX435" fmla="*/ 1794914 w 7467600"/>
              <a:gd name="connsiteY435" fmla="*/ 6858000 h 6858000"/>
              <a:gd name="connsiteX436" fmla="*/ 1746128 w 7467600"/>
              <a:gd name="connsiteY436" fmla="*/ 6858000 h 6858000"/>
              <a:gd name="connsiteX437" fmla="*/ 1753934 w 7467600"/>
              <a:gd name="connsiteY437" fmla="*/ 6724796 h 6858000"/>
              <a:gd name="connsiteX438" fmla="*/ 1792053 w 7467600"/>
              <a:gd name="connsiteY438" fmla="*/ 6572396 h 6858000"/>
              <a:gd name="connsiteX439" fmla="*/ 1862248 w 7467600"/>
              <a:gd name="connsiteY439" fmla="*/ 6266397 h 6858000"/>
              <a:gd name="connsiteX440" fmla="*/ 1862250 w 7467600"/>
              <a:gd name="connsiteY440" fmla="*/ 6033531 h 6858000"/>
              <a:gd name="connsiteX441" fmla="*/ 1211999 w 7467600"/>
              <a:gd name="connsiteY441" fmla="*/ 6683610 h 6858000"/>
              <a:gd name="connsiteX442" fmla="*/ 1213266 w 7467600"/>
              <a:gd name="connsiteY442" fmla="*/ 6691947 h 6858000"/>
              <a:gd name="connsiteX443" fmla="*/ 1203370 w 7467600"/>
              <a:gd name="connsiteY443" fmla="*/ 6850676 h 6858000"/>
              <a:gd name="connsiteX444" fmla="*/ 1203671 w 7467600"/>
              <a:gd name="connsiteY444" fmla="*/ 6858000 h 6858000"/>
              <a:gd name="connsiteX445" fmla="*/ 1143180 w 7467600"/>
              <a:gd name="connsiteY445" fmla="*/ 6858000 h 6858000"/>
              <a:gd name="connsiteX446" fmla="*/ 1142176 w 7467600"/>
              <a:gd name="connsiteY446" fmla="*/ 6766045 h 6858000"/>
              <a:gd name="connsiteX447" fmla="*/ 1067484 w 7467600"/>
              <a:gd name="connsiteY447" fmla="*/ 6858000 h 6858000"/>
              <a:gd name="connsiteX448" fmla="*/ 953928 w 7467600"/>
              <a:gd name="connsiteY448" fmla="*/ 6858000 h 6858000"/>
              <a:gd name="connsiteX449" fmla="*/ 959715 w 7467600"/>
              <a:gd name="connsiteY449" fmla="*/ 6850185 h 6858000"/>
              <a:gd name="connsiteX450" fmla="*/ 1483788 w 7467600"/>
              <a:gd name="connsiteY450" fmla="*/ 6259174 h 6858000"/>
              <a:gd name="connsiteX451" fmla="*/ 1100671 w 7467600"/>
              <a:gd name="connsiteY451" fmla="*/ 6252137 h 6858000"/>
              <a:gd name="connsiteX452" fmla="*/ 1090144 w 7467600"/>
              <a:gd name="connsiteY452" fmla="*/ 6256748 h 6858000"/>
              <a:gd name="connsiteX453" fmla="*/ 1095872 w 7467600"/>
              <a:gd name="connsiteY453" fmla="*/ 6271892 h 6858000"/>
              <a:gd name="connsiteX454" fmla="*/ 262785 w 7467600"/>
              <a:gd name="connsiteY454" fmla="*/ 6845450 h 6858000"/>
              <a:gd name="connsiteX455" fmla="*/ 209968 w 7467600"/>
              <a:gd name="connsiteY455" fmla="*/ 6770713 h 6858000"/>
              <a:gd name="connsiteX456" fmla="*/ 873460 w 7467600"/>
              <a:gd name="connsiteY456" fmla="*/ 6253768 h 6858000"/>
              <a:gd name="connsiteX457" fmla="*/ 192686 w 7467600"/>
              <a:gd name="connsiteY457" fmla="*/ 5849257 h 6858000"/>
              <a:gd name="connsiteX458" fmla="*/ 4696 w 7467600"/>
              <a:gd name="connsiteY458" fmla="*/ 5697668 h 6858000"/>
              <a:gd name="connsiteX459" fmla="*/ 0 w 7467600"/>
              <a:gd name="connsiteY459" fmla="*/ 5689984 h 6858000"/>
              <a:gd name="connsiteX460" fmla="*/ 0 w 7467600"/>
              <a:gd name="connsiteY460" fmla="*/ 5513472 h 6858000"/>
              <a:gd name="connsiteX461" fmla="*/ 174101 w 7467600"/>
              <a:gd name="connsiteY461" fmla="*/ 5620277 h 6858000"/>
              <a:gd name="connsiteX462" fmla="*/ 891800 w 7467600"/>
              <a:gd name="connsiteY462" fmla="*/ 6036935 h 6858000"/>
              <a:gd name="connsiteX463" fmla="*/ 1072219 w 7467600"/>
              <a:gd name="connsiteY463" fmla="*/ 6169443 h 6858000"/>
              <a:gd name="connsiteX464" fmla="*/ 1074117 w 7467600"/>
              <a:gd name="connsiteY464" fmla="*/ 6170301 h 6858000"/>
              <a:gd name="connsiteX465" fmla="*/ 1083114 w 7467600"/>
              <a:gd name="connsiteY465" fmla="*/ 6174131 h 6858000"/>
              <a:gd name="connsiteX466" fmla="*/ 1543010 w 7467600"/>
              <a:gd name="connsiteY466" fmla="*/ 6191140 h 6858000"/>
              <a:gd name="connsiteX467" fmla="*/ 1551080 w 7467600"/>
              <a:gd name="connsiteY467" fmla="*/ 6195006 h 6858000"/>
              <a:gd name="connsiteX468" fmla="*/ 2345443 w 7467600"/>
              <a:gd name="connsiteY468" fmla="*/ 5549882 h 6858000"/>
              <a:gd name="connsiteX469" fmla="*/ 1721499 w 7467600"/>
              <a:gd name="connsiteY469" fmla="*/ 5599969 h 6858000"/>
              <a:gd name="connsiteX470" fmla="*/ 767716 w 7467600"/>
              <a:gd name="connsiteY470" fmla="*/ 5472768 h 6858000"/>
              <a:gd name="connsiteX471" fmla="*/ 722147 w 7467600"/>
              <a:gd name="connsiteY471" fmla="*/ 5393091 h 6858000"/>
              <a:gd name="connsiteX472" fmla="*/ 1485552 w 7467600"/>
              <a:gd name="connsiteY472" fmla="*/ 5313202 h 6858000"/>
              <a:gd name="connsiteX473" fmla="*/ 2143004 w 7467600"/>
              <a:gd name="connsiteY473" fmla="*/ 5402420 h 6858000"/>
              <a:gd name="connsiteX474" fmla="*/ 1933391 w 7467600"/>
              <a:gd name="connsiteY474" fmla="*/ 5156971 h 6858000"/>
              <a:gd name="connsiteX475" fmla="*/ 1827118 w 7467600"/>
              <a:gd name="connsiteY475" fmla="*/ 4968410 h 6858000"/>
              <a:gd name="connsiteX476" fmla="*/ 1837349 w 7467600"/>
              <a:gd name="connsiteY476" fmla="*/ 4956357 h 6858000"/>
              <a:gd name="connsiteX477" fmla="*/ 2162835 w 7467600"/>
              <a:gd name="connsiteY477" fmla="*/ 5187853 h 6858000"/>
              <a:gd name="connsiteX478" fmla="*/ 2257167 w 7467600"/>
              <a:gd name="connsiteY478" fmla="*/ 5462123 h 6858000"/>
              <a:gd name="connsiteX479" fmla="*/ 2261598 w 7467600"/>
              <a:gd name="connsiteY479" fmla="*/ 5467998 h 6858000"/>
              <a:gd name="connsiteX480" fmla="*/ 2437177 w 7467600"/>
              <a:gd name="connsiteY480" fmla="*/ 5479608 h 6858000"/>
              <a:gd name="connsiteX481" fmla="*/ 2445247 w 7467600"/>
              <a:gd name="connsiteY481" fmla="*/ 5483476 h 6858000"/>
              <a:gd name="connsiteX482" fmla="*/ 2743626 w 7467600"/>
              <a:gd name="connsiteY482" fmla="*/ 5304819 h 6858000"/>
              <a:gd name="connsiteX483" fmla="*/ 3048102 w 7467600"/>
              <a:gd name="connsiteY483" fmla="*/ 5150595 h 6858000"/>
              <a:gd name="connsiteX484" fmla="*/ 1799414 w 7467600"/>
              <a:gd name="connsiteY484" fmla="*/ 4694732 h 6858000"/>
              <a:gd name="connsiteX485" fmla="*/ 1771735 w 7467600"/>
              <a:gd name="connsiteY485" fmla="*/ 4619929 h 6858000"/>
              <a:gd name="connsiteX486" fmla="*/ 3104273 w 7467600"/>
              <a:gd name="connsiteY486" fmla="*/ 5076159 h 6858000"/>
              <a:gd name="connsiteX487" fmla="*/ 3113245 w 7467600"/>
              <a:gd name="connsiteY487" fmla="*/ 5090705 h 6858000"/>
              <a:gd name="connsiteX488" fmla="*/ 3126294 w 7467600"/>
              <a:gd name="connsiteY488" fmla="*/ 5114400 h 6858000"/>
              <a:gd name="connsiteX489" fmla="*/ 3937433 w 7467600"/>
              <a:gd name="connsiteY489" fmla="*/ 4830473 h 6858000"/>
              <a:gd name="connsiteX490" fmla="*/ 3590475 w 7467600"/>
              <a:gd name="connsiteY490" fmla="*/ 4597974 h 6858000"/>
              <a:gd name="connsiteX491" fmla="*/ 3100264 w 7467600"/>
              <a:gd name="connsiteY491" fmla="*/ 4579845 h 6858000"/>
              <a:gd name="connsiteX492" fmla="*/ 2183576 w 7467600"/>
              <a:gd name="connsiteY492" fmla="*/ 4227150 h 6858000"/>
              <a:gd name="connsiteX493" fmla="*/ 2151029 w 7467600"/>
              <a:gd name="connsiteY493" fmla="*/ 4146947 h 6858000"/>
              <a:gd name="connsiteX494" fmla="*/ 3563434 w 7467600"/>
              <a:gd name="connsiteY494" fmla="*/ 4469115 h 6858000"/>
              <a:gd name="connsiteX495" fmla="*/ 3177952 w 7467600"/>
              <a:gd name="connsiteY495" fmla="*/ 3657386 h 6858000"/>
              <a:gd name="connsiteX496" fmla="*/ 3189263 w 7467600"/>
              <a:gd name="connsiteY496" fmla="*/ 3625726 h 6858000"/>
              <a:gd name="connsiteX497" fmla="*/ 3560912 w 7467600"/>
              <a:gd name="connsiteY497" fmla="*/ 4079863 h 6858000"/>
              <a:gd name="connsiteX498" fmla="*/ 3626636 w 7467600"/>
              <a:gd name="connsiteY498" fmla="*/ 4512230 h 6858000"/>
              <a:gd name="connsiteX499" fmla="*/ 3653088 w 7467600"/>
              <a:gd name="connsiteY499" fmla="*/ 4521417 h 6858000"/>
              <a:gd name="connsiteX500" fmla="*/ 3988128 w 7467600"/>
              <a:gd name="connsiteY500" fmla="*/ 4817267 h 6858000"/>
              <a:gd name="connsiteX501" fmla="*/ 4830582 w 7467600"/>
              <a:gd name="connsiteY501" fmla="*/ 4676000 h 6858000"/>
              <a:gd name="connsiteX502" fmla="*/ 4830100 w 7467600"/>
              <a:gd name="connsiteY502" fmla="*/ 4675554 h 6858000"/>
              <a:gd name="connsiteX503" fmla="*/ 4036318 w 7467600"/>
              <a:gd name="connsiteY503" fmla="*/ 4147013 h 6858000"/>
              <a:gd name="connsiteX504" fmla="*/ 3432098 w 7467600"/>
              <a:gd name="connsiteY504" fmla="*/ 3537312 h 6858000"/>
              <a:gd name="connsiteX505" fmla="*/ 3446761 w 7467600"/>
              <a:gd name="connsiteY505" fmla="*/ 3461278 h 6858000"/>
              <a:gd name="connsiteX506" fmla="*/ 4419733 w 7467600"/>
              <a:gd name="connsiteY506" fmla="*/ 3963555 h 6858000"/>
              <a:gd name="connsiteX507" fmla="*/ 4781371 w 7467600"/>
              <a:gd name="connsiteY507" fmla="*/ 4458604 h 6858000"/>
              <a:gd name="connsiteX508" fmla="*/ 4780440 w 7467600"/>
              <a:gd name="connsiteY508" fmla="*/ 4470290 h 6858000"/>
              <a:gd name="connsiteX509" fmla="*/ 4898954 w 7467600"/>
              <a:gd name="connsiteY509" fmla="*/ 4662092 h 6858000"/>
              <a:gd name="connsiteX510" fmla="*/ 4900699 w 7467600"/>
              <a:gd name="connsiteY510" fmla="*/ 4670867 h 6858000"/>
              <a:gd name="connsiteX511" fmla="*/ 5714511 w 7467600"/>
              <a:gd name="connsiteY511" fmla="*/ 4663483 h 6858000"/>
              <a:gd name="connsiteX512" fmla="*/ 5464793 w 7467600"/>
              <a:gd name="connsiteY512" fmla="*/ 4393556 h 6858000"/>
              <a:gd name="connsiteX513" fmla="*/ 5461897 w 7467600"/>
              <a:gd name="connsiteY513" fmla="*/ 4390879 h 6858000"/>
              <a:gd name="connsiteX514" fmla="*/ 4294126 w 7467600"/>
              <a:gd name="connsiteY514" fmla="*/ 3303048 h 6858000"/>
              <a:gd name="connsiteX515" fmla="*/ 4305321 w 7467600"/>
              <a:gd name="connsiteY515" fmla="*/ 3256953 h 6858000"/>
              <a:gd name="connsiteX516" fmla="*/ 4949299 w 7467600"/>
              <a:gd name="connsiteY516" fmla="*/ 3766336 h 6858000"/>
              <a:gd name="connsiteX517" fmla="*/ 5291452 w 7467600"/>
              <a:gd name="connsiteY517" fmla="*/ 4076801 h 6858000"/>
              <a:gd name="connsiteX518" fmla="*/ 5434998 w 7467600"/>
              <a:gd name="connsiteY518" fmla="*/ 4254100 h 6858000"/>
              <a:gd name="connsiteX519" fmla="*/ 5351015 w 7467600"/>
              <a:gd name="connsiteY519" fmla="*/ 3760989 h 6858000"/>
              <a:gd name="connsiteX520" fmla="*/ 5413780 w 7467600"/>
              <a:gd name="connsiteY520" fmla="*/ 2966265 h 6858000"/>
              <a:gd name="connsiteX521" fmla="*/ 5425627 w 7467600"/>
              <a:gd name="connsiteY521" fmla="*/ 2954192 h 6858000"/>
              <a:gd name="connsiteX522" fmla="*/ 6604735 w 7467600"/>
              <a:gd name="connsiteY522" fmla="*/ 2041381 h 6858000"/>
              <a:gd name="connsiteX523" fmla="*/ 7204487 w 7467600"/>
              <a:gd name="connsiteY523" fmla="*/ 2742112 h 6858000"/>
              <a:gd name="connsiteX524" fmla="*/ 7131592 w 7467600"/>
              <a:gd name="connsiteY524" fmla="*/ 2672096 h 6858000"/>
              <a:gd name="connsiteX525" fmla="*/ 6996344 w 7467600"/>
              <a:gd name="connsiteY525" fmla="*/ 2518310 h 6858000"/>
              <a:gd name="connsiteX526" fmla="*/ 6735495 w 7467600"/>
              <a:gd name="connsiteY526" fmla="*/ 2196890 h 6858000"/>
              <a:gd name="connsiteX527" fmla="*/ 6721901 w 7467600"/>
              <a:gd name="connsiteY527" fmla="*/ 2179274 h 6858000"/>
              <a:gd name="connsiteX528" fmla="*/ 6604735 w 7467600"/>
              <a:gd name="connsiteY528" fmla="*/ 2041381 h 6858000"/>
              <a:gd name="connsiteX529" fmla="*/ 6591670 w 7467600"/>
              <a:gd name="connsiteY529" fmla="*/ 1988277 h 6858000"/>
              <a:gd name="connsiteX530" fmla="*/ 6747349 w 7467600"/>
              <a:gd name="connsiteY530" fmla="*/ 2160069 h 6858000"/>
              <a:gd name="connsiteX531" fmla="*/ 6760943 w 7467600"/>
              <a:gd name="connsiteY531" fmla="*/ 2177686 h 6858000"/>
              <a:gd name="connsiteX532" fmla="*/ 7021065 w 7467600"/>
              <a:gd name="connsiteY532" fmla="*/ 2498102 h 6858000"/>
              <a:gd name="connsiteX533" fmla="*/ 7155223 w 7467600"/>
              <a:gd name="connsiteY533" fmla="*/ 2650386 h 6858000"/>
              <a:gd name="connsiteX534" fmla="*/ 7203167 w 7467600"/>
              <a:gd name="connsiteY534" fmla="*/ 2697288 h 6858000"/>
              <a:gd name="connsiteX535" fmla="*/ 6937703 w 7467600"/>
              <a:gd name="connsiteY535" fmla="*/ 2321981 h 6858000"/>
              <a:gd name="connsiteX536" fmla="*/ 6591670 w 7467600"/>
              <a:gd name="connsiteY536" fmla="*/ 1988277 h 6858000"/>
              <a:gd name="connsiteX537" fmla="*/ 5798671 w 7467600"/>
              <a:gd name="connsiteY537" fmla="*/ 1981601 h 6858000"/>
              <a:gd name="connsiteX538" fmla="*/ 5754709 w 7467600"/>
              <a:gd name="connsiteY538" fmla="*/ 2071454 h 6858000"/>
              <a:gd name="connsiteX539" fmla="*/ 5763044 w 7467600"/>
              <a:gd name="connsiteY539" fmla="*/ 2842206 h 6858000"/>
              <a:gd name="connsiteX540" fmla="*/ 5764974 w 7467600"/>
              <a:gd name="connsiteY540" fmla="*/ 2799609 h 6858000"/>
              <a:gd name="connsiteX541" fmla="*/ 5767665 w 7467600"/>
              <a:gd name="connsiteY541" fmla="*/ 2666409 h 6858000"/>
              <a:gd name="connsiteX542" fmla="*/ 5763055 w 7467600"/>
              <a:gd name="connsiteY542" fmla="*/ 2579705 h 6858000"/>
              <a:gd name="connsiteX543" fmla="*/ 5758079 w 7467600"/>
              <a:gd name="connsiteY543" fmla="*/ 2492508 h 6858000"/>
              <a:gd name="connsiteX544" fmla="*/ 5779325 w 7467600"/>
              <a:gd name="connsiteY544" fmla="*/ 2197069 h 6858000"/>
              <a:gd name="connsiteX545" fmla="*/ 5798671 w 7467600"/>
              <a:gd name="connsiteY545" fmla="*/ 1981601 h 6858000"/>
              <a:gd name="connsiteX546" fmla="*/ 5829202 w 7467600"/>
              <a:gd name="connsiteY546" fmla="*/ 1971679 h 6858000"/>
              <a:gd name="connsiteX547" fmla="*/ 5809558 w 7467600"/>
              <a:gd name="connsiteY547" fmla="*/ 2198043 h 6858000"/>
              <a:gd name="connsiteX548" fmla="*/ 5788653 w 7467600"/>
              <a:gd name="connsiteY548" fmla="*/ 2489430 h 6858000"/>
              <a:gd name="connsiteX549" fmla="*/ 5793439 w 7467600"/>
              <a:gd name="connsiteY549" fmla="*/ 2575235 h 6858000"/>
              <a:gd name="connsiteX550" fmla="*/ 5796837 w 7467600"/>
              <a:gd name="connsiteY550" fmla="*/ 2637633 h 6858000"/>
              <a:gd name="connsiteX551" fmla="*/ 5818614 w 7467600"/>
              <a:gd name="connsiteY551" fmla="*/ 2473055 h 6858000"/>
              <a:gd name="connsiteX552" fmla="*/ 5829202 w 7467600"/>
              <a:gd name="connsiteY552" fmla="*/ 1971679 h 6858000"/>
              <a:gd name="connsiteX553" fmla="*/ 5911389 w 7467600"/>
              <a:gd name="connsiteY553" fmla="*/ 1898371 h 6858000"/>
              <a:gd name="connsiteX554" fmla="*/ 6237627 w 7467600"/>
              <a:gd name="connsiteY554" fmla="*/ 2231921 h 6858000"/>
              <a:gd name="connsiteX555" fmla="*/ 5911389 w 7467600"/>
              <a:gd name="connsiteY555" fmla="*/ 1898371 h 6858000"/>
              <a:gd name="connsiteX556" fmla="*/ 6944437 w 7467600"/>
              <a:gd name="connsiteY556" fmla="*/ 1575402 h 6858000"/>
              <a:gd name="connsiteX557" fmla="*/ 6304730 w 7467600"/>
              <a:gd name="connsiteY557" fmla="*/ 1766654 h 6858000"/>
              <a:gd name="connsiteX558" fmla="*/ 6944437 w 7467600"/>
              <a:gd name="connsiteY558" fmla="*/ 1575402 h 6858000"/>
              <a:gd name="connsiteX559" fmla="*/ 7019523 w 7467600"/>
              <a:gd name="connsiteY559" fmla="*/ 1519450 h 6858000"/>
              <a:gd name="connsiteX560" fmla="*/ 6298091 w 7467600"/>
              <a:gd name="connsiteY560" fmla="*/ 1737122 h 6858000"/>
              <a:gd name="connsiteX561" fmla="*/ 7019523 w 7467600"/>
              <a:gd name="connsiteY561" fmla="*/ 1519450 h 6858000"/>
              <a:gd name="connsiteX562" fmla="*/ 2399523 w 7467600"/>
              <a:gd name="connsiteY562" fmla="*/ 1428234 h 6858000"/>
              <a:gd name="connsiteX563" fmla="*/ 2224982 w 7467600"/>
              <a:gd name="connsiteY563" fmla="*/ 1826201 h 6858000"/>
              <a:gd name="connsiteX564" fmla="*/ 2096099 w 7467600"/>
              <a:gd name="connsiteY564" fmla="*/ 2345900 h 6858000"/>
              <a:gd name="connsiteX565" fmla="*/ 2283317 w 7467600"/>
              <a:gd name="connsiteY565" fmla="*/ 1796925 h 6858000"/>
              <a:gd name="connsiteX566" fmla="*/ 2399523 w 7467600"/>
              <a:gd name="connsiteY566" fmla="*/ 1428234 h 6858000"/>
              <a:gd name="connsiteX567" fmla="*/ 2448558 w 7467600"/>
              <a:gd name="connsiteY567" fmla="*/ 1373435 h 6858000"/>
              <a:gd name="connsiteX568" fmla="*/ 2312521 w 7467600"/>
              <a:gd name="connsiteY568" fmla="*/ 1806140 h 6858000"/>
              <a:gd name="connsiteX569" fmla="*/ 2127533 w 7467600"/>
              <a:gd name="connsiteY569" fmla="*/ 2348380 h 6858000"/>
              <a:gd name="connsiteX570" fmla="*/ 2358080 w 7467600"/>
              <a:gd name="connsiteY570" fmla="*/ 1866134 h 6858000"/>
              <a:gd name="connsiteX571" fmla="*/ 2407436 w 7467600"/>
              <a:gd name="connsiteY571" fmla="*/ 1651070 h 6858000"/>
              <a:gd name="connsiteX572" fmla="*/ 2448558 w 7467600"/>
              <a:gd name="connsiteY572" fmla="*/ 1373435 h 6858000"/>
              <a:gd name="connsiteX573" fmla="*/ 278707 w 7467600"/>
              <a:gd name="connsiteY573" fmla="*/ 1352270 h 6858000"/>
              <a:gd name="connsiteX574" fmla="*/ 321570 w 7467600"/>
              <a:gd name="connsiteY574" fmla="*/ 1861610 h 6858000"/>
              <a:gd name="connsiteX575" fmla="*/ 294281 w 7467600"/>
              <a:gd name="connsiteY575" fmla="*/ 1440658 h 6858000"/>
              <a:gd name="connsiteX576" fmla="*/ 278707 w 7467600"/>
              <a:gd name="connsiteY576" fmla="*/ 1352270 h 6858000"/>
              <a:gd name="connsiteX577" fmla="*/ 1423821 w 7467600"/>
              <a:gd name="connsiteY577" fmla="*/ 1351958 h 6858000"/>
              <a:gd name="connsiteX578" fmla="*/ 1638521 w 7467600"/>
              <a:gd name="connsiteY578" fmla="*/ 1908470 h 6858000"/>
              <a:gd name="connsiteX579" fmla="*/ 1754199 w 7467600"/>
              <a:gd name="connsiteY579" fmla="*/ 2149284 h 6858000"/>
              <a:gd name="connsiteX580" fmla="*/ 1908359 w 7467600"/>
              <a:gd name="connsiteY580" fmla="*/ 2364988 h 6858000"/>
              <a:gd name="connsiteX581" fmla="*/ 1647661 w 7467600"/>
              <a:gd name="connsiteY581" fmla="*/ 1825945 h 6858000"/>
              <a:gd name="connsiteX582" fmla="*/ 1423821 w 7467600"/>
              <a:gd name="connsiteY582" fmla="*/ 1351958 h 6858000"/>
              <a:gd name="connsiteX583" fmla="*/ 1431890 w 7467600"/>
              <a:gd name="connsiteY583" fmla="*/ 1306475 h 6858000"/>
              <a:gd name="connsiteX584" fmla="*/ 1507597 w 7467600"/>
              <a:gd name="connsiteY584" fmla="*/ 1446132 h 6858000"/>
              <a:gd name="connsiteX585" fmla="*/ 1674586 w 7467600"/>
              <a:gd name="connsiteY585" fmla="*/ 1813832 h 6858000"/>
              <a:gd name="connsiteX586" fmla="*/ 1815950 w 7467600"/>
              <a:gd name="connsiteY586" fmla="*/ 2128564 h 6858000"/>
              <a:gd name="connsiteX587" fmla="*/ 1984242 w 7467600"/>
              <a:gd name="connsiteY587" fmla="*/ 2430829 h 6858000"/>
              <a:gd name="connsiteX588" fmla="*/ 2014023 w 7467600"/>
              <a:gd name="connsiteY588" fmla="*/ 2450995 h 6858000"/>
              <a:gd name="connsiteX589" fmla="*/ 1747337 w 7467600"/>
              <a:gd name="connsiteY589" fmla="*/ 1855264 h 6858000"/>
              <a:gd name="connsiteX590" fmla="*/ 1533749 w 7467600"/>
              <a:gd name="connsiteY590" fmla="*/ 1478656 h 6858000"/>
              <a:gd name="connsiteX591" fmla="*/ 1431890 w 7467600"/>
              <a:gd name="connsiteY591" fmla="*/ 1306475 h 6858000"/>
              <a:gd name="connsiteX592" fmla="*/ 5052692 w 7467600"/>
              <a:gd name="connsiteY592" fmla="*/ 1292994 h 6858000"/>
              <a:gd name="connsiteX593" fmla="*/ 5200661 w 7467600"/>
              <a:gd name="connsiteY593" fmla="*/ 1635186 h 6858000"/>
              <a:gd name="connsiteX594" fmla="*/ 5297138 w 7467600"/>
              <a:gd name="connsiteY594" fmla="*/ 1906351 h 6858000"/>
              <a:gd name="connsiteX595" fmla="*/ 5052692 w 7467600"/>
              <a:gd name="connsiteY595" fmla="*/ 1292994 h 6858000"/>
              <a:gd name="connsiteX596" fmla="*/ 5009948 w 7467600"/>
              <a:gd name="connsiteY596" fmla="*/ 1273619 h 6858000"/>
              <a:gd name="connsiteX597" fmla="*/ 5121777 w 7467600"/>
              <a:gd name="connsiteY597" fmla="*/ 1654213 h 6858000"/>
              <a:gd name="connsiteX598" fmla="*/ 5293545 w 7467600"/>
              <a:gd name="connsiteY598" fmla="*/ 2072247 h 6858000"/>
              <a:gd name="connsiteX599" fmla="*/ 5294042 w 7467600"/>
              <a:gd name="connsiteY599" fmla="*/ 2065019 h 6858000"/>
              <a:gd name="connsiteX600" fmla="*/ 5171936 w 7467600"/>
              <a:gd name="connsiteY600" fmla="*/ 1647613 h 6858000"/>
              <a:gd name="connsiteX601" fmla="*/ 5009948 w 7467600"/>
              <a:gd name="connsiteY601" fmla="*/ 1273619 h 6858000"/>
              <a:gd name="connsiteX602" fmla="*/ 655236 w 7467600"/>
              <a:gd name="connsiteY602" fmla="*/ 1268632 h 6858000"/>
              <a:gd name="connsiteX603" fmla="*/ 839521 w 7467600"/>
              <a:gd name="connsiteY603" fmla="*/ 1685315 h 6858000"/>
              <a:gd name="connsiteX604" fmla="*/ 1109416 w 7467600"/>
              <a:gd name="connsiteY604" fmla="*/ 2061663 h 6858000"/>
              <a:gd name="connsiteX605" fmla="*/ 1298300 w 7467600"/>
              <a:gd name="connsiteY605" fmla="*/ 2247742 h 6858000"/>
              <a:gd name="connsiteX606" fmla="*/ 1125871 w 7467600"/>
              <a:gd name="connsiteY606" fmla="*/ 1989513 h 6858000"/>
              <a:gd name="connsiteX607" fmla="*/ 981574 w 7467600"/>
              <a:gd name="connsiteY607" fmla="*/ 1783157 h 6858000"/>
              <a:gd name="connsiteX608" fmla="*/ 922198 w 7467600"/>
              <a:gd name="connsiteY608" fmla="*/ 1677437 h 6858000"/>
              <a:gd name="connsiteX609" fmla="*/ 869293 w 7467600"/>
              <a:gd name="connsiteY609" fmla="*/ 1583214 h 6858000"/>
              <a:gd name="connsiteX610" fmla="*/ 751431 w 7467600"/>
              <a:gd name="connsiteY610" fmla="*/ 1405731 h 6858000"/>
              <a:gd name="connsiteX611" fmla="*/ 655236 w 7467600"/>
              <a:gd name="connsiteY611" fmla="*/ 1268632 h 6858000"/>
              <a:gd name="connsiteX612" fmla="*/ 6516292 w 7467600"/>
              <a:gd name="connsiteY612" fmla="*/ 1263064 h 6858000"/>
              <a:gd name="connsiteX613" fmla="*/ 5736320 w 7467600"/>
              <a:gd name="connsiteY613" fmla="*/ 1501803 h 6858000"/>
              <a:gd name="connsiteX614" fmla="*/ 6516292 w 7467600"/>
              <a:gd name="connsiteY614" fmla="*/ 1263064 h 6858000"/>
              <a:gd name="connsiteX615" fmla="*/ 291466 w 7467600"/>
              <a:gd name="connsiteY615" fmla="*/ 1250369 h 6858000"/>
              <a:gd name="connsiteX616" fmla="*/ 323180 w 7467600"/>
              <a:gd name="connsiteY616" fmla="*/ 1435283 h 6858000"/>
              <a:gd name="connsiteX617" fmla="*/ 349381 w 7467600"/>
              <a:gd name="connsiteY617" fmla="*/ 1875041 h 6858000"/>
              <a:gd name="connsiteX618" fmla="*/ 374363 w 7467600"/>
              <a:gd name="connsiteY618" fmla="*/ 1506494 h 6858000"/>
              <a:gd name="connsiteX619" fmla="*/ 302168 w 7467600"/>
              <a:gd name="connsiteY619" fmla="*/ 1274495 h 6858000"/>
              <a:gd name="connsiteX620" fmla="*/ 291466 w 7467600"/>
              <a:gd name="connsiteY620" fmla="*/ 1250369 h 6858000"/>
              <a:gd name="connsiteX621" fmla="*/ 678222 w 7467600"/>
              <a:gd name="connsiteY621" fmla="*/ 1248670 h 6858000"/>
              <a:gd name="connsiteX622" fmla="*/ 775536 w 7467600"/>
              <a:gd name="connsiteY622" fmla="*/ 1388015 h 6858000"/>
              <a:gd name="connsiteX623" fmla="*/ 894529 w 7467600"/>
              <a:gd name="connsiteY623" fmla="*/ 1567739 h 6858000"/>
              <a:gd name="connsiteX624" fmla="*/ 948000 w 7467600"/>
              <a:gd name="connsiteY624" fmla="*/ 1663088 h 6858000"/>
              <a:gd name="connsiteX625" fmla="*/ 1006812 w 7467600"/>
              <a:gd name="connsiteY625" fmla="*/ 1767683 h 6858000"/>
              <a:gd name="connsiteX626" fmla="*/ 1149133 w 7467600"/>
              <a:gd name="connsiteY626" fmla="*/ 1971513 h 6858000"/>
              <a:gd name="connsiteX627" fmla="*/ 1333952 w 7467600"/>
              <a:gd name="connsiteY627" fmla="*/ 2251620 h 6858000"/>
              <a:gd name="connsiteX628" fmla="*/ 1337329 w 7467600"/>
              <a:gd name="connsiteY628" fmla="*/ 2258350 h 6858000"/>
              <a:gd name="connsiteX629" fmla="*/ 1014726 w 7467600"/>
              <a:gd name="connsiteY629" fmla="*/ 1615556 h 6858000"/>
              <a:gd name="connsiteX630" fmla="*/ 678222 w 7467600"/>
              <a:gd name="connsiteY630" fmla="*/ 1248670 h 6858000"/>
              <a:gd name="connsiteX631" fmla="*/ 6691602 w 7467600"/>
              <a:gd name="connsiteY631" fmla="*/ 1140573 h 6858000"/>
              <a:gd name="connsiteX632" fmla="*/ 6571100 w 7467600"/>
              <a:gd name="connsiteY632" fmla="*/ 1183662 h 6858000"/>
              <a:gd name="connsiteX633" fmla="*/ 6241687 w 7467600"/>
              <a:gd name="connsiteY633" fmla="*/ 1257600 h 6858000"/>
              <a:gd name="connsiteX634" fmla="*/ 5693009 w 7467600"/>
              <a:gd name="connsiteY634" fmla="*/ 1478256 h 6858000"/>
              <a:gd name="connsiteX635" fmla="*/ 6548420 w 7467600"/>
              <a:gd name="connsiteY635" fmla="*/ 1214599 h 6858000"/>
              <a:gd name="connsiteX636" fmla="*/ 6605473 w 7467600"/>
              <a:gd name="connsiteY636" fmla="*/ 1184686 h 6858000"/>
              <a:gd name="connsiteX637" fmla="*/ 6691602 w 7467600"/>
              <a:gd name="connsiteY637" fmla="*/ 1140573 h 6858000"/>
              <a:gd name="connsiteX638" fmla="*/ 4002475 w 7467600"/>
              <a:gd name="connsiteY638" fmla="*/ 1037802 h 6858000"/>
              <a:gd name="connsiteX639" fmla="*/ 4000324 w 7467600"/>
              <a:gd name="connsiteY639" fmla="*/ 1039362 h 6858000"/>
              <a:gd name="connsiteX640" fmla="*/ 4002862 w 7467600"/>
              <a:gd name="connsiteY640" fmla="*/ 1042866 h 6858000"/>
              <a:gd name="connsiteX641" fmla="*/ 4002475 w 7467600"/>
              <a:gd name="connsiteY641" fmla="*/ 1037802 h 6858000"/>
              <a:gd name="connsiteX642" fmla="*/ 506322 w 7467600"/>
              <a:gd name="connsiteY642" fmla="*/ 1020997 h 6858000"/>
              <a:gd name="connsiteX643" fmla="*/ 533068 w 7467600"/>
              <a:gd name="connsiteY643" fmla="*/ 1029409 h 6858000"/>
              <a:gd name="connsiteX644" fmla="*/ 1232525 w 7467600"/>
              <a:gd name="connsiteY644" fmla="*/ 1804675 h 6858000"/>
              <a:gd name="connsiteX645" fmla="*/ 1388858 w 7467600"/>
              <a:gd name="connsiteY645" fmla="*/ 2368011 h 6858000"/>
              <a:gd name="connsiteX646" fmla="*/ 1384098 w 7467600"/>
              <a:gd name="connsiteY646" fmla="*/ 2378125 h 6858000"/>
              <a:gd name="connsiteX647" fmla="*/ 1425393 w 7467600"/>
              <a:gd name="connsiteY647" fmla="*/ 2589124 h 6858000"/>
              <a:gd name="connsiteX648" fmla="*/ 1424001 w 7467600"/>
              <a:gd name="connsiteY648" fmla="*/ 2597541 h 6858000"/>
              <a:gd name="connsiteX649" fmla="*/ 2152729 w 7467600"/>
              <a:gd name="connsiteY649" fmla="*/ 2864487 h 6858000"/>
              <a:gd name="connsiteX650" fmla="*/ 2020609 w 7467600"/>
              <a:gd name="connsiteY650" fmla="*/ 2539671 h 6858000"/>
              <a:gd name="connsiteX651" fmla="*/ 2018920 w 7467600"/>
              <a:gd name="connsiteY651" fmla="*/ 2536309 h 6858000"/>
              <a:gd name="connsiteX652" fmla="*/ 1342441 w 7467600"/>
              <a:gd name="connsiteY652" fmla="*/ 1173017 h 6858000"/>
              <a:gd name="connsiteX653" fmla="*/ 1367925 w 7467600"/>
              <a:gd name="connsiteY653" fmla="*/ 1135648 h 6858000"/>
              <a:gd name="connsiteX654" fmla="*/ 1771401 w 7467600"/>
              <a:gd name="connsiteY654" fmla="*/ 1806673 h 6858000"/>
              <a:gd name="connsiteX655" fmla="*/ 1972385 w 7467600"/>
              <a:gd name="connsiteY655" fmla="*/ 2198735 h 6858000"/>
              <a:gd name="connsiteX656" fmla="*/ 2040892 w 7467600"/>
              <a:gd name="connsiteY656" fmla="*/ 2405205 h 6858000"/>
              <a:gd name="connsiteX657" fmla="*/ 2131689 w 7467600"/>
              <a:gd name="connsiteY657" fmla="*/ 1936926 h 6858000"/>
              <a:gd name="connsiteX658" fmla="*/ 2454820 w 7467600"/>
              <a:gd name="connsiteY658" fmla="*/ 1248808 h 6858000"/>
              <a:gd name="connsiteX659" fmla="*/ 2492512 w 7467600"/>
              <a:gd name="connsiteY659" fmla="*/ 1302920 h 6858000"/>
              <a:gd name="connsiteX660" fmla="*/ 2081216 w 7467600"/>
              <a:gd name="connsiteY660" fmla="*/ 2527513 h 6858000"/>
              <a:gd name="connsiteX661" fmla="*/ 2081211 w 7467600"/>
              <a:gd name="connsiteY661" fmla="*/ 2528916 h 6858000"/>
              <a:gd name="connsiteX662" fmla="*/ 2199067 w 7467600"/>
              <a:gd name="connsiteY662" fmla="*/ 2884061 h 6858000"/>
              <a:gd name="connsiteX663" fmla="*/ 3192586 w 7467600"/>
              <a:gd name="connsiteY663" fmla="*/ 3411496 h 6858000"/>
              <a:gd name="connsiteX664" fmla="*/ 3182620 w 7467600"/>
              <a:gd name="connsiteY664" fmla="*/ 3483279 h 6858000"/>
              <a:gd name="connsiteX665" fmla="*/ 2435119 w 7467600"/>
              <a:gd name="connsiteY665" fmla="*/ 3080173 h 6858000"/>
              <a:gd name="connsiteX666" fmla="*/ 2410152 w 7467600"/>
              <a:gd name="connsiteY666" fmla="*/ 3063751 h 6858000"/>
              <a:gd name="connsiteX667" fmla="*/ 2408099 w 7467600"/>
              <a:gd name="connsiteY667" fmla="*/ 3064403 h 6858000"/>
              <a:gd name="connsiteX668" fmla="*/ 2407218 w 7467600"/>
              <a:gd name="connsiteY668" fmla="*/ 3070324 h 6858000"/>
              <a:gd name="connsiteX669" fmla="*/ 2380138 w 7467600"/>
              <a:gd name="connsiteY669" fmla="*/ 3099341 h 6858000"/>
              <a:gd name="connsiteX670" fmla="*/ 1765923 w 7467600"/>
              <a:gd name="connsiteY670" fmla="*/ 3581043 h 6858000"/>
              <a:gd name="connsiteX671" fmla="*/ 1702258 w 7467600"/>
              <a:gd name="connsiteY671" fmla="*/ 3612286 h 6858000"/>
              <a:gd name="connsiteX672" fmla="*/ 1538370 w 7467600"/>
              <a:gd name="connsiteY672" fmla="*/ 3811804 h 6858000"/>
              <a:gd name="connsiteX673" fmla="*/ 542867 w 7467600"/>
              <a:gd name="connsiteY673" fmla="*/ 4944092 h 6858000"/>
              <a:gd name="connsiteX674" fmla="*/ 515800 w 7467600"/>
              <a:gd name="connsiteY674" fmla="*/ 4862180 h 6858000"/>
              <a:gd name="connsiteX675" fmla="*/ 909145 w 7467600"/>
              <a:gd name="connsiteY675" fmla="*/ 4199225 h 6858000"/>
              <a:gd name="connsiteX676" fmla="*/ 1214067 w 7467600"/>
              <a:gd name="connsiteY676" fmla="*/ 3908561 h 6858000"/>
              <a:gd name="connsiteX677" fmla="*/ 640967 w 7467600"/>
              <a:gd name="connsiteY677" fmla="*/ 4105601 h 6858000"/>
              <a:gd name="connsiteX678" fmla="*/ 112563 w 7467600"/>
              <a:gd name="connsiteY678" fmla="*/ 4396952 h 6858000"/>
              <a:gd name="connsiteX679" fmla="*/ 0 w 7467600"/>
              <a:gd name="connsiteY679" fmla="*/ 4466006 h 6858000"/>
              <a:gd name="connsiteX680" fmla="*/ 0 w 7467600"/>
              <a:gd name="connsiteY680" fmla="*/ 4233763 h 6858000"/>
              <a:gd name="connsiteX681" fmla="*/ 36881 w 7467600"/>
              <a:gd name="connsiteY681" fmla="*/ 4200118 h 6858000"/>
              <a:gd name="connsiteX682" fmla="*/ 910534 w 7467600"/>
              <a:gd name="connsiteY682" fmla="*/ 3629753 h 6858000"/>
              <a:gd name="connsiteX683" fmla="*/ 1578717 w 7467600"/>
              <a:gd name="connsiteY683" fmla="*/ 3575982 h 6858000"/>
              <a:gd name="connsiteX684" fmla="*/ 2338780 w 7467600"/>
              <a:gd name="connsiteY684" fmla="*/ 3033725 h 6858000"/>
              <a:gd name="connsiteX685" fmla="*/ 1807991 w 7467600"/>
              <a:gd name="connsiteY685" fmla="*/ 2807184 h 6858000"/>
              <a:gd name="connsiteX686" fmla="*/ 1416358 w 7467600"/>
              <a:gd name="connsiteY686" fmla="*/ 3112571 h 6858000"/>
              <a:gd name="connsiteX687" fmla="*/ 939066 w 7467600"/>
              <a:gd name="connsiteY687" fmla="*/ 3378798 h 6858000"/>
              <a:gd name="connsiteX688" fmla="*/ 115099 w 7467600"/>
              <a:gd name="connsiteY688" fmla="*/ 3607650 h 6858000"/>
              <a:gd name="connsiteX689" fmla="*/ 97284 w 7467600"/>
              <a:gd name="connsiteY689" fmla="*/ 3520393 h 6858000"/>
              <a:gd name="connsiteX690" fmla="*/ 922050 w 7467600"/>
              <a:gd name="connsiteY690" fmla="*/ 3074867 h 6858000"/>
              <a:gd name="connsiteX691" fmla="*/ 1405265 w 7467600"/>
              <a:gd name="connsiteY691" fmla="*/ 3016319 h 6858000"/>
              <a:gd name="connsiteX692" fmla="*/ 1407512 w 7467600"/>
              <a:gd name="connsiteY692" fmla="*/ 3018001 h 6858000"/>
              <a:gd name="connsiteX693" fmla="*/ 1726266 w 7467600"/>
              <a:gd name="connsiteY693" fmla="*/ 2777274 h 6858000"/>
              <a:gd name="connsiteX694" fmla="*/ 625390 w 7467600"/>
              <a:gd name="connsiteY694" fmla="*/ 2514541 h 6858000"/>
              <a:gd name="connsiteX695" fmla="*/ 619799 w 7467600"/>
              <a:gd name="connsiteY695" fmla="*/ 2527180 h 6858000"/>
              <a:gd name="connsiteX696" fmla="*/ 310030 w 7467600"/>
              <a:gd name="connsiteY696" fmla="*/ 2771818 h 6858000"/>
              <a:gd name="connsiteX697" fmla="*/ 173877 w 7467600"/>
              <a:gd name="connsiteY697" fmla="*/ 2937056 h 6858000"/>
              <a:gd name="connsiteX698" fmla="*/ 77889 w 7467600"/>
              <a:gd name="connsiteY698" fmla="*/ 3138440 h 6858000"/>
              <a:gd name="connsiteX699" fmla="*/ 0 w 7467600"/>
              <a:gd name="connsiteY699" fmla="*/ 3271395 h 6858000"/>
              <a:gd name="connsiteX700" fmla="*/ 0 w 7467600"/>
              <a:gd name="connsiteY700" fmla="*/ 3153002 h 6858000"/>
              <a:gd name="connsiteX701" fmla="*/ 2386 w 7467600"/>
              <a:gd name="connsiteY701" fmla="*/ 3149203 h 6858000"/>
              <a:gd name="connsiteX702" fmla="*/ 89753 w 7467600"/>
              <a:gd name="connsiteY702" fmla="*/ 2987702 h 6858000"/>
              <a:gd name="connsiteX703" fmla="*/ 76869 w 7467600"/>
              <a:gd name="connsiteY703" fmla="*/ 3005404 h 6858000"/>
              <a:gd name="connsiteX704" fmla="*/ 32049 w 7467600"/>
              <a:gd name="connsiteY704" fmla="*/ 3065814 h 6858000"/>
              <a:gd name="connsiteX705" fmla="*/ 0 w 7467600"/>
              <a:gd name="connsiteY705" fmla="*/ 3108744 h 6858000"/>
              <a:gd name="connsiteX706" fmla="*/ 0 w 7467600"/>
              <a:gd name="connsiteY706" fmla="*/ 3058059 h 6858000"/>
              <a:gd name="connsiteX707" fmla="*/ 7610 w 7467600"/>
              <a:gd name="connsiteY707" fmla="*/ 3047889 h 6858000"/>
              <a:gd name="connsiteX708" fmla="*/ 52419 w 7467600"/>
              <a:gd name="connsiteY708" fmla="*/ 2987479 h 6858000"/>
              <a:gd name="connsiteX709" fmla="*/ 59142 w 7467600"/>
              <a:gd name="connsiteY709" fmla="*/ 2978488 h 6858000"/>
              <a:gd name="connsiteX710" fmla="*/ 0 w 7467600"/>
              <a:gd name="connsiteY710" fmla="*/ 3015334 h 6858000"/>
              <a:gd name="connsiteX711" fmla="*/ 0 w 7467600"/>
              <a:gd name="connsiteY711" fmla="*/ 2914286 h 6858000"/>
              <a:gd name="connsiteX712" fmla="*/ 36383 w 7467600"/>
              <a:gd name="connsiteY712" fmla="*/ 2901128 h 6858000"/>
              <a:gd name="connsiteX713" fmla="*/ 156329 w 7467600"/>
              <a:gd name="connsiteY713" fmla="*/ 2840533 h 6858000"/>
              <a:gd name="connsiteX714" fmla="*/ 358355 w 7467600"/>
              <a:gd name="connsiteY714" fmla="*/ 2620471 h 6858000"/>
              <a:gd name="connsiteX715" fmla="*/ 510577 w 7467600"/>
              <a:gd name="connsiteY715" fmla="*/ 2501244 h 6858000"/>
              <a:gd name="connsiteX716" fmla="*/ 211967 w 7467600"/>
              <a:gd name="connsiteY716" fmla="*/ 2479171 h 6858000"/>
              <a:gd name="connsiteX717" fmla="*/ 0 w 7467600"/>
              <a:gd name="connsiteY717" fmla="*/ 2476398 h 6858000"/>
              <a:gd name="connsiteX718" fmla="*/ 0 w 7467600"/>
              <a:gd name="connsiteY718" fmla="*/ 2389189 h 6858000"/>
              <a:gd name="connsiteX719" fmla="*/ 103062 w 7467600"/>
              <a:gd name="connsiteY719" fmla="*/ 2389518 h 6858000"/>
              <a:gd name="connsiteX720" fmla="*/ 510734 w 7467600"/>
              <a:gd name="connsiteY720" fmla="*/ 2416201 h 6858000"/>
              <a:gd name="connsiteX721" fmla="*/ 279257 w 7467600"/>
              <a:gd name="connsiteY721" fmla="*/ 2092102 h 6858000"/>
              <a:gd name="connsiteX722" fmla="*/ 65265 w 7467600"/>
              <a:gd name="connsiteY722" fmla="*/ 2006049 h 6858000"/>
              <a:gd name="connsiteX723" fmla="*/ 0 w 7467600"/>
              <a:gd name="connsiteY723" fmla="*/ 1982532 h 6858000"/>
              <a:gd name="connsiteX724" fmla="*/ 0 w 7467600"/>
              <a:gd name="connsiteY724" fmla="*/ 1912789 h 6858000"/>
              <a:gd name="connsiteX725" fmla="*/ 97460 w 7467600"/>
              <a:gd name="connsiteY725" fmla="*/ 1953725 h 6858000"/>
              <a:gd name="connsiteX726" fmla="*/ 221272 w 7467600"/>
              <a:gd name="connsiteY726" fmla="*/ 1980766 h 6858000"/>
              <a:gd name="connsiteX727" fmla="*/ 116765 w 7467600"/>
              <a:gd name="connsiteY727" fmla="*/ 1911033 h 6858000"/>
              <a:gd name="connsiteX728" fmla="*/ 16405 w 7467600"/>
              <a:gd name="connsiteY728" fmla="*/ 1803412 h 6858000"/>
              <a:gd name="connsiteX729" fmla="*/ 0 w 7467600"/>
              <a:gd name="connsiteY729" fmla="*/ 1784777 h 6858000"/>
              <a:gd name="connsiteX730" fmla="*/ 0 w 7467600"/>
              <a:gd name="connsiteY730" fmla="*/ 1740082 h 6858000"/>
              <a:gd name="connsiteX731" fmla="*/ 39394 w 7467600"/>
              <a:gd name="connsiteY731" fmla="*/ 1784856 h 6858000"/>
              <a:gd name="connsiteX732" fmla="*/ 135813 w 7467600"/>
              <a:gd name="connsiteY732" fmla="*/ 1888838 h 6858000"/>
              <a:gd name="connsiteX733" fmla="*/ 242575 w 7467600"/>
              <a:gd name="connsiteY733" fmla="*/ 1958841 h 6858000"/>
              <a:gd name="connsiteX734" fmla="*/ 82197 w 7467600"/>
              <a:gd name="connsiteY734" fmla="*/ 1754826 h 6858000"/>
              <a:gd name="connsiteX735" fmla="*/ 0 w 7467600"/>
              <a:gd name="connsiteY735" fmla="*/ 1679650 h 6858000"/>
              <a:gd name="connsiteX736" fmla="*/ 0 w 7467600"/>
              <a:gd name="connsiteY736" fmla="*/ 1602463 h 6858000"/>
              <a:gd name="connsiteX737" fmla="*/ 84689 w 7467600"/>
              <a:gd name="connsiteY737" fmla="*/ 1677442 h 6858000"/>
              <a:gd name="connsiteX738" fmla="*/ 298437 w 7467600"/>
              <a:gd name="connsiteY738" fmla="*/ 1968019 h 6858000"/>
              <a:gd name="connsiteX739" fmla="*/ 227269 w 7467600"/>
              <a:gd name="connsiteY739" fmla="*/ 1114064 h 6858000"/>
              <a:gd name="connsiteX740" fmla="*/ 248003 w 7467600"/>
              <a:gd name="connsiteY740" fmla="*/ 1089613 h 6858000"/>
              <a:gd name="connsiteX741" fmla="*/ 427020 w 7467600"/>
              <a:gd name="connsiteY741" fmla="*/ 1619803 h 6858000"/>
              <a:gd name="connsiteX742" fmla="*/ 340345 w 7467600"/>
              <a:gd name="connsiteY742" fmla="*/ 2027739 h 6858000"/>
              <a:gd name="connsiteX743" fmla="*/ 360865 w 7467600"/>
              <a:gd name="connsiteY743" fmla="*/ 2044827 h 6858000"/>
              <a:gd name="connsiteX744" fmla="*/ 560414 w 7467600"/>
              <a:gd name="connsiteY744" fmla="*/ 2421457 h 6858000"/>
              <a:gd name="connsiteX745" fmla="*/ 1359703 w 7467600"/>
              <a:gd name="connsiteY745" fmla="*/ 2578554 h 6858000"/>
              <a:gd name="connsiteX746" fmla="*/ 1359422 w 7467600"/>
              <a:gd name="connsiteY746" fmla="*/ 2577994 h 6858000"/>
              <a:gd name="connsiteX747" fmla="*/ 828701 w 7467600"/>
              <a:gd name="connsiteY747" fmla="*/ 1839520 h 6858000"/>
              <a:gd name="connsiteX748" fmla="*/ 494427 w 7467600"/>
              <a:gd name="connsiteY748" fmla="*/ 1092333 h 6858000"/>
              <a:gd name="connsiteX749" fmla="*/ 506322 w 7467600"/>
              <a:gd name="connsiteY749" fmla="*/ 1020997 h 6858000"/>
              <a:gd name="connsiteX750" fmla="*/ 4570198 w 7467600"/>
              <a:gd name="connsiteY750" fmla="*/ 978081 h 6858000"/>
              <a:gd name="connsiteX751" fmla="*/ 4523691 w 7467600"/>
              <a:gd name="connsiteY751" fmla="*/ 1127776 h 6858000"/>
              <a:gd name="connsiteX752" fmla="*/ 4509875 w 7467600"/>
              <a:gd name="connsiteY752" fmla="*/ 1167552 h 6858000"/>
              <a:gd name="connsiteX753" fmla="*/ 4478168 w 7467600"/>
              <a:gd name="connsiteY753" fmla="*/ 1260735 h 6858000"/>
              <a:gd name="connsiteX754" fmla="*/ 4409309 w 7467600"/>
              <a:gd name="connsiteY754" fmla="*/ 1666996 h 6858000"/>
              <a:gd name="connsiteX755" fmla="*/ 4370031 w 7467600"/>
              <a:gd name="connsiteY755" fmla="*/ 1955666 h 6858000"/>
              <a:gd name="connsiteX756" fmla="*/ 4570198 w 7467600"/>
              <a:gd name="connsiteY756" fmla="*/ 978081 h 6858000"/>
              <a:gd name="connsiteX757" fmla="*/ 4557898 w 7467600"/>
              <a:gd name="connsiteY757" fmla="*/ 900011 h 6858000"/>
              <a:gd name="connsiteX758" fmla="*/ 4344840 w 7467600"/>
              <a:gd name="connsiteY758" fmla="*/ 1922038 h 6858000"/>
              <a:gd name="connsiteX759" fmla="*/ 4378710 w 7467600"/>
              <a:gd name="connsiteY759" fmla="*/ 1665516 h 6858000"/>
              <a:gd name="connsiteX760" fmla="*/ 4448798 w 7467600"/>
              <a:gd name="connsiteY760" fmla="*/ 1253024 h 6858000"/>
              <a:gd name="connsiteX761" fmla="*/ 4480315 w 7467600"/>
              <a:gd name="connsiteY761" fmla="*/ 1158454 h 6858000"/>
              <a:gd name="connsiteX762" fmla="*/ 4494133 w 7467600"/>
              <a:gd name="connsiteY762" fmla="*/ 1118676 h 6858000"/>
              <a:gd name="connsiteX763" fmla="*/ 4557898 w 7467600"/>
              <a:gd name="connsiteY763" fmla="*/ 900011 h 6858000"/>
              <a:gd name="connsiteX764" fmla="*/ 5870151 w 7467600"/>
              <a:gd name="connsiteY764" fmla="*/ 898890 h 6858000"/>
              <a:gd name="connsiteX765" fmla="*/ 5861335 w 7467600"/>
              <a:gd name="connsiteY765" fmla="*/ 899177 h 6858000"/>
              <a:gd name="connsiteX766" fmla="*/ 5843702 w 7467600"/>
              <a:gd name="connsiteY766" fmla="*/ 899748 h 6858000"/>
              <a:gd name="connsiteX767" fmla="*/ 5651107 w 7467600"/>
              <a:gd name="connsiteY767" fmla="*/ 920306 h 6858000"/>
              <a:gd name="connsiteX768" fmla="*/ 5459407 w 7467600"/>
              <a:gd name="connsiteY768" fmla="*/ 940975 h 6858000"/>
              <a:gd name="connsiteX769" fmla="*/ 5374846 w 7467600"/>
              <a:gd name="connsiteY769" fmla="*/ 941988 h 6858000"/>
              <a:gd name="connsiteX770" fmla="*/ 5256105 w 7467600"/>
              <a:gd name="connsiteY770" fmla="*/ 945632 h 6858000"/>
              <a:gd name="connsiteX771" fmla="*/ 5107071 w 7467600"/>
              <a:gd name="connsiteY771" fmla="*/ 969720 h 6858000"/>
              <a:gd name="connsiteX772" fmla="*/ 4998681 w 7467600"/>
              <a:gd name="connsiteY772" fmla="*/ 988771 h 6858000"/>
              <a:gd name="connsiteX773" fmla="*/ 5870151 w 7467600"/>
              <a:gd name="connsiteY773" fmla="*/ 898890 h 6858000"/>
              <a:gd name="connsiteX774" fmla="*/ 5504425 w 7467600"/>
              <a:gd name="connsiteY774" fmla="*/ 848067 h 6858000"/>
              <a:gd name="connsiteX775" fmla="*/ 4968849 w 7467600"/>
              <a:gd name="connsiteY775" fmla="*/ 962318 h 6858000"/>
              <a:gd name="connsiteX776" fmla="*/ 5104039 w 7467600"/>
              <a:gd name="connsiteY776" fmla="*/ 940634 h 6858000"/>
              <a:gd name="connsiteX777" fmla="*/ 5256311 w 7467600"/>
              <a:gd name="connsiteY777" fmla="*/ 916490 h 6858000"/>
              <a:gd name="connsiteX778" fmla="*/ 5377381 w 7467600"/>
              <a:gd name="connsiteY778" fmla="*/ 912671 h 6858000"/>
              <a:gd name="connsiteX779" fmla="*/ 5460148 w 7467600"/>
              <a:gd name="connsiteY779" fmla="*/ 911442 h 6858000"/>
              <a:gd name="connsiteX780" fmla="*/ 5648971 w 7467600"/>
              <a:gd name="connsiteY780" fmla="*/ 891331 h 6858000"/>
              <a:gd name="connsiteX781" fmla="*/ 5844807 w 7467600"/>
              <a:gd name="connsiteY781" fmla="*/ 870718 h 6858000"/>
              <a:gd name="connsiteX782" fmla="*/ 5862975 w 7467600"/>
              <a:gd name="connsiteY782" fmla="*/ 869756 h 6858000"/>
              <a:gd name="connsiteX783" fmla="*/ 5920887 w 7467600"/>
              <a:gd name="connsiteY783" fmla="*/ 865929 h 6858000"/>
              <a:gd name="connsiteX784" fmla="*/ 5504425 w 7467600"/>
              <a:gd name="connsiteY784" fmla="*/ 848067 h 6858000"/>
              <a:gd name="connsiteX785" fmla="*/ 3607114 w 7467600"/>
              <a:gd name="connsiteY785" fmla="*/ 467441 h 6858000"/>
              <a:gd name="connsiteX786" fmla="*/ 3296242 w 7467600"/>
              <a:gd name="connsiteY786" fmla="*/ 807991 h 6858000"/>
              <a:gd name="connsiteX787" fmla="*/ 3174674 w 7467600"/>
              <a:gd name="connsiteY787" fmla="*/ 919759 h 6858000"/>
              <a:gd name="connsiteX788" fmla="*/ 3042978 w 7467600"/>
              <a:gd name="connsiteY788" fmla="*/ 1054894 h 6858000"/>
              <a:gd name="connsiteX789" fmla="*/ 2968914 w 7467600"/>
              <a:gd name="connsiteY789" fmla="*/ 1133756 h 6858000"/>
              <a:gd name="connsiteX790" fmla="*/ 3103823 w 7467600"/>
              <a:gd name="connsiteY790" fmla="*/ 1026814 h 6858000"/>
              <a:gd name="connsiteX791" fmla="*/ 3607114 w 7467600"/>
              <a:gd name="connsiteY791" fmla="*/ 467441 h 6858000"/>
              <a:gd name="connsiteX792" fmla="*/ 3744487 w 7467600"/>
              <a:gd name="connsiteY792" fmla="*/ 383136 h 6858000"/>
              <a:gd name="connsiteX793" fmla="*/ 3970213 w 7467600"/>
              <a:gd name="connsiteY793" fmla="*/ 995559 h 6858000"/>
              <a:gd name="connsiteX794" fmla="*/ 3744487 w 7467600"/>
              <a:gd name="connsiteY794" fmla="*/ 383136 h 6858000"/>
              <a:gd name="connsiteX795" fmla="*/ 3624562 w 7467600"/>
              <a:gd name="connsiteY795" fmla="*/ 367041 h 6858000"/>
              <a:gd name="connsiteX796" fmla="*/ 3489712 w 7467600"/>
              <a:gd name="connsiteY796" fmla="*/ 485386 h 6858000"/>
              <a:gd name="connsiteX797" fmla="*/ 3182994 w 7467600"/>
              <a:gd name="connsiteY797" fmla="*/ 828265 h 6858000"/>
              <a:gd name="connsiteX798" fmla="*/ 2892114 w 7467600"/>
              <a:gd name="connsiteY798" fmla="*/ 1172635 h 6858000"/>
              <a:gd name="connsiteX799" fmla="*/ 3021459 w 7467600"/>
              <a:gd name="connsiteY799" fmla="*/ 1035385 h 6858000"/>
              <a:gd name="connsiteX800" fmla="*/ 3153873 w 7467600"/>
              <a:gd name="connsiteY800" fmla="*/ 898971 h 6858000"/>
              <a:gd name="connsiteX801" fmla="*/ 3276511 w 7467600"/>
              <a:gd name="connsiteY801" fmla="*/ 786423 h 6858000"/>
              <a:gd name="connsiteX802" fmla="*/ 3584154 w 7467600"/>
              <a:gd name="connsiteY802" fmla="*/ 448218 h 6858000"/>
              <a:gd name="connsiteX803" fmla="*/ 3624562 w 7467600"/>
              <a:gd name="connsiteY803" fmla="*/ 367041 h 6858000"/>
              <a:gd name="connsiteX804" fmla="*/ 3766672 w 7467600"/>
              <a:gd name="connsiteY804" fmla="*/ 359429 h 6858000"/>
              <a:gd name="connsiteX805" fmla="*/ 3996338 w 7467600"/>
              <a:gd name="connsiteY805" fmla="*/ 968237 h 6858000"/>
              <a:gd name="connsiteX806" fmla="*/ 3766672 w 7467600"/>
              <a:gd name="connsiteY806" fmla="*/ 359429 h 6858000"/>
              <a:gd name="connsiteX807" fmla="*/ 5805386 w 7467600"/>
              <a:gd name="connsiteY807" fmla="*/ 239240 h 6858000"/>
              <a:gd name="connsiteX808" fmla="*/ 5736947 w 7467600"/>
              <a:gd name="connsiteY808" fmla="*/ 261367 h 6858000"/>
              <a:gd name="connsiteX809" fmla="*/ 5427012 w 7467600"/>
              <a:gd name="connsiteY809" fmla="*/ 311272 h 6858000"/>
              <a:gd name="connsiteX810" fmla="*/ 5147818 w 7467600"/>
              <a:gd name="connsiteY810" fmla="*/ 322112 h 6858000"/>
              <a:gd name="connsiteX811" fmla="*/ 5060854 w 7467600"/>
              <a:gd name="connsiteY811" fmla="*/ 311882 h 6858000"/>
              <a:gd name="connsiteX812" fmla="*/ 4945989 w 7467600"/>
              <a:gd name="connsiteY812" fmla="*/ 300516 h 6858000"/>
              <a:gd name="connsiteX813" fmla="*/ 5410479 w 7467600"/>
              <a:gd name="connsiteY813" fmla="*/ 348434 h 6858000"/>
              <a:gd name="connsiteX814" fmla="*/ 5805386 w 7467600"/>
              <a:gd name="connsiteY814" fmla="*/ 239240 h 6858000"/>
              <a:gd name="connsiteX815" fmla="*/ 5905192 w 7467600"/>
              <a:gd name="connsiteY815" fmla="*/ 163079 h 6858000"/>
              <a:gd name="connsiteX816" fmla="*/ 5865655 w 7467600"/>
              <a:gd name="connsiteY816" fmla="*/ 171901 h 6858000"/>
              <a:gd name="connsiteX817" fmla="*/ 5259740 w 7467600"/>
              <a:gd name="connsiteY817" fmla="*/ 257013 h 6858000"/>
              <a:gd name="connsiteX818" fmla="*/ 5208466 w 7467600"/>
              <a:gd name="connsiteY818" fmla="*/ 257550 h 6858000"/>
              <a:gd name="connsiteX819" fmla="*/ 4980204 w 7467600"/>
              <a:gd name="connsiteY819" fmla="*/ 271903 h 6858000"/>
              <a:gd name="connsiteX820" fmla="*/ 5068068 w 7467600"/>
              <a:gd name="connsiteY820" fmla="*/ 282244 h 6858000"/>
              <a:gd name="connsiteX821" fmla="*/ 5153231 w 7467600"/>
              <a:gd name="connsiteY821" fmla="*/ 292240 h 6858000"/>
              <a:gd name="connsiteX822" fmla="*/ 5426491 w 7467600"/>
              <a:gd name="connsiteY822" fmla="*/ 281128 h 6858000"/>
              <a:gd name="connsiteX823" fmla="*/ 5731212 w 7467600"/>
              <a:gd name="connsiteY823" fmla="*/ 231951 h 6858000"/>
              <a:gd name="connsiteX824" fmla="*/ 5905192 w 7467600"/>
              <a:gd name="connsiteY824" fmla="*/ 163079 h 6858000"/>
              <a:gd name="connsiteX825" fmla="*/ 5944437 w 7467600"/>
              <a:gd name="connsiteY825" fmla="*/ 113829 h 6858000"/>
              <a:gd name="connsiteX826" fmla="*/ 5825032 w 7467600"/>
              <a:gd name="connsiteY826" fmla="*/ 146405 h 6858000"/>
              <a:gd name="connsiteX827" fmla="*/ 4955599 w 7467600"/>
              <a:gd name="connsiteY827" fmla="*/ 247008 h 6858000"/>
              <a:gd name="connsiteX828" fmla="*/ 5210104 w 7467600"/>
              <a:gd name="connsiteY828" fmla="*/ 228123 h 6858000"/>
              <a:gd name="connsiteX829" fmla="*/ 5261015 w 7467600"/>
              <a:gd name="connsiteY829" fmla="*/ 227087 h 6858000"/>
              <a:gd name="connsiteX830" fmla="*/ 5861181 w 7467600"/>
              <a:gd name="connsiteY830" fmla="*/ 143093 h 6858000"/>
              <a:gd name="connsiteX831" fmla="*/ 5961252 w 7467600"/>
              <a:gd name="connsiteY831" fmla="*/ 114820 h 6858000"/>
              <a:gd name="connsiteX832" fmla="*/ 5944437 w 7467600"/>
              <a:gd name="connsiteY832" fmla="*/ 113829 h 6858000"/>
              <a:gd name="connsiteX833" fmla="*/ 3882765 w 7467600"/>
              <a:gd name="connsiteY833" fmla="*/ 0 h 6858000"/>
              <a:gd name="connsiteX834" fmla="*/ 3995099 w 7467600"/>
              <a:gd name="connsiteY834" fmla="*/ 0 h 6858000"/>
              <a:gd name="connsiteX835" fmla="*/ 4163818 w 7467600"/>
              <a:gd name="connsiteY835" fmla="*/ 234104 h 6858000"/>
              <a:gd name="connsiteX836" fmla="*/ 4172099 w 7467600"/>
              <a:gd name="connsiteY836" fmla="*/ 234207 h 6858000"/>
              <a:gd name="connsiteX837" fmla="*/ 4784282 w 7467600"/>
              <a:gd name="connsiteY837" fmla="*/ 276561 h 6858000"/>
              <a:gd name="connsiteX838" fmla="*/ 4801687 w 7467600"/>
              <a:gd name="connsiteY838" fmla="*/ 267764 h 6858000"/>
              <a:gd name="connsiteX839" fmla="*/ 6082788 w 7467600"/>
              <a:gd name="connsiteY839" fmla="*/ 64119 h 6858000"/>
              <a:gd name="connsiteX840" fmla="*/ 6099442 w 7467600"/>
              <a:gd name="connsiteY840" fmla="*/ 82568 h 6858000"/>
              <a:gd name="connsiteX841" fmla="*/ 4804137 w 7467600"/>
              <a:gd name="connsiteY841" fmla="*/ 320931 h 6858000"/>
              <a:gd name="connsiteX842" fmla="*/ 4227047 w 7467600"/>
              <a:gd name="connsiteY842" fmla="*/ 313415 h 6858000"/>
              <a:gd name="connsiteX843" fmla="*/ 4346041 w 7467600"/>
              <a:gd name="connsiteY843" fmla="*/ 456086 h 6858000"/>
              <a:gd name="connsiteX844" fmla="*/ 4870967 w 7467600"/>
              <a:gd name="connsiteY844" fmla="*/ 963061 h 6858000"/>
              <a:gd name="connsiteX845" fmla="*/ 4889647 w 7467600"/>
              <a:gd name="connsiteY845" fmla="*/ 957147 h 6858000"/>
              <a:gd name="connsiteX846" fmla="*/ 5422504 w 7467600"/>
              <a:gd name="connsiteY846" fmla="*/ 805191 h 6858000"/>
              <a:gd name="connsiteX847" fmla="*/ 6087656 w 7467600"/>
              <a:gd name="connsiteY847" fmla="*/ 826703 h 6858000"/>
              <a:gd name="connsiteX848" fmla="*/ 6058717 w 7467600"/>
              <a:gd name="connsiteY848" fmla="*/ 865992 h 6858000"/>
              <a:gd name="connsiteX849" fmla="*/ 4974153 w 7467600"/>
              <a:gd name="connsiteY849" fmla="*/ 1045456 h 6858000"/>
              <a:gd name="connsiteX850" fmla="*/ 5627835 w 7467600"/>
              <a:gd name="connsiteY850" fmla="*/ 1472077 h 6858000"/>
              <a:gd name="connsiteX851" fmla="*/ 5629817 w 7467600"/>
              <a:gd name="connsiteY851" fmla="*/ 1471412 h 6858000"/>
              <a:gd name="connsiteX852" fmla="*/ 5634124 w 7467600"/>
              <a:gd name="connsiteY852" fmla="*/ 1470572 h 6858000"/>
              <a:gd name="connsiteX853" fmla="*/ 5755832 w 7467600"/>
              <a:gd name="connsiteY853" fmla="*/ 1383886 h 6858000"/>
              <a:gd name="connsiteX854" fmla="*/ 6014186 w 7467600"/>
              <a:gd name="connsiteY854" fmla="*/ 1279799 h 6858000"/>
              <a:gd name="connsiteX855" fmla="*/ 6901619 w 7467600"/>
              <a:gd name="connsiteY855" fmla="*/ 1047874 h 6858000"/>
              <a:gd name="connsiteX856" fmla="*/ 6931566 w 7467600"/>
              <a:gd name="connsiteY856" fmla="*/ 1062034 h 6858000"/>
              <a:gd name="connsiteX857" fmla="*/ 5790982 w 7467600"/>
              <a:gd name="connsiteY857" fmla="*/ 1561380 h 6858000"/>
              <a:gd name="connsiteX858" fmla="*/ 6188971 w 7467600"/>
              <a:gd name="connsiteY858" fmla="*/ 1755168 h 6858000"/>
              <a:gd name="connsiteX859" fmla="*/ 6202446 w 7467600"/>
              <a:gd name="connsiteY859" fmla="*/ 1752268 h 6858000"/>
              <a:gd name="connsiteX860" fmla="*/ 7179560 w 7467600"/>
              <a:gd name="connsiteY860" fmla="*/ 1467551 h 6858000"/>
              <a:gd name="connsiteX861" fmla="*/ 7158730 w 7467600"/>
              <a:gd name="connsiteY861" fmla="*/ 1507835 h 6858000"/>
              <a:gd name="connsiteX862" fmla="*/ 6326959 w 7467600"/>
              <a:gd name="connsiteY862" fmla="*/ 1817686 h 6858000"/>
              <a:gd name="connsiteX863" fmla="*/ 6537433 w 7467600"/>
              <a:gd name="connsiteY863" fmla="*/ 1907790 h 6858000"/>
              <a:gd name="connsiteX864" fmla="*/ 6550221 w 7467600"/>
              <a:gd name="connsiteY864" fmla="*/ 1910729 h 6858000"/>
              <a:gd name="connsiteX865" fmla="*/ 6964438 w 7467600"/>
              <a:gd name="connsiteY865" fmla="*/ 2209505 h 6858000"/>
              <a:gd name="connsiteX866" fmla="*/ 7367862 w 7467600"/>
              <a:gd name="connsiteY866" fmla="*/ 2806833 h 6858000"/>
              <a:gd name="connsiteX867" fmla="*/ 7364329 w 7467600"/>
              <a:gd name="connsiteY867" fmla="*/ 2826907 h 6858000"/>
              <a:gd name="connsiteX868" fmla="*/ 7290545 w 7467600"/>
              <a:gd name="connsiteY868" fmla="*/ 2850663 h 6858000"/>
              <a:gd name="connsiteX869" fmla="*/ 6472036 w 7467600"/>
              <a:gd name="connsiteY869" fmla="*/ 1959003 h 6858000"/>
              <a:gd name="connsiteX870" fmla="*/ 5792897 w 7467600"/>
              <a:gd name="connsiteY870" fmla="*/ 1647747 h 6858000"/>
              <a:gd name="connsiteX871" fmla="*/ 5842751 w 7467600"/>
              <a:gd name="connsiteY871" fmla="*/ 1816112 h 6858000"/>
              <a:gd name="connsiteX872" fmla="*/ 5847424 w 7467600"/>
              <a:gd name="connsiteY872" fmla="*/ 1815776 h 6858000"/>
              <a:gd name="connsiteX873" fmla="*/ 6399821 w 7467600"/>
              <a:gd name="connsiteY873" fmla="*/ 2344799 h 6858000"/>
              <a:gd name="connsiteX874" fmla="*/ 6323232 w 7467600"/>
              <a:gd name="connsiteY874" fmla="*/ 2389634 h 6858000"/>
              <a:gd name="connsiteX875" fmla="*/ 5942958 w 7467600"/>
              <a:gd name="connsiteY875" fmla="*/ 2077708 h 6858000"/>
              <a:gd name="connsiteX876" fmla="*/ 5921559 w 7467600"/>
              <a:gd name="connsiteY876" fmla="*/ 2378596 h 6858000"/>
              <a:gd name="connsiteX877" fmla="*/ 5817651 w 7467600"/>
              <a:gd name="connsiteY877" fmla="*/ 3023919 h 6858000"/>
              <a:gd name="connsiteX878" fmla="*/ 5729634 w 7467600"/>
              <a:gd name="connsiteY878" fmla="*/ 3051849 h 6858000"/>
              <a:gd name="connsiteX879" fmla="*/ 5611018 w 7467600"/>
              <a:gd name="connsiteY879" fmla="*/ 2316769 h 6858000"/>
              <a:gd name="connsiteX880" fmla="*/ 5687608 w 7467600"/>
              <a:gd name="connsiteY880" fmla="*/ 2039972 h 6858000"/>
              <a:gd name="connsiteX881" fmla="*/ 5657554 w 7467600"/>
              <a:gd name="connsiteY881" fmla="*/ 1576445 h 6858000"/>
              <a:gd name="connsiteX882" fmla="*/ 5150475 w 7467600"/>
              <a:gd name="connsiteY882" fmla="*/ 1274012 h 6858000"/>
              <a:gd name="connsiteX883" fmla="*/ 5349142 w 7467600"/>
              <a:gd name="connsiteY883" fmla="*/ 2204405 h 6858000"/>
              <a:gd name="connsiteX884" fmla="*/ 5262214 w 7467600"/>
              <a:gd name="connsiteY884" fmla="*/ 2233836 h 6858000"/>
              <a:gd name="connsiteX885" fmla="*/ 4981539 w 7467600"/>
              <a:gd name="connsiteY885" fmla="*/ 1542201 h 6858000"/>
              <a:gd name="connsiteX886" fmla="*/ 4958461 w 7467600"/>
              <a:gd name="connsiteY886" fmla="*/ 1136957 h 6858000"/>
              <a:gd name="connsiteX887" fmla="*/ 4655015 w 7467600"/>
              <a:gd name="connsiteY887" fmla="*/ 891426 h 6858000"/>
              <a:gd name="connsiteX888" fmla="*/ 4348002 w 7467600"/>
              <a:gd name="connsiteY888" fmla="*/ 2205895 h 6858000"/>
              <a:gd name="connsiteX889" fmla="*/ 4262250 w 7467600"/>
              <a:gd name="connsiteY889" fmla="*/ 2219972 h 6858000"/>
              <a:gd name="connsiteX890" fmla="*/ 4550611 w 7467600"/>
              <a:gd name="connsiteY890" fmla="*/ 817540 h 6858000"/>
              <a:gd name="connsiteX891" fmla="*/ 4564418 w 7467600"/>
              <a:gd name="connsiteY891" fmla="*/ 808293 h 6858000"/>
              <a:gd name="connsiteX892" fmla="*/ 4266388 w 7467600"/>
              <a:gd name="connsiteY892" fmla="*/ 500083 h 6858000"/>
              <a:gd name="connsiteX893" fmla="*/ 4032842 w 7467600"/>
              <a:gd name="connsiteY893" fmla="*/ 211809 h 6858000"/>
              <a:gd name="connsiteX894" fmla="*/ 3882765 w 7467600"/>
              <a:gd name="connsiteY894" fmla="*/ 0 h 6858000"/>
              <a:gd name="connsiteX895" fmla="*/ 3721337 w 7467600"/>
              <a:gd name="connsiteY895" fmla="*/ 0 h 6858000"/>
              <a:gd name="connsiteX896" fmla="*/ 3797544 w 7467600"/>
              <a:gd name="connsiteY896" fmla="*/ 0 h 6858000"/>
              <a:gd name="connsiteX897" fmla="*/ 3775734 w 7467600"/>
              <a:gd name="connsiteY897" fmla="*/ 95131 h 6858000"/>
              <a:gd name="connsiteX898" fmla="*/ 3724807 w 7467600"/>
              <a:gd name="connsiteY898" fmla="*/ 272257 h 6858000"/>
              <a:gd name="connsiteX899" fmla="*/ 3726844 w 7467600"/>
              <a:gd name="connsiteY899" fmla="*/ 282988 h 6858000"/>
              <a:gd name="connsiteX900" fmla="*/ 3742664 w 7467600"/>
              <a:gd name="connsiteY900" fmla="*/ 279918 h 6858000"/>
              <a:gd name="connsiteX901" fmla="*/ 4103910 w 7467600"/>
              <a:gd name="connsiteY901" fmla="*/ 1161917 h 6858000"/>
              <a:gd name="connsiteX902" fmla="*/ 4020269 w 7467600"/>
              <a:gd name="connsiteY902" fmla="*/ 1200406 h 6858000"/>
              <a:gd name="connsiteX903" fmla="*/ 3674882 w 7467600"/>
              <a:gd name="connsiteY903" fmla="*/ 488524 h 6858000"/>
              <a:gd name="connsiteX904" fmla="*/ 3132682 w 7467600"/>
              <a:gd name="connsiteY904" fmla="*/ 1072284 h 6858000"/>
              <a:gd name="connsiteX905" fmla="*/ 2716346 w 7467600"/>
              <a:gd name="connsiteY905" fmla="*/ 1276376 h 6858000"/>
              <a:gd name="connsiteX906" fmla="*/ 2716772 w 7467600"/>
              <a:gd name="connsiteY906" fmla="*/ 1255462 h 6858000"/>
              <a:gd name="connsiteX907" fmla="*/ 3471096 w 7467600"/>
              <a:gd name="connsiteY907" fmla="*/ 437072 h 6858000"/>
              <a:gd name="connsiteX908" fmla="*/ 3639057 w 7467600"/>
              <a:gd name="connsiteY908" fmla="*/ 286334 h 6858000"/>
              <a:gd name="connsiteX909" fmla="*/ 3640309 w 7467600"/>
              <a:gd name="connsiteY909" fmla="*/ 284664 h 6858000"/>
              <a:gd name="connsiteX910" fmla="*/ 3646022 w 7467600"/>
              <a:gd name="connsiteY910" fmla="*/ 276711 h 6858000"/>
              <a:gd name="connsiteX911" fmla="*/ 3707943 w 7467600"/>
              <a:gd name="connsiteY911" fmla="*/ 65958 h 6858000"/>
              <a:gd name="connsiteX912" fmla="*/ 3721337 w 7467600"/>
              <a:gd name="connsiteY912" fmla="*/ 0 h 6858000"/>
              <a:gd name="connsiteX913" fmla="*/ 2867960 w 7467600"/>
              <a:gd name="connsiteY913" fmla="*/ 0 h 6858000"/>
              <a:gd name="connsiteX914" fmla="*/ 2926351 w 7467600"/>
              <a:gd name="connsiteY914" fmla="*/ 0 h 6858000"/>
              <a:gd name="connsiteX915" fmla="*/ 2902823 w 7467600"/>
              <a:gd name="connsiteY915" fmla="*/ 262929 h 6858000"/>
              <a:gd name="connsiteX916" fmla="*/ 2940663 w 7467600"/>
              <a:gd name="connsiteY916" fmla="*/ 140884 h 6858000"/>
              <a:gd name="connsiteX917" fmla="*/ 2947039 w 7467600"/>
              <a:gd name="connsiteY917" fmla="*/ 122524 h 6858000"/>
              <a:gd name="connsiteX918" fmla="*/ 2984316 w 7467600"/>
              <a:gd name="connsiteY918" fmla="*/ 0 h 6858000"/>
              <a:gd name="connsiteX919" fmla="*/ 3016114 w 7467600"/>
              <a:gd name="connsiteY919" fmla="*/ 0 h 6858000"/>
              <a:gd name="connsiteX920" fmla="*/ 2979949 w 7467600"/>
              <a:gd name="connsiteY920" fmla="*/ 119274 h 6858000"/>
              <a:gd name="connsiteX921" fmla="*/ 3023879 w 7467600"/>
              <a:gd name="connsiteY921" fmla="*/ 0 h 6858000"/>
              <a:gd name="connsiteX922" fmla="*/ 3105400 w 7467600"/>
              <a:gd name="connsiteY922" fmla="*/ 0 h 6858000"/>
              <a:gd name="connsiteX923" fmla="*/ 3094669 w 7467600"/>
              <a:gd name="connsiteY923" fmla="*/ 30308 h 6858000"/>
              <a:gd name="connsiteX924" fmla="*/ 2901945 w 7467600"/>
              <a:gd name="connsiteY924" fmla="*/ 466538 h 6858000"/>
              <a:gd name="connsiteX925" fmla="*/ 2815209 w 7467600"/>
              <a:gd name="connsiteY925" fmla="*/ 497361 h 6858000"/>
              <a:gd name="connsiteX926" fmla="*/ 2844845 w 7467600"/>
              <a:gd name="connsiteY926" fmla="*/ 127638 h 6858000"/>
              <a:gd name="connsiteX927" fmla="*/ 2867960 w 7467600"/>
              <a:gd name="connsiteY927" fmla="*/ 0 h 6858000"/>
              <a:gd name="connsiteX928" fmla="*/ 1057230 w 7467600"/>
              <a:gd name="connsiteY928" fmla="*/ 0 h 6858000"/>
              <a:gd name="connsiteX929" fmla="*/ 1111003 w 7467600"/>
              <a:gd name="connsiteY929" fmla="*/ 0 h 6858000"/>
              <a:gd name="connsiteX930" fmla="*/ 1125553 w 7467600"/>
              <a:gd name="connsiteY930" fmla="*/ 52588 h 6858000"/>
              <a:gd name="connsiteX931" fmla="*/ 1304276 w 7467600"/>
              <a:gd name="connsiteY931" fmla="*/ 476275 h 6858000"/>
              <a:gd name="connsiteX932" fmla="*/ 1492066 w 7467600"/>
              <a:gd name="connsiteY932" fmla="*/ 886333 h 6858000"/>
              <a:gd name="connsiteX933" fmla="*/ 1423698 w 7467600"/>
              <a:gd name="connsiteY933" fmla="*/ 710817 h 6858000"/>
              <a:gd name="connsiteX934" fmla="*/ 1357609 w 7467600"/>
              <a:gd name="connsiteY934" fmla="*/ 532892 h 6858000"/>
              <a:gd name="connsiteX935" fmla="*/ 1309550 w 7467600"/>
              <a:gd name="connsiteY935" fmla="*/ 374031 h 6858000"/>
              <a:gd name="connsiteX936" fmla="*/ 1193673 w 7467600"/>
              <a:gd name="connsiteY936" fmla="*/ 49533 h 6858000"/>
              <a:gd name="connsiteX937" fmla="*/ 1164391 w 7467600"/>
              <a:gd name="connsiteY937" fmla="*/ 0 h 6858000"/>
              <a:gd name="connsiteX938" fmla="*/ 1200666 w 7467600"/>
              <a:gd name="connsiteY938" fmla="*/ 0 h 6858000"/>
              <a:gd name="connsiteX939" fmla="*/ 1223408 w 7467600"/>
              <a:gd name="connsiteY939" fmla="*/ 38996 h 6858000"/>
              <a:gd name="connsiteX940" fmla="*/ 1339635 w 7467600"/>
              <a:gd name="connsiteY940" fmla="*/ 365517 h 6858000"/>
              <a:gd name="connsiteX941" fmla="*/ 1387469 w 7467600"/>
              <a:gd name="connsiteY941" fmla="*/ 523079 h 6858000"/>
              <a:gd name="connsiteX942" fmla="*/ 1452685 w 7467600"/>
              <a:gd name="connsiteY942" fmla="*/ 699806 h 6858000"/>
              <a:gd name="connsiteX943" fmla="*/ 1492092 w 7467600"/>
              <a:gd name="connsiteY943" fmla="*/ 800424 h 6858000"/>
              <a:gd name="connsiteX944" fmla="*/ 1455302 w 7467600"/>
              <a:gd name="connsiteY944" fmla="*/ 632913 h 6858000"/>
              <a:gd name="connsiteX945" fmla="*/ 1222336 w 7467600"/>
              <a:gd name="connsiteY945" fmla="*/ 9480 h 6858000"/>
              <a:gd name="connsiteX946" fmla="*/ 1214634 w 7467600"/>
              <a:gd name="connsiteY946" fmla="*/ 0 h 6858000"/>
              <a:gd name="connsiteX947" fmla="*/ 1289827 w 7467600"/>
              <a:gd name="connsiteY947" fmla="*/ 0 h 6858000"/>
              <a:gd name="connsiteX948" fmla="*/ 1321076 w 7467600"/>
              <a:gd name="connsiteY948" fmla="*/ 59722 h 6858000"/>
              <a:gd name="connsiteX949" fmla="*/ 1512579 w 7467600"/>
              <a:gd name="connsiteY949" fmla="*/ 626441 h 6858000"/>
              <a:gd name="connsiteX950" fmla="*/ 1506076 w 7467600"/>
              <a:gd name="connsiteY950" fmla="*/ 1089289 h 6858000"/>
              <a:gd name="connsiteX951" fmla="*/ 1486346 w 7467600"/>
              <a:gd name="connsiteY951" fmla="*/ 1079919 h 6858000"/>
              <a:gd name="connsiteX952" fmla="*/ 1070511 w 7467600"/>
              <a:gd name="connsiteY952" fmla="*/ 48609 h 6858000"/>
              <a:gd name="connsiteX953" fmla="*/ 1057230 w 7467600"/>
              <a:gd name="connsiteY953" fmla="*/ 0 h 6858000"/>
              <a:gd name="connsiteX954" fmla="*/ 43151 w 7467600"/>
              <a:gd name="connsiteY954" fmla="*/ 0 h 6858000"/>
              <a:gd name="connsiteX955" fmla="*/ 95283 w 7467600"/>
              <a:gd name="connsiteY955" fmla="*/ 0 h 6858000"/>
              <a:gd name="connsiteX956" fmla="*/ 300708 w 7467600"/>
              <a:gd name="connsiteY956" fmla="*/ 154571 h 6858000"/>
              <a:gd name="connsiteX957" fmla="*/ 530414 w 7467600"/>
              <a:gd name="connsiteY957" fmla="*/ 354673 h 6858000"/>
              <a:gd name="connsiteX958" fmla="*/ 333785 w 7467600"/>
              <a:gd name="connsiteY958" fmla="*/ 161564 h 6858000"/>
              <a:gd name="connsiteX959" fmla="*/ 147005 w 7467600"/>
              <a:gd name="connsiteY959" fmla="*/ 0 h 6858000"/>
              <a:gd name="connsiteX960" fmla="*/ 272509 w 7467600"/>
              <a:gd name="connsiteY960" fmla="*/ 0 h 6858000"/>
              <a:gd name="connsiteX961" fmla="*/ 326276 w 7467600"/>
              <a:gd name="connsiteY961" fmla="*/ 45847 h 6858000"/>
              <a:gd name="connsiteX962" fmla="*/ 823759 w 7467600"/>
              <a:gd name="connsiteY962" fmla="*/ 574145 h 6858000"/>
              <a:gd name="connsiteX963" fmla="*/ 811254 w 7467600"/>
              <a:gd name="connsiteY963" fmla="*/ 665546 h 6858000"/>
              <a:gd name="connsiteX964" fmla="*/ 154042 w 7467600"/>
              <a:gd name="connsiteY964" fmla="*/ 261522 h 6858000"/>
              <a:gd name="connsiteX965" fmla="*/ 13550 w 7467600"/>
              <a:gd name="connsiteY965" fmla="*/ 158423 h 6858000"/>
              <a:gd name="connsiteX966" fmla="*/ 0 w 7467600"/>
              <a:gd name="connsiteY966" fmla="*/ 146618 h 6858000"/>
              <a:gd name="connsiteX967" fmla="*/ 0 w 7467600"/>
              <a:gd name="connsiteY967" fmla="*/ 59161 h 6858000"/>
              <a:gd name="connsiteX968" fmla="*/ 45427 w 7467600"/>
              <a:gd name="connsiteY968" fmla="*/ 101078 h 6858000"/>
              <a:gd name="connsiteX969" fmla="*/ 630103 w 7467600"/>
              <a:gd name="connsiteY969" fmla="*/ 485885 h 6858000"/>
              <a:gd name="connsiteX970" fmla="*/ 532040 w 7467600"/>
              <a:gd name="connsiteY970" fmla="*/ 399359 h 6858000"/>
              <a:gd name="connsiteX971" fmla="*/ 517618 w 7467600"/>
              <a:gd name="connsiteY971" fmla="*/ 385726 h 6858000"/>
              <a:gd name="connsiteX972" fmla="*/ 285074 w 7467600"/>
              <a:gd name="connsiteY972" fmla="*/ 182755 h 6858000"/>
              <a:gd name="connsiteX973" fmla="*/ 43151 w 7467600"/>
              <a:gd name="connsiteY97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6946849 w 7467600"/>
              <a:gd name="connsiteY81" fmla="*/ 5523271 h 6858000"/>
              <a:gd name="connsiteX82" fmla="*/ 7105827 w 7467600"/>
              <a:gd name="connsiteY82" fmla="*/ 5718700 h 6858000"/>
              <a:gd name="connsiteX83" fmla="*/ 7356878 w 7467600"/>
              <a:gd name="connsiteY83" fmla="*/ 5981332 h 6858000"/>
              <a:gd name="connsiteX84" fmla="*/ 7467600 w 7467600"/>
              <a:gd name="connsiteY84" fmla="*/ 6117703 h 6858000"/>
              <a:gd name="connsiteX85" fmla="*/ 7467600 w 7467600"/>
              <a:gd name="connsiteY85" fmla="*/ 6163634 h 6858000"/>
              <a:gd name="connsiteX86" fmla="*/ 7403637 w 7467600"/>
              <a:gd name="connsiteY86" fmla="*/ 6083957 h 6858000"/>
              <a:gd name="connsiteX87" fmla="*/ 7254615 w 7467600"/>
              <a:gd name="connsiteY87" fmla="*/ 5911918 h 6858000"/>
              <a:gd name="connsiteX88" fmla="*/ 7312589 w 7467600"/>
              <a:gd name="connsiteY88" fmla="*/ 5982309 h 6858000"/>
              <a:gd name="connsiteX89" fmla="*/ 7448321 w 7467600"/>
              <a:gd name="connsiteY89" fmla="*/ 6190991 h 6858000"/>
              <a:gd name="connsiteX90" fmla="*/ 7467600 w 7467600"/>
              <a:gd name="connsiteY90" fmla="*/ 6221686 h 6858000"/>
              <a:gd name="connsiteX91" fmla="*/ 7467600 w 7467600"/>
              <a:gd name="connsiteY91" fmla="*/ 6334256 h 6858000"/>
              <a:gd name="connsiteX92" fmla="*/ 7454976 w 7467600"/>
              <a:gd name="connsiteY92" fmla="*/ 6318297 h 6858000"/>
              <a:gd name="connsiteX93" fmla="*/ 7042773 w 7467600"/>
              <a:gd name="connsiteY93" fmla="*/ 5734011 h 6858000"/>
              <a:gd name="connsiteX94" fmla="*/ 1456157 w 7467600"/>
              <a:gd name="connsiteY94" fmla="*/ 5371404 h 6858000"/>
              <a:gd name="connsiteX95" fmla="*/ 1244432 w 7467600"/>
              <a:gd name="connsiteY95" fmla="*/ 5385601 h 6858000"/>
              <a:gd name="connsiteX96" fmla="*/ 973990 w 7467600"/>
              <a:gd name="connsiteY96" fmla="*/ 5424940 h 6858000"/>
              <a:gd name="connsiteX97" fmla="*/ 1103809 w 7467600"/>
              <a:gd name="connsiteY97" fmla="*/ 5433720 h 6858000"/>
              <a:gd name="connsiteX98" fmla="*/ 1123454 w 7467600"/>
              <a:gd name="connsiteY98" fmla="*/ 5435727 h 6858000"/>
              <a:gd name="connsiteX99" fmla="*/ 1737017 w 7467600"/>
              <a:gd name="connsiteY99" fmla="*/ 5452183 h 6858000"/>
              <a:gd name="connsiteX100" fmla="*/ 1824397 w 7467600"/>
              <a:gd name="connsiteY100" fmla="*/ 5447757 h 6858000"/>
              <a:gd name="connsiteX101" fmla="*/ 2070059 w 7467600"/>
              <a:gd name="connsiteY101" fmla="*/ 5441660 h 6858000"/>
              <a:gd name="connsiteX102" fmla="*/ 1456157 w 7467600"/>
              <a:gd name="connsiteY102" fmla="*/ 5371404 h 6858000"/>
              <a:gd name="connsiteX103" fmla="*/ 4988186 w 7467600"/>
              <a:gd name="connsiteY103" fmla="*/ 5216467 h 6858000"/>
              <a:gd name="connsiteX104" fmla="*/ 4777334 w 7467600"/>
              <a:gd name="connsiteY104" fmla="*/ 5406072 h 6858000"/>
              <a:gd name="connsiteX105" fmla="*/ 4718341 w 7467600"/>
              <a:gd name="connsiteY105" fmla="*/ 5468043 h 6858000"/>
              <a:gd name="connsiteX106" fmla="*/ 4604655 w 7467600"/>
              <a:gd name="connsiteY106" fmla="*/ 5583434 h 6858000"/>
              <a:gd name="connsiteX107" fmla="*/ 4565074 w 7467600"/>
              <a:gd name="connsiteY107" fmla="*/ 5618550 h 6858000"/>
              <a:gd name="connsiteX108" fmla="*/ 4988186 w 7467600"/>
              <a:gd name="connsiteY108" fmla="*/ 5216467 h 6858000"/>
              <a:gd name="connsiteX109" fmla="*/ 4978032 w 7467600"/>
              <a:gd name="connsiteY109" fmla="*/ 5183809 h 6858000"/>
              <a:gd name="connsiteX110" fmla="*/ 4463413 w 7467600"/>
              <a:gd name="connsiteY110" fmla="*/ 5615162 h 6858000"/>
              <a:gd name="connsiteX111" fmla="*/ 4358134 w 7467600"/>
              <a:gd name="connsiteY111" fmla="*/ 5742791 h 6858000"/>
              <a:gd name="connsiteX112" fmla="*/ 4376219 w 7467600"/>
              <a:gd name="connsiteY112" fmla="*/ 5729027 h 6858000"/>
              <a:gd name="connsiteX113" fmla="*/ 4582340 w 7467600"/>
              <a:gd name="connsiteY113" fmla="*/ 5561037 h 6858000"/>
              <a:gd name="connsiteX114" fmla="*/ 4694684 w 7467600"/>
              <a:gd name="connsiteY114" fmla="*/ 5447098 h 6858000"/>
              <a:gd name="connsiteX115" fmla="*/ 4754123 w 7467600"/>
              <a:gd name="connsiteY115" fmla="*/ 5384643 h 6858000"/>
              <a:gd name="connsiteX116" fmla="*/ 4978032 w 7467600"/>
              <a:gd name="connsiteY116" fmla="*/ 5183809 h 6858000"/>
              <a:gd name="connsiteX117" fmla="*/ 1903353 w 7467600"/>
              <a:gd name="connsiteY117" fmla="*/ 5044827 h 6858000"/>
              <a:gd name="connsiteX118" fmla="*/ 1936931 w 7467600"/>
              <a:gd name="connsiteY118" fmla="*/ 5093954 h 6858000"/>
              <a:gd name="connsiteX119" fmla="*/ 2195868 w 7467600"/>
              <a:gd name="connsiteY119" fmla="*/ 5396574 h 6858000"/>
              <a:gd name="connsiteX120" fmla="*/ 2088852 w 7467600"/>
              <a:gd name="connsiteY120" fmla="*/ 5166123 h 6858000"/>
              <a:gd name="connsiteX121" fmla="*/ 1958241 w 7467600"/>
              <a:gd name="connsiteY121" fmla="*/ 5067955 h 6858000"/>
              <a:gd name="connsiteX122" fmla="*/ 1903353 w 7467600"/>
              <a:gd name="connsiteY122" fmla="*/ 5044827 h 6858000"/>
              <a:gd name="connsiteX123" fmla="*/ 1979378 w 7467600"/>
              <a:gd name="connsiteY123" fmla="*/ 4769504 h 6858000"/>
              <a:gd name="connsiteX124" fmla="*/ 2882120 w 7467600"/>
              <a:gd name="connsiteY124" fmla="*/ 5064547 h 6858000"/>
              <a:gd name="connsiteX125" fmla="*/ 2793103 w 7467600"/>
              <a:gd name="connsiteY125" fmla="*/ 5039699 h 6858000"/>
              <a:gd name="connsiteX126" fmla="*/ 2770041 w 7467600"/>
              <a:gd name="connsiteY126" fmla="*/ 5033634 h 6858000"/>
              <a:gd name="connsiteX127" fmla="*/ 1979378 w 7467600"/>
              <a:gd name="connsiteY127" fmla="*/ 4769504 h 6858000"/>
              <a:gd name="connsiteX128" fmla="*/ 1927410 w 7467600"/>
              <a:gd name="connsiteY128" fmla="*/ 4716164 h 6858000"/>
              <a:gd name="connsiteX129" fmla="*/ 1959587 w 7467600"/>
              <a:gd name="connsiteY129" fmla="*/ 4728849 h 6858000"/>
              <a:gd name="connsiteX130" fmla="*/ 2777707 w 7467600"/>
              <a:gd name="connsiteY130" fmla="*/ 5003991 h 6858000"/>
              <a:gd name="connsiteX131" fmla="*/ 2800768 w 7467600"/>
              <a:gd name="connsiteY131" fmla="*/ 5010056 h 6858000"/>
              <a:gd name="connsiteX132" fmla="*/ 2879408 w 7467600"/>
              <a:gd name="connsiteY132" fmla="*/ 5031590 h 6858000"/>
              <a:gd name="connsiteX133" fmla="*/ 2862295 w 7467600"/>
              <a:gd name="connsiteY133" fmla="*/ 5022958 h 6858000"/>
              <a:gd name="connsiteX134" fmla="*/ 2813343 w 7467600"/>
              <a:gd name="connsiteY134" fmla="*/ 4998369 h 6858000"/>
              <a:gd name="connsiteX135" fmla="*/ 2646245 w 7467600"/>
              <a:gd name="connsiteY135" fmla="*/ 4930999 h 6858000"/>
              <a:gd name="connsiteX136" fmla="*/ 1999243 w 7467600"/>
              <a:gd name="connsiteY136" fmla="*/ 4730524 h 6858000"/>
              <a:gd name="connsiteX137" fmla="*/ 1979527 w 7467600"/>
              <a:gd name="connsiteY137" fmla="*/ 4726651 h 6858000"/>
              <a:gd name="connsiteX138" fmla="*/ 1927410 w 7467600"/>
              <a:gd name="connsiteY138" fmla="*/ 4716164 h 6858000"/>
              <a:gd name="connsiteX139" fmla="*/ 1997014 w 7467600"/>
              <a:gd name="connsiteY139" fmla="*/ 4698007 h 6858000"/>
              <a:gd name="connsiteX140" fmla="*/ 2005458 w 7467600"/>
              <a:gd name="connsiteY140" fmla="*/ 4699540 h 6858000"/>
              <a:gd name="connsiteX141" fmla="*/ 2657186 w 7467600"/>
              <a:gd name="connsiteY141" fmla="*/ 4901687 h 6858000"/>
              <a:gd name="connsiteX142" fmla="*/ 2826662 w 7467600"/>
              <a:gd name="connsiteY142" fmla="*/ 4970362 h 6858000"/>
              <a:gd name="connsiteX143" fmla="*/ 2876100 w 7467600"/>
              <a:gd name="connsiteY143" fmla="*/ 4995397 h 6858000"/>
              <a:gd name="connsiteX144" fmla="*/ 3042600 w 7467600"/>
              <a:gd name="connsiteY144" fmla="*/ 5059532 h 6858000"/>
              <a:gd name="connsiteX145" fmla="*/ 1997014 w 7467600"/>
              <a:gd name="connsiteY145" fmla="*/ 4698007 h 6858000"/>
              <a:gd name="connsiteX146" fmla="*/ 2305292 w 7467600"/>
              <a:gd name="connsiteY146" fmla="*/ 4219492 h 6858000"/>
              <a:gd name="connsiteX147" fmla="*/ 3360922 w 7467600"/>
              <a:gd name="connsiteY147" fmla="*/ 4529373 h 6858000"/>
              <a:gd name="connsiteX148" fmla="*/ 3492420 w 7467600"/>
              <a:gd name="connsiteY148" fmla="*/ 4510145 h 6858000"/>
              <a:gd name="connsiteX149" fmla="*/ 3364086 w 7467600"/>
              <a:gd name="connsiteY149" fmla="*/ 4480340 h 6858000"/>
              <a:gd name="connsiteX150" fmla="*/ 3225818 w 7467600"/>
              <a:gd name="connsiteY150" fmla="*/ 4411822 h 6858000"/>
              <a:gd name="connsiteX151" fmla="*/ 3129696 w 7467600"/>
              <a:gd name="connsiteY151" fmla="*/ 4360704 h 6858000"/>
              <a:gd name="connsiteX152" fmla="*/ 2814545 w 7467600"/>
              <a:gd name="connsiteY152" fmla="*/ 4282955 h 6858000"/>
              <a:gd name="connsiteX153" fmla="*/ 2305292 w 7467600"/>
              <a:gd name="connsiteY153" fmla="*/ 4219492 h 6858000"/>
              <a:gd name="connsiteX154" fmla="*/ 2626982 w 7467600"/>
              <a:gd name="connsiteY154" fmla="*/ 4206450 h 6858000"/>
              <a:gd name="connsiteX155" fmla="*/ 2490617 w 7467600"/>
              <a:gd name="connsiteY155" fmla="*/ 4206951 h 6858000"/>
              <a:gd name="connsiteX156" fmla="*/ 2819869 w 7467600"/>
              <a:gd name="connsiteY156" fmla="*/ 4252936 h 6858000"/>
              <a:gd name="connsiteX157" fmla="*/ 3143018 w 7467600"/>
              <a:gd name="connsiteY157" fmla="*/ 4332698 h 6858000"/>
              <a:gd name="connsiteX158" fmla="*/ 3241520 w 7467600"/>
              <a:gd name="connsiteY158" fmla="*/ 4385112 h 6858000"/>
              <a:gd name="connsiteX159" fmla="*/ 3374575 w 7467600"/>
              <a:gd name="connsiteY159" fmla="*/ 4451517 h 6858000"/>
              <a:gd name="connsiteX160" fmla="*/ 3505221 w 7467600"/>
              <a:gd name="connsiteY160" fmla="*/ 4480757 h 6858000"/>
              <a:gd name="connsiteX161" fmla="*/ 2626982 w 7467600"/>
              <a:gd name="connsiteY161" fmla="*/ 4206450 h 6858000"/>
              <a:gd name="connsiteX162" fmla="*/ 1310106 w 7467600"/>
              <a:gd name="connsiteY162" fmla="*/ 3943217 h 6858000"/>
              <a:gd name="connsiteX163" fmla="*/ 854994 w 7467600"/>
              <a:gd name="connsiteY163" fmla="*/ 4399136 h 6858000"/>
              <a:gd name="connsiteX164" fmla="*/ 742462 w 7467600"/>
              <a:gd name="connsiteY164" fmla="*/ 4594648 h 6858000"/>
              <a:gd name="connsiteX165" fmla="*/ 820602 w 7467600"/>
              <a:gd name="connsiteY165" fmla="*/ 4485915 h 6858000"/>
              <a:gd name="connsiteX166" fmla="*/ 878295 w 7467600"/>
              <a:gd name="connsiteY166" fmla="*/ 4403594 h 6858000"/>
              <a:gd name="connsiteX167" fmla="*/ 1240607 w 7467600"/>
              <a:gd name="connsiteY167" fmla="*/ 4010401 h 6858000"/>
              <a:gd name="connsiteX168" fmla="*/ 1310106 w 7467600"/>
              <a:gd name="connsiteY168" fmla="*/ 3943217 h 6858000"/>
              <a:gd name="connsiteX169" fmla="*/ 1423113 w 7467600"/>
              <a:gd name="connsiteY169" fmla="*/ 3874565 h 6858000"/>
              <a:gd name="connsiteX170" fmla="*/ 1260565 w 7467600"/>
              <a:gd name="connsiteY170" fmla="*/ 4031982 h 6858000"/>
              <a:gd name="connsiteX171" fmla="*/ 901900 w 7467600"/>
              <a:gd name="connsiteY171" fmla="*/ 4421236 h 6858000"/>
              <a:gd name="connsiteX172" fmla="*/ 845044 w 7467600"/>
              <a:gd name="connsiteY172" fmla="*/ 4502436 h 6858000"/>
              <a:gd name="connsiteX173" fmla="*/ 685926 w 7467600"/>
              <a:gd name="connsiteY173" fmla="*/ 4703069 h 6858000"/>
              <a:gd name="connsiteX174" fmla="*/ 684248 w 7467600"/>
              <a:gd name="connsiteY174" fmla="*/ 4706721 h 6858000"/>
              <a:gd name="connsiteX175" fmla="*/ 1423113 w 7467600"/>
              <a:gd name="connsiteY175" fmla="*/ 3874565 h 6858000"/>
              <a:gd name="connsiteX176" fmla="*/ 3316479 w 7467600"/>
              <a:gd name="connsiteY176" fmla="*/ 3872136 h 6858000"/>
              <a:gd name="connsiteX177" fmla="*/ 3546806 w 7467600"/>
              <a:gd name="connsiteY177" fmla="*/ 4356139 h 6858000"/>
              <a:gd name="connsiteX178" fmla="*/ 3364433 w 7467600"/>
              <a:gd name="connsiteY178" fmla="*/ 3953121 h 6858000"/>
              <a:gd name="connsiteX179" fmla="*/ 3316479 w 7467600"/>
              <a:gd name="connsiteY179" fmla="*/ 3872136 h 6858000"/>
              <a:gd name="connsiteX180" fmla="*/ 3291335 w 7467600"/>
              <a:gd name="connsiteY180" fmla="*/ 3767420 h 6858000"/>
              <a:gd name="connsiteX181" fmla="*/ 3390805 w 7467600"/>
              <a:gd name="connsiteY181" fmla="*/ 3937163 h 6858000"/>
              <a:gd name="connsiteX182" fmla="*/ 3579062 w 7467600"/>
              <a:gd name="connsiteY182" fmla="*/ 4359040 h 6858000"/>
              <a:gd name="connsiteX183" fmla="*/ 3467355 w 7467600"/>
              <a:gd name="connsiteY183" fmla="*/ 3988130 h 6858000"/>
              <a:gd name="connsiteX184" fmla="*/ 3310753 w 7467600"/>
              <a:gd name="connsiteY184" fmla="*/ 3787140 h 6858000"/>
              <a:gd name="connsiteX185" fmla="*/ 3291335 w 7467600"/>
              <a:gd name="connsiteY185" fmla="*/ 3767420 h 6858000"/>
              <a:gd name="connsiteX186" fmla="*/ 1635889 w 7467600"/>
              <a:gd name="connsiteY186" fmla="*/ 3709494 h 6858000"/>
              <a:gd name="connsiteX187" fmla="*/ 1634800 w 7467600"/>
              <a:gd name="connsiteY187" fmla="*/ 3731111 h 6858000"/>
              <a:gd name="connsiteX188" fmla="*/ 1635889 w 7467600"/>
              <a:gd name="connsiteY188" fmla="*/ 3709494 h 6858000"/>
              <a:gd name="connsiteX189" fmla="*/ 1510397 w 7467600"/>
              <a:gd name="connsiteY189" fmla="*/ 3684705 h 6858000"/>
              <a:gd name="connsiteX190" fmla="*/ 1146550 w 7467600"/>
              <a:gd name="connsiteY190" fmla="*/ 3802012 h 6858000"/>
              <a:gd name="connsiteX191" fmla="*/ 698834 w 7467600"/>
              <a:gd name="connsiteY191" fmla="*/ 3952272 h 6858000"/>
              <a:gd name="connsiteX192" fmla="*/ 34256 w 7467600"/>
              <a:gd name="connsiteY192" fmla="*/ 4347603 h 6858000"/>
              <a:gd name="connsiteX193" fmla="*/ 527241 w 7467600"/>
              <a:gd name="connsiteY193" fmla="*/ 4065078 h 6858000"/>
              <a:gd name="connsiteX194" fmla="*/ 1510397 w 7467600"/>
              <a:gd name="connsiteY194" fmla="*/ 3684705 h 6858000"/>
              <a:gd name="connsiteX195" fmla="*/ 1313114 w 7467600"/>
              <a:gd name="connsiteY195" fmla="*/ 3655216 h 6858000"/>
              <a:gd name="connsiteX196" fmla="*/ 1109304 w 7467600"/>
              <a:gd name="connsiteY196" fmla="*/ 3669030 h 6858000"/>
              <a:gd name="connsiteX197" fmla="*/ 8129 w 7467600"/>
              <a:gd name="connsiteY197" fmla="*/ 4330519 h 6858000"/>
              <a:gd name="connsiteX198" fmla="*/ 687572 w 7467600"/>
              <a:gd name="connsiteY198" fmla="*/ 3925629 h 6858000"/>
              <a:gd name="connsiteX199" fmla="*/ 1138365 w 7467600"/>
              <a:gd name="connsiteY199" fmla="*/ 3774515 h 6858000"/>
              <a:gd name="connsiteX200" fmla="*/ 1505579 w 7467600"/>
              <a:gd name="connsiteY200" fmla="*/ 3655526 h 6858000"/>
              <a:gd name="connsiteX201" fmla="*/ 1313114 w 7467600"/>
              <a:gd name="connsiteY201" fmla="*/ 3655216 h 6858000"/>
              <a:gd name="connsiteX202" fmla="*/ 3655073 w 7467600"/>
              <a:gd name="connsiteY202" fmla="*/ 3650884 h 6858000"/>
              <a:gd name="connsiteX203" fmla="*/ 3989938 w 7467600"/>
              <a:gd name="connsiteY203" fmla="*/ 3991685 h 6858000"/>
              <a:gd name="connsiteX204" fmla="*/ 4393907 w 7467600"/>
              <a:gd name="connsiteY204" fmla="*/ 4261258 h 6858000"/>
              <a:gd name="connsiteX205" fmla="*/ 4648051 w 7467600"/>
              <a:gd name="connsiteY205" fmla="*/ 4374051 h 6858000"/>
              <a:gd name="connsiteX206" fmla="*/ 4383389 w 7467600"/>
              <a:gd name="connsiteY206" fmla="*/ 4184369 h 6858000"/>
              <a:gd name="connsiteX207" fmla="*/ 4165508 w 7467600"/>
              <a:gd name="connsiteY207" fmla="*/ 4035196 h 6858000"/>
              <a:gd name="connsiteX208" fmla="*/ 4068162 w 7467600"/>
              <a:gd name="connsiteY208" fmla="*/ 3953394 h 6858000"/>
              <a:gd name="connsiteX209" fmla="*/ 3981416 w 7467600"/>
              <a:gd name="connsiteY209" fmla="*/ 3880482 h 6858000"/>
              <a:gd name="connsiteX210" fmla="*/ 3800147 w 7467600"/>
              <a:gd name="connsiteY210" fmla="*/ 3749872 h 6858000"/>
              <a:gd name="connsiteX211" fmla="*/ 3655073 w 7467600"/>
              <a:gd name="connsiteY211" fmla="*/ 3650884 h 6858000"/>
              <a:gd name="connsiteX212" fmla="*/ 3670252 w 7467600"/>
              <a:gd name="connsiteY212" fmla="*/ 3622798 h 6858000"/>
              <a:gd name="connsiteX213" fmla="*/ 3817258 w 7467600"/>
              <a:gd name="connsiteY213" fmla="*/ 3723577 h 6858000"/>
              <a:gd name="connsiteX214" fmla="*/ 4000461 w 7467600"/>
              <a:gd name="connsiteY214" fmla="*/ 3855966 h 6858000"/>
              <a:gd name="connsiteX215" fmla="*/ 4088180 w 7467600"/>
              <a:gd name="connsiteY215" fmla="*/ 3929774 h 6858000"/>
              <a:gd name="connsiteX216" fmla="*/ 4184555 w 7467600"/>
              <a:gd name="connsiteY216" fmla="*/ 4010683 h 6858000"/>
              <a:gd name="connsiteX217" fmla="*/ 4399563 w 7467600"/>
              <a:gd name="connsiteY217" fmla="*/ 4158106 h 6858000"/>
              <a:gd name="connsiteX218" fmla="*/ 4684469 w 7467600"/>
              <a:gd name="connsiteY218" fmla="*/ 4364680 h 6858000"/>
              <a:gd name="connsiteX219" fmla="*/ 4690271 w 7467600"/>
              <a:gd name="connsiteY219" fmla="*/ 4370034 h 6858000"/>
              <a:gd name="connsiteX220" fmla="*/ 4136093 w 7467600"/>
              <a:gd name="connsiteY220" fmla="*/ 3858466 h 6858000"/>
              <a:gd name="connsiteX221" fmla="*/ 3670252 w 7467600"/>
              <a:gd name="connsiteY221" fmla="*/ 3622798 h 6858000"/>
              <a:gd name="connsiteX222" fmla="*/ 4440129 w 7467600"/>
              <a:gd name="connsiteY222" fmla="*/ 3448571 h 6858000"/>
              <a:gd name="connsiteX223" fmla="*/ 4856525 w 7467600"/>
              <a:gd name="connsiteY223" fmla="*/ 3915351 h 6858000"/>
              <a:gd name="connsiteX224" fmla="*/ 5059055 w 7467600"/>
              <a:gd name="connsiteY224" fmla="*/ 4108918 h 6858000"/>
              <a:gd name="connsiteX225" fmla="*/ 5290070 w 7467600"/>
              <a:gd name="connsiteY225" fmla="*/ 4263619 h 6858000"/>
              <a:gd name="connsiteX226" fmla="*/ 4834991 w 7467600"/>
              <a:gd name="connsiteY226" fmla="*/ 3830985 h 6858000"/>
              <a:gd name="connsiteX227" fmla="*/ 4440129 w 7467600"/>
              <a:gd name="connsiteY227" fmla="*/ 3448571 h 6858000"/>
              <a:gd name="connsiteX228" fmla="*/ 4441737 w 7467600"/>
              <a:gd name="connsiteY228" fmla="*/ 3399734 h 6858000"/>
              <a:gd name="connsiteX229" fmla="*/ 4431236 w 7467600"/>
              <a:gd name="connsiteY229" fmla="*/ 3400954 h 6858000"/>
              <a:gd name="connsiteX230" fmla="*/ 4557150 w 7467600"/>
              <a:gd name="connsiteY230" fmla="*/ 3510023 h 6858000"/>
              <a:gd name="connsiteX231" fmla="*/ 4856936 w 7467600"/>
              <a:gd name="connsiteY231" fmla="*/ 3809146 h 6858000"/>
              <a:gd name="connsiteX232" fmla="*/ 5111996 w 7467600"/>
              <a:gd name="connsiteY232" fmla="*/ 4065759 h 6858000"/>
              <a:gd name="connsiteX233" fmla="*/ 5388878 w 7467600"/>
              <a:gd name="connsiteY233" fmla="*/ 4300185 h 6858000"/>
              <a:gd name="connsiteX234" fmla="*/ 5425556 w 7467600"/>
              <a:gd name="connsiteY234" fmla="*/ 4308967 h 6858000"/>
              <a:gd name="connsiteX235" fmla="*/ 4943646 w 7467600"/>
              <a:gd name="connsiteY235" fmla="*/ 3822916 h 6858000"/>
              <a:gd name="connsiteX236" fmla="*/ 4594837 w 7467600"/>
              <a:gd name="connsiteY236" fmla="*/ 3532274 h 6858000"/>
              <a:gd name="connsiteX237" fmla="*/ 4441737 w 7467600"/>
              <a:gd name="connsiteY237" fmla="*/ 3399734 h 6858000"/>
              <a:gd name="connsiteX238" fmla="*/ 5425834 w 7467600"/>
              <a:gd name="connsiteY238" fmla="*/ 3162785 h 6858000"/>
              <a:gd name="connsiteX239" fmla="*/ 5401644 w 7467600"/>
              <a:gd name="connsiteY239" fmla="*/ 3617847 h 6858000"/>
              <a:gd name="connsiteX240" fmla="*/ 5467256 w 7467600"/>
              <a:gd name="connsiteY240" fmla="*/ 4175494 h 6858000"/>
              <a:gd name="connsiteX241" fmla="*/ 5448069 w 7467600"/>
              <a:gd name="connsiteY241" fmla="*/ 3567554 h 6858000"/>
              <a:gd name="connsiteX242" fmla="*/ 5425834 w 7467600"/>
              <a:gd name="connsiteY242" fmla="*/ 3162785 h 6858000"/>
              <a:gd name="connsiteX243" fmla="*/ 1318687 w 7467600"/>
              <a:gd name="connsiteY243" fmla="*/ 3113840 h 6858000"/>
              <a:gd name="connsiteX244" fmla="*/ 1066793 w 7467600"/>
              <a:gd name="connsiteY244" fmla="*/ 3212171 h 6858000"/>
              <a:gd name="connsiteX245" fmla="*/ 993319 w 7467600"/>
              <a:gd name="connsiteY245" fmla="*/ 3247648 h 6858000"/>
              <a:gd name="connsiteX246" fmla="*/ 853081 w 7467600"/>
              <a:gd name="connsiteY246" fmla="*/ 3312410 h 6858000"/>
              <a:gd name="connsiteX247" fmla="*/ 805957 w 7467600"/>
              <a:gd name="connsiteY247" fmla="*/ 3330443 h 6858000"/>
              <a:gd name="connsiteX248" fmla="*/ 1318687 w 7467600"/>
              <a:gd name="connsiteY248" fmla="*/ 3113840 h 6858000"/>
              <a:gd name="connsiteX249" fmla="*/ 5453702 w 7467600"/>
              <a:gd name="connsiteY249" fmla="*/ 3090882 h 6858000"/>
              <a:gd name="connsiteX250" fmla="*/ 5480135 w 7467600"/>
              <a:gd name="connsiteY250" fmla="*/ 3565802 h 6858000"/>
              <a:gd name="connsiteX251" fmla="*/ 5499023 w 7467600"/>
              <a:gd name="connsiteY251" fmla="*/ 4166310 h 6858000"/>
              <a:gd name="connsiteX252" fmla="*/ 5547022 w 7467600"/>
              <a:gd name="connsiteY252" fmla="*/ 3607838 h 6858000"/>
              <a:gd name="connsiteX253" fmla="*/ 5515964 w 7467600"/>
              <a:gd name="connsiteY253" fmla="*/ 3378541 h 6858000"/>
              <a:gd name="connsiteX254" fmla="*/ 5453702 w 7467600"/>
              <a:gd name="connsiteY254" fmla="*/ 3090882 h 6858000"/>
              <a:gd name="connsiteX255" fmla="*/ 1238695 w 7467600"/>
              <a:gd name="connsiteY255" fmla="*/ 3076820 h 6858000"/>
              <a:gd name="connsiteX256" fmla="*/ 716371 w 7467600"/>
              <a:gd name="connsiteY256" fmla="*/ 3293249 h 6858000"/>
              <a:gd name="connsiteX257" fmla="*/ 579522 w 7467600"/>
              <a:gd name="connsiteY257" fmla="*/ 3371759 h 6858000"/>
              <a:gd name="connsiteX258" fmla="*/ 600288 w 7467600"/>
              <a:gd name="connsiteY258" fmla="*/ 3365555 h 6858000"/>
              <a:gd name="connsiteX259" fmla="*/ 840692 w 7467600"/>
              <a:gd name="connsiteY259" fmla="*/ 3284921 h 6858000"/>
              <a:gd name="connsiteX260" fmla="*/ 979248 w 7467600"/>
              <a:gd name="connsiteY260" fmla="*/ 3221003 h 6858000"/>
              <a:gd name="connsiteX261" fmla="*/ 1053282 w 7467600"/>
              <a:gd name="connsiteY261" fmla="*/ 3185247 h 6858000"/>
              <a:gd name="connsiteX262" fmla="*/ 1320603 w 7467600"/>
              <a:gd name="connsiteY262" fmla="*/ 3081281 h 6858000"/>
              <a:gd name="connsiteX263" fmla="*/ 1238695 w 7467600"/>
              <a:gd name="connsiteY263" fmla="*/ 3076820 h 6858000"/>
              <a:gd name="connsiteX264" fmla="*/ 5425627 w 7467600"/>
              <a:gd name="connsiteY264" fmla="*/ 2954192 h 6858000"/>
              <a:gd name="connsiteX265" fmla="*/ 5470770 w 7467600"/>
              <a:gd name="connsiteY265" fmla="*/ 3005435 h 6858000"/>
              <a:gd name="connsiteX266" fmla="*/ 5519779 w 7467600"/>
              <a:gd name="connsiteY266" fmla="*/ 4359223 h 6858000"/>
              <a:gd name="connsiteX267" fmla="*/ 5520293 w 7467600"/>
              <a:gd name="connsiteY267" fmla="*/ 4360602 h 6858000"/>
              <a:gd name="connsiteX268" fmla="*/ 5767221 w 7467600"/>
              <a:gd name="connsiteY268" fmla="*/ 4665564 h 6858000"/>
              <a:gd name="connsiteX269" fmla="*/ 6937169 w 7467600"/>
              <a:gd name="connsiteY269" fmla="*/ 4815941 h 6858000"/>
              <a:gd name="connsiteX270" fmla="*/ 6953922 w 7467600"/>
              <a:gd name="connsiteY270" fmla="*/ 4890068 h 6858000"/>
              <a:gd name="connsiteX271" fmla="*/ 6071359 w 7467600"/>
              <a:gd name="connsiteY271" fmla="*/ 4770770 h 6858000"/>
              <a:gd name="connsiteX272" fmla="*/ 6038839 w 7467600"/>
              <a:gd name="connsiteY272" fmla="*/ 4764474 h 6858000"/>
              <a:gd name="connsiteX273" fmla="*/ 6038706 w 7467600"/>
              <a:gd name="connsiteY273" fmla="*/ 4763847 h 6858000"/>
              <a:gd name="connsiteX274" fmla="*/ 6037784 w 7467600"/>
              <a:gd name="connsiteY274" fmla="*/ 4764270 h 6858000"/>
              <a:gd name="connsiteX275" fmla="*/ 6038839 w 7467600"/>
              <a:gd name="connsiteY275" fmla="*/ 4764474 h 6858000"/>
              <a:gd name="connsiteX276" fmla="*/ 6040338 w 7467600"/>
              <a:gd name="connsiteY276" fmla="*/ 4771418 h 6858000"/>
              <a:gd name="connsiteX277" fmla="*/ 6024488 w 7467600"/>
              <a:gd name="connsiteY277" fmla="*/ 4809903 h 6858000"/>
              <a:gd name="connsiteX278" fmla="*/ 5599771 w 7467600"/>
              <a:gd name="connsiteY278" fmla="*/ 5509652 h 6858000"/>
              <a:gd name="connsiteX279" fmla="*/ 5548843 w 7467600"/>
              <a:gd name="connsiteY279" fmla="*/ 5563845 h 6858000"/>
              <a:gd name="connsiteX280" fmla="*/ 5940952 w 7467600"/>
              <a:gd name="connsiteY280" fmla="*/ 6250028 h 6858000"/>
              <a:gd name="connsiteX281" fmla="*/ 6043441 w 7467600"/>
              <a:gd name="connsiteY281" fmla="*/ 6665847 h 6858000"/>
              <a:gd name="connsiteX282" fmla="*/ 6093432 w 7467600"/>
              <a:gd name="connsiteY282" fmla="*/ 6858000 h 6858000"/>
              <a:gd name="connsiteX283" fmla="*/ 6034344 w 7467600"/>
              <a:gd name="connsiteY283" fmla="*/ 6858000 h 6858000"/>
              <a:gd name="connsiteX284" fmla="*/ 6026679 w 7467600"/>
              <a:gd name="connsiteY284" fmla="*/ 6836959 h 6858000"/>
              <a:gd name="connsiteX285" fmla="*/ 5800441 w 7467600"/>
              <a:gd name="connsiteY285" fmla="*/ 6335286 h 6858000"/>
              <a:gd name="connsiteX286" fmla="*/ 5526562 w 7467600"/>
              <a:gd name="connsiteY286" fmla="*/ 5705388 h 6858000"/>
              <a:gd name="connsiteX287" fmla="*/ 5519640 w 7467600"/>
              <a:gd name="connsiteY287" fmla="*/ 5683774 h 6858000"/>
              <a:gd name="connsiteX288" fmla="*/ 5844559 w 7467600"/>
              <a:gd name="connsiteY288" fmla="*/ 6553349 h 6858000"/>
              <a:gd name="connsiteX289" fmla="*/ 5975994 w 7467600"/>
              <a:gd name="connsiteY289" fmla="*/ 6858000 h 6858000"/>
              <a:gd name="connsiteX290" fmla="*/ 5898547 w 7467600"/>
              <a:gd name="connsiteY290" fmla="*/ 6858000 h 6858000"/>
              <a:gd name="connsiteX291" fmla="*/ 5682041 w 7467600"/>
              <a:gd name="connsiteY291" fmla="*/ 6355860 h 6858000"/>
              <a:gd name="connsiteX292" fmla="*/ 5461758 w 7467600"/>
              <a:gd name="connsiteY292" fmla="*/ 5820220 h 6858000"/>
              <a:gd name="connsiteX293" fmla="*/ 5237282 w 7467600"/>
              <a:gd name="connsiteY293" fmla="*/ 6579086 h 6858000"/>
              <a:gd name="connsiteX294" fmla="*/ 5115009 w 7467600"/>
              <a:gd name="connsiteY294" fmla="*/ 6858000 h 6858000"/>
              <a:gd name="connsiteX295" fmla="*/ 5028074 w 7467600"/>
              <a:gd name="connsiteY295" fmla="*/ 6858000 h 6858000"/>
              <a:gd name="connsiteX296" fmla="*/ 5079508 w 7467600"/>
              <a:gd name="connsiteY296" fmla="*/ 6749074 h 6858000"/>
              <a:gd name="connsiteX297" fmla="*/ 5371846 w 7467600"/>
              <a:gd name="connsiteY297" fmla="*/ 5924413 h 6858000"/>
              <a:gd name="connsiteX298" fmla="*/ 5270512 w 7467600"/>
              <a:gd name="connsiteY298" fmla="*/ 6138975 h 6858000"/>
              <a:gd name="connsiteX299" fmla="*/ 5062409 w 7467600"/>
              <a:gd name="connsiteY299" fmla="*/ 6653544 h 6858000"/>
              <a:gd name="connsiteX300" fmla="*/ 5036628 w 7467600"/>
              <a:gd name="connsiteY300" fmla="*/ 6754247 h 6858000"/>
              <a:gd name="connsiteX301" fmla="*/ 5009112 w 7467600"/>
              <a:gd name="connsiteY301" fmla="*/ 6858000 h 6858000"/>
              <a:gd name="connsiteX302" fmla="*/ 4976679 w 7467600"/>
              <a:gd name="connsiteY302" fmla="*/ 6858000 h 6858000"/>
              <a:gd name="connsiteX303" fmla="*/ 5006537 w 7467600"/>
              <a:gd name="connsiteY303" fmla="*/ 6747068 h 6858000"/>
              <a:gd name="connsiteX304" fmla="*/ 5032723 w 7467600"/>
              <a:gd name="connsiteY304" fmla="*/ 6644957 h 6858000"/>
              <a:gd name="connsiteX305" fmla="*/ 5242949 w 7467600"/>
              <a:gd name="connsiteY305" fmla="*/ 6125175 h 6858000"/>
              <a:gd name="connsiteX306" fmla="*/ 5286321 w 7467600"/>
              <a:gd name="connsiteY306" fmla="*/ 6033555 h 6858000"/>
              <a:gd name="connsiteX307" fmla="*/ 5008210 w 7467600"/>
              <a:gd name="connsiteY307" fmla="*/ 6649194 h 6858000"/>
              <a:gd name="connsiteX308" fmla="*/ 4986321 w 7467600"/>
              <a:gd name="connsiteY308" fmla="*/ 6765687 h 6858000"/>
              <a:gd name="connsiteX309" fmla="*/ 4973474 w 7467600"/>
              <a:gd name="connsiteY309" fmla="*/ 6858000 h 6858000"/>
              <a:gd name="connsiteX310" fmla="*/ 4907178 w 7467600"/>
              <a:gd name="connsiteY310" fmla="*/ 6858000 h 6858000"/>
              <a:gd name="connsiteX311" fmla="*/ 4910810 w 7467600"/>
              <a:gd name="connsiteY311" fmla="*/ 6829660 h 6858000"/>
              <a:gd name="connsiteX312" fmla="*/ 4987461 w 7467600"/>
              <a:gd name="connsiteY312" fmla="*/ 6432994 h 6858000"/>
              <a:gd name="connsiteX313" fmla="*/ 5179262 w 7467600"/>
              <a:gd name="connsiteY313" fmla="*/ 6035044 h 6858000"/>
              <a:gd name="connsiteX314" fmla="*/ 4689678 w 7467600"/>
              <a:gd name="connsiteY314" fmla="*/ 6440241 h 6858000"/>
              <a:gd name="connsiteX315" fmla="*/ 4477543 w 7467600"/>
              <a:gd name="connsiteY315" fmla="*/ 6674836 h 6858000"/>
              <a:gd name="connsiteX316" fmla="*/ 4329957 w 7467600"/>
              <a:gd name="connsiteY316" fmla="*/ 6858000 h 6858000"/>
              <a:gd name="connsiteX317" fmla="*/ 4218595 w 7467600"/>
              <a:gd name="connsiteY317" fmla="*/ 6858000 h 6858000"/>
              <a:gd name="connsiteX318" fmla="*/ 4368888 w 7467600"/>
              <a:gd name="connsiteY318" fmla="*/ 6668412 h 6858000"/>
              <a:gd name="connsiteX319" fmla="*/ 4563091 w 7467600"/>
              <a:gd name="connsiteY319" fmla="*/ 6442508 h 6858000"/>
              <a:gd name="connsiteX320" fmla="*/ 5387324 w 7467600"/>
              <a:gd name="connsiteY320" fmla="*/ 5705830 h 6858000"/>
              <a:gd name="connsiteX321" fmla="*/ 5073620 w 7467600"/>
              <a:gd name="connsiteY321" fmla="*/ 5955437 h 6858000"/>
              <a:gd name="connsiteX322" fmla="*/ 4689789 w 7467600"/>
              <a:gd name="connsiteY322" fmla="*/ 6268382 h 6858000"/>
              <a:gd name="connsiteX323" fmla="*/ 4418722 w 7467600"/>
              <a:gd name="connsiteY323" fmla="*/ 6570886 h 6858000"/>
              <a:gd name="connsiteX324" fmla="*/ 4214944 w 7467600"/>
              <a:gd name="connsiteY324" fmla="*/ 6858000 h 6858000"/>
              <a:gd name="connsiteX325" fmla="*/ 4177898 w 7467600"/>
              <a:gd name="connsiteY325" fmla="*/ 6858000 h 6858000"/>
              <a:gd name="connsiteX326" fmla="*/ 4391597 w 7467600"/>
              <a:gd name="connsiteY326" fmla="*/ 6556370 h 6858000"/>
              <a:gd name="connsiteX327" fmla="*/ 4668889 w 7467600"/>
              <a:gd name="connsiteY327" fmla="*/ 6246399 h 6858000"/>
              <a:gd name="connsiteX328" fmla="*/ 5055427 w 7467600"/>
              <a:gd name="connsiteY328" fmla="*/ 5931476 h 6858000"/>
              <a:gd name="connsiteX329" fmla="*/ 5371814 w 7467600"/>
              <a:gd name="connsiteY329" fmla="*/ 5678975 h 6858000"/>
              <a:gd name="connsiteX330" fmla="*/ 4987918 w 7467600"/>
              <a:gd name="connsiteY330" fmla="*/ 5838701 h 6858000"/>
              <a:gd name="connsiteX331" fmla="*/ 4317146 w 7467600"/>
              <a:gd name="connsiteY331" fmla="*/ 6587716 h 6858000"/>
              <a:gd name="connsiteX332" fmla="*/ 4171627 w 7467600"/>
              <a:gd name="connsiteY332" fmla="*/ 6858000 h 6858000"/>
              <a:gd name="connsiteX333" fmla="*/ 4081585 w 7467600"/>
              <a:gd name="connsiteY333" fmla="*/ 6858000 h 6858000"/>
              <a:gd name="connsiteX334" fmla="*/ 4238603 w 7467600"/>
              <a:gd name="connsiteY334" fmla="*/ 6559341 h 6858000"/>
              <a:gd name="connsiteX335" fmla="*/ 4778333 w 7467600"/>
              <a:gd name="connsiteY335" fmla="*/ 5873626 h 6858000"/>
              <a:gd name="connsiteX336" fmla="*/ 5414185 w 7467600"/>
              <a:gd name="connsiteY336" fmla="*/ 5573882 h 6858000"/>
              <a:gd name="connsiteX337" fmla="*/ 5959648 w 7467600"/>
              <a:gd name="connsiteY337" fmla="*/ 4760797 h 6858000"/>
              <a:gd name="connsiteX338" fmla="*/ 5355019 w 7467600"/>
              <a:gd name="connsiteY338" fmla="*/ 4734672 h 6858000"/>
              <a:gd name="connsiteX339" fmla="*/ 5083565 w 7467600"/>
              <a:gd name="connsiteY339" fmla="*/ 5179121 h 6858000"/>
              <a:gd name="connsiteX340" fmla="*/ 4713577 w 7467600"/>
              <a:gd name="connsiteY340" fmla="*/ 5616803 h 6858000"/>
              <a:gd name="connsiteX341" fmla="*/ 3989559 w 7467600"/>
              <a:gd name="connsiteY341" fmla="*/ 6145945 h 6858000"/>
              <a:gd name="connsiteX342" fmla="*/ 3939824 w 7467600"/>
              <a:gd name="connsiteY342" fmla="*/ 6066900 h 6858000"/>
              <a:gd name="connsiteX343" fmla="*/ 4584537 w 7467600"/>
              <a:gd name="connsiteY343" fmla="*/ 5324826 h 6858000"/>
              <a:gd name="connsiteX344" fmla="*/ 5037105 w 7467600"/>
              <a:gd name="connsiteY344" fmla="*/ 5088765 h 6858000"/>
              <a:gd name="connsiteX345" fmla="*/ 5039930 w 7467600"/>
              <a:gd name="connsiteY345" fmla="*/ 5089585 h 6858000"/>
              <a:gd name="connsiteX346" fmla="*/ 5263764 w 7467600"/>
              <a:gd name="connsiteY346" fmla="*/ 4735525 h 6858000"/>
              <a:gd name="connsiteX347" fmla="*/ 4086300 w 7467600"/>
              <a:gd name="connsiteY347" fmla="*/ 4884599 h 6858000"/>
              <a:gd name="connsiteX348" fmla="*/ 4085485 w 7467600"/>
              <a:gd name="connsiteY348" fmla="*/ 4899070 h 6858000"/>
              <a:gd name="connsiteX349" fmla="*/ 3871915 w 7467600"/>
              <a:gd name="connsiteY349" fmla="*/ 5253645 h 6858000"/>
              <a:gd name="connsiteX350" fmla="*/ 3799374 w 7467600"/>
              <a:gd name="connsiteY350" fmla="*/ 5466127 h 6858000"/>
              <a:gd name="connsiteX351" fmla="*/ 3498850 w 7467600"/>
              <a:gd name="connsiteY351" fmla="*/ 6661888 h 6858000"/>
              <a:gd name="connsiteX352" fmla="*/ 3399216 w 7467600"/>
              <a:gd name="connsiteY352" fmla="*/ 6858000 h 6858000"/>
              <a:gd name="connsiteX353" fmla="*/ 3303688 w 7467600"/>
              <a:gd name="connsiteY353" fmla="*/ 6858000 h 6858000"/>
              <a:gd name="connsiteX354" fmla="*/ 3391774 w 7467600"/>
              <a:gd name="connsiteY354" fmla="*/ 6697181 h 6858000"/>
              <a:gd name="connsiteX355" fmla="*/ 3735540 w 7467600"/>
              <a:gd name="connsiteY355" fmla="*/ 5546923 h 6858000"/>
              <a:gd name="connsiteX356" fmla="*/ 3729438 w 7467600"/>
              <a:gd name="connsiteY356" fmla="*/ 5569058 h 6858000"/>
              <a:gd name="connsiteX357" fmla="*/ 3707782 w 7467600"/>
              <a:gd name="connsiteY357" fmla="*/ 5644908 h 6858000"/>
              <a:gd name="connsiteX358" fmla="*/ 3583827 w 7467600"/>
              <a:gd name="connsiteY358" fmla="*/ 6039215 h 6858000"/>
              <a:gd name="connsiteX359" fmla="*/ 3547861 w 7467600"/>
              <a:gd name="connsiteY359" fmla="*/ 6129609 h 6858000"/>
              <a:gd name="connsiteX360" fmla="*/ 3490905 w 7467600"/>
              <a:gd name="connsiteY360" fmla="*/ 6277660 h 6858000"/>
              <a:gd name="connsiteX361" fmla="*/ 3455859 w 7467600"/>
              <a:gd name="connsiteY361" fmla="*/ 6391301 h 6858000"/>
              <a:gd name="connsiteX362" fmla="*/ 3429112 w 7467600"/>
              <a:gd name="connsiteY362" fmla="*/ 6479469 h 6858000"/>
              <a:gd name="connsiteX363" fmla="*/ 3304862 w 7467600"/>
              <a:gd name="connsiteY363" fmla="*/ 6796476 h 6858000"/>
              <a:gd name="connsiteX364" fmla="*/ 3276071 w 7467600"/>
              <a:gd name="connsiteY364" fmla="*/ 6858000 h 6858000"/>
              <a:gd name="connsiteX365" fmla="*/ 3240805 w 7467600"/>
              <a:gd name="connsiteY365" fmla="*/ 6858000 h 6858000"/>
              <a:gd name="connsiteX366" fmla="*/ 3275917 w 7467600"/>
              <a:gd name="connsiteY366" fmla="*/ 6783192 h 6858000"/>
              <a:gd name="connsiteX367" fmla="*/ 3399358 w 7467600"/>
              <a:gd name="connsiteY367" fmla="*/ 6469011 h 6858000"/>
              <a:gd name="connsiteX368" fmla="*/ 3425650 w 7467600"/>
              <a:gd name="connsiteY368" fmla="*/ 6381333 h 6858000"/>
              <a:gd name="connsiteX369" fmla="*/ 3460661 w 7467600"/>
              <a:gd name="connsiteY369" fmla="*/ 6266763 h 6858000"/>
              <a:gd name="connsiteX370" fmla="*/ 3518021 w 7467600"/>
              <a:gd name="connsiteY370" fmla="*/ 6117298 h 6858000"/>
              <a:gd name="connsiteX371" fmla="*/ 3554035 w 7467600"/>
              <a:gd name="connsiteY371" fmla="*/ 6027832 h 6858000"/>
              <a:gd name="connsiteX372" fmla="*/ 3677174 w 7467600"/>
              <a:gd name="connsiteY372" fmla="*/ 5636351 h 6858000"/>
              <a:gd name="connsiteX373" fmla="*/ 3698819 w 7467600"/>
              <a:gd name="connsiteY373" fmla="*/ 5560503 h 6858000"/>
              <a:gd name="connsiteX374" fmla="*/ 3702094 w 7467600"/>
              <a:gd name="connsiteY374" fmla="*/ 5549194 h 6858000"/>
              <a:gd name="connsiteX375" fmla="*/ 3398355 w 7467600"/>
              <a:gd name="connsiteY375" fmla="*/ 6094603 h 6858000"/>
              <a:gd name="connsiteX376" fmla="*/ 3193941 w 7467600"/>
              <a:gd name="connsiteY376" fmla="*/ 6798775 h 6858000"/>
              <a:gd name="connsiteX377" fmla="*/ 3184140 w 7467600"/>
              <a:gd name="connsiteY377" fmla="*/ 6858000 h 6858000"/>
              <a:gd name="connsiteX378" fmla="*/ 3099978 w 7467600"/>
              <a:gd name="connsiteY378" fmla="*/ 6858000 h 6858000"/>
              <a:gd name="connsiteX379" fmla="*/ 3101556 w 7467600"/>
              <a:gd name="connsiteY379" fmla="*/ 6843337 h 6858000"/>
              <a:gd name="connsiteX380" fmla="*/ 3370162 w 7467600"/>
              <a:gd name="connsiteY380" fmla="*/ 5785550 h 6858000"/>
              <a:gd name="connsiteX381" fmla="*/ 3746477 w 7467600"/>
              <a:gd name="connsiteY381" fmla="*/ 5377889 h 6858000"/>
              <a:gd name="connsiteX382" fmla="*/ 3863399 w 7467600"/>
              <a:gd name="connsiteY382" fmla="*/ 5087257 h 6858000"/>
              <a:gd name="connsiteX383" fmla="*/ 3968712 w 7467600"/>
              <a:gd name="connsiteY383" fmla="*/ 4913989 h 6858000"/>
              <a:gd name="connsiteX384" fmla="*/ 2792390 w 7467600"/>
              <a:gd name="connsiteY384" fmla="*/ 5382974 h 6858000"/>
              <a:gd name="connsiteX385" fmla="*/ 2714982 w 7467600"/>
              <a:gd name="connsiteY385" fmla="*/ 5427051 h 6858000"/>
              <a:gd name="connsiteX386" fmla="*/ 2813361 w 7467600"/>
              <a:gd name="connsiteY386" fmla="*/ 6023912 h 6858000"/>
              <a:gd name="connsiteX387" fmla="*/ 2688430 w 7467600"/>
              <a:gd name="connsiteY387" fmla="*/ 6801564 h 6858000"/>
              <a:gd name="connsiteX388" fmla="*/ 2629626 w 7467600"/>
              <a:gd name="connsiteY388" fmla="*/ 6763394 h 6858000"/>
              <a:gd name="connsiteX389" fmla="*/ 2565328 w 7467600"/>
              <a:gd name="connsiteY389" fmla="*/ 5516399 h 6858000"/>
              <a:gd name="connsiteX390" fmla="*/ 1922999 w 7467600"/>
              <a:gd name="connsiteY390" fmla="*/ 5980343 h 6858000"/>
              <a:gd name="connsiteX391" fmla="*/ 1950261 w 7467600"/>
              <a:gd name="connsiteY391" fmla="*/ 6405858 h 6858000"/>
              <a:gd name="connsiteX392" fmla="*/ 2365554 w 7467600"/>
              <a:gd name="connsiteY392" fmla="*/ 6759107 h 6858000"/>
              <a:gd name="connsiteX393" fmla="*/ 2424142 w 7467600"/>
              <a:gd name="connsiteY393" fmla="*/ 6858000 h 6858000"/>
              <a:gd name="connsiteX394" fmla="*/ 2395994 w 7467600"/>
              <a:gd name="connsiteY394" fmla="*/ 6858000 h 6858000"/>
              <a:gd name="connsiteX395" fmla="*/ 2392863 w 7467600"/>
              <a:gd name="connsiteY395" fmla="*/ 6852964 h 6858000"/>
              <a:gd name="connsiteX396" fmla="*/ 2017589 w 7467600"/>
              <a:gd name="connsiteY396" fmla="*/ 6493982 h 6858000"/>
              <a:gd name="connsiteX397" fmla="*/ 2147336 w 7467600"/>
              <a:gd name="connsiteY397" fmla="*/ 6594052 h 6858000"/>
              <a:gd name="connsiteX398" fmla="*/ 2207047 w 7467600"/>
              <a:gd name="connsiteY398" fmla="*/ 6654540 h 6858000"/>
              <a:gd name="connsiteX399" fmla="*/ 2299106 w 7467600"/>
              <a:gd name="connsiteY399" fmla="*/ 6778931 h 6858000"/>
              <a:gd name="connsiteX400" fmla="*/ 2314430 w 7467600"/>
              <a:gd name="connsiteY400" fmla="*/ 6801144 h 6858000"/>
              <a:gd name="connsiteX401" fmla="*/ 2352406 w 7467600"/>
              <a:gd name="connsiteY401" fmla="*/ 6858000 h 6858000"/>
              <a:gd name="connsiteX402" fmla="*/ 2314492 w 7467600"/>
              <a:gd name="connsiteY402" fmla="*/ 6858000 h 6858000"/>
              <a:gd name="connsiteX403" fmla="*/ 2288095 w 7467600"/>
              <a:gd name="connsiteY403" fmla="*/ 6818030 h 6858000"/>
              <a:gd name="connsiteX404" fmla="*/ 2272768 w 7467600"/>
              <a:gd name="connsiteY404" fmla="*/ 6795822 h 6858000"/>
              <a:gd name="connsiteX405" fmla="*/ 2182715 w 7467600"/>
              <a:gd name="connsiteY405" fmla="*/ 6675071 h 6858000"/>
              <a:gd name="connsiteX406" fmla="*/ 2032061 w 7467600"/>
              <a:gd name="connsiteY406" fmla="*/ 6541380 h 6858000"/>
              <a:gd name="connsiteX407" fmla="*/ 2257220 w 7467600"/>
              <a:gd name="connsiteY407" fmla="*/ 6826257 h 6858000"/>
              <a:gd name="connsiteX408" fmla="*/ 2281324 w 7467600"/>
              <a:gd name="connsiteY408" fmla="*/ 6858000 h 6858000"/>
              <a:gd name="connsiteX409" fmla="*/ 2242860 w 7467600"/>
              <a:gd name="connsiteY409" fmla="*/ 6858000 h 6858000"/>
              <a:gd name="connsiteX410" fmla="*/ 2232818 w 7467600"/>
              <a:gd name="connsiteY410" fmla="*/ 6844926 h 6858000"/>
              <a:gd name="connsiteX411" fmla="*/ 1990172 w 7467600"/>
              <a:gd name="connsiteY411" fmla="*/ 6542121 h 6858000"/>
              <a:gd name="connsiteX412" fmla="*/ 2124090 w 7467600"/>
              <a:gd name="connsiteY412" fmla="*/ 6761017 h 6858000"/>
              <a:gd name="connsiteX413" fmla="*/ 2200380 w 7467600"/>
              <a:gd name="connsiteY413" fmla="*/ 6858000 h 6858000"/>
              <a:gd name="connsiteX414" fmla="*/ 2147507 w 7467600"/>
              <a:gd name="connsiteY414" fmla="*/ 6858000 h 6858000"/>
              <a:gd name="connsiteX415" fmla="*/ 2070668 w 7467600"/>
              <a:gd name="connsiteY415" fmla="*/ 6761520 h 6858000"/>
              <a:gd name="connsiteX416" fmla="*/ 1975142 w 7467600"/>
              <a:gd name="connsiteY416" fmla="*/ 6585570 h 6858000"/>
              <a:gd name="connsiteX417" fmla="*/ 2050035 w 7467600"/>
              <a:gd name="connsiteY417" fmla="*/ 6813345 h 6858000"/>
              <a:gd name="connsiteX418" fmla="*/ 2063025 w 7467600"/>
              <a:gd name="connsiteY418" fmla="*/ 6858000 h 6858000"/>
              <a:gd name="connsiteX419" fmla="*/ 2021675 w 7467600"/>
              <a:gd name="connsiteY419" fmla="*/ 6858000 h 6858000"/>
              <a:gd name="connsiteX420" fmla="*/ 2019308 w 7467600"/>
              <a:gd name="connsiteY420" fmla="*/ 6847118 h 6858000"/>
              <a:gd name="connsiteX421" fmla="*/ 1938835 w 7467600"/>
              <a:gd name="connsiteY421" fmla="*/ 6551160 h 6858000"/>
              <a:gd name="connsiteX422" fmla="*/ 1953230 w 7467600"/>
              <a:gd name="connsiteY422" fmla="*/ 6759699 h 6858000"/>
              <a:gd name="connsiteX423" fmla="*/ 1956763 w 7467600"/>
              <a:gd name="connsiteY423" fmla="*/ 6778191 h 6858000"/>
              <a:gd name="connsiteX424" fmla="*/ 1967925 w 7467600"/>
              <a:gd name="connsiteY424" fmla="*/ 6858000 h 6858000"/>
              <a:gd name="connsiteX425" fmla="*/ 1936622 w 7467600"/>
              <a:gd name="connsiteY425" fmla="*/ 6858000 h 6858000"/>
              <a:gd name="connsiteX426" fmla="*/ 1926261 w 7467600"/>
              <a:gd name="connsiteY426" fmla="*/ 6784064 h 6858000"/>
              <a:gd name="connsiteX427" fmla="*/ 1922724 w 7467600"/>
              <a:gd name="connsiteY427" fmla="*/ 6765577 h 6858000"/>
              <a:gd name="connsiteX428" fmla="*/ 1904650 w 7467600"/>
              <a:gd name="connsiteY428" fmla="*/ 6639616 h 6858000"/>
              <a:gd name="connsiteX429" fmla="*/ 1885273 w 7467600"/>
              <a:gd name="connsiteY429" fmla="*/ 6858000 h 6858000"/>
              <a:gd name="connsiteX430" fmla="*/ 1854363 w 7467600"/>
              <a:gd name="connsiteY430" fmla="*/ 6858000 h 6858000"/>
              <a:gd name="connsiteX431" fmla="*/ 1880391 w 7467600"/>
              <a:gd name="connsiteY431" fmla="*/ 6603796 h 6858000"/>
              <a:gd name="connsiteX432" fmla="*/ 1818273 w 7467600"/>
              <a:gd name="connsiteY432" fmla="*/ 6715729 h 6858000"/>
              <a:gd name="connsiteX433" fmla="*/ 1794691 w 7467600"/>
              <a:gd name="connsiteY433" fmla="*/ 6843239 h 6858000"/>
              <a:gd name="connsiteX434" fmla="*/ 1794914 w 7467600"/>
              <a:gd name="connsiteY434" fmla="*/ 6858000 h 6858000"/>
              <a:gd name="connsiteX435" fmla="*/ 1746128 w 7467600"/>
              <a:gd name="connsiteY435" fmla="*/ 6858000 h 6858000"/>
              <a:gd name="connsiteX436" fmla="*/ 1753934 w 7467600"/>
              <a:gd name="connsiteY436" fmla="*/ 6724796 h 6858000"/>
              <a:gd name="connsiteX437" fmla="*/ 1792053 w 7467600"/>
              <a:gd name="connsiteY437" fmla="*/ 6572396 h 6858000"/>
              <a:gd name="connsiteX438" fmla="*/ 1862248 w 7467600"/>
              <a:gd name="connsiteY438" fmla="*/ 6266397 h 6858000"/>
              <a:gd name="connsiteX439" fmla="*/ 1862250 w 7467600"/>
              <a:gd name="connsiteY439" fmla="*/ 6033531 h 6858000"/>
              <a:gd name="connsiteX440" fmla="*/ 1211999 w 7467600"/>
              <a:gd name="connsiteY440" fmla="*/ 6683610 h 6858000"/>
              <a:gd name="connsiteX441" fmla="*/ 1213266 w 7467600"/>
              <a:gd name="connsiteY441" fmla="*/ 6691947 h 6858000"/>
              <a:gd name="connsiteX442" fmla="*/ 1203370 w 7467600"/>
              <a:gd name="connsiteY442" fmla="*/ 6850676 h 6858000"/>
              <a:gd name="connsiteX443" fmla="*/ 1203671 w 7467600"/>
              <a:gd name="connsiteY443" fmla="*/ 6858000 h 6858000"/>
              <a:gd name="connsiteX444" fmla="*/ 1143180 w 7467600"/>
              <a:gd name="connsiteY444" fmla="*/ 6858000 h 6858000"/>
              <a:gd name="connsiteX445" fmla="*/ 1142176 w 7467600"/>
              <a:gd name="connsiteY445" fmla="*/ 6766045 h 6858000"/>
              <a:gd name="connsiteX446" fmla="*/ 1067484 w 7467600"/>
              <a:gd name="connsiteY446" fmla="*/ 6858000 h 6858000"/>
              <a:gd name="connsiteX447" fmla="*/ 953928 w 7467600"/>
              <a:gd name="connsiteY447" fmla="*/ 6858000 h 6858000"/>
              <a:gd name="connsiteX448" fmla="*/ 959715 w 7467600"/>
              <a:gd name="connsiteY448" fmla="*/ 6850185 h 6858000"/>
              <a:gd name="connsiteX449" fmla="*/ 1483788 w 7467600"/>
              <a:gd name="connsiteY449" fmla="*/ 6259174 h 6858000"/>
              <a:gd name="connsiteX450" fmla="*/ 1100671 w 7467600"/>
              <a:gd name="connsiteY450" fmla="*/ 6252137 h 6858000"/>
              <a:gd name="connsiteX451" fmla="*/ 1090144 w 7467600"/>
              <a:gd name="connsiteY451" fmla="*/ 6256748 h 6858000"/>
              <a:gd name="connsiteX452" fmla="*/ 1095872 w 7467600"/>
              <a:gd name="connsiteY452" fmla="*/ 6271892 h 6858000"/>
              <a:gd name="connsiteX453" fmla="*/ 262785 w 7467600"/>
              <a:gd name="connsiteY453" fmla="*/ 6845450 h 6858000"/>
              <a:gd name="connsiteX454" fmla="*/ 209968 w 7467600"/>
              <a:gd name="connsiteY454" fmla="*/ 6770713 h 6858000"/>
              <a:gd name="connsiteX455" fmla="*/ 873460 w 7467600"/>
              <a:gd name="connsiteY455" fmla="*/ 6253768 h 6858000"/>
              <a:gd name="connsiteX456" fmla="*/ 192686 w 7467600"/>
              <a:gd name="connsiteY456" fmla="*/ 5849257 h 6858000"/>
              <a:gd name="connsiteX457" fmla="*/ 4696 w 7467600"/>
              <a:gd name="connsiteY457" fmla="*/ 5697668 h 6858000"/>
              <a:gd name="connsiteX458" fmla="*/ 0 w 7467600"/>
              <a:gd name="connsiteY458" fmla="*/ 5689984 h 6858000"/>
              <a:gd name="connsiteX459" fmla="*/ 0 w 7467600"/>
              <a:gd name="connsiteY459" fmla="*/ 5513472 h 6858000"/>
              <a:gd name="connsiteX460" fmla="*/ 174101 w 7467600"/>
              <a:gd name="connsiteY460" fmla="*/ 5620277 h 6858000"/>
              <a:gd name="connsiteX461" fmla="*/ 891800 w 7467600"/>
              <a:gd name="connsiteY461" fmla="*/ 6036935 h 6858000"/>
              <a:gd name="connsiteX462" fmla="*/ 1072219 w 7467600"/>
              <a:gd name="connsiteY462" fmla="*/ 6169443 h 6858000"/>
              <a:gd name="connsiteX463" fmla="*/ 1074117 w 7467600"/>
              <a:gd name="connsiteY463" fmla="*/ 6170301 h 6858000"/>
              <a:gd name="connsiteX464" fmla="*/ 1083114 w 7467600"/>
              <a:gd name="connsiteY464" fmla="*/ 6174131 h 6858000"/>
              <a:gd name="connsiteX465" fmla="*/ 1543010 w 7467600"/>
              <a:gd name="connsiteY465" fmla="*/ 6191140 h 6858000"/>
              <a:gd name="connsiteX466" fmla="*/ 1551080 w 7467600"/>
              <a:gd name="connsiteY466" fmla="*/ 6195006 h 6858000"/>
              <a:gd name="connsiteX467" fmla="*/ 2345443 w 7467600"/>
              <a:gd name="connsiteY467" fmla="*/ 5549882 h 6858000"/>
              <a:gd name="connsiteX468" fmla="*/ 1721499 w 7467600"/>
              <a:gd name="connsiteY468" fmla="*/ 5599969 h 6858000"/>
              <a:gd name="connsiteX469" fmla="*/ 767716 w 7467600"/>
              <a:gd name="connsiteY469" fmla="*/ 5472768 h 6858000"/>
              <a:gd name="connsiteX470" fmla="*/ 722147 w 7467600"/>
              <a:gd name="connsiteY470" fmla="*/ 5393091 h 6858000"/>
              <a:gd name="connsiteX471" fmla="*/ 1485552 w 7467600"/>
              <a:gd name="connsiteY471" fmla="*/ 5313202 h 6858000"/>
              <a:gd name="connsiteX472" fmla="*/ 2143004 w 7467600"/>
              <a:gd name="connsiteY472" fmla="*/ 5402420 h 6858000"/>
              <a:gd name="connsiteX473" fmla="*/ 1933391 w 7467600"/>
              <a:gd name="connsiteY473" fmla="*/ 5156971 h 6858000"/>
              <a:gd name="connsiteX474" fmla="*/ 1827118 w 7467600"/>
              <a:gd name="connsiteY474" fmla="*/ 4968410 h 6858000"/>
              <a:gd name="connsiteX475" fmla="*/ 1837349 w 7467600"/>
              <a:gd name="connsiteY475" fmla="*/ 4956357 h 6858000"/>
              <a:gd name="connsiteX476" fmla="*/ 2162835 w 7467600"/>
              <a:gd name="connsiteY476" fmla="*/ 5187853 h 6858000"/>
              <a:gd name="connsiteX477" fmla="*/ 2257167 w 7467600"/>
              <a:gd name="connsiteY477" fmla="*/ 5462123 h 6858000"/>
              <a:gd name="connsiteX478" fmla="*/ 2261598 w 7467600"/>
              <a:gd name="connsiteY478" fmla="*/ 5467998 h 6858000"/>
              <a:gd name="connsiteX479" fmla="*/ 2437177 w 7467600"/>
              <a:gd name="connsiteY479" fmla="*/ 5479608 h 6858000"/>
              <a:gd name="connsiteX480" fmla="*/ 2445247 w 7467600"/>
              <a:gd name="connsiteY480" fmla="*/ 5483476 h 6858000"/>
              <a:gd name="connsiteX481" fmla="*/ 2743626 w 7467600"/>
              <a:gd name="connsiteY481" fmla="*/ 5304819 h 6858000"/>
              <a:gd name="connsiteX482" fmla="*/ 3048102 w 7467600"/>
              <a:gd name="connsiteY482" fmla="*/ 5150595 h 6858000"/>
              <a:gd name="connsiteX483" fmla="*/ 1799414 w 7467600"/>
              <a:gd name="connsiteY483" fmla="*/ 4694732 h 6858000"/>
              <a:gd name="connsiteX484" fmla="*/ 1771735 w 7467600"/>
              <a:gd name="connsiteY484" fmla="*/ 4619929 h 6858000"/>
              <a:gd name="connsiteX485" fmla="*/ 3104273 w 7467600"/>
              <a:gd name="connsiteY485" fmla="*/ 5076159 h 6858000"/>
              <a:gd name="connsiteX486" fmla="*/ 3113245 w 7467600"/>
              <a:gd name="connsiteY486" fmla="*/ 5090705 h 6858000"/>
              <a:gd name="connsiteX487" fmla="*/ 3126294 w 7467600"/>
              <a:gd name="connsiteY487" fmla="*/ 5114400 h 6858000"/>
              <a:gd name="connsiteX488" fmla="*/ 3937433 w 7467600"/>
              <a:gd name="connsiteY488" fmla="*/ 4830473 h 6858000"/>
              <a:gd name="connsiteX489" fmla="*/ 3590475 w 7467600"/>
              <a:gd name="connsiteY489" fmla="*/ 4597974 h 6858000"/>
              <a:gd name="connsiteX490" fmla="*/ 3100264 w 7467600"/>
              <a:gd name="connsiteY490" fmla="*/ 4579845 h 6858000"/>
              <a:gd name="connsiteX491" fmla="*/ 2183576 w 7467600"/>
              <a:gd name="connsiteY491" fmla="*/ 4227150 h 6858000"/>
              <a:gd name="connsiteX492" fmla="*/ 2151029 w 7467600"/>
              <a:gd name="connsiteY492" fmla="*/ 4146947 h 6858000"/>
              <a:gd name="connsiteX493" fmla="*/ 3563434 w 7467600"/>
              <a:gd name="connsiteY493" fmla="*/ 4469115 h 6858000"/>
              <a:gd name="connsiteX494" fmla="*/ 3177952 w 7467600"/>
              <a:gd name="connsiteY494" fmla="*/ 3657386 h 6858000"/>
              <a:gd name="connsiteX495" fmla="*/ 3189263 w 7467600"/>
              <a:gd name="connsiteY495" fmla="*/ 3625726 h 6858000"/>
              <a:gd name="connsiteX496" fmla="*/ 3560912 w 7467600"/>
              <a:gd name="connsiteY496" fmla="*/ 4079863 h 6858000"/>
              <a:gd name="connsiteX497" fmla="*/ 3626636 w 7467600"/>
              <a:gd name="connsiteY497" fmla="*/ 4512230 h 6858000"/>
              <a:gd name="connsiteX498" fmla="*/ 3653088 w 7467600"/>
              <a:gd name="connsiteY498" fmla="*/ 4521417 h 6858000"/>
              <a:gd name="connsiteX499" fmla="*/ 3988128 w 7467600"/>
              <a:gd name="connsiteY499" fmla="*/ 4817267 h 6858000"/>
              <a:gd name="connsiteX500" fmla="*/ 4830582 w 7467600"/>
              <a:gd name="connsiteY500" fmla="*/ 4676000 h 6858000"/>
              <a:gd name="connsiteX501" fmla="*/ 4830100 w 7467600"/>
              <a:gd name="connsiteY501" fmla="*/ 4675554 h 6858000"/>
              <a:gd name="connsiteX502" fmla="*/ 4036318 w 7467600"/>
              <a:gd name="connsiteY502" fmla="*/ 4147013 h 6858000"/>
              <a:gd name="connsiteX503" fmla="*/ 3432098 w 7467600"/>
              <a:gd name="connsiteY503" fmla="*/ 3537312 h 6858000"/>
              <a:gd name="connsiteX504" fmla="*/ 3446761 w 7467600"/>
              <a:gd name="connsiteY504" fmla="*/ 3461278 h 6858000"/>
              <a:gd name="connsiteX505" fmla="*/ 4419733 w 7467600"/>
              <a:gd name="connsiteY505" fmla="*/ 3963555 h 6858000"/>
              <a:gd name="connsiteX506" fmla="*/ 4781371 w 7467600"/>
              <a:gd name="connsiteY506" fmla="*/ 4458604 h 6858000"/>
              <a:gd name="connsiteX507" fmla="*/ 4780440 w 7467600"/>
              <a:gd name="connsiteY507" fmla="*/ 4470290 h 6858000"/>
              <a:gd name="connsiteX508" fmla="*/ 4898954 w 7467600"/>
              <a:gd name="connsiteY508" fmla="*/ 4662092 h 6858000"/>
              <a:gd name="connsiteX509" fmla="*/ 4900699 w 7467600"/>
              <a:gd name="connsiteY509" fmla="*/ 4670867 h 6858000"/>
              <a:gd name="connsiteX510" fmla="*/ 5714511 w 7467600"/>
              <a:gd name="connsiteY510" fmla="*/ 4663483 h 6858000"/>
              <a:gd name="connsiteX511" fmla="*/ 5464793 w 7467600"/>
              <a:gd name="connsiteY511" fmla="*/ 4393556 h 6858000"/>
              <a:gd name="connsiteX512" fmla="*/ 5461897 w 7467600"/>
              <a:gd name="connsiteY512" fmla="*/ 4390879 h 6858000"/>
              <a:gd name="connsiteX513" fmla="*/ 4294126 w 7467600"/>
              <a:gd name="connsiteY513" fmla="*/ 3303048 h 6858000"/>
              <a:gd name="connsiteX514" fmla="*/ 4305321 w 7467600"/>
              <a:gd name="connsiteY514" fmla="*/ 3256953 h 6858000"/>
              <a:gd name="connsiteX515" fmla="*/ 4949299 w 7467600"/>
              <a:gd name="connsiteY515" fmla="*/ 3766336 h 6858000"/>
              <a:gd name="connsiteX516" fmla="*/ 5291452 w 7467600"/>
              <a:gd name="connsiteY516" fmla="*/ 4076801 h 6858000"/>
              <a:gd name="connsiteX517" fmla="*/ 5434998 w 7467600"/>
              <a:gd name="connsiteY517" fmla="*/ 4254100 h 6858000"/>
              <a:gd name="connsiteX518" fmla="*/ 5351015 w 7467600"/>
              <a:gd name="connsiteY518" fmla="*/ 3760989 h 6858000"/>
              <a:gd name="connsiteX519" fmla="*/ 5413780 w 7467600"/>
              <a:gd name="connsiteY519" fmla="*/ 2966265 h 6858000"/>
              <a:gd name="connsiteX520" fmla="*/ 5425627 w 7467600"/>
              <a:gd name="connsiteY520" fmla="*/ 2954192 h 6858000"/>
              <a:gd name="connsiteX521" fmla="*/ 6604735 w 7467600"/>
              <a:gd name="connsiteY521" fmla="*/ 2041381 h 6858000"/>
              <a:gd name="connsiteX522" fmla="*/ 7204487 w 7467600"/>
              <a:gd name="connsiteY522" fmla="*/ 2742112 h 6858000"/>
              <a:gd name="connsiteX523" fmla="*/ 7131592 w 7467600"/>
              <a:gd name="connsiteY523" fmla="*/ 2672096 h 6858000"/>
              <a:gd name="connsiteX524" fmla="*/ 6996344 w 7467600"/>
              <a:gd name="connsiteY524" fmla="*/ 2518310 h 6858000"/>
              <a:gd name="connsiteX525" fmla="*/ 6735495 w 7467600"/>
              <a:gd name="connsiteY525" fmla="*/ 2196890 h 6858000"/>
              <a:gd name="connsiteX526" fmla="*/ 6721901 w 7467600"/>
              <a:gd name="connsiteY526" fmla="*/ 2179274 h 6858000"/>
              <a:gd name="connsiteX527" fmla="*/ 6604735 w 7467600"/>
              <a:gd name="connsiteY527" fmla="*/ 2041381 h 6858000"/>
              <a:gd name="connsiteX528" fmla="*/ 6591670 w 7467600"/>
              <a:gd name="connsiteY528" fmla="*/ 1988277 h 6858000"/>
              <a:gd name="connsiteX529" fmla="*/ 6747349 w 7467600"/>
              <a:gd name="connsiteY529" fmla="*/ 2160069 h 6858000"/>
              <a:gd name="connsiteX530" fmla="*/ 6760943 w 7467600"/>
              <a:gd name="connsiteY530" fmla="*/ 2177686 h 6858000"/>
              <a:gd name="connsiteX531" fmla="*/ 7021065 w 7467600"/>
              <a:gd name="connsiteY531" fmla="*/ 2498102 h 6858000"/>
              <a:gd name="connsiteX532" fmla="*/ 7155223 w 7467600"/>
              <a:gd name="connsiteY532" fmla="*/ 2650386 h 6858000"/>
              <a:gd name="connsiteX533" fmla="*/ 7203167 w 7467600"/>
              <a:gd name="connsiteY533" fmla="*/ 2697288 h 6858000"/>
              <a:gd name="connsiteX534" fmla="*/ 6937703 w 7467600"/>
              <a:gd name="connsiteY534" fmla="*/ 2321981 h 6858000"/>
              <a:gd name="connsiteX535" fmla="*/ 6591670 w 7467600"/>
              <a:gd name="connsiteY535" fmla="*/ 1988277 h 6858000"/>
              <a:gd name="connsiteX536" fmla="*/ 5798671 w 7467600"/>
              <a:gd name="connsiteY536" fmla="*/ 1981601 h 6858000"/>
              <a:gd name="connsiteX537" fmla="*/ 5754709 w 7467600"/>
              <a:gd name="connsiteY537" fmla="*/ 2071454 h 6858000"/>
              <a:gd name="connsiteX538" fmla="*/ 5763044 w 7467600"/>
              <a:gd name="connsiteY538" fmla="*/ 2842206 h 6858000"/>
              <a:gd name="connsiteX539" fmla="*/ 5764974 w 7467600"/>
              <a:gd name="connsiteY539" fmla="*/ 2799609 h 6858000"/>
              <a:gd name="connsiteX540" fmla="*/ 5767665 w 7467600"/>
              <a:gd name="connsiteY540" fmla="*/ 2666409 h 6858000"/>
              <a:gd name="connsiteX541" fmla="*/ 5763055 w 7467600"/>
              <a:gd name="connsiteY541" fmla="*/ 2579705 h 6858000"/>
              <a:gd name="connsiteX542" fmla="*/ 5758079 w 7467600"/>
              <a:gd name="connsiteY542" fmla="*/ 2492508 h 6858000"/>
              <a:gd name="connsiteX543" fmla="*/ 5779325 w 7467600"/>
              <a:gd name="connsiteY543" fmla="*/ 2197069 h 6858000"/>
              <a:gd name="connsiteX544" fmla="*/ 5798671 w 7467600"/>
              <a:gd name="connsiteY544" fmla="*/ 1981601 h 6858000"/>
              <a:gd name="connsiteX545" fmla="*/ 5829202 w 7467600"/>
              <a:gd name="connsiteY545" fmla="*/ 1971679 h 6858000"/>
              <a:gd name="connsiteX546" fmla="*/ 5809558 w 7467600"/>
              <a:gd name="connsiteY546" fmla="*/ 2198043 h 6858000"/>
              <a:gd name="connsiteX547" fmla="*/ 5788653 w 7467600"/>
              <a:gd name="connsiteY547" fmla="*/ 2489430 h 6858000"/>
              <a:gd name="connsiteX548" fmla="*/ 5793439 w 7467600"/>
              <a:gd name="connsiteY548" fmla="*/ 2575235 h 6858000"/>
              <a:gd name="connsiteX549" fmla="*/ 5796837 w 7467600"/>
              <a:gd name="connsiteY549" fmla="*/ 2637633 h 6858000"/>
              <a:gd name="connsiteX550" fmla="*/ 5818614 w 7467600"/>
              <a:gd name="connsiteY550" fmla="*/ 2473055 h 6858000"/>
              <a:gd name="connsiteX551" fmla="*/ 5829202 w 7467600"/>
              <a:gd name="connsiteY551" fmla="*/ 1971679 h 6858000"/>
              <a:gd name="connsiteX552" fmla="*/ 5911389 w 7467600"/>
              <a:gd name="connsiteY552" fmla="*/ 1898371 h 6858000"/>
              <a:gd name="connsiteX553" fmla="*/ 6237627 w 7467600"/>
              <a:gd name="connsiteY553" fmla="*/ 2231921 h 6858000"/>
              <a:gd name="connsiteX554" fmla="*/ 5911389 w 7467600"/>
              <a:gd name="connsiteY554" fmla="*/ 1898371 h 6858000"/>
              <a:gd name="connsiteX555" fmla="*/ 6944437 w 7467600"/>
              <a:gd name="connsiteY555" fmla="*/ 1575402 h 6858000"/>
              <a:gd name="connsiteX556" fmla="*/ 6304730 w 7467600"/>
              <a:gd name="connsiteY556" fmla="*/ 1766654 h 6858000"/>
              <a:gd name="connsiteX557" fmla="*/ 6944437 w 7467600"/>
              <a:gd name="connsiteY557" fmla="*/ 1575402 h 6858000"/>
              <a:gd name="connsiteX558" fmla="*/ 7019523 w 7467600"/>
              <a:gd name="connsiteY558" fmla="*/ 1519450 h 6858000"/>
              <a:gd name="connsiteX559" fmla="*/ 6298091 w 7467600"/>
              <a:gd name="connsiteY559" fmla="*/ 1737122 h 6858000"/>
              <a:gd name="connsiteX560" fmla="*/ 7019523 w 7467600"/>
              <a:gd name="connsiteY560" fmla="*/ 1519450 h 6858000"/>
              <a:gd name="connsiteX561" fmla="*/ 2399523 w 7467600"/>
              <a:gd name="connsiteY561" fmla="*/ 1428234 h 6858000"/>
              <a:gd name="connsiteX562" fmla="*/ 2224982 w 7467600"/>
              <a:gd name="connsiteY562" fmla="*/ 1826201 h 6858000"/>
              <a:gd name="connsiteX563" fmla="*/ 2096099 w 7467600"/>
              <a:gd name="connsiteY563" fmla="*/ 2345900 h 6858000"/>
              <a:gd name="connsiteX564" fmla="*/ 2283317 w 7467600"/>
              <a:gd name="connsiteY564" fmla="*/ 1796925 h 6858000"/>
              <a:gd name="connsiteX565" fmla="*/ 2399523 w 7467600"/>
              <a:gd name="connsiteY565" fmla="*/ 1428234 h 6858000"/>
              <a:gd name="connsiteX566" fmla="*/ 2448558 w 7467600"/>
              <a:gd name="connsiteY566" fmla="*/ 1373435 h 6858000"/>
              <a:gd name="connsiteX567" fmla="*/ 2312521 w 7467600"/>
              <a:gd name="connsiteY567" fmla="*/ 1806140 h 6858000"/>
              <a:gd name="connsiteX568" fmla="*/ 2127533 w 7467600"/>
              <a:gd name="connsiteY568" fmla="*/ 2348380 h 6858000"/>
              <a:gd name="connsiteX569" fmla="*/ 2358080 w 7467600"/>
              <a:gd name="connsiteY569" fmla="*/ 1866134 h 6858000"/>
              <a:gd name="connsiteX570" fmla="*/ 2407436 w 7467600"/>
              <a:gd name="connsiteY570" fmla="*/ 1651070 h 6858000"/>
              <a:gd name="connsiteX571" fmla="*/ 2448558 w 7467600"/>
              <a:gd name="connsiteY571" fmla="*/ 1373435 h 6858000"/>
              <a:gd name="connsiteX572" fmla="*/ 278707 w 7467600"/>
              <a:gd name="connsiteY572" fmla="*/ 1352270 h 6858000"/>
              <a:gd name="connsiteX573" fmla="*/ 321570 w 7467600"/>
              <a:gd name="connsiteY573" fmla="*/ 1861610 h 6858000"/>
              <a:gd name="connsiteX574" fmla="*/ 294281 w 7467600"/>
              <a:gd name="connsiteY574" fmla="*/ 1440658 h 6858000"/>
              <a:gd name="connsiteX575" fmla="*/ 278707 w 7467600"/>
              <a:gd name="connsiteY575" fmla="*/ 1352270 h 6858000"/>
              <a:gd name="connsiteX576" fmla="*/ 1423821 w 7467600"/>
              <a:gd name="connsiteY576" fmla="*/ 1351958 h 6858000"/>
              <a:gd name="connsiteX577" fmla="*/ 1638521 w 7467600"/>
              <a:gd name="connsiteY577" fmla="*/ 1908470 h 6858000"/>
              <a:gd name="connsiteX578" fmla="*/ 1754199 w 7467600"/>
              <a:gd name="connsiteY578" fmla="*/ 2149284 h 6858000"/>
              <a:gd name="connsiteX579" fmla="*/ 1908359 w 7467600"/>
              <a:gd name="connsiteY579" fmla="*/ 2364988 h 6858000"/>
              <a:gd name="connsiteX580" fmla="*/ 1647661 w 7467600"/>
              <a:gd name="connsiteY580" fmla="*/ 1825945 h 6858000"/>
              <a:gd name="connsiteX581" fmla="*/ 1423821 w 7467600"/>
              <a:gd name="connsiteY581" fmla="*/ 1351958 h 6858000"/>
              <a:gd name="connsiteX582" fmla="*/ 1431890 w 7467600"/>
              <a:gd name="connsiteY582" fmla="*/ 1306475 h 6858000"/>
              <a:gd name="connsiteX583" fmla="*/ 1507597 w 7467600"/>
              <a:gd name="connsiteY583" fmla="*/ 1446132 h 6858000"/>
              <a:gd name="connsiteX584" fmla="*/ 1674586 w 7467600"/>
              <a:gd name="connsiteY584" fmla="*/ 1813832 h 6858000"/>
              <a:gd name="connsiteX585" fmla="*/ 1815950 w 7467600"/>
              <a:gd name="connsiteY585" fmla="*/ 2128564 h 6858000"/>
              <a:gd name="connsiteX586" fmla="*/ 1984242 w 7467600"/>
              <a:gd name="connsiteY586" fmla="*/ 2430829 h 6858000"/>
              <a:gd name="connsiteX587" fmla="*/ 2014023 w 7467600"/>
              <a:gd name="connsiteY587" fmla="*/ 2450995 h 6858000"/>
              <a:gd name="connsiteX588" fmla="*/ 1747337 w 7467600"/>
              <a:gd name="connsiteY588" fmla="*/ 1855264 h 6858000"/>
              <a:gd name="connsiteX589" fmla="*/ 1533749 w 7467600"/>
              <a:gd name="connsiteY589" fmla="*/ 1478656 h 6858000"/>
              <a:gd name="connsiteX590" fmla="*/ 1431890 w 7467600"/>
              <a:gd name="connsiteY590" fmla="*/ 1306475 h 6858000"/>
              <a:gd name="connsiteX591" fmla="*/ 5052692 w 7467600"/>
              <a:gd name="connsiteY591" fmla="*/ 1292994 h 6858000"/>
              <a:gd name="connsiteX592" fmla="*/ 5200661 w 7467600"/>
              <a:gd name="connsiteY592" fmla="*/ 1635186 h 6858000"/>
              <a:gd name="connsiteX593" fmla="*/ 5297138 w 7467600"/>
              <a:gd name="connsiteY593" fmla="*/ 1906351 h 6858000"/>
              <a:gd name="connsiteX594" fmla="*/ 5052692 w 7467600"/>
              <a:gd name="connsiteY594" fmla="*/ 1292994 h 6858000"/>
              <a:gd name="connsiteX595" fmla="*/ 5009948 w 7467600"/>
              <a:gd name="connsiteY595" fmla="*/ 1273619 h 6858000"/>
              <a:gd name="connsiteX596" fmla="*/ 5121777 w 7467600"/>
              <a:gd name="connsiteY596" fmla="*/ 1654213 h 6858000"/>
              <a:gd name="connsiteX597" fmla="*/ 5293545 w 7467600"/>
              <a:gd name="connsiteY597" fmla="*/ 2072247 h 6858000"/>
              <a:gd name="connsiteX598" fmla="*/ 5294042 w 7467600"/>
              <a:gd name="connsiteY598" fmla="*/ 2065019 h 6858000"/>
              <a:gd name="connsiteX599" fmla="*/ 5171936 w 7467600"/>
              <a:gd name="connsiteY599" fmla="*/ 1647613 h 6858000"/>
              <a:gd name="connsiteX600" fmla="*/ 5009948 w 7467600"/>
              <a:gd name="connsiteY600" fmla="*/ 1273619 h 6858000"/>
              <a:gd name="connsiteX601" fmla="*/ 655236 w 7467600"/>
              <a:gd name="connsiteY601" fmla="*/ 1268632 h 6858000"/>
              <a:gd name="connsiteX602" fmla="*/ 839521 w 7467600"/>
              <a:gd name="connsiteY602" fmla="*/ 1685315 h 6858000"/>
              <a:gd name="connsiteX603" fmla="*/ 1109416 w 7467600"/>
              <a:gd name="connsiteY603" fmla="*/ 2061663 h 6858000"/>
              <a:gd name="connsiteX604" fmla="*/ 1298300 w 7467600"/>
              <a:gd name="connsiteY604" fmla="*/ 2247742 h 6858000"/>
              <a:gd name="connsiteX605" fmla="*/ 1125871 w 7467600"/>
              <a:gd name="connsiteY605" fmla="*/ 1989513 h 6858000"/>
              <a:gd name="connsiteX606" fmla="*/ 981574 w 7467600"/>
              <a:gd name="connsiteY606" fmla="*/ 1783157 h 6858000"/>
              <a:gd name="connsiteX607" fmla="*/ 922198 w 7467600"/>
              <a:gd name="connsiteY607" fmla="*/ 1677437 h 6858000"/>
              <a:gd name="connsiteX608" fmla="*/ 869293 w 7467600"/>
              <a:gd name="connsiteY608" fmla="*/ 1583214 h 6858000"/>
              <a:gd name="connsiteX609" fmla="*/ 751431 w 7467600"/>
              <a:gd name="connsiteY609" fmla="*/ 1405731 h 6858000"/>
              <a:gd name="connsiteX610" fmla="*/ 655236 w 7467600"/>
              <a:gd name="connsiteY610" fmla="*/ 1268632 h 6858000"/>
              <a:gd name="connsiteX611" fmla="*/ 6516292 w 7467600"/>
              <a:gd name="connsiteY611" fmla="*/ 1263064 h 6858000"/>
              <a:gd name="connsiteX612" fmla="*/ 5736320 w 7467600"/>
              <a:gd name="connsiteY612" fmla="*/ 1501803 h 6858000"/>
              <a:gd name="connsiteX613" fmla="*/ 6516292 w 7467600"/>
              <a:gd name="connsiteY613" fmla="*/ 1263064 h 6858000"/>
              <a:gd name="connsiteX614" fmla="*/ 291466 w 7467600"/>
              <a:gd name="connsiteY614" fmla="*/ 1250369 h 6858000"/>
              <a:gd name="connsiteX615" fmla="*/ 323180 w 7467600"/>
              <a:gd name="connsiteY615" fmla="*/ 1435283 h 6858000"/>
              <a:gd name="connsiteX616" fmla="*/ 349381 w 7467600"/>
              <a:gd name="connsiteY616" fmla="*/ 1875041 h 6858000"/>
              <a:gd name="connsiteX617" fmla="*/ 374363 w 7467600"/>
              <a:gd name="connsiteY617" fmla="*/ 1506494 h 6858000"/>
              <a:gd name="connsiteX618" fmla="*/ 302168 w 7467600"/>
              <a:gd name="connsiteY618" fmla="*/ 1274495 h 6858000"/>
              <a:gd name="connsiteX619" fmla="*/ 291466 w 7467600"/>
              <a:gd name="connsiteY619" fmla="*/ 1250369 h 6858000"/>
              <a:gd name="connsiteX620" fmla="*/ 678222 w 7467600"/>
              <a:gd name="connsiteY620" fmla="*/ 1248670 h 6858000"/>
              <a:gd name="connsiteX621" fmla="*/ 775536 w 7467600"/>
              <a:gd name="connsiteY621" fmla="*/ 1388015 h 6858000"/>
              <a:gd name="connsiteX622" fmla="*/ 894529 w 7467600"/>
              <a:gd name="connsiteY622" fmla="*/ 1567739 h 6858000"/>
              <a:gd name="connsiteX623" fmla="*/ 948000 w 7467600"/>
              <a:gd name="connsiteY623" fmla="*/ 1663088 h 6858000"/>
              <a:gd name="connsiteX624" fmla="*/ 1006812 w 7467600"/>
              <a:gd name="connsiteY624" fmla="*/ 1767683 h 6858000"/>
              <a:gd name="connsiteX625" fmla="*/ 1149133 w 7467600"/>
              <a:gd name="connsiteY625" fmla="*/ 1971513 h 6858000"/>
              <a:gd name="connsiteX626" fmla="*/ 1333952 w 7467600"/>
              <a:gd name="connsiteY626" fmla="*/ 2251620 h 6858000"/>
              <a:gd name="connsiteX627" fmla="*/ 1337329 w 7467600"/>
              <a:gd name="connsiteY627" fmla="*/ 2258350 h 6858000"/>
              <a:gd name="connsiteX628" fmla="*/ 1014726 w 7467600"/>
              <a:gd name="connsiteY628" fmla="*/ 1615556 h 6858000"/>
              <a:gd name="connsiteX629" fmla="*/ 678222 w 7467600"/>
              <a:gd name="connsiteY629" fmla="*/ 1248670 h 6858000"/>
              <a:gd name="connsiteX630" fmla="*/ 6691602 w 7467600"/>
              <a:gd name="connsiteY630" fmla="*/ 1140573 h 6858000"/>
              <a:gd name="connsiteX631" fmla="*/ 6571100 w 7467600"/>
              <a:gd name="connsiteY631" fmla="*/ 1183662 h 6858000"/>
              <a:gd name="connsiteX632" fmla="*/ 6241687 w 7467600"/>
              <a:gd name="connsiteY632" fmla="*/ 1257600 h 6858000"/>
              <a:gd name="connsiteX633" fmla="*/ 5693009 w 7467600"/>
              <a:gd name="connsiteY633" fmla="*/ 1478256 h 6858000"/>
              <a:gd name="connsiteX634" fmla="*/ 6548420 w 7467600"/>
              <a:gd name="connsiteY634" fmla="*/ 1214599 h 6858000"/>
              <a:gd name="connsiteX635" fmla="*/ 6605473 w 7467600"/>
              <a:gd name="connsiteY635" fmla="*/ 1184686 h 6858000"/>
              <a:gd name="connsiteX636" fmla="*/ 6691602 w 7467600"/>
              <a:gd name="connsiteY636" fmla="*/ 1140573 h 6858000"/>
              <a:gd name="connsiteX637" fmla="*/ 4002475 w 7467600"/>
              <a:gd name="connsiteY637" fmla="*/ 1037802 h 6858000"/>
              <a:gd name="connsiteX638" fmla="*/ 4000324 w 7467600"/>
              <a:gd name="connsiteY638" fmla="*/ 1039362 h 6858000"/>
              <a:gd name="connsiteX639" fmla="*/ 4002862 w 7467600"/>
              <a:gd name="connsiteY639" fmla="*/ 1042866 h 6858000"/>
              <a:gd name="connsiteX640" fmla="*/ 4002475 w 7467600"/>
              <a:gd name="connsiteY640" fmla="*/ 1037802 h 6858000"/>
              <a:gd name="connsiteX641" fmla="*/ 506322 w 7467600"/>
              <a:gd name="connsiteY641" fmla="*/ 1020997 h 6858000"/>
              <a:gd name="connsiteX642" fmla="*/ 533068 w 7467600"/>
              <a:gd name="connsiteY642" fmla="*/ 1029409 h 6858000"/>
              <a:gd name="connsiteX643" fmla="*/ 1232525 w 7467600"/>
              <a:gd name="connsiteY643" fmla="*/ 1804675 h 6858000"/>
              <a:gd name="connsiteX644" fmla="*/ 1388858 w 7467600"/>
              <a:gd name="connsiteY644" fmla="*/ 2368011 h 6858000"/>
              <a:gd name="connsiteX645" fmla="*/ 1384098 w 7467600"/>
              <a:gd name="connsiteY645" fmla="*/ 2378125 h 6858000"/>
              <a:gd name="connsiteX646" fmla="*/ 1425393 w 7467600"/>
              <a:gd name="connsiteY646" fmla="*/ 2589124 h 6858000"/>
              <a:gd name="connsiteX647" fmla="*/ 1424001 w 7467600"/>
              <a:gd name="connsiteY647" fmla="*/ 2597541 h 6858000"/>
              <a:gd name="connsiteX648" fmla="*/ 2152729 w 7467600"/>
              <a:gd name="connsiteY648" fmla="*/ 2864487 h 6858000"/>
              <a:gd name="connsiteX649" fmla="*/ 2020609 w 7467600"/>
              <a:gd name="connsiteY649" fmla="*/ 2539671 h 6858000"/>
              <a:gd name="connsiteX650" fmla="*/ 2018920 w 7467600"/>
              <a:gd name="connsiteY650" fmla="*/ 2536309 h 6858000"/>
              <a:gd name="connsiteX651" fmla="*/ 1342441 w 7467600"/>
              <a:gd name="connsiteY651" fmla="*/ 1173017 h 6858000"/>
              <a:gd name="connsiteX652" fmla="*/ 1367925 w 7467600"/>
              <a:gd name="connsiteY652" fmla="*/ 1135648 h 6858000"/>
              <a:gd name="connsiteX653" fmla="*/ 1771401 w 7467600"/>
              <a:gd name="connsiteY653" fmla="*/ 1806673 h 6858000"/>
              <a:gd name="connsiteX654" fmla="*/ 1972385 w 7467600"/>
              <a:gd name="connsiteY654" fmla="*/ 2198735 h 6858000"/>
              <a:gd name="connsiteX655" fmla="*/ 2040892 w 7467600"/>
              <a:gd name="connsiteY655" fmla="*/ 2405205 h 6858000"/>
              <a:gd name="connsiteX656" fmla="*/ 2131689 w 7467600"/>
              <a:gd name="connsiteY656" fmla="*/ 1936926 h 6858000"/>
              <a:gd name="connsiteX657" fmla="*/ 2454820 w 7467600"/>
              <a:gd name="connsiteY657" fmla="*/ 1248808 h 6858000"/>
              <a:gd name="connsiteX658" fmla="*/ 2492512 w 7467600"/>
              <a:gd name="connsiteY658" fmla="*/ 1302920 h 6858000"/>
              <a:gd name="connsiteX659" fmla="*/ 2081216 w 7467600"/>
              <a:gd name="connsiteY659" fmla="*/ 2527513 h 6858000"/>
              <a:gd name="connsiteX660" fmla="*/ 2081211 w 7467600"/>
              <a:gd name="connsiteY660" fmla="*/ 2528916 h 6858000"/>
              <a:gd name="connsiteX661" fmla="*/ 2199067 w 7467600"/>
              <a:gd name="connsiteY661" fmla="*/ 2884061 h 6858000"/>
              <a:gd name="connsiteX662" fmla="*/ 3192586 w 7467600"/>
              <a:gd name="connsiteY662" fmla="*/ 3411496 h 6858000"/>
              <a:gd name="connsiteX663" fmla="*/ 3182620 w 7467600"/>
              <a:gd name="connsiteY663" fmla="*/ 3483279 h 6858000"/>
              <a:gd name="connsiteX664" fmla="*/ 2435119 w 7467600"/>
              <a:gd name="connsiteY664" fmla="*/ 3080173 h 6858000"/>
              <a:gd name="connsiteX665" fmla="*/ 2410152 w 7467600"/>
              <a:gd name="connsiteY665" fmla="*/ 3063751 h 6858000"/>
              <a:gd name="connsiteX666" fmla="*/ 2408099 w 7467600"/>
              <a:gd name="connsiteY666" fmla="*/ 3064403 h 6858000"/>
              <a:gd name="connsiteX667" fmla="*/ 2407218 w 7467600"/>
              <a:gd name="connsiteY667" fmla="*/ 3070324 h 6858000"/>
              <a:gd name="connsiteX668" fmla="*/ 2380138 w 7467600"/>
              <a:gd name="connsiteY668" fmla="*/ 3099341 h 6858000"/>
              <a:gd name="connsiteX669" fmla="*/ 1765923 w 7467600"/>
              <a:gd name="connsiteY669" fmla="*/ 3581043 h 6858000"/>
              <a:gd name="connsiteX670" fmla="*/ 1702258 w 7467600"/>
              <a:gd name="connsiteY670" fmla="*/ 3612286 h 6858000"/>
              <a:gd name="connsiteX671" fmla="*/ 1538370 w 7467600"/>
              <a:gd name="connsiteY671" fmla="*/ 3811804 h 6858000"/>
              <a:gd name="connsiteX672" fmla="*/ 542867 w 7467600"/>
              <a:gd name="connsiteY672" fmla="*/ 4944092 h 6858000"/>
              <a:gd name="connsiteX673" fmla="*/ 515800 w 7467600"/>
              <a:gd name="connsiteY673" fmla="*/ 4862180 h 6858000"/>
              <a:gd name="connsiteX674" fmla="*/ 909145 w 7467600"/>
              <a:gd name="connsiteY674" fmla="*/ 4199225 h 6858000"/>
              <a:gd name="connsiteX675" fmla="*/ 1214067 w 7467600"/>
              <a:gd name="connsiteY675" fmla="*/ 3908561 h 6858000"/>
              <a:gd name="connsiteX676" fmla="*/ 640967 w 7467600"/>
              <a:gd name="connsiteY676" fmla="*/ 4105601 h 6858000"/>
              <a:gd name="connsiteX677" fmla="*/ 112563 w 7467600"/>
              <a:gd name="connsiteY677" fmla="*/ 4396952 h 6858000"/>
              <a:gd name="connsiteX678" fmla="*/ 0 w 7467600"/>
              <a:gd name="connsiteY678" fmla="*/ 4466006 h 6858000"/>
              <a:gd name="connsiteX679" fmla="*/ 0 w 7467600"/>
              <a:gd name="connsiteY679" fmla="*/ 4233763 h 6858000"/>
              <a:gd name="connsiteX680" fmla="*/ 36881 w 7467600"/>
              <a:gd name="connsiteY680" fmla="*/ 4200118 h 6858000"/>
              <a:gd name="connsiteX681" fmla="*/ 910534 w 7467600"/>
              <a:gd name="connsiteY681" fmla="*/ 3629753 h 6858000"/>
              <a:gd name="connsiteX682" fmla="*/ 1578717 w 7467600"/>
              <a:gd name="connsiteY682" fmla="*/ 3575982 h 6858000"/>
              <a:gd name="connsiteX683" fmla="*/ 2338780 w 7467600"/>
              <a:gd name="connsiteY683" fmla="*/ 3033725 h 6858000"/>
              <a:gd name="connsiteX684" fmla="*/ 1807991 w 7467600"/>
              <a:gd name="connsiteY684" fmla="*/ 2807184 h 6858000"/>
              <a:gd name="connsiteX685" fmla="*/ 1416358 w 7467600"/>
              <a:gd name="connsiteY685" fmla="*/ 3112571 h 6858000"/>
              <a:gd name="connsiteX686" fmla="*/ 939066 w 7467600"/>
              <a:gd name="connsiteY686" fmla="*/ 3378798 h 6858000"/>
              <a:gd name="connsiteX687" fmla="*/ 115099 w 7467600"/>
              <a:gd name="connsiteY687" fmla="*/ 3607650 h 6858000"/>
              <a:gd name="connsiteX688" fmla="*/ 97284 w 7467600"/>
              <a:gd name="connsiteY688" fmla="*/ 3520393 h 6858000"/>
              <a:gd name="connsiteX689" fmla="*/ 922050 w 7467600"/>
              <a:gd name="connsiteY689" fmla="*/ 3074867 h 6858000"/>
              <a:gd name="connsiteX690" fmla="*/ 1405265 w 7467600"/>
              <a:gd name="connsiteY690" fmla="*/ 3016319 h 6858000"/>
              <a:gd name="connsiteX691" fmla="*/ 1407512 w 7467600"/>
              <a:gd name="connsiteY691" fmla="*/ 3018001 h 6858000"/>
              <a:gd name="connsiteX692" fmla="*/ 1726266 w 7467600"/>
              <a:gd name="connsiteY692" fmla="*/ 2777274 h 6858000"/>
              <a:gd name="connsiteX693" fmla="*/ 625390 w 7467600"/>
              <a:gd name="connsiteY693" fmla="*/ 2514541 h 6858000"/>
              <a:gd name="connsiteX694" fmla="*/ 619799 w 7467600"/>
              <a:gd name="connsiteY694" fmla="*/ 2527180 h 6858000"/>
              <a:gd name="connsiteX695" fmla="*/ 310030 w 7467600"/>
              <a:gd name="connsiteY695" fmla="*/ 2771818 h 6858000"/>
              <a:gd name="connsiteX696" fmla="*/ 173877 w 7467600"/>
              <a:gd name="connsiteY696" fmla="*/ 2937056 h 6858000"/>
              <a:gd name="connsiteX697" fmla="*/ 77889 w 7467600"/>
              <a:gd name="connsiteY697" fmla="*/ 3138440 h 6858000"/>
              <a:gd name="connsiteX698" fmla="*/ 0 w 7467600"/>
              <a:gd name="connsiteY698" fmla="*/ 3271395 h 6858000"/>
              <a:gd name="connsiteX699" fmla="*/ 0 w 7467600"/>
              <a:gd name="connsiteY699" fmla="*/ 3153002 h 6858000"/>
              <a:gd name="connsiteX700" fmla="*/ 2386 w 7467600"/>
              <a:gd name="connsiteY700" fmla="*/ 3149203 h 6858000"/>
              <a:gd name="connsiteX701" fmla="*/ 89753 w 7467600"/>
              <a:gd name="connsiteY701" fmla="*/ 2987702 h 6858000"/>
              <a:gd name="connsiteX702" fmla="*/ 76869 w 7467600"/>
              <a:gd name="connsiteY702" fmla="*/ 3005404 h 6858000"/>
              <a:gd name="connsiteX703" fmla="*/ 32049 w 7467600"/>
              <a:gd name="connsiteY703" fmla="*/ 3065814 h 6858000"/>
              <a:gd name="connsiteX704" fmla="*/ 0 w 7467600"/>
              <a:gd name="connsiteY704" fmla="*/ 3108744 h 6858000"/>
              <a:gd name="connsiteX705" fmla="*/ 0 w 7467600"/>
              <a:gd name="connsiteY705" fmla="*/ 3058059 h 6858000"/>
              <a:gd name="connsiteX706" fmla="*/ 7610 w 7467600"/>
              <a:gd name="connsiteY706" fmla="*/ 3047889 h 6858000"/>
              <a:gd name="connsiteX707" fmla="*/ 52419 w 7467600"/>
              <a:gd name="connsiteY707" fmla="*/ 2987479 h 6858000"/>
              <a:gd name="connsiteX708" fmla="*/ 59142 w 7467600"/>
              <a:gd name="connsiteY708" fmla="*/ 2978488 h 6858000"/>
              <a:gd name="connsiteX709" fmla="*/ 0 w 7467600"/>
              <a:gd name="connsiteY709" fmla="*/ 3015334 h 6858000"/>
              <a:gd name="connsiteX710" fmla="*/ 0 w 7467600"/>
              <a:gd name="connsiteY710" fmla="*/ 2914286 h 6858000"/>
              <a:gd name="connsiteX711" fmla="*/ 36383 w 7467600"/>
              <a:gd name="connsiteY711" fmla="*/ 2901128 h 6858000"/>
              <a:gd name="connsiteX712" fmla="*/ 156329 w 7467600"/>
              <a:gd name="connsiteY712" fmla="*/ 2840533 h 6858000"/>
              <a:gd name="connsiteX713" fmla="*/ 358355 w 7467600"/>
              <a:gd name="connsiteY713" fmla="*/ 2620471 h 6858000"/>
              <a:gd name="connsiteX714" fmla="*/ 510577 w 7467600"/>
              <a:gd name="connsiteY714" fmla="*/ 2501244 h 6858000"/>
              <a:gd name="connsiteX715" fmla="*/ 211967 w 7467600"/>
              <a:gd name="connsiteY715" fmla="*/ 2479171 h 6858000"/>
              <a:gd name="connsiteX716" fmla="*/ 0 w 7467600"/>
              <a:gd name="connsiteY716" fmla="*/ 2476398 h 6858000"/>
              <a:gd name="connsiteX717" fmla="*/ 0 w 7467600"/>
              <a:gd name="connsiteY717" fmla="*/ 2389189 h 6858000"/>
              <a:gd name="connsiteX718" fmla="*/ 103062 w 7467600"/>
              <a:gd name="connsiteY718" fmla="*/ 2389518 h 6858000"/>
              <a:gd name="connsiteX719" fmla="*/ 510734 w 7467600"/>
              <a:gd name="connsiteY719" fmla="*/ 2416201 h 6858000"/>
              <a:gd name="connsiteX720" fmla="*/ 279257 w 7467600"/>
              <a:gd name="connsiteY720" fmla="*/ 2092102 h 6858000"/>
              <a:gd name="connsiteX721" fmla="*/ 65265 w 7467600"/>
              <a:gd name="connsiteY721" fmla="*/ 2006049 h 6858000"/>
              <a:gd name="connsiteX722" fmla="*/ 0 w 7467600"/>
              <a:gd name="connsiteY722" fmla="*/ 1982532 h 6858000"/>
              <a:gd name="connsiteX723" fmla="*/ 0 w 7467600"/>
              <a:gd name="connsiteY723" fmla="*/ 1912789 h 6858000"/>
              <a:gd name="connsiteX724" fmla="*/ 97460 w 7467600"/>
              <a:gd name="connsiteY724" fmla="*/ 1953725 h 6858000"/>
              <a:gd name="connsiteX725" fmla="*/ 221272 w 7467600"/>
              <a:gd name="connsiteY725" fmla="*/ 1980766 h 6858000"/>
              <a:gd name="connsiteX726" fmla="*/ 116765 w 7467600"/>
              <a:gd name="connsiteY726" fmla="*/ 1911033 h 6858000"/>
              <a:gd name="connsiteX727" fmla="*/ 16405 w 7467600"/>
              <a:gd name="connsiteY727" fmla="*/ 1803412 h 6858000"/>
              <a:gd name="connsiteX728" fmla="*/ 0 w 7467600"/>
              <a:gd name="connsiteY728" fmla="*/ 1784777 h 6858000"/>
              <a:gd name="connsiteX729" fmla="*/ 0 w 7467600"/>
              <a:gd name="connsiteY729" fmla="*/ 1740082 h 6858000"/>
              <a:gd name="connsiteX730" fmla="*/ 39394 w 7467600"/>
              <a:gd name="connsiteY730" fmla="*/ 1784856 h 6858000"/>
              <a:gd name="connsiteX731" fmla="*/ 135813 w 7467600"/>
              <a:gd name="connsiteY731" fmla="*/ 1888838 h 6858000"/>
              <a:gd name="connsiteX732" fmla="*/ 242575 w 7467600"/>
              <a:gd name="connsiteY732" fmla="*/ 1958841 h 6858000"/>
              <a:gd name="connsiteX733" fmla="*/ 82197 w 7467600"/>
              <a:gd name="connsiteY733" fmla="*/ 1754826 h 6858000"/>
              <a:gd name="connsiteX734" fmla="*/ 0 w 7467600"/>
              <a:gd name="connsiteY734" fmla="*/ 1679650 h 6858000"/>
              <a:gd name="connsiteX735" fmla="*/ 0 w 7467600"/>
              <a:gd name="connsiteY735" fmla="*/ 1602463 h 6858000"/>
              <a:gd name="connsiteX736" fmla="*/ 84689 w 7467600"/>
              <a:gd name="connsiteY736" fmla="*/ 1677442 h 6858000"/>
              <a:gd name="connsiteX737" fmla="*/ 298437 w 7467600"/>
              <a:gd name="connsiteY737" fmla="*/ 1968019 h 6858000"/>
              <a:gd name="connsiteX738" fmla="*/ 227269 w 7467600"/>
              <a:gd name="connsiteY738" fmla="*/ 1114064 h 6858000"/>
              <a:gd name="connsiteX739" fmla="*/ 248003 w 7467600"/>
              <a:gd name="connsiteY739" fmla="*/ 1089613 h 6858000"/>
              <a:gd name="connsiteX740" fmla="*/ 427020 w 7467600"/>
              <a:gd name="connsiteY740" fmla="*/ 1619803 h 6858000"/>
              <a:gd name="connsiteX741" fmla="*/ 340345 w 7467600"/>
              <a:gd name="connsiteY741" fmla="*/ 2027739 h 6858000"/>
              <a:gd name="connsiteX742" fmla="*/ 360865 w 7467600"/>
              <a:gd name="connsiteY742" fmla="*/ 2044827 h 6858000"/>
              <a:gd name="connsiteX743" fmla="*/ 560414 w 7467600"/>
              <a:gd name="connsiteY743" fmla="*/ 2421457 h 6858000"/>
              <a:gd name="connsiteX744" fmla="*/ 1359703 w 7467600"/>
              <a:gd name="connsiteY744" fmla="*/ 2578554 h 6858000"/>
              <a:gd name="connsiteX745" fmla="*/ 1359422 w 7467600"/>
              <a:gd name="connsiteY745" fmla="*/ 2577994 h 6858000"/>
              <a:gd name="connsiteX746" fmla="*/ 828701 w 7467600"/>
              <a:gd name="connsiteY746" fmla="*/ 1839520 h 6858000"/>
              <a:gd name="connsiteX747" fmla="*/ 494427 w 7467600"/>
              <a:gd name="connsiteY747" fmla="*/ 1092333 h 6858000"/>
              <a:gd name="connsiteX748" fmla="*/ 506322 w 7467600"/>
              <a:gd name="connsiteY748" fmla="*/ 1020997 h 6858000"/>
              <a:gd name="connsiteX749" fmla="*/ 4570198 w 7467600"/>
              <a:gd name="connsiteY749" fmla="*/ 978081 h 6858000"/>
              <a:gd name="connsiteX750" fmla="*/ 4523691 w 7467600"/>
              <a:gd name="connsiteY750" fmla="*/ 1127776 h 6858000"/>
              <a:gd name="connsiteX751" fmla="*/ 4509875 w 7467600"/>
              <a:gd name="connsiteY751" fmla="*/ 1167552 h 6858000"/>
              <a:gd name="connsiteX752" fmla="*/ 4478168 w 7467600"/>
              <a:gd name="connsiteY752" fmla="*/ 1260735 h 6858000"/>
              <a:gd name="connsiteX753" fmla="*/ 4409309 w 7467600"/>
              <a:gd name="connsiteY753" fmla="*/ 1666996 h 6858000"/>
              <a:gd name="connsiteX754" fmla="*/ 4370031 w 7467600"/>
              <a:gd name="connsiteY754" fmla="*/ 1955666 h 6858000"/>
              <a:gd name="connsiteX755" fmla="*/ 4570198 w 7467600"/>
              <a:gd name="connsiteY755" fmla="*/ 978081 h 6858000"/>
              <a:gd name="connsiteX756" fmla="*/ 4557898 w 7467600"/>
              <a:gd name="connsiteY756" fmla="*/ 900011 h 6858000"/>
              <a:gd name="connsiteX757" fmla="*/ 4344840 w 7467600"/>
              <a:gd name="connsiteY757" fmla="*/ 1922038 h 6858000"/>
              <a:gd name="connsiteX758" fmla="*/ 4378710 w 7467600"/>
              <a:gd name="connsiteY758" fmla="*/ 1665516 h 6858000"/>
              <a:gd name="connsiteX759" fmla="*/ 4448798 w 7467600"/>
              <a:gd name="connsiteY759" fmla="*/ 1253024 h 6858000"/>
              <a:gd name="connsiteX760" fmla="*/ 4480315 w 7467600"/>
              <a:gd name="connsiteY760" fmla="*/ 1158454 h 6858000"/>
              <a:gd name="connsiteX761" fmla="*/ 4494133 w 7467600"/>
              <a:gd name="connsiteY761" fmla="*/ 1118676 h 6858000"/>
              <a:gd name="connsiteX762" fmla="*/ 4557898 w 7467600"/>
              <a:gd name="connsiteY762" fmla="*/ 900011 h 6858000"/>
              <a:gd name="connsiteX763" fmla="*/ 5870151 w 7467600"/>
              <a:gd name="connsiteY763" fmla="*/ 898890 h 6858000"/>
              <a:gd name="connsiteX764" fmla="*/ 5861335 w 7467600"/>
              <a:gd name="connsiteY764" fmla="*/ 899177 h 6858000"/>
              <a:gd name="connsiteX765" fmla="*/ 5843702 w 7467600"/>
              <a:gd name="connsiteY765" fmla="*/ 899748 h 6858000"/>
              <a:gd name="connsiteX766" fmla="*/ 5651107 w 7467600"/>
              <a:gd name="connsiteY766" fmla="*/ 920306 h 6858000"/>
              <a:gd name="connsiteX767" fmla="*/ 5459407 w 7467600"/>
              <a:gd name="connsiteY767" fmla="*/ 940975 h 6858000"/>
              <a:gd name="connsiteX768" fmla="*/ 5374846 w 7467600"/>
              <a:gd name="connsiteY768" fmla="*/ 941988 h 6858000"/>
              <a:gd name="connsiteX769" fmla="*/ 5256105 w 7467600"/>
              <a:gd name="connsiteY769" fmla="*/ 945632 h 6858000"/>
              <a:gd name="connsiteX770" fmla="*/ 5107071 w 7467600"/>
              <a:gd name="connsiteY770" fmla="*/ 969720 h 6858000"/>
              <a:gd name="connsiteX771" fmla="*/ 4998681 w 7467600"/>
              <a:gd name="connsiteY771" fmla="*/ 988771 h 6858000"/>
              <a:gd name="connsiteX772" fmla="*/ 5870151 w 7467600"/>
              <a:gd name="connsiteY772" fmla="*/ 898890 h 6858000"/>
              <a:gd name="connsiteX773" fmla="*/ 5504425 w 7467600"/>
              <a:gd name="connsiteY773" fmla="*/ 848067 h 6858000"/>
              <a:gd name="connsiteX774" fmla="*/ 4968849 w 7467600"/>
              <a:gd name="connsiteY774" fmla="*/ 962318 h 6858000"/>
              <a:gd name="connsiteX775" fmla="*/ 5104039 w 7467600"/>
              <a:gd name="connsiteY775" fmla="*/ 940634 h 6858000"/>
              <a:gd name="connsiteX776" fmla="*/ 5256311 w 7467600"/>
              <a:gd name="connsiteY776" fmla="*/ 916490 h 6858000"/>
              <a:gd name="connsiteX777" fmla="*/ 5377381 w 7467600"/>
              <a:gd name="connsiteY777" fmla="*/ 912671 h 6858000"/>
              <a:gd name="connsiteX778" fmla="*/ 5460148 w 7467600"/>
              <a:gd name="connsiteY778" fmla="*/ 911442 h 6858000"/>
              <a:gd name="connsiteX779" fmla="*/ 5648971 w 7467600"/>
              <a:gd name="connsiteY779" fmla="*/ 891331 h 6858000"/>
              <a:gd name="connsiteX780" fmla="*/ 5844807 w 7467600"/>
              <a:gd name="connsiteY780" fmla="*/ 870718 h 6858000"/>
              <a:gd name="connsiteX781" fmla="*/ 5862975 w 7467600"/>
              <a:gd name="connsiteY781" fmla="*/ 869756 h 6858000"/>
              <a:gd name="connsiteX782" fmla="*/ 5920887 w 7467600"/>
              <a:gd name="connsiteY782" fmla="*/ 865929 h 6858000"/>
              <a:gd name="connsiteX783" fmla="*/ 5504425 w 7467600"/>
              <a:gd name="connsiteY783" fmla="*/ 848067 h 6858000"/>
              <a:gd name="connsiteX784" fmla="*/ 3607114 w 7467600"/>
              <a:gd name="connsiteY784" fmla="*/ 467441 h 6858000"/>
              <a:gd name="connsiteX785" fmla="*/ 3296242 w 7467600"/>
              <a:gd name="connsiteY785" fmla="*/ 807991 h 6858000"/>
              <a:gd name="connsiteX786" fmla="*/ 3174674 w 7467600"/>
              <a:gd name="connsiteY786" fmla="*/ 919759 h 6858000"/>
              <a:gd name="connsiteX787" fmla="*/ 3042978 w 7467600"/>
              <a:gd name="connsiteY787" fmla="*/ 1054894 h 6858000"/>
              <a:gd name="connsiteX788" fmla="*/ 2968914 w 7467600"/>
              <a:gd name="connsiteY788" fmla="*/ 1133756 h 6858000"/>
              <a:gd name="connsiteX789" fmla="*/ 3103823 w 7467600"/>
              <a:gd name="connsiteY789" fmla="*/ 1026814 h 6858000"/>
              <a:gd name="connsiteX790" fmla="*/ 3607114 w 7467600"/>
              <a:gd name="connsiteY790" fmla="*/ 467441 h 6858000"/>
              <a:gd name="connsiteX791" fmla="*/ 3744487 w 7467600"/>
              <a:gd name="connsiteY791" fmla="*/ 383136 h 6858000"/>
              <a:gd name="connsiteX792" fmla="*/ 3970213 w 7467600"/>
              <a:gd name="connsiteY792" fmla="*/ 995559 h 6858000"/>
              <a:gd name="connsiteX793" fmla="*/ 3744487 w 7467600"/>
              <a:gd name="connsiteY793" fmla="*/ 383136 h 6858000"/>
              <a:gd name="connsiteX794" fmla="*/ 3624562 w 7467600"/>
              <a:gd name="connsiteY794" fmla="*/ 367041 h 6858000"/>
              <a:gd name="connsiteX795" fmla="*/ 3489712 w 7467600"/>
              <a:gd name="connsiteY795" fmla="*/ 485386 h 6858000"/>
              <a:gd name="connsiteX796" fmla="*/ 3182994 w 7467600"/>
              <a:gd name="connsiteY796" fmla="*/ 828265 h 6858000"/>
              <a:gd name="connsiteX797" fmla="*/ 2892114 w 7467600"/>
              <a:gd name="connsiteY797" fmla="*/ 1172635 h 6858000"/>
              <a:gd name="connsiteX798" fmla="*/ 3021459 w 7467600"/>
              <a:gd name="connsiteY798" fmla="*/ 1035385 h 6858000"/>
              <a:gd name="connsiteX799" fmla="*/ 3153873 w 7467600"/>
              <a:gd name="connsiteY799" fmla="*/ 898971 h 6858000"/>
              <a:gd name="connsiteX800" fmla="*/ 3276511 w 7467600"/>
              <a:gd name="connsiteY800" fmla="*/ 786423 h 6858000"/>
              <a:gd name="connsiteX801" fmla="*/ 3584154 w 7467600"/>
              <a:gd name="connsiteY801" fmla="*/ 448218 h 6858000"/>
              <a:gd name="connsiteX802" fmla="*/ 3624562 w 7467600"/>
              <a:gd name="connsiteY802" fmla="*/ 367041 h 6858000"/>
              <a:gd name="connsiteX803" fmla="*/ 3766672 w 7467600"/>
              <a:gd name="connsiteY803" fmla="*/ 359429 h 6858000"/>
              <a:gd name="connsiteX804" fmla="*/ 3996338 w 7467600"/>
              <a:gd name="connsiteY804" fmla="*/ 968237 h 6858000"/>
              <a:gd name="connsiteX805" fmla="*/ 3766672 w 7467600"/>
              <a:gd name="connsiteY805" fmla="*/ 359429 h 6858000"/>
              <a:gd name="connsiteX806" fmla="*/ 5805386 w 7467600"/>
              <a:gd name="connsiteY806" fmla="*/ 239240 h 6858000"/>
              <a:gd name="connsiteX807" fmla="*/ 5736947 w 7467600"/>
              <a:gd name="connsiteY807" fmla="*/ 261367 h 6858000"/>
              <a:gd name="connsiteX808" fmla="*/ 5427012 w 7467600"/>
              <a:gd name="connsiteY808" fmla="*/ 311272 h 6858000"/>
              <a:gd name="connsiteX809" fmla="*/ 5147818 w 7467600"/>
              <a:gd name="connsiteY809" fmla="*/ 322112 h 6858000"/>
              <a:gd name="connsiteX810" fmla="*/ 5060854 w 7467600"/>
              <a:gd name="connsiteY810" fmla="*/ 311882 h 6858000"/>
              <a:gd name="connsiteX811" fmla="*/ 4945989 w 7467600"/>
              <a:gd name="connsiteY811" fmla="*/ 300516 h 6858000"/>
              <a:gd name="connsiteX812" fmla="*/ 5410479 w 7467600"/>
              <a:gd name="connsiteY812" fmla="*/ 348434 h 6858000"/>
              <a:gd name="connsiteX813" fmla="*/ 5805386 w 7467600"/>
              <a:gd name="connsiteY813" fmla="*/ 239240 h 6858000"/>
              <a:gd name="connsiteX814" fmla="*/ 5905192 w 7467600"/>
              <a:gd name="connsiteY814" fmla="*/ 163079 h 6858000"/>
              <a:gd name="connsiteX815" fmla="*/ 5865655 w 7467600"/>
              <a:gd name="connsiteY815" fmla="*/ 171901 h 6858000"/>
              <a:gd name="connsiteX816" fmla="*/ 5259740 w 7467600"/>
              <a:gd name="connsiteY816" fmla="*/ 257013 h 6858000"/>
              <a:gd name="connsiteX817" fmla="*/ 5208466 w 7467600"/>
              <a:gd name="connsiteY817" fmla="*/ 257550 h 6858000"/>
              <a:gd name="connsiteX818" fmla="*/ 4980204 w 7467600"/>
              <a:gd name="connsiteY818" fmla="*/ 271903 h 6858000"/>
              <a:gd name="connsiteX819" fmla="*/ 5068068 w 7467600"/>
              <a:gd name="connsiteY819" fmla="*/ 282244 h 6858000"/>
              <a:gd name="connsiteX820" fmla="*/ 5153231 w 7467600"/>
              <a:gd name="connsiteY820" fmla="*/ 292240 h 6858000"/>
              <a:gd name="connsiteX821" fmla="*/ 5426491 w 7467600"/>
              <a:gd name="connsiteY821" fmla="*/ 281128 h 6858000"/>
              <a:gd name="connsiteX822" fmla="*/ 5731212 w 7467600"/>
              <a:gd name="connsiteY822" fmla="*/ 231951 h 6858000"/>
              <a:gd name="connsiteX823" fmla="*/ 5905192 w 7467600"/>
              <a:gd name="connsiteY823" fmla="*/ 163079 h 6858000"/>
              <a:gd name="connsiteX824" fmla="*/ 5944437 w 7467600"/>
              <a:gd name="connsiteY824" fmla="*/ 113829 h 6858000"/>
              <a:gd name="connsiteX825" fmla="*/ 5825032 w 7467600"/>
              <a:gd name="connsiteY825" fmla="*/ 146405 h 6858000"/>
              <a:gd name="connsiteX826" fmla="*/ 4955599 w 7467600"/>
              <a:gd name="connsiteY826" fmla="*/ 247008 h 6858000"/>
              <a:gd name="connsiteX827" fmla="*/ 5210104 w 7467600"/>
              <a:gd name="connsiteY827" fmla="*/ 228123 h 6858000"/>
              <a:gd name="connsiteX828" fmla="*/ 5261015 w 7467600"/>
              <a:gd name="connsiteY828" fmla="*/ 227087 h 6858000"/>
              <a:gd name="connsiteX829" fmla="*/ 5861181 w 7467600"/>
              <a:gd name="connsiteY829" fmla="*/ 143093 h 6858000"/>
              <a:gd name="connsiteX830" fmla="*/ 5961252 w 7467600"/>
              <a:gd name="connsiteY830" fmla="*/ 114820 h 6858000"/>
              <a:gd name="connsiteX831" fmla="*/ 5944437 w 7467600"/>
              <a:gd name="connsiteY831" fmla="*/ 113829 h 6858000"/>
              <a:gd name="connsiteX832" fmla="*/ 3882765 w 7467600"/>
              <a:gd name="connsiteY832" fmla="*/ 0 h 6858000"/>
              <a:gd name="connsiteX833" fmla="*/ 3995099 w 7467600"/>
              <a:gd name="connsiteY833" fmla="*/ 0 h 6858000"/>
              <a:gd name="connsiteX834" fmla="*/ 4163818 w 7467600"/>
              <a:gd name="connsiteY834" fmla="*/ 234104 h 6858000"/>
              <a:gd name="connsiteX835" fmla="*/ 4172099 w 7467600"/>
              <a:gd name="connsiteY835" fmla="*/ 234207 h 6858000"/>
              <a:gd name="connsiteX836" fmla="*/ 4784282 w 7467600"/>
              <a:gd name="connsiteY836" fmla="*/ 276561 h 6858000"/>
              <a:gd name="connsiteX837" fmla="*/ 4801687 w 7467600"/>
              <a:gd name="connsiteY837" fmla="*/ 267764 h 6858000"/>
              <a:gd name="connsiteX838" fmla="*/ 6082788 w 7467600"/>
              <a:gd name="connsiteY838" fmla="*/ 64119 h 6858000"/>
              <a:gd name="connsiteX839" fmla="*/ 6099442 w 7467600"/>
              <a:gd name="connsiteY839" fmla="*/ 82568 h 6858000"/>
              <a:gd name="connsiteX840" fmla="*/ 4804137 w 7467600"/>
              <a:gd name="connsiteY840" fmla="*/ 320931 h 6858000"/>
              <a:gd name="connsiteX841" fmla="*/ 4227047 w 7467600"/>
              <a:gd name="connsiteY841" fmla="*/ 313415 h 6858000"/>
              <a:gd name="connsiteX842" fmla="*/ 4346041 w 7467600"/>
              <a:gd name="connsiteY842" fmla="*/ 456086 h 6858000"/>
              <a:gd name="connsiteX843" fmla="*/ 4870967 w 7467600"/>
              <a:gd name="connsiteY843" fmla="*/ 963061 h 6858000"/>
              <a:gd name="connsiteX844" fmla="*/ 4889647 w 7467600"/>
              <a:gd name="connsiteY844" fmla="*/ 957147 h 6858000"/>
              <a:gd name="connsiteX845" fmla="*/ 5422504 w 7467600"/>
              <a:gd name="connsiteY845" fmla="*/ 805191 h 6858000"/>
              <a:gd name="connsiteX846" fmla="*/ 6087656 w 7467600"/>
              <a:gd name="connsiteY846" fmla="*/ 826703 h 6858000"/>
              <a:gd name="connsiteX847" fmla="*/ 6058717 w 7467600"/>
              <a:gd name="connsiteY847" fmla="*/ 865992 h 6858000"/>
              <a:gd name="connsiteX848" fmla="*/ 4974153 w 7467600"/>
              <a:gd name="connsiteY848" fmla="*/ 1045456 h 6858000"/>
              <a:gd name="connsiteX849" fmla="*/ 5627835 w 7467600"/>
              <a:gd name="connsiteY849" fmla="*/ 1472077 h 6858000"/>
              <a:gd name="connsiteX850" fmla="*/ 5629817 w 7467600"/>
              <a:gd name="connsiteY850" fmla="*/ 1471412 h 6858000"/>
              <a:gd name="connsiteX851" fmla="*/ 5634124 w 7467600"/>
              <a:gd name="connsiteY851" fmla="*/ 1470572 h 6858000"/>
              <a:gd name="connsiteX852" fmla="*/ 5755832 w 7467600"/>
              <a:gd name="connsiteY852" fmla="*/ 1383886 h 6858000"/>
              <a:gd name="connsiteX853" fmla="*/ 6014186 w 7467600"/>
              <a:gd name="connsiteY853" fmla="*/ 1279799 h 6858000"/>
              <a:gd name="connsiteX854" fmla="*/ 6901619 w 7467600"/>
              <a:gd name="connsiteY854" fmla="*/ 1047874 h 6858000"/>
              <a:gd name="connsiteX855" fmla="*/ 6931566 w 7467600"/>
              <a:gd name="connsiteY855" fmla="*/ 1062034 h 6858000"/>
              <a:gd name="connsiteX856" fmla="*/ 5790982 w 7467600"/>
              <a:gd name="connsiteY856" fmla="*/ 1561380 h 6858000"/>
              <a:gd name="connsiteX857" fmla="*/ 6188971 w 7467600"/>
              <a:gd name="connsiteY857" fmla="*/ 1755168 h 6858000"/>
              <a:gd name="connsiteX858" fmla="*/ 6202446 w 7467600"/>
              <a:gd name="connsiteY858" fmla="*/ 1752268 h 6858000"/>
              <a:gd name="connsiteX859" fmla="*/ 7179560 w 7467600"/>
              <a:gd name="connsiteY859" fmla="*/ 1467551 h 6858000"/>
              <a:gd name="connsiteX860" fmla="*/ 7158730 w 7467600"/>
              <a:gd name="connsiteY860" fmla="*/ 1507835 h 6858000"/>
              <a:gd name="connsiteX861" fmla="*/ 6326959 w 7467600"/>
              <a:gd name="connsiteY861" fmla="*/ 1817686 h 6858000"/>
              <a:gd name="connsiteX862" fmla="*/ 6537433 w 7467600"/>
              <a:gd name="connsiteY862" fmla="*/ 1907790 h 6858000"/>
              <a:gd name="connsiteX863" fmla="*/ 6550221 w 7467600"/>
              <a:gd name="connsiteY863" fmla="*/ 1910729 h 6858000"/>
              <a:gd name="connsiteX864" fmla="*/ 6964438 w 7467600"/>
              <a:gd name="connsiteY864" fmla="*/ 2209505 h 6858000"/>
              <a:gd name="connsiteX865" fmla="*/ 7367862 w 7467600"/>
              <a:gd name="connsiteY865" fmla="*/ 2806833 h 6858000"/>
              <a:gd name="connsiteX866" fmla="*/ 7364329 w 7467600"/>
              <a:gd name="connsiteY866" fmla="*/ 2826907 h 6858000"/>
              <a:gd name="connsiteX867" fmla="*/ 7290545 w 7467600"/>
              <a:gd name="connsiteY867" fmla="*/ 2850663 h 6858000"/>
              <a:gd name="connsiteX868" fmla="*/ 6472036 w 7467600"/>
              <a:gd name="connsiteY868" fmla="*/ 1959003 h 6858000"/>
              <a:gd name="connsiteX869" fmla="*/ 5792897 w 7467600"/>
              <a:gd name="connsiteY869" fmla="*/ 1647747 h 6858000"/>
              <a:gd name="connsiteX870" fmla="*/ 5842751 w 7467600"/>
              <a:gd name="connsiteY870" fmla="*/ 1816112 h 6858000"/>
              <a:gd name="connsiteX871" fmla="*/ 5847424 w 7467600"/>
              <a:gd name="connsiteY871" fmla="*/ 1815776 h 6858000"/>
              <a:gd name="connsiteX872" fmla="*/ 6399821 w 7467600"/>
              <a:gd name="connsiteY872" fmla="*/ 2344799 h 6858000"/>
              <a:gd name="connsiteX873" fmla="*/ 6323232 w 7467600"/>
              <a:gd name="connsiteY873" fmla="*/ 2389634 h 6858000"/>
              <a:gd name="connsiteX874" fmla="*/ 5942958 w 7467600"/>
              <a:gd name="connsiteY874" fmla="*/ 2077708 h 6858000"/>
              <a:gd name="connsiteX875" fmla="*/ 5921559 w 7467600"/>
              <a:gd name="connsiteY875" fmla="*/ 2378596 h 6858000"/>
              <a:gd name="connsiteX876" fmla="*/ 5817651 w 7467600"/>
              <a:gd name="connsiteY876" fmla="*/ 3023919 h 6858000"/>
              <a:gd name="connsiteX877" fmla="*/ 5729634 w 7467600"/>
              <a:gd name="connsiteY877" fmla="*/ 3051849 h 6858000"/>
              <a:gd name="connsiteX878" fmla="*/ 5611018 w 7467600"/>
              <a:gd name="connsiteY878" fmla="*/ 2316769 h 6858000"/>
              <a:gd name="connsiteX879" fmla="*/ 5687608 w 7467600"/>
              <a:gd name="connsiteY879" fmla="*/ 2039972 h 6858000"/>
              <a:gd name="connsiteX880" fmla="*/ 5657554 w 7467600"/>
              <a:gd name="connsiteY880" fmla="*/ 1576445 h 6858000"/>
              <a:gd name="connsiteX881" fmla="*/ 5150475 w 7467600"/>
              <a:gd name="connsiteY881" fmla="*/ 1274012 h 6858000"/>
              <a:gd name="connsiteX882" fmla="*/ 5349142 w 7467600"/>
              <a:gd name="connsiteY882" fmla="*/ 2204405 h 6858000"/>
              <a:gd name="connsiteX883" fmla="*/ 5262214 w 7467600"/>
              <a:gd name="connsiteY883" fmla="*/ 2233836 h 6858000"/>
              <a:gd name="connsiteX884" fmla="*/ 4981539 w 7467600"/>
              <a:gd name="connsiteY884" fmla="*/ 1542201 h 6858000"/>
              <a:gd name="connsiteX885" fmla="*/ 4958461 w 7467600"/>
              <a:gd name="connsiteY885" fmla="*/ 1136957 h 6858000"/>
              <a:gd name="connsiteX886" fmla="*/ 4655015 w 7467600"/>
              <a:gd name="connsiteY886" fmla="*/ 891426 h 6858000"/>
              <a:gd name="connsiteX887" fmla="*/ 4348002 w 7467600"/>
              <a:gd name="connsiteY887" fmla="*/ 2205895 h 6858000"/>
              <a:gd name="connsiteX888" fmla="*/ 4262250 w 7467600"/>
              <a:gd name="connsiteY888" fmla="*/ 2219972 h 6858000"/>
              <a:gd name="connsiteX889" fmla="*/ 4550611 w 7467600"/>
              <a:gd name="connsiteY889" fmla="*/ 817540 h 6858000"/>
              <a:gd name="connsiteX890" fmla="*/ 4564418 w 7467600"/>
              <a:gd name="connsiteY890" fmla="*/ 808293 h 6858000"/>
              <a:gd name="connsiteX891" fmla="*/ 4266388 w 7467600"/>
              <a:gd name="connsiteY891" fmla="*/ 500083 h 6858000"/>
              <a:gd name="connsiteX892" fmla="*/ 4032842 w 7467600"/>
              <a:gd name="connsiteY892" fmla="*/ 211809 h 6858000"/>
              <a:gd name="connsiteX893" fmla="*/ 3882765 w 7467600"/>
              <a:gd name="connsiteY893" fmla="*/ 0 h 6858000"/>
              <a:gd name="connsiteX894" fmla="*/ 3721337 w 7467600"/>
              <a:gd name="connsiteY894" fmla="*/ 0 h 6858000"/>
              <a:gd name="connsiteX895" fmla="*/ 3797544 w 7467600"/>
              <a:gd name="connsiteY895" fmla="*/ 0 h 6858000"/>
              <a:gd name="connsiteX896" fmla="*/ 3775734 w 7467600"/>
              <a:gd name="connsiteY896" fmla="*/ 95131 h 6858000"/>
              <a:gd name="connsiteX897" fmla="*/ 3724807 w 7467600"/>
              <a:gd name="connsiteY897" fmla="*/ 272257 h 6858000"/>
              <a:gd name="connsiteX898" fmla="*/ 3726844 w 7467600"/>
              <a:gd name="connsiteY898" fmla="*/ 282988 h 6858000"/>
              <a:gd name="connsiteX899" fmla="*/ 3742664 w 7467600"/>
              <a:gd name="connsiteY899" fmla="*/ 279918 h 6858000"/>
              <a:gd name="connsiteX900" fmla="*/ 4103910 w 7467600"/>
              <a:gd name="connsiteY900" fmla="*/ 1161917 h 6858000"/>
              <a:gd name="connsiteX901" fmla="*/ 4020269 w 7467600"/>
              <a:gd name="connsiteY901" fmla="*/ 1200406 h 6858000"/>
              <a:gd name="connsiteX902" fmla="*/ 3674882 w 7467600"/>
              <a:gd name="connsiteY902" fmla="*/ 488524 h 6858000"/>
              <a:gd name="connsiteX903" fmla="*/ 3132682 w 7467600"/>
              <a:gd name="connsiteY903" fmla="*/ 1072284 h 6858000"/>
              <a:gd name="connsiteX904" fmla="*/ 2716346 w 7467600"/>
              <a:gd name="connsiteY904" fmla="*/ 1276376 h 6858000"/>
              <a:gd name="connsiteX905" fmla="*/ 2716772 w 7467600"/>
              <a:gd name="connsiteY905" fmla="*/ 1255462 h 6858000"/>
              <a:gd name="connsiteX906" fmla="*/ 3471096 w 7467600"/>
              <a:gd name="connsiteY906" fmla="*/ 437072 h 6858000"/>
              <a:gd name="connsiteX907" fmla="*/ 3639057 w 7467600"/>
              <a:gd name="connsiteY907" fmla="*/ 286334 h 6858000"/>
              <a:gd name="connsiteX908" fmla="*/ 3640309 w 7467600"/>
              <a:gd name="connsiteY908" fmla="*/ 284664 h 6858000"/>
              <a:gd name="connsiteX909" fmla="*/ 3646022 w 7467600"/>
              <a:gd name="connsiteY909" fmla="*/ 276711 h 6858000"/>
              <a:gd name="connsiteX910" fmla="*/ 3707943 w 7467600"/>
              <a:gd name="connsiteY910" fmla="*/ 65958 h 6858000"/>
              <a:gd name="connsiteX911" fmla="*/ 3721337 w 7467600"/>
              <a:gd name="connsiteY911" fmla="*/ 0 h 6858000"/>
              <a:gd name="connsiteX912" fmla="*/ 2867960 w 7467600"/>
              <a:gd name="connsiteY912" fmla="*/ 0 h 6858000"/>
              <a:gd name="connsiteX913" fmla="*/ 2926351 w 7467600"/>
              <a:gd name="connsiteY913" fmla="*/ 0 h 6858000"/>
              <a:gd name="connsiteX914" fmla="*/ 2902823 w 7467600"/>
              <a:gd name="connsiteY914" fmla="*/ 262929 h 6858000"/>
              <a:gd name="connsiteX915" fmla="*/ 2940663 w 7467600"/>
              <a:gd name="connsiteY915" fmla="*/ 140884 h 6858000"/>
              <a:gd name="connsiteX916" fmla="*/ 2947039 w 7467600"/>
              <a:gd name="connsiteY916" fmla="*/ 122524 h 6858000"/>
              <a:gd name="connsiteX917" fmla="*/ 2984316 w 7467600"/>
              <a:gd name="connsiteY917" fmla="*/ 0 h 6858000"/>
              <a:gd name="connsiteX918" fmla="*/ 3016114 w 7467600"/>
              <a:gd name="connsiteY918" fmla="*/ 0 h 6858000"/>
              <a:gd name="connsiteX919" fmla="*/ 2979949 w 7467600"/>
              <a:gd name="connsiteY919" fmla="*/ 119274 h 6858000"/>
              <a:gd name="connsiteX920" fmla="*/ 3023879 w 7467600"/>
              <a:gd name="connsiteY920" fmla="*/ 0 h 6858000"/>
              <a:gd name="connsiteX921" fmla="*/ 3105400 w 7467600"/>
              <a:gd name="connsiteY921" fmla="*/ 0 h 6858000"/>
              <a:gd name="connsiteX922" fmla="*/ 3094669 w 7467600"/>
              <a:gd name="connsiteY922" fmla="*/ 30308 h 6858000"/>
              <a:gd name="connsiteX923" fmla="*/ 2901945 w 7467600"/>
              <a:gd name="connsiteY923" fmla="*/ 466538 h 6858000"/>
              <a:gd name="connsiteX924" fmla="*/ 2815209 w 7467600"/>
              <a:gd name="connsiteY924" fmla="*/ 497361 h 6858000"/>
              <a:gd name="connsiteX925" fmla="*/ 2844845 w 7467600"/>
              <a:gd name="connsiteY925" fmla="*/ 127638 h 6858000"/>
              <a:gd name="connsiteX926" fmla="*/ 2867960 w 7467600"/>
              <a:gd name="connsiteY926" fmla="*/ 0 h 6858000"/>
              <a:gd name="connsiteX927" fmla="*/ 1057230 w 7467600"/>
              <a:gd name="connsiteY927" fmla="*/ 0 h 6858000"/>
              <a:gd name="connsiteX928" fmla="*/ 1111003 w 7467600"/>
              <a:gd name="connsiteY928" fmla="*/ 0 h 6858000"/>
              <a:gd name="connsiteX929" fmla="*/ 1125553 w 7467600"/>
              <a:gd name="connsiteY929" fmla="*/ 52588 h 6858000"/>
              <a:gd name="connsiteX930" fmla="*/ 1304276 w 7467600"/>
              <a:gd name="connsiteY930" fmla="*/ 476275 h 6858000"/>
              <a:gd name="connsiteX931" fmla="*/ 1492066 w 7467600"/>
              <a:gd name="connsiteY931" fmla="*/ 886333 h 6858000"/>
              <a:gd name="connsiteX932" fmla="*/ 1423698 w 7467600"/>
              <a:gd name="connsiteY932" fmla="*/ 710817 h 6858000"/>
              <a:gd name="connsiteX933" fmla="*/ 1357609 w 7467600"/>
              <a:gd name="connsiteY933" fmla="*/ 532892 h 6858000"/>
              <a:gd name="connsiteX934" fmla="*/ 1309550 w 7467600"/>
              <a:gd name="connsiteY934" fmla="*/ 374031 h 6858000"/>
              <a:gd name="connsiteX935" fmla="*/ 1193673 w 7467600"/>
              <a:gd name="connsiteY935" fmla="*/ 49533 h 6858000"/>
              <a:gd name="connsiteX936" fmla="*/ 1164391 w 7467600"/>
              <a:gd name="connsiteY936" fmla="*/ 0 h 6858000"/>
              <a:gd name="connsiteX937" fmla="*/ 1200666 w 7467600"/>
              <a:gd name="connsiteY937" fmla="*/ 0 h 6858000"/>
              <a:gd name="connsiteX938" fmla="*/ 1223408 w 7467600"/>
              <a:gd name="connsiteY938" fmla="*/ 38996 h 6858000"/>
              <a:gd name="connsiteX939" fmla="*/ 1339635 w 7467600"/>
              <a:gd name="connsiteY939" fmla="*/ 365517 h 6858000"/>
              <a:gd name="connsiteX940" fmla="*/ 1387469 w 7467600"/>
              <a:gd name="connsiteY940" fmla="*/ 523079 h 6858000"/>
              <a:gd name="connsiteX941" fmla="*/ 1452685 w 7467600"/>
              <a:gd name="connsiteY941" fmla="*/ 699806 h 6858000"/>
              <a:gd name="connsiteX942" fmla="*/ 1492092 w 7467600"/>
              <a:gd name="connsiteY942" fmla="*/ 800424 h 6858000"/>
              <a:gd name="connsiteX943" fmla="*/ 1455302 w 7467600"/>
              <a:gd name="connsiteY943" fmla="*/ 632913 h 6858000"/>
              <a:gd name="connsiteX944" fmla="*/ 1222336 w 7467600"/>
              <a:gd name="connsiteY944" fmla="*/ 9480 h 6858000"/>
              <a:gd name="connsiteX945" fmla="*/ 1214634 w 7467600"/>
              <a:gd name="connsiteY945" fmla="*/ 0 h 6858000"/>
              <a:gd name="connsiteX946" fmla="*/ 1289827 w 7467600"/>
              <a:gd name="connsiteY946" fmla="*/ 0 h 6858000"/>
              <a:gd name="connsiteX947" fmla="*/ 1321076 w 7467600"/>
              <a:gd name="connsiteY947" fmla="*/ 59722 h 6858000"/>
              <a:gd name="connsiteX948" fmla="*/ 1512579 w 7467600"/>
              <a:gd name="connsiteY948" fmla="*/ 626441 h 6858000"/>
              <a:gd name="connsiteX949" fmla="*/ 1506076 w 7467600"/>
              <a:gd name="connsiteY949" fmla="*/ 1089289 h 6858000"/>
              <a:gd name="connsiteX950" fmla="*/ 1486346 w 7467600"/>
              <a:gd name="connsiteY950" fmla="*/ 1079919 h 6858000"/>
              <a:gd name="connsiteX951" fmla="*/ 1070511 w 7467600"/>
              <a:gd name="connsiteY951" fmla="*/ 48609 h 6858000"/>
              <a:gd name="connsiteX952" fmla="*/ 1057230 w 7467600"/>
              <a:gd name="connsiteY952" fmla="*/ 0 h 6858000"/>
              <a:gd name="connsiteX953" fmla="*/ 43151 w 7467600"/>
              <a:gd name="connsiteY953" fmla="*/ 0 h 6858000"/>
              <a:gd name="connsiteX954" fmla="*/ 95283 w 7467600"/>
              <a:gd name="connsiteY954" fmla="*/ 0 h 6858000"/>
              <a:gd name="connsiteX955" fmla="*/ 300708 w 7467600"/>
              <a:gd name="connsiteY955" fmla="*/ 154571 h 6858000"/>
              <a:gd name="connsiteX956" fmla="*/ 530414 w 7467600"/>
              <a:gd name="connsiteY956" fmla="*/ 354673 h 6858000"/>
              <a:gd name="connsiteX957" fmla="*/ 333785 w 7467600"/>
              <a:gd name="connsiteY957" fmla="*/ 161564 h 6858000"/>
              <a:gd name="connsiteX958" fmla="*/ 147005 w 7467600"/>
              <a:gd name="connsiteY958" fmla="*/ 0 h 6858000"/>
              <a:gd name="connsiteX959" fmla="*/ 272509 w 7467600"/>
              <a:gd name="connsiteY959" fmla="*/ 0 h 6858000"/>
              <a:gd name="connsiteX960" fmla="*/ 326276 w 7467600"/>
              <a:gd name="connsiteY960" fmla="*/ 45847 h 6858000"/>
              <a:gd name="connsiteX961" fmla="*/ 823759 w 7467600"/>
              <a:gd name="connsiteY961" fmla="*/ 574145 h 6858000"/>
              <a:gd name="connsiteX962" fmla="*/ 811254 w 7467600"/>
              <a:gd name="connsiteY962" fmla="*/ 665546 h 6858000"/>
              <a:gd name="connsiteX963" fmla="*/ 154042 w 7467600"/>
              <a:gd name="connsiteY963" fmla="*/ 261522 h 6858000"/>
              <a:gd name="connsiteX964" fmla="*/ 13550 w 7467600"/>
              <a:gd name="connsiteY964" fmla="*/ 158423 h 6858000"/>
              <a:gd name="connsiteX965" fmla="*/ 0 w 7467600"/>
              <a:gd name="connsiteY965" fmla="*/ 146618 h 6858000"/>
              <a:gd name="connsiteX966" fmla="*/ 0 w 7467600"/>
              <a:gd name="connsiteY966" fmla="*/ 59161 h 6858000"/>
              <a:gd name="connsiteX967" fmla="*/ 45427 w 7467600"/>
              <a:gd name="connsiteY967" fmla="*/ 101078 h 6858000"/>
              <a:gd name="connsiteX968" fmla="*/ 630103 w 7467600"/>
              <a:gd name="connsiteY968" fmla="*/ 485885 h 6858000"/>
              <a:gd name="connsiteX969" fmla="*/ 532040 w 7467600"/>
              <a:gd name="connsiteY969" fmla="*/ 399359 h 6858000"/>
              <a:gd name="connsiteX970" fmla="*/ 517618 w 7467600"/>
              <a:gd name="connsiteY970" fmla="*/ 385726 h 6858000"/>
              <a:gd name="connsiteX971" fmla="*/ 285074 w 7467600"/>
              <a:gd name="connsiteY971" fmla="*/ 182755 h 6858000"/>
              <a:gd name="connsiteX972" fmla="*/ 43151 w 7467600"/>
              <a:gd name="connsiteY97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015907 w 7467600"/>
              <a:gd name="connsiteY78" fmla="*/ 5541548 h 6858000"/>
              <a:gd name="connsiteX79" fmla="*/ 7259646 w 7467600"/>
              <a:gd name="connsiteY79" fmla="*/ 5765985 h 6858000"/>
              <a:gd name="connsiteX80" fmla="*/ 7467600 w 7467600"/>
              <a:gd name="connsiteY80" fmla="*/ 6012219 h 6858000"/>
              <a:gd name="connsiteX81" fmla="*/ 7105827 w 7467600"/>
              <a:gd name="connsiteY81" fmla="*/ 5718700 h 6858000"/>
              <a:gd name="connsiteX82" fmla="*/ 7356878 w 7467600"/>
              <a:gd name="connsiteY82" fmla="*/ 5981332 h 6858000"/>
              <a:gd name="connsiteX83" fmla="*/ 7467600 w 7467600"/>
              <a:gd name="connsiteY83" fmla="*/ 6117703 h 6858000"/>
              <a:gd name="connsiteX84" fmla="*/ 7467600 w 7467600"/>
              <a:gd name="connsiteY84" fmla="*/ 6163634 h 6858000"/>
              <a:gd name="connsiteX85" fmla="*/ 7403637 w 7467600"/>
              <a:gd name="connsiteY85" fmla="*/ 6083957 h 6858000"/>
              <a:gd name="connsiteX86" fmla="*/ 7254615 w 7467600"/>
              <a:gd name="connsiteY86" fmla="*/ 5911918 h 6858000"/>
              <a:gd name="connsiteX87" fmla="*/ 7312589 w 7467600"/>
              <a:gd name="connsiteY87" fmla="*/ 5982309 h 6858000"/>
              <a:gd name="connsiteX88" fmla="*/ 7448321 w 7467600"/>
              <a:gd name="connsiteY88" fmla="*/ 6190991 h 6858000"/>
              <a:gd name="connsiteX89" fmla="*/ 7467600 w 7467600"/>
              <a:gd name="connsiteY89" fmla="*/ 6221686 h 6858000"/>
              <a:gd name="connsiteX90" fmla="*/ 7467600 w 7467600"/>
              <a:gd name="connsiteY90" fmla="*/ 6334256 h 6858000"/>
              <a:gd name="connsiteX91" fmla="*/ 7454976 w 7467600"/>
              <a:gd name="connsiteY91" fmla="*/ 6318297 h 6858000"/>
              <a:gd name="connsiteX92" fmla="*/ 7042773 w 7467600"/>
              <a:gd name="connsiteY92" fmla="*/ 5734011 h 6858000"/>
              <a:gd name="connsiteX93" fmla="*/ 1456157 w 7467600"/>
              <a:gd name="connsiteY93" fmla="*/ 5371404 h 6858000"/>
              <a:gd name="connsiteX94" fmla="*/ 1244432 w 7467600"/>
              <a:gd name="connsiteY94" fmla="*/ 5385601 h 6858000"/>
              <a:gd name="connsiteX95" fmla="*/ 973990 w 7467600"/>
              <a:gd name="connsiteY95" fmla="*/ 5424940 h 6858000"/>
              <a:gd name="connsiteX96" fmla="*/ 1103809 w 7467600"/>
              <a:gd name="connsiteY96" fmla="*/ 5433720 h 6858000"/>
              <a:gd name="connsiteX97" fmla="*/ 1123454 w 7467600"/>
              <a:gd name="connsiteY97" fmla="*/ 5435727 h 6858000"/>
              <a:gd name="connsiteX98" fmla="*/ 1737017 w 7467600"/>
              <a:gd name="connsiteY98" fmla="*/ 5452183 h 6858000"/>
              <a:gd name="connsiteX99" fmla="*/ 1824397 w 7467600"/>
              <a:gd name="connsiteY99" fmla="*/ 5447757 h 6858000"/>
              <a:gd name="connsiteX100" fmla="*/ 2070059 w 7467600"/>
              <a:gd name="connsiteY100" fmla="*/ 5441660 h 6858000"/>
              <a:gd name="connsiteX101" fmla="*/ 1456157 w 7467600"/>
              <a:gd name="connsiteY101" fmla="*/ 5371404 h 6858000"/>
              <a:gd name="connsiteX102" fmla="*/ 4988186 w 7467600"/>
              <a:gd name="connsiteY102" fmla="*/ 5216467 h 6858000"/>
              <a:gd name="connsiteX103" fmla="*/ 4777334 w 7467600"/>
              <a:gd name="connsiteY103" fmla="*/ 5406072 h 6858000"/>
              <a:gd name="connsiteX104" fmla="*/ 4718341 w 7467600"/>
              <a:gd name="connsiteY104" fmla="*/ 5468043 h 6858000"/>
              <a:gd name="connsiteX105" fmla="*/ 4604655 w 7467600"/>
              <a:gd name="connsiteY105" fmla="*/ 5583434 h 6858000"/>
              <a:gd name="connsiteX106" fmla="*/ 4565074 w 7467600"/>
              <a:gd name="connsiteY106" fmla="*/ 5618550 h 6858000"/>
              <a:gd name="connsiteX107" fmla="*/ 4988186 w 7467600"/>
              <a:gd name="connsiteY107" fmla="*/ 5216467 h 6858000"/>
              <a:gd name="connsiteX108" fmla="*/ 4978032 w 7467600"/>
              <a:gd name="connsiteY108" fmla="*/ 5183809 h 6858000"/>
              <a:gd name="connsiteX109" fmla="*/ 4463413 w 7467600"/>
              <a:gd name="connsiteY109" fmla="*/ 5615162 h 6858000"/>
              <a:gd name="connsiteX110" fmla="*/ 4358134 w 7467600"/>
              <a:gd name="connsiteY110" fmla="*/ 5742791 h 6858000"/>
              <a:gd name="connsiteX111" fmla="*/ 4376219 w 7467600"/>
              <a:gd name="connsiteY111" fmla="*/ 5729027 h 6858000"/>
              <a:gd name="connsiteX112" fmla="*/ 4582340 w 7467600"/>
              <a:gd name="connsiteY112" fmla="*/ 5561037 h 6858000"/>
              <a:gd name="connsiteX113" fmla="*/ 4694684 w 7467600"/>
              <a:gd name="connsiteY113" fmla="*/ 5447098 h 6858000"/>
              <a:gd name="connsiteX114" fmla="*/ 4754123 w 7467600"/>
              <a:gd name="connsiteY114" fmla="*/ 5384643 h 6858000"/>
              <a:gd name="connsiteX115" fmla="*/ 4978032 w 7467600"/>
              <a:gd name="connsiteY115" fmla="*/ 5183809 h 6858000"/>
              <a:gd name="connsiteX116" fmla="*/ 1903353 w 7467600"/>
              <a:gd name="connsiteY116" fmla="*/ 5044827 h 6858000"/>
              <a:gd name="connsiteX117" fmla="*/ 1936931 w 7467600"/>
              <a:gd name="connsiteY117" fmla="*/ 5093954 h 6858000"/>
              <a:gd name="connsiteX118" fmla="*/ 2195868 w 7467600"/>
              <a:gd name="connsiteY118" fmla="*/ 5396574 h 6858000"/>
              <a:gd name="connsiteX119" fmla="*/ 2088852 w 7467600"/>
              <a:gd name="connsiteY119" fmla="*/ 5166123 h 6858000"/>
              <a:gd name="connsiteX120" fmla="*/ 1958241 w 7467600"/>
              <a:gd name="connsiteY120" fmla="*/ 5067955 h 6858000"/>
              <a:gd name="connsiteX121" fmla="*/ 1903353 w 7467600"/>
              <a:gd name="connsiteY121" fmla="*/ 5044827 h 6858000"/>
              <a:gd name="connsiteX122" fmla="*/ 1979378 w 7467600"/>
              <a:gd name="connsiteY122" fmla="*/ 4769504 h 6858000"/>
              <a:gd name="connsiteX123" fmla="*/ 2882120 w 7467600"/>
              <a:gd name="connsiteY123" fmla="*/ 5064547 h 6858000"/>
              <a:gd name="connsiteX124" fmla="*/ 2793103 w 7467600"/>
              <a:gd name="connsiteY124" fmla="*/ 5039699 h 6858000"/>
              <a:gd name="connsiteX125" fmla="*/ 2770041 w 7467600"/>
              <a:gd name="connsiteY125" fmla="*/ 5033634 h 6858000"/>
              <a:gd name="connsiteX126" fmla="*/ 1979378 w 7467600"/>
              <a:gd name="connsiteY126" fmla="*/ 4769504 h 6858000"/>
              <a:gd name="connsiteX127" fmla="*/ 1927410 w 7467600"/>
              <a:gd name="connsiteY127" fmla="*/ 4716164 h 6858000"/>
              <a:gd name="connsiteX128" fmla="*/ 1959587 w 7467600"/>
              <a:gd name="connsiteY128" fmla="*/ 4728849 h 6858000"/>
              <a:gd name="connsiteX129" fmla="*/ 2777707 w 7467600"/>
              <a:gd name="connsiteY129" fmla="*/ 5003991 h 6858000"/>
              <a:gd name="connsiteX130" fmla="*/ 2800768 w 7467600"/>
              <a:gd name="connsiteY130" fmla="*/ 5010056 h 6858000"/>
              <a:gd name="connsiteX131" fmla="*/ 2879408 w 7467600"/>
              <a:gd name="connsiteY131" fmla="*/ 5031590 h 6858000"/>
              <a:gd name="connsiteX132" fmla="*/ 2862295 w 7467600"/>
              <a:gd name="connsiteY132" fmla="*/ 5022958 h 6858000"/>
              <a:gd name="connsiteX133" fmla="*/ 2813343 w 7467600"/>
              <a:gd name="connsiteY133" fmla="*/ 4998369 h 6858000"/>
              <a:gd name="connsiteX134" fmla="*/ 2646245 w 7467600"/>
              <a:gd name="connsiteY134" fmla="*/ 4930999 h 6858000"/>
              <a:gd name="connsiteX135" fmla="*/ 1999243 w 7467600"/>
              <a:gd name="connsiteY135" fmla="*/ 4730524 h 6858000"/>
              <a:gd name="connsiteX136" fmla="*/ 1979527 w 7467600"/>
              <a:gd name="connsiteY136" fmla="*/ 4726651 h 6858000"/>
              <a:gd name="connsiteX137" fmla="*/ 1927410 w 7467600"/>
              <a:gd name="connsiteY137" fmla="*/ 4716164 h 6858000"/>
              <a:gd name="connsiteX138" fmla="*/ 1997014 w 7467600"/>
              <a:gd name="connsiteY138" fmla="*/ 4698007 h 6858000"/>
              <a:gd name="connsiteX139" fmla="*/ 2005458 w 7467600"/>
              <a:gd name="connsiteY139" fmla="*/ 4699540 h 6858000"/>
              <a:gd name="connsiteX140" fmla="*/ 2657186 w 7467600"/>
              <a:gd name="connsiteY140" fmla="*/ 4901687 h 6858000"/>
              <a:gd name="connsiteX141" fmla="*/ 2826662 w 7467600"/>
              <a:gd name="connsiteY141" fmla="*/ 4970362 h 6858000"/>
              <a:gd name="connsiteX142" fmla="*/ 2876100 w 7467600"/>
              <a:gd name="connsiteY142" fmla="*/ 4995397 h 6858000"/>
              <a:gd name="connsiteX143" fmla="*/ 3042600 w 7467600"/>
              <a:gd name="connsiteY143" fmla="*/ 5059532 h 6858000"/>
              <a:gd name="connsiteX144" fmla="*/ 1997014 w 7467600"/>
              <a:gd name="connsiteY144" fmla="*/ 4698007 h 6858000"/>
              <a:gd name="connsiteX145" fmla="*/ 2305292 w 7467600"/>
              <a:gd name="connsiteY145" fmla="*/ 4219492 h 6858000"/>
              <a:gd name="connsiteX146" fmla="*/ 3360922 w 7467600"/>
              <a:gd name="connsiteY146" fmla="*/ 4529373 h 6858000"/>
              <a:gd name="connsiteX147" fmla="*/ 3492420 w 7467600"/>
              <a:gd name="connsiteY147" fmla="*/ 4510145 h 6858000"/>
              <a:gd name="connsiteX148" fmla="*/ 3364086 w 7467600"/>
              <a:gd name="connsiteY148" fmla="*/ 4480340 h 6858000"/>
              <a:gd name="connsiteX149" fmla="*/ 3225818 w 7467600"/>
              <a:gd name="connsiteY149" fmla="*/ 4411822 h 6858000"/>
              <a:gd name="connsiteX150" fmla="*/ 3129696 w 7467600"/>
              <a:gd name="connsiteY150" fmla="*/ 4360704 h 6858000"/>
              <a:gd name="connsiteX151" fmla="*/ 2814545 w 7467600"/>
              <a:gd name="connsiteY151" fmla="*/ 4282955 h 6858000"/>
              <a:gd name="connsiteX152" fmla="*/ 2305292 w 7467600"/>
              <a:gd name="connsiteY152" fmla="*/ 4219492 h 6858000"/>
              <a:gd name="connsiteX153" fmla="*/ 2626982 w 7467600"/>
              <a:gd name="connsiteY153" fmla="*/ 4206450 h 6858000"/>
              <a:gd name="connsiteX154" fmla="*/ 2490617 w 7467600"/>
              <a:gd name="connsiteY154" fmla="*/ 4206951 h 6858000"/>
              <a:gd name="connsiteX155" fmla="*/ 2819869 w 7467600"/>
              <a:gd name="connsiteY155" fmla="*/ 4252936 h 6858000"/>
              <a:gd name="connsiteX156" fmla="*/ 3143018 w 7467600"/>
              <a:gd name="connsiteY156" fmla="*/ 4332698 h 6858000"/>
              <a:gd name="connsiteX157" fmla="*/ 3241520 w 7467600"/>
              <a:gd name="connsiteY157" fmla="*/ 4385112 h 6858000"/>
              <a:gd name="connsiteX158" fmla="*/ 3374575 w 7467600"/>
              <a:gd name="connsiteY158" fmla="*/ 4451517 h 6858000"/>
              <a:gd name="connsiteX159" fmla="*/ 3505221 w 7467600"/>
              <a:gd name="connsiteY159" fmla="*/ 4480757 h 6858000"/>
              <a:gd name="connsiteX160" fmla="*/ 2626982 w 7467600"/>
              <a:gd name="connsiteY160" fmla="*/ 4206450 h 6858000"/>
              <a:gd name="connsiteX161" fmla="*/ 1310106 w 7467600"/>
              <a:gd name="connsiteY161" fmla="*/ 3943217 h 6858000"/>
              <a:gd name="connsiteX162" fmla="*/ 854994 w 7467600"/>
              <a:gd name="connsiteY162" fmla="*/ 4399136 h 6858000"/>
              <a:gd name="connsiteX163" fmla="*/ 742462 w 7467600"/>
              <a:gd name="connsiteY163" fmla="*/ 4594648 h 6858000"/>
              <a:gd name="connsiteX164" fmla="*/ 820602 w 7467600"/>
              <a:gd name="connsiteY164" fmla="*/ 4485915 h 6858000"/>
              <a:gd name="connsiteX165" fmla="*/ 878295 w 7467600"/>
              <a:gd name="connsiteY165" fmla="*/ 4403594 h 6858000"/>
              <a:gd name="connsiteX166" fmla="*/ 1240607 w 7467600"/>
              <a:gd name="connsiteY166" fmla="*/ 4010401 h 6858000"/>
              <a:gd name="connsiteX167" fmla="*/ 1310106 w 7467600"/>
              <a:gd name="connsiteY167" fmla="*/ 3943217 h 6858000"/>
              <a:gd name="connsiteX168" fmla="*/ 1423113 w 7467600"/>
              <a:gd name="connsiteY168" fmla="*/ 3874565 h 6858000"/>
              <a:gd name="connsiteX169" fmla="*/ 1260565 w 7467600"/>
              <a:gd name="connsiteY169" fmla="*/ 4031982 h 6858000"/>
              <a:gd name="connsiteX170" fmla="*/ 901900 w 7467600"/>
              <a:gd name="connsiteY170" fmla="*/ 4421236 h 6858000"/>
              <a:gd name="connsiteX171" fmla="*/ 845044 w 7467600"/>
              <a:gd name="connsiteY171" fmla="*/ 4502436 h 6858000"/>
              <a:gd name="connsiteX172" fmla="*/ 685926 w 7467600"/>
              <a:gd name="connsiteY172" fmla="*/ 4703069 h 6858000"/>
              <a:gd name="connsiteX173" fmla="*/ 684248 w 7467600"/>
              <a:gd name="connsiteY173" fmla="*/ 4706721 h 6858000"/>
              <a:gd name="connsiteX174" fmla="*/ 1423113 w 7467600"/>
              <a:gd name="connsiteY174" fmla="*/ 3874565 h 6858000"/>
              <a:gd name="connsiteX175" fmla="*/ 3316479 w 7467600"/>
              <a:gd name="connsiteY175" fmla="*/ 3872136 h 6858000"/>
              <a:gd name="connsiteX176" fmla="*/ 3546806 w 7467600"/>
              <a:gd name="connsiteY176" fmla="*/ 4356139 h 6858000"/>
              <a:gd name="connsiteX177" fmla="*/ 3364433 w 7467600"/>
              <a:gd name="connsiteY177" fmla="*/ 3953121 h 6858000"/>
              <a:gd name="connsiteX178" fmla="*/ 3316479 w 7467600"/>
              <a:gd name="connsiteY178" fmla="*/ 3872136 h 6858000"/>
              <a:gd name="connsiteX179" fmla="*/ 3291335 w 7467600"/>
              <a:gd name="connsiteY179" fmla="*/ 3767420 h 6858000"/>
              <a:gd name="connsiteX180" fmla="*/ 3390805 w 7467600"/>
              <a:gd name="connsiteY180" fmla="*/ 3937163 h 6858000"/>
              <a:gd name="connsiteX181" fmla="*/ 3579062 w 7467600"/>
              <a:gd name="connsiteY181" fmla="*/ 4359040 h 6858000"/>
              <a:gd name="connsiteX182" fmla="*/ 3467355 w 7467600"/>
              <a:gd name="connsiteY182" fmla="*/ 3988130 h 6858000"/>
              <a:gd name="connsiteX183" fmla="*/ 3310753 w 7467600"/>
              <a:gd name="connsiteY183" fmla="*/ 3787140 h 6858000"/>
              <a:gd name="connsiteX184" fmla="*/ 3291335 w 7467600"/>
              <a:gd name="connsiteY184" fmla="*/ 3767420 h 6858000"/>
              <a:gd name="connsiteX185" fmla="*/ 1635889 w 7467600"/>
              <a:gd name="connsiteY185" fmla="*/ 3709494 h 6858000"/>
              <a:gd name="connsiteX186" fmla="*/ 1634800 w 7467600"/>
              <a:gd name="connsiteY186" fmla="*/ 3731111 h 6858000"/>
              <a:gd name="connsiteX187" fmla="*/ 1635889 w 7467600"/>
              <a:gd name="connsiteY187" fmla="*/ 3709494 h 6858000"/>
              <a:gd name="connsiteX188" fmla="*/ 1510397 w 7467600"/>
              <a:gd name="connsiteY188" fmla="*/ 3684705 h 6858000"/>
              <a:gd name="connsiteX189" fmla="*/ 1146550 w 7467600"/>
              <a:gd name="connsiteY189" fmla="*/ 3802012 h 6858000"/>
              <a:gd name="connsiteX190" fmla="*/ 698834 w 7467600"/>
              <a:gd name="connsiteY190" fmla="*/ 3952272 h 6858000"/>
              <a:gd name="connsiteX191" fmla="*/ 34256 w 7467600"/>
              <a:gd name="connsiteY191" fmla="*/ 4347603 h 6858000"/>
              <a:gd name="connsiteX192" fmla="*/ 527241 w 7467600"/>
              <a:gd name="connsiteY192" fmla="*/ 4065078 h 6858000"/>
              <a:gd name="connsiteX193" fmla="*/ 1510397 w 7467600"/>
              <a:gd name="connsiteY193" fmla="*/ 3684705 h 6858000"/>
              <a:gd name="connsiteX194" fmla="*/ 1313114 w 7467600"/>
              <a:gd name="connsiteY194" fmla="*/ 3655216 h 6858000"/>
              <a:gd name="connsiteX195" fmla="*/ 1109304 w 7467600"/>
              <a:gd name="connsiteY195" fmla="*/ 3669030 h 6858000"/>
              <a:gd name="connsiteX196" fmla="*/ 8129 w 7467600"/>
              <a:gd name="connsiteY196" fmla="*/ 4330519 h 6858000"/>
              <a:gd name="connsiteX197" fmla="*/ 687572 w 7467600"/>
              <a:gd name="connsiteY197" fmla="*/ 3925629 h 6858000"/>
              <a:gd name="connsiteX198" fmla="*/ 1138365 w 7467600"/>
              <a:gd name="connsiteY198" fmla="*/ 3774515 h 6858000"/>
              <a:gd name="connsiteX199" fmla="*/ 1505579 w 7467600"/>
              <a:gd name="connsiteY199" fmla="*/ 3655526 h 6858000"/>
              <a:gd name="connsiteX200" fmla="*/ 1313114 w 7467600"/>
              <a:gd name="connsiteY200" fmla="*/ 3655216 h 6858000"/>
              <a:gd name="connsiteX201" fmla="*/ 3655073 w 7467600"/>
              <a:gd name="connsiteY201" fmla="*/ 3650884 h 6858000"/>
              <a:gd name="connsiteX202" fmla="*/ 3989938 w 7467600"/>
              <a:gd name="connsiteY202" fmla="*/ 3991685 h 6858000"/>
              <a:gd name="connsiteX203" fmla="*/ 4393907 w 7467600"/>
              <a:gd name="connsiteY203" fmla="*/ 4261258 h 6858000"/>
              <a:gd name="connsiteX204" fmla="*/ 4648051 w 7467600"/>
              <a:gd name="connsiteY204" fmla="*/ 4374051 h 6858000"/>
              <a:gd name="connsiteX205" fmla="*/ 4383389 w 7467600"/>
              <a:gd name="connsiteY205" fmla="*/ 4184369 h 6858000"/>
              <a:gd name="connsiteX206" fmla="*/ 4165508 w 7467600"/>
              <a:gd name="connsiteY206" fmla="*/ 4035196 h 6858000"/>
              <a:gd name="connsiteX207" fmla="*/ 4068162 w 7467600"/>
              <a:gd name="connsiteY207" fmla="*/ 3953394 h 6858000"/>
              <a:gd name="connsiteX208" fmla="*/ 3981416 w 7467600"/>
              <a:gd name="connsiteY208" fmla="*/ 3880482 h 6858000"/>
              <a:gd name="connsiteX209" fmla="*/ 3800147 w 7467600"/>
              <a:gd name="connsiteY209" fmla="*/ 3749872 h 6858000"/>
              <a:gd name="connsiteX210" fmla="*/ 3655073 w 7467600"/>
              <a:gd name="connsiteY210" fmla="*/ 3650884 h 6858000"/>
              <a:gd name="connsiteX211" fmla="*/ 3670252 w 7467600"/>
              <a:gd name="connsiteY211" fmla="*/ 3622798 h 6858000"/>
              <a:gd name="connsiteX212" fmla="*/ 3817258 w 7467600"/>
              <a:gd name="connsiteY212" fmla="*/ 3723577 h 6858000"/>
              <a:gd name="connsiteX213" fmla="*/ 4000461 w 7467600"/>
              <a:gd name="connsiteY213" fmla="*/ 3855966 h 6858000"/>
              <a:gd name="connsiteX214" fmla="*/ 4088180 w 7467600"/>
              <a:gd name="connsiteY214" fmla="*/ 3929774 h 6858000"/>
              <a:gd name="connsiteX215" fmla="*/ 4184555 w 7467600"/>
              <a:gd name="connsiteY215" fmla="*/ 4010683 h 6858000"/>
              <a:gd name="connsiteX216" fmla="*/ 4399563 w 7467600"/>
              <a:gd name="connsiteY216" fmla="*/ 4158106 h 6858000"/>
              <a:gd name="connsiteX217" fmla="*/ 4684469 w 7467600"/>
              <a:gd name="connsiteY217" fmla="*/ 4364680 h 6858000"/>
              <a:gd name="connsiteX218" fmla="*/ 4690271 w 7467600"/>
              <a:gd name="connsiteY218" fmla="*/ 4370034 h 6858000"/>
              <a:gd name="connsiteX219" fmla="*/ 4136093 w 7467600"/>
              <a:gd name="connsiteY219" fmla="*/ 3858466 h 6858000"/>
              <a:gd name="connsiteX220" fmla="*/ 3670252 w 7467600"/>
              <a:gd name="connsiteY220" fmla="*/ 3622798 h 6858000"/>
              <a:gd name="connsiteX221" fmla="*/ 4440129 w 7467600"/>
              <a:gd name="connsiteY221" fmla="*/ 3448571 h 6858000"/>
              <a:gd name="connsiteX222" fmla="*/ 4856525 w 7467600"/>
              <a:gd name="connsiteY222" fmla="*/ 3915351 h 6858000"/>
              <a:gd name="connsiteX223" fmla="*/ 5059055 w 7467600"/>
              <a:gd name="connsiteY223" fmla="*/ 4108918 h 6858000"/>
              <a:gd name="connsiteX224" fmla="*/ 5290070 w 7467600"/>
              <a:gd name="connsiteY224" fmla="*/ 4263619 h 6858000"/>
              <a:gd name="connsiteX225" fmla="*/ 4834991 w 7467600"/>
              <a:gd name="connsiteY225" fmla="*/ 3830985 h 6858000"/>
              <a:gd name="connsiteX226" fmla="*/ 4440129 w 7467600"/>
              <a:gd name="connsiteY226" fmla="*/ 3448571 h 6858000"/>
              <a:gd name="connsiteX227" fmla="*/ 4441737 w 7467600"/>
              <a:gd name="connsiteY227" fmla="*/ 3399734 h 6858000"/>
              <a:gd name="connsiteX228" fmla="*/ 4431236 w 7467600"/>
              <a:gd name="connsiteY228" fmla="*/ 3400954 h 6858000"/>
              <a:gd name="connsiteX229" fmla="*/ 4557150 w 7467600"/>
              <a:gd name="connsiteY229" fmla="*/ 3510023 h 6858000"/>
              <a:gd name="connsiteX230" fmla="*/ 4856936 w 7467600"/>
              <a:gd name="connsiteY230" fmla="*/ 3809146 h 6858000"/>
              <a:gd name="connsiteX231" fmla="*/ 5111996 w 7467600"/>
              <a:gd name="connsiteY231" fmla="*/ 4065759 h 6858000"/>
              <a:gd name="connsiteX232" fmla="*/ 5388878 w 7467600"/>
              <a:gd name="connsiteY232" fmla="*/ 4300185 h 6858000"/>
              <a:gd name="connsiteX233" fmla="*/ 5425556 w 7467600"/>
              <a:gd name="connsiteY233" fmla="*/ 4308967 h 6858000"/>
              <a:gd name="connsiteX234" fmla="*/ 4943646 w 7467600"/>
              <a:gd name="connsiteY234" fmla="*/ 3822916 h 6858000"/>
              <a:gd name="connsiteX235" fmla="*/ 4594837 w 7467600"/>
              <a:gd name="connsiteY235" fmla="*/ 3532274 h 6858000"/>
              <a:gd name="connsiteX236" fmla="*/ 4441737 w 7467600"/>
              <a:gd name="connsiteY236" fmla="*/ 3399734 h 6858000"/>
              <a:gd name="connsiteX237" fmla="*/ 5425834 w 7467600"/>
              <a:gd name="connsiteY237" fmla="*/ 3162785 h 6858000"/>
              <a:gd name="connsiteX238" fmla="*/ 5401644 w 7467600"/>
              <a:gd name="connsiteY238" fmla="*/ 3617847 h 6858000"/>
              <a:gd name="connsiteX239" fmla="*/ 5467256 w 7467600"/>
              <a:gd name="connsiteY239" fmla="*/ 4175494 h 6858000"/>
              <a:gd name="connsiteX240" fmla="*/ 5448069 w 7467600"/>
              <a:gd name="connsiteY240" fmla="*/ 3567554 h 6858000"/>
              <a:gd name="connsiteX241" fmla="*/ 5425834 w 7467600"/>
              <a:gd name="connsiteY241" fmla="*/ 3162785 h 6858000"/>
              <a:gd name="connsiteX242" fmla="*/ 1318687 w 7467600"/>
              <a:gd name="connsiteY242" fmla="*/ 3113840 h 6858000"/>
              <a:gd name="connsiteX243" fmla="*/ 1066793 w 7467600"/>
              <a:gd name="connsiteY243" fmla="*/ 3212171 h 6858000"/>
              <a:gd name="connsiteX244" fmla="*/ 993319 w 7467600"/>
              <a:gd name="connsiteY244" fmla="*/ 3247648 h 6858000"/>
              <a:gd name="connsiteX245" fmla="*/ 853081 w 7467600"/>
              <a:gd name="connsiteY245" fmla="*/ 3312410 h 6858000"/>
              <a:gd name="connsiteX246" fmla="*/ 805957 w 7467600"/>
              <a:gd name="connsiteY246" fmla="*/ 3330443 h 6858000"/>
              <a:gd name="connsiteX247" fmla="*/ 1318687 w 7467600"/>
              <a:gd name="connsiteY247" fmla="*/ 3113840 h 6858000"/>
              <a:gd name="connsiteX248" fmla="*/ 5453702 w 7467600"/>
              <a:gd name="connsiteY248" fmla="*/ 3090882 h 6858000"/>
              <a:gd name="connsiteX249" fmla="*/ 5480135 w 7467600"/>
              <a:gd name="connsiteY249" fmla="*/ 3565802 h 6858000"/>
              <a:gd name="connsiteX250" fmla="*/ 5499023 w 7467600"/>
              <a:gd name="connsiteY250" fmla="*/ 4166310 h 6858000"/>
              <a:gd name="connsiteX251" fmla="*/ 5547022 w 7467600"/>
              <a:gd name="connsiteY251" fmla="*/ 3607838 h 6858000"/>
              <a:gd name="connsiteX252" fmla="*/ 5515964 w 7467600"/>
              <a:gd name="connsiteY252" fmla="*/ 3378541 h 6858000"/>
              <a:gd name="connsiteX253" fmla="*/ 5453702 w 7467600"/>
              <a:gd name="connsiteY253" fmla="*/ 3090882 h 6858000"/>
              <a:gd name="connsiteX254" fmla="*/ 1238695 w 7467600"/>
              <a:gd name="connsiteY254" fmla="*/ 3076820 h 6858000"/>
              <a:gd name="connsiteX255" fmla="*/ 716371 w 7467600"/>
              <a:gd name="connsiteY255" fmla="*/ 3293249 h 6858000"/>
              <a:gd name="connsiteX256" fmla="*/ 579522 w 7467600"/>
              <a:gd name="connsiteY256" fmla="*/ 3371759 h 6858000"/>
              <a:gd name="connsiteX257" fmla="*/ 600288 w 7467600"/>
              <a:gd name="connsiteY257" fmla="*/ 3365555 h 6858000"/>
              <a:gd name="connsiteX258" fmla="*/ 840692 w 7467600"/>
              <a:gd name="connsiteY258" fmla="*/ 3284921 h 6858000"/>
              <a:gd name="connsiteX259" fmla="*/ 979248 w 7467600"/>
              <a:gd name="connsiteY259" fmla="*/ 3221003 h 6858000"/>
              <a:gd name="connsiteX260" fmla="*/ 1053282 w 7467600"/>
              <a:gd name="connsiteY260" fmla="*/ 3185247 h 6858000"/>
              <a:gd name="connsiteX261" fmla="*/ 1320603 w 7467600"/>
              <a:gd name="connsiteY261" fmla="*/ 3081281 h 6858000"/>
              <a:gd name="connsiteX262" fmla="*/ 1238695 w 7467600"/>
              <a:gd name="connsiteY262" fmla="*/ 3076820 h 6858000"/>
              <a:gd name="connsiteX263" fmla="*/ 5425627 w 7467600"/>
              <a:gd name="connsiteY263" fmla="*/ 2954192 h 6858000"/>
              <a:gd name="connsiteX264" fmla="*/ 5470770 w 7467600"/>
              <a:gd name="connsiteY264" fmla="*/ 3005435 h 6858000"/>
              <a:gd name="connsiteX265" fmla="*/ 5519779 w 7467600"/>
              <a:gd name="connsiteY265" fmla="*/ 4359223 h 6858000"/>
              <a:gd name="connsiteX266" fmla="*/ 5520293 w 7467600"/>
              <a:gd name="connsiteY266" fmla="*/ 4360602 h 6858000"/>
              <a:gd name="connsiteX267" fmla="*/ 5767221 w 7467600"/>
              <a:gd name="connsiteY267" fmla="*/ 4665564 h 6858000"/>
              <a:gd name="connsiteX268" fmla="*/ 6937169 w 7467600"/>
              <a:gd name="connsiteY268" fmla="*/ 4815941 h 6858000"/>
              <a:gd name="connsiteX269" fmla="*/ 6953922 w 7467600"/>
              <a:gd name="connsiteY269" fmla="*/ 4890068 h 6858000"/>
              <a:gd name="connsiteX270" fmla="*/ 6071359 w 7467600"/>
              <a:gd name="connsiteY270" fmla="*/ 4770770 h 6858000"/>
              <a:gd name="connsiteX271" fmla="*/ 6038839 w 7467600"/>
              <a:gd name="connsiteY271" fmla="*/ 4764474 h 6858000"/>
              <a:gd name="connsiteX272" fmla="*/ 6038706 w 7467600"/>
              <a:gd name="connsiteY272" fmla="*/ 4763847 h 6858000"/>
              <a:gd name="connsiteX273" fmla="*/ 6037784 w 7467600"/>
              <a:gd name="connsiteY273" fmla="*/ 4764270 h 6858000"/>
              <a:gd name="connsiteX274" fmla="*/ 6038839 w 7467600"/>
              <a:gd name="connsiteY274" fmla="*/ 4764474 h 6858000"/>
              <a:gd name="connsiteX275" fmla="*/ 6040338 w 7467600"/>
              <a:gd name="connsiteY275" fmla="*/ 4771418 h 6858000"/>
              <a:gd name="connsiteX276" fmla="*/ 6024488 w 7467600"/>
              <a:gd name="connsiteY276" fmla="*/ 4809903 h 6858000"/>
              <a:gd name="connsiteX277" fmla="*/ 5599771 w 7467600"/>
              <a:gd name="connsiteY277" fmla="*/ 5509652 h 6858000"/>
              <a:gd name="connsiteX278" fmla="*/ 5548843 w 7467600"/>
              <a:gd name="connsiteY278" fmla="*/ 5563845 h 6858000"/>
              <a:gd name="connsiteX279" fmla="*/ 5940952 w 7467600"/>
              <a:gd name="connsiteY279" fmla="*/ 6250028 h 6858000"/>
              <a:gd name="connsiteX280" fmla="*/ 6043441 w 7467600"/>
              <a:gd name="connsiteY280" fmla="*/ 6665847 h 6858000"/>
              <a:gd name="connsiteX281" fmla="*/ 6093432 w 7467600"/>
              <a:gd name="connsiteY281" fmla="*/ 6858000 h 6858000"/>
              <a:gd name="connsiteX282" fmla="*/ 6034344 w 7467600"/>
              <a:gd name="connsiteY282" fmla="*/ 6858000 h 6858000"/>
              <a:gd name="connsiteX283" fmla="*/ 6026679 w 7467600"/>
              <a:gd name="connsiteY283" fmla="*/ 6836959 h 6858000"/>
              <a:gd name="connsiteX284" fmla="*/ 5800441 w 7467600"/>
              <a:gd name="connsiteY284" fmla="*/ 6335286 h 6858000"/>
              <a:gd name="connsiteX285" fmla="*/ 5526562 w 7467600"/>
              <a:gd name="connsiteY285" fmla="*/ 5705388 h 6858000"/>
              <a:gd name="connsiteX286" fmla="*/ 5519640 w 7467600"/>
              <a:gd name="connsiteY286" fmla="*/ 5683774 h 6858000"/>
              <a:gd name="connsiteX287" fmla="*/ 5844559 w 7467600"/>
              <a:gd name="connsiteY287" fmla="*/ 6553349 h 6858000"/>
              <a:gd name="connsiteX288" fmla="*/ 5975994 w 7467600"/>
              <a:gd name="connsiteY288" fmla="*/ 6858000 h 6858000"/>
              <a:gd name="connsiteX289" fmla="*/ 5898547 w 7467600"/>
              <a:gd name="connsiteY289" fmla="*/ 6858000 h 6858000"/>
              <a:gd name="connsiteX290" fmla="*/ 5682041 w 7467600"/>
              <a:gd name="connsiteY290" fmla="*/ 6355860 h 6858000"/>
              <a:gd name="connsiteX291" fmla="*/ 5461758 w 7467600"/>
              <a:gd name="connsiteY291" fmla="*/ 5820220 h 6858000"/>
              <a:gd name="connsiteX292" fmla="*/ 5237282 w 7467600"/>
              <a:gd name="connsiteY292" fmla="*/ 6579086 h 6858000"/>
              <a:gd name="connsiteX293" fmla="*/ 5115009 w 7467600"/>
              <a:gd name="connsiteY293" fmla="*/ 6858000 h 6858000"/>
              <a:gd name="connsiteX294" fmla="*/ 5028074 w 7467600"/>
              <a:gd name="connsiteY294" fmla="*/ 6858000 h 6858000"/>
              <a:gd name="connsiteX295" fmla="*/ 5079508 w 7467600"/>
              <a:gd name="connsiteY295" fmla="*/ 6749074 h 6858000"/>
              <a:gd name="connsiteX296" fmla="*/ 5371846 w 7467600"/>
              <a:gd name="connsiteY296" fmla="*/ 5924413 h 6858000"/>
              <a:gd name="connsiteX297" fmla="*/ 5270512 w 7467600"/>
              <a:gd name="connsiteY297" fmla="*/ 6138975 h 6858000"/>
              <a:gd name="connsiteX298" fmla="*/ 5062409 w 7467600"/>
              <a:gd name="connsiteY298" fmla="*/ 6653544 h 6858000"/>
              <a:gd name="connsiteX299" fmla="*/ 5036628 w 7467600"/>
              <a:gd name="connsiteY299" fmla="*/ 6754247 h 6858000"/>
              <a:gd name="connsiteX300" fmla="*/ 5009112 w 7467600"/>
              <a:gd name="connsiteY300" fmla="*/ 6858000 h 6858000"/>
              <a:gd name="connsiteX301" fmla="*/ 4976679 w 7467600"/>
              <a:gd name="connsiteY301" fmla="*/ 6858000 h 6858000"/>
              <a:gd name="connsiteX302" fmla="*/ 5006537 w 7467600"/>
              <a:gd name="connsiteY302" fmla="*/ 6747068 h 6858000"/>
              <a:gd name="connsiteX303" fmla="*/ 5032723 w 7467600"/>
              <a:gd name="connsiteY303" fmla="*/ 6644957 h 6858000"/>
              <a:gd name="connsiteX304" fmla="*/ 5242949 w 7467600"/>
              <a:gd name="connsiteY304" fmla="*/ 6125175 h 6858000"/>
              <a:gd name="connsiteX305" fmla="*/ 5286321 w 7467600"/>
              <a:gd name="connsiteY305" fmla="*/ 6033555 h 6858000"/>
              <a:gd name="connsiteX306" fmla="*/ 5008210 w 7467600"/>
              <a:gd name="connsiteY306" fmla="*/ 6649194 h 6858000"/>
              <a:gd name="connsiteX307" fmla="*/ 4986321 w 7467600"/>
              <a:gd name="connsiteY307" fmla="*/ 6765687 h 6858000"/>
              <a:gd name="connsiteX308" fmla="*/ 4973474 w 7467600"/>
              <a:gd name="connsiteY308" fmla="*/ 6858000 h 6858000"/>
              <a:gd name="connsiteX309" fmla="*/ 4907178 w 7467600"/>
              <a:gd name="connsiteY309" fmla="*/ 6858000 h 6858000"/>
              <a:gd name="connsiteX310" fmla="*/ 4910810 w 7467600"/>
              <a:gd name="connsiteY310" fmla="*/ 6829660 h 6858000"/>
              <a:gd name="connsiteX311" fmla="*/ 4987461 w 7467600"/>
              <a:gd name="connsiteY311" fmla="*/ 6432994 h 6858000"/>
              <a:gd name="connsiteX312" fmla="*/ 5179262 w 7467600"/>
              <a:gd name="connsiteY312" fmla="*/ 6035044 h 6858000"/>
              <a:gd name="connsiteX313" fmla="*/ 4689678 w 7467600"/>
              <a:gd name="connsiteY313" fmla="*/ 6440241 h 6858000"/>
              <a:gd name="connsiteX314" fmla="*/ 4477543 w 7467600"/>
              <a:gd name="connsiteY314" fmla="*/ 6674836 h 6858000"/>
              <a:gd name="connsiteX315" fmla="*/ 4329957 w 7467600"/>
              <a:gd name="connsiteY315" fmla="*/ 6858000 h 6858000"/>
              <a:gd name="connsiteX316" fmla="*/ 4218595 w 7467600"/>
              <a:gd name="connsiteY316" fmla="*/ 6858000 h 6858000"/>
              <a:gd name="connsiteX317" fmla="*/ 4368888 w 7467600"/>
              <a:gd name="connsiteY317" fmla="*/ 6668412 h 6858000"/>
              <a:gd name="connsiteX318" fmla="*/ 4563091 w 7467600"/>
              <a:gd name="connsiteY318" fmla="*/ 6442508 h 6858000"/>
              <a:gd name="connsiteX319" fmla="*/ 5387324 w 7467600"/>
              <a:gd name="connsiteY319" fmla="*/ 5705830 h 6858000"/>
              <a:gd name="connsiteX320" fmla="*/ 5073620 w 7467600"/>
              <a:gd name="connsiteY320" fmla="*/ 5955437 h 6858000"/>
              <a:gd name="connsiteX321" fmla="*/ 4689789 w 7467600"/>
              <a:gd name="connsiteY321" fmla="*/ 6268382 h 6858000"/>
              <a:gd name="connsiteX322" fmla="*/ 4418722 w 7467600"/>
              <a:gd name="connsiteY322" fmla="*/ 6570886 h 6858000"/>
              <a:gd name="connsiteX323" fmla="*/ 4214944 w 7467600"/>
              <a:gd name="connsiteY323" fmla="*/ 6858000 h 6858000"/>
              <a:gd name="connsiteX324" fmla="*/ 4177898 w 7467600"/>
              <a:gd name="connsiteY324" fmla="*/ 6858000 h 6858000"/>
              <a:gd name="connsiteX325" fmla="*/ 4391597 w 7467600"/>
              <a:gd name="connsiteY325" fmla="*/ 6556370 h 6858000"/>
              <a:gd name="connsiteX326" fmla="*/ 4668889 w 7467600"/>
              <a:gd name="connsiteY326" fmla="*/ 6246399 h 6858000"/>
              <a:gd name="connsiteX327" fmla="*/ 5055427 w 7467600"/>
              <a:gd name="connsiteY327" fmla="*/ 5931476 h 6858000"/>
              <a:gd name="connsiteX328" fmla="*/ 5371814 w 7467600"/>
              <a:gd name="connsiteY328" fmla="*/ 5678975 h 6858000"/>
              <a:gd name="connsiteX329" fmla="*/ 4987918 w 7467600"/>
              <a:gd name="connsiteY329" fmla="*/ 5838701 h 6858000"/>
              <a:gd name="connsiteX330" fmla="*/ 4317146 w 7467600"/>
              <a:gd name="connsiteY330" fmla="*/ 6587716 h 6858000"/>
              <a:gd name="connsiteX331" fmla="*/ 4171627 w 7467600"/>
              <a:gd name="connsiteY331" fmla="*/ 6858000 h 6858000"/>
              <a:gd name="connsiteX332" fmla="*/ 4081585 w 7467600"/>
              <a:gd name="connsiteY332" fmla="*/ 6858000 h 6858000"/>
              <a:gd name="connsiteX333" fmla="*/ 4238603 w 7467600"/>
              <a:gd name="connsiteY333" fmla="*/ 6559341 h 6858000"/>
              <a:gd name="connsiteX334" fmla="*/ 4778333 w 7467600"/>
              <a:gd name="connsiteY334" fmla="*/ 5873626 h 6858000"/>
              <a:gd name="connsiteX335" fmla="*/ 5414185 w 7467600"/>
              <a:gd name="connsiteY335" fmla="*/ 5573882 h 6858000"/>
              <a:gd name="connsiteX336" fmla="*/ 5959648 w 7467600"/>
              <a:gd name="connsiteY336" fmla="*/ 4760797 h 6858000"/>
              <a:gd name="connsiteX337" fmla="*/ 5355019 w 7467600"/>
              <a:gd name="connsiteY337" fmla="*/ 4734672 h 6858000"/>
              <a:gd name="connsiteX338" fmla="*/ 5083565 w 7467600"/>
              <a:gd name="connsiteY338" fmla="*/ 5179121 h 6858000"/>
              <a:gd name="connsiteX339" fmla="*/ 4713577 w 7467600"/>
              <a:gd name="connsiteY339" fmla="*/ 5616803 h 6858000"/>
              <a:gd name="connsiteX340" fmla="*/ 3989559 w 7467600"/>
              <a:gd name="connsiteY340" fmla="*/ 6145945 h 6858000"/>
              <a:gd name="connsiteX341" fmla="*/ 3939824 w 7467600"/>
              <a:gd name="connsiteY341" fmla="*/ 6066900 h 6858000"/>
              <a:gd name="connsiteX342" fmla="*/ 4584537 w 7467600"/>
              <a:gd name="connsiteY342" fmla="*/ 5324826 h 6858000"/>
              <a:gd name="connsiteX343" fmla="*/ 5037105 w 7467600"/>
              <a:gd name="connsiteY343" fmla="*/ 5088765 h 6858000"/>
              <a:gd name="connsiteX344" fmla="*/ 5039930 w 7467600"/>
              <a:gd name="connsiteY344" fmla="*/ 5089585 h 6858000"/>
              <a:gd name="connsiteX345" fmla="*/ 5263764 w 7467600"/>
              <a:gd name="connsiteY345" fmla="*/ 4735525 h 6858000"/>
              <a:gd name="connsiteX346" fmla="*/ 4086300 w 7467600"/>
              <a:gd name="connsiteY346" fmla="*/ 4884599 h 6858000"/>
              <a:gd name="connsiteX347" fmla="*/ 4085485 w 7467600"/>
              <a:gd name="connsiteY347" fmla="*/ 4899070 h 6858000"/>
              <a:gd name="connsiteX348" fmla="*/ 3871915 w 7467600"/>
              <a:gd name="connsiteY348" fmla="*/ 5253645 h 6858000"/>
              <a:gd name="connsiteX349" fmla="*/ 3799374 w 7467600"/>
              <a:gd name="connsiteY349" fmla="*/ 5466127 h 6858000"/>
              <a:gd name="connsiteX350" fmla="*/ 3498850 w 7467600"/>
              <a:gd name="connsiteY350" fmla="*/ 6661888 h 6858000"/>
              <a:gd name="connsiteX351" fmla="*/ 3399216 w 7467600"/>
              <a:gd name="connsiteY351" fmla="*/ 6858000 h 6858000"/>
              <a:gd name="connsiteX352" fmla="*/ 3303688 w 7467600"/>
              <a:gd name="connsiteY352" fmla="*/ 6858000 h 6858000"/>
              <a:gd name="connsiteX353" fmla="*/ 3391774 w 7467600"/>
              <a:gd name="connsiteY353" fmla="*/ 6697181 h 6858000"/>
              <a:gd name="connsiteX354" fmla="*/ 3735540 w 7467600"/>
              <a:gd name="connsiteY354" fmla="*/ 5546923 h 6858000"/>
              <a:gd name="connsiteX355" fmla="*/ 3729438 w 7467600"/>
              <a:gd name="connsiteY355" fmla="*/ 5569058 h 6858000"/>
              <a:gd name="connsiteX356" fmla="*/ 3707782 w 7467600"/>
              <a:gd name="connsiteY356" fmla="*/ 5644908 h 6858000"/>
              <a:gd name="connsiteX357" fmla="*/ 3583827 w 7467600"/>
              <a:gd name="connsiteY357" fmla="*/ 6039215 h 6858000"/>
              <a:gd name="connsiteX358" fmla="*/ 3547861 w 7467600"/>
              <a:gd name="connsiteY358" fmla="*/ 6129609 h 6858000"/>
              <a:gd name="connsiteX359" fmla="*/ 3490905 w 7467600"/>
              <a:gd name="connsiteY359" fmla="*/ 6277660 h 6858000"/>
              <a:gd name="connsiteX360" fmla="*/ 3455859 w 7467600"/>
              <a:gd name="connsiteY360" fmla="*/ 6391301 h 6858000"/>
              <a:gd name="connsiteX361" fmla="*/ 3429112 w 7467600"/>
              <a:gd name="connsiteY361" fmla="*/ 6479469 h 6858000"/>
              <a:gd name="connsiteX362" fmla="*/ 3304862 w 7467600"/>
              <a:gd name="connsiteY362" fmla="*/ 6796476 h 6858000"/>
              <a:gd name="connsiteX363" fmla="*/ 3276071 w 7467600"/>
              <a:gd name="connsiteY363" fmla="*/ 6858000 h 6858000"/>
              <a:gd name="connsiteX364" fmla="*/ 3240805 w 7467600"/>
              <a:gd name="connsiteY364" fmla="*/ 6858000 h 6858000"/>
              <a:gd name="connsiteX365" fmla="*/ 3275917 w 7467600"/>
              <a:gd name="connsiteY365" fmla="*/ 6783192 h 6858000"/>
              <a:gd name="connsiteX366" fmla="*/ 3399358 w 7467600"/>
              <a:gd name="connsiteY366" fmla="*/ 6469011 h 6858000"/>
              <a:gd name="connsiteX367" fmla="*/ 3425650 w 7467600"/>
              <a:gd name="connsiteY367" fmla="*/ 6381333 h 6858000"/>
              <a:gd name="connsiteX368" fmla="*/ 3460661 w 7467600"/>
              <a:gd name="connsiteY368" fmla="*/ 6266763 h 6858000"/>
              <a:gd name="connsiteX369" fmla="*/ 3518021 w 7467600"/>
              <a:gd name="connsiteY369" fmla="*/ 6117298 h 6858000"/>
              <a:gd name="connsiteX370" fmla="*/ 3554035 w 7467600"/>
              <a:gd name="connsiteY370" fmla="*/ 6027832 h 6858000"/>
              <a:gd name="connsiteX371" fmla="*/ 3677174 w 7467600"/>
              <a:gd name="connsiteY371" fmla="*/ 5636351 h 6858000"/>
              <a:gd name="connsiteX372" fmla="*/ 3698819 w 7467600"/>
              <a:gd name="connsiteY372" fmla="*/ 5560503 h 6858000"/>
              <a:gd name="connsiteX373" fmla="*/ 3702094 w 7467600"/>
              <a:gd name="connsiteY373" fmla="*/ 5549194 h 6858000"/>
              <a:gd name="connsiteX374" fmla="*/ 3398355 w 7467600"/>
              <a:gd name="connsiteY374" fmla="*/ 6094603 h 6858000"/>
              <a:gd name="connsiteX375" fmla="*/ 3193941 w 7467600"/>
              <a:gd name="connsiteY375" fmla="*/ 6798775 h 6858000"/>
              <a:gd name="connsiteX376" fmla="*/ 3184140 w 7467600"/>
              <a:gd name="connsiteY376" fmla="*/ 6858000 h 6858000"/>
              <a:gd name="connsiteX377" fmla="*/ 3099978 w 7467600"/>
              <a:gd name="connsiteY377" fmla="*/ 6858000 h 6858000"/>
              <a:gd name="connsiteX378" fmla="*/ 3101556 w 7467600"/>
              <a:gd name="connsiteY378" fmla="*/ 6843337 h 6858000"/>
              <a:gd name="connsiteX379" fmla="*/ 3370162 w 7467600"/>
              <a:gd name="connsiteY379" fmla="*/ 5785550 h 6858000"/>
              <a:gd name="connsiteX380" fmla="*/ 3746477 w 7467600"/>
              <a:gd name="connsiteY380" fmla="*/ 5377889 h 6858000"/>
              <a:gd name="connsiteX381" fmla="*/ 3863399 w 7467600"/>
              <a:gd name="connsiteY381" fmla="*/ 5087257 h 6858000"/>
              <a:gd name="connsiteX382" fmla="*/ 3968712 w 7467600"/>
              <a:gd name="connsiteY382" fmla="*/ 4913989 h 6858000"/>
              <a:gd name="connsiteX383" fmla="*/ 2792390 w 7467600"/>
              <a:gd name="connsiteY383" fmla="*/ 5382974 h 6858000"/>
              <a:gd name="connsiteX384" fmla="*/ 2714982 w 7467600"/>
              <a:gd name="connsiteY384" fmla="*/ 5427051 h 6858000"/>
              <a:gd name="connsiteX385" fmla="*/ 2813361 w 7467600"/>
              <a:gd name="connsiteY385" fmla="*/ 6023912 h 6858000"/>
              <a:gd name="connsiteX386" fmla="*/ 2688430 w 7467600"/>
              <a:gd name="connsiteY386" fmla="*/ 6801564 h 6858000"/>
              <a:gd name="connsiteX387" fmla="*/ 2629626 w 7467600"/>
              <a:gd name="connsiteY387" fmla="*/ 6763394 h 6858000"/>
              <a:gd name="connsiteX388" fmla="*/ 2565328 w 7467600"/>
              <a:gd name="connsiteY388" fmla="*/ 5516399 h 6858000"/>
              <a:gd name="connsiteX389" fmla="*/ 1922999 w 7467600"/>
              <a:gd name="connsiteY389" fmla="*/ 5980343 h 6858000"/>
              <a:gd name="connsiteX390" fmla="*/ 1950261 w 7467600"/>
              <a:gd name="connsiteY390" fmla="*/ 6405858 h 6858000"/>
              <a:gd name="connsiteX391" fmla="*/ 2365554 w 7467600"/>
              <a:gd name="connsiteY391" fmla="*/ 6759107 h 6858000"/>
              <a:gd name="connsiteX392" fmla="*/ 2424142 w 7467600"/>
              <a:gd name="connsiteY392" fmla="*/ 6858000 h 6858000"/>
              <a:gd name="connsiteX393" fmla="*/ 2395994 w 7467600"/>
              <a:gd name="connsiteY393" fmla="*/ 6858000 h 6858000"/>
              <a:gd name="connsiteX394" fmla="*/ 2392863 w 7467600"/>
              <a:gd name="connsiteY394" fmla="*/ 6852964 h 6858000"/>
              <a:gd name="connsiteX395" fmla="*/ 2017589 w 7467600"/>
              <a:gd name="connsiteY395" fmla="*/ 6493982 h 6858000"/>
              <a:gd name="connsiteX396" fmla="*/ 2147336 w 7467600"/>
              <a:gd name="connsiteY396" fmla="*/ 6594052 h 6858000"/>
              <a:gd name="connsiteX397" fmla="*/ 2207047 w 7467600"/>
              <a:gd name="connsiteY397" fmla="*/ 6654540 h 6858000"/>
              <a:gd name="connsiteX398" fmla="*/ 2299106 w 7467600"/>
              <a:gd name="connsiteY398" fmla="*/ 6778931 h 6858000"/>
              <a:gd name="connsiteX399" fmla="*/ 2314430 w 7467600"/>
              <a:gd name="connsiteY399" fmla="*/ 6801144 h 6858000"/>
              <a:gd name="connsiteX400" fmla="*/ 2352406 w 7467600"/>
              <a:gd name="connsiteY400" fmla="*/ 6858000 h 6858000"/>
              <a:gd name="connsiteX401" fmla="*/ 2314492 w 7467600"/>
              <a:gd name="connsiteY401" fmla="*/ 6858000 h 6858000"/>
              <a:gd name="connsiteX402" fmla="*/ 2288095 w 7467600"/>
              <a:gd name="connsiteY402" fmla="*/ 6818030 h 6858000"/>
              <a:gd name="connsiteX403" fmla="*/ 2272768 w 7467600"/>
              <a:gd name="connsiteY403" fmla="*/ 6795822 h 6858000"/>
              <a:gd name="connsiteX404" fmla="*/ 2182715 w 7467600"/>
              <a:gd name="connsiteY404" fmla="*/ 6675071 h 6858000"/>
              <a:gd name="connsiteX405" fmla="*/ 2032061 w 7467600"/>
              <a:gd name="connsiteY405" fmla="*/ 6541380 h 6858000"/>
              <a:gd name="connsiteX406" fmla="*/ 2257220 w 7467600"/>
              <a:gd name="connsiteY406" fmla="*/ 6826257 h 6858000"/>
              <a:gd name="connsiteX407" fmla="*/ 2281324 w 7467600"/>
              <a:gd name="connsiteY407" fmla="*/ 6858000 h 6858000"/>
              <a:gd name="connsiteX408" fmla="*/ 2242860 w 7467600"/>
              <a:gd name="connsiteY408" fmla="*/ 6858000 h 6858000"/>
              <a:gd name="connsiteX409" fmla="*/ 2232818 w 7467600"/>
              <a:gd name="connsiteY409" fmla="*/ 6844926 h 6858000"/>
              <a:gd name="connsiteX410" fmla="*/ 1990172 w 7467600"/>
              <a:gd name="connsiteY410" fmla="*/ 6542121 h 6858000"/>
              <a:gd name="connsiteX411" fmla="*/ 2124090 w 7467600"/>
              <a:gd name="connsiteY411" fmla="*/ 6761017 h 6858000"/>
              <a:gd name="connsiteX412" fmla="*/ 2200380 w 7467600"/>
              <a:gd name="connsiteY412" fmla="*/ 6858000 h 6858000"/>
              <a:gd name="connsiteX413" fmla="*/ 2147507 w 7467600"/>
              <a:gd name="connsiteY413" fmla="*/ 6858000 h 6858000"/>
              <a:gd name="connsiteX414" fmla="*/ 2070668 w 7467600"/>
              <a:gd name="connsiteY414" fmla="*/ 6761520 h 6858000"/>
              <a:gd name="connsiteX415" fmla="*/ 1975142 w 7467600"/>
              <a:gd name="connsiteY415" fmla="*/ 6585570 h 6858000"/>
              <a:gd name="connsiteX416" fmla="*/ 2050035 w 7467600"/>
              <a:gd name="connsiteY416" fmla="*/ 6813345 h 6858000"/>
              <a:gd name="connsiteX417" fmla="*/ 2063025 w 7467600"/>
              <a:gd name="connsiteY417" fmla="*/ 6858000 h 6858000"/>
              <a:gd name="connsiteX418" fmla="*/ 2021675 w 7467600"/>
              <a:gd name="connsiteY418" fmla="*/ 6858000 h 6858000"/>
              <a:gd name="connsiteX419" fmla="*/ 2019308 w 7467600"/>
              <a:gd name="connsiteY419" fmla="*/ 6847118 h 6858000"/>
              <a:gd name="connsiteX420" fmla="*/ 1938835 w 7467600"/>
              <a:gd name="connsiteY420" fmla="*/ 6551160 h 6858000"/>
              <a:gd name="connsiteX421" fmla="*/ 1953230 w 7467600"/>
              <a:gd name="connsiteY421" fmla="*/ 6759699 h 6858000"/>
              <a:gd name="connsiteX422" fmla="*/ 1956763 w 7467600"/>
              <a:gd name="connsiteY422" fmla="*/ 6778191 h 6858000"/>
              <a:gd name="connsiteX423" fmla="*/ 1967925 w 7467600"/>
              <a:gd name="connsiteY423" fmla="*/ 6858000 h 6858000"/>
              <a:gd name="connsiteX424" fmla="*/ 1936622 w 7467600"/>
              <a:gd name="connsiteY424" fmla="*/ 6858000 h 6858000"/>
              <a:gd name="connsiteX425" fmla="*/ 1926261 w 7467600"/>
              <a:gd name="connsiteY425" fmla="*/ 6784064 h 6858000"/>
              <a:gd name="connsiteX426" fmla="*/ 1922724 w 7467600"/>
              <a:gd name="connsiteY426" fmla="*/ 6765577 h 6858000"/>
              <a:gd name="connsiteX427" fmla="*/ 1904650 w 7467600"/>
              <a:gd name="connsiteY427" fmla="*/ 6639616 h 6858000"/>
              <a:gd name="connsiteX428" fmla="*/ 1885273 w 7467600"/>
              <a:gd name="connsiteY428" fmla="*/ 6858000 h 6858000"/>
              <a:gd name="connsiteX429" fmla="*/ 1854363 w 7467600"/>
              <a:gd name="connsiteY429" fmla="*/ 6858000 h 6858000"/>
              <a:gd name="connsiteX430" fmla="*/ 1880391 w 7467600"/>
              <a:gd name="connsiteY430" fmla="*/ 6603796 h 6858000"/>
              <a:gd name="connsiteX431" fmla="*/ 1818273 w 7467600"/>
              <a:gd name="connsiteY431" fmla="*/ 6715729 h 6858000"/>
              <a:gd name="connsiteX432" fmla="*/ 1794691 w 7467600"/>
              <a:gd name="connsiteY432" fmla="*/ 6843239 h 6858000"/>
              <a:gd name="connsiteX433" fmla="*/ 1794914 w 7467600"/>
              <a:gd name="connsiteY433" fmla="*/ 6858000 h 6858000"/>
              <a:gd name="connsiteX434" fmla="*/ 1746128 w 7467600"/>
              <a:gd name="connsiteY434" fmla="*/ 6858000 h 6858000"/>
              <a:gd name="connsiteX435" fmla="*/ 1753934 w 7467600"/>
              <a:gd name="connsiteY435" fmla="*/ 6724796 h 6858000"/>
              <a:gd name="connsiteX436" fmla="*/ 1792053 w 7467600"/>
              <a:gd name="connsiteY436" fmla="*/ 6572396 h 6858000"/>
              <a:gd name="connsiteX437" fmla="*/ 1862248 w 7467600"/>
              <a:gd name="connsiteY437" fmla="*/ 6266397 h 6858000"/>
              <a:gd name="connsiteX438" fmla="*/ 1862250 w 7467600"/>
              <a:gd name="connsiteY438" fmla="*/ 6033531 h 6858000"/>
              <a:gd name="connsiteX439" fmla="*/ 1211999 w 7467600"/>
              <a:gd name="connsiteY439" fmla="*/ 6683610 h 6858000"/>
              <a:gd name="connsiteX440" fmla="*/ 1213266 w 7467600"/>
              <a:gd name="connsiteY440" fmla="*/ 6691947 h 6858000"/>
              <a:gd name="connsiteX441" fmla="*/ 1203370 w 7467600"/>
              <a:gd name="connsiteY441" fmla="*/ 6850676 h 6858000"/>
              <a:gd name="connsiteX442" fmla="*/ 1203671 w 7467600"/>
              <a:gd name="connsiteY442" fmla="*/ 6858000 h 6858000"/>
              <a:gd name="connsiteX443" fmla="*/ 1143180 w 7467600"/>
              <a:gd name="connsiteY443" fmla="*/ 6858000 h 6858000"/>
              <a:gd name="connsiteX444" fmla="*/ 1142176 w 7467600"/>
              <a:gd name="connsiteY444" fmla="*/ 6766045 h 6858000"/>
              <a:gd name="connsiteX445" fmla="*/ 1067484 w 7467600"/>
              <a:gd name="connsiteY445" fmla="*/ 6858000 h 6858000"/>
              <a:gd name="connsiteX446" fmla="*/ 953928 w 7467600"/>
              <a:gd name="connsiteY446" fmla="*/ 6858000 h 6858000"/>
              <a:gd name="connsiteX447" fmla="*/ 959715 w 7467600"/>
              <a:gd name="connsiteY447" fmla="*/ 6850185 h 6858000"/>
              <a:gd name="connsiteX448" fmla="*/ 1483788 w 7467600"/>
              <a:gd name="connsiteY448" fmla="*/ 6259174 h 6858000"/>
              <a:gd name="connsiteX449" fmla="*/ 1100671 w 7467600"/>
              <a:gd name="connsiteY449" fmla="*/ 6252137 h 6858000"/>
              <a:gd name="connsiteX450" fmla="*/ 1090144 w 7467600"/>
              <a:gd name="connsiteY450" fmla="*/ 6256748 h 6858000"/>
              <a:gd name="connsiteX451" fmla="*/ 1095872 w 7467600"/>
              <a:gd name="connsiteY451" fmla="*/ 6271892 h 6858000"/>
              <a:gd name="connsiteX452" fmla="*/ 262785 w 7467600"/>
              <a:gd name="connsiteY452" fmla="*/ 6845450 h 6858000"/>
              <a:gd name="connsiteX453" fmla="*/ 209968 w 7467600"/>
              <a:gd name="connsiteY453" fmla="*/ 6770713 h 6858000"/>
              <a:gd name="connsiteX454" fmla="*/ 873460 w 7467600"/>
              <a:gd name="connsiteY454" fmla="*/ 6253768 h 6858000"/>
              <a:gd name="connsiteX455" fmla="*/ 192686 w 7467600"/>
              <a:gd name="connsiteY455" fmla="*/ 5849257 h 6858000"/>
              <a:gd name="connsiteX456" fmla="*/ 4696 w 7467600"/>
              <a:gd name="connsiteY456" fmla="*/ 5697668 h 6858000"/>
              <a:gd name="connsiteX457" fmla="*/ 0 w 7467600"/>
              <a:gd name="connsiteY457" fmla="*/ 5689984 h 6858000"/>
              <a:gd name="connsiteX458" fmla="*/ 0 w 7467600"/>
              <a:gd name="connsiteY458" fmla="*/ 5513472 h 6858000"/>
              <a:gd name="connsiteX459" fmla="*/ 174101 w 7467600"/>
              <a:gd name="connsiteY459" fmla="*/ 5620277 h 6858000"/>
              <a:gd name="connsiteX460" fmla="*/ 891800 w 7467600"/>
              <a:gd name="connsiteY460" fmla="*/ 6036935 h 6858000"/>
              <a:gd name="connsiteX461" fmla="*/ 1072219 w 7467600"/>
              <a:gd name="connsiteY461" fmla="*/ 6169443 h 6858000"/>
              <a:gd name="connsiteX462" fmla="*/ 1074117 w 7467600"/>
              <a:gd name="connsiteY462" fmla="*/ 6170301 h 6858000"/>
              <a:gd name="connsiteX463" fmla="*/ 1083114 w 7467600"/>
              <a:gd name="connsiteY463" fmla="*/ 6174131 h 6858000"/>
              <a:gd name="connsiteX464" fmla="*/ 1543010 w 7467600"/>
              <a:gd name="connsiteY464" fmla="*/ 6191140 h 6858000"/>
              <a:gd name="connsiteX465" fmla="*/ 1551080 w 7467600"/>
              <a:gd name="connsiteY465" fmla="*/ 6195006 h 6858000"/>
              <a:gd name="connsiteX466" fmla="*/ 2345443 w 7467600"/>
              <a:gd name="connsiteY466" fmla="*/ 5549882 h 6858000"/>
              <a:gd name="connsiteX467" fmla="*/ 1721499 w 7467600"/>
              <a:gd name="connsiteY467" fmla="*/ 5599969 h 6858000"/>
              <a:gd name="connsiteX468" fmla="*/ 767716 w 7467600"/>
              <a:gd name="connsiteY468" fmla="*/ 5472768 h 6858000"/>
              <a:gd name="connsiteX469" fmla="*/ 722147 w 7467600"/>
              <a:gd name="connsiteY469" fmla="*/ 5393091 h 6858000"/>
              <a:gd name="connsiteX470" fmla="*/ 1485552 w 7467600"/>
              <a:gd name="connsiteY470" fmla="*/ 5313202 h 6858000"/>
              <a:gd name="connsiteX471" fmla="*/ 2143004 w 7467600"/>
              <a:gd name="connsiteY471" fmla="*/ 5402420 h 6858000"/>
              <a:gd name="connsiteX472" fmla="*/ 1933391 w 7467600"/>
              <a:gd name="connsiteY472" fmla="*/ 5156971 h 6858000"/>
              <a:gd name="connsiteX473" fmla="*/ 1827118 w 7467600"/>
              <a:gd name="connsiteY473" fmla="*/ 4968410 h 6858000"/>
              <a:gd name="connsiteX474" fmla="*/ 1837349 w 7467600"/>
              <a:gd name="connsiteY474" fmla="*/ 4956357 h 6858000"/>
              <a:gd name="connsiteX475" fmla="*/ 2162835 w 7467600"/>
              <a:gd name="connsiteY475" fmla="*/ 5187853 h 6858000"/>
              <a:gd name="connsiteX476" fmla="*/ 2257167 w 7467600"/>
              <a:gd name="connsiteY476" fmla="*/ 5462123 h 6858000"/>
              <a:gd name="connsiteX477" fmla="*/ 2261598 w 7467600"/>
              <a:gd name="connsiteY477" fmla="*/ 5467998 h 6858000"/>
              <a:gd name="connsiteX478" fmla="*/ 2437177 w 7467600"/>
              <a:gd name="connsiteY478" fmla="*/ 5479608 h 6858000"/>
              <a:gd name="connsiteX479" fmla="*/ 2445247 w 7467600"/>
              <a:gd name="connsiteY479" fmla="*/ 5483476 h 6858000"/>
              <a:gd name="connsiteX480" fmla="*/ 2743626 w 7467600"/>
              <a:gd name="connsiteY480" fmla="*/ 5304819 h 6858000"/>
              <a:gd name="connsiteX481" fmla="*/ 3048102 w 7467600"/>
              <a:gd name="connsiteY481" fmla="*/ 5150595 h 6858000"/>
              <a:gd name="connsiteX482" fmla="*/ 1799414 w 7467600"/>
              <a:gd name="connsiteY482" fmla="*/ 4694732 h 6858000"/>
              <a:gd name="connsiteX483" fmla="*/ 1771735 w 7467600"/>
              <a:gd name="connsiteY483" fmla="*/ 4619929 h 6858000"/>
              <a:gd name="connsiteX484" fmla="*/ 3104273 w 7467600"/>
              <a:gd name="connsiteY484" fmla="*/ 5076159 h 6858000"/>
              <a:gd name="connsiteX485" fmla="*/ 3113245 w 7467600"/>
              <a:gd name="connsiteY485" fmla="*/ 5090705 h 6858000"/>
              <a:gd name="connsiteX486" fmla="*/ 3126294 w 7467600"/>
              <a:gd name="connsiteY486" fmla="*/ 5114400 h 6858000"/>
              <a:gd name="connsiteX487" fmla="*/ 3937433 w 7467600"/>
              <a:gd name="connsiteY487" fmla="*/ 4830473 h 6858000"/>
              <a:gd name="connsiteX488" fmla="*/ 3590475 w 7467600"/>
              <a:gd name="connsiteY488" fmla="*/ 4597974 h 6858000"/>
              <a:gd name="connsiteX489" fmla="*/ 3100264 w 7467600"/>
              <a:gd name="connsiteY489" fmla="*/ 4579845 h 6858000"/>
              <a:gd name="connsiteX490" fmla="*/ 2183576 w 7467600"/>
              <a:gd name="connsiteY490" fmla="*/ 4227150 h 6858000"/>
              <a:gd name="connsiteX491" fmla="*/ 2151029 w 7467600"/>
              <a:gd name="connsiteY491" fmla="*/ 4146947 h 6858000"/>
              <a:gd name="connsiteX492" fmla="*/ 3563434 w 7467600"/>
              <a:gd name="connsiteY492" fmla="*/ 4469115 h 6858000"/>
              <a:gd name="connsiteX493" fmla="*/ 3177952 w 7467600"/>
              <a:gd name="connsiteY493" fmla="*/ 3657386 h 6858000"/>
              <a:gd name="connsiteX494" fmla="*/ 3189263 w 7467600"/>
              <a:gd name="connsiteY494" fmla="*/ 3625726 h 6858000"/>
              <a:gd name="connsiteX495" fmla="*/ 3560912 w 7467600"/>
              <a:gd name="connsiteY495" fmla="*/ 4079863 h 6858000"/>
              <a:gd name="connsiteX496" fmla="*/ 3626636 w 7467600"/>
              <a:gd name="connsiteY496" fmla="*/ 4512230 h 6858000"/>
              <a:gd name="connsiteX497" fmla="*/ 3653088 w 7467600"/>
              <a:gd name="connsiteY497" fmla="*/ 4521417 h 6858000"/>
              <a:gd name="connsiteX498" fmla="*/ 3988128 w 7467600"/>
              <a:gd name="connsiteY498" fmla="*/ 4817267 h 6858000"/>
              <a:gd name="connsiteX499" fmla="*/ 4830582 w 7467600"/>
              <a:gd name="connsiteY499" fmla="*/ 4676000 h 6858000"/>
              <a:gd name="connsiteX500" fmla="*/ 4830100 w 7467600"/>
              <a:gd name="connsiteY500" fmla="*/ 4675554 h 6858000"/>
              <a:gd name="connsiteX501" fmla="*/ 4036318 w 7467600"/>
              <a:gd name="connsiteY501" fmla="*/ 4147013 h 6858000"/>
              <a:gd name="connsiteX502" fmla="*/ 3432098 w 7467600"/>
              <a:gd name="connsiteY502" fmla="*/ 3537312 h 6858000"/>
              <a:gd name="connsiteX503" fmla="*/ 3446761 w 7467600"/>
              <a:gd name="connsiteY503" fmla="*/ 3461278 h 6858000"/>
              <a:gd name="connsiteX504" fmla="*/ 4419733 w 7467600"/>
              <a:gd name="connsiteY504" fmla="*/ 3963555 h 6858000"/>
              <a:gd name="connsiteX505" fmla="*/ 4781371 w 7467600"/>
              <a:gd name="connsiteY505" fmla="*/ 4458604 h 6858000"/>
              <a:gd name="connsiteX506" fmla="*/ 4780440 w 7467600"/>
              <a:gd name="connsiteY506" fmla="*/ 4470290 h 6858000"/>
              <a:gd name="connsiteX507" fmla="*/ 4898954 w 7467600"/>
              <a:gd name="connsiteY507" fmla="*/ 4662092 h 6858000"/>
              <a:gd name="connsiteX508" fmla="*/ 4900699 w 7467600"/>
              <a:gd name="connsiteY508" fmla="*/ 4670867 h 6858000"/>
              <a:gd name="connsiteX509" fmla="*/ 5714511 w 7467600"/>
              <a:gd name="connsiteY509" fmla="*/ 4663483 h 6858000"/>
              <a:gd name="connsiteX510" fmla="*/ 5464793 w 7467600"/>
              <a:gd name="connsiteY510" fmla="*/ 4393556 h 6858000"/>
              <a:gd name="connsiteX511" fmla="*/ 5461897 w 7467600"/>
              <a:gd name="connsiteY511" fmla="*/ 4390879 h 6858000"/>
              <a:gd name="connsiteX512" fmla="*/ 4294126 w 7467600"/>
              <a:gd name="connsiteY512" fmla="*/ 3303048 h 6858000"/>
              <a:gd name="connsiteX513" fmla="*/ 4305321 w 7467600"/>
              <a:gd name="connsiteY513" fmla="*/ 3256953 h 6858000"/>
              <a:gd name="connsiteX514" fmla="*/ 4949299 w 7467600"/>
              <a:gd name="connsiteY514" fmla="*/ 3766336 h 6858000"/>
              <a:gd name="connsiteX515" fmla="*/ 5291452 w 7467600"/>
              <a:gd name="connsiteY515" fmla="*/ 4076801 h 6858000"/>
              <a:gd name="connsiteX516" fmla="*/ 5434998 w 7467600"/>
              <a:gd name="connsiteY516" fmla="*/ 4254100 h 6858000"/>
              <a:gd name="connsiteX517" fmla="*/ 5351015 w 7467600"/>
              <a:gd name="connsiteY517" fmla="*/ 3760989 h 6858000"/>
              <a:gd name="connsiteX518" fmla="*/ 5413780 w 7467600"/>
              <a:gd name="connsiteY518" fmla="*/ 2966265 h 6858000"/>
              <a:gd name="connsiteX519" fmla="*/ 5425627 w 7467600"/>
              <a:gd name="connsiteY519" fmla="*/ 2954192 h 6858000"/>
              <a:gd name="connsiteX520" fmla="*/ 6604735 w 7467600"/>
              <a:gd name="connsiteY520" fmla="*/ 2041381 h 6858000"/>
              <a:gd name="connsiteX521" fmla="*/ 7204487 w 7467600"/>
              <a:gd name="connsiteY521" fmla="*/ 2742112 h 6858000"/>
              <a:gd name="connsiteX522" fmla="*/ 7131592 w 7467600"/>
              <a:gd name="connsiteY522" fmla="*/ 2672096 h 6858000"/>
              <a:gd name="connsiteX523" fmla="*/ 6996344 w 7467600"/>
              <a:gd name="connsiteY523" fmla="*/ 2518310 h 6858000"/>
              <a:gd name="connsiteX524" fmla="*/ 6735495 w 7467600"/>
              <a:gd name="connsiteY524" fmla="*/ 2196890 h 6858000"/>
              <a:gd name="connsiteX525" fmla="*/ 6721901 w 7467600"/>
              <a:gd name="connsiteY525" fmla="*/ 2179274 h 6858000"/>
              <a:gd name="connsiteX526" fmla="*/ 6604735 w 7467600"/>
              <a:gd name="connsiteY526" fmla="*/ 2041381 h 6858000"/>
              <a:gd name="connsiteX527" fmla="*/ 6591670 w 7467600"/>
              <a:gd name="connsiteY527" fmla="*/ 1988277 h 6858000"/>
              <a:gd name="connsiteX528" fmla="*/ 6747349 w 7467600"/>
              <a:gd name="connsiteY528" fmla="*/ 2160069 h 6858000"/>
              <a:gd name="connsiteX529" fmla="*/ 6760943 w 7467600"/>
              <a:gd name="connsiteY529" fmla="*/ 2177686 h 6858000"/>
              <a:gd name="connsiteX530" fmla="*/ 7021065 w 7467600"/>
              <a:gd name="connsiteY530" fmla="*/ 2498102 h 6858000"/>
              <a:gd name="connsiteX531" fmla="*/ 7155223 w 7467600"/>
              <a:gd name="connsiteY531" fmla="*/ 2650386 h 6858000"/>
              <a:gd name="connsiteX532" fmla="*/ 7203167 w 7467600"/>
              <a:gd name="connsiteY532" fmla="*/ 2697288 h 6858000"/>
              <a:gd name="connsiteX533" fmla="*/ 6937703 w 7467600"/>
              <a:gd name="connsiteY533" fmla="*/ 2321981 h 6858000"/>
              <a:gd name="connsiteX534" fmla="*/ 6591670 w 7467600"/>
              <a:gd name="connsiteY534" fmla="*/ 1988277 h 6858000"/>
              <a:gd name="connsiteX535" fmla="*/ 5798671 w 7467600"/>
              <a:gd name="connsiteY535" fmla="*/ 1981601 h 6858000"/>
              <a:gd name="connsiteX536" fmla="*/ 5754709 w 7467600"/>
              <a:gd name="connsiteY536" fmla="*/ 2071454 h 6858000"/>
              <a:gd name="connsiteX537" fmla="*/ 5763044 w 7467600"/>
              <a:gd name="connsiteY537" fmla="*/ 2842206 h 6858000"/>
              <a:gd name="connsiteX538" fmla="*/ 5764974 w 7467600"/>
              <a:gd name="connsiteY538" fmla="*/ 2799609 h 6858000"/>
              <a:gd name="connsiteX539" fmla="*/ 5767665 w 7467600"/>
              <a:gd name="connsiteY539" fmla="*/ 2666409 h 6858000"/>
              <a:gd name="connsiteX540" fmla="*/ 5763055 w 7467600"/>
              <a:gd name="connsiteY540" fmla="*/ 2579705 h 6858000"/>
              <a:gd name="connsiteX541" fmla="*/ 5758079 w 7467600"/>
              <a:gd name="connsiteY541" fmla="*/ 2492508 h 6858000"/>
              <a:gd name="connsiteX542" fmla="*/ 5779325 w 7467600"/>
              <a:gd name="connsiteY542" fmla="*/ 2197069 h 6858000"/>
              <a:gd name="connsiteX543" fmla="*/ 5798671 w 7467600"/>
              <a:gd name="connsiteY543" fmla="*/ 1981601 h 6858000"/>
              <a:gd name="connsiteX544" fmla="*/ 5829202 w 7467600"/>
              <a:gd name="connsiteY544" fmla="*/ 1971679 h 6858000"/>
              <a:gd name="connsiteX545" fmla="*/ 5809558 w 7467600"/>
              <a:gd name="connsiteY545" fmla="*/ 2198043 h 6858000"/>
              <a:gd name="connsiteX546" fmla="*/ 5788653 w 7467600"/>
              <a:gd name="connsiteY546" fmla="*/ 2489430 h 6858000"/>
              <a:gd name="connsiteX547" fmla="*/ 5793439 w 7467600"/>
              <a:gd name="connsiteY547" fmla="*/ 2575235 h 6858000"/>
              <a:gd name="connsiteX548" fmla="*/ 5796837 w 7467600"/>
              <a:gd name="connsiteY548" fmla="*/ 2637633 h 6858000"/>
              <a:gd name="connsiteX549" fmla="*/ 5818614 w 7467600"/>
              <a:gd name="connsiteY549" fmla="*/ 2473055 h 6858000"/>
              <a:gd name="connsiteX550" fmla="*/ 5829202 w 7467600"/>
              <a:gd name="connsiteY550" fmla="*/ 1971679 h 6858000"/>
              <a:gd name="connsiteX551" fmla="*/ 5911389 w 7467600"/>
              <a:gd name="connsiteY551" fmla="*/ 1898371 h 6858000"/>
              <a:gd name="connsiteX552" fmla="*/ 6237627 w 7467600"/>
              <a:gd name="connsiteY552" fmla="*/ 2231921 h 6858000"/>
              <a:gd name="connsiteX553" fmla="*/ 5911389 w 7467600"/>
              <a:gd name="connsiteY553" fmla="*/ 1898371 h 6858000"/>
              <a:gd name="connsiteX554" fmla="*/ 6944437 w 7467600"/>
              <a:gd name="connsiteY554" fmla="*/ 1575402 h 6858000"/>
              <a:gd name="connsiteX555" fmla="*/ 6304730 w 7467600"/>
              <a:gd name="connsiteY555" fmla="*/ 1766654 h 6858000"/>
              <a:gd name="connsiteX556" fmla="*/ 6944437 w 7467600"/>
              <a:gd name="connsiteY556" fmla="*/ 1575402 h 6858000"/>
              <a:gd name="connsiteX557" fmla="*/ 7019523 w 7467600"/>
              <a:gd name="connsiteY557" fmla="*/ 1519450 h 6858000"/>
              <a:gd name="connsiteX558" fmla="*/ 6298091 w 7467600"/>
              <a:gd name="connsiteY558" fmla="*/ 1737122 h 6858000"/>
              <a:gd name="connsiteX559" fmla="*/ 7019523 w 7467600"/>
              <a:gd name="connsiteY559" fmla="*/ 1519450 h 6858000"/>
              <a:gd name="connsiteX560" fmla="*/ 2399523 w 7467600"/>
              <a:gd name="connsiteY560" fmla="*/ 1428234 h 6858000"/>
              <a:gd name="connsiteX561" fmla="*/ 2224982 w 7467600"/>
              <a:gd name="connsiteY561" fmla="*/ 1826201 h 6858000"/>
              <a:gd name="connsiteX562" fmla="*/ 2096099 w 7467600"/>
              <a:gd name="connsiteY562" fmla="*/ 2345900 h 6858000"/>
              <a:gd name="connsiteX563" fmla="*/ 2283317 w 7467600"/>
              <a:gd name="connsiteY563" fmla="*/ 1796925 h 6858000"/>
              <a:gd name="connsiteX564" fmla="*/ 2399523 w 7467600"/>
              <a:gd name="connsiteY564" fmla="*/ 1428234 h 6858000"/>
              <a:gd name="connsiteX565" fmla="*/ 2448558 w 7467600"/>
              <a:gd name="connsiteY565" fmla="*/ 1373435 h 6858000"/>
              <a:gd name="connsiteX566" fmla="*/ 2312521 w 7467600"/>
              <a:gd name="connsiteY566" fmla="*/ 1806140 h 6858000"/>
              <a:gd name="connsiteX567" fmla="*/ 2127533 w 7467600"/>
              <a:gd name="connsiteY567" fmla="*/ 2348380 h 6858000"/>
              <a:gd name="connsiteX568" fmla="*/ 2358080 w 7467600"/>
              <a:gd name="connsiteY568" fmla="*/ 1866134 h 6858000"/>
              <a:gd name="connsiteX569" fmla="*/ 2407436 w 7467600"/>
              <a:gd name="connsiteY569" fmla="*/ 1651070 h 6858000"/>
              <a:gd name="connsiteX570" fmla="*/ 2448558 w 7467600"/>
              <a:gd name="connsiteY570" fmla="*/ 1373435 h 6858000"/>
              <a:gd name="connsiteX571" fmla="*/ 278707 w 7467600"/>
              <a:gd name="connsiteY571" fmla="*/ 1352270 h 6858000"/>
              <a:gd name="connsiteX572" fmla="*/ 321570 w 7467600"/>
              <a:gd name="connsiteY572" fmla="*/ 1861610 h 6858000"/>
              <a:gd name="connsiteX573" fmla="*/ 294281 w 7467600"/>
              <a:gd name="connsiteY573" fmla="*/ 1440658 h 6858000"/>
              <a:gd name="connsiteX574" fmla="*/ 278707 w 7467600"/>
              <a:gd name="connsiteY574" fmla="*/ 1352270 h 6858000"/>
              <a:gd name="connsiteX575" fmla="*/ 1423821 w 7467600"/>
              <a:gd name="connsiteY575" fmla="*/ 1351958 h 6858000"/>
              <a:gd name="connsiteX576" fmla="*/ 1638521 w 7467600"/>
              <a:gd name="connsiteY576" fmla="*/ 1908470 h 6858000"/>
              <a:gd name="connsiteX577" fmla="*/ 1754199 w 7467600"/>
              <a:gd name="connsiteY577" fmla="*/ 2149284 h 6858000"/>
              <a:gd name="connsiteX578" fmla="*/ 1908359 w 7467600"/>
              <a:gd name="connsiteY578" fmla="*/ 2364988 h 6858000"/>
              <a:gd name="connsiteX579" fmla="*/ 1647661 w 7467600"/>
              <a:gd name="connsiteY579" fmla="*/ 1825945 h 6858000"/>
              <a:gd name="connsiteX580" fmla="*/ 1423821 w 7467600"/>
              <a:gd name="connsiteY580" fmla="*/ 1351958 h 6858000"/>
              <a:gd name="connsiteX581" fmla="*/ 1431890 w 7467600"/>
              <a:gd name="connsiteY581" fmla="*/ 1306475 h 6858000"/>
              <a:gd name="connsiteX582" fmla="*/ 1507597 w 7467600"/>
              <a:gd name="connsiteY582" fmla="*/ 1446132 h 6858000"/>
              <a:gd name="connsiteX583" fmla="*/ 1674586 w 7467600"/>
              <a:gd name="connsiteY583" fmla="*/ 1813832 h 6858000"/>
              <a:gd name="connsiteX584" fmla="*/ 1815950 w 7467600"/>
              <a:gd name="connsiteY584" fmla="*/ 2128564 h 6858000"/>
              <a:gd name="connsiteX585" fmla="*/ 1984242 w 7467600"/>
              <a:gd name="connsiteY585" fmla="*/ 2430829 h 6858000"/>
              <a:gd name="connsiteX586" fmla="*/ 2014023 w 7467600"/>
              <a:gd name="connsiteY586" fmla="*/ 2450995 h 6858000"/>
              <a:gd name="connsiteX587" fmla="*/ 1747337 w 7467600"/>
              <a:gd name="connsiteY587" fmla="*/ 1855264 h 6858000"/>
              <a:gd name="connsiteX588" fmla="*/ 1533749 w 7467600"/>
              <a:gd name="connsiteY588" fmla="*/ 1478656 h 6858000"/>
              <a:gd name="connsiteX589" fmla="*/ 1431890 w 7467600"/>
              <a:gd name="connsiteY589" fmla="*/ 1306475 h 6858000"/>
              <a:gd name="connsiteX590" fmla="*/ 5052692 w 7467600"/>
              <a:gd name="connsiteY590" fmla="*/ 1292994 h 6858000"/>
              <a:gd name="connsiteX591" fmla="*/ 5200661 w 7467600"/>
              <a:gd name="connsiteY591" fmla="*/ 1635186 h 6858000"/>
              <a:gd name="connsiteX592" fmla="*/ 5297138 w 7467600"/>
              <a:gd name="connsiteY592" fmla="*/ 1906351 h 6858000"/>
              <a:gd name="connsiteX593" fmla="*/ 5052692 w 7467600"/>
              <a:gd name="connsiteY593" fmla="*/ 1292994 h 6858000"/>
              <a:gd name="connsiteX594" fmla="*/ 5009948 w 7467600"/>
              <a:gd name="connsiteY594" fmla="*/ 1273619 h 6858000"/>
              <a:gd name="connsiteX595" fmla="*/ 5121777 w 7467600"/>
              <a:gd name="connsiteY595" fmla="*/ 1654213 h 6858000"/>
              <a:gd name="connsiteX596" fmla="*/ 5293545 w 7467600"/>
              <a:gd name="connsiteY596" fmla="*/ 2072247 h 6858000"/>
              <a:gd name="connsiteX597" fmla="*/ 5294042 w 7467600"/>
              <a:gd name="connsiteY597" fmla="*/ 2065019 h 6858000"/>
              <a:gd name="connsiteX598" fmla="*/ 5171936 w 7467600"/>
              <a:gd name="connsiteY598" fmla="*/ 1647613 h 6858000"/>
              <a:gd name="connsiteX599" fmla="*/ 5009948 w 7467600"/>
              <a:gd name="connsiteY599" fmla="*/ 1273619 h 6858000"/>
              <a:gd name="connsiteX600" fmla="*/ 655236 w 7467600"/>
              <a:gd name="connsiteY600" fmla="*/ 1268632 h 6858000"/>
              <a:gd name="connsiteX601" fmla="*/ 839521 w 7467600"/>
              <a:gd name="connsiteY601" fmla="*/ 1685315 h 6858000"/>
              <a:gd name="connsiteX602" fmla="*/ 1109416 w 7467600"/>
              <a:gd name="connsiteY602" fmla="*/ 2061663 h 6858000"/>
              <a:gd name="connsiteX603" fmla="*/ 1298300 w 7467600"/>
              <a:gd name="connsiteY603" fmla="*/ 2247742 h 6858000"/>
              <a:gd name="connsiteX604" fmla="*/ 1125871 w 7467600"/>
              <a:gd name="connsiteY604" fmla="*/ 1989513 h 6858000"/>
              <a:gd name="connsiteX605" fmla="*/ 981574 w 7467600"/>
              <a:gd name="connsiteY605" fmla="*/ 1783157 h 6858000"/>
              <a:gd name="connsiteX606" fmla="*/ 922198 w 7467600"/>
              <a:gd name="connsiteY606" fmla="*/ 1677437 h 6858000"/>
              <a:gd name="connsiteX607" fmla="*/ 869293 w 7467600"/>
              <a:gd name="connsiteY607" fmla="*/ 1583214 h 6858000"/>
              <a:gd name="connsiteX608" fmla="*/ 751431 w 7467600"/>
              <a:gd name="connsiteY608" fmla="*/ 1405731 h 6858000"/>
              <a:gd name="connsiteX609" fmla="*/ 655236 w 7467600"/>
              <a:gd name="connsiteY609" fmla="*/ 1268632 h 6858000"/>
              <a:gd name="connsiteX610" fmla="*/ 6516292 w 7467600"/>
              <a:gd name="connsiteY610" fmla="*/ 1263064 h 6858000"/>
              <a:gd name="connsiteX611" fmla="*/ 5736320 w 7467600"/>
              <a:gd name="connsiteY611" fmla="*/ 1501803 h 6858000"/>
              <a:gd name="connsiteX612" fmla="*/ 6516292 w 7467600"/>
              <a:gd name="connsiteY612" fmla="*/ 1263064 h 6858000"/>
              <a:gd name="connsiteX613" fmla="*/ 291466 w 7467600"/>
              <a:gd name="connsiteY613" fmla="*/ 1250369 h 6858000"/>
              <a:gd name="connsiteX614" fmla="*/ 323180 w 7467600"/>
              <a:gd name="connsiteY614" fmla="*/ 1435283 h 6858000"/>
              <a:gd name="connsiteX615" fmla="*/ 349381 w 7467600"/>
              <a:gd name="connsiteY615" fmla="*/ 1875041 h 6858000"/>
              <a:gd name="connsiteX616" fmla="*/ 374363 w 7467600"/>
              <a:gd name="connsiteY616" fmla="*/ 1506494 h 6858000"/>
              <a:gd name="connsiteX617" fmla="*/ 302168 w 7467600"/>
              <a:gd name="connsiteY617" fmla="*/ 1274495 h 6858000"/>
              <a:gd name="connsiteX618" fmla="*/ 291466 w 7467600"/>
              <a:gd name="connsiteY618" fmla="*/ 1250369 h 6858000"/>
              <a:gd name="connsiteX619" fmla="*/ 678222 w 7467600"/>
              <a:gd name="connsiteY619" fmla="*/ 1248670 h 6858000"/>
              <a:gd name="connsiteX620" fmla="*/ 775536 w 7467600"/>
              <a:gd name="connsiteY620" fmla="*/ 1388015 h 6858000"/>
              <a:gd name="connsiteX621" fmla="*/ 894529 w 7467600"/>
              <a:gd name="connsiteY621" fmla="*/ 1567739 h 6858000"/>
              <a:gd name="connsiteX622" fmla="*/ 948000 w 7467600"/>
              <a:gd name="connsiteY622" fmla="*/ 1663088 h 6858000"/>
              <a:gd name="connsiteX623" fmla="*/ 1006812 w 7467600"/>
              <a:gd name="connsiteY623" fmla="*/ 1767683 h 6858000"/>
              <a:gd name="connsiteX624" fmla="*/ 1149133 w 7467600"/>
              <a:gd name="connsiteY624" fmla="*/ 1971513 h 6858000"/>
              <a:gd name="connsiteX625" fmla="*/ 1333952 w 7467600"/>
              <a:gd name="connsiteY625" fmla="*/ 2251620 h 6858000"/>
              <a:gd name="connsiteX626" fmla="*/ 1337329 w 7467600"/>
              <a:gd name="connsiteY626" fmla="*/ 2258350 h 6858000"/>
              <a:gd name="connsiteX627" fmla="*/ 1014726 w 7467600"/>
              <a:gd name="connsiteY627" fmla="*/ 1615556 h 6858000"/>
              <a:gd name="connsiteX628" fmla="*/ 678222 w 7467600"/>
              <a:gd name="connsiteY628" fmla="*/ 1248670 h 6858000"/>
              <a:gd name="connsiteX629" fmla="*/ 6691602 w 7467600"/>
              <a:gd name="connsiteY629" fmla="*/ 1140573 h 6858000"/>
              <a:gd name="connsiteX630" fmla="*/ 6571100 w 7467600"/>
              <a:gd name="connsiteY630" fmla="*/ 1183662 h 6858000"/>
              <a:gd name="connsiteX631" fmla="*/ 6241687 w 7467600"/>
              <a:gd name="connsiteY631" fmla="*/ 1257600 h 6858000"/>
              <a:gd name="connsiteX632" fmla="*/ 5693009 w 7467600"/>
              <a:gd name="connsiteY632" fmla="*/ 1478256 h 6858000"/>
              <a:gd name="connsiteX633" fmla="*/ 6548420 w 7467600"/>
              <a:gd name="connsiteY633" fmla="*/ 1214599 h 6858000"/>
              <a:gd name="connsiteX634" fmla="*/ 6605473 w 7467600"/>
              <a:gd name="connsiteY634" fmla="*/ 1184686 h 6858000"/>
              <a:gd name="connsiteX635" fmla="*/ 6691602 w 7467600"/>
              <a:gd name="connsiteY635" fmla="*/ 1140573 h 6858000"/>
              <a:gd name="connsiteX636" fmla="*/ 4002475 w 7467600"/>
              <a:gd name="connsiteY636" fmla="*/ 1037802 h 6858000"/>
              <a:gd name="connsiteX637" fmla="*/ 4000324 w 7467600"/>
              <a:gd name="connsiteY637" fmla="*/ 1039362 h 6858000"/>
              <a:gd name="connsiteX638" fmla="*/ 4002862 w 7467600"/>
              <a:gd name="connsiteY638" fmla="*/ 1042866 h 6858000"/>
              <a:gd name="connsiteX639" fmla="*/ 4002475 w 7467600"/>
              <a:gd name="connsiteY639" fmla="*/ 1037802 h 6858000"/>
              <a:gd name="connsiteX640" fmla="*/ 506322 w 7467600"/>
              <a:gd name="connsiteY640" fmla="*/ 1020997 h 6858000"/>
              <a:gd name="connsiteX641" fmla="*/ 533068 w 7467600"/>
              <a:gd name="connsiteY641" fmla="*/ 1029409 h 6858000"/>
              <a:gd name="connsiteX642" fmla="*/ 1232525 w 7467600"/>
              <a:gd name="connsiteY642" fmla="*/ 1804675 h 6858000"/>
              <a:gd name="connsiteX643" fmla="*/ 1388858 w 7467600"/>
              <a:gd name="connsiteY643" fmla="*/ 2368011 h 6858000"/>
              <a:gd name="connsiteX644" fmla="*/ 1384098 w 7467600"/>
              <a:gd name="connsiteY644" fmla="*/ 2378125 h 6858000"/>
              <a:gd name="connsiteX645" fmla="*/ 1425393 w 7467600"/>
              <a:gd name="connsiteY645" fmla="*/ 2589124 h 6858000"/>
              <a:gd name="connsiteX646" fmla="*/ 1424001 w 7467600"/>
              <a:gd name="connsiteY646" fmla="*/ 2597541 h 6858000"/>
              <a:gd name="connsiteX647" fmla="*/ 2152729 w 7467600"/>
              <a:gd name="connsiteY647" fmla="*/ 2864487 h 6858000"/>
              <a:gd name="connsiteX648" fmla="*/ 2020609 w 7467600"/>
              <a:gd name="connsiteY648" fmla="*/ 2539671 h 6858000"/>
              <a:gd name="connsiteX649" fmla="*/ 2018920 w 7467600"/>
              <a:gd name="connsiteY649" fmla="*/ 2536309 h 6858000"/>
              <a:gd name="connsiteX650" fmla="*/ 1342441 w 7467600"/>
              <a:gd name="connsiteY650" fmla="*/ 1173017 h 6858000"/>
              <a:gd name="connsiteX651" fmla="*/ 1367925 w 7467600"/>
              <a:gd name="connsiteY651" fmla="*/ 1135648 h 6858000"/>
              <a:gd name="connsiteX652" fmla="*/ 1771401 w 7467600"/>
              <a:gd name="connsiteY652" fmla="*/ 1806673 h 6858000"/>
              <a:gd name="connsiteX653" fmla="*/ 1972385 w 7467600"/>
              <a:gd name="connsiteY653" fmla="*/ 2198735 h 6858000"/>
              <a:gd name="connsiteX654" fmla="*/ 2040892 w 7467600"/>
              <a:gd name="connsiteY654" fmla="*/ 2405205 h 6858000"/>
              <a:gd name="connsiteX655" fmla="*/ 2131689 w 7467600"/>
              <a:gd name="connsiteY655" fmla="*/ 1936926 h 6858000"/>
              <a:gd name="connsiteX656" fmla="*/ 2454820 w 7467600"/>
              <a:gd name="connsiteY656" fmla="*/ 1248808 h 6858000"/>
              <a:gd name="connsiteX657" fmla="*/ 2492512 w 7467600"/>
              <a:gd name="connsiteY657" fmla="*/ 1302920 h 6858000"/>
              <a:gd name="connsiteX658" fmla="*/ 2081216 w 7467600"/>
              <a:gd name="connsiteY658" fmla="*/ 2527513 h 6858000"/>
              <a:gd name="connsiteX659" fmla="*/ 2081211 w 7467600"/>
              <a:gd name="connsiteY659" fmla="*/ 2528916 h 6858000"/>
              <a:gd name="connsiteX660" fmla="*/ 2199067 w 7467600"/>
              <a:gd name="connsiteY660" fmla="*/ 2884061 h 6858000"/>
              <a:gd name="connsiteX661" fmla="*/ 3192586 w 7467600"/>
              <a:gd name="connsiteY661" fmla="*/ 3411496 h 6858000"/>
              <a:gd name="connsiteX662" fmla="*/ 3182620 w 7467600"/>
              <a:gd name="connsiteY662" fmla="*/ 3483279 h 6858000"/>
              <a:gd name="connsiteX663" fmla="*/ 2435119 w 7467600"/>
              <a:gd name="connsiteY663" fmla="*/ 3080173 h 6858000"/>
              <a:gd name="connsiteX664" fmla="*/ 2410152 w 7467600"/>
              <a:gd name="connsiteY664" fmla="*/ 3063751 h 6858000"/>
              <a:gd name="connsiteX665" fmla="*/ 2408099 w 7467600"/>
              <a:gd name="connsiteY665" fmla="*/ 3064403 h 6858000"/>
              <a:gd name="connsiteX666" fmla="*/ 2407218 w 7467600"/>
              <a:gd name="connsiteY666" fmla="*/ 3070324 h 6858000"/>
              <a:gd name="connsiteX667" fmla="*/ 2380138 w 7467600"/>
              <a:gd name="connsiteY667" fmla="*/ 3099341 h 6858000"/>
              <a:gd name="connsiteX668" fmla="*/ 1765923 w 7467600"/>
              <a:gd name="connsiteY668" fmla="*/ 3581043 h 6858000"/>
              <a:gd name="connsiteX669" fmla="*/ 1702258 w 7467600"/>
              <a:gd name="connsiteY669" fmla="*/ 3612286 h 6858000"/>
              <a:gd name="connsiteX670" fmla="*/ 1538370 w 7467600"/>
              <a:gd name="connsiteY670" fmla="*/ 3811804 h 6858000"/>
              <a:gd name="connsiteX671" fmla="*/ 542867 w 7467600"/>
              <a:gd name="connsiteY671" fmla="*/ 4944092 h 6858000"/>
              <a:gd name="connsiteX672" fmla="*/ 515800 w 7467600"/>
              <a:gd name="connsiteY672" fmla="*/ 4862180 h 6858000"/>
              <a:gd name="connsiteX673" fmla="*/ 909145 w 7467600"/>
              <a:gd name="connsiteY673" fmla="*/ 4199225 h 6858000"/>
              <a:gd name="connsiteX674" fmla="*/ 1214067 w 7467600"/>
              <a:gd name="connsiteY674" fmla="*/ 3908561 h 6858000"/>
              <a:gd name="connsiteX675" fmla="*/ 640967 w 7467600"/>
              <a:gd name="connsiteY675" fmla="*/ 4105601 h 6858000"/>
              <a:gd name="connsiteX676" fmla="*/ 112563 w 7467600"/>
              <a:gd name="connsiteY676" fmla="*/ 4396952 h 6858000"/>
              <a:gd name="connsiteX677" fmla="*/ 0 w 7467600"/>
              <a:gd name="connsiteY677" fmla="*/ 4466006 h 6858000"/>
              <a:gd name="connsiteX678" fmla="*/ 0 w 7467600"/>
              <a:gd name="connsiteY678" fmla="*/ 4233763 h 6858000"/>
              <a:gd name="connsiteX679" fmla="*/ 36881 w 7467600"/>
              <a:gd name="connsiteY679" fmla="*/ 4200118 h 6858000"/>
              <a:gd name="connsiteX680" fmla="*/ 910534 w 7467600"/>
              <a:gd name="connsiteY680" fmla="*/ 3629753 h 6858000"/>
              <a:gd name="connsiteX681" fmla="*/ 1578717 w 7467600"/>
              <a:gd name="connsiteY681" fmla="*/ 3575982 h 6858000"/>
              <a:gd name="connsiteX682" fmla="*/ 2338780 w 7467600"/>
              <a:gd name="connsiteY682" fmla="*/ 3033725 h 6858000"/>
              <a:gd name="connsiteX683" fmla="*/ 1807991 w 7467600"/>
              <a:gd name="connsiteY683" fmla="*/ 2807184 h 6858000"/>
              <a:gd name="connsiteX684" fmla="*/ 1416358 w 7467600"/>
              <a:gd name="connsiteY684" fmla="*/ 3112571 h 6858000"/>
              <a:gd name="connsiteX685" fmla="*/ 939066 w 7467600"/>
              <a:gd name="connsiteY685" fmla="*/ 3378798 h 6858000"/>
              <a:gd name="connsiteX686" fmla="*/ 115099 w 7467600"/>
              <a:gd name="connsiteY686" fmla="*/ 3607650 h 6858000"/>
              <a:gd name="connsiteX687" fmla="*/ 97284 w 7467600"/>
              <a:gd name="connsiteY687" fmla="*/ 3520393 h 6858000"/>
              <a:gd name="connsiteX688" fmla="*/ 922050 w 7467600"/>
              <a:gd name="connsiteY688" fmla="*/ 3074867 h 6858000"/>
              <a:gd name="connsiteX689" fmla="*/ 1405265 w 7467600"/>
              <a:gd name="connsiteY689" fmla="*/ 3016319 h 6858000"/>
              <a:gd name="connsiteX690" fmla="*/ 1407512 w 7467600"/>
              <a:gd name="connsiteY690" fmla="*/ 3018001 h 6858000"/>
              <a:gd name="connsiteX691" fmla="*/ 1726266 w 7467600"/>
              <a:gd name="connsiteY691" fmla="*/ 2777274 h 6858000"/>
              <a:gd name="connsiteX692" fmla="*/ 625390 w 7467600"/>
              <a:gd name="connsiteY692" fmla="*/ 2514541 h 6858000"/>
              <a:gd name="connsiteX693" fmla="*/ 619799 w 7467600"/>
              <a:gd name="connsiteY693" fmla="*/ 2527180 h 6858000"/>
              <a:gd name="connsiteX694" fmla="*/ 310030 w 7467600"/>
              <a:gd name="connsiteY694" fmla="*/ 2771818 h 6858000"/>
              <a:gd name="connsiteX695" fmla="*/ 173877 w 7467600"/>
              <a:gd name="connsiteY695" fmla="*/ 2937056 h 6858000"/>
              <a:gd name="connsiteX696" fmla="*/ 77889 w 7467600"/>
              <a:gd name="connsiteY696" fmla="*/ 3138440 h 6858000"/>
              <a:gd name="connsiteX697" fmla="*/ 0 w 7467600"/>
              <a:gd name="connsiteY697" fmla="*/ 3271395 h 6858000"/>
              <a:gd name="connsiteX698" fmla="*/ 0 w 7467600"/>
              <a:gd name="connsiteY698" fmla="*/ 3153002 h 6858000"/>
              <a:gd name="connsiteX699" fmla="*/ 2386 w 7467600"/>
              <a:gd name="connsiteY699" fmla="*/ 3149203 h 6858000"/>
              <a:gd name="connsiteX700" fmla="*/ 89753 w 7467600"/>
              <a:gd name="connsiteY700" fmla="*/ 2987702 h 6858000"/>
              <a:gd name="connsiteX701" fmla="*/ 76869 w 7467600"/>
              <a:gd name="connsiteY701" fmla="*/ 3005404 h 6858000"/>
              <a:gd name="connsiteX702" fmla="*/ 32049 w 7467600"/>
              <a:gd name="connsiteY702" fmla="*/ 3065814 h 6858000"/>
              <a:gd name="connsiteX703" fmla="*/ 0 w 7467600"/>
              <a:gd name="connsiteY703" fmla="*/ 3108744 h 6858000"/>
              <a:gd name="connsiteX704" fmla="*/ 0 w 7467600"/>
              <a:gd name="connsiteY704" fmla="*/ 3058059 h 6858000"/>
              <a:gd name="connsiteX705" fmla="*/ 7610 w 7467600"/>
              <a:gd name="connsiteY705" fmla="*/ 3047889 h 6858000"/>
              <a:gd name="connsiteX706" fmla="*/ 52419 w 7467600"/>
              <a:gd name="connsiteY706" fmla="*/ 2987479 h 6858000"/>
              <a:gd name="connsiteX707" fmla="*/ 59142 w 7467600"/>
              <a:gd name="connsiteY707" fmla="*/ 2978488 h 6858000"/>
              <a:gd name="connsiteX708" fmla="*/ 0 w 7467600"/>
              <a:gd name="connsiteY708" fmla="*/ 3015334 h 6858000"/>
              <a:gd name="connsiteX709" fmla="*/ 0 w 7467600"/>
              <a:gd name="connsiteY709" fmla="*/ 2914286 h 6858000"/>
              <a:gd name="connsiteX710" fmla="*/ 36383 w 7467600"/>
              <a:gd name="connsiteY710" fmla="*/ 2901128 h 6858000"/>
              <a:gd name="connsiteX711" fmla="*/ 156329 w 7467600"/>
              <a:gd name="connsiteY711" fmla="*/ 2840533 h 6858000"/>
              <a:gd name="connsiteX712" fmla="*/ 358355 w 7467600"/>
              <a:gd name="connsiteY712" fmla="*/ 2620471 h 6858000"/>
              <a:gd name="connsiteX713" fmla="*/ 510577 w 7467600"/>
              <a:gd name="connsiteY713" fmla="*/ 2501244 h 6858000"/>
              <a:gd name="connsiteX714" fmla="*/ 211967 w 7467600"/>
              <a:gd name="connsiteY714" fmla="*/ 2479171 h 6858000"/>
              <a:gd name="connsiteX715" fmla="*/ 0 w 7467600"/>
              <a:gd name="connsiteY715" fmla="*/ 2476398 h 6858000"/>
              <a:gd name="connsiteX716" fmla="*/ 0 w 7467600"/>
              <a:gd name="connsiteY716" fmla="*/ 2389189 h 6858000"/>
              <a:gd name="connsiteX717" fmla="*/ 103062 w 7467600"/>
              <a:gd name="connsiteY717" fmla="*/ 2389518 h 6858000"/>
              <a:gd name="connsiteX718" fmla="*/ 510734 w 7467600"/>
              <a:gd name="connsiteY718" fmla="*/ 2416201 h 6858000"/>
              <a:gd name="connsiteX719" fmla="*/ 279257 w 7467600"/>
              <a:gd name="connsiteY719" fmla="*/ 2092102 h 6858000"/>
              <a:gd name="connsiteX720" fmla="*/ 65265 w 7467600"/>
              <a:gd name="connsiteY720" fmla="*/ 2006049 h 6858000"/>
              <a:gd name="connsiteX721" fmla="*/ 0 w 7467600"/>
              <a:gd name="connsiteY721" fmla="*/ 1982532 h 6858000"/>
              <a:gd name="connsiteX722" fmla="*/ 0 w 7467600"/>
              <a:gd name="connsiteY722" fmla="*/ 1912789 h 6858000"/>
              <a:gd name="connsiteX723" fmla="*/ 97460 w 7467600"/>
              <a:gd name="connsiteY723" fmla="*/ 1953725 h 6858000"/>
              <a:gd name="connsiteX724" fmla="*/ 221272 w 7467600"/>
              <a:gd name="connsiteY724" fmla="*/ 1980766 h 6858000"/>
              <a:gd name="connsiteX725" fmla="*/ 116765 w 7467600"/>
              <a:gd name="connsiteY725" fmla="*/ 1911033 h 6858000"/>
              <a:gd name="connsiteX726" fmla="*/ 16405 w 7467600"/>
              <a:gd name="connsiteY726" fmla="*/ 1803412 h 6858000"/>
              <a:gd name="connsiteX727" fmla="*/ 0 w 7467600"/>
              <a:gd name="connsiteY727" fmla="*/ 1784777 h 6858000"/>
              <a:gd name="connsiteX728" fmla="*/ 0 w 7467600"/>
              <a:gd name="connsiteY728" fmla="*/ 1740082 h 6858000"/>
              <a:gd name="connsiteX729" fmla="*/ 39394 w 7467600"/>
              <a:gd name="connsiteY729" fmla="*/ 1784856 h 6858000"/>
              <a:gd name="connsiteX730" fmla="*/ 135813 w 7467600"/>
              <a:gd name="connsiteY730" fmla="*/ 1888838 h 6858000"/>
              <a:gd name="connsiteX731" fmla="*/ 242575 w 7467600"/>
              <a:gd name="connsiteY731" fmla="*/ 1958841 h 6858000"/>
              <a:gd name="connsiteX732" fmla="*/ 82197 w 7467600"/>
              <a:gd name="connsiteY732" fmla="*/ 1754826 h 6858000"/>
              <a:gd name="connsiteX733" fmla="*/ 0 w 7467600"/>
              <a:gd name="connsiteY733" fmla="*/ 1679650 h 6858000"/>
              <a:gd name="connsiteX734" fmla="*/ 0 w 7467600"/>
              <a:gd name="connsiteY734" fmla="*/ 1602463 h 6858000"/>
              <a:gd name="connsiteX735" fmla="*/ 84689 w 7467600"/>
              <a:gd name="connsiteY735" fmla="*/ 1677442 h 6858000"/>
              <a:gd name="connsiteX736" fmla="*/ 298437 w 7467600"/>
              <a:gd name="connsiteY736" fmla="*/ 1968019 h 6858000"/>
              <a:gd name="connsiteX737" fmla="*/ 227269 w 7467600"/>
              <a:gd name="connsiteY737" fmla="*/ 1114064 h 6858000"/>
              <a:gd name="connsiteX738" fmla="*/ 248003 w 7467600"/>
              <a:gd name="connsiteY738" fmla="*/ 1089613 h 6858000"/>
              <a:gd name="connsiteX739" fmla="*/ 427020 w 7467600"/>
              <a:gd name="connsiteY739" fmla="*/ 1619803 h 6858000"/>
              <a:gd name="connsiteX740" fmla="*/ 340345 w 7467600"/>
              <a:gd name="connsiteY740" fmla="*/ 2027739 h 6858000"/>
              <a:gd name="connsiteX741" fmla="*/ 360865 w 7467600"/>
              <a:gd name="connsiteY741" fmla="*/ 2044827 h 6858000"/>
              <a:gd name="connsiteX742" fmla="*/ 560414 w 7467600"/>
              <a:gd name="connsiteY742" fmla="*/ 2421457 h 6858000"/>
              <a:gd name="connsiteX743" fmla="*/ 1359703 w 7467600"/>
              <a:gd name="connsiteY743" fmla="*/ 2578554 h 6858000"/>
              <a:gd name="connsiteX744" fmla="*/ 1359422 w 7467600"/>
              <a:gd name="connsiteY744" fmla="*/ 2577994 h 6858000"/>
              <a:gd name="connsiteX745" fmla="*/ 828701 w 7467600"/>
              <a:gd name="connsiteY745" fmla="*/ 1839520 h 6858000"/>
              <a:gd name="connsiteX746" fmla="*/ 494427 w 7467600"/>
              <a:gd name="connsiteY746" fmla="*/ 1092333 h 6858000"/>
              <a:gd name="connsiteX747" fmla="*/ 506322 w 7467600"/>
              <a:gd name="connsiteY747" fmla="*/ 1020997 h 6858000"/>
              <a:gd name="connsiteX748" fmla="*/ 4570198 w 7467600"/>
              <a:gd name="connsiteY748" fmla="*/ 978081 h 6858000"/>
              <a:gd name="connsiteX749" fmla="*/ 4523691 w 7467600"/>
              <a:gd name="connsiteY749" fmla="*/ 1127776 h 6858000"/>
              <a:gd name="connsiteX750" fmla="*/ 4509875 w 7467600"/>
              <a:gd name="connsiteY750" fmla="*/ 1167552 h 6858000"/>
              <a:gd name="connsiteX751" fmla="*/ 4478168 w 7467600"/>
              <a:gd name="connsiteY751" fmla="*/ 1260735 h 6858000"/>
              <a:gd name="connsiteX752" fmla="*/ 4409309 w 7467600"/>
              <a:gd name="connsiteY752" fmla="*/ 1666996 h 6858000"/>
              <a:gd name="connsiteX753" fmla="*/ 4370031 w 7467600"/>
              <a:gd name="connsiteY753" fmla="*/ 1955666 h 6858000"/>
              <a:gd name="connsiteX754" fmla="*/ 4570198 w 7467600"/>
              <a:gd name="connsiteY754" fmla="*/ 978081 h 6858000"/>
              <a:gd name="connsiteX755" fmla="*/ 4557898 w 7467600"/>
              <a:gd name="connsiteY755" fmla="*/ 900011 h 6858000"/>
              <a:gd name="connsiteX756" fmla="*/ 4344840 w 7467600"/>
              <a:gd name="connsiteY756" fmla="*/ 1922038 h 6858000"/>
              <a:gd name="connsiteX757" fmla="*/ 4378710 w 7467600"/>
              <a:gd name="connsiteY757" fmla="*/ 1665516 h 6858000"/>
              <a:gd name="connsiteX758" fmla="*/ 4448798 w 7467600"/>
              <a:gd name="connsiteY758" fmla="*/ 1253024 h 6858000"/>
              <a:gd name="connsiteX759" fmla="*/ 4480315 w 7467600"/>
              <a:gd name="connsiteY759" fmla="*/ 1158454 h 6858000"/>
              <a:gd name="connsiteX760" fmla="*/ 4494133 w 7467600"/>
              <a:gd name="connsiteY760" fmla="*/ 1118676 h 6858000"/>
              <a:gd name="connsiteX761" fmla="*/ 4557898 w 7467600"/>
              <a:gd name="connsiteY761" fmla="*/ 900011 h 6858000"/>
              <a:gd name="connsiteX762" fmla="*/ 5870151 w 7467600"/>
              <a:gd name="connsiteY762" fmla="*/ 898890 h 6858000"/>
              <a:gd name="connsiteX763" fmla="*/ 5861335 w 7467600"/>
              <a:gd name="connsiteY763" fmla="*/ 899177 h 6858000"/>
              <a:gd name="connsiteX764" fmla="*/ 5843702 w 7467600"/>
              <a:gd name="connsiteY764" fmla="*/ 899748 h 6858000"/>
              <a:gd name="connsiteX765" fmla="*/ 5651107 w 7467600"/>
              <a:gd name="connsiteY765" fmla="*/ 920306 h 6858000"/>
              <a:gd name="connsiteX766" fmla="*/ 5459407 w 7467600"/>
              <a:gd name="connsiteY766" fmla="*/ 940975 h 6858000"/>
              <a:gd name="connsiteX767" fmla="*/ 5374846 w 7467600"/>
              <a:gd name="connsiteY767" fmla="*/ 941988 h 6858000"/>
              <a:gd name="connsiteX768" fmla="*/ 5256105 w 7467600"/>
              <a:gd name="connsiteY768" fmla="*/ 945632 h 6858000"/>
              <a:gd name="connsiteX769" fmla="*/ 5107071 w 7467600"/>
              <a:gd name="connsiteY769" fmla="*/ 969720 h 6858000"/>
              <a:gd name="connsiteX770" fmla="*/ 4998681 w 7467600"/>
              <a:gd name="connsiteY770" fmla="*/ 988771 h 6858000"/>
              <a:gd name="connsiteX771" fmla="*/ 5870151 w 7467600"/>
              <a:gd name="connsiteY771" fmla="*/ 898890 h 6858000"/>
              <a:gd name="connsiteX772" fmla="*/ 5504425 w 7467600"/>
              <a:gd name="connsiteY772" fmla="*/ 848067 h 6858000"/>
              <a:gd name="connsiteX773" fmla="*/ 4968849 w 7467600"/>
              <a:gd name="connsiteY773" fmla="*/ 962318 h 6858000"/>
              <a:gd name="connsiteX774" fmla="*/ 5104039 w 7467600"/>
              <a:gd name="connsiteY774" fmla="*/ 940634 h 6858000"/>
              <a:gd name="connsiteX775" fmla="*/ 5256311 w 7467600"/>
              <a:gd name="connsiteY775" fmla="*/ 916490 h 6858000"/>
              <a:gd name="connsiteX776" fmla="*/ 5377381 w 7467600"/>
              <a:gd name="connsiteY776" fmla="*/ 912671 h 6858000"/>
              <a:gd name="connsiteX777" fmla="*/ 5460148 w 7467600"/>
              <a:gd name="connsiteY777" fmla="*/ 911442 h 6858000"/>
              <a:gd name="connsiteX778" fmla="*/ 5648971 w 7467600"/>
              <a:gd name="connsiteY778" fmla="*/ 891331 h 6858000"/>
              <a:gd name="connsiteX779" fmla="*/ 5844807 w 7467600"/>
              <a:gd name="connsiteY779" fmla="*/ 870718 h 6858000"/>
              <a:gd name="connsiteX780" fmla="*/ 5862975 w 7467600"/>
              <a:gd name="connsiteY780" fmla="*/ 869756 h 6858000"/>
              <a:gd name="connsiteX781" fmla="*/ 5920887 w 7467600"/>
              <a:gd name="connsiteY781" fmla="*/ 865929 h 6858000"/>
              <a:gd name="connsiteX782" fmla="*/ 5504425 w 7467600"/>
              <a:gd name="connsiteY782" fmla="*/ 848067 h 6858000"/>
              <a:gd name="connsiteX783" fmla="*/ 3607114 w 7467600"/>
              <a:gd name="connsiteY783" fmla="*/ 467441 h 6858000"/>
              <a:gd name="connsiteX784" fmla="*/ 3296242 w 7467600"/>
              <a:gd name="connsiteY784" fmla="*/ 807991 h 6858000"/>
              <a:gd name="connsiteX785" fmla="*/ 3174674 w 7467600"/>
              <a:gd name="connsiteY785" fmla="*/ 919759 h 6858000"/>
              <a:gd name="connsiteX786" fmla="*/ 3042978 w 7467600"/>
              <a:gd name="connsiteY786" fmla="*/ 1054894 h 6858000"/>
              <a:gd name="connsiteX787" fmla="*/ 2968914 w 7467600"/>
              <a:gd name="connsiteY787" fmla="*/ 1133756 h 6858000"/>
              <a:gd name="connsiteX788" fmla="*/ 3103823 w 7467600"/>
              <a:gd name="connsiteY788" fmla="*/ 1026814 h 6858000"/>
              <a:gd name="connsiteX789" fmla="*/ 3607114 w 7467600"/>
              <a:gd name="connsiteY789" fmla="*/ 467441 h 6858000"/>
              <a:gd name="connsiteX790" fmla="*/ 3744487 w 7467600"/>
              <a:gd name="connsiteY790" fmla="*/ 383136 h 6858000"/>
              <a:gd name="connsiteX791" fmla="*/ 3970213 w 7467600"/>
              <a:gd name="connsiteY791" fmla="*/ 995559 h 6858000"/>
              <a:gd name="connsiteX792" fmla="*/ 3744487 w 7467600"/>
              <a:gd name="connsiteY792" fmla="*/ 383136 h 6858000"/>
              <a:gd name="connsiteX793" fmla="*/ 3624562 w 7467600"/>
              <a:gd name="connsiteY793" fmla="*/ 367041 h 6858000"/>
              <a:gd name="connsiteX794" fmla="*/ 3489712 w 7467600"/>
              <a:gd name="connsiteY794" fmla="*/ 485386 h 6858000"/>
              <a:gd name="connsiteX795" fmla="*/ 3182994 w 7467600"/>
              <a:gd name="connsiteY795" fmla="*/ 828265 h 6858000"/>
              <a:gd name="connsiteX796" fmla="*/ 2892114 w 7467600"/>
              <a:gd name="connsiteY796" fmla="*/ 1172635 h 6858000"/>
              <a:gd name="connsiteX797" fmla="*/ 3021459 w 7467600"/>
              <a:gd name="connsiteY797" fmla="*/ 1035385 h 6858000"/>
              <a:gd name="connsiteX798" fmla="*/ 3153873 w 7467600"/>
              <a:gd name="connsiteY798" fmla="*/ 898971 h 6858000"/>
              <a:gd name="connsiteX799" fmla="*/ 3276511 w 7467600"/>
              <a:gd name="connsiteY799" fmla="*/ 786423 h 6858000"/>
              <a:gd name="connsiteX800" fmla="*/ 3584154 w 7467600"/>
              <a:gd name="connsiteY800" fmla="*/ 448218 h 6858000"/>
              <a:gd name="connsiteX801" fmla="*/ 3624562 w 7467600"/>
              <a:gd name="connsiteY801" fmla="*/ 367041 h 6858000"/>
              <a:gd name="connsiteX802" fmla="*/ 3766672 w 7467600"/>
              <a:gd name="connsiteY802" fmla="*/ 359429 h 6858000"/>
              <a:gd name="connsiteX803" fmla="*/ 3996338 w 7467600"/>
              <a:gd name="connsiteY803" fmla="*/ 968237 h 6858000"/>
              <a:gd name="connsiteX804" fmla="*/ 3766672 w 7467600"/>
              <a:gd name="connsiteY804" fmla="*/ 359429 h 6858000"/>
              <a:gd name="connsiteX805" fmla="*/ 5805386 w 7467600"/>
              <a:gd name="connsiteY805" fmla="*/ 239240 h 6858000"/>
              <a:gd name="connsiteX806" fmla="*/ 5736947 w 7467600"/>
              <a:gd name="connsiteY806" fmla="*/ 261367 h 6858000"/>
              <a:gd name="connsiteX807" fmla="*/ 5427012 w 7467600"/>
              <a:gd name="connsiteY807" fmla="*/ 311272 h 6858000"/>
              <a:gd name="connsiteX808" fmla="*/ 5147818 w 7467600"/>
              <a:gd name="connsiteY808" fmla="*/ 322112 h 6858000"/>
              <a:gd name="connsiteX809" fmla="*/ 5060854 w 7467600"/>
              <a:gd name="connsiteY809" fmla="*/ 311882 h 6858000"/>
              <a:gd name="connsiteX810" fmla="*/ 4945989 w 7467600"/>
              <a:gd name="connsiteY810" fmla="*/ 300516 h 6858000"/>
              <a:gd name="connsiteX811" fmla="*/ 5410479 w 7467600"/>
              <a:gd name="connsiteY811" fmla="*/ 348434 h 6858000"/>
              <a:gd name="connsiteX812" fmla="*/ 5805386 w 7467600"/>
              <a:gd name="connsiteY812" fmla="*/ 239240 h 6858000"/>
              <a:gd name="connsiteX813" fmla="*/ 5905192 w 7467600"/>
              <a:gd name="connsiteY813" fmla="*/ 163079 h 6858000"/>
              <a:gd name="connsiteX814" fmla="*/ 5865655 w 7467600"/>
              <a:gd name="connsiteY814" fmla="*/ 171901 h 6858000"/>
              <a:gd name="connsiteX815" fmla="*/ 5259740 w 7467600"/>
              <a:gd name="connsiteY815" fmla="*/ 257013 h 6858000"/>
              <a:gd name="connsiteX816" fmla="*/ 5208466 w 7467600"/>
              <a:gd name="connsiteY816" fmla="*/ 257550 h 6858000"/>
              <a:gd name="connsiteX817" fmla="*/ 4980204 w 7467600"/>
              <a:gd name="connsiteY817" fmla="*/ 271903 h 6858000"/>
              <a:gd name="connsiteX818" fmla="*/ 5068068 w 7467600"/>
              <a:gd name="connsiteY818" fmla="*/ 282244 h 6858000"/>
              <a:gd name="connsiteX819" fmla="*/ 5153231 w 7467600"/>
              <a:gd name="connsiteY819" fmla="*/ 292240 h 6858000"/>
              <a:gd name="connsiteX820" fmla="*/ 5426491 w 7467600"/>
              <a:gd name="connsiteY820" fmla="*/ 281128 h 6858000"/>
              <a:gd name="connsiteX821" fmla="*/ 5731212 w 7467600"/>
              <a:gd name="connsiteY821" fmla="*/ 231951 h 6858000"/>
              <a:gd name="connsiteX822" fmla="*/ 5905192 w 7467600"/>
              <a:gd name="connsiteY822" fmla="*/ 163079 h 6858000"/>
              <a:gd name="connsiteX823" fmla="*/ 5944437 w 7467600"/>
              <a:gd name="connsiteY823" fmla="*/ 113829 h 6858000"/>
              <a:gd name="connsiteX824" fmla="*/ 5825032 w 7467600"/>
              <a:gd name="connsiteY824" fmla="*/ 146405 h 6858000"/>
              <a:gd name="connsiteX825" fmla="*/ 4955599 w 7467600"/>
              <a:gd name="connsiteY825" fmla="*/ 247008 h 6858000"/>
              <a:gd name="connsiteX826" fmla="*/ 5210104 w 7467600"/>
              <a:gd name="connsiteY826" fmla="*/ 228123 h 6858000"/>
              <a:gd name="connsiteX827" fmla="*/ 5261015 w 7467600"/>
              <a:gd name="connsiteY827" fmla="*/ 227087 h 6858000"/>
              <a:gd name="connsiteX828" fmla="*/ 5861181 w 7467600"/>
              <a:gd name="connsiteY828" fmla="*/ 143093 h 6858000"/>
              <a:gd name="connsiteX829" fmla="*/ 5961252 w 7467600"/>
              <a:gd name="connsiteY829" fmla="*/ 114820 h 6858000"/>
              <a:gd name="connsiteX830" fmla="*/ 5944437 w 7467600"/>
              <a:gd name="connsiteY830" fmla="*/ 113829 h 6858000"/>
              <a:gd name="connsiteX831" fmla="*/ 3882765 w 7467600"/>
              <a:gd name="connsiteY831" fmla="*/ 0 h 6858000"/>
              <a:gd name="connsiteX832" fmla="*/ 3995099 w 7467600"/>
              <a:gd name="connsiteY832" fmla="*/ 0 h 6858000"/>
              <a:gd name="connsiteX833" fmla="*/ 4163818 w 7467600"/>
              <a:gd name="connsiteY833" fmla="*/ 234104 h 6858000"/>
              <a:gd name="connsiteX834" fmla="*/ 4172099 w 7467600"/>
              <a:gd name="connsiteY834" fmla="*/ 234207 h 6858000"/>
              <a:gd name="connsiteX835" fmla="*/ 4784282 w 7467600"/>
              <a:gd name="connsiteY835" fmla="*/ 276561 h 6858000"/>
              <a:gd name="connsiteX836" fmla="*/ 4801687 w 7467600"/>
              <a:gd name="connsiteY836" fmla="*/ 267764 h 6858000"/>
              <a:gd name="connsiteX837" fmla="*/ 6082788 w 7467600"/>
              <a:gd name="connsiteY837" fmla="*/ 64119 h 6858000"/>
              <a:gd name="connsiteX838" fmla="*/ 6099442 w 7467600"/>
              <a:gd name="connsiteY838" fmla="*/ 82568 h 6858000"/>
              <a:gd name="connsiteX839" fmla="*/ 4804137 w 7467600"/>
              <a:gd name="connsiteY839" fmla="*/ 320931 h 6858000"/>
              <a:gd name="connsiteX840" fmla="*/ 4227047 w 7467600"/>
              <a:gd name="connsiteY840" fmla="*/ 313415 h 6858000"/>
              <a:gd name="connsiteX841" fmla="*/ 4346041 w 7467600"/>
              <a:gd name="connsiteY841" fmla="*/ 456086 h 6858000"/>
              <a:gd name="connsiteX842" fmla="*/ 4870967 w 7467600"/>
              <a:gd name="connsiteY842" fmla="*/ 963061 h 6858000"/>
              <a:gd name="connsiteX843" fmla="*/ 4889647 w 7467600"/>
              <a:gd name="connsiteY843" fmla="*/ 957147 h 6858000"/>
              <a:gd name="connsiteX844" fmla="*/ 5422504 w 7467600"/>
              <a:gd name="connsiteY844" fmla="*/ 805191 h 6858000"/>
              <a:gd name="connsiteX845" fmla="*/ 6087656 w 7467600"/>
              <a:gd name="connsiteY845" fmla="*/ 826703 h 6858000"/>
              <a:gd name="connsiteX846" fmla="*/ 6058717 w 7467600"/>
              <a:gd name="connsiteY846" fmla="*/ 865992 h 6858000"/>
              <a:gd name="connsiteX847" fmla="*/ 4974153 w 7467600"/>
              <a:gd name="connsiteY847" fmla="*/ 1045456 h 6858000"/>
              <a:gd name="connsiteX848" fmla="*/ 5627835 w 7467600"/>
              <a:gd name="connsiteY848" fmla="*/ 1472077 h 6858000"/>
              <a:gd name="connsiteX849" fmla="*/ 5629817 w 7467600"/>
              <a:gd name="connsiteY849" fmla="*/ 1471412 h 6858000"/>
              <a:gd name="connsiteX850" fmla="*/ 5634124 w 7467600"/>
              <a:gd name="connsiteY850" fmla="*/ 1470572 h 6858000"/>
              <a:gd name="connsiteX851" fmla="*/ 5755832 w 7467600"/>
              <a:gd name="connsiteY851" fmla="*/ 1383886 h 6858000"/>
              <a:gd name="connsiteX852" fmla="*/ 6014186 w 7467600"/>
              <a:gd name="connsiteY852" fmla="*/ 1279799 h 6858000"/>
              <a:gd name="connsiteX853" fmla="*/ 6901619 w 7467600"/>
              <a:gd name="connsiteY853" fmla="*/ 1047874 h 6858000"/>
              <a:gd name="connsiteX854" fmla="*/ 6931566 w 7467600"/>
              <a:gd name="connsiteY854" fmla="*/ 1062034 h 6858000"/>
              <a:gd name="connsiteX855" fmla="*/ 5790982 w 7467600"/>
              <a:gd name="connsiteY855" fmla="*/ 1561380 h 6858000"/>
              <a:gd name="connsiteX856" fmla="*/ 6188971 w 7467600"/>
              <a:gd name="connsiteY856" fmla="*/ 1755168 h 6858000"/>
              <a:gd name="connsiteX857" fmla="*/ 6202446 w 7467600"/>
              <a:gd name="connsiteY857" fmla="*/ 1752268 h 6858000"/>
              <a:gd name="connsiteX858" fmla="*/ 7179560 w 7467600"/>
              <a:gd name="connsiteY858" fmla="*/ 1467551 h 6858000"/>
              <a:gd name="connsiteX859" fmla="*/ 7158730 w 7467600"/>
              <a:gd name="connsiteY859" fmla="*/ 1507835 h 6858000"/>
              <a:gd name="connsiteX860" fmla="*/ 6326959 w 7467600"/>
              <a:gd name="connsiteY860" fmla="*/ 1817686 h 6858000"/>
              <a:gd name="connsiteX861" fmla="*/ 6537433 w 7467600"/>
              <a:gd name="connsiteY861" fmla="*/ 1907790 h 6858000"/>
              <a:gd name="connsiteX862" fmla="*/ 6550221 w 7467600"/>
              <a:gd name="connsiteY862" fmla="*/ 1910729 h 6858000"/>
              <a:gd name="connsiteX863" fmla="*/ 6964438 w 7467600"/>
              <a:gd name="connsiteY863" fmla="*/ 2209505 h 6858000"/>
              <a:gd name="connsiteX864" fmla="*/ 7367862 w 7467600"/>
              <a:gd name="connsiteY864" fmla="*/ 2806833 h 6858000"/>
              <a:gd name="connsiteX865" fmla="*/ 7364329 w 7467600"/>
              <a:gd name="connsiteY865" fmla="*/ 2826907 h 6858000"/>
              <a:gd name="connsiteX866" fmla="*/ 7290545 w 7467600"/>
              <a:gd name="connsiteY866" fmla="*/ 2850663 h 6858000"/>
              <a:gd name="connsiteX867" fmla="*/ 6472036 w 7467600"/>
              <a:gd name="connsiteY867" fmla="*/ 1959003 h 6858000"/>
              <a:gd name="connsiteX868" fmla="*/ 5792897 w 7467600"/>
              <a:gd name="connsiteY868" fmla="*/ 1647747 h 6858000"/>
              <a:gd name="connsiteX869" fmla="*/ 5842751 w 7467600"/>
              <a:gd name="connsiteY869" fmla="*/ 1816112 h 6858000"/>
              <a:gd name="connsiteX870" fmla="*/ 5847424 w 7467600"/>
              <a:gd name="connsiteY870" fmla="*/ 1815776 h 6858000"/>
              <a:gd name="connsiteX871" fmla="*/ 6399821 w 7467600"/>
              <a:gd name="connsiteY871" fmla="*/ 2344799 h 6858000"/>
              <a:gd name="connsiteX872" fmla="*/ 6323232 w 7467600"/>
              <a:gd name="connsiteY872" fmla="*/ 2389634 h 6858000"/>
              <a:gd name="connsiteX873" fmla="*/ 5942958 w 7467600"/>
              <a:gd name="connsiteY873" fmla="*/ 2077708 h 6858000"/>
              <a:gd name="connsiteX874" fmla="*/ 5921559 w 7467600"/>
              <a:gd name="connsiteY874" fmla="*/ 2378596 h 6858000"/>
              <a:gd name="connsiteX875" fmla="*/ 5817651 w 7467600"/>
              <a:gd name="connsiteY875" fmla="*/ 3023919 h 6858000"/>
              <a:gd name="connsiteX876" fmla="*/ 5729634 w 7467600"/>
              <a:gd name="connsiteY876" fmla="*/ 3051849 h 6858000"/>
              <a:gd name="connsiteX877" fmla="*/ 5611018 w 7467600"/>
              <a:gd name="connsiteY877" fmla="*/ 2316769 h 6858000"/>
              <a:gd name="connsiteX878" fmla="*/ 5687608 w 7467600"/>
              <a:gd name="connsiteY878" fmla="*/ 2039972 h 6858000"/>
              <a:gd name="connsiteX879" fmla="*/ 5657554 w 7467600"/>
              <a:gd name="connsiteY879" fmla="*/ 1576445 h 6858000"/>
              <a:gd name="connsiteX880" fmla="*/ 5150475 w 7467600"/>
              <a:gd name="connsiteY880" fmla="*/ 1274012 h 6858000"/>
              <a:gd name="connsiteX881" fmla="*/ 5349142 w 7467600"/>
              <a:gd name="connsiteY881" fmla="*/ 2204405 h 6858000"/>
              <a:gd name="connsiteX882" fmla="*/ 5262214 w 7467600"/>
              <a:gd name="connsiteY882" fmla="*/ 2233836 h 6858000"/>
              <a:gd name="connsiteX883" fmla="*/ 4981539 w 7467600"/>
              <a:gd name="connsiteY883" fmla="*/ 1542201 h 6858000"/>
              <a:gd name="connsiteX884" fmla="*/ 4958461 w 7467600"/>
              <a:gd name="connsiteY884" fmla="*/ 1136957 h 6858000"/>
              <a:gd name="connsiteX885" fmla="*/ 4655015 w 7467600"/>
              <a:gd name="connsiteY885" fmla="*/ 891426 h 6858000"/>
              <a:gd name="connsiteX886" fmla="*/ 4348002 w 7467600"/>
              <a:gd name="connsiteY886" fmla="*/ 2205895 h 6858000"/>
              <a:gd name="connsiteX887" fmla="*/ 4262250 w 7467600"/>
              <a:gd name="connsiteY887" fmla="*/ 2219972 h 6858000"/>
              <a:gd name="connsiteX888" fmla="*/ 4550611 w 7467600"/>
              <a:gd name="connsiteY888" fmla="*/ 817540 h 6858000"/>
              <a:gd name="connsiteX889" fmla="*/ 4564418 w 7467600"/>
              <a:gd name="connsiteY889" fmla="*/ 808293 h 6858000"/>
              <a:gd name="connsiteX890" fmla="*/ 4266388 w 7467600"/>
              <a:gd name="connsiteY890" fmla="*/ 500083 h 6858000"/>
              <a:gd name="connsiteX891" fmla="*/ 4032842 w 7467600"/>
              <a:gd name="connsiteY891" fmla="*/ 211809 h 6858000"/>
              <a:gd name="connsiteX892" fmla="*/ 3882765 w 7467600"/>
              <a:gd name="connsiteY892" fmla="*/ 0 h 6858000"/>
              <a:gd name="connsiteX893" fmla="*/ 3721337 w 7467600"/>
              <a:gd name="connsiteY893" fmla="*/ 0 h 6858000"/>
              <a:gd name="connsiteX894" fmla="*/ 3797544 w 7467600"/>
              <a:gd name="connsiteY894" fmla="*/ 0 h 6858000"/>
              <a:gd name="connsiteX895" fmla="*/ 3775734 w 7467600"/>
              <a:gd name="connsiteY895" fmla="*/ 95131 h 6858000"/>
              <a:gd name="connsiteX896" fmla="*/ 3724807 w 7467600"/>
              <a:gd name="connsiteY896" fmla="*/ 272257 h 6858000"/>
              <a:gd name="connsiteX897" fmla="*/ 3726844 w 7467600"/>
              <a:gd name="connsiteY897" fmla="*/ 282988 h 6858000"/>
              <a:gd name="connsiteX898" fmla="*/ 3742664 w 7467600"/>
              <a:gd name="connsiteY898" fmla="*/ 279918 h 6858000"/>
              <a:gd name="connsiteX899" fmla="*/ 4103910 w 7467600"/>
              <a:gd name="connsiteY899" fmla="*/ 1161917 h 6858000"/>
              <a:gd name="connsiteX900" fmla="*/ 4020269 w 7467600"/>
              <a:gd name="connsiteY900" fmla="*/ 1200406 h 6858000"/>
              <a:gd name="connsiteX901" fmla="*/ 3674882 w 7467600"/>
              <a:gd name="connsiteY901" fmla="*/ 488524 h 6858000"/>
              <a:gd name="connsiteX902" fmla="*/ 3132682 w 7467600"/>
              <a:gd name="connsiteY902" fmla="*/ 1072284 h 6858000"/>
              <a:gd name="connsiteX903" fmla="*/ 2716346 w 7467600"/>
              <a:gd name="connsiteY903" fmla="*/ 1276376 h 6858000"/>
              <a:gd name="connsiteX904" fmla="*/ 2716772 w 7467600"/>
              <a:gd name="connsiteY904" fmla="*/ 1255462 h 6858000"/>
              <a:gd name="connsiteX905" fmla="*/ 3471096 w 7467600"/>
              <a:gd name="connsiteY905" fmla="*/ 437072 h 6858000"/>
              <a:gd name="connsiteX906" fmla="*/ 3639057 w 7467600"/>
              <a:gd name="connsiteY906" fmla="*/ 286334 h 6858000"/>
              <a:gd name="connsiteX907" fmla="*/ 3640309 w 7467600"/>
              <a:gd name="connsiteY907" fmla="*/ 284664 h 6858000"/>
              <a:gd name="connsiteX908" fmla="*/ 3646022 w 7467600"/>
              <a:gd name="connsiteY908" fmla="*/ 276711 h 6858000"/>
              <a:gd name="connsiteX909" fmla="*/ 3707943 w 7467600"/>
              <a:gd name="connsiteY909" fmla="*/ 65958 h 6858000"/>
              <a:gd name="connsiteX910" fmla="*/ 3721337 w 7467600"/>
              <a:gd name="connsiteY910" fmla="*/ 0 h 6858000"/>
              <a:gd name="connsiteX911" fmla="*/ 2867960 w 7467600"/>
              <a:gd name="connsiteY911" fmla="*/ 0 h 6858000"/>
              <a:gd name="connsiteX912" fmla="*/ 2926351 w 7467600"/>
              <a:gd name="connsiteY912" fmla="*/ 0 h 6858000"/>
              <a:gd name="connsiteX913" fmla="*/ 2902823 w 7467600"/>
              <a:gd name="connsiteY913" fmla="*/ 262929 h 6858000"/>
              <a:gd name="connsiteX914" fmla="*/ 2940663 w 7467600"/>
              <a:gd name="connsiteY914" fmla="*/ 140884 h 6858000"/>
              <a:gd name="connsiteX915" fmla="*/ 2947039 w 7467600"/>
              <a:gd name="connsiteY915" fmla="*/ 122524 h 6858000"/>
              <a:gd name="connsiteX916" fmla="*/ 2984316 w 7467600"/>
              <a:gd name="connsiteY916" fmla="*/ 0 h 6858000"/>
              <a:gd name="connsiteX917" fmla="*/ 3016114 w 7467600"/>
              <a:gd name="connsiteY917" fmla="*/ 0 h 6858000"/>
              <a:gd name="connsiteX918" fmla="*/ 2979949 w 7467600"/>
              <a:gd name="connsiteY918" fmla="*/ 119274 h 6858000"/>
              <a:gd name="connsiteX919" fmla="*/ 3023879 w 7467600"/>
              <a:gd name="connsiteY919" fmla="*/ 0 h 6858000"/>
              <a:gd name="connsiteX920" fmla="*/ 3105400 w 7467600"/>
              <a:gd name="connsiteY920" fmla="*/ 0 h 6858000"/>
              <a:gd name="connsiteX921" fmla="*/ 3094669 w 7467600"/>
              <a:gd name="connsiteY921" fmla="*/ 30308 h 6858000"/>
              <a:gd name="connsiteX922" fmla="*/ 2901945 w 7467600"/>
              <a:gd name="connsiteY922" fmla="*/ 466538 h 6858000"/>
              <a:gd name="connsiteX923" fmla="*/ 2815209 w 7467600"/>
              <a:gd name="connsiteY923" fmla="*/ 497361 h 6858000"/>
              <a:gd name="connsiteX924" fmla="*/ 2844845 w 7467600"/>
              <a:gd name="connsiteY924" fmla="*/ 127638 h 6858000"/>
              <a:gd name="connsiteX925" fmla="*/ 2867960 w 7467600"/>
              <a:gd name="connsiteY925" fmla="*/ 0 h 6858000"/>
              <a:gd name="connsiteX926" fmla="*/ 1057230 w 7467600"/>
              <a:gd name="connsiteY926" fmla="*/ 0 h 6858000"/>
              <a:gd name="connsiteX927" fmla="*/ 1111003 w 7467600"/>
              <a:gd name="connsiteY927" fmla="*/ 0 h 6858000"/>
              <a:gd name="connsiteX928" fmla="*/ 1125553 w 7467600"/>
              <a:gd name="connsiteY928" fmla="*/ 52588 h 6858000"/>
              <a:gd name="connsiteX929" fmla="*/ 1304276 w 7467600"/>
              <a:gd name="connsiteY929" fmla="*/ 476275 h 6858000"/>
              <a:gd name="connsiteX930" fmla="*/ 1492066 w 7467600"/>
              <a:gd name="connsiteY930" fmla="*/ 886333 h 6858000"/>
              <a:gd name="connsiteX931" fmla="*/ 1423698 w 7467600"/>
              <a:gd name="connsiteY931" fmla="*/ 710817 h 6858000"/>
              <a:gd name="connsiteX932" fmla="*/ 1357609 w 7467600"/>
              <a:gd name="connsiteY932" fmla="*/ 532892 h 6858000"/>
              <a:gd name="connsiteX933" fmla="*/ 1309550 w 7467600"/>
              <a:gd name="connsiteY933" fmla="*/ 374031 h 6858000"/>
              <a:gd name="connsiteX934" fmla="*/ 1193673 w 7467600"/>
              <a:gd name="connsiteY934" fmla="*/ 49533 h 6858000"/>
              <a:gd name="connsiteX935" fmla="*/ 1164391 w 7467600"/>
              <a:gd name="connsiteY935" fmla="*/ 0 h 6858000"/>
              <a:gd name="connsiteX936" fmla="*/ 1200666 w 7467600"/>
              <a:gd name="connsiteY936" fmla="*/ 0 h 6858000"/>
              <a:gd name="connsiteX937" fmla="*/ 1223408 w 7467600"/>
              <a:gd name="connsiteY937" fmla="*/ 38996 h 6858000"/>
              <a:gd name="connsiteX938" fmla="*/ 1339635 w 7467600"/>
              <a:gd name="connsiteY938" fmla="*/ 365517 h 6858000"/>
              <a:gd name="connsiteX939" fmla="*/ 1387469 w 7467600"/>
              <a:gd name="connsiteY939" fmla="*/ 523079 h 6858000"/>
              <a:gd name="connsiteX940" fmla="*/ 1452685 w 7467600"/>
              <a:gd name="connsiteY940" fmla="*/ 699806 h 6858000"/>
              <a:gd name="connsiteX941" fmla="*/ 1492092 w 7467600"/>
              <a:gd name="connsiteY941" fmla="*/ 800424 h 6858000"/>
              <a:gd name="connsiteX942" fmla="*/ 1455302 w 7467600"/>
              <a:gd name="connsiteY942" fmla="*/ 632913 h 6858000"/>
              <a:gd name="connsiteX943" fmla="*/ 1222336 w 7467600"/>
              <a:gd name="connsiteY943" fmla="*/ 9480 h 6858000"/>
              <a:gd name="connsiteX944" fmla="*/ 1214634 w 7467600"/>
              <a:gd name="connsiteY944" fmla="*/ 0 h 6858000"/>
              <a:gd name="connsiteX945" fmla="*/ 1289827 w 7467600"/>
              <a:gd name="connsiteY945" fmla="*/ 0 h 6858000"/>
              <a:gd name="connsiteX946" fmla="*/ 1321076 w 7467600"/>
              <a:gd name="connsiteY946" fmla="*/ 59722 h 6858000"/>
              <a:gd name="connsiteX947" fmla="*/ 1512579 w 7467600"/>
              <a:gd name="connsiteY947" fmla="*/ 626441 h 6858000"/>
              <a:gd name="connsiteX948" fmla="*/ 1506076 w 7467600"/>
              <a:gd name="connsiteY948" fmla="*/ 1089289 h 6858000"/>
              <a:gd name="connsiteX949" fmla="*/ 1486346 w 7467600"/>
              <a:gd name="connsiteY949" fmla="*/ 1079919 h 6858000"/>
              <a:gd name="connsiteX950" fmla="*/ 1070511 w 7467600"/>
              <a:gd name="connsiteY950" fmla="*/ 48609 h 6858000"/>
              <a:gd name="connsiteX951" fmla="*/ 1057230 w 7467600"/>
              <a:gd name="connsiteY951" fmla="*/ 0 h 6858000"/>
              <a:gd name="connsiteX952" fmla="*/ 43151 w 7467600"/>
              <a:gd name="connsiteY952" fmla="*/ 0 h 6858000"/>
              <a:gd name="connsiteX953" fmla="*/ 95283 w 7467600"/>
              <a:gd name="connsiteY953" fmla="*/ 0 h 6858000"/>
              <a:gd name="connsiteX954" fmla="*/ 300708 w 7467600"/>
              <a:gd name="connsiteY954" fmla="*/ 154571 h 6858000"/>
              <a:gd name="connsiteX955" fmla="*/ 530414 w 7467600"/>
              <a:gd name="connsiteY955" fmla="*/ 354673 h 6858000"/>
              <a:gd name="connsiteX956" fmla="*/ 333785 w 7467600"/>
              <a:gd name="connsiteY956" fmla="*/ 161564 h 6858000"/>
              <a:gd name="connsiteX957" fmla="*/ 147005 w 7467600"/>
              <a:gd name="connsiteY957" fmla="*/ 0 h 6858000"/>
              <a:gd name="connsiteX958" fmla="*/ 272509 w 7467600"/>
              <a:gd name="connsiteY958" fmla="*/ 0 h 6858000"/>
              <a:gd name="connsiteX959" fmla="*/ 326276 w 7467600"/>
              <a:gd name="connsiteY959" fmla="*/ 45847 h 6858000"/>
              <a:gd name="connsiteX960" fmla="*/ 823759 w 7467600"/>
              <a:gd name="connsiteY960" fmla="*/ 574145 h 6858000"/>
              <a:gd name="connsiteX961" fmla="*/ 811254 w 7467600"/>
              <a:gd name="connsiteY961" fmla="*/ 665546 h 6858000"/>
              <a:gd name="connsiteX962" fmla="*/ 154042 w 7467600"/>
              <a:gd name="connsiteY962" fmla="*/ 261522 h 6858000"/>
              <a:gd name="connsiteX963" fmla="*/ 13550 w 7467600"/>
              <a:gd name="connsiteY963" fmla="*/ 158423 h 6858000"/>
              <a:gd name="connsiteX964" fmla="*/ 0 w 7467600"/>
              <a:gd name="connsiteY964" fmla="*/ 146618 h 6858000"/>
              <a:gd name="connsiteX965" fmla="*/ 0 w 7467600"/>
              <a:gd name="connsiteY965" fmla="*/ 59161 h 6858000"/>
              <a:gd name="connsiteX966" fmla="*/ 45427 w 7467600"/>
              <a:gd name="connsiteY966" fmla="*/ 101078 h 6858000"/>
              <a:gd name="connsiteX967" fmla="*/ 630103 w 7467600"/>
              <a:gd name="connsiteY967" fmla="*/ 485885 h 6858000"/>
              <a:gd name="connsiteX968" fmla="*/ 532040 w 7467600"/>
              <a:gd name="connsiteY968" fmla="*/ 399359 h 6858000"/>
              <a:gd name="connsiteX969" fmla="*/ 517618 w 7467600"/>
              <a:gd name="connsiteY969" fmla="*/ 385726 h 6858000"/>
              <a:gd name="connsiteX970" fmla="*/ 285074 w 7467600"/>
              <a:gd name="connsiteY970" fmla="*/ 182755 h 6858000"/>
              <a:gd name="connsiteX971" fmla="*/ 43151 w 7467600"/>
              <a:gd name="connsiteY97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042773 w 7467600"/>
              <a:gd name="connsiteY74" fmla="*/ 5734011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7042773 w 7467600"/>
              <a:gd name="connsiteY91" fmla="*/ 5734011 h 6858000"/>
              <a:gd name="connsiteX92" fmla="*/ 1456157 w 7467600"/>
              <a:gd name="connsiteY92" fmla="*/ 5371404 h 6858000"/>
              <a:gd name="connsiteX93" fmla="*/ 1244432 w 7467600"/>
              <a:gd name="connsiteY93" fmla="*/ 5385601 h 6858000"/>
              <a:gd name="connsiteX94" fmla="*/ 973990 w 7467600"/>
              <a:gd name="connsiteY94" fmla="*/ 5424940 h 6858000"/>
              <a:gd name="connsiteX95" fmla="*/ 1103809 w 7467600"/>
              <a:gd name="connsiteY95" fmla="*/ 5433720 h 6858000"/>
              <a:gd name="connsiteX96" fmla="*/ 1123454 w 7467600"/>
              <a:gd name="connsiteY96" fmla="*/ 5435727 h 6858000"/>
              <a:gd name="connsiteX97" fmla="*/ 1737017 w 7467600"/>
              <a:gd name="connsiteY97" fmla="*/ 5452183 h 6858000"/>
              <a:gd name="connsiteX98" fmla="*/ 1824397 w 7467600"/>
              <a:gd name="connsiteY98" fmla="*/ 5447757 h 6858000"/>
              <a:gd name="connsiteX99" fmla="*/ 2070059 w 7467600"/>
              <a:gd name="connsiteY99" fmla="*/ 5441660 h 6858000"/>
              <a:gd name="connsiteX100" fmla="*/ 1456157 w 7467600"/>
              <a:gd name="connsiteY100" fmla="*/ 5371404 h 6858000"/>
              <a:gd name="connsiteX101" fmla="*/ 4988186 w 7467600"/>
              <a:gd name="connsiteY101" fmla="*/ 5216467 h 6858000"/>
              <a:gd name="connsiteX102" fmla="*/ 4777334 w 7467600"/>
              <a:gd name="connsiteY102" fmla="*/ 5406072 h 6858000"/>
              <a:gd name="connsiteX103" fmla="*/ 4718341 w 7467600"/>
              <a:gd name="connsiteY103" fmla="*/ 5468043 h 6858000"/>
              <a:gd name="connsiteX104" fmla="*/ 4604655 w 7467600"/>
              <a:gd name="connsiteY104" fmla="*/ 5583434 h 6858000"/>
              <a:gd name="connsiteX105" fmla="*/ 4565074 w 7467600"/>
              <a:gd name="connsiteY105" fmla="*/ 5618550 h 6858000"/>
              <a:gd name="connsiteX106" fmla="*/ 4988186 w 7467600"/>
              <a:gd name="connsiteY106" fmla="*/ 5216467 h 6858000"/>
              <a:gd name="connsiteX107" fmla="*/ 4978032 w 7467600"/>
              <a:gd name="connsiteY107" fmla="*/ 5183809 h 6858000"/>
              <a:gd name="connsiteX108" fmla="*/ 4463413 w 7467600"/>
              <a:gd name="connsiteY108" fmla="*/ 5615162 h 6858000"/>
              <a:gd name="connsiteX109" fmla="*/ 4358134 w 7467600"/>
              <a:gd name="connsiteY109" fmla="*/ 5742791 h 6858000"/>
              <a:gd name="connsiteX110" fmla="*/ 4376219 w 7467600"/>
              <a:gd name="connsiteY110" fmla="*/ 5729027 h 6858000"/>
              <a:gd name="connsiteX111" fmla="*/ 4582340 w 7467600"/>
              <a:gd name="connsiteY111" fmla="*/ 5561037 h 6858000"/>
              <a:gd name="connsiteX112" fmla="*/ 4694684 w 7467600"/>
              <a:gd name="connsiteY112" fmla="*/ 5447098 h 6858000"/>
              <a:gd name="connsiteX113" fmla="*/ 4754123 w 7467600"/>
              <a:gd name="connsiteY113" fmla="*/ 5384643 h 6858000"/>
              <a:gd name="connsiteX114" fmla="*/ 4978032 w 7467600"/>
              <a:gd name="connsiteY114" fmla="*/ 5183809 h 6858000"/>
              <a:gd name="connsiteX115" fmla="*/ 1903353 w 7467600"/>
              <a:gd name="connsiteY115" fmla="*/ 5044827 h 6858000"/>
              <a:gd name="connsiteX116" fmla="*/ 1936931 w 7467600"/>
              <a:gd name="connsiteY116" fmla="*/ 5093954 h 6858000"/>
              <a:gd name="connsiteX117" fmla="*/ 2195868 w 7467600"/>
              <a:gd name="connsiteY117" fmla="*/ 5396574 h 6858000"/>
              <a:gd name="connsiteX118" fmla="*/ 2088852 w 7467600"/>
              <a:gd name="connsiteY118" fmla="*/ 5166123 h 6858000"/>
              <a:gd name="connsiteX119" fmla="*/ 1958241 w 7467600"/>
              <a:gd name="connsiteY119" fmla="*/ 5067955 h 6858000"/>
              <a:gd name="connsiteX120" fmla="*/ 1903353 w 7467600"/>
              <a:gd name="connsiteY120" fmla="*/ 5044827 h 6858000"/>
              <a:gd name="connsiteX121" fmla="*/ 1979378 w 7467600"/>
              <a:gd name="connsiteY121" fmla="*/ 4769504 h 6858000"/>
              <a:gd name="connsiteX122" fmla="*/ 2882120 w 7467600"/>
              <a:gd name="connsiteY122" fmla="*/ 5064547 h 6858000"/>
              <a:gd name="connsiteX123" fmla="*/ 2793103 w 7467600"/>
              <a:gd name="connsiteY123" fmla="*/ 5039699 h 6858000"/>
              <a:gd name="connsiteX124" fmla="*/ 2770041 w 7467600"/>
              <a:gd name="connsiteY124" fmla="*/ 5033634 h 6858000"/>
              <a:gd name="connsiteX125" fmla="*/ 1979378 w 7467600"/>
              <a:gd name="connsiteY125" fmla="*/ 4769504 h 6858000"/>
              <a:gd name="connsiteX126" fmla="*/ 1927410 w 7467600"/>
              <a:gd name="connsiteY126" fmla="*/ 4716164 h 6858000"/>
              <a:gd name="connsiteX127" fmla="*/ 1959587 w 7467600"/>
              <a:gd name="connsiteY127" fmla="*/ 4728849 h 6858000"/>
              <a:gd name="connsiteX128" fmla="*/ 2777707 w 7467600"/>
              <a:gd name="connsiteY128" fmla="*/ 5003991 h 6858000"/>
              <a:gd name="connsiteX129" fmla="*/ 2800768 w 7467600"/>
              <a:gd name="connsiteY129" fmla="*/ 5010056 h 6858000"/>
              <a:gd name="connsiteX130" fmla="*/ 2879408 w 7467600"/>
              <a:gd name="connsiteY130" fmla="*/ 5031590 h 6858000"/>
              <a:gd name="connsiteX131" fmla="*/ 2862295 w 7467600"/>
              <a:gd name="connsiteY131" fmla="*/ 5022958 h 6858000"/>
              <a:gd name="connsiteX132" fmla="*/ 2813343 w 7467600"/>
              <a:gd name="connsiteY132" fmla="*/ 4998369 h 6858000"/>
              <a:gd name="connsiteX133" fmla="*/ 2646245 w 7467600"/>
              <a:gd name="connsiteY133" fmla="*/ 4930999 h 6858000"/>
              <a:gd name="connsiteX134" fmla="*/ 1999243 w 7467600"/>
              <a:gd name="connsiteY134" fmla="*/ 4730524 h 6858000"/>
              <a:gd name="connsiteX135" fmla="*/ 1979527 w 7467600"/>
              <a:gd name="connsiteY135" fmla="*/ 4726651 h 6858000"/>
              <a:gd name="connsiteX136" fmla="*/ 1927410 w 7467600"/>
              <a:gd name="connsiteY136" fmla="*/ 4716164 h 6858000"/>
              <a:gd name="connsiteX137" fmla="*/ 1997014 w 7467600"/>
              <a:gd name="connsiteY137" fmla="*/ 4698007 h 6858000"/>
              <a:gd name="connsiteX138" fmla="*/ 2005458 w 7467600"/>
              <a:gd name="connsiteY138" fmla="*/ 4699540 h 6858000"/>
              <a:gd name="connsiteX139" fmla="*/ 2657186 w 7467600"/>
              <a:gd name="connsiteY139" fmla="*/ 4901687 h 6858000"/>
              <a:gd name="connsiteX140" fmla="*/ 2826662 w 7467600"/>
              <a:gd name="connsiteY140" fmla="*/ 4970362 h 6858000"/>
              <a:gd name="connsiteX141" fmla="*/ 2876100 w 7467600"/>
              <a:gd name="connsiteY141" fmla="*/ 4995397 h 6858000"/>
              <a:gd name="connsiteX142" fmla="*/ 3042600 w 7467600"/>
              <a:gd name="connsiteY142" fmla="*/ 5059532 h 6858000"/>
              <a:gd name="connsiteX143" fmla="*/ 1997014 w 7467600"/>
              <a:gd name="connsiteY143" fmla="*/ 4698007 h 6858000"/>
              <a:gd name="connsiteX144" fmla="*/ 2305292 w 7467600"/>
              <a:gd name="connsiteY144" fmla="*/ 4219492 h 6858000"/>
              <a:gd name="connsiteX145" fmla="*/ 3360922 w 7467600"/>
              <a:gd name="connsiteY145" fmla="*/ 4529373 h 6858000"/>
              <a:gd name="connsiteX146" fmla="*/ 3492420 w 7467600"/>
              <a:gd name="connsiteY146" fmla="*/ 4510145 h 6858000"/>
              <a:gd name="connsiteX147" fmla="*/ 3364086 w 7467600"/>
              <a:gd name="connsiteY147" fmla="*/ 4480340 h 6858000"/>
              <a:gd name="connsiteX148" fmla="*/ 3225818 w 7467600"/>
              <a:gd name="connsiteY148" fmla="*/ 4411822 h 6858000"/>
              <a:gd name="connsiteX149" fmla="*/ 3129696 w 7467600"/>
              <a:gd name="connsiteY149" fmla="*/ 4360704 h 6858000"/>
              <a:gd name="connsiteX150" fmla="*/ 2814545 w 7467600"/>
              <a:gd name="connsiteY150" fmla="*/ 4282955 h 6858000"/>
              <a:gd name="connsiteX151" fmla="*/ 2305292 w 7467600"/>
              <a:gd name="connsiteY151" fmla="*/ 4219492 h 6858000"/>
              <a:gd name="connsiteX152" fmla="*/ 2626982 w 7467600"/>
              <a:gd name="connsiteY152" fmla="*/ 4206450 h 6858000"/>
              <a:gd name="connsiteX153" fmla="*/ 2490617 w 7467600"/>
              <a:gd name="connsiteY153" fmla="*/ 4206951 h 6858000"/>
              <a:gd name="connsiteX154" fmla="*/ 2819869 w 7467600"/>
              <a:gd name="connsiteY154" fmla="*/ 4252936 h 6858000"/>
              <a:gd name="connsiteX155" fmla="*/ 3143018 w 7467600"/>
              <a:gd name="connsiteY155" fmla="*/ 4332698 h 6858000"/>
              <a:gd name="connsiteX156" fmla="*/ 3241520 w 7467600"/>
              <a:gd name="connsiteY156" fmla="*/ 4385112 h 6858000"/>
              <a:gd name="connsiteX157" fmla="*/ 3374575 w 7467600"/>
              <a:gd name="connsiteY157" fmla="*/ 4451517 h 6858000"/>
              <a:gd name="connsiteX158" fmla="*/ 3505221 w 7467600"/>
              <a:gd name="connsiteY158" fmla="*/ 4480757 h 6858000"/>
              <a:gd name="connsiteX159" fmla="*/ 2626982 w 7467600"/>
              <a:gd name="connsiteY159" fmla="*/ 4206450 h 6858000"/>
              <a:gd name="connsiteX160" fmla="*/ 1310106 w 7467600"/>
              <a:gd name="connsiteY160" fmla="*/ 3943217 h 6858000"/>
              <a:gd name="connsiteX161" fmla="*/ 854994 w 7467600"/>
              <a:gd name="connsiteY161" fmla="*/ 4399136 h 6858000"/>
              <a:gd name="connsiteX162" fmla="*/ 742462 w 7467600"/>
              <a:gd name="connsiteY162" fmla="*/ 4594648 h 6858000"/>
              <a:gd name="connsiteX163" fmla="*/ 820602 w 7467600"/>
              <a:gd name="connsiteY163" fmla="*/ 4485915 h 6858000"/>
              <a:gd name="connsiteX164" fmla="*/ 878295 w 7467600"/>
              <a:gd name="connsiteY164" fmla="*/ 4403594 h 6858000"/>
              <a:gd name="connsiteX165" fmla="*/ 1240607 w 7467600"/>
              <a:gd name="connsiteY165" fmla="*/ 4010401 h 6858000"/>
              <a:gd name="connsiteX166" fmla="*/ 1310106 w 7467600"/>
              <a:gd name="connsiteY166" fmla="*/ 3943217 h 6858000"/>
              <a:gd name="connsiteX167" fmla="*/ 1423113 w 7467600"/>
              <a:gd name="connsiteY167" fmla="*/ 3874565 h 6858000"/>
              <a:gd name="connsiteX168" fmla="*/ 1260565 w 7467600"/>
              <a:gd name="connsiteY168" fmla="*/ 4031982 h 6858000"/>
              <a:gd name="connsiteX169" fmla="*/ 901900 w 7467600"/>
              <a:gd name="connsiteY169" fmla="*/ 4421236 h 6858000"/>
              <a:gd name="connsiteX170" fmla="*/ 845044 w 7467600"/>
              <a:gd name="connsiteY170" fmla="*/ 4502436 h 6858000"/>
              <a:gd name="connsiteX171" fmla="*/ 685926 w 7467600"/>
              <a:gd name="connsiteY171" fmla="*/ 4703069 h 6858000"/>
              <a:gd name="connsiteX172" fmla="*/ 684248 w 7467600"/>
              <a:gd name="connsiteY172" fmla="*/ 4706721 h 6858000"/>
              <a:gd name="connsiteX173" fmla="*/ 1423113 w 7467600"/>
              <a:gd name="connsiteY173" fmla="*/ 3874565 h 6858000"/>
              <a:gd name="connsiteX174" fmla="*/ 3316479 w 7467600"/>
              <a:gd name="connsiteY174" fmla="*/ 3872136 h 6858000"/>
              <a:gd name="connsiteX175" fmla="*/ 3546806 w 7467600"/>
              <a:gd name="connsiteY175" fmla="*/ 4356139 h 6858000"/>
              <a:gd name="connsiteX176" fmla="*/ 3364433 w 7467600"/>
              <a:gd name="connsiteY176" fmla="*/ 3953121 h 6858000"/>
              <a:gd name="connsiteX177" fmla="*/ 3316479 w 7467600"/>
              <a:gd name="connsiteY177" fmla="*/ 3872136 h 6858000"/>
              <a:gd name="connsiteX178" fmla="*/ 3291335 w 7467600"/>
              <a:gd name="connsiteY178" fmla="*/ 3767420 h 6858000"/>
              <a:gd name="connsiteX179" fmla="*/ 3390805 w 7467600"/>
              <a:gd name="connsiteY179" fmla="*/ 3937163 h 6858000"/>
              <a:gd name="connsiteX180" fmla="*/ 3579062 w 7467600"/>
              <a:gd name="connsiteY180" fmla="*/ 4359040 h 6858000"/>
              <a:gd name="connsiteX181" fmla="*/ 3467355 w 7467600"/>
              <a:gd name="connsiteY181" fmla="*/ 3988130 h 6858000"/>
              <a:gd name="connsiteX182" fmla="*/ 3310753 w 7467600"/>
              <a:gd name="connsiteY182" fmla="*/ 3787140 h 6858000"/>
              <a:gd name="connsiteX183" fmla="*/ 3291335 w 7467600"/>
              <a:gd name="connsiteY183" fmla="*/ 3767420 h 6858000"/>
              <a:gd name="connsiteX184" fmla="*/ 1635889 w 7467600"/>
              <a:gd name="connsiteY184" fmla="*/ 3709494 h 6858000"/>
              <a:gd name="connsiteX185" fmla="*/ 1634800 w 7467600"/>
              <a:gd name="connsiteY185" fmla="*/ 3731111 h 6858000"/>
              <a:gd name="connsiteX186" fmla="*/ 1635889 w 7467600"/>
              <a:gd name="connsiteY186" fmla="*/ 3709494 h 6858000"/>
              <a:gd name="connsiteX187" fmla="*/ 1510397 w 7467600"/>
              <a:gd name="connsiteY187" fmla="*/ 3684705 h 6858000"/>
              <a:gd name="connsiteX188" fmla="*/ 1146550 w 7467600"/>
              <a:gd name="connsiteY188" fmla="*/ 3802012 h 6858000"/>
              <a:gd name="connsiteX189" fmla="*/ 698834 w 7467600"/>
              <a:gd name="connsiteY189" fmla="*/ 3952272 h 6858000"/>
              <a:gd name="connsiteX190" fmla="*/ 34256 w 7467600"/>
              <a:gd name="connsiteY190" fmla="*/ 4347603 h 6858000"/>
              <a:gd name="connsiteX191" fmla="*/ 527241 w 7467600"/>
              <a:gd name="connsiteY191" fmla="*/ 4065078 h 6858000"/>
              <a:gd name="connsiteX192" fmla="*/ 1510397 w 7467600"/>
              <a:gd name="connsiteY192" fmla="*/ 3684705 h 6858000"/>
              <a:gd name="connsiteX193" fmla="*/ 1313114 w 7467600"/>
              <a:gd name="connsiteY193" fmla="*/ 3655216 h 6858000"/>
              <a:gd name="connsiteX194" fmla="*/ 1109304 w 7467600"/>
              <a:gd name="connsiteY194" fmla="*/ 3669030 h 6858000"/>
              <a:gd name="connsiteX195" fmla="*/ 8129 w 7467600"/>
              <a:gd name="connsiteY195" fmla="*/ 4330519 h 6858000"/>
              <a:gd name="connsiteX196" fmla="*/ 687572 w 7467600"/>
              <a:gd name="connsiteY196" fmla="*/ 3925629 h 6858000"/>
              <a:gd name="connsiteX197" fmla="*/ 1138365 w 7467600"/>
              <a:gd name="connsiteY197" fmla="*/ 3774515 h 6858000"/>
              <a:gd name="connsiteX198" fmla="*/ 1505579 w 7467600"/>
              <a:gd name="connsiteY198" fmla="*/ 3655526 h 6858000"/>
              <a:gd name="connsiteX199" fmla="*/ 1313114 w 7467600"/>
              <a:gd name="connsiteY199" fmla="*/ 3655216 h 6858000"/>
              <a:gd name="connsiteX200" fmla="*/ 3655073 w 7467600"/>
              <a:gd name="connsiteY200" fmla="*/ 3650884 h 6858000"/>
              <a:gd name="connsiteX201" fmla="*/ 3989938 w 7467600"/>
              <a:gd name="connsiteY201" fmla="*/ 3991685 h 6858000"/>
              <a:gd name="connsiteX202" fmla="*/ 4393907 w 7467600"/>
              <a:gd name="connsiteY202" fmla="*/ 4261258 h 6858000"/>
              <a:gd name="connsiteX203" fmla="*/ 4648051 w 7467600"/>
              <a:gd name="connsiteY203" fmla="*/ 4374051 h 6858000"/>
              <a:gd name="connsiteX204" fmla="*/ 4383389 w 7467600"/>
              <a:gd name="connsiteY204" fmla="*/ 4184369 h 6858000"/>
              <a:gd name="connsiteX205" fmla="*/ 4165508 w 7467600"/>
              <a:gd name="connsiteY205" fmla="*/ 4035196 h 6858000"/>
              <a:gd name="connsiteX206" fmla="*/ 4068162 w 7467600"/>
              <a:gd name="connsiteY206" fmla="*/ 3953394 h 6858000"/>
              <a:gd name="connsiteX207" fmla="*/ 3981416 w 7467600"/>
              <a:gd name="connsiteY207" fmla="*/ 3880482 h 6858000"/>
              <a:gd name="connsiteX208" fmla="*/ 3800147 w 7467600"/>
              <a:gd name="connsiteY208" fmla="*/ 3749872 h 6858000"/>
              <a:gd name="connsiteX209" fmla="*/ 3655073 w 7467600"/>
              <a:gd name="connsiteY209" fmla="*/ 3650884 h 6858000"/>
              <a:gd name="connsiteX210" fmla="*/ 3670252 w 7467600"/>
              <a:gd name="connsiteY210" fmla="*/ 3622798 h 6858000"/>
              <a:gd name="connsiteX211" fmla="*/ 3817258 w 7467600"/>
              <a:gd name="connsiteY211" fmla="*/ 3723577 h 6858000"/>
              <a:gd name="connsiteX212" fmla="*/ 4000461 w 7467600"/>
              <a:gd name="connsiteY212" fmla="*/ 3855966 h 6858000"/>
              <a:gd name="connsiteX213" fmla="*/ 4088180 w 7467600"/>
              <a:gd name="connsiteY213" fmla="*/ 3929774 h 6858000"/>
              <a:gd name="connsiteX214" fmla="*/ 4184555 w 7467600"/>
              <a:gd name="connsiteY214" fmla="*/ 4010683 h 6858000"/>
              <a:gd name="connsiteX215" fmla="*/ 4399563 w 7467600"/>
              <a:gd name="connsiteY215" fmla="*/ 4158106 h 6858000"/>
              <a:gd name="connsiteX216" fmla="*/ 4684469 w 7467600"/>
              <a:gd name="connsiteY216" fmla="*/ 4364680 h 6858000"/>
              <a:gd name="connsiteX217" fmla="*/ 4690271 w 7467600"/>
              <a:gd name="connsiteY217" fmla="*/ 4370034 h 6858000"/>
              <a:gd name="connsiteX218" fmla="*/ 4136093 w 7467600"/>
              <a:gd name="connsiteY218" fmla="*/ 3858466 h 6858000"/>
              <a:gd name="connsiteX219" fmla="*/ 3670252 w 7467600"/>
              <a:gd name="connsiteY219" fmla="*/ 3622798 h 6858000"/>
              <a:gd name="connsiteX220" fmla="*/ 4440129 w 7467600"/>
              <a:gd name="connsiteY220" fmla="*/ 3448571 h 6858000"/>
              <a:gd name="connsiteX221" fmla="*/ 4856525 w 7467600"/>
              <a:gd name="connsiteY221" fmla="*/ 3915351 h 6858000"/>
              <a:gd name="connsiteX222" fmla="*/ 5059055 w 7467600"/>
              <a:gd name="connsiteY222" fmla="*/ 4108918 h 6858000"/>
              <a:gd name="connsiteX223" fmla="*/ 5290070 w 7467600"/>
              <a:gd name="connsiteY223" fmla="*/ 4263619 h 6858000"/>
              <a:gd name="connsiteX224" fmla="*/ 4834991 w 7467600"/>
              <a:gd name="connsiteY224" fmla="*/ 3830985 h 6858000"/>
              <a:gd name="connsiteX225" fmla="*/ 4440129 w 7467600"/>
              <a:gd name="connsiteY225" fmla="*/ 3448571 h 6858000"/>
              <a:gd name="connsiteX226" fmla="*/ 4441737 w 7467600"/>
              <a:gd name="connsiteY226" fmla="*/ 3399734 h 6858000"/>
              <a:gd name="connsiteX227" fmla="*/ 4431236 w 7467600"/>
              <a:gd name="connsiteY227" fmla="*/ 3400954 h 6858000"/>
              <a:gd name="connsiteX228" fmla="*/ 4557150 w 7467600"/>
              <a:gd name="connsiteY228" fmla="*/ 3510023 h 6858000"/>
              <a:gd name="connsiteX229" fmla="*/ 4856936 w 7467600"/>
              <a:gd name="connsiteY229" fmla="*/ 3809146 h 6858000"/>
              <a:gd name="connsiteX230" fmla="*/ 5111996 w 7467600"/>
              <a:gd name="connsiteY230" fmla="*/ 4065759 h 6858000"/>
              <a:gd name="connsiteX231" fmla="*/ 5388878 w 7467600"/>
              <a:gd name="connsiteY231" fmla="*/ 4300185 h 6858000"/>
              <a:gd name="connsiteX232" fmla="*/ 5425556 w 7467600"/>
              <a:gd name="connsiteY232" fmla="*/ 4308967 h 6858000"/>
              <a:gd name="connsiteX233" fmla="*/ 4943646 w 7467600"/>
              <a:gd name="connsiteY233" fmla="*/ 3822916 h 6858000"/>
              <a:gd name="connsiteX234" fmla="*/ 4594837 w 7467600"/>
              <a:gd name="connsiteY234" fmla="*/ 3532274 h 6858000"/>
              <a:gd name="connsiteX235" fmla="*/ 4441737 w 7467600"/>
              <a:gd name="connsiteY235" fmla="*/ 3399734 h 6858000"/>
              <a:gd name="connsiteX236" fmla="*/ 5425834 w 7467600"/>
              <a:gd name="connsiteY236" fmla="*/ 3162785 h 6858000"/>
              <a:gd name="connsiteX237" fmla="*/ 5401644 w 7467600"/>
              <a:gd name="connsiteY237" fmla="*/ 3617847 h 6858000"/>
              <a:gd name="connsiteX238" fmla="*/ 5467256 w 7467600"/>
              <a:gd name="connsiteY238" fmla="*/ 4175494 h 6858000"/>
              <a:gd name="connsiteX239" fmla="*/ 5448069 w 7467600"/>
              <a:gd name="connsiteY239" fmla="*/ 3567554 h 6858000"/>
              <a:gd name="connsiteX240" fmla="*/ 5425834 w 7467600"/>
              <a:gd name="connsiteY240" fmla="*/ 3162785 h 6858000"/>
              <a:gd name="connsiteX241" fmla="*/ 1318687 w 7467600"/>
              <a:gd name="connsiteY241" fmla="*/ 3113840 h 6858000"/>
              <a:gd name="connsiteX242" fmla="*/ 1066793 w 7467600"/>
              <a:gd name="connsiteY242" fmla="*/ 3212171 h 6858000"/>
              <a:gd name="connsiteX243" fmla="*/ 993319 w 7467600"/>
              <a:gd name="connsiteY243" fmla="*/ 3247648 h 6858000"/>
              <a:gd name="connsiteX244" fmla="*/ 853081 w 7467600"/>
              <a:gd name="connsiteY244" fmla="*/ 3312410 h 6858000"/>
              <a:gd name="connsiteX245" fmla="*/ 805957 w 7467600"/>
              <a:gd name="connsiteY245" fmla="*/ 3330443 h 6858000"/>
              <a:gd name="connsiteX246" fmla="*/ 1318687 w 7467600"/>
              <a:gd name="connsiteY246" fmla="*/ 3113840 h 6858000"/>
              <a:gd name="connsiteX247" fmla="*/ 5453702 w 7467600"/>
              <a:gd name="connsiteY247" fmla="*/ 3090882 h 6858000"/>
              <a:gd name="connsiteX248" fmla="*/ 5480135 w 7467600"/>
              <a:gd name="connsiteY248" fmla="*/ 3565802 h 6858000"/>
              <a:gd name="connsiteX249" fmla="*/ 5499023 w 7467600"/>
              <a:gd name="connsiteY249" fmla="*/ 4166310 h 6858000"/>
              <a:gd name="connsiteX250" fmla="*/ 5547022 w 7467600"/>
              <a:gd name="connsiteY250" fmla="*/ 3607838 h 6858000"/>
              <a:gd name="connsiteX251" fmla="*/ 5515964 w 7467600"/>
              <a:gd name="connsiteY251" fmla="*/ 3378541 h 6858000"/>
              <a:gd name="connsiteX252" fmla="*/ 5453702 w 7467600"/>
              <a:gd name="connsiteY252" fmla="*/ 3090882 h 6858000"/>
              <a:gd name="connsiteX253" fmla="*/ 1238695 w 7467600"/>
              <a:gd name="connsiteY253" fmla="*/ 3076820 h 6858000"/>
              <a:gd name="connsiteX254" fmla="*/ 716371 w 7467600"/>
              <a:gd name="connsiteY254" fmla="*/ 3293249 h 6858000"/>
              <a:gd name="connsiteX255" fmla="*/ 579522 w 7467600"/>
              <a:gd name="connsiteY255" fmla="*/ 3371759 h 6858000"/>
              <a:gd name="connsiteX256" fmla="*/ 600288 w 7467600"/>
              <a:gd name="connsiteY256" fmla="*/ 3365555 h 6858000"/>
              <a:gd name="connsiteX257" fmla="*/ 840692 w 7467600"/>
              <a:gd name="connsiteY257" fmla="*/ 3284921 h 6858000"/>
              <a:gd name="connsiteX258" fmla="*/ 979248 w 7467600"/>
              <a:gd name="connsiteY258" fmla="*/ 3221003 h 6858000"/>
              <a:gd name="connsiteX259" fmla="*/ 1053282 w 7467600"/>
              <a:gd name="connsiteY259" fmla="*/ 3185247 h 6858000"/>
              <a:gd name="connsiteX260" fmla="*/ 1320603 w 7467600"/>
              <a:gd name="connsiteY260" fmla="*/ 3081281 h 6858000"/>
              <a:gd name="connsiteX261" fmla="*/ 1238695 w 7467600"/>
              <a:gd name="connsiteY261" fmla="*/ 3076820 h 6858000"/>
              <a:gd name="connsiteX262" fmla="*/ 5425627 w 7467600"/>
              <a:gd name="connsiteY262" fmla="*/ 2954192 h 6858000"/>
              <a:gd name="connsiteX263" fmla="*/ 5470770 w 7467600"/>
              <a:gd name="connsiteY263" fmla="*/ 3005435 h 6858000"/>
              <a:gd name="connsiteX264" fmla="*/ 5519779 w 7467600"/>
              <a:gd name="connsiteY264" fmla="*/ 4359223 h 6858000"/>
              <a:gd name="connsiteX265" fmla="*/ 5520293 w 7467600"/>
              <a:gd name="connsiteY265" fmla="*/ 4360602 h 6858000"/>
              <a:gd name="connsiteX266" fmla="*/ 5767221 w 7467600"/>
              <a:gd name="connsiteY266" fmla="*/ 4665564 h 6858000"/>
              <a:gd name="connsiteX267" fmla="*/ 6937169 w 7467600"/>
              <a:gd name="connsiteY267" fmla="*/ 4815941 h 6858000"/>
              <a:gd name="connsiteX268" fmla="*/ 6953922 w 7467600"/>
              <a:gd name="connsiteY268" fmla="*/ 4890068 h 6858000"/>
              <a:gd name="connsiteX269" fmla="*/ 6071359 w 7467600"/>
              <a:gd name="connsiteY269" fmla="*/ 4770770 h 6858000"/>
              <a:gd name="connsiteX270" fmla="*/ 6038839 w 7467600"/>
              <a:gd name="connsiteY270" fmla="*/ 4764474 h 6858000"/>
              <a:gd name="connsiteX271" fmla="*/ 6038706 w 7467600"/>
              <a:gd name="connsiteY271" fmla="*/ 4763847 h 6858000"/>
              <a:gd name="connsiteX272" fmla="*/ 6037784 w 7467600"/>
              <a:gd name="connsiteY272" fmla="*/ 4764270 h 6858000"/>
              <a:gd name="connsiteX273" fmla="*/ 6038839 w 7467600"/>
              <a:gd name="connsiteY273" fmla="*/ 4764474 h 6858000"/>
              <a:gd name="connsiteX274" fmla="*/ 6040338 w 7467600"/>
              <a:gd name="connsiteY274" fmla="*/ 4771418 h 6858000"/>
              <a:gd name="connsiteX275" fmla="*/ 6024488 w 7467600"/>
              <a:gd name="connsiteY275" fmla="*/ 4809903 h 6858000"/>
              <a:gd name="connsiteX276" fmla="*/ 5599771 w 7467600"/>
              <a:gd name="connsiteY276" fmla="*/ 5509652 h 6858000"/>
              <a:gd name="connsiteX277" fmla="*/ 5548843 w 7467600"/>
              <a:gd name="connsiteY277" fmla="*/ 5563845 h 6858000"/>
              <a:gd name="connsiteX278" fmla="*/ 5940952 w 7467600"/>
              <a:gd name="connsiteY278" fmla="*/ 6250028 h 6858000"/>
              <a:gd name="connsiteX279" fmla="*/ 6043441 w 7467600"/>
              <a:gd name="connsiteY279" fmla="*/ 6665847 h 6858000"/>
              <a:gd name="connsiteX280" fmla="*/ 6093432 w 7467600"/>
              <a:gd name="connsiteY280" fmla="*/ 6858000 h 6858000"/>
              <a:gd name="connsiteX281" fmla="*/ 6034344 w 7467600"/>
              <a:gd name="connsiteY281" fmla="*/ 6858000 h 6858000"/>
              <a:gd name="connsiteX282" fmla="*/ 6026679 w 7467600"/>
              <a:gd name="connsiteY282" fmla="*/ 6836959 h 6858000"/>
              <a:gd name="connsiteX283" fmla="*/ 5800441 w 7467600"/>
              <a:gd name="connsiteY283" fmla="*/ 6335286 h 6858000"/>
              <a:gd name="connsiteX284" fmla="*/ 5526562 w 7467600"/>
              <a:gd name="connsiteY284" fmla="*/ 5705388 h 6858000"/>
              <a:gd name="connsiteX285" fmla="*/ 5519640 w 7467600"/>
              <a:gd name="connsiteY285" fmla="*/ 5683774 h 6858000"/>
              <a:gd name="connsiteX286" fmla="*/ 5844559 w 7467600"/>
              <a:gd name="connsiteY286" fmla="*/ 6553349 h 6858000"/>
              <a:gd name="connsiteX287" fmla="*/ 5975994 w 7467600"/>
              <a:gd name="connsiteY287" fmla="*/ 6858000 h 6858000"/>
              <a:gd name="connsiteX288" fmla="*/ 5898547 w 7467600"/>
              <a:gd name="connsiteY288" fmla="*/ 6858000 h 6858000"/>
              <a:gd name="connsiteX289" fmla="*/ 5682041 w 7467600"/>
              <a:gd name="connsiteY289" fmla="*/ 6355860 h 6858000"/>
              <a:gd name="connsiteX290" fmla="*/ 5461758 w 7467600"/>
              <a:gd name="connsiteY290" fmla="*/ 5820220 h 6858000"/>
              <a:gd name="connsiteX291" fmla="*/ 5237282 w 7467600"/>
              <a:gd name="connsiteY291" fmla="*/ 6579086 h 6858000"/>
              <a:gd name="connsiteX292" fmla="*/ 5115009 w 7467600"/>
              <a:gd name="connsiteY292" fmla="*/ 6858000 h 6858000"/>
              <a:gd name="connsiteX293" fmla="*/ 5028074 w 7467600"/>
              <a:gd name="connsiteY293" fmla="*/ 6858000 h 6858000"/>
              <a:gd name="connsiteX294" fmla="*/ 5079508 w 7467600"/>
              <a:gd name="connsiteY294" fmla="*/ 6749074 h 6858000"/>
              <a:gd name="connsiteX295" fmla="*/ 5371846 w 7467600"/>
              <a:gd name="connsiteY295" fmla="*/ 5924413 h 6858000"/>
              <a:gd name="connsiteX296" fmla="*/ 5270512 w 7467600"/>
              <a:gd name="connsiteY296" fmla="*/ 6138975 h 6858000"/>
              <a:gd name="connsiteX297" fmla="*/ 5062409 w 7467600"/>
              <a:gd name="connsiteY297" fmla="*/ 6653544 h 6858000"/>
              <a:gd name="connsiteX298" fmla="*/ 5036628 w 7467600"/>
              <a:gd name="connsiteY298" fmla="*/ 6754247 h 6858000"/>
              <a:gd name="connsiteX299" fmla="*/ 5009112 w 7467600"/>
              <a:gd name="connsiteY299" fmla="*/ 6858000 h 6858000"/>
              <a:gd name="connsiteX300" fmla="*/ 4976679 w 7467600"/>
              <a:gd name="connsiteY300" fmla="*/ 6858000 h 6858000"/>
              <a:gd name="connsiteX301" fmla="*/ 5006537 w 7467600"/>
              <a:gd name="connsiteY301" fmla="*/ 6747068 h 6858000"/>
              <a:gd name="connsiteX302" fmla="*/ 5032723 w 7467600"/>
              <a:gd name="connsiteY302" fmla="*/ 6644957 h 6858000"/>
              <a:gd name="connsiteX303" fmla="*/ 5242949 w 7467600"/>
              <a:gd name="connsiteY303" fmla="*/ 6125175 h 6858000"/>
              <a:gd name="connsiteX304" fmla="*/ 5286321 w 7467600"/>
              <a:gd name="connsiteY304" fmla="*/ 6033555 h 6858000"/>
              <a:gd name="connsiteX305" fmla="*/ 5008210 w 7467600"/>
              <a:gd name="connsiteY305" fmla="*/ 6649194 h 6858000"/>
              <a:gd name="connsiteX306" fmla="*/ 4986321 w 7467600"/>
              <a:gd name="connsiteY306" fmla="*/ 6765687 h 6858000"/>
              <a:gd name="connsiteX307" fmla="*/ 4973474 w 7467600"/>
              <a:gd name="connsiteY307" fmla="*/ 6858000 h 6858000"/>
              <a:gd name="connsiteX308" fmla="*/ 4907178 w 7467600"/>
              <a:gd name="connsiteY308" fmla="*/ 6858000 h 6858000"/>
              <a:gd name="connsiteX309" fmla="*/ 4910810 w 7467600"/>
              <a:gd name="connsiteY309" fmla="*/ 6829660 h 6858000"/>
              <a:gd name="connsiteX310" fmla="*/ 4987461 w 7467600"/>
              <a:gd name="connsiteY310" fmla="*/ 6432994 h 6858000"/>
              <a:gd name="connsiteX311" fmla="*/ 5179262 w 7467600"/>
              <a:gd name="connsiteY311" fmla="*/ 6035044 h 6858000"/>
              <a:gd name="connsiteX312" fmla="*/ 4689678 w 7467600"/>
              <a:gd name="connsiteY312" fmla="*/ 6440241 h 6858000"/>
              <a:gd name="connsiteX313" fmla="*/ 4477543 w 7467600"/>
              <a:gd name="connsiteY313" fmla="*/ 6674836 h 6858000"/>
              <a:gd name="connsiteX314" fmla="*/ 4329957 w 7467600"/>
              <a:gd name="connsiteY314" fmla="*/ 6858000 h 6858000"/>
              <a:gd name="connsiteX315" fmla="*/ 4218595 w 7467600"/>
              <a:gd name="connsiteY315" fmla="*/ 6858000 h 6858000"/>
              <a:gd name="connsiteX316" fmla="*/ 4368888 w 7467600"/>
              <a:gd name="connsiteY316" fmla="*/ 6668412 h 6858000"/>
              <a:gd name="connsiteX317" fmla="*/ 4563091 w 7467600"/>
              <a:gd name="connsiteY317" fmla="*/ 6442508 h 6858000"/>
              <a:gd name="connsiteX318" fmla="*/ 5387324 w 7467600"/>
              <a:gd name="connsiteY318" fmla="*/ 5705830 h 6858000"/>
              <a:gd name="connsiteX319" fmla="*/ 5073620 w 7467600"/>
              <a:gd name="connsiteY319" fmla="*/ 5955437 h 6858000"/>
              <a:gd name="connsiteX320" fmla="*/ 4689789 w 7467600"/>
              <a:gd name="connsiteY320" fmla="*/ 6268382 h 6858000"/>
              <a:gd name="connsiteX321" fmla="*/ 4418722 w 7467600"/>
              <a:gd name="connsiteY321" fmla="*/ 6570886 h 6858000"/>
              <a:gd name="connsiteX322" fmla="*/ 4214944 w 7467600"/>
              <a:gd name="connsiteY322" fmla="*/ 6858000 h 6858000"/>
              <a:gd name="connsiteX323" fmla="*/ 4177898 w 7467600"/>
              <a:gd name="connsiteY323" fmla="*/ 6858000 h 6858000"/>
              <a:gd name="connsiteX324" fmla="*/ 4391597 w 7467600"/>
              <a:gd name="connsiteY324" fmla="*/ 6556370 h 6858000"/>
              <a:gd name="connsiteX325" fmla="*/ 4668889 w 7467600"/>
              <a:gd name="connsiteY325" fmla="*/ 6246399 h 6858000"/>
              <a:gd name="connsiteX326" fmla="*/ 5055427 w 7467600"/>
              <a:gd name="connsiteY326" fmla="*/ 5931476 h 6858000"/>
              <a:gd name="connsiteX327" fmla="*/ 5371814 w 7467600"/>
              <a:gd name="connsiteY327" fmla="*/ 5678975 h 6858000"/>
              <a:gd name="connsiteX328" fmla="*/ 4987918 w 7467600"/>
              <a:gd name="connsiteY328" fmla="*/ 5838701 h 6858000"/>
              <a:gd name="connsiteX329" fmla="*/ 4317146 w 7467600"/>
              <a:gd name="connsiteY329" fmla="*/ 6587716 h 6858000"/>
              <a:gd name="connsiteX330" fmla="*/ 4171627 w 7467600"/>
              <a:gd name="connsiteY330" fmla="*/ 6858000 h 6858000"/>
              <a:gd name="connsiteX331" fmla="*/ 4081585 w 7467600"/>
              <a:gd name="connsiteY331" fmla="*/ 6858000 h 6858000"/>
              <a:gd name="connsiteX332" fmla="*/ 4238603 w 7467600"/>
              <a:gd name="connsiteY332" fmla="*/ 6559341 h 6858000"/>
              <a:gd name="connsiteX333" fmla="*/ 4778333 w 7467600"/>
              <a:gd name="connsiteY333" fmla="*/ 5873626 h 6858000"/>
              <a:gd name="connsiteX334" fmla="*/ 5414185 w 7467600"/>
              <a:gd name="connsiteY334" fmla="*/ 5573882 h 6858000"/>
              <a:gd name="connsiteX335" fmla="*/ 5959648 w 7467600"/>
              <a:gd name="connsiteY335" fmla="*/ 4760797 h 6858000"/>
              <a:gd name="connsiteX336" fmla="*/ 5355019 w 7467600"/>
              <a:gd name="connsiteY336" fmla="*/ 4734672 h 6858000"/>
              <a:gd name="connsiteX337" fmla="*/ 5083565 w 7467600"/>
              <a:gd name="connsiteY337" fmla="*/ 5179121 h 6858000"/>
              <a:gd name="connsiteX338" fmla="*/ 4713577 w 7467600"/>
              <a:gd name="connsiteY338" fmla="*/ 5616803 h 6858000"/>
              <a:gd name="connsiteX339" fmla="*/ 3989559 w 7467600"/>
              <a:gd name="connsiteY339" fmla="*/ 6145945 h 6858000"/>
              <a:gd name="connsiteX340" fmla="*/ 3939824 w 7467600"/>
              <a:gd name="connsiteY340" fmla="*/ 6066900 h 6858000"/>
              <a:gd name="connsiteX341" fmla="*/ 4584537 w 7467600"/>
              <a:gd name="connsiteY341" fmla="*/ 5324826 h 6858000"/>
              <a:gd name="connsiteX342" fmla="*/ 5037105 w 7467600"/>
              <a:gd name="connsiteY342" fmla="*/ 5088765 h 6858000"/>
              <a:gd name="connsiteX343" fmla="*/ 5039930 w 7467600"/>
              <a:gd name="connsiteY343" fmla="*/ 5089585 h 6858000"/>
              <a:gd name="connsiteX344" fmla="*/ 5263764 w 7467600"/>
              <a:gd name="connsiteY344" fmla="*/ 4735525 h 6858000"/>
              <a:gd name="connsiteX345" fmla="*/ 4086300 w 7467600"/>
              <a:gd name="connsiteY345" fmla="*/ 4884599 h 6858000"/>
              <a:gd name="connsiteX346" fmla="*/ 4085485 w 7467600"/>
              <a:gd name="connsiteY346" fmla="*/ 4899070 h 6858000"/>
              <a:gd name="connsiteX347" fmla="*/ 3871915 w 7467600"/>
              <a:gd name="connsiteY347" fmla="*/ 5253645 h 6858000"/>
              <a:gd name="connsiteX348" fmla="*/ 3799374 w 7467600"/>
              <a:gd name="connsiteY348" fmla="*/ 5466127 h 6858000"/>
              <a:gd name="connsiteX349" fmla="*/ 3498850 w 7467600"/>
              <a:gd name="connsiteY349" fmla="*/ 6661888 h 6858000"/>
              <a:gd name="connsiteX350" fmla="*/ 3399216 w 7467600"/>
              <a:gd name="connsiteY350" fmla="*/ 6858000 h 6858000"/>
              <a:gd name="connsiteX351" fmla="*/ 3303688 w 7467600"/>
              <a:gd name="connsiteY351" fmla="*/ 6858000 h 6858000"/>
              <a:gd name="connsiteX352" fmla="*/ 3391774 w 7467600"/>
              <a:gd name="connsiteY352" fmla="*/ 6697181 h 6858000"/>
              <a:gd name="connsiteX353" fmla="*/ 3735540 w 7467600"/>
              <a:gd name="connsiteY353" fmla="*/ 5546923 h 6858000"/>
              <a:gd name="connsiteX354" fmla="*/ 3729438 w 7467600"/>
              <a:gd name="connsiteY354" fmla="*/ 5569058 h 6858000"/>
              <a:gd name="connsiteX355" fmla="*/ 3707782 w 7467600"/>
              <a:gd name="connsiteY355" fmla="*/ 5644908 h 6858000"/>
              <a:gd name="connsiteX356" fmla="*/ 3583827 w 7467600"/>
              <a:gd name="connsiteY356" fmla="*/ 6039215 h 6858000"/>
              <a:gd name="connsiteX357" fmla="*/ 3547861 w 7467600"/>
              <a:gd name="connsiteY357" fmla="*/ 6129609 h 6858000"/>
              <a:gd name="connsiteX358" fmla="*/ 3490905 w 7467600"/>
              <a:gd name="connsiteY358" fmla="*/ 6277660 h 6858000"/>
              <a:gd name="connsiteX359" fmla="*/ 3455859 w 7467600"/>
              <a:gd name="connsiteY359" fmla="*/ 6391301 h 6858000"/>
              <a:gd name="connsiteX360" fmla="*/ 3429112 w 7467600"/>
              <a:gd name="connsiteY360" fmla="*/ 6479469 h 6858000"/>
              <a:gd name="connsiteX361" fmla="*/ 3304862 w 7467600"/>
              <a:gd name="connsiteY361" fmla="*/ 6796476 h 6858000"/>
              <a:gd name="connsiteX362" fmla="*/ 3276071 w 7467600"/>
              <a:gd name="connsiteY362" fmla="*/ 6858000 h 6858000"/>
              <a:gd name="connsiteX363" fmla="*/ 3240805 w 7467600"/>
              <a:gd name="connsiteY363" fmla="*/ 6858000 h 6858000"/>
              <a:gd name="connsiteX364" fmla="*/ 3275917 w 7467600"/>
              <a:gd name="connsiteY364" fmla="*/ 6783192 h 6858000"/>
              <a:gd name="connsiteX365" fmla="*/ 3399358 w 7467600"/>
              <a:gd name="connsiteY365" fmla="*/ 6469011 h 6858000"/>
              <a:gd name="connsiteX366" fmla="*/ 3425650 w 7467600"/>
              <a:gd name="connsiteY366" fmla="*/ 6381333 h 6858000"/>
              <a:gd name="connsiteX367" fmla="*/ 3460661 w 7467600"/>
              <a:gd name="connsiteY367" fmla="*/ 6266763 h 6858000"/>
              <a:gd name="connsiteX368" fmla="*/ 3518021 w 7467600"/>
              <a:gd name="connsiteY368" fmla="*/ 6117298 h 6858000"/>
              <a:gd name="connsiteX369" fmla="*/ 3554035 w 7467600"/>
              <a:gd name="connsiteY369" fmla="*/ 6027832 h 6858000"/>
              <a:gd name="connsiteX370" fmla="*/ 3677174 w 7467600"/>
              <a:gd name="connsiteY370" fmla="*/ 5636351 h 6858000"/>
              <a:gd name="connsiteX371" fmla="*/ 3698819 w 7467600"/>
              <a:gd name="connsiteY371" fmla="*/ 5560503 h 6858000"/>
              <a:gd name="connsiteX372" fmla="*/ 3702094 w 7467600"/>
              <a:gd name="connsiteY372" fmla="*/ 5549194 h 6858000"/>
              <a:gd name="connsiteX373" fmla="*/ 3398355 w 7467600"/>
              <a:gd name="connsiteY373" fmla="*/ 6094603 h 6858000"/>
              <a:gd name="connsiteX374" fmla="*/ 3193941 w 7467600"/>
              <a:gd name="connsiteY374" fmla="*/ 6798775 h 6858000"/>
              <a:gd name="connsiteX375" fmla="*/ 3184140 w 7467600"/>
              <a:gd name="connsiteY375" fmla="*/ 6858000 h 6858000"/>
              <a:gd name="connsiteX376" fmla="*/ 3099978 w 7467600"/>
              <a:gd name="connsiteY376" fmla="*/ 6858000 h 6858000"/>
              <a:gd name="connsiteX377" fmla="*/ 3101556 w 7467600"/>
              <a:gd name="connsiteY377" fmla="*/ 6843337 h 6858000"/>
              <a:gd name="connsiteX378" fmla="*/ 3370162 w 7467600"/>
              <a:gd name="connsiteY378" fmla="*/ 5785550 h 6858000"/>
              <a:gd name="connsiteX379" fmla="*/ 3746477 w 7467600"/>
              <a:gd name="connsiteY379" fmla="*/ 5377889 h 6858000"/>
              <a:gd name="connsiteX380" fmla="*/ 3863399 w 7467600"/>
              <a:gd name="connsiteY380" fmla="*/ 5087257 h 6858000"/>
              <a:gd name="connsiteX381" fmla="*/ 3968712 w 7467600"/>
              <a:gd name="connsiteY381" fmla="*/ 4913989 h 6858000"/>
              <a:gd name="connsiteX382" fmla="*/ 2792390 w 7467600"/>
              <a:gd name="connsiteY382" fmla="*/ 5382974 h 6858000"/>
              <a:gd name="connsiteX383" fmla="*/ 2714982 w 7467600"/>
              <a:gd name="connsiteY383" fmla="*/ 5427051 h 6858000"/>
              <a:gd name="connsiteX384" fmla="*/ 2813361 w 7467600"/>
              <a:gd name="connsiteY384" fmla="*/ 6023912 h 6858000"/>
              <a:gd name="connsiteX385" fmla="*/ 2688430 w 7467600"/>
              <a:gd name="connsiteY385" fmla="*/ 6801564 h 6858000"/>
              <a:gd name="connsiteX386" fmla="*/ 2629626 w 7467600"/>
              <a:gd name="connsiteY386" fmla="*/ 6763394 h 6858000"/>
              <a:gd name="connsiteX387" fmla="*/ 2565328 w 7467600"/>
              <a:gd name="connsiteY387" fmla="*/ 5516399 h 6858000"/>
              <a:gd name="connsiteX388" fmla="*/ 1922999 w 7467600"/>
              <a:gd name="connsiteY388" fmla="*/ 5980343 h 6858000"/>
              <a:gd name="connsiteX389" fmla="*/ 1950261 w 7467600"/>
              <a:gd name="connsiteY389" fmla="*/ 6405858 h 6858000"/>
              <a:gd name="connsiteX390" fmla="*/ 2365554 w 7467600"/>
              <a:gd name="connsiteY390" fmla="*/ 6759107 h 6858000"/>
              <a:gd name="connsiteX391" fmla="*/ 2424142 w 7467600"/>
              <a:gd name="connsiteY391" fmla="*/ 6858000 h 6858000"/>
              <a:gd name="connsiteX392" fmla="*/ 2395994 w 7467600"/>
              <a:gd name="connsiteY392" fmla="*/ 6858000 h 6858000"/>
              <a:gd name="connsiteX393" fmla="*/ 2392863 w 7467600"/>
              <a:gd name="connsiteY393" fmla="*/ 6852964 h 6858000"/>
              <a:gd name="connsiteX394" fmla="*/ 2017589 w 7467600"/>
              <a:gd name="connsiteY394" fmla="*/ 6493982 h 6858000"/>
              <a:gd name="connsiteX395" fmla="*/ 2147336 w 7467600"/>
              <a:gd name="connsiteY395" fmla="*/ 6594052 h 6858000"/>
              <a:gd name="connsiteX396" fmla="*/ 2207047 w 7467600"/>
              <a:gd name="connsiteY396" fmla="*/ 6654540 h 6858000"/>
              <a:gd name="connsiteX397" fmla="*/ 2299106 w 7467600"/>
              <a:gd name="connsiteY397" fmla="*/ 6778931 h 6858000"/>
              <a:gd name="connsiteX398" fmla="*/ 2314430 w 7467600"/>
              <a:gd name="connsiteY398" fmla="*/ 6801144 h 6858000"/>
              <a:gd name="connsiteX399" fmla="*/ 2352406 w 7467600"/>
              <a:gd name="connsiteY399" fmla="*/ 6858000 h 6858000"/>
              <a:gd name="connsiteX400" fmla="*/ 2314492 w 7467600"/>
              <a:gd name="connsiteY400" fmla="*/ 6858000 h 6858000"/>
              <a:gd name="connsiteX401" fmla="*/ 2288095 w 7467600"/>
              <a:gd name="connsiteY401" fmla="*/ 6818030 h 6858000"/>
              <a:gd name="connsiteX402" fmla="*/ 2272768 w 7467600"/>
              <a:gd name="connsiteY402" fmla="*/ 6795822 h 6858000"/>
              <a:gd name="connsiteX403" fmla="*/ 2182715 w 7467600"/>
              <a:gd name="connsiteY403" fmla="*/ 6675071 h 6858000"/>
              <a:gd name="connsiteX404" fmla="*/ 2032061 w 7467600"/>
              <a:gd name="connsiteY404" fmla="*/ 6541380 h 6858000"/>
              <a:gd name="connsiteX405" fmla="*/ 2257220 w 7467600"/>
              <a:gd name="connsiteY405" fmla="*/ 6826257 h 6858000"/>
              <a:gd name="connsiteX406" fmla="*/ 2281324 w 7467600"/>
              <a:gd name="connsiteY406" fmla="*/ 6858000 h 6858000"/>
              <a:gd name="connsiteX407" fmla="*/ 2242860 w 7467600"/>
              <a:gd name="connsiteY407" fmla="*/ 6858000 h 6858000"/>
              <a:gd name="connsiteX408" fmla="*/ 2232818 w 7467600"/>
              <a:gd name="connsiteY408" fmla="*/ 6844926 h 6858000"/>
              <a:gd name="connsiteX409" fmla="*/ 1990172 w 7467600"/>
              <a:gd name="connsiteY409" fmla="*/ 6542121 h 6858000"/>
              <a:gd name="connsiteX410" fmla="*/ 2124090 w 7467600"/>
              <a:gd name="connsiteY410" fmla="*/ 6761017 h 6858000"/>
              <a:gd name="connsiteX411" fmla="*/ 2200380 w 7467600"/>
              <a:gd name="connsiteY411" fmla="*/ 6858000 h 6858000"/>
              <a:gd name="connsiteX412" fmla="*/ 2147507 w 7467600"/>
              <a:gd name="connsiteY412" fmla="*/ 6858000 h 6858000"/>
              <a:gd name="connsiteX413" fmla="*/ 2070668 w 7467600"/>
              <a:gd name="connsiteY413" fmla="*/ 6761520 h 6858000"/>
              <a:gd name="connsiteX414" fmla="*/ 1975142 w 7467600"/>
              <a:gd name="connsiteY414" fmla="*/ 6585570 h 6858000"/>
              <a:gd name="connsiteX415" fmla="*/ 2050035 w 7467600"/>
              <a:gd name="connsiteY415" fmla="*/ 6813345 h 6858000"/>
              <a:gd name="connsiteX416" fmla="*/ 2063025 w 7467600"/>
              <a:gd name="connsiteY416" fmla="*/ 6858000 h 6858000"/>
              <a:gd name="connsiteX417" fmla="*/ 2021675 w 7467600"/>
              <a:gd name="connsiteY417" fmla="*/ 6858000 h 6858000"/>
              <a:gd name="connsiteX418" fmla="*/ 2019308 w 7467600"/>
              <a:gd name="connsiteY418" fmla="*/ 6847118 h 6858000"/>
              <a:gd name="connsiteX419" fmla="*/ 1938835 w 7467600"/>
              <a:gd name="connsiteY419" fmla="*/ 6551160 h 6858000"/>
              <a:gd name="connsiteX420" fmla="*/ 1953230 w 7467600"/>
              <a:gd name="connsiteY420" fmla="*/ 6759699 h 6858000"/>
              <a:gd name="connsiteX421" fmla="*/ 1956763 w 7467600"/>
              <a:gd name="connsiteY421" fmla="*/ 6778191 h 6858000"/>
              <a:gd name="connsiteX422" fmla="*/ 1967925 w 7467600"/>
              <a:gd name="connsiteY422" fmla="*/ 6858000 h 6858000"/>
              <a:gd name="connsiteX423" fmla="*/ 1936622 w 7467600"/>
              <a:gd name="connsiteY423" fmla="*/ 6858000 h 6858000"/>
              <a:gd name="connsiteX424" fmla="*/ 1926261 w 7467600"/>
              <a:gd name="connsiteY424" fmla="*/ 6784064 h 6858000"/>
              <a:gd name="connsiteX425" fmla="*/ 1922724 w 7467600"/>
              <a:gd name="connsiteY425" fmla="*/ 6765577 h 6858000"/>
              <a:gd name="connsiteX426" fmla="*/ 1904650 w 7467600"/>
              <a:gd name="connsiteY426" fmla="*/ 6639616 h 6858000"/>
              <a:gd name="connsiteX427" fmla="*/ 1885273 w 7467600"/>
              <a:gd name="connsiteY427" fmla="*/ 6858000 h 6858000"/>
              <a:gd name="connsiteX428" fmla="*/ 1854363 w 7467600"/>
              <a:gd name="connsiteY428" fmla="*/ 6858000 h 6858000"/>
              <a:gd name="connsiteX429" fmla="*/ 1880391 w 7467600"/>
              <a:gd name="connsiteY429" fmla="*/ 6603796 h 6858000"/>
              <a:gd name="connsiteX430" fmla="*/ 1818273 w 7467600"/>
              <a:gd name="connsiteY430" fmla="*/ 6715729 h 6858000"/>
              <a:gd name="connsiteX431" fmla="*/ 1794691 w 7467600"/>
              <a:gd name="connsiteY431" fmla="*/ 6843239 h 6858000"/>
              <a:gd name="connsiteX432" fmla="*/ 1794914 w 7467600"/>
              <a:gd name="connsiteY432" fmla="*/ 6858000 h 6858000"/>
              <a:gd name="connsiteX433" fmla="*/ 1746128 w 7467600"/>
              <a:gd name="connsiteY433" fmla="*/ 6858000 h 6858000"/>
              <a:gd name="connsiteX434" fmla="*/ 1753934 w 7467600"/>
              <a:gd name="connsiteY434" fmla="*/ 6724796 h 6858000"/>
              <a:gd name="connsiteX435" fmla="*/ 1792053 w 7467600"/>
              <a:gd name="connsiteY435" fmla="*/ 6572396 h 6858000"/>
              <a:gd name="connsiteX436" fmla="*/ 1862248 w 7467600"/>
              <a:gd name="connsiteY436" fmla="*/ 6266397 h 6858000"/>
              <a:gd name="connsiteX437" fmla="*/ 1862250 w 7467600"/>
              <a:gd name="connsiteY437" fmla="*/ 6033531 h 6858000"/>
              <a:gd name="connsiteX438" fmla="*/ 1211999 w 7467600"/>
              <a:gd name="connsiteY438" fmla="*/ 6683610 h 6858000"/>
              <a:gd name="connsiteX439" fmla="*/ 1213266 w 7467600"/>
              <a:gd name="connsiteY439" fmla="*/ 6691947 h 6858000"/>
              <a:gd name="connsiteX440" fmla="*/ 1203370 w 7467600"/>
              <a:gd name="connsiteY440" fmla="*/ 6850676 h 6858000"/>
              <a:gd name="connsiteX441" fmla="*/ 1203671 w 7467600"/>
              <a:gd name="connsiteY441" fmla="*/ 6858000 h 6858000"/>
              <a:gd name="connsiteX442" fmla="*/ 1143180 w 7467600"/>
              <a:gd name="connsiteY442" fmla="*/ 6858000 h 6858000"/>
              <a:gd name="connsiteX443" fmla="*/ 1142176 w 7467600"/>
              <a:gd name="connsiteY443" fmla="*/ 6766045 h 6858000"/>
              <a:gd name="connsiteX444" fmla="*/ 1067484 w 7467600"/>
              <a:gd name="connsiteY444" fmla="*/ 6858000 h 6858000"/>
              <a:gd name="connsiteX445" fmla="*/ 953928 w 7467600"/>
              <a:gd name="connsiteY445" fmla="*/ 6858000 h 6858000"/>
              <a:gd name="connsiteX446" fmla="*/ 959715 w 7467600"/>
              <a:gd name="connsiteY446" fmla="*/ 6850185 h 6858000"/>
              <a:gd name="connsiteX447" fmla="*/ 1483788 w 7467600"/>
              <a:gd name="connsiteY447" fmla="*/ 6259174 h 6858000"/>
              <a:gd name="connsiteX448" fmla="*/ 1100671 w 7467600"/>
              <a:gd name="connsiteY448" fmla="*/ 6252137 h 6858000"/>
              <a:gd name="connsiteX449" fmla="*/ 1090144 w 7467600"/>
              <a:gd name="connsiteY449" fmla="*/ 6256748 h 6858000"/>
              <a:gd name="connsiteX450" fmla="*/ 1095872 w 7467600"/>
              <a:gd name="connsiteY450" fmla="*/ 6271892 h 6858000"/>
              <a:gd name="connsiteX451" fmla="*/ 262785 w 7467600"/>
              <a:gd name="connsiteY451" fmla="*/ 6845450 h 6858000"/>
              <a:gd name="connsiteX452" fmla="*/ 209968 w 7467600"/>
              <a:gd name="connsiteY452" fmla="*/ 6770713 h 6858000"/>
              <a:gd name="connsiteX453" fmla="*/ 873460 w 7467600"/>
              <a:gd name="connsiteY453" fmla="*/ 6253768 h 6858000"/>
              <a:gd name="connsiteX454" fmla="*/ 192686 w 7467600"/>
              <a:gd name="connsiteY454" fmla="*/ 5849257 h 6858000"/>
              <a:gd name="connsiteX455" fmla="*/ 4696 w 7467600"/>
              <a:gd name="connsiteY455" fmla="*/ 5697668 h 6858000"/>
              <a:gd name="connsiteX456" fmla="*/ 0 w 7467600"/>
              <a:gd name="connsiteY456" fmla="*/ 5689984 h 6858000"/>
              <a:gd name="connsiteX457" fmla="*/ 0 w 7467600"/>
              <a:gd name="connsiteY457" fmla="*/ 5513472 h 6858000"/>
              <a:gd name="connsiteX458" fmla="*/ 174101 w 7467600"/>
              <a:gd name="connsiteY458" fmla="*/ 5620277 h 6858000"/>
              <a:gd name="connsiteX459" fmla="*/ 891800 w 7467600"/>
              <a:gd name="connsiteY459" fmla="*/ 6036935 h 6858000"/>
              <a:gd name="connsiteX460" fmla="*/ 1072219 w 7467600"/>
              <a:gd name="connsiteY460" fmla="*/ 6169443 h 6858000"/>
              <a:gd name="connsiteX461" fmla="*/ 1074117 w 7467600"/>
              <a:gd name="connsiteY461" fmla="*/ 6170301 h 6858000"/>
              <a:gd name="connsiteX462" fmla="*/ 1083114 w 7467600"/>
              <a:gd name="connsiteY462" fmla="*/ 6174131 h 6858000"/>
              <a:gd name="connsiteX463" fmla="*/ 1543010 w 7467600"/>
              <a:gd name="connsiteY463" fmla="*/ 6191140 h 6858000"/>
              <a:gd name="connsiteX464" fmla="*/ 1551080 w 7467600"/>
              <a:gd name="connsiteY464" fmla="*/ 6195006 h 6858000"/>
              <a:gd name="connsiteX465" fmla="*/ 2345443 w 7467600"/>
              <a:gd name="connsiteY465" fmla="*/ 5549882 h 6858000"/>
              <a:gd name="connsiteX466" fmla="*/ 1721499 w 7467600"/>
              <a:gd name="connsiteY466" fmla="*/ 5599969 h 6858000"/>
              <a:gd name="connsiteX467" fmla="*/ 767716 w 7467600"/>
              <a:gd name="connsiteY467" fmla="*/ 5472768 h 6858000"/>
              <a:gd name="connsiteX468" fmla="*/ 722147 w 7467600"/>
              <a:gd name="connsiteY468" fmla="*/ 5393091 h 6858000"/>
              <a:gd name="connsiteX469" fmla="*/ 1485552 w 7467600"/>
              <a:gd name="connsiteY469" fmla="*/ 5313202 h 6858000"/>
              <a:gd name="connsiteX470" fmla="*/ 2143004 w 7467600"/>
              <a:gd name="connsiteY470" fmla="*/ 5402420 h 6858000"/>
              <a:gd name="connsiteX471" fmla="*/ 1933391 w 7467600"/>
              <a:gd name="connsiteY471" fmla="*/ 5156971 h 6858000"/>
              <a:gd name="connsiteX472" fmla="*/ 1827118 w 7467600"/>
              <a:gd name="connsiteY472" fmla="*/ 4968410 h 6858000"/>
              <a:gd name="connsiteX473" fmla="*/ 1837349 w 7467600"/>
              <a:gd name="connsiteY473" fmla="*/ 4956357 h 6858000"/>
              <a:gd name="connsiteX474" fmla="*/ 2162835 w 7467600"/>
              <a:gd name="connsiteY474" fmla="*/ 5187853 h 6858000"/>
              <a:gd name="connsiteX475" fmla="*/ 2257167 w 7467600"/>
              <a:gd name="connsiteY475" fmla="*/ 5462123 h 6858000"/>
              <a:gd name="connsiteX476" fmla="*/ 2261598 w 7467600"/>
              <a:gd name="connsiteY476" fmla="*/ 5467998 h 6858000"/>
              <a:gd name="connsiteX477" fmla="*/ 2437177 w 7467600"/>
              <a:gd name="connsiteY477" fmla="*/ 5479608 h 6858000"/>
              <a:gd name="connsiteX478" fmla="*/ 2445247 w 7467600"/>
              <a:gd name="connsiteY478" fmla="*/ 5483476 h 6858000"/>
              <a:gd name="connsiteX479" fmla="*/ 2743626 w 7467600"/>
              <a:gd name="connsiteY479" fmla="*/ 5304819 h 6858000"/>
              <a:gd name="connsiteX480" fmla="*/ 3048102 w 7467600"/>
              <a:gd name="connsiteY480" fmla="*/ 5150595 h 6858000"/>
              <a:gd name="connsiteX481" fmla="*/ 1799414 w 7467600"/>
              <a:gd name="connsiteY481" fmla="*/ 4694732 h 6858000"/>
              <a:gd name="connsiteX482" fmla="*/ 1771735 w 7467600"/>
              <a:gd name="connsiteY482" fmla="*/ 4619929 h 6858000"/>
              <a:gd name="connsiteX483" fmla="*/ 3104273 w 7467600"/>
              <a:gd name="connsiteY483" fmla="*/ 5076159 h 6858000"/>
              <a:gd name="connsiteX484" fmla="*/ 3113245 w 7467600"/>
              <a:gd name="connsiteY484" fmla="*/ 5090705 h 6858000"/>
              <a:gd name="connsiteX485" fmla="*/ 3126294 w 7467600"/>
              <a:gd name="connsiteY485" fmla="*/ 5114400 h 6858000"/>
              <a:gd name="connsiteX486" fmla="*/ 3937433 w 7467600"/>
              <a:gd name="connsiteY486" fmla="*/ 4830473 h 6858000"/>
              <a:gd name="connsiteX487" fmla="*/ 3590475 w 7467600"/>
              <a:gd name="connsiteY487" fmla="*/ 4597974 h 6858000"/>
              <a:gd name="connsiteX488" fmla="*/ 3100264 w 7467600"/>
              <a:gd name="connsiteY488" fmla="*/ 4579845 h 6858000"/>
              <a:gd name="connsiteX489" fmla="*/ 2183576 w 7467600"/>
              <a:gd name="connsiteY489" fmla="*/ 4227150 h 6858000"/>
              <a:gd name="connsiteX490" fmla="*/ 2151029 w 7467600"/>
              <a:gd name="connsiteY490" fmla="*/ 4146947 h 6858000"/>
              <a:gd name="connsiteX491" fmla="*/ 3563434 w 7467600"/>
              <a:gd name="connsiteY491" fmla="*/ 4469115 h 6858000"/>
              <a:gd name="connsiteX492" fmla="*/ 3177952 w 7467600"/>
              <a:gd name="connsiteY492" fmla="*/ 3657386 h 6858000"/>
              <a:gd name="connsiteX493" fmla="*/ 3189263 w 7467600"/>
              <a:gd name="connsiteY493" fmla="*/ 3625726 h 6858000"/>
              <a:gd name="connsiteX494" fmla="*/ 3560912 w 7467600"/>
              <a:gd name="connsiteY494" fmla="*/ 4079863 h 6858000"/>
              <a:gd name="connsiteX495" fmla="*/ 3626636 w 7467600"/>
              <a:gd name="connsiteY495" fmla="*/ 4512230 h 6858000"/>
              <a:gd name="connsiteX496" fmla="*/ 3653088 w 7467600"/>
              <a:gd name="connsiteY496" fmla="*/ 4521417 h 6858000"/>
              <a:gd name="connsiteX497" fmla="*/ 3988128 w 7467600"/>
              <a:gd name="connsiteY497" fmla="*/ 4817267 h 6858000"/>
              <a:gd name="connsiteX498" fmla="*/ 4830582 w 7467600"/>
              <a:gd name="connsiteY498" fmla="*/ 4676000 h 6858000"/>
              <a:gd name="connsiteX499" fmla="*/ 4830100 w 7467600"/>
              <a:gd name="connsiteY499" fmla="*/ 4675554 h 6858000"/>
              <a:gd name="connsiteX500" fmla="*/ 4036318 w 7467600"/>
              <a:gd name="connsiteY500" fmla="*/ 4147013 h 6858000"/>
              <a:gd name="connsiteX501" fmla="*/ 3432098 w 7467600"/>
              <a:gd name="connsiteY501" fmla="*/ 3537312 h 6858000"/>
              <a:gd name="connsiteX502" fmla="*/ 3446761 w 7467600"/>
              <a:gd name="connsiteY502" fmla="*/ 3461278 h 6858000"/>
              <a:gd name="connsiteX503" fmla="*/ 4419733 w 7467600"/>
              <a:gd name="connsiteY503" fmla="*/ 3963555 h 6858000"/>
              <a:gd name="connsiteX504" fmla="*/ 4781371 w 7467600"/>
              <a:gd name="connsiteY504" fmla="*/ 4458604 h 6858000"/>
              <a:gd name="connsiteX505" fmla="*/ 4780440 w 7467600"/>
              <a:gd name="connsiteY505" fmla="*/ 4470290 h 6858000"/>
              <a:gd name="connsiteX506" fmla="*/ 4898954 w 7467600"/>
              <a:gd name="connsiteY506" fmla="*/ 4662092 h 6858000"/>
              <a:gd name="connsiteX507" fmla="*/ 4900699 w 7467600"/>
              <a:gd name="connsiteY507" fmla="*/ 4670867 h 6858000"/>
              <a:gd name="connsiteX508" fmla="*/ 5714511 w 7467600"/>
              <a:gd name="connsiteY508" fmla="*/ 4663483 h 6858000"/>
              <a:gd name="connsiteX509" fmla="*/ 5464793 w 7467600"/>
              <a:gd name="connsiteY509" fmla="*/ 4393556 h 6858000"/>
              <a:gd name="connsiteX510" fmla="*/ 5461897 w 7467600"/>
              <a:gd name="connsiteY510" fmla="*/ 4390879 h 6858000"/>
              <a:gd name="connsiteX511" fmla="*/ 4294126 w 7467600"/>
              <a:gd name="connsiteY511" fmla="*/ 3303048 h 6858000"/>
              <a:gd name="connsiteX512" fmla="*/ 4305321 w 7467600"/>
              <a:gd name="connsiteY512" fmla="*/ 3256953 h 6858000"/>
              <a:gd name="connsiteX513" fmla="*/ 4949299 w 7467600"/>
              <a:gd name="connsiteY513" fmla="*/ 3766336 h 6858000"/>
              <a:gd name="connsiteX514" fmla="*/ 5291452 w 7467600"/>
              <a:gd name="connsiteY514" fmla="*/ 4076801 h 6858000"/>
              <a:gd name="connsiteX515" fmla="*/ 5434998 w 7467600"/>
              <a:gd name="connsiteY515" fmla="*/ 4254100 h 6858000"/>
              <a:gd name="connsiteX516" fmla="*/ 5351015 w 7467600"/>
              <a:gd name="connsiteY516" fmla="*/ 3760989 h 6858000"/>
              <a:gd name="connsiteX517" fmla="*/ 5413780 w 7467600"/>
              <a:gd name="connsiteY517" fmla="*/ 2966265 h 6858000"/>
              <a:gd name="connsiteX518" fmla="*/ 5425627 w 7467600"/>
              <a:gd name="connsiteY518" fmla="*/ 2954192 h 6858000"/>
              <a:gd name="connsiteX519" fmla="*/ 6604735 w 7467600"/>
              <a:gd name="connsiteY519" fmla="*/ 2041381 h 6858000"/>
              <a:gd name="connsiteX520" fmla="*/ 7204487 w 7467600"/>
              <a:gd name="connsiteY520" fmla="*/ 2742112 h 6858000"/>
              <a:gd name="connsiteX521" fmla="*/ 7131592 w 7467600"/>
              <a:gd name="connsiteY521" fmla="*/ 2672096 h 6858000"/>
              <a:gd name="connsiteX522" fmla="*/ 6996344 w 7467600"/>
              <a:gd name="connsiteY522" fmla="*/ 2518310 h 6858000"/>
              <a:gd name="connsiteX523" fmla="*/ 6735495 w 7467600"/>
              <a:gd name="connsiteY523" fmla="*/ 2196890 h 6858000"/>
              <a:gd name="connsiteX524" fmla="*/ 6721901 w 7467600"/>
              <a:gd name="connsiteY524" fmla="*/ 2179274 h 6858000"/>
              <a:gd name="connsiteX525" fmla="*/ 6604735 w 7467600"/>
              <a:gd name="connsiteY525" fmla="*/ 2041381 h 6858000"/>
              <a:gd name="connsiteX526" fmla="*/ 6591670 w 7467600"/>
              <a:gd name="connsiteY526" fmla="*/ 1988277 h 6858000"/>
              <a:gd name="connsiteX527" fmla="*/ 6747349 w 7467600"/>
              <a:gd name="connsiteY527" fmla="*/ 2160069 h 6858000"/>
              <a:gd name="connsiteX528" fmla="*/ 6760943 w 7467600"/>
              <a:gd name="connsiteY528" fmla="*/ 2177686 h 6858000"/>
              <a:gd name="connsiteX529" fmla="*/ 7021065 w 7467600"/>
              <a:gd name="connsiteY529" fmla="*/ 2498102 h 6858000"/>
              <a:gd name="connsiteX530" fmla="*/ 7155223 w 7467600"/>
              <a:gd name="connsiteY530" fmla="*/ 2650386 h 6858000"/>
              <a:gd name="connsiteX531" fmla="*/ 7203167 w 7467600"/>
              <a:gd name="connsiteY531" fmla="*/ 2697288 h 6858000"/>
              <a:gd name="connsiteX532" fmla="*/ 6937703 w 7467600"/>
              <a:gd name="connsiteY532" fmla="*/ 2321981 h 6858000"/>
              <a:gd name="connsiteX533" fmla="*/ 6591670 w 7467600"/>
              <a:gd name="connsiteY533" fmla="*/ 1988277 h 6858000"/>
              <a:gd name="connsiteX534" fmla="*/ 5798671 w 7467600"/>
              <a:gd name="connsiteY534" fmla="*/ 1981601 h 6858000"/>
              <a:gd name="connsiteX535" fmla="*/ 5754709 w 7467600"/>
              <a:gd name="connsiteY535" fmla="*/ 2071454 h 6858000"/>
              <a:gd name="connsiteX536" fmla="*/ 5763044 w 7467600"/>
              <a:gd name="connsiteY536" fmla="*/ 2842206 h 6858000"/>
              <a:gd name="connsiteX537" fmla="*/ 5764974 w 7467600"/>
              <a:gd name="connsiteY537" fmla="*/ 2799609 h 6858000"/>
              <a:gd name="connsiteX538" fmla="*/ 5767665 w 7467600"/>
              <a:gd name="connsiteY538" fmla="*/ 2666409 h 6858000"/>
              <a:gd name="connsiteX539" fmla="*/ 5763055 w 7467600"/>
              <a:gd name="connsiteY539" fmla="*/ 2579705 h 6858000"/>
              <a:gd name="connsiteX540" fmla="*/ 5758079 w 7467600"/>
              <a:gd name="connsiteY540" fmla="*/ 2492508 h 6858000"/>
              <a:gd name="connsiteX541" fmla="*/ 5779325 w 7467600"/>
              <a:gd name="connsiteY541" fmla="*/ 2197069 h 6858000"/>
              <a:gd name="connsiteX542" fmla="*/ 5798671 w 7467600"/>
              <a:gd name="connsiteY542" fmla="*/ 1981601 h 6858000"/>
              <a:gd name="connsiteX543" fmla="*/ 5829202 w 7467600"/>
              <a:gd name="connsiteY543" fmla="*/ 1971679 h 6858000"/>
              <a:gd name="connsiteX544" fmla="*/ 5809558 w 7467600"/>
              <a:gd name="connsiteY544" fmla="*/ 2198043 h 6858000"/>
              <a:gd name="connsiteX545" fmla="*/ 5788653 w 7467600"/>
              <a:gd name="connsiteY545" fmla="*/ 2489430 h 6858000"/>
              <a:gd name="connsiteX546" fmla="*/ 5793439 w 7467600"/>
              <a:gd name="connsiteY546" fmla="*/ 2575235 h 6858000"/>
              <a:gd name="connsiteX547" fmla="*/ 5796837 w 7467600"/>
              <a:gd name="connsiteY547" fmla="*/ 2637633 h 6858000"/>
              <a:gd name="connsiteX548" fmla="*/ 5818614 w 7467600"/>
              <a:gd name="connsiteY548" fmla="*/ 2473055 h 6858000"/>
              <a:gd name="connsiteX549" fmla="*/ 5829202 w 7467600"/>
              <a:gd name="connsiteY549" fmla="*/ 1971679 h 6858000"/>
              <a:gd name="connsiteX550" fmla="*/ 5911389 w 7467600"/>
              <a:gd name="connsiteY550" fmla="*/ 1898371 h 6858000"/>
              <a:gd name="connsiteX551" fmla="*/ 6237627 w 7467600"/>
              <a:gd name="connsiteY551" fmla="*/ 2231921 h 6858000"/>
              <a:gd name="connsiteX552" fmla="*/ 5911389 w 7467600"/>
              <a:gd name="connsiteY552" fmla="*/ 1898371 h 6858000"/>
              <a:gd name="connsiteX553" fmla="*/ 6944437 w 7467600"/>
              <a:gd name="connsiteY553" fmla="*/ 1575402 h 6858000"/>
              <a:gd name="connsiteX554" fmla="*/ 6304730 w 7467600"/>
              <a:gd name="connsiteY554" fmla="*/ 1766654 h 6858000"/>
              <a:gd name="connsiteX555" fmla="*/ 6944437 w 7467600"/>
              <a:gd name="connsiteY555" fmla="*/ 1575402 h 6858000"/>
              <a:gd name="connsiteX556" fmla="*/ 7019523 w 7467600"/>
              <a:gd name="connsiteY556" fmla="*/ 1519450 h 6858000"/>
              <a:gd name="connsiteX557" fmla="*/ 6298091 w 7467600"/>
              <a:gd name="connsiteY557" fmla="*/ 1737122 h 6858000"/>
              <a:gd name="connsiteX558" fmla="*/ 7019523 w 7467600"/>
              <a:gd name="connsiteY558" fmla="*/ 1519450 h 6858000"/>
              <a:gd name="connsiteX559" fmla="*/ 2399523 w 7467600"/>
              <a:gd name="connsiteY559" fmla="*/ 1428234 h 6858000"/>
              <a:gd name="connsiteX560" fmla="*/ 2224982 w 7467600"/>
              <a:gd name="connsiteY560" fmla="*/ 1826201 h 6858000"/>
              <a:gd name="connsiteX561" fmla="*/ 2096099 w 7467600"/>
              <a:gd name="connsiteY561" fmla="*/ 2345900 h 6858000"/>
              <a:gd name="connsiteX562" fmla="*/ 2283317 w 7467600"/>
              <a:gd name="connsiteY562" fmla="*/ 1796925 h 6858000"/>
              <a:gd name="connsiteX563" fmla="*/ 2399523 w 7467600"/>
              <a:gd name="connsiteY563" fmla="*/ 1428234 h 6858000"/>
              <a:gd name="connsiteX564" fmla="*/ 2448558 w 7467600"/>
              <a:gd name="connsiteY564" fmla="*/ 1373435 h 6858000"/>
              <a:gd name="connsiteX565" fmla="*/ 2312521 w 7467600"/>
              <a:gd name="connsiteY565" fmla="*/ 1806140 h 6858000"/>
              <a:gd name="connsiteX566" fmla="*/ 2127533 w 7467600"/>
              <a:gd name="connsiteY566" fmla="*/ 2348380 h 6858000"/>
              <a:gd name="connsiteX567" fmla="*/ 2358080 w 7467600"/>
              <a:gd name="connsiteY567" fmla="*/ 1866134 h 6858000"/>
              <a:gd name="connsiteX568" fmla="*/ 2407436 w 7467600"/>
              <a:gd name="connsiteY568" fmla="*/ 1651070 h 6858000"/>
              <a:gd name="connsiteX569" fmla="*/ 2448558 w 7467600"/>
              <a:gd name="connsiteY569" fmla="*/ 1373435 h 6858000"/>
              <a:gd name="connsiteX570" fmla="*/ 278707 w 7467600"/>
              <a:gd name="connsiteY570" fmla="*/ 1352270 h 6858000"/>
              <a:gd name="connsiteX571" fmla="*/ 321570 w 7467600"/>
              <a:gd name="connsiteY571" fmla="*/ 1861610 h 6858000"/>
              <a:gd name="connsiteX572" fmla="*/ 294281 w 7467600"/>
              <a:gd name="connsiteY572" fmla="*/ 1440658 h 6858000"/>
              <a:gd name="connsiteX573" fmla="*/ 278707 w 7467600"/>
              <a:gd name="connsiteY573" fmla="*/ 1352270 h 6858000"/>
              <a:gd name="connsiteX574" fmla="*/ 1423821 w 7467600"/>
              <a:gd name="connsiteY574" fmla="*/ 1351958 h 6858000"/>
              <a:gd name="connsiteX575" fmla="*/ 1638521 w 7467600"/>
              <a:gd name="connsiteY575" fmla="*/ 1908470 h 6858000"/>
              <a:gd name="connsiteX576" fmla="*/ 1754199 w 7467600"/>
              <a:gd name="connsiteY576" fmla="*/ 2149284 h 6858000"/>
              <a:gd name="connsiteX577" fmla="*/ 1908359 w 7467600"/>
              <a:gd name="connsiteY577" fmla="*/ 2364988 h 6858000"/>
              <a:gd name="connsiteX578" fmla="*/ 1647661 w 7467600"/>
              <a:gd name="connsiteY578" fmla="*/ 1825945 h 6858000"/>
              <a:gd name="connsiteX579" fmla="*/ 1423821 w 7467600"/>
              <a:gd name="connsiteY579" fmla="*/ 1351958 h 6858000"/>
              <a:gd name="connsiteX580" fmla="*/ 1431890 w 7467600"/>
              <a:gd name="connsiteY580" fmla="*/ 1306475 h 6858000"/>
              <a:gd name="connsiteX581" fmla="*/ 1507597 w 7467600"/>
              <a:gd name="connsiteY581" fmla="*/ 1446132 h 6858000"/>
              <a:gd name="connsiteX582" fmla="*/ 1674586 w 7467600"/>
              <a:gd name="connsiteY582" fmla="*/ 1813832 h 6858000"/>
              <a:gd name="connsiteX583" fmla="*/ 1815950 w 7467600"/>
              <a:gd name="connsiteY583" fmla="*/ 2128564 h 6858000"/>
              <a:gd name="connsiteX584" fmla="*/ 1984242 w 7467600"/>
              <a:gd name="connsiteY584" fmla="*/ 2430829 h 6858000"/>
              <a:gd name="connsiteX585" fmla="*/ 2014023 w 7467600"/>
              <a:gd name="connsiteY585" fmla="*/ 2450995 h 6858000"/>
              <a:gd name="connsiteX586" fmla="*/ 1747337 w 7467600"/>
              <a:gd name="connsiteY586" fmla="*/ 1855264 h 6858000"/>
              <a:gd name="connsiteX587" fmla="*/ 1533749 w 7467600"/>
              <a:gd name="connsiteY587" fmla="*/ 1478656 h 6858000"/>
              <a:gd name="connsiteX588" fmla="*/ 1431890 w 7467600"/>
              <a:gd name="connsiteY588" fmla="*/ 1306475 h 6858000"/>
              <a:gd name="connsiteX589" fmla="*/ 5052692 w 7467600"/>
              <a:gd name="connsiteY589" fmla="*/ 1292994 h 6858000"/>
              <a:gd name="connsiteX590" fmla="*/ 5200661 w 7467600"/>
              <a:gd name="connsiteY590" fmla="*/ 1635186 h 6858000"/>
              <a:gd name="connsiteX591" fmla="*/ 5297138 w 7467600"/>
              <a:gd name="connsiteY591" fmla="*/ 1906351 h 6858000"/>
              <a:gd name="connsiteX592" fmla="*/ 5052692 w 7467600"/>
              <a:gd name="connsiteY592" fmla="*/ 1292994 h 6858000"/>
              <a:gd name="connsiteX593" fmla="*/ 5009948 w 7467600"/>
              <a:gd name="connsiteY593" fmla="*/ 1273619 h 6858000"/>
              <a:gd name="connsiteX594" fmla="*/ 5121777 w 7467600"/>
              <a:gd name="connsiteY594" fmla="*/ 1654213 h 6858000"/>
              <a:gd name="connsiteX595" fmla="*/ 5293545 w 7467600"/>
              <a:gd name="connsiteY595" fmla="*/ 2072247 h 6858000"/>
              <a:gd name="connsiteX596" fmla="*/ 5294042 w 7467600"/>
              <a:gd name="connsiteY596" fmla="*/ 2065019 h 6858000"/>
              <a:gd name="connsiteX597" fmla="*/ 5171936 w 7467600"/>
              <a:gd name="connsiteY597" fmla="*/ 1647613 h 6858000"/>
              <a:gd name="connsiteX598" fmla="*/ 5009948 w 7467600"/>
              <a:gd name="connsiteY598" fmla="*/ 1273619 h 6858000"/>
              <a:gd name="connsiteX599" fmla="*/ 655236 w 7467600"/>
              <a:gd name="connsiteY599" fmla="*/ 1268632 h 6858000"/>
              <a:gd name="connsiteX600" fmla="*/ 839521 w 7467600"/>
              <a:gd name="connsiteY600" fmla="*/ 1685315 h 6858000"/>
              <a:gd name="connsiteX601" fmla="*/ 1109416 w 7467600"/>
              <a:gd name="connsiteY601" fmla="*/ 2061663 h 6858000"/>
              <a:gd name="connsiteX602" fmla="*/ 1298300 w 7467600"/>
              <a:gd name="connsiteY602" fmla="*/ 2247742 h 6858000"/>
              <a:gd name="connsiteX603" fmla="*/ 1125871 w 7467600"/>
              <a:gd name="connsiteY603" fmla="*/ 1989513 h 6858000"/>
              <a:gd name="connsiteX604" fmla="*/ 981574 w 7467600"/>
              <a:gd name="connsiteY604" fmla="*/ 1783157 h 6858000"/>
              <a:gd name="connsiteX605" fmla="*/ 922198 w 7467600"/>
              <a:gd name="connsiteY605" fmla="*/ 1677437 h 6858000"/>
              <a:gd name="connsiteX606" fmla="*/ 869293 w 7467600"/>
              <a:gd name="connsiteY606" fmla="*/ 1583214 h 6858000"/>
              <a:gd name="connsiteX607" fmla="*/ 751431 w 7467600"/>
              <a:gd name="connsiteY607" fmla="*/ 1405731 h 6858000"/>
              <a:gd name="connsiteX608" fmla="*/ 655236 w 7467600"/>
              <a:gd name="connsiteY608" fmla="*/ 1268632 h 6858000"/>
              <a:gd name="connsiteX609" fmla="*/ 6516292 w 7467600"/>
              <a:gd name="connsiteY609" fmla="*/ 1263064 h 6858000"/>
              <a:gd name="connsiteX610" fmla="*/ 5736320 w 7467600"/>
              <a:gd name="connsiteY610" fmla="*/ 1501803 h 6858000"/>
              <a:gd name="connsiteX611" fmla="*/ 6516292 w 7467600"/>
              <a:gd name="connsiteY611" fmla="*/ 1263064 h 6858000"/>
              <a:gd name="connsiteX612" fmla="*/ 291466 w 7467600"/>
              <a:gd name="connsiteY612" fmla="*/ 1250369 h 6858000"/>
              <a:gd name="connsiteX613" fmla="*/ 323180 w 7467600"/>
              <a:gd name="connsiteY613" fmla="*/ 1435283 h 6858000"/>
              <a:gd name="connsiteX614" fmla="*/ 349381 w 7467600"/>
              <a:gd name="connsiteY614" fmla="*/ 1875041 h 6858000"/>
              <a:gd name="connsiteX615" fmla="*/ 374363 w 7467600"/>
              <a:gd name="connsiteY615" fmla="*/ 1506494 h 6858000"/>
              <a:gd name="connsiteX616" fmla="*/ 302168 w 7467600"/>
              <a:gd name="connsiteY616" fmla="*/ 1274495 h 6858000"/>
              <a:gd name="connsiteX617" fmla="*/ 291466 w 7467600"/>
              <a:gd name="connsiteY617" fmla="*/ 1250369 h 6858000"/>
              <a:gd name="connsiteX618" fmla="*/ 678222 w 7467600"/>
              <a:gd name="connsiteY618" fmla="*/ 1248670 h 6858000"/>
              <a:gd name="connsiteX619" fmla="*/ 775536 w 7467600"/>
              <a:gd name="connsiteY619" fmla="*/ 1388015 h 6858000"/>
              <a:gd name="connsiteX620" fmla="*/ 894529 w 7467600"/>
              <a:gd name="connsiteY620" fmla="*/ 1567739 h 6858000"/>
              <a:gd name="connsiteX621" fmla="*/ 948000 w 7467600"/>
              <a:gd name="connsiteY621" fmla="*/ 1663088 h 6858000"/>
              <a:gd name="connsiteX622" fmla="*/ 1006812 w 7467600"/>
              <a:gd name="connsiteY622" fmla="*/ 1767683 h 6858000"/>
              <a:gd name="connsiteX623" fmla="*/ 1149133 w 7467600"/>
              <a:gd name="connsiteY623" fmla="*/ 1971513 h 6858000"/>
              <a:gd name="connsiteX624" fmla="*/ 1333952 w 7467600"/>
              <a:gd name="connsiteY624" fmla="*/ 2251620 h 6858000"/>
              <a:gd name="connsiteX625" fmla="*/ 1337329 w 7467600"/>
              <a:gd name="connsiteY625" fmla="*/ 2258350 h 6858000"/>
              <a:gd name="connsiteX626" fmla="*/ 1014726 w 7467600"/>
              <a:gd name="connsiteY626" fmla="*/ 1615556 h 6858000"/>
              <a:gd name="connsiteX627" fmla="*/ 678222 w 7467600"/>
              <a:gd name="connsiteY627" fmla="*/ 1248670 h 6858000"/>
              <a:gd name="connsiteX628" fmla="*/ 6691602 w 7467600"/>
              <a:gd name="connsiteY628" fmla="*/ 1140573 h 6858000"/>
              <a:gd name="connsiteX629" fmla="*/ 6571100 w 7467600"/>
              <a:gd name="connsiteY629" fmla="*/ 1183662 h 6858000"/>
              <a:gd name="connsiteX630" fmla="*/ 6241687 w 7467600"/>
              <a:gd name="connsiteY630" fmla="*/ 1257600 h 6858000"/>
              <a:gd name="connsiteX631" fmla="*/ 5693009 w 7467600"/>
              <a:gd name="connsiteY631" fmla="*/ 1478256 h 6858000"/>
              <a:gd name="connsiteX632" fmla="*/ 6548420 w 7467600"/>
              <a:gd name="connsiteY632" fmla="*/ 1214599 h 6858000"/>
              <a:gd name="connsiteX633" fmla="*/ 6605473 w 7467600"/>
              <a:gd name="connsiteY633" fmla="*/ 1184686 h 6858000"/>
              <a:gd name="connsiteX634" fmla="*/ 6691602 w 7467600"/>
              <a:gd name="connsiteY634" fmla="*/ 1140573 h 6858000"/>
              <a:gd name="connsiteX635" fmla="*/ 4002475 w 7467600"/>
              <a:gd name="connsiteY635" fmla="*/ 1037802 h 6858000"/>
              <a:gd name="connsiteX636" fmla="*/ 4000324 w 7467600"/>
              <a:gd name="connsiteY636" fmla="*/ 1039362 h 6858000"/>
              <a:gd name="connsiteX637" fmla="*/ 4002862 w 7467600"/>
              <a:gd name="connsiteY637" fmla="*/ 1042866 h 6858000"/>
              <a:gd name="connsiteX638" fmla="*/ 4002475 w 7467600"/>
              <a:gd name="connsiteY638" fmla="*/ 1037802 h 6858000"/>
              <a:gd name="connsiteX639" fmla="*/ 506322 w 7467600"/>
              <a:gd name="connsiteY639" fmla="*/ 1020997 h 6858000"/>
              <a:gd name="connsiteX640" fmla="*/ 533068 w 7467600"/>
              <a:gd name="connsiteY640" fmla="*/ 1029409 h 6858000"/>
              <a:gd name="connsiteX641" fmla="*/ 1232525 w 7467600"/>
              <a:gd name="connsiteY641" fmla="*/ 1804675 h 6858000"/>
              <a:gd name="connsiteX642" fmla="*/ 1388858 w 7467600"/>
              <a:gd name="connsiteY642" fmla="*/ 2368011 h 6858000"/>
              <a:gd name="connsiteX643" fmla="*/ 1384098 w 7467600"/>
              <a:gd name="connsiteY643" fmla="*/ 2378125 h 6858000"/>
              <a:gd name="connsiteX644" fmla="*/ 1425393 w 7467600"/>
              <a:gd name="connsiteY644" fmla="*/ 2589124 h 6858000"/>
              <a:gd name="connsiteX645" fmla="*/ 1424001 w 7467600"/>
              <a:gd name="connsiteY645" fmla="*/ 2597541 h 6858000"/>
              <a:gd name="connsiteX646" fmla="*/ 2152729 w 7467600"/>
              <a:gd name="connsiteY646" fmla="*/ 2864487 h 6858000"/>
              <a:gd name="connsiteX647" fmla="*/ 2020609 w 7467600"/>
              <a:gd name="connsiteY647" fmla="*/ 2539671 h 6858000"/>
              <a:gd name="connsiteX648" fmla="*/ 2018920 w 7467600"/>
              <a:gd name="connsiteY648" fmla="*/ 2536309 h 6858000"/>
              <a:gd name="connsiteX649" fmla="*/ 1342441 w 7467600"/>
              <a:gd name="connsiteY649" fmla="*/ 1173017 h 6858000"/>
              <a:gd name="connsiteX650" fmla="*/ 1367925 w 7467600"/>
              <a:gd name="connsiteY650" fmla="*/ 1135648 h 6858000"/>
              <a:gd name="connsiteX651" fmla="*/ 1771401 w 7467600"/>
              <a:gd name="connsiteY651" fmla="*/ 1806673 h 6858000"/>
              <a:gd name="connsiteX652" fmla="*/ 1972385 w 7467600"/>
              <a:gd name="connsiteY652" fmla="*/ 2198735 h 6858000"/>
              <a:gd name="connsiteX653" fmla="*/ 2040892 w 7467600"/>
              <a:gd name="connsiteY653" fmla="*/ 2405205 h 6858000"/>
              <a:gd name="connsiteX654" fmla="*/ 2131689 w 7467600"/>
              <a:gd name="connsiteY654" fmla="*/ 1936926 h 6858000"/>
              <a:gd name="connsiteX655" fmla="*/ 2454820 w 7467600"/>
              <a:gd name="connsiteY655" fmla="*/ 1248808 h 6858000"/>
              <a:gd name="connsiteX656" fmla="*/ 2492512 w 7467600"/>
              <a:gd name="connsiteY656" fmla="*/ 1302920 h 6858000"/>
              <a:gd name="connsiteX657" fmla="*/ 2081216 w 7467600"/>
              <a:gd name="connsiteY657" fmla="*/ 2527513 h 6858000"/>
              <a:gd name="connsiteX658" fmla="*/ 2081211 w 7467600"/>
              <a:gd name="connsiteY658" fmla="*/ 2528916 h 6858000"/>
              <a:gd name="connsiteX659" fmla="*/ 2199067 w 7467600"/>
              <a:gd name="connsiteY659" fmla="*/ 2884061 h 6858000"/>
              <a:gd name="connsiteX660" fmla="*/ 3192586 w 7467600"/>
              <a:gd name="connsiteY660" fmla="*/ 3411496 h 6858000"/>
              <a:gd name="connsiteX661" fmla="*/ 3182620 w 7467600"/>
              <a:gd name="connsiteY661" fmla="*/ 3483279 h 6858000"/>
              <a:gd name="connsiteX662" fmla="*/ 2435119 w 7467600"/>
              <a:gd name="connsiteY662" fmla="*/ 3080173 h 6858000"/>
              <a:gd name="connsiteX663" fmla="*/ 2410152 w 7467600"/>
              <a:gd name="connsiteY663" fmla="*/ 3063751 h 6858000"/>
              <a:gd name="connsiteX664" fmla="*/ 2408099 w 7467600"/>
              <a:gd name="connsiteY664" fmla="*/ 3064403 h 6858000"/>
              <a:gd name="connsiteX665" fmla="*/ 2407218 w 7467600"/>
              <a:gd name="connsiteY665" fmla="*/ 3070324 h 6858000"/>
              <a:gd name="connsiteX666" fmla="*/ 2380138 w 7467600"/>
              <a:gd name="connsiteY666" fmla="*/ 3099341 h 6858000"/>
              <a:gd name="connsiteX667" fmla="*/ 1765923 w 7467600"/>
              <a:gd name="connsiteY667" fmla="*/ 3581043 h 6858000"/>
              <a:gd name="connsiteX668" fmla="*/ 1702258 w 7467600"/>
              <a:gd name="connsiteY668" fmla="*/ 3612286 h 6858000"/>
              <a:gd name="connsiteX669" fmla="*/ 1538370 w 7467600"/>
              <a:gd name="connsiteY669" fmla="*/ 3811804 h 6858000"/>
              <a:gd name="connsiteX670" fmla="*/ 542867 w 7467600"/>
              <a:gd name="connsiteY670" fmla="*/ 4944092 h 6858000"/>
              <a:gd name="connsiteX671" fmla="*/ 515800 w 7467600"/>
              <a:gd name="connsiteY671" fmla="*/ 4862180 h 6858000"/>
              <a:gd name="connsiteX672" fmla="*/ 909145 w 7467600"/>
              <a:gd name="connsiteY672" fmla="*/ 4199225 h 6858000"/>
              <a:gd name="connsiteX673" fmla="*/ 1214067 w 7467600"/>
              <a:gd name="connsiteY673" fmla="*/ 3908561 h 6858000"/>
              <a:gd name="connsiteX674" fmla="*/ 640967 w 7467600"/>
              <a:gd name="connsiteY674" fmla="*/ 4105601 h 6858000"/>
              <a:gd name="connsiteX675" fmla="*/ 112563 w 7467600"/>
              <a:gd name="connsiteY675" fmla="*/ 4396952 h 6858000"/>
              <a:gd name="connsiteX676" fmla="*/ 0 w 7467600"/>
              <a:gd name="connsiteY676" fmla="*/ 4466006 h 6858000"/>
              <a:gd name="connsiteX677" fmla="*/ 0 w 7467600"/>
              <a:gd name="connsiteY677" fmla="*/ 4233763 h 6858000"/>
              <a:gd name="connsiteX678" fmla="*/ 36881 w 7467600"/>
              <a:gd name="connsiteY678" fmla="*/ 4200118 h 6858000"/>
              <a:gd name="connsiteX679" fmla="*/ 910534 w 7467600"/>
              <a:gd name="connsiteY679" fmla="*/ 3629753 h 6858000"/>
              <a:gd name="connsiteX680" fmla="*/ 1578717 w 7467600"/>
              <a:gd name="connsiteY680" fmla="*/ 3575982 h 6858000"/>
              <a:gd name="connsiteX681" fmla="*/ 2338780 w 7467600"/>
              <a:gd name="connsiteY681" fmla="*/ 3033725 h 6858000"/>
              <a:gd name="connsiteX682" fmla="*/ 1807991 w 7467600"/>
              <a:gd name="connsiteY682" fmla="*/ 2807184 h 6858000"/>
              <a:gd name="connsiteX683" fmla="*/ 1416358 w 7467600"/>
              <a:gd name="connsiteY683" fmla="*/ 3112571 h 6858000"/>
              <a:gd name="connsiteX684" fmla="*/ 939066 w 7467600"/>
              <a:gd name="connsiteY684" fmla="*/ 3378798 h 6858000"/>
              <a:gd name="connsiteX685" fmla="*/ 115099 w 7467600"/>
              <a:gd name="connsiteY685" fmla="*/ 3607650 h 6858000"/>
              <a:gd name="connsiteX686" fmla="*/ 97284 w 7467600"/>
              <a:gd name="connsiteY686" fmla="*/ 3520393 h 6858000"/>
              <a:gd name="connsiteX687" fmla="*/ 922050 w 7467600"/>
              <a:gd name="connsiteY687" fmla="*/ 3074867 h 6858000"/>
              <a:gd name="connsiteX688" fmla="*/ 1405265 w 7467600"/>
              <a:gd name="connsiteY688" fmla="*/ 3016319 h 6858000"/>
              <a:gd name="connsiteX689" fmla="*/ 1407512 w 7467600"/>
              <a:gd name="connsiteY689" fmla="*/ 3018001 h 6858000"/>
              <a:gd name="connsiteX690" fmla="*/ 1726266 w 7467600"/>
              <a:gd name="connsiteY690" fmla="*/ 2777274 h 6858000"/>
              <a:gd name="connsiteX691" fmla="*/ 625390 w 7467600"/>
              <a:gd name="connsiteY691" fmla="*/ 2514541 h 6858000"/>
              <a:gd name="connsiteX692" fmla="*/ 619799 w 7467600"/>
              <a:gd name="connsiteY692" fmla="*/ 2527180 h 6858000"/>
              <a:gd name="connsiteX693" fmla="*/ 310030 w 7467600"/>
              <a:gd name="connsiteY693" fmla="*/ 2771818 h 6858000"/>
              <a:gd name="connsiteX694" fmla="*/ 173877 w 7467600"/>
              <a:gd name="connsiteY694" fmla="*/ 2937056 h 6858000"/>
              <a:gd name="connsiteX695" fmla="*/ 77889 w 7467600"/>
              <a:gd name="connsiteY695" fmla="*/ 3138440 h 6858000"/>
              <a:gd name="connsiteX696" fmla="*/ 0 w 7467600"/>
              <a:gd name="connsiteY696" fmla="*/ 3271395 h 6858000"/>
              <a:gd name="connsiteX697" fmla="*/ 0 w 7467600"/>
              <a:gd name="connsiteY697" fmla="*/ 3153002 h 6858000"/>
              <a:gd name="connsiteX698" fmla="*/ 2386 w 7467600"/>
              <a:gd name="connsiteY698" fmla="*/ 3149203 h 6858000"/>
              <a:gd name="connsiteX699" fmla="*/ 89753 w 7467600"/>
              <a:gd name="connsiteY699" fmla="*/ 2987702 h 6858000"/>
              <a:gd name="connsiteX700" fmla="*/ 76869 w 7467600"/>
              <a:gd name="connsiteY700" fmla="*/ 3005404 h 6858000"/>
              <a:gd name="connsiteX701" fmla="*/ 32049 w 7467600"/>
              <a:gd name="connsiteY701" fmla="*/ 3065814 h 6858000"/>
              <a:gd name="connsiteX702" fmla="*/ 0 w 7467600"/>
              <a:gd name="connsiteY702" fmla="*/ 3108744 h 6858000"/>
              <a:gd name="connsiteX703" fmla="*/ 0 w 7467600"/>
              <a:gd name="connsiteY703" fmla="*/ 3058059 h 6858000"/>
              <a:gd name="connsiteX704" fmla="*/ 7610 w 7467600"/>
              <a:gd name="connsiteY704" fmla="*/ 3047889 h 6858000"/>
              <a:gd name="connsiteX705" fmla="*/ 52419 w 7467600"/>
              <a:gd name="connsiteY705" fmla="*/ 2987479 h 6858000"/>
              <a:gd name="connsiteX706" fmla="*/ 59142 w 7467600"/>
              <a:gd name="connsiteY706" fmla="*/ 2978488 h 6858000"/>
              <a:gd name="connsiteX707" fmla="*/ 0 w 7467600"/>
              <a:gd name="connsiteY707" fmla="*/ 3015334 h 6858000"/>
              <a:gd name="connsiteX708" fmla="*/ 0 w 7467600"/>
              <a:gd name="connsiteY708" fmla="*/ 2914286 h 6858000"/>
              <a:gd name="connsiteX709" fmla="*/ 36383 w 7467600"/>
              <a:gd name="connsiteY709" fmla="*/ 2901128 h 6858000"/>
              <a:gd name="connsiteX710" fmla="*/ 156329 w 7467600"/>
              <a:gd name="connsiteY710" fmla="*/ 2840533 h 6858000"/>
              <a:gd name="connsiteX711" fmla="*/ 358355 w 7467600"/>
              <a:gd name="connsiteY711" fmla="*/ 2620471 h 6858000"/>
              <a:gd name="connsiteX712" fmla="*/ 510577 w 7467600"/>
              <a:gd name="connsiteY712" fmla="*/ 2501244 h 6858000"/>
              <a:gd name="connsiteX713" fmla="*/ 211967 w 7467600"/>
              <a:gd name="connsiteY713" fmla="*/ 2479171 h 6858000"/>
              <a:gd name="connsiteX714" fmla="*/ 0 w 7467600"/>
              <a:gd name="connsiteY714" fmla="*/ 2476398 h 6858000"/>
              <a:gd name="connsiteX715" fmla="*/ 0 w 7467600"/>
              <a:gd name="connsiteY715" fmla="*/ 2389189 h 6858000"/>
              <a:gd name="connsiteX716" fmla="*/ 103062 w 7467600"/>
              <a:gd name="connsiteY716" fmla="*/ 2389518 h 6858000"/>
              <a:gd name="connsiteX717" fmla="*/ 510734 w 7467600"/>
              <a:gd name="connsiteY717" fmla="*/ 2416201 h 6858000"/>
              <a:gd name="connsiteX718" fmla="*/ 279257 w 7467600"/>
              <a:gd name="connsiteY718" fmla="*/ 2092102 h 6858000"/>
              <a:gd name="connsiteX719" fmla="*/ 65265 w 7467600"/>
              <a:gd name="connsiteY719" fmla="*/ 2006049 h 6858000"/>
              <a:gd name="connsiteX720" fmla="*/ 0 w 7467600"/>
              <a:gd name="connsiteY720" fmla="*/ 1982532 h 6858000"/>
              <a:gd name="connsiteX721" fmla="*/ 0 w 7467600"/>
              <a:gd name="connsiteY721" fmla="*/ 1912789 h 6858000"/>
              <a:gd name="connsiteX722" fmla="*/ 97460 w 7467600"/>
              <a:gd name="connsiteY722" fmla="*/ 1953725 h 6858000"/>
              <a:gd name="connsiteX723" fmla="*/ 221272 w 7467600"/>
              <a:gd name="connsiteY723" fmla="*/ 1980766 h 6858000"/>
              <a:gd name="connsiteX724" fmla="*/ 116765 w 7467600"/>
              <a:gd name="connsiteY724" fmla="*/ 1911033 h 6858000"/>
              <a:gd name="connsiteX725" fmla="*/ 16405 w 7467600"/>
              <a:gd name="connsiteY725" fmla="*/ 1803412 h 6858000"/>
              <a:gd name="connsiteX726" fmla="*/ 0 w 7467600"/>
              <a:gd name="connsiteY726" fmla="*/ 1784777 h 6858000"/>
              <a:gd name="connsiteX727" fmla="*/ 0 w 7467600"/>
              <a:gd name="connsiteY727" fmla="*/ 1740082 h 6858000"/>
              <a:gd name="connsiteX728" fmla="*/ 39394 w 7467600"/>
              <a:gd name="connsiteY728" fmla="*/ 1784856 h 6858000"/>
              <a:gd name="connsiteX729" fmla="*/ 135813 w 7467600"/>
              <a:gd name="connsiteY729" fmla="*/ 1888838 h 6858000"/>
              <a:gd name="connsiteX730" fmla="*/ 242575 w 7467600"/>
              <a:gd name="connsiteY730" fmla="*/ 1958841 h 6858000"/>
              <a:gd name="connsiteX731" fmla="*/ 82197 w 7467600"/>
              <a:gd name="connsiteY731" fmla="*/ 1754826 h 6858000"/>
              <a:gd name="connsiteX732" fmla="*/ 0 w 7467600"/>
              <a:gd name="connsiteY732" fmla="*/ 1679650 h 6858000"/>
              <a:gd name="connsiteX733" fmla="*/ 0 w 7467600"/>
              <a:gd name="connsiteY733" fmla="*/ 1602463 h 6858000"/>
              <a:gd name="connsiteX734" fmla="*/ 84689 w 7467600"/>
              <a:gd name="connsiteY734" fmla="*/ 1677442 h 6858000"/>
              <a:gd name="connsiteX735" fmla="*/ 298437 w 7467600"/>
              <a:gd name="connsiteY735" fmla="*/ 1968019 h 6858000"/>
              <a:gd name="connsiteX736" fmla="*/ 227269 w 7467600"/>
              <a:gd name="connsiteY736" fmla="*/ 1114064 h 6858000"/>
              <a:gd name="connsiteX737" fmla="*/ 248003 w 7467600"/>
              <a:gd name="connsiteY737" fmla="*/ 1089613 h 6858000"/>
              <a:gd name="connsiteX738" fmla="*/ 427020 w 7467600"/>
              <a:gd name="connsiteY738" fmla="*/ 1619803 h 6858000"/>
              <a:gd name="connsiteX739" fmla="*/ 340345 w 7467600"/>
              <a:gd name="connsiteY739" fmla="*/ 2027739 h 6858000"/>
              <a:gd name="connsiteX740" fmla="*/ 360865 w 7467600"/>
              <a:gd name="connsiteY740" fmla="*/ 2044827 h 6858000"/>
              <a:gd name="connsiteX741" fmla="*/ 560414 w 7467600"/>
              <a:gd name="connsiteY741" fmla="*/ 2421457 h 6858000"/>
              <a:gd name="connsiteX742" fmla="*/ 1359703 w 7467600"/>
              <a:gd name="connsiteY742" fmla="*/ 2578554 h 6858000"/>
              <a:gd name="connsiteX743" fmla="*/ 1359422 w 7467600"/>
              <a:gd name="connsiteY743" fmla="*/ 2577994 h 6858000"/>
              <a:gd name="connsiteX744" fmla="*/ 828701 w 7467600"/>
              <a:gd name="connsiteY744" fmla="*/ 1839520 h 6858000"/>
              <a:gd name="connsiteX745" fmla="*/ 494427 w 7467600"/>
              <a:gd name="connsiteY745" fmla="*/ 1092333 h 6858000"/>
              <a:gd name="connsiteX746" fmla="*/ 506322 w 7467600"/>
              <a:gd name="connsiteY746" fmla="*/ 1020997 h 6858000"/>
              <a:gd name="connsiteX747" fmla="*/ 4570198 w 7467600"/>
              <a:gd name="connsiteY747" fmla="*/ 978081 h 6858000"/>
              <a:gd name="connsiteX748" fmla="*/ 4523691 w 7467600"/>
              <a:gd name="connsiteY748" fmla="*/ 1127776 h 6858000"/>
              <a:gd name="connsiteX749" fmla="*/ 4509875 w 7467600"/>
              <a:gd name="connsiteY749" fmla="*/ 1167552 h 6858000"/>
              <a:gd name="connsiteX750" fmla="*/ 4478168 w 7467600"/>
              <a:gd name="connsiteY750" fmla="*/ 1260735 h 6858000"/>
              <a:gd name="connsiteX751" fmla="*/ 4409309 w 7467600"/>
              <a:gd name="connsiteY751" fmla="*/ 1666996 h 6858000"/>
              <a:gd name="connsiteX752" fmla="*/ 4370031 w 7467600"/>
              <a:gd name="connsiteY752" fmla="*/ 1955666 h 6858000"/>
              <a:gd name="connsiteX753" fmla="*/ 4570198 w 7467600"/>
              <a:gd name="connsiteY753" fmla="*/ 978081 h 6858000"/>
              <a:gd name="connsiteX754" fmla="*/ 4557898 w 7467600"/>
              <a:gd name="connsiteY754" fmla="*/ 900011 h 6858000"/>
              <a:gd name="connsiteX755" fmla="*/ 4344840 w 7467600"/>
              <a:gd name="connsiteY755" fmla="*/ 1922038 h 6858000"/>
              <a:gd name="connsiteX756" fmla="*/ 4378710 w 7467600"/>
              <a:gd name="connsiteY756" fmla="*/ 1665516 h 6858000"/>
              <a:gd name="connsiteX757" fmla="*/ 4448798 w 7467600"/>
              <a:gd name="connsiteY757" fmla="*/ 1253024 h 6858000"/>
              <a:gd name="connsiteX758" fmla="*/ 4480315 w 7467600"/>
              <a:gd name="connsiteY758" fmla="*/ 1158454 h 6858000"/>
              <a:gd name="connsiteX759" fmla="*/ 4494133 w 7467600"/>
              <a:gd name="connsiteY759" fmla="*/ 1118676 h 6858000"/>
              <a:gd name="connsiteX760" fmla="*/ 4557898 w 7467600"/>
              <a:gd name="connsiteY760" fmla="*/ 900011 h 6858000"/>
              <a:gd name="connsiteX761" fmla="*/ 5870151 w 7467600"/>
              <a:gd name="connsiteY761" fmla="*/ 898890 h 6858000"/>
              <a:gd name="connsiteX762" fmla="*/ 5861335 w 7467600"/>
              <a:gd name="connsiteY762" fmla="*/ 899177 h 6858000"/>
              <a:gd name="connsiteX763" fmla="*/ 5843702 w 7467600"/>
              <a:gd name="connsiteY763" fmla="*/ 899748 h 6858000"/>
              <a:gd name="connsiteX764" fmla="*/ 5651107 w 7467600"/>
              <a:gd name="connsiteY764" fmla="*/ 920306 h 6858000"/>
              <a:gd name="connsiteX765" fmla="*/ 5459407 w 7467600"/>
              <a:gd name="connsiteY765" fmla="*/ 940975 h 6858000"/>
              <a:gd name="connsiteX766" fmla="*/ 5374846 w 7467600"/>
              <a:gd name="connsiteY766" fmla="*/ 941988 h 6858000"/>
              <a:gd name="connsiteX767" fmla="*/ 5256105 w 7467600"/>
              <a:gd name="connsiteY767" fmla="*/ 945632 h 6858000"/>
              <a:gd name="connsiteX768" fmla="*/ 5107071 w 7467600"/>
              <a:gd name="connsiteY768" fmla="*/ 969720 h 6858000"/>
              <a:gd name="connsiteX769" fmla="*/ 4998681 w 7467600"/>
              <a:gd name="connsiteY769" fmla="*/ 988771 h 6858000"/>
              <a:gd name="connsiteX770" fmla="*/ 5870151 w 7467600"/>
              <a:gd name="connsiteY770" fmla="*/ 898890 h 6858000"/>
              <a:gd name="connsiteX771" fmla="*/ 5504425 w 7467600"/>
              <a:gd name="connsiteY771" fmla="*/ 848067 h 6858000"/>
              <a:gd name="connsiteX772" fmla="*/ 4968849 w 7467600"/>
              <a:gd name="connsiteY772" fmla="*/ 962318 h 6858000"/>
              <a:gd name="connsiteX773" fmla="*/ 5104039 w 7467600"/>
              <a:gd name="connsiteY773" fmla="*/ 940634 h 6858000"/>
              <a:gd name="connsiteX774" fmla="*/ 5256311 w 7467600"/>
              <a:gd name="connsiteY774" fmla="*/ 916490 h 6858000"/>
              <a:gd name="connsiteX775" fmla="*/ 5377381 w 7467600"/>
              <a:gd name="connsiteY775" fmla="*/ 912671 h 6858000"/>
              <a:gd name="connsiteX776" fmla="*/ 5460148 w 7467600"/>
              <a:gd name="connsiteY776" fmla="*/ 911442 h 6858000"/>
              <a:gd name="connsiteX777" fmla="*/ 5648971 w 7467600"/>
              <a:gd name="connsiteY777" fmla="*/ 891331 h 6858000"/>
              <a:gd name="connsiteX778" fmla="*/ 5844807 w 7467600"/>
              <a:gd name="connsiteY778" fmla="*/ 870718 h 6858000"/>
              <a:gd name="connsiteX779" fmla="*/ 5862975 w 7467600"/>
              <a:gd name="connsiteY779" fmla="*/ 869756 h 6858000"/>
              <a:gd name="connsiteX780" fmla="*/ 5920887 w 7467600"/>
              <a:gd name="connsiteY780" fmla="*/ 865929 h 6858000"/>
              <a:gd name="connsiteX781" fmla="*/ 5504425 w 7467600"/>
              <a:gd name="connsiteY781" fmla="*/ 848067 h 6858000"/>
              <a:gd name="connsiteX782" fmla="*/ 3607114 w 7467600"/>
              <a:gd name="connsiteY782" fmla="*/ 467441 h 6858000"/>
              <a:gd name="connsiteX783" fmla="*/ 3296242 w 7467600"/>
              <a:gd name="connsiteY783" fmla="*/ 807991 h 6858000"/>
              <a:gd name="connsiteX784" fmla="*/ 3174674 w 7467600"/>
              <a:gd name="connsiteY784" fmla="*/ 919759 h 6858000"/>
              <a:gd name="connsiteX785" fmla="*/ 3042978 w 7467600"/>
              <a:gd name="connsiteY785" fmla="*/ 1054894 h 6858000"/>
              <a:gd name="connsiteX786" fmla="*/ 2968914 w 7467600"/>
              <a:gd name="connsiteY786" fmla="*/ 1133756 h 6858000"/>
              <a:gd name="connsiteX787" fmla="*/ 3103823 w 7467600"/>
              <a:gd name="connsiteY787" fmla="*/ 1026814 h 6858000"/>
              <a:gd name="connsiteX788" fmla="*/ 3607114 w 7467600"/>
              <a:gd name="connsiteY788" fmla="*/ 467441 h 6858000"/>
              <a:gd name="connsiteX789" fmla="*/ 3744487 w 7467600"/>
              <a:gd name="connsiteY789" fmla="*/ 383136 h 6858000"/>
              <a:gd name="connsiteX790" fmla="*/ 3970213 w 7467600"/>
              <a:gd name="connsiteY790" fmla="*/ 995559 h 6858000"/>
              <a:gd name="connsiteX791" fmla="*/ 3744487 w 7467600"/>
              <a:gd name="connsiteY791" fmla="*/ 383136 h 6858000"/>
              <a:gd name="connsiteX792" fmla="*/ 3624562 w 7467600"/>
              <a:gd name="connsiteY792" fmla="*/ 367041 h 6858000"/>
              <a:gd name="connsiteX793" fmla="*/ 3489712 w 7467600"/>
              <a:gd name="connsiteY793" fmla="*/ 485386 h 6858000"/>
              <a:gd name="connsiteX794" fmla="*/ 3182994 w 7467600"/>
              <a:gd name="connsiteY794" fmla="*/ 828265 h 6858000"/>
              <a:gd name="connsiteX795" fmla="*/ 2892114 w 7467600"/>
              <a:gd name="connsiteY795" fmla="*/ 1172635 h 6858000"/>
              <a:gd name="connsiteX796" fmla="*/ 3021459 w 7467600"/>
              <a:gd name="connsiteY796" fmla="*/ 1035385 h 6858000"/>
              <a:gd name="connsiteX797" fmla="*/ 3153873 w 7467600"/>
              <a:gd name="connsiteY797" fmla="*/ 898971 h 6858000"/>
              <a:gd name="connsiteX798" fmla="*/ 3276511 w 7467600"/>
              <a:gd name="connsiteY798" fmla="*/ 786423 h 6858000"/>
              <a:gd name="connsiteX799" fmla="*/ 3584154 w 7467600"/>
              <a:gd name="connsiteY799" fmla="*/ 448218 h 6858000"/>
              <a:gd name="connsiteX800" fmla="*/ 3624562 w 7467600"/>
              <a:gd name="connsiteY800" fmla="*/ 367041 h 6858000"/>
              <a:gd name="connsiteX801" fmla="*/ 3766672 w 7467600"/>
              <a:gd name="connsiteY801" fmla="*/ 359429 h 6858000"/>
              <a:gd name="connsiteX802" fmla="*/ 3996338 w 7467600"/>
              <a:gd name="connsiteY802" fmla="*/ 968237 h 6858000"/>
              <a:gd name="connsiteX803" fmla="*/ 3766672 w 7467600"/>
              <a:gd name="connsiteY803" fmla="*/ 359429 h 6858000"/>
              <a:gd name="connsiteX804" fmla="*/ 5805386 w 7467600"/>
              <a:gd name="connsiteY804" fmla="*/ 239240 h 6858000"/>
              <a:gd name="connsiteX805" fmla="*/ 5736947 w 7467600"/>
              <a:gd name="connsiteY805" fmla="*/ 261367 h 6858000"/>
              <a:gd name="connsiteX806" fmla="*/ 5427012 w 7467600"/>
              <a:gd name="connsiteY806" fmla="*/ 311272 h 6858000"/>
              <a:gd name="connsiteX807" fmla="*/ 5147818 w 7467600"/>
              <a:gd name="connsiteY807" fmla="*/ 322112 h 6858000"/>
              <a:gd name="connsiteX808" fmla="*/ 5060854 w 7467600"/>
              <a:gd name="connsiteY808" fmla="*/ 311882 h 6858000"/>
              <a:gd name="connsiteX809" fmla="*/ 4945989 w 7467600"/>
              <a:gd name="connsiteY809" fmla="*/ 300516 h 6858000"/>
              <a:gd name="connsiteX810" fmla="*/ 5410479 w 7467600"/>
              <a:gd name="connsiteY810" fmla="*/ 348434 h 6858000"/>
              <a:gd name="connsiteX811" fmla="*/ 5805386 w 7467600"/>
              <a:gd name="connsiteY811" fmla="*/ 239240 h 6858000"/>
              <a:gd name="connsiteX812" fmla="*/ 5905192 w 7467600"/>
              <a:gd name="connsiteY812" fmla="*/ 163079 h 6858000"/>
              <a:gd name="connsiteX813" fmla="*/ 5865655 w 7467600"/>
              <a:gd name="connsiteY813" fmla="*/ 171901 h 6858000"/>
              <a:gd name="connsiteX814" fmla="*/ 5259740 w 7467600"/>
              <a:gd name="connsiteY814" fmla="*/ 257013 h 6858000"/>
              <a:gd name="connsiteX815" fmla="*/ 5208466 w 7467600"/>
              <a:gd name="connsiteY815" fmla="*/ 257550 h 6858000"/>
              <a:gd name="connsiteX816" fmla="*/ 4980204 w 7467600"/>
              <a:gd name="connsiteY816" fmla="*/ 271903 h 6858000"/>
              <a:gd name="connsiteX817" fmla="*/ 5068068 w 7467600"/>
              <a:gd name="connsiteY817" fmla="*/ 282244 h 6858000"/>
              <a:gd name="connsiteX818" fmla="*/ 5153231 w 7467600"/>
              <a:gd name="connsiteY818" fmla="*/ 292240 h 6858000"/>
              <a:gd name="connsiteX819" fmla="*/ 5426491 w 7467600"/>
              <a:gd name="connsiteY819" fmla="*/ 281128 h 6858000"/>
              <a:gd name="connsiteX820" fmla="*/ 5731212 w 7467600"/>
              <a:gd name="connsiteY820" fmla="*/ 231951 h 6858000"/>
              <a:gd name="connsiteX821" fmla="*/ 5905192 w 7467600"/>
              <a:gd name="connsiteY821" fmla="*/ 163079 h 6858000"/>
              <a:gd name="connsiteX822" fmla="*/ 5944437 w 7467600"/>
              <a:gd name="connsiteY822" fmla="*/ 113829 h 6858000"/>
              <a:gd name="connsiteX823" fmla="*/ 5825032 w 7467600"/>
              <a:gd name="connsiteY823" fmla="*/ 146405 h 6858000"/>
              <a:gd name="connsiteX824" fmla="*/ 4955599 w 7467600"/>
              <a:gd name="connsiteY824" fmla="*/ 247008 h 6858000"/>
              <a:gd name="connsiteX825" fmla="*/ 5210104 w 7467600"/>
              <a:gd name="connsiteY825" fmla="*/ 228123 h 6858000"/>
              <a:gd name="connsiteX826" fmla="*/ 5261015 w 7467600"/>
              <a:gd name="connsiteY826" fmla="*/ 227087 h 6858000"/>
              <a:gd name="connsiteX827" fmla="*/ 5861181 w 7467600"/>
              <a:gd name="connsiteY827" fmla="*/ 143093 h 6858000"/>
              <a:gd name="connsiteX828" fmla="*/ 5961252 w 7467600"/>
              <a:gd name="connsiteY828" fmla="*/ 114820 h 6858000"/>
              <a:gd name="connsiteX829" fmla="*/ 5944437 w 7467600"/>
              <a:gd name="connsiteY829" fmla="*/ 113829 h 6858000"/>
              <a:gd name="connsiteX830" fmla="*/ 3882765 w 7467600"/>
              <a:gd name="connsiteY830" fmla="*/ 0 h 6858000"/>
              <a:gd name="connsiteX831" fmla="*/ 3995099 w 7467600"/>
              <a:gd name="connsiteY831" fmla="*/ 0 h 6858000"/>
              <a:gd name="connsiteX832" fmla="*/ 4163818 w 7467600"/>
              <a:gd name="connsiteY832" fmla="*/ 234104 h 6858000"/>
              <a:gd name="connsiteX833" fmla="*/ 4172099 w 7467600"/>
              <a:gd name="connsiteY833" fmla="*/ 234207 h 6858000"/>
              <a:gd name="connsiteX834" fmla="*/ 4784282 w 7467600"/>
              <a:gd name="connsiteY834" fmla="*/ 276561 h 6858000"/>
              <a:gd name="connsiteX835" fmla="*/ 4801687 w 7467600"/>
              <a:gd name="connsiteY835" fmla="*/ 267764 h 6858000"/>
              <a:gd name="connsiteX836" fmla="*/ 6082788 w 7467600"/>
              <a:gd name="connsiteY836" fmla="*/ 64119 h 6858000"/>
              <a:gd name="connsiteX837" fmla="*/ 6099442 w 7467600"/>
              <a:gd name="connsiteY837" fmla="*/ 82568 h 6858000"/>
              <a:gd name="connsiteX838" fmla="*/ 4804137 w 7467600"/>
              <a:gd name="connsiteY838" fmla="*/ 320931 h 6858000"/>
              <a:gd name="connsiteX839" fmla="*/ 4227047 w 7467600"/>
              <a:gd name="connsiteY839" fmla="*/ 313415 h 6858000"/>
              <a:gd name="connsiteX840" fmla="*/ 4346041 w 7467600"/>
              <a:gd name="connsiteY840" fmla="*/ 456086 h 6858000"/>
              <a:gd name="connsiteX841" fmla="*/ 4870967 w 7467600"/>
              <a:gd name="connsiteY841" fmla="*/ 963061 h 6858000"/>
              <a:gd name="connsiteX842" fmla="*/ 4889647 w 7467600"/>
              <a:gd name="connsiteY842" fmla="*/ 957147 h 6858000"/>
              <a:gd name="connsiteX843" fmla="*/ 5422504 w 7467600"/>
              <a:gd name="connsiteY843" fmla="*/ 805191 h 6858000"/>
              <a:gd name="connsiteX844" fmla="*/ 6087656 w 7467600"/>
              <a:gd name="connsiteY844" fmla="*/ 826703 h 6858000"/>
              <a:gd name="connsiteX845" fmla="*/ 6058717 w 7467600"/>
              <a:gd name="connsiteY845" fmla="*/ 865992 h 6858000"/>
              <a:gd name="connsiteX846" fmla="*/ 4974153 w 7467600"/>
              <a:gd name="connsiteY846" fmla="*/ 1045456 h 6858000"/>
              <a:gd name="connsiteX847" fmla="*/ 5627835 w 7467600"/>
              <a:gd name="connsiteY847" fmla="*/ 1472077 h 6858000"/>
              <a:gd name="connsiteX848" fmla="*/ 5629817 w 7467600"/>
              <a:gd name="connsiteY848" fmla="*/ 1471412 h 6858000"/>
              <a:gd name="connsiteX849" fmla="*/ 5634124 w 7467600"/>
              <a:gd name="connsiteY849" fmla="*/ 1470572 h 6858000"/>
              <a:gd name="connsiteX850" fmla="*/ 5755832 w 7467600"/>
              <a:gd name="connsiteY850" fmla="*/ 1383886 h 6858000"/>
              <a:gd name="connsiteX851" fmla="*/ 6014186 w 7467600"/>
              <a:gd name="connsiteY851" fmla="*/ 1279799 h 6858000"/>
              <a:gd name="connsiteX852" fmla="*/ 6901619 w 7467600"/>
              <a:gd name="connsiteY852" fmla="*/ 1047874 h 6858000"/>
              <a:gd name="connsiteX853" fmla="*/ 6931566 w 7467600"/>
              <a:gd name="connsiteY853" fmla="*/ 1062034 h 6858000"/>
              <a:gd name="connsiteX854" fmla="*/ 5790982 w 7467600"/>
              <a:gd name="connsiteY854" fmla="*/ 1561380 h 6858000"/>
              <a:gd name="connsiteX855" fmla="*/ 6188971 w 7467600"/>
              <a:gd name="connsiteY855" fmla="*/ 1755168 h 6858000"/>
              <a:gd name="connsiteX856" fmla="*/ 6202446 w 7467600"/>
              <a:gd name="connsiteY856" fmla="*/ 1752268 h 6858000"/>
              <a:gd name="connsiteX857" fmla="*/ 7179560 w 7467600"/>
              <a:gd name="connsiteY857" fmla="*/ 1467551 h 6858000"/>
              <a:gd name="connsiteX858" fmla="*/ 7158730 w 7467600"/>
              <a:gd name="connsiteY858" fmla="*/ 1507835 h 6858000"/>
              <a:gd name="connsiteX859" fmla="*/ 6326959 w 7467600"/>
              <a:gd name="connsiteY859" fmla="*/ 1817686 h 6858000"/>
              <a:gd name="connsiteX860" fmla="*/ 6537433 w 7467600"/>
              <a:gd name="connsiteY860" fmla="*/ 1907790 h 6858000"/>
              <a:gd name="connsiteX861" fmla="*/ 6550221 w 7467600"/>
              <a:gd name="connsiteY861" fmla="*/ 1910729 h 6858000"/>
              <a:gd name="connsiteX862" fmla="*/ 6964438 w 7467600"/>
              <a:gd name="connsiteY862" fmla="*/ 2209505 h 6858000"/>
              <a:gd name="connsiteX863" fmla="*/ 7367862 w 7467600"/>
              <a:gd name="connsiteY863" fmla="*/ 2806833 h 6858000"/>
              <a:gd name="connsiteX864" fmla="*/ 7364329 w 7467600"/>
              <a:gd name="connsiteY864" fmla="*/ 2826907 h 6858000"/>
              <a:gd name="connsiteX865" fmla="*/ 7290545 w 7467600"/>
              <a:gd name="connsiteY865" fmla="*/ 2850663 h 6858000"/>
              <a:gd name="connsiteX866" fmla="*/ 6472036 w 7467600"/>
              <a:gd name="connsiteY866" fmla="*/ 1959003 h 6858000"/>
              <a:gd name="connsiteX867" fmla="*/ 5792897 w 7467600"/>
              <a:gd name="connsiteY867" fmla="*/ 1647747 h 6858000"/>
              <a:gd name="connsiteX868" fmla="*/ 5842751 w 7467600"/>
              <a:gd name="connsiteY868" fmla="*/ 1816112 h 6858000"/>
              <a:gd name="connsiteX869" fmla="*/ 5847424 w 7467600"/>
              <a:gd name="connsiteY869" fmla="*/ 1815776 h 6858000"/>
              <a:gd name="connsiteX870" fmla="*/ 6399821 w 7467600"/>
              <a:gd name="connsiteY870" fmla="*/ 2344799 h 6858000"/>
              <a:gd name="connsiteX871" fmla="*/ 6323232 w 7467600"/>
              <a:gd name="connsiteY871" fmla="*/ 2389634 h 6858000"/>
              <a:gd name="connsiteX872" fmla="*/ 5942958 w 7467600"/>
              <a:gd name="connsiteY872" fmla="*/ 2077708 h 6858000"/>
              <a:gd name="connsiteX873" fmla="*/ 5921559 w 7467600"/>
              <a:gd name="connsiteY873" fmla="*/ 2378596 h 6858000"/>
              <a:gd name="connsiteX874" fmla="*/ 5817651 w 7467600"/>
              <a:gd name="connsiteY874" fmla="*/ 3023919 h 6858000"/>
              <a:gd name="connsiteX875" fmla="*/ 5729634 w 7467600"/>
              <a:gd name="connsiteY875" fmla="*/ 3051849 h 6858000"/>
              <a:gd name="connsiteX876" fmla="*/ 5611018 w 7467600"/>
              <a:gd name="connsiteY876" fmla="*/ 2316769 h 6858000"/>
              <a:gd name="connsiteX877" fmla="*/ 5687608 w 7467600"/>
              <a:gd name="connsiteY877" fmla="*/ 2039972 h 6858000"/>
              <a:gd name="connsiteX878" fmla="*/ 5657554 w 7467600"/>
              <a:gd name="connsiteY878" fmla="*/ 1576445 h 6858000"/>
              <a:gd name="connsiteX879" fmla="*/ 5150475 w 7467600"/>
              <a:gd name="connsiteY879" fmla="*/ 1274012 h 6858000"/>
              <a:gd name="connsiteX880" fmla="*/ 5349142 w 7467600"/>
              <a:gd name="connsiteY880" fmla="*/ 2204405 h 6858000"/>
              <a:gd name="connsiteX881" fmla="*/ 5262214 w 7467600"/>
              <a:gd name="connsiteY881" fmla="*/ 2233836 h 6858000"/>
              <a:gd name="connsiteX882" fmla="*/ 4981539 w 7467600"/>
              <a:gd name="connsiteY882" fmla="*/ 1542201 h 6858000"/>
              <a:gd name="connsiteX883" fmla="*/ 4958461 w 7467600"/>
              <a:gd name="connsiteY883" fmla="*/ 1136957 h 6858000"/>
              <a:gd name="connsiteX884" fmla="*/ 4655015 w 7467600"/>
              <a:gd name="connsiteY884" fmla="*/ 891426 h 6858000"/>
              <a:gd name="connsiteX885" fmla="*/ 4348002 w 7467600"/>
              <a:gd name="connsiteY885" fmla="*/ 2205895 h 6858000"/>
              <a:gd name="connsiteX886" fmla="*/ 4262250 w 7467600"/>
              <a:gd name="connsiteY886" fmla="*/ 2219972 h 6858000"/>
              <a:gd name="connsiteX887" fmla="*/ 4550611 w 7467600"/>
              <a:gd name="connsiteY887" fmla="*/ 817540 h 6858000"/>
              <a:gd name="connsiteX888" fmla="*/ 4564418 w 7467600"/>
              <a:gd name="connsiteY888" fmla="*/ 808293 h 6858000"/>
              <a:gd name="connsiteX889" fmla="*/ 4266388 w 7467600"/>
              <a:gd name="connsiteY889" fmla="*/ 500083 h 6858000"/>
              <a:gd name="connsiteX890" fmla="*/ 4032842 w 7467600"/>
              <a:gd name="connsiteY890" fmla="*/ 211809 h 6858000"/>
              <a:gd name="connsiteX891" fmla="*/ 3882765 w 7467600"/>
              <a:gd name="connsiteY891" fmla="*/ 0 h 6858000"/>
              <a:gd name="connsiteX892" fmla="*/ 3721337 w 7467600"/>
              <a:gd name="connsiteY892" fmla="*/ 0 h 6858000"/>
              <a:gd name="connsiteX893" fmla="*/ 3797544 w 7467600"/>
              <a:gd name="connsiteY893" fmla="*/ 0 h 6858000"/>
              <a:gd name="connsiteX894" fmla="*/ 3775734 w 7467600"/>
              <a:gd name="connsiteY894" fmla="*/ 95131 h 6858000"/>
              <a:gd name="connsiteX895" fmla="*/ 3724807 w 7467600"/>
              <a:gd name="connsiteY895" fmla="*/ 272257 h 6858000"/>
              <a:gd name="connsiteX896" fmla="*/ 3726844 w 7467600"/>
              <a:gd name="connsiteY896" fmla="*/ 282988 h 6858000"/>
              <a:gd name="connsiteX897" fmla="*/ 3742664 w 7467600"/>
              <a:gd name="connsiteY897" fmla="*/ 279918 h 6858000"/>
              <a:gd name="connsiteX898" fmla="*/ 4103910 w 7467600"/>
              <a:gd name="connsiteY898" fmla="*/ 1161917 h 6858000"/>
              <a:gd name="connsiteX899" fmla="*/ 4020269 w 7467600"/>
              <a:gd name="connsiteY899" fmla="*/ 1200406 h 6858000"/>
              <a:gd name="connsiteX900" fmla="*/ 3674882 w 7467600"/>
              <a:gd name="connsiteY900" fmla="*/ 488524 h 6858000"/>
              <a:gd name="connsiteX901" fmla="*/ 3132682 w 7467600"/>
              <a:gd name="connsiteY901" fmla="*/ 1072284 h 6858000"/>
              <a:gd name="connsiteX902" fmla="*/ 2716346 w 7467600"/>
              <a:gd name="connsiteY902" fmla="*/ 1276376 h 6858000"/>
              <a:gd name="connsiteX903" fmla="*/ 2716772 w 7467600"/>
              <a:gd name="connsiteY903" fmla="*/ 1255462 h 6858000"/>
              <a:gd name="connsiteX904" fmla="*/ 3471096 w 7467600"/>
              <a:gd name="connsiteY904" fmla="*/ 437072 h 6858000"/>
              <a:gd name="connsiteX905" fmla="*/ 3639057 w 7467600"/>
              <a:gd name="connsiteY905" fmla="*/ 286334 h 6858000"/>
              <a:gd name="connsiteX906" fmla="*/ 3640309 w 7467600"/>
              <a:gd name="connsiteY906" fmla="*/ 284664 h 6858000"/>
              <a:gd name="connsiteX907" fmla="*/ 3646022 w 7467600"/>
              <a:gd name="connsiteY907" fmla="*/ 276711 h 6858000"/>
              <a:gd name="connsiteX908" fmla="*/ 3707943 w 7467600"/>
              <a:gd name="connsiteY908" fmla="*/ 65958 h 6858000"/>
              <a:gd name="connsiteX909" fmla="*/ 3721337 w 7467600"/>
              <a:gd name="connsiteY909" fmla="*/ 0 h 6858000"/>
              <a:gd name="connsiteX910" fmla="*/ 2867960 w 7467600"/>
              <a:gd name="connsiteY910" fmla="*/ 0 h 6858000"/>
              <a:gd name="connsiteX911" fmla="*/ 2926351 w 7467600"/>
              <a:gd name="connsiteY911" fmla="*/ 0 h 6858000"/>
              <a:gd name="connsiteX912" fmla="*/ 2902823 w 7467600"/>
              <a:gd name="connsiteY912" fmla="*/ 262929 h 6858000"/>
              <a:gd name="connsiteX913" fmla="*/ 2940663 w 7467600"/>
              <a:gd name="connsiteY913" fmla="*/ 140884 h 6858000"/>
              <a:gd name="connsiteX914" fmla="*/ 2947039 w 7467600"/>
              <a:gd name="connsiteY914" fmla="*/ 122524 h 6858000"/>
              <a:gd name="connsiteX915" fmla="*/ 2984316 w 7467600"/>
              <a:gd name="connsiteY915" fmla="*/ 0 h 6858000"/>
              <a:gd name="connsiteX916" fmla="*/ 3016114 w 7467600"/>
              <a:gd name="connsiteY916" fmla="*/ 0 h 6858000"/>
              <a:gd name="connsiteX917" fmla="*/ 2979949 w 7467600"/>
              <a:gd name="connsiteY917" fmla="*/ 119274 h 6858000"/>
              <a:gd name="connsiteX918" fmla="*/ 3023879 w 7467600"/>
              <a:gd name="connsiteY918" fmla="*/ 0 h 6858000"/>
              <a:gd name="connsiteX919" fmla="*/ 3105400 w 7467600"/>
              <a:gd name="connsiteY919" fmla="*/ 0 h 6858000"/>
              <a:gd name="connsiteX920" fmla="*/ 3094669 w 7467600"/>
              <a:gd name="connsiteY920" fmla="*/ 30308 h 6858000"/>
              <a:gd name="connsiteX921" fmla="*/ 2901945 w 7467600"/>
              <a:gd name="connsiteY921" fmla="*/ 466538 h 6858000"/>
              <a:gd name="connsiteX922" fmla="*/ 2815209 w 7467600"/>
              <a:gd name="connsiteY922" fmla="*/ 497361 h 6858000"/>
              <a:gd name="connsiteX923" fmla="*/ 2844845 w 7467600"/>
              <a:gd name="connsiteY923" fmla="*/ 127638 h 6858000"/>
              <a:gd name="connsiteX924" fmla="*/ 2867960 w 7467600"/>
              <a:gd name="connsiteY924" fmla="*/ 0 h 6858000"/>
              <a:gd name="connsiteX925" fmla="*/ 1057230 w 7467600"/>
              <a:gd name="connsiteY925" fmla="*/ 0 h 6858000"/>
              <a:gd name="connsiteX926" fmla="*/ 1111003 w 7467600"/>
              <a:gd name="connsiteY926" fmla="*/ 0 h 6858000"/>
              <a:gd name="connsiteX927" fmla="*/ 1125553 w 7467600"/>
              <a:gd name="connsiteY927" fmla="*/ 52588 h 6858000"/>
              <a:gd name="connsiteX928" fmla="*/ 1304276 w 7467600"/>
              <a:gd name="connsiteY928" fmla="*/ 476275 h 6858000"/>
              <a:gd name="connsiteX929" fmla="*/ 1492066 w 7467600"/>
              <a:gd name="connsiteY929" fmla="*/ 886333 h 6858000"/>
              <a:gd name="connsiteX930" fmla="*/ 1423698 w 7467600"/>
              <a:gd name="connsiteY930" fmla="*/ 710817 h 6858000"/>
              <a:gd name="connsiteX931" fmla="*/ 1357609 w 7467600"/>
              <a:gd name="connsiteY931" fmla="*/ 532892 h 6858000"/>
              <a:gd name="connsiteX932" fmla="*/ 1309550 w 7467600"/>
              <a:gd name="connsiteY932" fmla="*/ 374031 h 6858000"/>
              <a:gd name="connsiteX933" fmla="*/ 1193673 w 7467600"/>
              <a:gd name="connsiteY933" fmla="*/ 49533 h 6858000"/>
              <a:gd name="connsiteX934" fmla="*/ 1164391 w 7467600"/>
              <a:gd name="connsiteY934" fmla="*/ 0 h 6858000"/>
              <a:gd name="connsiteX935" fmla="*/ 1200666 w 7467600"/>
              <a:gd name="connsiteY935" fmla="*/ 0 h 6858000"/>
              <a:gd name="connsiteX936" fmla="*/ 1223408 w 7467600"/>
              <a:gd name="connsiteY936" fmla="*/ 38996 h 6858000"/>
              <a:gd name="connsiteX937" fmla="*/ 1339635 w 7467600"/>
              <a:gd name="connsiteY937" fmla="*/ 365517 h 6858000"/>
              <a:gd name="connsiteX938" fmla="*/ 1387469 w 7467600"/>
              <a:gd name="connsiteY938" fmla="*/ 523079 h 6858000"/>
              <a:gd name="connsiteX939" fmla="*/ 1452685 w 7467600"/>
              <a:gd name="connsiteY939" fmla="*/ 699806 h 6858000"/>
              <a:gd name="connsiteX940" fmla="*/ 1492092 w 7467600"/>
              <a:gd name="connsiteY940" fmla="*/ 800424 h 6858000"/>
              <a:gd name="connsiteX941" fmla="*/ 1455302 w 7467600"/>
              <a:gd name="connsiteY941" fmla="*/ 632913 h 6858000"/>
              <a:gd name="connsiteX942" fmla="*/ 1222336 w 7467600"/>
              <a:gd name="connsiteY942" fmla="*/ 9480 h 6858000"/>
              <a:gd name="connsiteX943" fmla="*/ 1214634 w 7467600"/>
              <a:gd name="connsiteY943" fmla="*/ 0 h 6858000"/>
              <a:gd name="connsiteX944" fmla="*/ 1289827 w 7467600"/>
              <a:gd name="connsiteY944" fmla="*/ 0 h 6858000"/>
              <a:gd name="connsiteX945" fmla="*/ 1321076 w 7467600"/>
              <a:gd name="connsiteY945" fmla="*/ 59722 h 6858000"/>
              <a:gd name="connsiteX946" fmla="*/ 1512579 w 7467600"/>
              <a:gd name="connsiteY946" fmla="*/ 626441 h 6858000"/>
              <a:gd name="connsiteX947" fmla="*/ 1506076 w 7467600"/>
              <a:gd name="connsiteY947" fmla="*/ 1089289 h 6858000"/>
              <a:gd name="connsiteX948" fmla="*/ 1486346 w 7467600"/>
              <a:gd name="connsiteY948" fmla="*/ 1079919 h 6858000"/>
              <a:gd name="connsiteX949" fmla="*/ 1070511 w 7467600"/>
              <a:gd name="connsiteY949" fmla="*/ 48609 h 6858000"/>
              <a:gd name="connsiteX950" fmla="*/ 1057230 w 7467600"/>
              <a:gd name="connsiteY950" fmla="*/ 0 h 6858000"/>
              <a:gd name="connsiteX951" fmla="*/ 43151 w 7467600"/>
              <a:gd name="connsiteY951" fmla="*/ 0 h 6858000"/>
              <a:gd name="connsiteX952" fmla="*/ 95283 w 7467600"/>
              <a:gd name="connsiteY952" fmla="*/ 0 h 6858000"/>
              <a:gd name="connsiteX953" fmla="*/ 300708 w 7467600"/>
              <a:gd name="connsiteY953" fmla="*/ 154571 h 6858000"/>
              <a:gd name="connsiteX954" fmla="*/ 530414 w 7467600"/>
              <a:gd name="connsiteY954" fmla="*/ 354673 h 6858000"/>
              <a:gd name="connsiteX955" fmla="*/ 333785 w 7467600"/>
              <a:gd name="connsiteY955" fmla="*/ 161564 h 6858000"/>
              <a:gd name="connsiteX956" fmla="*/ 147005 w 7467600"/>
              <a:gd name="connsiteY956" fmla="*/ 0 h 6858000"/>
              <a:gd name="connsiteX957" fmla="*/ 272509 w 7467600"/>
              <a:gd name="connsiteY957" fmla="*/ 0 h 6858000"/>
              <a:gd name="connsiteX958" fmla="*/ 326276 w 7467600"/>
              <a:gd name="connsiteY958" fmla="*/ 45847 h 6858000"/>
              <a:gd name="connsiteX959" fmla="*/ 823759 w 7467600"/>
              <a:gd name="connsiteY959" fmla="*/ 574145 h 6858000"/>
              <a:gd name="connsiteX960" fmla="*/ 811254 w 7467600"/>
              <a:gd name="connsiteY960" fmla="*/ 665546 h 6858000"/>
              <a:gd name="connsiteX961" fmla="*/ 154042 w 7467600"/>
              <a:gd name="connsiteY961" fmla="*/ 261522 h 6858000"/>
              <a:gd name="connsiteX962" fmla="*/ 13550 w 7467600"/>
              <a:gd name="connsiteY962" fmla="*/ 158423 h 6858000"/>
              <a:gd name="connsiteX963" fmla="*/ 0 w 7467600"/>
              <a:gd name="connsiteY963" fmla="*/ 146618 h 6858000"/>
              <a:gd name="connsiteX964" fmla="*/ 0 w 7467600"/>
              <a:gd name="connsiteY964" fmla="*/ 59161 h 6858000"/>
              <a:gd name="connsiteX965" fmla="*/ 45427 w 7467600"/>
              <a:gd name="connsiteY965" fmla="*/ 101078 h 6858000"/>
              <a:gd name="connsiteX966" fmla="*/ 630103 w 7467600"/>
              <a:gd name="connsiteY966" fmla="*/ 485885 h 6858000"/>
              <a:gd name="connsiteX967" fmla="*/ 532040 w 7467600"/>
              <a:gd name="connsiteY967" fmla="*/ 399359 h 6858000"/>
              <a:gd name="connsiteX968" fmla="*/ 517618 w 7467600"/>
              <a:gd name="connsiteY968" fmla="*/ 385726 h 6858000"/>
              <a:gd name="connsiteX969" fmla="*/ 285074 w 7467600"/>
              <a:gd name="connsiteY969" fmla="*/ 182755 h 6858000"/>
              <a:gd name="connsiteX970" fmla="*/ 43151 w 7467600"/>
              <a:gd name="connsiteY97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105827 w 7467600"/>
              <a:gd name="connsiteY80" fmla="*/ 5718700 h 6858000"/>
              <a:gd name="connsiteX81" fmla="*/ 7356878 w 7467600"/>
              <a:gd name="connsiteY81" fmla="*/ 5981332 h 6858000"/>
              <a:gd name="connsiteX82" fmla="*/ 7467600 w 7467600"/>
              <a:gd name="connsiteY82" fmla="*/ 6117703 h 6858000"/>
              <a:gd name="connsiteX83" fmla="*/ 7467600 w 7467600"/>
              <a:gd name="connsiteY83" fmla="*/ 6163634 h 6858000"/>
              <a:gd name="connsiteX84" fmla="*/ 7403637 w 7467600"/>
              <a:gd name="connsiteY84" fmla="*/ 6083957 h 6858000"/>
              <a:gd name="connsiteX85" fmla="*/ 7254615 w 7467600"/>
              <a:gd name="connsiteY85" fmla="*/ 5911918 h 6858000"/>
              <a:gd name="connsiteX86" fmla="*/ 7312589 w 7467600"/>
              <a:gd name="connsiteY86" fmla="*/ 5982309 h 6858000"/>
              <a:gd name="connsiteX87" fmla="*/ 7448321 w 7467600"/>
              <a:gd name="connsiteY87" fmla="*/ 6190991 h 6858000"/>
              <a:gd name="connsiteX88" fmla="*/ 7467600 w 7467600"/>
              <a:gd name="connsiteY88" fmla="*/ 6221686 h 6858000"/>
              <a:gd name="connsiteX89" fmla="*/ 7467600 w 7467600"/>
              <a:gd name="connsiteY89" fmla="*/ 6334256 h 6858000"/>
              <a:gd name="connsiteX90" fmla="*/ 7454976 w 7467600"/>
              <a:gd name="connsiteY90" fmla="*/ 6318297 h 6858000"/>
              <a:gd name="connsiteX91" fmla="*/ 1456157 w 7467600"/>
              <a:gd name="connsiteY91" fmla="*/ 5371404 h 6858000"/>
              <a:gd name="connsiteX92" fmla="*/ 1244432 w 7467600"/>
              <a:gd name="connsiteY92" fmla="*/ 5385601 h 6858000"/>
              <a:gd name="connsiteX93" fmla="*/ 973990 w 7467600"/>
              <a:gd name="connsiteY93" fmla="*/ 5424940 h 6858000"/>
              <a:gd name="connsiteX94" fmla="*/ 1103809 w 7467600"/>
              <a:gd name="connsiteY94" fmla="*/ 5433720 h 6858000"/>
              <a:gd name="connsiteX95" fmla="*/ 1123454 w 7467600"/>
              <a:gd name="connsiteY95" fmla="*/ 5435727 h 6858000"/>
              <a:gd name="connsiteX96" fmla="*/ 1737017 w 7467600"/>
              <a:gd name="connsiteY96" fmla="*/ 5452183 h 6858000"/>
              <a:gd name="connsiteX97" fmla="*/ 1824397 w 7467600"/>
              <a:gd name="connsiteY97" fmla="*/ 5447757 h 6858000"/>
              <a:gd name="connsiteX98" fmla="*/ 2070059 w 7467600"/>
              <a:gd name="connsiteY98" fmla="*/ 5441660 h 6858000"/>
              <a:gd name="connsiteX99" fmla="*/ 1456157 w 7467600"/>
              <a:gd name="connsiteY99" fmla="*/ 5371404 h 6858000"/>
              <a:gd name="connsiteX100" fmla="*/ 4988186 w 7467600"/>
              <a:gd name="connsiteY100" fmla="*/ 5216467 h 6858000"/>
              <a:gd name="connsiteX101" fmla="*/ 4777334 w 7467600"/>
              <a:gd name="connsiteY101" fmla="*/ 5406072 h 6858000"/>
              <a:gd name="connsiteX102" fmla="*/ 4718341 w 7467600"/>
              <a:gd name="connsiteY102" fmla="*/ 5468043 h 6858000"/>
              <a:gd name="connsiteX103" fmla="*/ 4604655 w 7467600"/>
              <a:gd name="connsiteY103" fmla="*/ 5583434 h 6858000"/>
              <a:gd name="connsiteX104" fmla="*/ 4565074 w 7467600"/>
              <a:gd name="connsiteY104" fmla="*/ 5618550 h 6858000"/>
              <a:gd name="connsiteX105" fmla="*/ 4988186 w 7467600"/>
              <a:gd name="connsiteY105" fmla="*/ 5216467 h 6858000"/>
              <a:gd name="connsiteX106" fmla="*/ 4978032 w 7467600"/>
              <a:gd name="connsiteY106" fmla="*/ 5183809 h 6858000"/>
              <a:gd name="connsiteX107" fmla="*/ 4463413 w 7467600"/>
              <a:gd name="connsiteY107" fmla="*/ 5615162 h 6858000"/>
              <a:gd name="connsiteX108" fmla="*/ 4358134 w 7467600"/>
              <a:gd name="connsiteY108" fmla="*/ 5742791 h 6858000"/>
              <a:gd name="connsiteX109" fmla="*/ 4376219 w 7467600"/>
              <a:gd name="connsiteY109" fmla="*/ 5729027 h 6858000"/>
              <a:gd name="connsiteX110" fmla="*/ 4582340 w 7467600"/>
              <a:gd name="connsiteY110" fmla="*/ 5561037 h 6858000"/>
              <a:gd name="connsiteX111" fmla="*/ 4694684 w 7467600"/>
              <a:gd name="connsiteY111" fmla="*/ 5447098 h 6858000"/>
              <a:gd name="connsiteX112" fmla="*/ 4754123 w 7467600"/>
              <a:gd name="connsiteY112" fmla="*/ 5384643 h 6858000"/>
              <a:gd name="connsiteX113" fmla="*/ 4978032 w 7467600"/>
              <a:gd name="connsiteY113" fmla="*/ 5183809 h 6858000"/>
              <a:gd name="connsiteX114" fmla="*/ 1903353 w 7467600"/>
              <a:gd name="connsiteY114" fmla="*/ 5044827 h 6858000"/>
              <a:gd name="connsiteX115" fmla="*/ 1936931 w 7467600"/>
              <a:gd name="connsiteY115" fmla="*/ 5093954 h 6858000"/>
              <a:gd name="connsiteX116" fmla="*/ 2195868 w 7467600"/>
              <a:gd name="connsiteY116" fmla="*/ 5396574 h 6858000"/>
              <a:gd name="connsiteX117" fmla="*/ 2088852 w 7467600"/>
              <a:gd name="connsiteY117" fmla="*/ 5166123 h 6858000"/>
              <a:gd name="connsiteX118" fmla="*/ 1958241 w 7467600"/>
              <a:gd name="connsiteY118" fmla="*/ 5067955 h 6858000"/>
              <a:gd name="connsiteX119" fmla="*/ 1903353 w 7467600"/>
              <a:gd name="connsiteY119" fmla="*/ 5044827 h 6858000"/>
              <a:gd name="connsiteX120" fmla="*/ 1979378 w 7467600"/>
              <a:gd name="connsiteY120" fmla="*/ 4769504 h 6858000"/>
              <a:gd name="connsiteX121" fmla="*/ 2882120 w 7467600"/>
              <a:gd name="connsiteY121" fmla="*/ 5064547 h 6858000"/>
              <a:gd name="connsiteX122" fmla="*/ 2793103 w 7467600"/>
              <a:gd name="connsiteY122" fmla="*/ 5039699 h 6858000"/>
              <a:gd name="connsiteX123" fmla="*/ 2770041 w 7467600"/>
              <a:gd name="connsiteY123" fmla="*/ 5033634 h 6858000"/>
              <a:gd name="connsiteX124" fmla="*/ 1979378 w 7467600"/>
              <a:gd name="connsiteY124" fmla="*/ 4769504 h 6858000"/>
              <a:gd name="connsiteX125" fmla="*/ 1927410 w 7467600"/>
              <a:gd name="connsiteY125" fmla="*/ 4716164 h 6858000"/>
              <a:gd name="connsiteX126" fmla="*/ 1959587 w 7467600"/>
              <a:gd name="connsiteY126" fmla="*/ 4728849 h 6858000"/>
              <a:gd name="connsiteX127" fmla="*/ 2777707 w 7467600"/>
              <a:gd name="connsiteY127" fmla="*/ 5003991 h 6858000"/>
              <a:gd name="connsiteX128" fmla="*/ 2800768 w 7467600"/>
              <a:gd name="connsiteY128" fmla="*/ 5010056 h 6858000"/>
              <a:gd name="connsiteX129" fmla="*/ 2879408 w 7467600"/>
              <a:gd name="connsiteY129" fmla="*/ 5031590 h 6858000"/>
              <a:gd name="connsiteX130" fmla="*/ 2862295 w 7467600"/>
              <a:gd name="connsiteY130" fmla="*/ 5022958 h 6858000"/>
              <a:gd name="connsiteX131" fmla="*/ 2813343 w 7467600"/>
              <a:gd name="connsiteY131" fmla="*/ 4998369 h 6858000"/>
              <a:gd name="connsiteX132" fmla="*/ 2646245 w 7467600"/>
              <a:gd name="connsiteY132" fmla="*/ 4930999 h 6858000"/>
              <a:gd name="connsiteX133" fmla="*/ 1999243 w 7467600"/>
              <a:gd name="connsiteY133" fmla="*/ 4730524 h 6858000"/>
              <a:gd name="connsiteX134" fmla="*/ 1979527 w 7467600"/>
              <a:gd name="connsiteY134" fmla="*/ 4726651 h 6858000"/>
              <a:gd name="connsiteX135" fmla="*/ 1927410 w 7467600"/>
              <a:gd name="connsiteY135" fmla="*/ 4716164 h 6858000"/>
              <a:gd name="connsiteX136" fmla="*/ 1997014 w 7467600"/>
              <a:gd name="connsiteY136" fmla="*/ 4698007 h 6858000"/>
              <a:gd name="connsiteX137" fmla="*/ 2005458 w 7467600"/>
              <a:gd name="connsiteY137" fmla="*/ 4699540 h 6858000"/>
              <a:gd name="connsiteX138" fmla="*/ 2657186 w 7467600"/>
              <a:gd name="connsiteY138" fmla="*/ 4901687 h 6858000"/>
              <a:gd name="connsiteX139" fmla="*/ 2826662 w 7467600"/>
              <a:gd name="connsiteY139" fmla="*/ 4970362 h 6858000"/>
              <a:gd name="connsiteX140" fmla="*/ 2876100 w 7467600"/>
              <a:gd name="connsiteY140" fmla="*/ 4995397 h 6858000"/>
              <a:gd name="connsiteX141" fmla="*/ 3042600 w 7467600"/>
              <a:gd name="connsiteY141" fmla="*/ 5059532 h 6858000"/>
              <a:gd name="connsiteX142" fmla="*/ 1997014 w 7467600"/>
              <a:gd name="connsiteY142" fmla="*/ 4698007 h 6858000"/>
              <a:gd name="connsiteX143" fmla="*/ 2305292 w 7467600"/>
              <a:gd name="connsiteY143" fmla="*/ 4219492 h 6858000"/>
              <a:gd name="connsiteX144" fmla="*/ 3360922 w 7467600"/>
              <a:gd name="connsiteY144" fmla="*/ 4529373 h 6858000"/>
              <a:gd name="connsiteX145" fmla="*/ 3492420 w 7467600"/>
              <a:gd name="connsiteY145" fmla="*/ 4510145 h 6858000"/>
              <a:gd name="connsiteX146" fmla="*/ 3364086 w 7467600"/>
              <a:gd name="connsiteY146" fmla="*/ 4480340 h 6858000"/>
              <a:gd name="connsiteX147" fmla="*/ 3225818 w 7467600"/>
              <a:gd name="connsiteY147" fmla="*/ 4411822 h 6858000"/>
              <a:gd name="connsiteX148" fmla="*/ 3129696 w 7467600"/>
              <a:gd name="connsiteY148" fmla="*/ 4360704 h 6858000"/>
              <a:gd name="connsiteX149" fmla="*/ 2814545 w 7467600"/>
              <a:gd name="connsiteY149" fmla="*/ 4282955 h 6858000"/>
              <a:gd name="connsiteX150" fmla="*/ 2305292 w 7467600"/>
              <a:gd name="connsiteY150" fmla="*/ 4219492 h 6858000"/>
              <a:gd name="connsiteX151" fmla="*/ 2626982 w 7467600"/>
              <a:gd name="connsiteY151" fmla="*/ 4206450 h 6858000"/>
              <a:gd name="connsiteX152" fmla="*/ 2490617 w 7467600"/>
              <a:gd name="connsiteY152" fmla="*/ 4206951 h 6858000"/>
              <a:gd name="connsiteX153" fmla="*/ 2819869 w 7467600"/>
              <a:gd name="connsiteY153" fmla="*/ 4252936 h 6858000"/>
              <a:gd name="connsiteX154" fmla="*/ 3143018 w 7467600"/>
              <a:gd name="connsiteY154" fmla="*/ 4332698 h 6858000"/>
              <a:gd name="connsiteX155" fmla="*/ 3241520 w 7467600"/>
              <a:gd name="connsiteY155" fmla="*/ 4385112 h 6858000"/>
              <a:gd name="connsiteX156" fmla="*/ 3374575 w 7467600"/>
              <a:gd name="connsiteY156" fmla="*/ 4451517 h 6858000"/>
              <a:gd name="connsiteX157" fmla="*/ 3505221 w 7467600"/>
              <a:gd name="connsiteY157" fmla="*/ 4480757 h 6858000"/>
              <a:gd name="connsiteX158" fmla="*/ 2626982 w 7467600"/>
              <a:gd name="connsiteY158" fmla="*/ 4206450 h 6858000"/>
              <a:gd name="connsiteX159" fmla="*/ 1310106 w 7467600"/>
              <a:gd name="connsiteY159" fmla="*/ 3943217 h 6858000"/>
              <a:gd name="connsiteX160" fmla="*/ 854994 w 7467600"/>
              <a:gd name="connsiteY160" fmla="*/ 4399136 h 6858000"/>
              <a:gd name="connsiteX161" fmla="*/ 742462 w 7467600"/>
              <a:gd name="connsiteY161" fmla="*/ 4594648 h 6858000"/>
              <a:gd name="connsiteX162" fmla="*/ 820602 w 7467600"/>
              <a:gd name="connsiteY162" fmla="*/ 4485915 h 6858000"/>
              <a:gd name="connsiteX163" fmla="*/ 878295 w 7467600"/>
              <a:gd name="connsiteY163" fmla="*/ 4403594 h 6858000"/>
              <a:gd name="connsiteX164" fmla="*/ 1240607 w 7467600"/>
              <a:gd name="connsiteY164" fmla="*/ 4010401 h 6858000"/>
              <a:gd name="connsiteX165" fmla="*/ 1310106 w 7467600"/>
              <a:gd name="connsiteY165" fmla="*/ 3943217 h 6858000"/>
              <a:gd name="connsiteX166" fmla="*/ 1423113 w 7467600"/>
              <a:gd name="connsiteY166" fmla="*/ 3874565 h 6858000"/>
              <a:gd name="connsiteX167" fmla="*/ 1260565 w 7467600"/>
              <a:gd name="connsiteY167" fmla="*/ 4031982 h 6858000"/>
              <a:gd name="connsiteX168" fmla="*/ 901900 w 7467600"/>
              <a:gd name="connsiteY168" fmla="*/ 4421236 h 6858000"/>
              <a:gd name="connsiteX169" fmla="*/ 845044 w 7467600"/>
              <a:gd name="connsiteY169" fmla="*/ 4502436 h 6858000"/>
              <a:gd name="connsiteX170" fmla="*/ 685926 w 7467600"/>
              <a:gd name="connsiteY170" fmla="*/ 4703069 h 6858000"/>
              <a:gd name="connsiteX171" fmla="*/ 684248 w 7467600"/>
              <a:gd name="connsiteY171" fmla="*/ 4706721 h 6858000"/>
              <a:gd name="connsiteX172" fmla="*/ 1423113 w 7467600"/>
              <a:gd name="connsiteY172" fmla="*/ 3874565 h 6858000"/>
              <a:gd name="connsiteX173" fmla="*/ 3316479 w 7467600"/>
              <a:gd name="connsiteY173" fmla="*/ 3872136 h 6858000"/>
              <a:gd name="connsiteX174" fmla="*/ 3546806 w 7467600"/>
              <a:gd name="connsiteY174" fmla="*/ 4356139 h 6858000"/>
              <a:gd name="connsiteX175" fmla="*/ 3364433 w 7467600"/>
              <a:gd name="connsiteY175" fmla="*/ 3953121 h 6858000"/>
              <a:gd name="connsiteX176" fmla="*/ 3316479 w 7467600"/>
              <a:gd name="connsiteY176" fmla="*/ 3872136 h 6858000"/>
              <a:gd name="connsiteX177" fmla="*/ 3291335 w 7467600"/>
              <a:gd name="connsiteY177" fmla="*/ 3767420 h 6858000"/>
              <a:gd name="connsiteX178" fmla="*/ 3390805 w 7467600"/>
              <a:gd name="connsiteY178" fmla="*/ 3937163 h 6858000"/>
              <a:gd name="connsiteX179" fmla="*/ 3579062 w 7467600"/>
              <a:gd name="connsiteY179" fmla="*/ 4359040 h 6858000"/>
              <a:gd name="connsiteX180" fmla="*/ 3467355 w 7467600"/>
              <a:gd name="connsiteY180" fmla="*/ 3988130 h 6858000"/>
              <a:gd name="connsiteX181" fmla="*/ 3310753 w 7467600"/>
              <a:gd name="connsiteY181" fmla="*/ 3787140 h 6858000"/>
              <a:gd name="connsiteX182" fmla="*/ 3291335 w 7467600"/>
              <a:gd name="connsiteY182" fmla="*/ 3767420 h 6858000"/>
              <a:gd name="connsiteX183" fmla="*/ 1635889 w 7467600"/>
              <a:gd name="connsiteY183" fmla="*/ 3709494 h 6858000"/>
              <a:gd name="connsiteX184" fmla="*/ 1634800 w 7467600"/>
              <a:gd name="connsiteY184" fmla="*/ 3731111 h 6858000"/>
              <a:gd name="connsiteX185" fmla="*/ 1635889 w 7467600"/>
              <a:gd name="connsiteY185" fmla="*/ 3709494 h 6858000"/>
              <a:gd name="connsiteX186" fmla="*/ 1510397 w 7467600"/>
              <a:gd name="connsiteY186" fmla="*/ 3684705 h 6858000"/>
              <a:gd name="connsiteX187" fmla="*/ 1146550 w 7467600"/>
              <a:gd name="connsiteY187" fmla="*/ 3802012 h 6858000"/>
              <a:gd name="connsiteX188" fmla="*/ 698834 w 7467600"/>
              <a:gd name="connsiteY188" fmla="*/ 3952272 h 6858000"/>
              <a:gd name="connsiteX189" fmla="*/ 34256 w 7467600"/>
              <a:gd name="connsiteY189" fmla="*/ 4347603 h 6858000"/>
              <a:gd name="connsiteX190" fmla="*/ 527241 w 7467600"/>
              <a:gd name="connsiteY190" fmla="*/ 4065078 h 6858000"/>
              <a:gd name="connsiteX191" fmla="*/ 1510397 w 7467600"/>
              <a:gd name="connsiteY191" fmla="*/ 3684705 h 6858000"/>
              <a:gd name="connsiteX192" fmla="*/ 1313114 w 7467600"/>
              <a:gd name="connsiteY192" fmla="*/ 3655216 h 6858000"/>
              <a:gd name="connsiteX193" fmla="*/ 1109304 w 7467600"/>
              <a:gd name="connsiteY193" fmla="*/ 3669030 h 6858000"/>
              <a:gd name="connsiteX194" fmla="*/ 8129 w 7467600"/>
              <a:gd name="connsiteY194" fmla="*/ 4330519 h 6858000"/>
              <a:gd name="connsiteX195" fmla="*/ 687572 w 7467600"/>
              <a:gd name="connsiteY195" fmla="*/ 3925629 h 6858000"/>
              <a:gd name="connsiteX196" fmla="*/ 1138365 w 7467600"/>
              <a:gd name="connsiteY196" fmla="*/ 3774515 h 6858000"/>
              <a:gd name="connsiteX197" fmla="*/ 1505579 w 7467600"/>
              <a:gd name="connsiteY197" fmla="*/ 3655526 h 6858000"/>
              <a:gd name="connsiteX198" fmla="*/ 1313114 w 7467600"/>
              <a:gd name="connsiteY198" fmla="*/ 3655216 h 6858000"/>
              <a:gd name="connsiteX199" fmla="*/ 3655073 w 7467600"/>
              <a:gd name="connsiteY199" fmla="*/ 3650884 h 6858000"/>
              <a:gd name="connsiteX200" fmla="*/ 3989938 w 7467600"/>
              <a:gd name="connsiteY200" fmla="*/ 3991685 h 6858000"/>
              <a:gd name="connsiteX201" fmla="*/ 4393907 w 7467600"/>
              <a:gd name="connsiteY201" fmla="*/ 4261258 h 6858000"/>
              <a:gd name="connsiteX202" fmla="*/ 4648051 w 7467600"/>
              <a:gd name="connsiteY202" fmla="*/ 4374051 h 6858000"/>
              <a:gd name="connsiteX203" fmla="*/ 4383389 w 7467600"/>
              <a:gd name="connsiteY203" fmla="*/ 4184369 h 6858000"/>
              <a:gd name="connsiteX204" fmla="*/ 4165508 w 7467600"/>
              <a:gd name="connsiteY204" fmla="*/ 4035196 h 6858000"/>
              <a:gd name="connsiteX205" fmla="*/ 4068162 w 7467600"/>
              <a:gd name="connsiteY205" fmla="*/ 3953394 h 6858000"/>
              <a:gd name="connsiteX206" fmla="*/ 3981416 w 7467600"/>
              <a:gd name="connsiteY206" fmla="*/ 3880482 h 6858000"/>
              <a:gd name="connsiteX207" fmla="*/ 3800147 w 7467600"/>
              <a:gd name="connsiteY207" fmla="*/ 3749872 h 6858000"/>
              <a:gd name="connsiteX208" fmla="*/ 3655073 w 7467600"/>
              <a:gd name="connsiteY208" fmla="*/ 3650884 h 6858000"/>
              <a:gd name="connsiteX209" fmla="*/ 3670252 w 7467600"/>
              <a:gd name="connsiteY209" fmla="*/ 3622798 h 6858000"/>
              <a:gd name="connsiteX210" fmla="*/ 3817258 w 7467600"/>
              <a:gd name="connsiteY210" fmla="*/ 3723577 h 6858000"/>
              <a:gd name="connsiteX211" fmla="*/ 4000461 w 7467600"/>
              <a:gd name="connsiteY211" fmla="*/ 3855966 h 6858000"/>
              <a:gd name="connsiteX212" fmla="*/ 4088180 w 7467600"/>
              <a:gd name="connsiteY212" fmla="*/ 3929774 h 6858000"/>
              <a:gd name="connsiteX213" fmla="*/ 4184555 w 7467600"/>
              <a:gd name="connsiteY213" fmla="*/ 4010683 h 6858000"/>
              <a:gd name="connsiteX214" fmla="*/ 4399563 w 7467600"/>
              <a:gd name="connsiteY214" fmla="*/ 4158106 h 6858000"/>
              <a:gd name="connsiteX215" fmla="*/ 4684469 w 7467600"/>
              <a:gd name="connsiteY215" fmla="*/ 4364680 h 6858000"/>
              <a:gd name="connsiteX216" fmla="*/ 4690271 w 7467600"/>
              <a:gd name="connsiteY216" fmla="*/ 4370034 h 6858000"/>
              <a:gd name="connsiteX217" fmla="*/ 4136093 w 7467600"/>
              <a:gd name="connsiteY217" fmla="*/ 3858466 h 6858000"/>
              <a:gd name="connsiteX218" fmla="*/ 3670252 w 7467600"/>
              <a:gd name="connsiteY218" fmla="*/ 3622798 h 6858000"/>
              <a:gd name="connsiteX219" fmla="*/ 4440129 w 7467600"/>
              <a:gd name="connsiteY219" fmla="*/ 3448571 h 6858000"/>
              <a:gd name="connsiteX220" fmla="*/ 4856525 w 7467600"/>
              <a:gd name="connsiteY220" fmla="*/ 3915351 h 6858000"/>
              <a:gd name="connsiteX221" fmla="*/ 5059055 w 7467600"/>
              <a:gd name="connsiteY221" fmla="*/ 4108918 h 6858000"/>
              <a:gd name="connsiteX222" fmla="*/ 5290070 w 7467600"/>
              <a:gd name="connsiteY222" fmla="*/ 4263619 h 6858000"/>
              <a:gd name="connsiteX223" fmla="*/ 4834991 w 7467600"/>
              <a:gd name="connsiteY223" fmla="*/ 3830985 h 6858000"/>
              <a:gd name="connsiteX224" fmla="*/ 4440129 w 7467600"/>
              <a:gd name="connsiteY224" fmla="*/ 3448571 h 6858000"/>
              <a:gd name="connsiteX225" fmla="*/ 4441737 w 7467600"/>
              <a:gd name="connsiteY225" fmla="*/ 3399734 h 6858000"/>
              <a:gd name="connsiteX226" fmla="*/ 4431236 w 7467600"/>
              <a:gd name="connsiteY226" fmla="*/ 3400954 h 6858000"/>
              <a:gd name="connsiteX227" fmla="*/ 4557150 w 7467600"/>
              <a:gd name="connsiteY227" fmla="*/ 3510023 h 6858000"/>
              <a:gd name="connsiteX228" fmla="*/ 4856936 w 7467600"/>
              <a:gd name="connsiteY228" fmla="*/ 3809146 h 6858000"/>
              <a:gd name="connsiteX229" fmla="*/ 5111996 w 7467600"/>
              <a:gd name="connsiteY229" fmla="*/ 4065759 h 6858000"/>
              <a:gd name="connsiteX230" fmla="*/ 5388878 w 7467600"/>
              <a:gd name="connsiteY230" fmla="*/ 4300185 h 6858000"/>
              <a:gd name="connsiteX231" fmla="*/ 5425556 w 7467600"/>
              <a:gd name="connsiteY231" fmla="*/ 4308967 h 6858000"/>
              <a:gd name="connsiteX232" fmla="*/ 4943646 w 7467600"/>
              <a:gd name="connsiteY232" fmla="*/ 3822916 h 6858000"/>
              <a:gd name="connsiteX233" fmla="*/ 4594837 w 7467600"/>
              <a:gd name="connsiteY233" fmla="*/ 3532274 h 6858000"/>
              <a:gd name="connsiteX234" fmla="*/ 4441737 w 7467600"/>
              <a:gd name="connsiteY234" fmla="*/ 3399734 h 6858000"/>
              <a:gd name="connsiteX235" fmla="*/ 5425834 w 7467600"/>
              <a:gd name="connsiteY235" fmla="*/ 3162785 h 6858000"/>
              <a:gd name="connsiteX236" fmla="*/ 5401644 w 7467600"/>
              <a:gd name="connsiteY236" fmla="*/ 3617847 h 6858000"/>
              <a:gd name="connsiteX237" fmla="*/ 5467256 w 7467600"/>
              <a:gd name="connsiteY237" fmla="*/ 4175494 h 6858000"/>
              <a:gd name="connsiteX238" fmla="*/ 5448069 w 7467600"/>
              <a:gd name="connsiteY238" fmla="*/ 3567554 h 6858000"/>
              <a:gd name="connsiteX239" fmla="*/ 5425834 w 7467600"/>
              <a:gd name="connsiteY239" fmla="*/ 3162785 h 6858000"/>
              <a:gd name="connsiteX240" fmla="*/ 1318687 w 7467600"/>
              <a:gd name="connsiteY240" fmla="*/ 3113840 h 6858000"/>
              <a:gd name="connsiteX241" fmla="*/ 1066793 w 7467600"/>
              <a:gd name="connsiteY241" fmla="*/ 3212171 h 6858000"/>
              <a:gd name="connsiteX242" fmla="*/ 993319 w 7467600"/>
              <a:gd name="connsiteY242" fmla="*/ 3247648 h 6858000"/>
              <a:gd name="connsiteX243" fmla="*/ 853081 w 7467600"/>
              <a:gd name="connsiteY243" fmla="*/ 3312410 h 6858000"/>
              <a:gd name="connsiteX244" fmla="*/ 805957 w 7467600"/>
              <a:gd name="connsiteY244" fmla="*/ 3330443 h 6858000"/>
              <a:gd name="connsiteX245" fmla="*/ 1318687 w 7467600"/>
              <a:gd name="connsiteY245" fmla="*/ 3113840 h 6858000"/>
              <a:gd name="connsiteX246" fmla="*/ 5453702 w 7467600"/>
              <a:gd name="connsiteY246" fmla="*/ 3090882 h 6858000"/>
              <a:gd name="connsiteX247" fmla="*/ 5480135 w 7467600"/>
              <a:gd name="connsiteY247" fmla="*/ 3565802 h 6858000"/>
              <a:gd name="connsiteX248" fmla="*/ 5499023 w 7467600"/>
              <a:gd name="connsiteY248" fmla="*/ 4166310 h 6858000"/>
              <a:gd name="connsiteX249" fmla="*/ 5547022 w 7467600"/>
              <a:gd name="connsiteY249" fmla="*/ 3607838 h 6858000"/>
              <a:gd name="connsiteX250" fmla="*/ 5515964 w 7467600"/>
              <a:gd name="connsiteY250" fmla="*/ 3378541 h 6858000"/>
              <a:gd name="connsiteX251" fmla="*/ 5453702 w 7467600"/>
              <a:gd name="connsiteY251" fmla="*/ 3090882 h 6858000"/>
              <a:gd name="connsiteX252" fmla="*/ 1238695 w 7467600"/>
              <a:gd name="connsiteY252" fmla="*/ 3076820 h 6858000"/>
              <a:gd name="connsiteX253" fmla="*/ 716371 w 7467600"/>
              <a:gd name="connsiteY253" fmla="*/ 3293249 h 6858000"/>
              <a:gd name="connsiteX254" fmla="*/ 579522 w 7467600"/>
              <a:gd name="connsiteY254" fmla="*/ 3371759 h 6858000"/>
              <a:gd name="connsiteX255" fmla="*/ 600288 w 7467600"/>
              <a:gd name="connsiteY255" fmla="*/ 3365555 h 6858000"/>
              <a:gd name="connsiteX256" fmla="*/ 840692 w 7467600"/>
              <a:gd name="connsiteY256" fmla="*/ 3284921 h 6858000"/>
              <a:gd name="connsiteX257" fmla="*/ 979248 w 7467600"/>
              <a:gd name="connsiteY257" fmla="*/ 3221003 h 6858000"/>
              <a:gd name="connsiteX258" fmla="*/ 1053282 w 7467600"/>
              <a:gd name="connsiteY258" fmla="*/ 3185247 h 6858000"/>
              <a:gd name="connsiteX259" fmla="*/ 1320603 w 7467600"/>
              <a:gd name="connsiteY259" fmla="*/ 3081281 h 6858000"/>
              <a:gd name="connsiteX260" fmla="*/ 1238695 w 7467600"/>
              <a:gd name="connsiteY260" fmla="*/ 3076820 h 6858000"/>
              <a:gd name="connsiteX261" fmla="*/ 5425627 w 7467600"/>
              <a:gd name="connsiteY261" fmla="*/ 2954192 h 6858000"/>
              <a:gd name="connsiteX262" fmla="*/ 5470770 w 7467600"/>
              <a:gd name="connsiteY262" fmla="*/ 3005435 h 6858000"/>
              <a:gd name="connsiteX263" fmla="*/ 5519779 w 7467600"/>
              <a:gd name="connsiteY263" fmla="*/ 4359223 h 6858000"/>
              <a:gd name="connsiteX264" fmla="*/ 5520293 w 7467600"/>
              <a:gd name="connsiteY264" fmla="*/ 4360602 h 6858000"/>
              <a:gd name="connsiteX265" fmla="*/ 5767221 w 7467600"/>
              <a:gd name="connsiteY265" fmla="*/ 4665564 h 6858000"/>
              <a:gd name="connsiteX266" fmla="*/ 6937169 w 7467600"/>
              <a:gd name="connsiteY266" fmla="*/ 4815941 h 6858000"/>
              <a:gd name="connsiteX267" fmla="*/ 6953922 w 7467600"/>
              <a:gd name="connsiteY267" fmla="*/ 4890068 h 6858000"/>
              <a:gd name="connsiteX268" fmla="*/ 6071359 w 7467600"/>
              <a:gd name="connsiteY268" fmla="*/ 4770770 h 6858000"/>
              <a:gd name="connsiteX269" fmla="*/ 6038839 w 7467600"/>
              <a:gd name="connsiteY269" fmla="*/ 4764474 h 6858000"/>
              <a:gd name="connsiteX270" fmla="*/ 6038706 w 7467600"/>
              <a:gd name="connsiteY270" fmla="*/ 4763847 h 6858000"/>
              <a:gd name="connsiteX271" fmla="*/ 6037784 w 7467600"/>
              <a:gd name="connsiteY271" fmla="*/ 4764270 h 6858000"/>
              <a:gd name="connsiteX272" fmla="*/ 6038839 w 7467600"/>
              <a:gd name="connsiteY272" fmla="*/ 4764474 h 6858000"/>
              <a:gd name="connsiteX273" fmla="*/ 6040338 w 7467600"/>
              <a:gd name="connsiteY273" fmla="*/ 4771418 h 6858000"/>
              <a:gd name="connsiteX274" fmla="*/ 6024488 w 7467600"/>
              <a:gd name="connsiteY274" fmla="*/ 4809903 h 6858000"/>
              <a:gd name="connsiteX275" fmla="*/ 5599771 w 7467600"/>
              <a:gd name="connsiteY275" fmla="*/ 5509652 h 6858000"/>
              <a:gd name="connsiteX276" fmla="*/ 5548843 w 7467600"/>
              <a:gd name="connsiteY276" fmla="*/ 5563845 h 6858000"/>
              <a:gd name="connsiteX277" fmla="*/ 5940952 w 7467600"/>
              <a:gd name="connsiteY277" fmla="*/ 6250028 h 6858000"/>
              <a:gd name="connsiteX278" fmla="*/ 6043441 w 7467600"/>
              <a:gd name="connsiteY278" fmla="*/ 6665847 h 6858000"/>
              <a:gd name="connsiteX279" fmla="*/ 6093432 w 7467600"/>
              <a:gd name="connsiteY279" fmla="*/ 6858000 h 6858000"/>
              <a:gd name="connsiteX280" fmla="*/ 6034344 w 7467600"/>
              <a:gd name="connsiteY280" fmla="*/ 6858000 h 6858000"/>
              <a:gd name="connsiteX281" fmla="*/ 6026679 w 7467600"/>
              <a:gd name="connsiteY281" fmla="*/ 6836959 h 6858000"/>
              <a:gd name="connsiteX282" fmla="*/ 5800441 w 7467600"/>
              <a:gd name="connsiteY282" fmla="*/ 6335286 h 6858000"/>
              <a:gd name="connsiteX283" fmla="*/ 5526562 w 7467600"/>
              <a:gd name="connsiteY283" fmla="*/ 5705388 h 6858000"/>
              <a:gd name="connsiteX284" fmla="*/ 5519640 w 7467600"/>
              <a:gd name="connsiteY284" fmla="*/ 5683774 h 6858000"/>
              <a:gd name="connsiteX285" fmla="*/ 5844559 w 7467600"/>
              <a:gd name="connsiteY285" fmla="*/ 6553349 h 6858000"/>
              <a:gd name="connsiteX286" fmla="*/ 5975994 w 7467600"/>
              <a:gd name="connsiteY286" fmla="*/ 6858000 h 6858000"/>
              <a:gd name="connsiteX287" fmla="*/ 5898547 w 7467600"/>
              <a:gd name="connsiteY287" fmla="*/ 6858000 h 6858000"/>
              <a:gd name="connsiteX288" fmla="*/ 5682041 w 7467600"/>
              <a:gd name="connsiteY288" fmla="*/ 6355860 h 6858000"/>
              <a:gd name="connsiteX289" fmla="*/ 5461758 w 7467600"/>
              <a:gd name="connsiteY289" fmla="*/ 5820220 h 6858000"/>
              <a:gd name="connsiteX290" fmla="*/ 5237282 w 7467600"/>
              <a:gd name="connsiteY290" fmla="*/ 6579086 h 6858000"/>
              <a:gd name="connsiteX291" fmla="*/ 5115009 w 7467600"/>
              <a:gd name="connsiteY291" fmla="*/ 6858000 h 6858000"/>
              <a:gd name="connsiteX292" fmla="*/ 5028074 w 7467600"/>
              <a:gd name="connsiteY292" fmla="*/ 6858000 h 6858000"/>
              <a:gd name="connsiteX293" fmla="*/ 5079508 w 7467600"/>
              <a:gd name="connsiteY293" fmla="*/ 6749074 h 6858000"/>
              <a:gd name="connsiteX294" fmla="*/ 5371846 w 7467600"/>
              <a:gd name="connsiteY294" fmla="*/ 5924413 h 6858000"/>
              <a:gd name="connsiteX295" fmla="*/ 5270512 w 7467600"/>
              <a:gd name="connsiteY295" fmla="*/ 6138975 h 6858000"/>
              <a:gd name="connsiteX296" fmla="*/ 5062409 w 7467600"/>
              <a:gd name="connsiteY296" fmla="*/ 6653544 h 6858000"/>
              <a:gd name="connsiteX297" fmla="*/ 5036628 w 7467600"/>
              <a:gd name="connsiteY297" fmla="*/ 6754247 h 6858000"/>
              <a:gd name="connsiteX298" fmla="*/ 5009112 w 7467600"/>
              <a:gd name="connsiteY298" fmla="*/ 6858000 h 6858000"/>
              <a:gd name="connsiteX299" fmla="*/ 4976679 w 7467600"/>
              <a:gd name="connsiteY299" fmla="*/ 6858000 h 6858000"/>
              <a:gd name="connsiteX300" fmla="*/ 5006537 w 7467600"/>
              <a:gd name="connsiteY300" fmla="*/ 6747068 h 6858000"/>
              <a:gd name="connsiteX301" fmla="*/ 5032723 w 7467600"/>
              <a:gd name="connsiteY301" fmla="*/ 6644957 h 6858000"/>
              <a:gd name="connsiteX302" fmla="*/ 5242949 w 7467600"/>
              <a:gd name="connsiteY302" fmla="*/ 6125175 h 6858000"/>
              <a:gd name="connsiteX303" fmla="*/ 5286321 w 7467600"/>
              <a:gd name="connsiteY303" fmla="*/ 6033555 h 6858000"/>
              <a:gd name="connsiteX304" fmla="*/ 5008210 w 7467600"/>
              <a:gd name="connsiteY304" fmla="*/ 6649194 h 6858000"/>
              <a:gd name="connsiteX305" fmla="*/ 4986321 w 7467600"/>
              <a:gd name="connsiteY305" fmla="*/ 6765687 h 6858000"/>
              <a:gd name="connsiteX306" fmla="*/ 4973474 w 7467600"/>
              <a:gd name="connsiteY306" fmla="*/ 6858000 h 6858000"/>
              <a:gd name="connsiteX307" fmla="*/ 4907178 w 7467600"/>
              <a:gd name="connsiteY307" fmla="*/ 6858000 h 6858000"/>
              <a:gd name="connsiteX308" fmla="*/ 4910810 w 7467600"/>
              <a:gd name="connsiteY308" fmla="*/ 6829660 h 6858000"/>
              <a:gd name="connsiteX309" fmla="*/ 4987461 w 7467600"/>
              <a:gd name="connsiteY309" fmla="*/ 6432994 h 6858000"/>
              <a:gd name="connsiteX310" fmla="*/ 5179262 w 7467600"/>
              <a:gd name="connsiteY310" fmla="*/ 6035044 h 6858000"/>
              <a:gd name="connsiteX311" fmla="*/ 4689678 w 7467600"/>
              <a:gd name="connsiteY311" fmla="*/ 6440241 h 6858000"/>
              <a:gd name="connsiteX312" fmla="*/ 4477543 w 7467600"/>
              <a:gd name="connsiteY312" fmla="*/ 6674836 h 6858000"/>
              <a:gd name="connsiteX313" fmla="*/ 4329957 w 7467600"/>
              <a:gd name="connsiteY313" fmla="*/ 6858000 h 6858000"/>
              <a:gd name="connsiteX314" fmla="*/ 4218595 w 7467600"/>
              <a:gd name="connsiteY314" fmla="*/ 6858000 h 6858000"/>
              <a:gd name="connsiteX315" fmla="*/ 4368888 w 7467600"/>
              <a:gd name="connsiteY315" fmla="*/ 6668412 h 6858000"/>
              <a:gd name="connsiteX316" fmla="*/ 4563091 w 7467600"/>
              <a:gd name="connsiteY316" fmla="*/ 6442508 h 6858000"/>
              <a:gd name="connsiteX317" fmla="*/ 5387324 w 7467600"/>
              <a:gd name="connsiteY317" fmla="*/ 5705830 h 6858000"/>
              <a:gd name="connsiteX318" fmla="*/ 5073620 w 7467600"/>
              <a:gd name="connsiteY318" fmla="*/ 5955437 h 6858000"/>
              <a:gd name="connsiteX319" fmla="*/ 4689789 w 7467600"/>
              <a:gd name="connsiteY319" fmla="*/ 6268382 h 6858000"/>
              <a:gd name="connsiteX320" fmla="*/ 4418722 w 7467600"/>
              <a:gd name="connsiteY320" fmla="*/ 6570886 h 6858000"/>
              <a:gd name="connsiteX321" fmla="*/ 4214944 w 7467600"/>
              <a:gd name="connsiteY321" fmla="*/ 6858000 h 6858000"/>
              <a:gd name="connsiteX322" fmla="*/ 4177898 w 7467600"/>
              <a:gd name="connsiteY322" fmla="*/ 6858000 h 6858000"/>
              <a:gd name="connsiteX323" fmla="*/ 4391597 w 7467600"/>
              <a:gd name="connsiteY323" fmla="*/ 6556370 h 6858000"/>
              <a:gd name="connsiteX324" fmla="*/ 4668889 w 7467600"/>
              <a:gd name="connsiteY324" fmla="*/ 6246399 h 6858000"/>
              <a:gd name="connsiteX325" fmla="*/ 5055427 w 7467600"/>
              <a:gd name="connsiteY325" fmla="*/ 5931476 h 6858000"/>
              <a:gd name="connsiteX326" fmla="*/ 5371814 w 7467600"/>
              <a:gd name="connsiteY326" fmla="*/ 5678975 h 6858000"/>
              <a:gd name="connsiteX327" fmla="*/ 4987918 w 7467600"/>
              <a:gd name="connsiteY327" fmla="*/ 5838701 h 6858000"/>
              <a:gd name="connsiteX328" fmla="*/ 4317146 w 7467600"/>
              <a:gd name="connsiteY328" fmla="*/ 6587716 h 6858000"/>
              <a:gd name="connsiteX329" fmla="*/ 4171627 w 7467600"/>
              <a:gd name="connsiteY329" fmla="*/ 6858000 h 6858000"/>
              <a:gd name="connsiteX330" fmla="*/ 4081585 w 7467600"/>
              <a:gd name="connsiteY330" fmla="*/ 6858000 h 6858000"/>
              <a:gd name="connsiteX331" fmla="*/ 4238603 w 7467600"/>
              <a:gd name="connsiteY331" fmla="*/ 6559341 h 6858000"/>
              <a:gd name="connsiteX332" fmla="*/ 4778333 w 7467600"/>
              <a:gd name="connsiteY332" fmla="*/ 5873626 h 6858000"/>
              <a:gd name="connsiteX333" fmla="*/ 5414185 w 7467600"/>
              <a:gd name="connsiteY333" fmla="*/ 5573882 h 6858000"/>
              <a:gd name="connsiteX334" fmla="*/ 5959648 w 7467600"/>
              <a:gd name="connsiteY334" fmla="*/ 4760797 h 6858000"/>
              <a:gd name="connsiteX335" fmla="*/ 5355019 w 7467600"/>
              <a:gd name="connsiteY335" fmla="*/ 4734672 h 6858000"/>
              <a:gd name="connsiteX336" fmla="*/ 5083565 w 7467600"/>
              <a:gd name="connsiteY336" fmla="*/ 5179121 h 6858000"/>
              <a:gd name="connsiteX337" fmla="*/ 4713577 w 7467600"/>
              <a:gd name="connsiteY337" fmla="*/ 5616803 h 6858000"/>
              <a:gd name="connsiteX338" fmla="*/ 3989559 w 7467600"/>
              <a:gd name="connsiteY338" fmla="*/ 6145945 h 6858000"/>
              <a:gd name="connsiteX339" fmla="*/ 3939824 w 7467600"/>
              <a:gd name="connsiteY339" fmla="*/ 6066900 h 6858000"/>
              <a:gd name="connsiteX340" fmla="*/ 4584537 w 7467600"/>
              <a:gd name="connsiteY340" fmla="*/ 5324826 h 6858000"/>
              <a:gd name="connsiteX341" fmla="*/ 5037105 w 7467600"/>
              <a:gd name="connsiteY341" fmla="*/ 5088765 h 6858000"/>
              <a:gd name="connsiteX342" fmla="*/ 5039930 w 7467600"/>
              <a:gd name="connsiteY342" fmla="*/ 5089585 h 6858000"/>
              <a:gd name="connsiteX343" fmla="*/ 5263764 w 7467600"/>
              <a:gd name="connsiteY343" fmla="*/ 4735525 h 6858000"/>
              <a:gd name="connsiteX344" fmla="*/ 4086300 w 7467600"/>
              <a:gd name="connsiteY344" fmla="*/ 4884599 h 6858000"/>
              <a:gd name="connsiteX345" fmla="*/ 4085485 w 7467600"/>
              <a:gd name="connsiteY345" fmla="*/ 4899070 h 6858000"/>
              <a:gd name="connsiteX346" fmla="*/ 3871915 w 7467600"/>
              <a:gd name="connsiteY346" fmla="*/ 5253645 h 6858000"/>
              <a:gd name="connsiteX347" fmla="*/ 3799374 w 7467600"/>
              <a:gd name="connsiteY347" fmla="*/ 5466127 h 6858000"/>
              <a:gd name="connsiteX348" fmla="*/ 3498850 w 7467600"/>
              <a:gd name="connsiteY348" fmla="*/ 6661888 h 6858000"/>
              <a:gd name="connsiteX349" fmla="*/ 3399216 w 7467600"/>
              <a:gd name="connsiteY349" fmla="*/ 6858000 h 6858000"/>
              <a:gd name="connsiteX350" fmla="*/ 3303688 w 7467600"/>
              <a:gd name="connsiteY350" fmla="*/ 6858000 h 6858000"/>
              <a:gd name="connsiteX351" fmla="*/ 3391774 w 7467600"/>
              <a:gd name="connsiteY351" fmla="*/ 6697181 h 6858000"/>
              <a:gd name="connsiteX352" fmla="*/ 3735540 w 7467600"/>
              <a:gd name="connsiteY352" fmla="*/ 5546923 h 6858000"/>
              <a:gd name="connsiteX353" fmla="*/ 3729438 w 7467600"/>
              <a:gd name="connsiteY353" fmla="*/ 5569058 h 6858000"/>
              <a:gd name="connsiteX354" fmla="*/ 3707782 w 7467600"/>
              <a:gd name="connsiteY354" fmla="*/ 5644908 h 6858000"/>
              <a:gd name="connsiteX355" fmla="*/ 3583827 w 7467600"/>
              <a:gd name="connsiteY355" fmla="*/ 6039215 h 6858000"/>
              <a:gd name="connsiteX356" fmla="*/ 3547861 w 7467600"/>
              <a:gd name="connsiteY356" fmla="*/ 6129609 h 6858000"/>
              <a:gd name="connsiteX357" fmla="*/ 3490905 w 7467600"/>
              <a:gd name="connsiteY357" fmla="*/ 6277660 h 6858000"/>
              <a:gd name="connsiteX358" fmla="*/ 3455859 w 7467600"/>
              <a:gd name="connsiteY358" fmla="*/ 6391301 h 6858000"/>
              <a:gd name="connsiteX359" fmla="*/ 3429112 w 7467600"/>
              <a:gd name="connsiteY359" fmla="*/ 6479469 h 6858000"/>
              <a:gd name="connsiteX360" fmla="*/ 3304862 w 7467600"/>
              <a:gd name="connsiteY360" fmla="*/ 6796476 h 6858000"/>
              <a:gd name="connsiteX361" fmla="*/ 3276071 w 7467600"/>
              <a:gd name="connsiteY361" fmla="*/ 6858000 h 6858000"/>
              <a:gd name="connsiteX362" fmla="*/ 3240805 w 7467600"/>
              <a:gd name="connsiteY362" fmla="*/ 6858000 h 6858000"/>
              <a:gd name="connsiteX363" fmla="*/ 3275917 w 7467600"/>
              <a:gd name="connsiteY363" fmla="*/ 6783192 h 6858000"/>
              <a:gd name="connsiteX364" fmla="*/ 3399358 w 7467600"/>
              <a:gd name="connsiteY364" fmla="*/ 6469011 h 6858000"/>
              <a:gd name="connsiteX365" fmla="*/ 3425650 w 7467600"/>
              <a:gd name="connsiteY365" fmla="*/ 6381333 h 6858000"/>
              <a:gd name="connsiteX366" fmla="*/ 3460661 w 7467600"/>
              <a:gd name="connsiteY366" fmla="*/ 6266763 h 6858000"/>
              <a:gd name="connsiteX367" fmla="*/ 3518021 w 7467600"/>
              <a:gd name="connsiteY367" fmla="*/ 6117298 h 6858000"/>
              <a:gd name="connsiteX368" fmla="*/ 3554035 w 7467600"/>
              <a:gd name="connsiteY368" fmla="*/ 6027832 h 6858000"/>
              <a:gd name="connsiteX369" fmla="*/ 3677174 w 7467600"/>
              <a:gd name="connsiteY369" fmla="*/ 5636351 h 6858000"/>
              <a:gd name="connsiteX370" fmla="*/ 3698819 w 7467600"/>
              <a:gd name="connsiteY370" fmla="*/ 5560503 h 6858000"/>
              <a:gd name="connsiteX371" fmla="*/ 3702094 w 7467600"/>
              <a:gd name="connsiteY371" fmla="*/ 5549194 h 6858000"/>
              <a:gd name="connsiteX372" fmla="*/ 3398355 w 7467600"/>
              <a:gd name="connsiteY372" fmla="*/ 6094603 h 6858000"/>
              <a:gd name="connsiteX373" fmla="*/ 3193941 w 7467600"/>
              <a:gd name="connsiteY373" fmla="*/ 6798775 h 6858000"/>
              <a:gd name="connsiteX374" fmla="*/ 3184140 w 7467600"/>
              <a:gd name="connsiteY374" fmla="*/ 6858000 h 6858000"/>
              <a:gd name="connsiteX375" fmla="*/ 3099978 w 7467600"/>
              <a:gd name="connsiteY375" fmla="*/ 6858000 h 6858000"/>
              <a:gd name="connsiteX376" fmla="*/ 3101556 w 7467600"/>
              <a:gd name="connsiteY376" fmla="*/ 6843337 h 6858000"/>
              <a:gd name="connsiteX377" fmla="*/ 3370162 w 7467600"/>
              <a:gd name="connsiteY377" fmla="*/ 5785550 h 6858000"/>
              <a:gd name="connsiteX378" fmla="*/ 3746477 w 7467600"/>
              <a:gd name="connsiteY378" fmla="*/ 5377889 h 6858000"/>
              <a:gd name="connsiteX379" fmla="*/ 3863399 w 7467600"/>
              <a:gd name="connsiteY379" fmla="*/ 5087257 h 6858000"/>
              <a:gd name="connsiteX380" fmla="*/ 3968712 w 7467600"/>
              <a:gd name="connsiteY380" fmla="*/ 4913989 h 6858000"/>
              <a:gd name="connsiteX381" fmla="*/ 2792390 w 7467600"/>
              <a:gd name="connsiteY381" fmla="*/ 5382974 h 6858000"/>
              <a:gd name="connsiteX382" fmla="*/ 2714982 w 7467600"/>
              <a:gd name="connsiteY382" fmla="*/ 5427051 h 6858000"/>
              <a:gd name="connsiteX383" fmla="*/ 2813361 w 7467600"/>
              <a:gd name="connsiteY383" fmla="*/ 6023912 h 6858000"/>
              <a:gd name="connsiteX384" fmla="*/ 2688430 w 7467600"/>
              <a:gd name="connsiteY384" fmla="*/ 6801564 h 6858000"/>
              <a:gd name="connsiteX385" fmla="*/ 2629626 w 7467600"/>
              <a:gd name="connsiteY385" fmla="*/ 6763394 h 6858000"/>
              <a:gd name="connsiteX386" fmla="*/ 2565328 w 7467600"/>
              <a:gd name="connsiteY386" fmla="*/ 5516399 h 6858000"/>
              <a:gd name="connsiteX387" fmla="*/ 1922999 w 7467600"/>
              <a:gd name="connsiteY387" fmla="*/ 5980343 h 6858000"/>
              <a:gd name="connsiteX388" fmla="*/ 1950261 w 7467600"/>
              <a:gd name="connsiteY388" fmla="*/ 6405858 h 6858000"/>
              <a:gd name="connsiteX389" fmla="*/ 2365554 w 7467600"/>
              <a:gd name="connsiteY389" fmla="*/ 6759107 h 6858000"/>
              <a:gd name="connsiteX390" fmla="*/ 2424142 w 7467600"/>
              <a:gd name="connsiteY390" fmla="*/ 6858000 h 6858000"/>
              <a:gd name="connsiteX391" fmla="*/ 2395994 w 7467600"/>
              <a:gd name="connsiteY391" fmla="*/ 6858000 h 6858000"/>
              <a:gd name="connsiteX392" fmla="*/ 2392863 w 7467600"/>
              <a:gd name="connsiteY392" fmla="*/ 6852964 h 6858000"/>
              <a:gd name="connsiteX393" fmla="*/ 2017589 w 7467600"/>
              <a:gd name="connsiteY393" fmla="*/ 6493982 h 6858000"/>
              <a:gd name="connsiteX394" fmla="*/ 2147336 w 7467600"/>
              <a:gd name="connsiteY394" fmla="*/ 6594052 h 6858000"/>
              <a:gd name="connsiteX395" fmla="*/ 2207047 w 7467600"/>
              <a:gd name="connsiteY395" fmla="*/ 6654540 h 6858000"/>
              <a:gd name="connsiteX396" fmla="*/ 2299106 w 7467600"/>
              <a:gd name="connsiteY396" fmla="*/ 6778931 h 6858000"/>
              <a:gd name="connsiteX397" fmla="*/ 2314430 w 7467600"/>
              <a:gd name="connsiteY397" fmla="*/ 6801144 h 6858000"/>
              <a:gd name="connsiteX398" fmla="*/ 2352406 w 7467600"/>
              <a:gd name="connsiteY398" fmla="*/ 6858000 h 6858000"/>
              <a:gd name="connsiteX399" fmla="*/ 2314492 w 7467600"/>
              <a:gd name="connsiteY399" fmla="*/ 6858000 h 6858000"/>
              <a:gd name="connsiteX400" fmla="*/ 2288095 w 7467600"/>
              <a:gd name="connsiteY400" fmla="*/ 6818030 h 6858000"/>
              <a:gd name="connsiteX401" fmla="*/ 2272768 w 7467600"/>
              <a:gd name="connsiteY401" fmla="*/ 6795822 h 6858000"/>
              <a:gd name="connsiteX402" fmla="*/ 2182715 w 7467600"/>
              <a:gd name="connsiteY402" fmla="*/ 6675071 h 6858000"/>
              <a:gd name="connsiteX403" fmla="*/ 2032061 w 7467600"/>
              <a:gd name="connsiteY403" fmla="*/ 6541380 h 6858000"/>
              <a:gd name="connsiteX404" fmla="*/ 2257220 w 7467600"/>
              <a:gd name="connsiteY404" fmla="*/ 6826257 h 6858000"/>
              <a:gd name="connsiteX405" fmla="*/ 2281324 w 7467600"/>
              <a:gd name="connsiteY405" fmla="*/ 6858000 h 6858000"/>
              <a:gd name="connsiteX406" fmla="*/ 2242860 w 7467600"/>
              <a:gd name="connsiteY406" fmla="*/ 6858000 h 6858000"/>
              <a:gd name="connsiteX407" fmla="*/ 2232818 w 7467600"/>
              <a:gd name="connsiteY407" fmla="*/ 6844926 h 6858000"/>
              <a:gd name="connsiteX408" fmla="*/ 1990172 w 7467600"/>
              <a:gd name="connsiteY408" fmla="*/ 6542121 h 6858000"/>
              <a:gd name="connsiteX409" fmla="*/ 2124090 w 7467600"/>
              <a:gd name="connsiteY409" fmla="*/ 6761017 h 6858000"/>
              <a:gd name="connsiteX410" fmla="*/ 2200380 w 7467600"/>
              <a:gd name="connsiteY410" fmla="*/ 6858000 h 6858000"/>
              <a:gd name="connsiteX411" fmla="*/ 2147507 w 7467600"/>
              <a:gd name="connsiteY411" fmla="*/ 6858000 h 6858000"/>
              <a:gd name="connsiteX412" fmla="*/ 2070668 w 7467600"/>
              <a:gd name="connsiteY412" fmla="*/ 6761520 h 6858000"/>
              <a:gd name="connsiteX413" fmla="*/ 1975142 w 7467600"/>
              <a:gd name="connsiteY413" fmla="*/ 6585570 h 6858000"/>
              <a:gd name="connsiteX414" fmla="*/ 2050035 w 7467600"/>
              <a:gd name="connsiteY414" fmla="*/ 6813345 h 6858000"/>
              <a:gd name="connsiteX415" fmla="*/ 2063025 w 7467600"/>
              <a:gd name="connsiteY415" fmla="*/ 6858000 h 6858000"/>
              <a:gd name="connsiteX416" fmla="*/ 2021675 w 7467600"/>
              <a:gd name="connsiteY416" fmla="*/ 6858000 h 6858000"/>
              <a:gd name="connsiteX417" fmla="*/ 2019308 w 7467600"/>
              <a:gd name="connsiteY417" fmla="*/ 6847118 h 6858000"/>
              <a:gd name="connsiteX418" fmla="*/ 1938835 w 7467600"/>
              <a:gd name="connsiteY418" fmla="*/ 6551160 h 6858000"/>
              <a:gd name="connsiteX419" fmla="*/ 1953230 w 7467600"/>
              <a:gd name="connsiteY419" fmla="*/ 6759699 h 6858000"/>
              <a:gd name="connsiteX420" fmla="*/ 1956763 w 7467600"/>
              <a:gd name="connsiteY420" fmla="*/ 6778191 h 6858000"/>
              <a:gd name="connsiteX421" fmla="*/ 1967925 w 7467600"/>
              <a:gd name="connsiteY421" fmla="*/ 6858000 h 6858000"/>
              <a:gd name="connsiteX422" fmla="*/ 1936622 w 7467600"/>
              <a:gd name="connsiteY422" fmla="*/ 6858000 h 6858000"/>
              <a:gd name="connsiteX423" fmla="*/ 1926261 w 7467600"/>
              <a:gd name="connsiteY423" fmla="*/ 6784064 h 6858000"/>
              <a:gd name="connsiteX424" fmla="*/ 1922724 w 7467600"/>
              <a:gd name="connsiteY424" fmla="*/ 6765577 h 6858000"/>
              <a:gd name="connsiteX425" fmla="*/ 1904650 w 7467600"/>
              <a:gd name="connsiteY425" fmla="*/ 6639616 h 6858000"/>
              <a:gd name="connsiteX426" fmla="*/ 1885273 w 7467600"/>
              <a:gd name="connsiteY426" fmla="*/ 6858000 h 6858000"/>
              <a:gd name="connsiteX427" fmla="*/ 1854363 w 7467600"/>
              <a:gd name="connsiteY427" fmla="*/ 6858000 h 6858000"/>
              <a:gd name="connsiteX428" fmla="*/ 1880391 w 7467600"/>
              <a:gd name="connsiteY428" fmla="*/ 6603796 h 6858000"/>
              <a:gd name="connsiteX429" fmla="*/ 1818273 w 7467600"/>
              <a:gd name="connsiteY429" fmla="*/ 6715729 h 6858000"/>
              <a:gd name="connsiteX430" fmla="*/ 1794691 w 7467600"/>
              <a:gd name="connsiteY430" fmla="*/ 6843239 h 6858000"/>
              <a:gd name="connsiteX431" fmla="*/ 1794914 w 7467600"/>
              <a:gd name="connsiteY431" fmla="*/ 6858000 h 6858000"/>
              <a:gd name="connsiteX432" fmla="*/ 1746128 w 7467600"/>
              <a:gd name="connsiteY432" fmla="*/ 6858000 h 6858000"/>
              <a:gd name="connsiteX433" fmla="*/ 1753934 w 7467600"/>
              <a:gd name="connsiteY433" fmla="*/ 6724796 h 6858000"/>
              <a:gd name="connsiteX434" fmla="*/ 1792053 w 7467600"/>
              <a:gd name="connsiteY434" fmla="*/ 6572396 h 6858000"/>
              <a:gd name="connsiteX435" fmla="*/ 1862248 w 7467600"/>
              <a:gd name="connsiteY435" fmla="*/ 6266397 h 6858000"/>
              <a:gd name="connsiteX436" fmla="*/ 1862250 w 7467600"/>
              <a:gd name="connsiteY436" fmla="*/ 6033531 h 6858000"/>
              <a:gd name="connsiteX437" fmla="*/ 1211999 w 7467600"/>
              <a:gd name="connsiteY437" fmla="*/ 6683610 h 6858000"/>
              <a:gd name="connsiteX438" fmla="*/ 1213266 w 7467600"/>
              <a:gd name="connsiteY438" fmla="*/ 6691947 h 6858000"/>
              <a:gd name="connsiteX439" fmla="*/ 1203370 w 7467600"/>
              <a:gd name="connsiteY439" fmla="*/ 6850676 h 6858000"/>
              <a:gd name="connsiteX440" fmla="*/ 1203671 w 7467600"/>
              <a:gd name="connsiteY440" fmla="*/ 6858000 h 6858000"/>
              <a:gd name="connsiteX441" fmla="*/ 1143180 w 7467600"/>
              <a:gd name="connsiteY441" fmla="*/ 6858000 h 6858000"/>
              <a:gd name="connsiteX442" fmla="*/ 1142176 w 7467600"/>
              <a:gd name="connsiteY442" fmla="*/ 6766045 h 6858000"/>
              <a:gd name="connsiteX443" fmla="*/ 1067484 w 7467600"/>
              <a:gd name="connsiteY443" fmla="*/ 6858000 h 6858000"/>
              <a:gd name="connsiteX444" fmla="*/ 953928 w 7467600"/>
              <a:gd name="connsiteY444" fmla="*/ 6858000 h 6858000"/>
              <a:gd name="connsiteX445" fmla="*/ 959715 w 7467600"/>
              <a:gd name="connsiteY445" fmla="*/ 6850185 h 6858000"/>
              <a:gd name="connsiteX446" fmla="*/ 1483788 w 7467600"/>
              <a:gd name="connsiteY446" fmla="*/ 6259174 h 6858000"/>
              <a:gd name="connsiteX447" fmla="*/ 1100671 w 7467600"/>
              <a:gd name="connsiteY447" fmla="*/ 6252137 h 6858000"/>
              <a:gd name="connsiteX448" fmla="*/ 1090144 w 7467600"/>
              <a:gd name="connsiteY448" fmla="*/ 6256748 h 6858000"/>
              <a:gd name="connsiteX449" fmla="*/ 1095872 w 7467600"/>
              <a:gd name="connsiteY449" fmla="*/ 6271892 h 6858000"/>
              <a:gd name="connsiteX450" fmla="*/ 262785 w 7467600"/>
              <a:gd name="connsiteY450" fmla="*/ 6845450 h 6858000"/>
              <a:gd name="connsiteX451" fmla="*/ 209968 w 7467600"/>
              <a:gd name="connsiteY451" fmla="*/ 6770713 h 6858000"/>
              <a:gd name="connsiteX452" fmla="*/ 873460 w 7467600"/>
              <a:gd name="connsiteY452" fmla="*/ 6253768 h 6858000"/>
              <a:gd name="connsiteX453" fmla="*/ 192686 w 7467600"/>
              <a:gd name="connsiteY453" fmla="*/ 5849257 h 6858000"/>
              <a:gd name="connsiteX454" fmla="*/ 4696 w 7467600"/>
              <a:gd name="connsiteY454" fmla="*/ 5697668 h 6858000"/>
              <a:gd name="connsiteX455" fmla="*/ 0 w 7467600"/>
              <a:gd name="connsiteY455" fmla="*/ 5689984 h 6858000"/>
              <a:gd name="connsiteX456" fmla="*/ 0 w 7467600"/>
              <a:gd name="connsiteY456" fmla="*/ 5513472 h 6858000"/>
              <a:gd name="connsiteX457" fmla="*/ 174101 w 7467600"/>
              <a:gd name="connsiteY457" fmla="*/ 5620277 h 6858000"/>
              <a:gd name="connsiteX458" fmla="*/ 891800 w 7467600"/>
              <a:gd name="connsiteY458" fmla="*/ 6036935 h 6858000"/>
              <a:gd name="connsiteX459" fmla="*/ 1072219 w 7467600"/>
              <a:gd name="connsiteY459" fmla="*/ 6169443 h 6858000"/>
              <a:gd name="connsiteX460" fmla="*/ 1074117 w 7467600"/>
              <a:gd name="connsiteY460" fmla="*/ 6170301 h 6858000"/>
              <a:gd name="connsiteX461" fmla="*/ 1083114 w 7467600"/>
              <a:gd name="connsiteY461" fmla="*/ 6174131 h 6858000"/>
              <a:gd name="connsiteX462" fmla="*/ 1543010 w 7467600"/>
              <a:gd name="connsiteY462" fmla="*/ 6191140 h 6858000"/>
              <a:gd name="connsiteX463" fmla="*/ 1551080 w 7467600"/>
              <a:gd name="connsiteY463" fmla="*/ 6195006 h 6858000"/>
              <a:gd name="connsiteX464" fmla="*/ 2345443 w 7467600"/>
              <a:gd name="connsiteY464" fmla="*/ 5549882 h 6858000"/>
              <a:gd name="connsiteX465" fmla="*/ 1721499 w 7467600"/>
              <a:gd name="connsiteY465" fmla="*/ 5599969 h 6858000"/>
              <a:gd name="connsiteX466" fmla="*/ 767716 w 7467600"/>
              <a:gd name="connsiteY466" fmla="*/ 5472768 h 6858000"/>
              <a:gd name="connsiteX467" fmla="*/ 722147 w 7467600"/>
              <a:gd name="connsiteY467" fmla="*/ 5393091 h 6858000"/>
              <a:gd name="connsiteX468" fmla="*/ 1485552 w 7467600"/>
              <a:gd name="connsiteY468" fmla="*/ 5313202 h 6858000"/>
              <a:gd name="connsiteX469" fmla="*/ 2143004 w 7467600"/>
              <a:gd name="connsiteY469" fmla="*/ 5402420 h 6858000"/>
              <a:gd name="connsiteX470" fmla="*/ 1933391 w 7467600"/>
              <a:gd name="connsiteY470" fmla="*/ 5156971 h 6858000"/>
              <a:gd name="connsiteX471" fmla="*/ 1827118 w 7467600"/>
              <a:gd name="connsiteY471" fmla="*/ 4968410 h 6858000"/>
              <a:gd name="connsiteX472" fmla="*/ 1837349 w 7467600"/>
              <a:gd name="connsiteY472" fmla="*/ 4956357 h 6858000"/>
              <a:gd name="connsiteX473" fmla="*/ 2162835 w 7467600"/>
              <a:gd name="connsiteY473" fmla="*/ 5187853 h 6858000"/>
              <a:gd name="connsiteX474" fmla="*/ 2257167 w 7467600"/>
              <a:gd name="connsiteY474" fmla="*/ 5462123 h 6858000"/>
              <a:gd name="connsiteX475" fmla="*/ 2261598 w 7467600"/>
              <a:gd name="connsiteY475" fmla="*/ 5467998 h 6858000"/>
              <a:gd name="connsiteX476" fmla="*/ 2437177 w 7467600"/>
              <a:gd name="connsiteY476" fmla="*/ 5479608 h 6858000"/>
              <a:gd name="connsiteX477" fmla="*/ 2445247 w 7467600"/>
              <a:gd name="connsiteY477" fmla="*/ 5483476 h 6858000"/>
              <a:gd name="connsiteX478" fmla="*/ 2743626 w 7467600"/>
              <a:gd name="connsiteY478" fmla="*/ 5304819 h 6858000"/>
              <a:gd name="connsiteX479" fmla="*/ 3048102 w 7467600"/>
              <a:gd name="connsiteY479" fmla="*/ 5150595 h 6858000"/>
              <a:gd name="connsiteX480" fmla="*/ 1799414 w 7467600"/>
              <a:gd name="connsiteY480" fmla="*/ 4694732 h 6858000"/>
              <a:gd name="connsiteX481" fmla="*/ 1771735 w 7467600"/>
              <a:gd name="connsiteY481" fmla="*/ 4619929 h 6858000"/>
              <a:gd name="connsiteX482" fmla="*/ 3104273 w 7467600"/>
              <a:gd name="connsiteY482" fmla="*/ 5076159 h 6858000"/>
              <a:gd name="connsiteX483" fmla="*/ 3113245 w 7467600"/>
              <a:gd name="connsiteY483" fmla="*/ 5090705 h 6858000"/>
              <a:gd name="connsiteX484" fmla="*/ 3126294 w 7467600"/>
              <a:gd name="connsiteY484" fmla="*/ 5114400 h 6858000"/>
              <a:gd name="connsiteX485" fmla="*/ 3937433 w 7467600"/>
              <a:gd name="connsiteY485" fmla="*/ 4830473 h 6858000"/>
              <a:gd name="connsiteX486" fmla="*/ 3590475 w 7467600"/>
              <a:gd name="connsiteY486" fmla="*/ 4597974 h 6858000"/>
              <a:gd name="connsiteX487" fmla="*/ 3100264 w 7467600"/>
              <a:gd name="connsiteY487" fmla="*/ 4579845 h 6858000"/>
              <a:gd name="connsiteX488" fmla="*/ 2183576 w 7467600"/>
              <a:gd name="connsiteY488" fmla="*/ 4227150 h 6858000"/>
              <a:gd name="connsiteX489" fmla="*/ 2151029 w 7467600"/>
              <a:gd name="connsiteY489" fmla="*/ 4146947 h 6858000"/>
              <a:gd name="connsiteX490" fmla="*/ 3563434 w 7467600"/>
              <a:gd name="connsiteY490" fmla="*/ 4469115 h 6858000"/>
              <a:gd name="connsiteX491" fmla="*/ 3177952 w 7467600"/>
              <a:gd name="connsiteY491" fmla="*/ 3657386 h 6858000"/>
              <a:gd name="connsiteX492" fmla="*/ 3189263 w 7467600"/>
              <a:gd name="connsiteY492" fmla="*/ 3625726 h 6858000"/>
              <a:gd name="connsiteX493" fmla="*/ 3560912 w 7467600"/>
              <a:gd name="connsiteY493" fmla="*/ 4079863 h 6858000"/>
              <a:gd name="connsiteX494" fmla="*/ 3626636 w 7467600"/>
              <a:gd name="connsiteY494" fmla="*/ 4512230 h 6858000"/>
              <a:gd name="connsiteX495" fmla="*/ 3653088 w 7467600"/>
              <a:gd name="connsiteY495" fmla="*/ 4521417 h 6858000"/>
              <a:gd name="connsiteX496" fmla="*/ 3988128 w 7467600"/>
              <a:gd name="connsiteY496" fmla="*/ 4817267 h 6858000"/>
              <a:gd name="connsiteX497" fmla="*/ 4830582 w 7467600"/>
              <a:gd name="connsiteY497" fmla="*/ 4676000 h 6858000"/>
              <a:gd name="connsiteX498" fmla="*/ 4830100 w 7467600"/>
              <a:gd name="connsiteY498" fmla="*/ 4675554 h 6858000"/>
              <a:gd name="connsiteX499" fmla="*/ 4036318 w 7467600"/>
              <a:gd name="connsiteY499" fmla="*/ 4147013 h 6858000"/>
              <a:gd name="connsiteX500" fmla="*/ 3432098 w 7467600"/>
              <a:gd name="connsiteY500" fmla="*/ 3537312 h 6858000"/>
              <a:gd name="connsiteX501" fmla="*/ 3446761 w 7467600"/>
              <a:gd name="connsiteY501" fmla="*/ 3461278 h 6858000"/>
              <a:gd name="connsiteX502" fmla="*/ 4419733 w 7467600"/>
              <a:gd name="connsiteY502" fmla="*/ 3963555 h 6858000"/>
              <a:gd name="connsiteX503" fmla="*/ 4781371 w 7467600"/>
              <a:gd name="connsiteY503" fmla="*/ 4458604 h 6858000"/>
              <a:gd name="connsiteX504" fmla="*/ 4780440 w 7467600"/>
              <a:gd name="connsiteY504" fmla="*/ 4470290 h 6858000"/>
              <a:gd name="connsiteX505" fmla="*/ 4898954 w 7467600"/>
              <a:gd name="connsiteY505" fmla="*/ 4662092 h 6858000"/>
              <a:gd name="connsiteX506" fmla="*/ 4900699 w 7467600"/>
              <a:gd name="connsiteY506" fmla="*/ 4670867 h 6858000"/>
              <a:gd name="connsiteX507" fmla="*/ 5714511 w 7467600"/>
              <a:gd name="connsiteY507" fmla="*/ 4663483 h 6858000"/>
              <a:gd name="connsiteX508" fmla="*/ 5464793 w 7467600"/>
              <a:gd name="connsiteY508" fmla="*/ 4393556 h 6858000"/>
              <a:gd name="connsiteX509" fmla="*/ 5461897 w 7467600"/>
              <a:gd name="connsiteY509" fmla="*/ 4390879 h 6858000"/>
              <a:gd name="connsiteX510" fmla="*/ 4294126 w 7467600"/>
              <a:gd name="connsiteY510" fmla="*/ 3303048 h 6858000"/>
              <a:gd name="connsiteX511" fmla="*/ 4305321 w 7467600"/>
              <a:gd name="connsiteY511" fmla="*/ 3256953 h 6858000"/>
              <a:gd name="connsiteX512" fmla="*/ 4949299 w 7467600"/>
              <a:gd name="connsiteY512" fmla="*/ 3766336 h 6858000"/>
              <a:gd name="connsiteX513" fmla="*/ 5291452 w 7467600"/>
              <a:gd name="connsiteY513" fmla="*/ 4076801 h 6858000"/>
              <a:gd name="connsiteX514" fmla="*/ 5434998 w 7467600"/>
              <a:gd name="connsiteY514" fmla="*/ 4254100 h 6858000"/>
              <a:gd name="connsiteX515" fmla="*/ 5351015 w 7467600"/>
              <a:gd name="connsiteY515" fmla="*/ 3760989 h 6858000"/>
              <a:gd name="connsiteX516" fmla="*/ 5413780 w 7467600"/>
              <a:gd name="connsiteY516" fmla="*/ 2966265 h 6858000"/>
              <a:gd name="connsiteX517" fmla="*/ 5425627 w 7467600"/>
              <a:gd name="connsiteY517" fmla="*/ 2954192 h 6858000"/>
              <a:gd name="connsiteX518" fmla="*/ 6604735 w 7467600"/>
              <a:gd name="connsiteY518" fmla="*/ 2041381 h 6858000"/>
              <a:gd name="connsiteX519" fmla="*/ 7204487 w 7467600"/>
              <a:gd name="connsiteY519" fmla="*/ 2742112 h 6858000"/>
              <a:gd name="connsiteX520" fmla="*/ 7131592 w 7467600"/>
              <a:gd name="connsiteY520" fmla="*/ 2672096 h 6858000"/>
              <a:gd name="connsiteX521" fmla="*/ 6996344 w 7467600"/>
              <a:gd name="connsiteY521" fmla="*/ 2518310 h 6858000"/>
              <a:gd name="connsiteX522" fmla="*/ 6735495 w 7467600"/>
              <a:gd name="connsiteY522" fmla="*/ 2196890 h 6858000"/>
              <a:gd name="connsiteX523" fmla="*/ 6721901 w 7467600"/>
              <a:gd name="connsiteY523" fmla="*/ 2179274 h 6858000"/>
              <a:gd name="connsiteX524" fmla="*/ 6604735 w 7467600"/>
              <a:gd name="connsiteY524" fmla="*/ 2041381 h 6858000"/>
              <a:gd name="connsiteX525" fmla="*/ 6591670 w 7467600"/>
              <a:gd name="connsiteY525" fmla="*/ 1988277 h 6858000"/>
              <a:gd name="connsiteX526" fmla="*/ 6747349 w 7467600"/>
              <a:gd name="connsiteY526" fmla="*/ 2160069 h 6858000"/>
              <a:gd name="connsiteX527" fmla="*/ 6760943 w 7467600"/>
              <a:gd name="connsiteY527" fmla="*/ 2177686 h 6858000"/>
              <a:gd name="connsiteX528" fmla="*/ 7021065 w 7467600"/>
              <a:gd name="connsiteY528" fmla="*/ 2498102 h 6858000"/>
              <a:gd name="connsiteX529" fmla="*/ 7155223 w 7467600"/>
              <a:gd name="connsiteY529" fmla="*/ 2650386 h 6858000"/>
              <a:gd name="connsiteX530" fmla="*/ 7203167 w 7467600"/>
              <a:gd name="connsiteY530" fmla="*/ 2697288 h 6858000"/>
              <a:gd name="connsiteX531" fmla="*/ 6937703 w 7467600"/>
              <a:gd name="connsiteY531" fmla="*/ 2321981 h 6858000"/>
              <a:gd name="connsiteX532" fmla="*/ 6591670 w 7467600"/>
              <a:gd name="connsiteY532" fmla="*/ 1988277 h 6858000"/>
              <a:gd name="connsiteX533" fmla="*/ 5798671 w 7467600"/>
              <a:gd name="connsiteY533" fmla="*/ 1981601 h 6858000"/>
              <a:gd name="connsiteX534" fmla="*/ 5754709 w 7467600"/>
              <a:gd name="connsiteY534" fmla="*/ 2071454 h 6858000"/>
              <a:gd name="connsiteX535" fmla="*/ 5763044 w 7467600"/>
              <a:gd name="connsiteY535" fmla="*/ 2842206 h 6858000"/>
              <a:gd name="connsiteX536" fmla="*/ 5764974 w 7467600"/>
              <a:gd name="connsiteY536" fmla="*/ 2799609 h 6858000"/>
              <a:gd name="connsiteX537" fmla="*/ 5767665 w 7467600"/>
              <a:gd name="connsiteY537" fmla="*/ 2666409 h 6858000"/>
              <a:gd name="connsiteX538" fmla="*/ 5763055 w 7467600"/>
              <a:gd name="connsiteY538" fmla="*/ 2579705 h 6858000"/>
              <a:gd name="connsiteX539" fmla="*/ 5758079 w 7467600"/>
              <a:gd name="connsiteY539" fmla="*/ 2492508 h 6858000"/>
              <a:gd name="connsiteX540" fmla="*/ 5779325 w 7467600"/>
              <a:gd name="connsiteY540" fmla="*/ 2197069 h 6858000"/>
              <a:gd name="connsiteX541" fmla="*/ 5798671 w 7467600"/>
              <a:gd name="connsiteY541" fmla="*/ 1981601 h 6858000"/>
              <a:gd name="connsiteX542" fmla="*/ 5829202 w 7467600"/>
              <a:gd name="connsiteY542" fmla="*/ 1971679 h 6858000"/>
              <a:gd name="connsiteX543" fmla="*/ 5809558 w 7467600"/>
              <a:gd name="connsiteY543" fmla="*/ 2198043 h 6858000"/>
              <a:gd name="connsiteX544" fmla="*/ 5788653 w 7467600"/>
              <a:gd name="connsiteY544" fmla="*/ 2489430 h 6858000"/>
              <a:gd name="connsiteX545" fmla="*/ 5793439 w 7467600"/>
              <a:gd name="connsiteY545" fmla="*/ 2575235 h 6858000"/>
              <a:gd name="connsiteX546" fmla="*/ 5796837 w 7467600"/>
              <a:gd name="connsiteY546" fmla="*/ 2637633 h 6858000"/>
              <a:gd name="connsiteX547" fmla="*/ 5818614 w 7467600"/>
              <a:gd name="connsiteY547" fmla="*/ 2473055 h 6858000"/>
              <a:gd name="connsiteX548" fmla="*/ 5829202 w 7467600"/>
              <a:gd name="connsiteY548" fmla="*/ 1971679 h 6858000"/>
              <a:gd name="connsiteX549" fmla="*/ 5911389 w 7467600"/>
              <a:gd name="connsiteY549" fmla="*/ 1898371 h 6858000"/>
              <a:gd name="connsiteX550" fmla="*/ 6237627 w 7467600"/>
              <a:gd name="connsiteY550" fmla="*/ 2231921 h 6858000"/>
              <a:gd name="connsiteX551" fmla="*/ 5911389 w 7467600"/>
              <a:gd name="connsiteY551" fmla="*/ 1898371 h 6858000"/>
              <a:gd name="connsiteX552" fmla="*/ 6944437 w 7467600"/>
              <a:gd name="connsiteY552" fmla="*/ 1575402 h 6858000"/>
              <a:gd name="connsiteX553" fmla="*/ 6304730 w 7467600"/>
              <a:gd name="connsiteY553" fmla="*/ 1766654 h 6858000"/>
              <a:gd name="connsiteX554" fmla="*/ 6944437 w 7467600"/>
              <a:gd name="connsiteY554" fmla="*/ 1575402 h 6858000"/>
              <a:gd name="connsiteX555" fmla="*/ 7019523 w 7467600"/>
              <a:gd name="connsiteY555" fmla="*/ 1519450 h 6858000"/>
              <a:gd name="connsiteX556" fmla="*/ 6298091 w 7467600"/>
              <a:gd name="connsiteY556" fmla="*/ 1737122 h 6858000"/>
              <a:gd name="connsiteX557" fmla="*/ 7019523 w 7467600"/>
              <a:gd name="connsiteY557" fmla="*/ 1519450 h 6858000"/>
              <a:gd name="connsiteX558" fmla="*/ 2399523 w 7467600"/>
              <a:gd name="connsiteY558" fmla="*/ 1428234 h 6858000"/>
              <a:gd name="connsiteX559" fmla="*/ 2224982 w 7467600"/>
              <a:gd name="connsiteY559" fmla="*/ 1826201 h 6858000"/>
              <a:gd name="connsiteX560" fmla="*/ 2096099 w 7467600"/>
              <a:gd name="connsiteY560" fmla="*/ 2345900 h 6858000"/>
              <a:gd name="connsiteX561" fmla="*/ 2283317 w 7467600"/>
              <a:gd name="connsiteY561" fmla="*/ 1796925 h 6858000"/>
              <a:gd name="connsiteX562" fmla="*/ 2399523 w 7467600"/>
              <a:gd name="connsiteY562" fmla="*/ 1428234 h 6858000"/>
              <a:gd name="connsiteX563" fmla="*/ 2448558 w 7467600"/>
              <a:gd name="connsiteY563" fmla="*/ 1373435 h 6858000"/>
              <a:gd name="connsiteX564" fmla="*/ 2312521 w 7467600"/>
              <a:gd name="connsiteY564" fmla="*/ 1806140 h 6858000"/>
              <a:gd name="connsiteX565" fmla="*/ 2127533 w 7467600"/>
              <a:gd name="connsiteY565" fmla="*/ 2348380 h 6858000"/>
              <a:gd name="connsiteX566" fmla="*/ 2358080 w 7467600"/>
              <a:gd name="connsiteY566" fmla="*/ 1866134 h 6858000"/>
              <a:gd name="connsiteX567" fmla="*/ 2407436 w 7467600"/>
              <a:gd name="connsiteY567" fmla="*/ 1651070 h 6858000"/>
              <a:gd name="connsiteX568" fmla="*/ 2448558 w 7467600"/>
              <a:gd name="connsiteY568" fmla="*/ 1373435 h 6858000"/>
              <a:gd name="connsiteX569" fmla="*/ 278707 w 7467600"/>
              <a:gd name="connsiteY569" fmla="*/ 1352270 h 6858000"/>
              <a:gd name="connsiteX570" fmla="*/ 321570 w 7467600"/>
              <a:gd name="connsiteY570" fmla="*/ 1861610 h 6858000"/>
              <a:gd name="connsiteX571" fmla="*/ 294281 w 7467600"/>
              <a:gd name="connsiteY571" fmla="*/ 1440658 h 6858000"/>
              <a:gd name="connsiteX572" fmla="*/ 278707 w 7467600"/>
              <a:gd name="connsiteY572" fmla="*/ 1352270 h 6858000"/>
              <a:gd name="connsiteX573" fmla="*/ 1423821 w 7467600"/>
              <a:gd name="connsiteY573" fmla="*/ 1351958 h 6858000"/>
              <a:gd name="connsiteX574" fmla="*/ 1638521 w 7467600"/>
              <a:gd name="connsiteY574" fmla="*/ 1908470 h 6858000"/>
              <a:gd name="connsiteX575" fmla="*/ 1754199 w 7467600"/>
              <a:gd name="connsiteY575" fmla="*/ 2149284 h 6858000"/>
              <a:gd name="connsiteX576" fmla="*/ 1908359 w 7467600"/>
              <a:gd name="connsiteY576" fmla="*/ 2364988 h 6858000"/>
              <a:gd name="connsiteX577" fmla="*/ 1647661 w 7467600"/>
              <a:gd name="connsiteY577" fmla="*/ 1825945 h 6858000"/>
              <a:gd name="connsiteX578" fmla="*/ 1423821 w 7467600"/>
              <a:gd name="connsiteY578" fmla="*/ 1351958 h 6858000"/>
              <a:gd name="connsiteX579" fmla="*/ 1431890 w 7467600"/>
              <a:gd name="connsiteY579" fmla="*/ 1306475 h 6858000"/>
              <a:gd name="connsiteX580" fmla="*/ 1507597 w 7467600"/>
              <a:gd name="connsiteY580" fmla="*/ 1446132 h 6858000"/>
              <a:gd name="connsiteX581" fmla="*/ 1674586 w 7467600"/>
              <a:gd name="connsiteY581" fmla="*/ 1813832 h 6858000"/>
              <a:gd name="connsiteX582" fmla="*/ 1815950 w 7467600"/>
              <a:gd name="connsiteY582" fmla="*/ 2128564 h 6858000"/>
              <a:gd name="connsiteX583" fmla="*/ 1984242 w 7467600"/>
              <a:gd name="connsiteY583" fmla="*/ 2430829 h 6858000"/>
              <a:gd name="connsiteX584" fmla="*/ 2014023 w 7467600"/>
              <a:gd name="connsiteY584" fmla="*/ 2450995 h 6858000"/>
              <a:gd name="connsiteX585" fmla="*/ 1747337 w 7467600"/>
              <a:gd name="connsiteY585" fmla="*/ 1855264 h 6858000"/>
              <a:gd name="connsiteX586" fmla="*/ 1533749 w 7467600"/>
              <a:gd name="connsiteY586" fmla="*/ 1478656 h 6858000"/>
              <a:gd name="connsiteX587" fmla="*/ 1431890 w 7467600"/>
              <a:gd name="connsiteY587" fmla="*/ 1306475 h 6858000"/>
              <a:gd name="connsiteX588" fmla="*/ 5052692 w 7467600"/>
              <a:gd name="connsiteY588" fmla="*/ 1292994 h 6858000"/>
              <a:gd name="connsiteX589" fmla="*/ 5200661 w 7467600"/>
              <a:gd name="connsiteY589" fmla="*/ 1635186 h 6858000"/>
              <a:gd name="connsiteX590" fmla="*/ 5297138 w 7467600"/>
              <a:gd name="connsiteY590" fmla="*/ 1906351 h 6858000"/>
              <a:gd name="connsiteX591" fmla="*/ 5052692 w 7467600"/>
              <a:gd name="connsiteY591" fmla="*/ 1292994 h 6858000"/>
              <a:gd name="connsiteX592" fmla="*/ 5009948 w 7467600"/>
              <a:gd name="connsiteY592" fmla="*/ 1273619 h 6858000"/>
              <a:gd name="connsiteX593" fmla="*/ 5121777 w 7467600"/>
              <a:gd name="connsiteY593" fmla="*/ 1654213 h 6858000"/>
              <a:gd name="connsiteX594" fmla="*/ 5293545 w 7467600"/>
              <a:gd name="connsiteY594" fmla="*/ 2072247 h 6858000"/>
              <a:gd name="connsiteX595" fmla="*/ 5294042 w 7467600"/>
              <a:gd name="connsiteY595" fmla="*/ 2065019 h 6858000"/>
              <a:gd name="connsiteX596" fmla="*/ 5171936 w 7467600"/>
              <a:gd name="connsiteY596" fmla="*/ 1647613 h 6858000"/>
              <a:gd name="connsiteX597" fmla="*/ 5009948 w 7467600"/>
              <a:gd name="connsiteY597" fmla="*/ 1273619 h 6858000"/>
              <a:gd name="connsiteX598" fmla="*/ 655236 w 7467600"/>
              <a:gd name="connsiteY598" fmla="*/ 1268632 h 6858000"/>
              <a:gd name="connsiteX599" fmla="*/ 839521 w 7467600"/>
              <a:gd name="connsiteY599" fmla="*/ 1685315 h 6858000"/>
              <a:gd name="connsiteX600" fmla="*/ 1109416 w 7467600"/>
              <a:gd name="connsiteY600" fmla="*/ 2061663 h 6858000"/>
              <a:gd name="connsiteX601" fmla="*/ 1298300 w 7467600"/>
              <a:gd name="connsiteY601" fmla="*/ 2247742 h 6858000"/>
              <a:gd name="connsiteX602" fmla="*/ 1125871 w 7467600"/>
              <a:gd name="connsiteY602" fmla="*/ 1989513 h 6858000"/>
              <a:gd name="connsiteX603" fmla="*/ 981574 w 7467600"/>
              <a:gd name="connsiteY603" fmla="*/ 1783157 h 6858000"/>
              <a:gd name="connsiteX604" fmla="*/ 922198 w 7467600"/>
              <a:gd name="connsiteY604" fmla="*/ 1677437 h 6858000"/>
              <a:gd name="connsiteX605" fmla="*/ 869293 w 7467600"/>
              <a:gd name="connsiteY605" fmla="*/ 1583214 h 6858000"/>
              <a:gd name="connsiteX606" fmla="*/ 751431 w 7467600"/>
              <a:gd name="connsiteY606" fmla="*/ 1405731 h 6858000"/>
              <a:gd name="connsiteX607" fmla="*/ 655236 w 7467600"/>
              <a:gd name="connsiteY607" fmla="*/ 1268632 h 6858000"/>
              <a:gd name="connsiteX608" fmla="*/ 6516292 w 7467600"/>
              <a:gd name="connsiteY608" fmla="*/ 1263064 h 6858000"/>
              <a:gd name="connsiteX609" fmla="*/ 5736320 w 7467600"/>
              <a:gd name="connsiteY609" fmla="*/ 1501803 h 6858000"/>
              <a:gd name="connsiteX610" fmla="*/ 6516292 w 7467600"/>
              <a:gd name="connsiteY610" fmla="*/ 1263064 h 6858000"/>
              <a:gd name="connsiteX611" fmla="*/ 291466 w 7467600"/>
              <a:gd name="connsiteY611" fmla="*/ 1250369 h 6858000"/>
              <a:gd name="connsiteX612" fmla="*/ 323180 w 7467600"/>
              <a:gd name="connsiteY612" fmla="*/ 1435283 h 6858000"/>
              <a:gd name="connsiteX613" fmla="*/ 349381 w 7467600"/>
              <a:gd name="connsiteY613" fmla="*/ 1875041 h 6858000"/>
              <a:gd name="connsiteX614" fmla="*/ 374363 w 7467600"/>
              <a:gd name="connsiteY614" fmla="*/ 1506494 h 6858000"/>
              <a:gd name="connsiteX615" fmla="*/ 302168 w 7467600"/>
              <a:gd name="connsiteY615" fmla="*/ 1274495 h 6858000"/>
              <a:gd name="connsiteX616" fmla="*/ 291466 w 7467600"/>
              <a:gd name="connsiteY616" fmla="*/ 1250369 h 6858000"/>
              <a:gd name="connsiteX617" fmla="*/ 678222 w 7467600"/>
              <a:gd name="connsiteY617" fmla="*/ 1248670 h 6858000"/>
              <a:gd name="connsiteX618" fmla="*/ 775536 w 7467600"/>
              <a:gd name="connsiteY618" fmla="*/ 1388015 h 6858000"/>
              <a:gd name="connsiteX619" fmla="*/ 894529 w 7467600"/>
              <a:gd name="connsiteY619" fmla="*/ 1567739 h 6858000"/>
              <a:gd name="connsiteX620" fmla="*/ 948000 w 7467600"/>
              <a:gd name="connsiteY620" fmla="*/ 1663088 h 6858000"/>
              <a:gd name="connsiteX621" fmla="*/ 1006812 w 7467600"/>
              <a:gd name="connsiteY621" fmla="*/ 1767683 h 6858000"/>
              <a:gd name="connsiteX622" fmla="*/ 1149133 w 7467600"/>
              <a:gd name="connsiteY622" fmla="*/ 1971513 h 6858000"/>
              <a:gd name="connsiteX623" fmla="*/ 1333952 w 7467600"/>
              <a:gd name="connsiteY623" fmla="*/ 2251620 h 6858000"/>
              <a:gd name="connsiteX624" fmla="*/ 1337329 w 7467600"/>
              <a:gd name="connsiteY624" fmla="*/ 2258350 h 6858000"/>
              <a:gd name="connsiteX625" fmla="*/ 1014726 w 7467600"/>
              <a:gd name="connsiteY625" fmla="*/ 1615556 h 6858000"/>
              <a:gd name="connsiteX626" fmla="*/ 678222 w 7467600"/>
              <a:gd name="connsiteY626" fmla="*/ 1248670 h 6858000"/>
              <a:gd name="connsiteX627" fmla="*/ 6691602 w 7467600"/>
              <a:gd name="connsiteY627" fmla="*/ 1140573 h 6858000"/>
              <a:gd name="connsiteX628" fmla="*/ 6571100 w 7467600"/>
              <a:gd name="connsiteY628" fmla="*/ 1183662 h 6858000"/>
              <a:gd name="connsiteX629" fmla="*/ 6241687 w 7467600"/>
              <a:gd name="connsiteY629" fmla="*/ 1257600 h 6858000"/>
              <a:gd name="connsiteX630" fmla="*/ 5693009 w 7467600"/>
              <a:gd name="connsiteY630" fmla="*/ 1478256 h 6858000"/>
              <a:gd name="connsiteX631" fmla="*/ 6548420 w 7467600"/>
              <a:gd name="connsiteY631" fmla="*/ 1214599 h 6858000"/>
              <a:gd name="connsiteX632" fmla="*/ 6605473 w 7467600"/>
              <a:gd name="connsiteY632" fmla="*/ 1184686 h 6858000"/>
              <a:gd name="connsiteX633" fmla="*/ 6691602 w 7467600"/>
              <a:gd name="connsiteY633" fmla="*/ 1140573 h 6858000"/>
              <a:gd name="connsiteX634" fmla="*/ 4002475 w 7467600"/>
              <a:gd name="connsiteY634" fmla="*/ 1037802 h 6858000"/>
              <a:gd name="connsiteX635" fmla="*/ 4000324 w 7467600"/>
              <a:gd name="connsiteY635" fmla="*/ 1039362 h 6858000"/>
              <a:gd name="connsiteX636" fmla="*/ 4002862 w 7467600"/>
              <a:gd name="connsiteY636" fmla="*/ 1042866 h 6858000"/>
              <a:gd name="connsiteX637" fmla="*/ 4002475 w 7467600"/>
              <a:gd name="connsiteY637" fmla="*/ 1037802 h 6858000"/>
              <a:gd name="connsiteX638" fmla="*/ 506322 w 7467600"/>
              <a:gd name="connsiteY638" fmla="*/ 1020997 h 6858000"/>
              <a:gd name="connsiteX639" fmla="*/ 533068 w 7467600"/>
              <a:gd name="connsiteY639" fmla="*/ 1029409 h 6858000"/>
              <a:gd name="connsiteX640" fmla="*/ 1232525 w 7467600"/>
              <a:gd name="connsiteY640" fmla="*/ 1804675 h 6858000"/>
              <a:gd name="connsiteX641" fmla="*/ 1388858 w 7467600"/>
              <a:gd name="connsiteY641" fmla="*/ 2368011 h 6858000"/>
              <a:gd name="connsiteX642" fmla="*/ 1384098 w 7467600"/>
              <a:gd name="connsiteY642" fmla="*/ 2378125 h 6858000"/>
              <a:gd name="connsiteX643" fmla="*/ 1425393 w 7467600"/>
              <a:gd name="connsiteY643" fmla="*/ 2589124 h 6858000"/>
              <a:gd name="connsiteX644" fmla="*/ 1424001 w 7467600"/>
              <a:gd name="connsiteY644" fmla="*/ 2597541 h 6858000"/>
              <a:gd name="connsiteX645" fmla="*/ 2152729 w 7467600"/>
              <a:gd name="connsiteY645" fmla="*/ 2864487 h 6858000"/>
              <a:gd name="connsiteX646" fmla="*/ 2020609 w 7467600"/>
              <a:gd name="connsiteY646" fmla="*/ 2539671 h 6858000"/>
              <a:gd name="connsiteX647" fmla="*/ 2018920 w 7467600"/>
              <a:gd name="connsiteY647" fmla="*/ 2536309 h 6858000"/>
              <a:gd name="connsiteX648" fmla="*/ 1342441 w 7467600"/>
              <a:gd name="connsiteY648" fmla="*/ 1173017 h 6858000"/>
              <a:gd name="connsiteX649" fmla="*/ 1367925 w 7467600"/>
              <a:gd name="connsiteY649" fmla="*/ 1135648 h 6858000"/>
              <a:gd name="connsiteX650" fmla="*/ 1771401 w 7467600"/>
              <a:gd name="connsiteY650" fmla="*/ 1806673 h 6858000"/>
              <a:gd name="connsiteX651" fmla="*/ 1972385 w 7467600"/>
              <a:gd name="connsiteY651" fmla="*/ 2198735 h 6858000"/>
              <a:gd name="connsiteX652" fmla="*/ 2040892 w 7467600"/>
              <a:gd name="connsiteY652" fmla="*/ 2405205 h 6858000"/>
              <a:gd name="connsiteX653" fmla="*/ 2131689 w 7467600"/>
              <a:gd name="connsiteY653" fmla="*/ 1936926 h 6858000"/>
              <a:gd name="connsiteX654" fmla="*/ 2454820 w 7467600"/>
              <a:gd name="connsiteY654" fmla="*/ 1248808 h 6858000"/>
              <a:gd name="connsiteX655" fmla="*/ 2492512 w 7467600"/>
              <a:gd name="connsiteY655" fmla="*/ 1302920 h 6858000"/>
              <a:gd name="connsiteX656" fmla="*/ 2081216 w 7467600"/>
              <a:gd name="connsiteY656" fmla="*/ 2527513 h 6858000"/>
              <a:gd name="connsiteX657" fmla="*/ 2081211 w 7467600"/>
              <a:gd name="connsiteY657" fmla="*/ 2528916 h 6858000"/>
              <a:gd name="connsiteX658" fmla="*/ 2199067 w 7467600"/>
              <a:gd name="connsiteY658" fmla="*/ 2884061 h 6858000"/>
              <a:gd name="connsiteX659" fmla="*/ 3192586 w 7467600"/>
              <a:gd name="connsiteY659" fmla="*/ 3411496 h 6858000"/>
              <a:gd name="connsiteX660" fmla="*/ 3182620 w 7467600"/>
              <a:gd name="connsiteY660" fmla="*/ 3483279 h 6858000"/>
              <a:gd name="connsiteX661" fmla="*/ 2435119 w 7467600"/>
              <a:gd name="connsiteY661" fmla="*/ 3080173 h 6858000"/>
              <a:gd name="connsiteX662" fmla="*/ 2410152 w 7467600"/>
              <a:gd name="connsiteY662" fmla="*/ 3063751 h 6858000"/>
              <a:gd name="connsiteX663" fmla="*/ 2408099 w 7467600"/>
              <a:gd name="connsiteY663" fmla="*/ 3064403 h 6858000"/>
              <a:gd name="connsiteX664" fmla="*/ 2407218 w 7467600"/>
              <a:gd name="connsiteY664" fmla="*/ 3070324 h 6858000"/>
              <a:gd name="connsiteX665" fmla="*/ 2380138 w 7467600"/>
              <a:gd name="connsiteY665" fmla="*/ 3099341 h 6858000"/>
              <a:gd name="connsiteX666" fmla="*/ 1765923 w 7467600"/>
              <a:gd name="connsiteY666" fmla="*/ 3581043 h 6858000"/>
              <a:gd name="connsiteX667" fmla="*/ 1702258 w 7467600"/>
              <a:gd name="connsiteY667" fmla="*/ 3612286 h 6858000"/>
              <a:gd name="connsiteX668" fmla="*/ 1538370 w 7467600"/>
              <a:gd name="connsiteY668" fmla="*/ 3811804 h 6858000"/>
              <a:gd name="connsiteX669" fmla="*/ 542867 w 7467600"/>
              <a:gd name="connsiteY669" fmla="*/ 4944092 h 6858000"/>
              <a:gd name="connsiteX670" fmla="*/ 515800 w 7467600"/>
              <a:gd name="connsiteY670" fmla="*/ 4862180 h 6858000"/>
              <a:gd name="connsiteX671" fmla="*/ 909145 w 7467600"/>
              <a:gd name="connsiteY671" fmla="*/ 4199225 h 6858000"/>
              <a:gd name="connsiteX672" fmla="*/ 1214067 w 7467600"/>
              <a:gd name="connsiteY672" fmla="*/ 3908561 h 6858000"/>
              <a:gd name="connsiteX673" fmla="*/ 640967 w 7467600"/>
              <a:gd name="connsiteY673" fmla="*/ 4105601 h 6858000"/>
              <a:gd name="connsiteX674" fmla="*/ 112563 w 7467600"/>
              <a:gd name="connsiteY674" fmla="*/ 4396952 h 6858000"/>
              <a:gd name="connsiteX675" fmla="*/ 0 w 7467600"/>
              <a:gd name="connsiteY675" fmla="*/ 4466006 h 6858000"/>
              <a:gd name="connsiteX676" fmla="*/ 0 w 7467600"/>
              <a:gd name="connsiteY676" fmla="*/ 4233763 h 6858000"/>
              <a:gd name="connsiteX677" fmla="*/ 36881 w 7467600"/>
              <a:gd name="connsiteY677" fmla="*/ 4200118 h 6858000"/>
              <a:gd name="connsiteX678" fmla="*/ 910534 w 7467600"/>
              <a:gd name="connsiteY678" fmla="*/ 3629753 h 6858000"/>
              <a:gd name="connsiteX679" fmla="*/ 1578717 w 7467600"/>
              <a:gd name="connsiteY679" fmla="*/ 3575982 h 6858000"/>
              <a:gd name="connsiteX680" fmla="*/ 2338780 w 7467600"/>
              <a:gd name="connsiteY680" fmla="*/ 3033725 h 6858000"/>
              <a:gd name="connsiteX681" fmla="*/ 1807991 w 7467600"/>
              <a:gd name="connsiteY681" fmla="*/ 2807184 h 6858000"/>
              <a:gd name="connsiteX682" fmla="*/ 1416358 w 7467600"/>
              <a:gd name="connsiteY682" fmla="*/ 3112571 h 6858000"/>
              <a:gd name="connsiteX683" fmla="*/ 939066 w 7467600"/>
              <a:gd name="connsiteY683" fmla="*/ 3378798 h 6858000"/>
              <a:gd name="connsiteX684" fmla="*/ 115099 w 7467600"/>
              <a:gd name="connsiteY684" fmla="*/ 3607650 h 6858000"/>
              <a:gd name="connsiteX685" fmla="*/ 97284 w 7467600"/>
              <a:gd name="connsiteY685" fmla="*/ 3520393 h 6858000"/>
              <a:gd name="connsiteX686" fmla="*/ 922050 w 7467600"/>
              <a:gd name="connsiteY686" fmla="*/ 3074867 h 6858000"/>
              <a:gd name="connsiteX687" fmla="*/ 1405265 w 7467600"/>
              <a:gd name="connsiteY687" fmla="*/ 3016319 h 6858000"/>
              <a:gd name="connsiteX688" fmla="*/ 1407512 w 7467600"/>
              <a:gd name="connsiteY688" fmla="*/ 3018001 h 6858000"/>
              <a:gd name="connsiteX689" fmla="*/ 1726266 w 7467600"/>
              <a:gd name="connsiteY689" fmla="*/ 2777274 h 6858000"/>
              <a:gd name="connsiteX690" fmla="*/ 625390 w 7467600"/>
              <a:gd name="connsiteY690" fmla="*/ 2514541 h 6858000"/>
              <a:gd name="connsiteX691" fmla="*/ 619799 w 7467600"/>
              <a:gd name="connsiteY691" fmla="*/ 2527180 h 6858000"/>
              <a:gd name="connsiteX692" fmla="*/ 310030 w 7467600"/>
              <a:gd name="connsiteY692" fmla="*/ 2771818 h 6858000"/>
              <a:gd name="connsiteX693" fmla="*/ 173877 w 7467600"/>
              <a:gd name="connsiteY693" fmla="*/ 2937056 h 6858000"/>
              <a:gd name="connsiteX694" fmla="*/ 77889 w 7467600"/>
              <a:gd name="connsiteY694" fmla="*/ 3138440 h 6858000"/>
              <a:gd name="connsiteX695" fmla="*/ 0 w 7467600"/>
              <a:gd name="connsiteY695" fmla="*/ 3271395 h 6858000"/>
              <a:gd name="connsiteX696" fmla="*/ 0 w 7467600"/>
              <a:gd name="connsiteY696" fmla="*/ 3153002 h 6858000"/>
              <a:gd name="connsiteX697" fmla="*/ 2386 w 7467600"/>
              <a:gd name="connsiteY697" fmla="*/ 3149203 h 6858000"/>
              <a:gd name="connsiteX698" fmla="*/ 89753 w 7467600"/>
              <a:gd name="connsiteY698" fmla="*/ 2987702 h 6858000"/>
              <a:gd name="connsiteX699" fmla="*/ 76869 w 7467600"/>
              <a:gd name="connsiteY699" fmla="*/ 3005404 h 6858000"/>
              <a:gd name="connsiteX700" fmla="*/ 32049 w 7467600"/>
              <a:gd name="connsiteY700" fmla="*/ 3065814 h 6858000"/>
              <a:gd name="connsiteX701" fmla="*/ 0 w 7467600"/>
              <a:gd name="connsiteY701" fmla="*/ 3108744 h 6858000"/>
              <a:gd name="connsiteX702" fmla="*/ 0 w 7467600"/>
              <a:gd name="connsiteY702" fmla="*/ 3058059 h 6858000"/>
              <a:gd name="connsiteX703" fmla="*/ 7610 w 7467600"/>
              <a:gd name="connsiteY703" fmla="*/ 3047889 h 6858000"/>
              <a:gd name="connsiteX704" fmla="*/ 52419 w 7467600"/>
              <a:gd name="connsiteY704" fmla="*/ 2987479 h 6858000"/>
              <a:gd name="connsiteX705" fmla="*/ 59142 w 7467600"/>
              <a:gd name="connsiteY705" fmla="*/ 2978488 h 6858000"/>
              <a:gd name="connsiteX706" fmla="*/ 0 w 7467600"/>
              <a:gd name="connsiteY706" fmla="*/ 3015334 h 6858000"/>
              <a:gd name="connsiteX707" fmla="*/ 0 w 7467600"/>
              <a:gd name="connsiteY707" fmla="*/ 2914286 h 6858000"/>
              <a:gd name="connsiteX708" fmla="*/ 36383 w 7467600"/>
              <a:gd name="connsiteY708" fmla="*/ 2901128 h 6858000"/>
              <a:gd name="connsiteX709" fmla="*/ 156329 w 7467600"/>
              <a:gd name="connsiteY709" fmla="*/ 2840533 h 6858000"/>
              <a:gd name="connsiteX710" fmla="*/ 358355 w 7467600"/>
              <a:gd name="connsiteY710" fmla="*/ 2620471 h 6858000"/>
              <a:gd name="connsiteX711" fmla="*/ 510577 w 7467600"/>
              <a:gd name="connsiteY711" fmla="*/ 2501244 h 6858000"/>
              <a:gd name="connsiteX712" fmla="*/ 211967 w 7467600"/>
              <a:gd name="connsiteY712" fmla="*/ 2479171 h 6858000"/>
              <a:gd name="connsiteX713" fmla="*/ 0 w 7467600"/>
              <a:gd name="connsiteY713" fmla="*/ 2476398 h 6858000"/>
              <a:gd name="connsiteX714" fmla="*/ 0 w 7467600"/>
              <a:gd name="connsiteY714" fmla="*/ 2389189 h 6858000"/>
              <a:gd name="connsiteX715" fmla="*/ 103062 w 7467600"/>
              <a:gd name="connsiteY715" fmla="*/ 2389518 h 6858000"/>
              <a:gd name="connsiteX716" fmla="*/ 510734 w 7467600"/>
              <a:gd name="connsiteY716" fmla="*/ 2416201 h 6858000"/>
              <a:gd name="connsiteX717" fmla="*/ 279257 w 7467600"/>
              <a:gd name="connsiteY717" fmla="*/ 2092102 h 6858000"/>
              <a:gd name="connsiteX718" fmla="*/ 65265 w 7467600"/>
              <a:gd name="connsiteY718" fmla="*/ 2006049 h 6858000"/>
              <a:gd name="connsiteX719" fmla="*/ 0 w 7467600"/>
              <a:gd name="connsiteY719" fmla="*/ 1982532 h 6858000"/>
              <a:gd name="connsiteX720" fmla="*/ 0 w 7467600"/>
              <a:gd name="connsiteY720" fmla="*/ 1912789 h 6858000"/>
              <a:gd name="connsiteX721" fmla="*/ 97460 w 7467600"/>
              <a:gd name="connsiteY721" fmla="*/ 1953725 h 6858000"/>
              <a:gd name="connsiteX722" fmla="*/ 221272 w 7467600"/>
              <a:gd name="connsiteY722" fmla="*/ 1980766 h 6858000"/>
              <a:gd name="connsiteX723" fmla="*/ 116765 w 7467600"/>
              <a:gd name="connsiteY723" fmla="*/ 1911033 h 6858000"/>
              <a:gd name="connsiteX724" fmla="*/ 16405 w 7467600"/>
              <a:gd name="connsiteY724" fmla="*/ 1803412 h 6858000"/>
              <a:gd name="connsiteX725" fmla="*/ 0 w 7467600"/>
              <a:gd name="connsiteY725" fmla="*/ 1784777 h 6858000"/>
              <a:gd name="connsiteX726" fmla="*/ 0 w 7467600"/>
              <a:gd name="connsiteY726" fmla="*/ 1740082 h 6858000"/>
              <a:gd name="connsiteX727" fmla="*/ 39394 w 7467600"/>
              <a:gd name="connsiteY727" fmla="*/ 1784856 h 6858000"/>
              <a:gd name="connsiteX728" fmla="*/ 135813 w 7467600"/>
              <a:gd name="connsiteY728" fmla="*/ 1888838 h 6858000"/>
              <a:gd name="connsiteX729" fmla="*/ 242575 w 7467600"/>
              <a:gd name="connsiteY729" fmla="*/ 1958841 h 6858000"/>
              <a:gd name="connsiteX730" fmla="*/ 82197 w 7467600"/>
              <a:gd name="connsiteY730" fmla="*/ 1754826 h 6858000"/>
              <a:gd name="connsiteX731" fmla="*/ 0 w 7467600"/>
              <a:gd name="connsiteY731" fmla="*/ 1679650 h 6858000"/>
              <a:gd name="connsiteX732" fmla="*/ 0 w 7467600"/>
              <a:gd name="connsiteY732" fmla="*/ 1602463 h 6858000"/>
              <a:gd name="connsiteX733" fmla="*/ 84689 w 7467600"/>
              <a:gd name="connsiteY733" fmla="*/ 1677442 h 6858000"/>
              <a:gd name="connsiteX734" fmla="*/ 298437 w 7467600"/>
              <a:gd name="connsiteY734" fmla="*/ 1968019 h 6858000"/>
              <a:gd name="connsiteX735" fmla="*/ 227269 w 7467600"/>
              <a:gd name="connsiteY735" fmla="*/ 1114064 h 6858000"/>
              <a:gd name="connsiteX736" fmla="*/ 248003 w 7467600"/>
              <a:gd name="connsiteY736" fmla="*/ 1089613 h 6858000"/>
              <a:gd name="connsiteX737" fmla="*/ 427020 w 7467600"/>
              <a:gd name="connsiteY737" fmla="*/ 1619803 h 6858000"/>
              <a:gd name="connsiteX738" fmla="*/ 340345 w 7467600"/>
              <a:gd name="connsiteY738" fmla="*/ 2027739 h 6858000"/>
              <a:gd name="connsiteX739" fmla="*/ 360865 w 7467600"/>
              <a:gd name="connsiteY739" fmla="*/ 2044827 h 6858000"/>
              <a:gd name="connsiteX740" fmla="*/ 560414 w 7467600"/>
              <a:gd name="connsiteY740" fmla="*/ 2421457 h 6858000"/>
              <a:gd name="connsiteX741" fmla="*/ 1359703 w 7467600"/>
              <a:gd name="connsiteY741" fmla="*/ 2578554 h 6858000"/>
              <a:gd name="connsiteX742" fmla="*/ 1359422 w 7467600"/>
              <a:gd name="connsiteY742" fmla="*/ 2577994 h 6858000"/>
              <a:gd name="connsiteX743" fmla="*/ 828701 w 7467600"/>
              <a:gd name="connsiteY743" fmla="*/ 1839520 h 6858000"/>
              <a:gd name="connsiteX744" fmla="*/ 494427 w 7467600"/>
              <a:gd name="connsiteY744" fmla="*/ 1092333 h 6858000"/>
              <a:gd name="connsiteX745" fmla="*/ 506322 w 7467600"/>
              <a:gd name="connsiteY745" fmla="*/ 1020997 h 6858000"/>
              <a:gd name="connsiteX746" fmla="*/ 4570198 w 7467600"/>
              <a:gd name="connsiteY746" fmla="*/ 978081 h 6858000"/>
              <a:gd name="connsiteX747" fmla="*/ 4523691 w 7467600"/>
              <a:gd name="connsiteY747" fmla="*/ 1127776 h 6858000"/>
              <a:gd name="connsiteX748" fmla="*/ 4509875 w 7467600"/>
              <a:gd name="connsiteY748" fmla="*/ 1167552 h 6858000"/>
              <a:gd name="connsiteX749" fmla="*/ 4478168 w 7467600"/>
              <a:gd name="connsiteY749" fmla="*/ 1260735 h 6858000"/>
              <a:gd name="connsiteX750" fmla="*/ 4409309 w 7467600"/>
              <a:gd name="connsiteY750" fmla="*/ 1666996 h 6858000"/>
              <a:gd name="connsiteX751" fmla="*/ 4370031 w 7467600"/>
              <a:gd name="connsiteY751" fmla="*/ 1955666 h 6858000"/>
              <a:gd name="connsiteX752" fmla="*/ 4570198 w 7467600"/>
              <a:gd name="connsiteY752" fmla="*/ 978081 h 6858000"/>
              <a:gd name="connsiteX753" fmla="*/ 4557898 w 7467600"/>
              <a:gd name="connsiteY753" fmla="*/ 900011 h 6858000"/>
              <a:gd name="connsiteX754" fmla="*/ 4344840 w 7467600"/>
              <a:gd name="connsiteY754" fmla="*/ 1922038 h 6858000"/>
              <a:gd name="connsiteX755" fmla="*/ 4378710 w 7467600"/>
              <a:gd name="connsiteY755" fmla="*/ 1665516 h 6858000"/>
              <a:gd name="connsiteX756" fmla="*/ 4448798 w 7467600"/>
              <a:gd name="connsiteY756" fmla="*/ 1253024 h 6858000"/>
              <a:gd name="connsiteX757" fmla="*/ 4480315 w 7467600"/>
              <a:gd name="connsiteY757" fmla="*/ 1158454 h 6858000"/>
              <a:gd name="connsiteX758" fmla="*/ 4494133 w 7467600"/>
              <a:gd name="connsiteY758" fmla="*/ 1118676 h 6858000"/>
              <a:gd name="connsiteX759" fmla="*/ 4557898 w 7467600"/>
              <a:gd name="connsiteY759" fmla="*/ 900011 h 6858000"/>
              <a:gd name="connsiteX760" fmla="*/ 5870151 w 7467600"/>
              <a:gd name="connsiteY760" fmla="*/ 898890 h 6858000"/>
              <a:gd name="connsiteX761" fmla="*/ 5861335 w 7467600"/>
              <a:gd name="connsiteY761" fmla="*/ 899177 h 6858000"/>
              <a:gd name="connsiteX762" fmla="*/ 5843702 w 7467600"/>
              <a:gd name="connsiteY762" fmla="*/ 899748 h 6858000"/>
              <a:gd name="connsiteX763" fmla="*/ 5651107 w 7467600"/>
              <a:gd name="connsiteY763" fmla="*/ 920306 h 6858000"/>
              <a:gd name="connsiteX764" fmla="*/ 5459407 w 7467600"/>
              <a:gd name="connsiteY764" fmla="*/ 940975 h 6858000"/>
              <a:gd name="connsiteX765" fmla="*/ 5374846 w 7467600"/>
              <a:gd name="connsiteY765" fmla="*/ 941988 h 6858000"/>
              <a:gd name="connsiteX766" fmla="*/ 5256105 w 7467600"/>
              <a:gd name="connsiteY766" fmla="*/ 945632 h 6858000"/>
              <a:gd name="connsiteX767" fmla="*/ 5107071 w 7467600"/>
              <a:gd name="connsiteY767" fmla="*/ 969720 h 6858000"/>
              <a:gd name="connsiteX768" fmla="*/ 4998681 w 7467600"/>
              <a:gd name="connsiteY768" fmla="*/ 988771 h 6858000"/>
              <a:gd name="connsiteX769" fmla="*/ 5870151 w 7467600"/>
              <a:gd name="connsiteY769" fmla="*/ 898890 h 6858000"/>
              <a:gd name="connsiteX770" fmla="*/ 5504425 w 7467600"/>
              <a:gd name="connsiteY770" fmla="*/ 848067 h 6858000"/>
              <a:gd name="connsiteX771" fmla="*/ 4968849 w 7467600"/>
              <a:gd name="connsiteY771" fmla="*/ 962318 h 6858000"/>
              <a:gd name="connsiteX772" fmla="*/ 5104039 w 7467600"/>
              <a:gd name="connsiteY772" fmla="*/ 940634 h 6858000"/>
              <a:gd name="connsiteX773" fmla="*/ 5256311 w 7467600"/>
              <a:gd name="connsiteY773" fmla="*/ 916490 h 6858000"/>
              <a:gd name="connsiteX774" fmla="*/ 5377381 w 7467600"/>
              <a:gd name="connsiteY774" fmla="*/ 912671 h 6858000"/>
              <a:gd name="connsiteX775" fmla="*/ 5460148 w 7467600"/>
              <a:gd name="connsiteY775" fmla="*/ 911442 h 6858000"/>
              <a:gd name="connsiteX776" fmla="*/ 5648971 w 7467600"/>
              <a:gd name="connsiteY776" fmla="*/ 891331 h 6858000"/>
              <a:gd name="connsiteX777" fmla="*/ 5844807 w 7467600"/>
              <a:gd name="connsiteY777" fmla="*/ 870718 h 6858000"/>
              <a:gd name="connsiteX778" fmla="*/ 5862975 w 7467600"/>
              <a:gd name="connsiteY778" fmla="*/ 869756 h 6858000"/>
              <a:gd name="connsiteX779" fmla="*/ 5920887 w 7467600"/>
              <a:gd name="connsiteY779" fmla="*/ 865929 h 6858000"/>
              <a:gd name="connsiteX780" fmla="*/ 5504425 w 7467600"/>
              <a:gd name="connsiteY780" fmla="*/ 848067 h 6858000"/>
              <a:gd name="connsiteX781" fmla="*/ 3607114 w 7467600"/>
              <a:gd name="connsiteY781" fmla="*/ 467441 h 6858000"/>
              <a:gd name="connsiteX782" fmla="*/ 3296242 w 7467600"/>
              <a:gd name="connsiteY782" fmla="*/ 807991 h 6858000"/>
              <a:gd name="connsiteX783" fmla="*/ 3174674 w 7467600"/>
              <a:gd name="connsiteY783" fmla="*/ 919759 h 6858000"/>
              <a:gd name="connsiteX784" fmla="*/ 3042978 w 7467600"/>
              <a:gd name="connsiteY784" fmla="*/ 1054894 h 6858000"/>
              <a:gd name="connsiteX785" fmla="*/ 2968914 w 7467600"/>
              <a:gd name="connsiteY785" fmla="*/ 1133756 h 6858000"/>
              <a:gd name="connsiteX786" fmla="*/ 3103823 w 7467600"/>
              <a:gd name="connsiteY786" fmla="*/ 1026814 h 6858000"/>
              <a:gd name="connsiteX787" fmla="*/ 3607114 w 7467600"/>
              <a:gd name="connsiteY787" fmla="*/ 467441 h 6858000"/>
              <a:gd name="connsiteX788" fmla="*/ 3744487 w 7467600"/>
              <a:gd name="connsiteY788" fmla="*/ 383136 h 6858000"/>
              <a:gd name="connsiteX789" fmla="*/ 3970213 w 7467600"/>
              <a:gd name="connsiteY789" fmla="*/ 995559 h 6858000"/>
              <a:gd name="connsiteX790" fmla="*/ 3744487 w 7467600"/>
              <a:gd name="connsiteY790" fmla="*/ 383136 h 6858000"/>
              <a:gd name="connsiteX791" fmla="*/ 3624562 w 7467600"/>
              <a:gd name="connsiteY791" fmla="*/ 367041 h 6858000"/>
              <a:gd name="connsiteX792" fmla="*/ 3489712 w 7467600"/>
              <a:gd name="connsiteY792" fmla="*/ 485386 h 6858000"/>
              <a:gd name="connsiteX793" fmla="*/ 3182994 w 7467600"/>
              <a:gd name="connsiteY793" fmla="*/ 828265 h 6858000"/>
              <a:gd name="connsiteX794" fmla="*/ 2892114 w 7467600"/>
              <a:gd name="connsiteY794" fmla="*/ 1172635 h 6858000"/>
              <a:gd name="connsiteX795" fmla="*/ 3021459 w 7467600"/>
              <a:gd name="connsiteY795" fmla="*/ 1035385 h 6858000"/>
              <a:gd name="connsiteX796" fmla="*/ 3153873 w 7467600"/>
              <a:gd name="connsiteY796" fmla="*/ 898971 h 6858000"/>
              <a:gd name="connsiteX797" fmla="*/ 3276511 w 7467600"/>
              <a:gd name="connsiteY797" fmla="*/ 786423 h 6858000"/>
              <a:gd name="connsiteX798" fmla="*/ 3584154 w 7467600"/>
              <a:gd name="connsiteY798" fmla="*/ 448218 h 6858000"/>
              <a:gd name="connsiteX799" fmla="*/ 3624562 w 7467600"/>
              <a:gd name="connsiteY799" fmla="*/ 367041 h 6858000"/>
              <a:gd name="connsiteX800" fmla="*/ 3766672 w 7467600"/>
              <a:gd name="connsiteY800" fmla="*/ 359429 h 6858000"/>
              <a:gd name="connsiteX801" fmla="*/ 3996338 w 7467600"/>
              <a:gd name="connsiteY801" fmla="*/ 968237 h 6858000"/>
              <a:gd name="connsiteX802" fmla="*/ 3766672 w 7467600"/>
              <a:gd name="connsiteY802" fmla="*/ 359429 h 6858000"/>
              <a:gd name="connsiteX803" fmla="*/ 5805386 w 7467600"/>
              <a:gd name="connsiteY803" fmla="*/ 239240 h 6858000"/>
              <a:gd name="connsiteX804" fmla="*/ 5736947 w 7467600"/>
              <a:gd name="connsiteY804" fmla="*/ 261367 h 6858000"/>
              <a:gd name="connsiteX805" fmla="*/ 5427012 w 7467600"/>
              <a:gd name="connsiteY805" fmla="*/ 311272 h 6858000"/>
              <a:gd name="connsiteX806" fmla="*/ 5147818 w 7467600"/>
              <a:gd name="connsiteY806" fmla="*/ 322112 h 6858000"/>
              <a:gd name="connsiteX807" fmla="*/ 5060854 w 7467600"/>
              <a:gd name="connsiteY807" fmla="*/ 311882 h 6858000"/>
              <a:gd name="connsiteX808" fmla="*/ 4945989 w 7467600"/>
              <a:gd name="connsiteY808" fmla="*/ 300516 h 6858000"/>
              <a:gd name="connsiteX809" fmla="*/ 5410479 w 7467600"/>
              <a:gd name="connsiteY809" fmla="*/ 348434 h 6858000"/>
              <a:gd name="connsiteX810" fmla="*/ 5805386 w 7467600"/>
              <a:gd name="connsiteY810" fmla="*/ 239240 h 6858000"/>
              <a:gd name="connsiteX811" fmla="*/ 5905192 w 7467600"/>
              <a:gd name="connsiteY811" fmla="*/ 163079 h 6858000"/>
              <a:gd name="connsiteX812" fmla="*/ 5865655 w 7467600"/>
              <a:gd name="connsiteY812" fmla="*/ 171901 h 6858000"/>
              <a:gd name="connsiteX813" fmla="*/ 5259740 w 7467600"/>
              <a:gd name="connsiteY813" fmla="*/ 257013 h 6858000"/>
              <a:gd name="connsiteX814" fmla="*/ 5208466 w 7467600"/>
              <a:gd name="connsiteY814" fmla="*/ 257550 h 6858000"/>
              <a:gd name="connsiteX815" fmla="*/ 4980204 w 7467600"/>
              <a:gd name="connsiteY815" fmla="*/ 271903 h 6858000"/>
              <a:gd name="connsiteX816" fmla="*/ 5068068 w 7467600"/>
              <a:gd name="connsiteY816" fmla="*/ 282244 h 6858000"/>
              <a:gd name="connsiteX817" fmla="*/ 5153231 w 7467600"/>
              <a:gd name="connsiteY817" fmla="*/ 292240 h 6858000"/>
              <a:gd name="connsiteX818" fmla="*/ 5426491 w 7467600"/>
              <a:gd name="connsiteY818" fmla="*/ 281128 h 6858000"/>
              <a:gd name="connsiteX819" fmla="*/ 5731212 w 7467600"/>
              <a:gd name="connsiteY819" fmla="*/ 231951 h 6858000"/>
              <a:gd name="connsiteX820" fmla="*/ 5905192 w 7467600"/>
              <a:gd name="connsiteY820" fmla="*/ 163079 h 6858000"/>
              <a:gd name="connsiteX821" fmla="*/ 5944437 w 7467600"/>
              <a:gd name="connsiteY821" fmla="*/ 113829 h 6858000"/>
              <a:gd name="connsiteX822" fmla="*/ 5825032 w 7467600"/>
              <a:gd name="connsiteY822" fmla="*/ 146405 h 6858000"/>
              <a:gd name="connsiteX823" fmla="*/ 4955599 w 7467600"/>
              <a:gd name="connsiteY823" fmla="*/ 247008 h 6858000"/>
              <a:gd name="connsiteX824" fmla="*/ 5210104 w 7467600"/>
              <a:gd name="connsiteY824" fmla="*/ 228123 h 6858000"/>
              <a:gd name="connsiteX825" fmla="*/ 5261015 w 7467600"/>
              <a:gd name="connsiteY825" fmla="*/ 227087 h 6858000"/>
              <a:gd name="connsiteX826" fmla="*/ 5861181 w 7467600"/>
              <a:gd name="connsiteY826" fmla="*/ 143093 h 6858000"/>
              <a:gd name="connsiteX827" fmla="*/ 5961252 w 7467600"/>
              <a:gd name="connsiteY827" fmla="*/ 114820 h 6858000"/>
              <a:gd name="connsiteX828" fmla="*/ 5944437 w 7467600"/>
              <a:gd name="connsiteY828" fmla="*/ 113829 h 6858000"/>
              <a:gd name="connsiteX829" fmla="*/ 3882765 w 7467600"/>
              <a:gd name="connsiteY829" fmla="*/ 0 h 6858000"/>
              <a:gd name="connsiteX830" fmla="*/ 3995099 w 7467600"/>
              <a:gd name="connsiteY830" fmla="*/ 0 h 6858000"/>
              <a:gd name="connsiteX831" fmla="*/ 4163818 w 7467600"/>
              <a:gd name="connsiteY831" fmla="*/ 234104 h 6858000"/>
              <a:gd name="connsiteX832" fmla="*/ 4172099 w 7467600"/>
              <a:gd name="connsiteY832" fmla="*/ 234207 h 6858000"/>
              <a:gd name="connsiteX833" fmla="*/ 4784282 w 7467600"/>
              <a:gd name="connsiteY833" fmla="*/ 276561 h 6858000"/>
              <a:gd name="connsiteX834" fmla="*/ 4801687 w 7467600"/>
              <a:gd name="connsiteY834" fmla="*/ 267764 h 6858000"/>
              <a:gd name="connsiteX835" fmla="*/ 6082788 w 7467600"/>
              <a:gd name="connsiteY835" fmla="*/ 64119 h 6858000"/>
              <a:gd name="connsiteX836" fmla="*/ 6099442 w 7467600"/>
              <a:gd name="connsiteY836" fmla="*/ 82568 h 6858000"/>
              <a:gd name="connsiteX837" fmla="*/ 4804137 w 7467600"/>
              <a:gd name="connsiteY837" fmla="*/ 320931 h 6858000"/>
              <a:gd name="connsiteX838" fmla="*/ 4227047 w 7467600"/>
              <a:gd name="connsiteY838" fmla="*/ 313415 h 6858000"/>
              <a:gd name="connsiteX839" fmla="*/ 4346041 w 7467600"/>
              <a:gd name="connsiteY839" fmla="*/ 456086 h 6858000"/>
              <a:gd name="connsiteX840" fmla="*/ 4870967 w 7467600"/>
              <a:gd name="connsiteY840" fmla="*/ 963061 h 6858000"/>
              <a:gd name="connsiteX841" fmla="*/ 4889647 w 7467600"/>
              <a:gd name="connsiteY841" fmla="*/ 957147 h 6858000"/>
              <a:gd name="connsiteX842" fmla="*/ 5422504 w 7467600"/>
              <a:gd name="connsiteY842" fmla="*/ 805191 h 6858000"/>
              <a:gd name="connsiteX843" fmla="*/ 6087656 w 7467600"/>
              <a:gd name="connsiteY843" fmla="*/ 826703 h 6858000"/>
              <a:gd name="connsiteX844" fmla="*/ 6058717 w 7467600"/>
              <a:gd name="connsiteY844" fmla="*/ 865992 h 6858000"/>
              <a:gd name="connsiteX845" fmla="*/ 4974153 w 7467600"/>
              <a:gd name="connsiteY845" fmla="*/ 1045456 h 6858000"/>
              <a:gd name="connsiteX846" fmla="*/ 5627835 w 7467600"/>
              <a:gd name="connsiteY846" fmla="*/ 1472077 h 6858000"/>
              <a:gd name="connsiteX847" fmla="*/ 5629817 w 7467600"/>
              <a:gd name="connsiteY847" fmla="*/ 1471412 h 6858000"/>
              <a:gd name="connsiteX848" fmla="*/ 5634124 w 7467600"/>
              <a:gd name="connsiteY848" fmla="*/ 1470572 h 6858000"/>
              <a:gd name="connsiteX849" fmla="*/ 5755832 w 7467600"/>
              <a:gd name="connsiteY849" fmla="*/ 1383886 h 6858000"/>
              <a:gd name="connsiteX850" fmla="*/ 6014186 w 7467600"/>
              <a:gd name="connsiteY850" fmla="*/ 1279799 h 6858000"/>
              <a:gd name="connsiteX851" fmla="*/ 6901619 w 7467600"/>
              <a:gd name="connsiteY851" fmla="*/ 1047874 h 6858000"/>
              <a:gd name="connsiteX852" fmla="*/ 6931566 w 7467600"/>
              <a:gd name="connsiteY852" fmla="*/ 1062034 h 6858000"/>
              <a:gd name="connsiteX853" fmla="*/ 5790982 w 7467600"/>
              <a:gd name="connsiteY853" fmla="*/ 1561380 h 6858000"/>
              <a:gd name="connsiteX854" fmla="*/ 6188971 w 7467600"/>
              <a:gd name="connsiteY854" fmla="*/ 1755168 h 6858000"/>
              <a:gd name="connsiteX855" fmla="*/ 6202446 w 7467600"/>
              <a:gd name="connsiteY855" fmla="*/ 1752268 h 6858000"/>
              <a:gd name="connsiteX856" fmla="*/ 7179560 w 7467600"/>
              <a:gd name="connsiteY856" fmla="*/ 1467551 h 6858000"/>
              <a:gd name="connsiteX857" fmla="*/ 7158730 w 7467600"/>
              <a:gd name="connsiteY857" fmla="*/ 1507835 h 6858000"/>
              <a:gd name="connsiteX858" fmla="*/ 6326959 w 7467600"/>
              <a:gd name="connsiteY858" fmla="*/ 1817686 h 6858000"/>
              <a:gd name="connsiteX859" fmla="*/ 6537433 w 7467600"/>
              <a:gd name="connsiteY859" fmla="*/ 1907790 h 6858000"/>
              <a:gd name="connsiteX860" fmla="*/ 6550221 w 7467600"/>
              <a:gd name="connsiteY860" fmla="*/ 1910729 h 6858000"/>
              <a:gd name="connsiteX861" fmla="*/ 6964438 w 7467600"/>
              <a:gd name="connsiteY861" fmla="*/ 2209505 h 6858000"/>
              <a:gd name="connsiteX862" fmla="*/ 7367862 w 7467600"/>
              <a:gd name="connsiteY862" fmla="*/ 2806833 h 6858000"/>
              <a:gd name="connsiteX863" fmla="*/ 7364329 w 7467600"/>
              <a:gd name="connsiteY863" fmla="*/ 2826907 h 6858000"/>
              <a:gd name="connsiteX864" fmla="*/ 7290545 w 7467600"/>
              <a:gd name="connsiteY864" fmla="*/ 2850663 h 6858000"/>
              <a:gd name="connsiteX865" fmla="*/ 6472036 w 7467600"/>
              <a:gd name="connsiteY865" fmla="*/ 1959003 h 6858000"/>
              <a:gd name="connsiteX866" fmla="*/ 5792897 w 7467600"/>
              <a:gd name="connsiteY866" fmla="*/ 1647747 h 6858000"/>
              <a:gd name="connsiteX867" fmla="*/ 5842751 w 7467600"/>
              <a:gd name="connsiteY867" fmla="*/ 1816112 h 6858000"/>
              <a:gd name="connsiteX868" fmla="*/ 5847424 w 7467600"/>
              <a:gd name="connsiteY868" fmla="*/ 1815776 h 6858000"/>
              <a:gd name="connsiteX869" fmla="*/ 6399821 w 7467600"/>
              <a:gd name="connsiteY869" fmla="*/ 2344799 h 6858000"/>
              <a:gd name="connsiteX870" fmla="*/ 6323232 w 7467600"/>
              <a:gd name="connsiteY870" fmla="*/ 2389634 h 6858000"/>
              <a:gd name="connsiteX871" fmla="*/ 5942958 w 7467600"/>
              <a:gd name="connsiteY871" fmla="*/ 2077708 h 6858000"/>
              <a:gd name="connsiteX872" fmla="*/ 5921559 w 7467600"/>
              <a:gd name="connsiteY872" fmla="*/ 2378596 h 6858000"/>
              <a:gd name="connsiteX873" fmla="*/ 5817651 w 7467600"/>
              <a:gd name="connsiteY873" fmla="*/ 3023919 h 6858000"/>
              <a:gd name="connsiteX874" fmla="*/ 5729634 w 7467600"/>
              <a:gd name="connsiteY874" fmla="*/ 3051849 h 6858000"/>
              <a:gd name="connsiteX875" fmla="*/ 5611018 w 7467600"/>
              <a:gd name="connsiteY875" fmla="*/ 2316769 h 6858000"/>
              <a:gd name="connsiteX876" fmla="*/ 5687608 w 7467600"/>
              <a:gd name="connsiteY876" fmla="*/ 2039972 h 6858000"/>
              <a:gd name="connsiteX877" fmla="*/ 5657554 w 7467600"/>
              <a:gd name="connsiteY877" fmla="*/ 1576445 h 6858000"/>
              <a:gd name="connsiteX878" fmla="*/ 5150475 w 7467600"/>
              <a:gd name="connsiteY878" fmla="*/ 1274012 h 6858000"/>
              <a:gd name="connsiteX879" fmla="*/ 5349142 w 7467600"/>
              <a:gd name="connsiteY879" fmla="*/ 2204405 h 6858000"/>
              <a:gd name="connsiteX880" fmla="*/ 5262214 w 7467600"/>
              <a:gd name="connsiteY880" fmla="*/ 2233836 h 6858000"/>
              <a:gd name="connsiteX881" fmla="*/ 4981539 w 7467600"/>
              <a:gd name="connsiteY881" fmla="*/ 1542201 h 6858000"/>
              <a:gd name="connsiteX882" fmla="*/ 4958461 w 7467600"/>
              <a:gd name="connsiteY882" fmla="*/ 1136957 h 6858000"/>
              <a:gd name="connsiteX883" fmla="*/ 4655015 w 7467600"/>
              <a:gd name="connsiteY883" fmla="*/ 891426 h 6858000"/>
              <a:gd name="connsiteX884" fmla="*/ 4348002 w 7467600"/>
              <a:gd name="connsiteY884" fmla="*/ 2205895 h 6858000"/>
              <a:gd name="connsiteX885" fmla="*/ 4262250 w 7467600"/>
              <a:gd name="connsiteY885" fmla="*/ 2219972 h 6858000"/>
              <a:gd name="connsiteX886" fmla="*/ 4550611 w 7467600"/>
              <a:gd name="connsiteY886" fmla="*/ 817540 h 6858000"/>
              <a:gd name="connsiteX887" fmla="*/ 4564418 w 7467600"/>
              <a:gd name="connsiteY887" fmla="*/ 808293 h 6858000"/>
              <a:gd name="connsiteX888" fmla="*/ 4266388 w 7467600"/>
              <a:gd name="connsiteY888" fmla="*/ 500083 h 6858000"/>
              <a:gd name="connsiteX889" fmla="*/ 4032842 w 7467600"/>
              <a:gd name="connsiteY889" fmla="*/ 211809 h 6858000"/>
              <a:gd name="connsiteX890" fmla="*/ 3882765 w 7467600"/>
              <a:gd name="connsiteY890" fmla="*/ 0 h 6858000"/>
              <a:gd name="connsiteX891" fmla="*/ 3721337 w 7467600"/>
              <a:gd name="connsiteY891" fmla="*/ 0 h 6858000"/>
              <a:gd name="connsiteX892" fmla="*/ 3797544 w 7467600"/>
              <a:gd name="connsiteY892" fmla="*/ 0 h 6858000"/>
              <a:gd name="connsiteX893" fmla="*/ 3775734 w 7467600"/>
              <a:gd name="connsiteY893" fmla="*/ 95131 h 6858000"/>
              <a:gd name="connsiteX894" fmla="*/ 3724807 w 7467600"/>
              <a:gd name="connsiteY894" fmla="*/ 272257 h 6858000"/>
              <a:gd name="connsiteX895" fmla="*/ 3726844 w 7467600"/>
              <a:gd name="connsiteY895" fmla="*/ 282988 h 6858000"/>
              <a:gd name="connsiteX896" fmla="*/ 3742664 w 7467600"/>
              <a:gd name="connsiteY896" fmla="*/ 279918 h 6858000"/>
              <a:gd name="connsiteX897" fmla="*/ 4103910 w 7467600"/>
              <a:gd name="connsiteY897" fmla="*/ 1161917 h 6858000"/>
              <a:gd name="connsiteX898" fmla="*/ 4020269 w 7467600"/>
              <a:gd name="connsiteY898" fmla="*/ 1200406 h 6858000"/>
              <a:gd name="connsiteX899" fmla="*/ 3674882 w 7467600"/>
              <a:gd name="connsiteY899" fmla="*/ 488524 h 6858000"/>
              <a:gd name="connsiteX900" fmla="*/ 3132682 w 7467600"/>
              <a:gd name="connsiteY900" fmla="*/ 1072284 h 6858000"/>
              <a:gd name="connsiteX901" fmla="*/ 2716346 w 7467600"/>
              <a:gd name="connsiteY901" fmla="*/ 1276376 h 6858000"/>
              <a:gd name="connsiteX902" fmla="*/ 2716772 w 7467600"/>
              <a:gd name="connsiteY902" fmla="*/ 1255462 h 6858000"/>
              <a:gd name="connsiteX903" fmla="*/ 3471096 w 7467600"/>
              <a:gd name="connsiteY903" fmla="*/ 437072 h 6858000"/>
              <a:gd name="connsiteX904" fmla="*/ 3639057 w 7467600"/>
              <a:gd name="connsiteY904" fmla="*/ 286334 h 6858000"/>
              <a:gd name="connsiteX905" fmla="*/ 3640309 w 7467600"/>
              <a:gd name="connsiteY905" fmla="*/ 284664 h 6858000"/>
              <a:gd name="connsiteX906" fmla="*/ 3646022 w 7467600"/>
              <a:gd name="connsiteY906" fmla="*/ 276711 h 6858000"/>
              <a:gd name="connsiteX907" fmla="*/ 3707943 w 7467600"/>
              <a:gd name="connsiteY907" fmla="*/ 65958 h 6858000"/>
              <a:gd name="connsiteX908" fmla="*/ 3721337 w 7467600"/>
              <a:gd name="connsiteY908" fmla="*/ 0 h 6858000"/>
              <a:gd name="connsiteX909" fmla="*/ 2867960 w 7467600"/>
              <a:gd name="connsiteY909" fmla="*/ 0 h 6858000"/>
              <a:gd name="connsiteX910" fmla="*/ 2926351 w 7467600"/>
              <a:gd name="connsiteY910" fmla="*/ 0 h 6858000"/>
              <a:gd name="connsiteX911" fmla="*/ 2902823 w 7467600"/>
              <a:gd name="connsiteY911" fmla="*/ 262929 h 6858000"/>
              <a:gd name="connsiteX912" fmla="*/ 2940663 w 7467600"/>
              <a:gd name="connsiteY912" fmla="*/ 140884 h 6858000"/>
              <a:gd name="connsiteX913" fmla="*/ 2947039 w 7467600"/>
              <a:gd name="connsiteY913" fmla="*/ 122524 h 6858000"/>
              <a:gd name="connsiteX914" fmla="*/ 2984316 w 7467600"/>
              <a:gd name="connsiteY914" fmla="*/ 0 h 6858000"/>
              <a:gd name="connsiteX915" fmla="*/ 3016114 w 7467600"/>
              <a:gd name="connsiteY915" fmla="*/ 0 h 6858000"/>
              <a:gd name="connsiteX916" fmla="*/ 2979949 w 7467600"/>
              <a:gd name="connsiteY916" fmla="*/ 119274 h 6858000"/>
              <a:gd name="connsiteX917" fmla="*/ 3023879 w 7467600"/>
              <a:gd name="connsiteY917" fmla="*/ 0 h 6858000"/>
              <a:gd name="connsiteX918" fmla="*/ 3105400 w 7467600"/>
              <a:gd name="connsiteY918" fmla="*/ 0 h 6858000"/>
              <a:gd name="connsiteX919" fmla="*/ 3094669 w 7467600"/>
              <a:gd name="connsiteY919" fmla="*/ 30308 h 6858000"/>
              <a:gd name="connsiteX920" fmla="*/ 2901945 w 7467600"/>
              <a:gd name="connsiteY920" fmla="*/ 466538 h 6858000"/>
              <a:gd name="connsiteX921" fmla="*/ 2815209 w 7467600"/>
              <a:gd name="connsiteY921" fmla="*/ 497361 h 6858000"/>
              <a:gd name="connsiteX922" fmla="*/ 2844845 w 7467600"/>
              <a:gd name="connsiteY922" fmla="*/ 127638 h 6858000"/>
              <a:gd name="connsiteX923" fmla="*/ 2867960 w 7467600"/>
              <a:gd name="connsiteY923" fmla="*/ 0 h 6858000"/>
              <a:gd name="connsiteX924" fmla="*/ 1057230 w 7467600"/>
              <a:gd name="connsiteY924" fmla="*/ 0 h 6858000"/>
              <a:gd name="connsiteX925" fmla="*/ 1111003 w 7467600"/>
              <a:gd name="connsiteY925" fmla="*/ 0 h 6858000"/>
              <a:gd name="connsiteX926" fmla="*/ 1125553 w 7467600"/>
              <a:gd name="connsiteY926" fmla="*/ 52588 h 6858000"/>
              <a:gd name="connsiteX927" fmla="*/ 1304276 w 7467600"/>
              <a:gd name="connsiteY927" fmla="*/ 476275 h 6858000"/>
              <a:gd name="connsiteX928" fmla="*/ 1492066 w 7467600"/>
              <a:gd name="connsiteY928" fmla="*/ 886333 h 6858000"/>
              <a:gd name="connsiteX929" fmla="*/ 1423698 w 7467600"/>
              <a:gd name="connsiteY929" fmla="*/ 710817 h 6858000"/>
              <a:gd name="connsiteX930" fmla="*/ 1357609 w 7467600"/>
              <a:gd name="connsiteY930" fmla="*/ 532892 h 6858000"/>
              <a:gd name="connsiteX931" fmla="*/ 1309550 w 7467600"/>
              <a:gd name="connsiteY931" fmla="*/ 374031 h 6858000"/>
              <a:gd name="connsiteX932" fmla="*/ 1193673 w 7467600"/>
              <a:gd name="connsiteY932" fmla="*/ 49533 h 6858000"/>
              <a:gd name="connsiteX933" fmla="*/ 1164391 w 7467600"/>
              <a:gd name="connsiteY933" fmla="*/ 0 h 6858000"/>
              <a:gd name="connsiteX934" fmla="*/ 1200666 w 7467600"/>
              <a:gd name="connsiteY934" fmla="*/ 0 h 6858000"/>
              <a:gd name="connsiteX935" fmla="*/ 1223408 w 7467600"/>
              <a:gd name="connsiteY935" fmla="*/ 38996 h 6858000"/>
              <a:gd name="connsiteX936" fmla="*/ 1339635 w 7467600"/>
              <a:gd name="connsiteY936" fmla="*/ 365517 h 6858000"/>
              <a:gd name="connsiteX937" fmla="*/ 1387469 w 7467600"/>
              <a:gd name="connsiteY937" fmla="*/ 523079 h 6858000"/>
              <a:gd name="connsiteX938" fmla="*/ 1452685 w 7467600"/>
              <a:gd name="connsiteY938" fmla="*/ 699806 h 6858000"/>
              <a:gd name="connsiteX939" fmla="*/ 1492092 w 7467600"/>
              <a:gd name="connsiteY939" fmla="*/ 800424 h 6858000"/>
              <a:gd name="connsiteX940" fmla="*/ 1455302 w 7467600"/>
              <a:gd name="connsiteY940" fmla="*/ 632913 h 6858000"/>
              <a:gd name="connsiteX941" fmla="*/ 1222336 w 7467600"/>
              <a:gd name="connsiteY941" fmla="*/ 9480 h 6858000"/>
              <a:gd name="connsiteX942" fmla="*/ 1214634 w 7467600"/>
              <a:gd name="connsiteY942" fmla="*/ 0 h 6858000"/>
              <a:gd name="connsiteX943" fmla="*/ 1289827 w 7467600"/>
              <a:gd name="connsiteY943" fmla="*/ 0 h 6858000"/>
              <a:gd name="connsiteX944" fmla="*/ 1321076 w 7467600"/>
              <a:gd name="connsiteY944" fmla="*/ 59722 h 6858000"/>
              <a:gd name="connsiteX945" fmla="*/ 1512579 w 7467600"/>
              <a:gd name="connsiteY945" fmla="*/ 626441 h 6858000"/>
              <a:gd name="connsiteX946" fmla="*/ 1506076 w 7467600"/>
              <a:gd name="connsiteY946" fmla="*/ 1089289 h 6858000"/>
              <a:gd name="connsiteX947" fmla="*/ 1486346 w 7467600"/>
              <a:gd name="connsiteY947" fmla="*/ 1079919 h 6858000"/>
              <a:gd name="connsiteX948" fmla="*/ 1070511 w 7467600"/>
              <a:gd name="connsiteY948" fmla="*/ 48609 h 6858000"/>
              <a:gd name="connsiteX949" fmla="*/ 1057230 w 7467600"/>
              <a:gd name="connsiteY949" fmla="*/ 0 h 6858000"/>
              <a:gd name="connsiteX950" fmla="*/ 43151 w 7467600"/>
              <a:gd name="connsiteY950" fmla="*/ 0 h 6858000"/>
              <a:gd name="connsiteX951" fmla="*/ 95283 w 7467600"/>
              <a:gd name="connsiteY951" fmla="*/ 0 h 6858000"/>
              <a:gd name="connsiteX952" fmla="*/ 300708 w 7467600"/>
              <a:gd name="connsiteY952" fmla="*/ 154571 h 6858000"/>
              <a:gd name="connsiteX953" fmla="*/ 530414 w 7467600"/>
              <a:gd name="connsiteY953" fmla="*/ 354673 h 6858000"/>
              <a:gd name="connsiteX954" fmla="*/ 333785 w 7467600"/>
              <a:gd name="connsiteY954" fmla="*/ 161564 h 6858000"/>
              <a:gd name="connsiteX955" fmla="*/ 147005 w 7467600"/>
              <a:gd name="connsiteY955" fmla="*/ 0 h 6858000"/>
              <a:gd name="connsiteX956" fmla="*/ 272509 w 7467600"/>
              <a:gd name="connsiteY956" fmla="*/ 0 h 6858000"/>
              <a:gd name="connsiteX957" fmla="*/ 326276 w 7467600"/>
              <a:gd name="connsiteY957" fmla="*/ 45847 h 6858000"/>
              <a:gd name="connsiteX958" fmla="*/ 823759 w 7467600"/>
              <a:gd name="connsiteY958" fmla="*/ 574145 h 6858000"/>
              <a:gd name="connsiteX959" fmla="*/ 811254 w 7467600"/>
              <a:gd name="connsiteY959" fmla="*/ 665546 h 6858000"/>
              <a:gd name="connsiteX960" fmla="*/ 154042 w 7467600"/>
              <a:gd name="connsiteY960" fmla="*/ 261522 h 6858000"/>
              <a:gd name="connsiteX961" fmla="*/ 13550 w 7467600"/>
              <a:gd name="connsiteY961" fmla="*/ 158423 h 6858000"/>
              <a:gd name="connsiteX962" fmla="*/ 0 w 7467600"/>
              <a:gd name="connsiteY962" fmla="*/ 146618 h 6858000"/>
              <a:gd name="connsiteX963" fmla="*/ 0 w 7467600"/>
              <a:gd name="connsiteY963" fmla="*/ 59161 h 6858000"/>
              <a:gd name="connsiteX964" fmla="*/ 45427 w 7467600"/>
              <a:gd name="connsiteY964" fmla="*/ 101078 h 6858000"/>
              <a:gd name="connsiteX965" fmla="*/ 630103 w 7467600"/>
              <a:gd name="connsiteY965" fmla="*/ 485885 h 6858000"/>
              <a:gd name="connsiteX966" fmla="*/ 532040 w 7467600"/>
              <a:gd name="connsiteY966" fmla="*/ 399359 h 6858000"/>
              <a:gd name="connsiteX967" fmla="*/ 517618 w 7467600"/>
              <a:gd name="connsiteY967" fmla="*/ 385726 h 6858000"/>
              <a:gd name="connsiteX968" fmla="*/ 285074 w 7467600"/>
              <a:gd name="connsiteY968" fmla="*/ 182755 h 6858000"/>
              <a:gd name="connsiteX969" fmla="*/ 43151 w 7467600"/>
              <a:gd name="connsiteY96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259646 w 7467600"/>
              <a:gd name="connsiteY78" fmla="*/ 5765985 h 6858000"/>
              <a:gd name="connsiteX79" fmla="*/ 7467600 w 7467600"/>
              <a:gd name="connsiteY79" fmla="*/ 6012219 h 6858000"/>
              <a:gd name="connsiteX80" fmla="*/ 7356878 w 7467600"/>
              <a:gd name="connsiteY80" fmla="*/ 5981332 h 6858000"/>
              <a:gd name="connsiteX81" fmla="*/ 7467600 w 7467600"/>
              <a:gd name="connsiteY81" fmla="*/ 6117703 h 6858000"/>
              <a:gd name="connsiteX82" fmla="*/ 7467600 w 7467600"/>
              <a:gd name="connsiteY82" fmla="*/ 6163634 h 6858000"/>
              <a:gd name="connsiteX83" fmla="*/ 7403637 w 7467600"/>
              <a:gd name="connsiteY83" fmla="*/ 6083957 h 6858000"/>
              <a:gd name="connsiteX84" fmla="*/ 7254615 w 7467600"/>
              <a:gd name="connsiteY84" fmla="*/ 5911918 h 6858000"/>
              <a:gd name="connsiteX85" fmla="*/ 7312589 w 7467600"/>
              <a:gd name="connsiteY85" fmla="*/ 5982309 h 6858000"/>
              <a:gd name="connsiteX86" fmla="*/ 7448321 w 7467600"/>
              <a:gd name="connsiteY86" fmla="*/ 6190991 h 6858000"/>
              <a:gd name="connsiteX87" fmla="*/ 7467600 w 7467600"/>
              <a:gd name="connsiteY87" fmla="*/ 6221686 h 6858000"/>
              <a:gd name="connsiteX88" fmla="*/ 7467600 w 7467600"/>
              <a:gd name="connsiteY88" fmla="*/ 6334256 h 6858000"/>
              <a:gd name="connsiteX89" fmla="*/ 7454976 w 7467600"/>
              <a:gd name="connsiteY89" fmla="*/ 6318297 h 6858000"/>
              <a:gd name="connsiteX90" fmla="*/ 1456157 w 7467600"/>
              <a:gd name="connsiteY90" fmla="*/ 5371404 h 6858000"/>
              <a:gd name="connsiteX91" fmla="*/ 1244432 w 7467600"/>
              <a:gd name="connsiteY91" fmla="*/ 5385601 h 6858000"/>
              <a:gd name="connsiteX92" fmla="*/ 973990 w 7467600"/>
              <a:gd name="connsiteY92" fmla="*/ 5424940 h 6858000"/>
              <a:gd name="connsiteX93" fmla="*/ 1103809 w 7467600"/>
              <a:gd name="connsiteY93" fmla="*/ 5433720 h 6858000"/>
              <a:gd name="connsiteX94" fmla="*/ 1123454 w 7467600"/>
              <a:gd name="connsiteY94" fmla="*/ 5435727 h 6858000"/>
              <a:gd name="connsiteX95" fmla="*/ 1737017 w 7467600"/>
              <a:gd name="connsiteY95" fmla="*/ 5452183 h 6858000"/>
              <a:gd name="connsiteX96" fmla="*/ 1824397 w 7467600"/>
              <a:gd name="connsiteY96" fmla="*/ 5447757 h 6858000"/>
              <a:gd name="connsiteX97" fmla="*/ 2070059 w 7467600"/>
              <a:gd name="connsiteY97" fmla="*/ 5441660 h 6858000"/>
              <a:gd name="connsiteX98" fmla="*/ 1456157 w 7467600"/>
              <a:gd name="connsiteY98" fmla="*/ 5371404 h 6858000"/>
              <a:gd name="connsiteX99" fmla="*/ 4988186 w 7467600"/>
              <a:gd name="connsiteY99" fmla="*/ 5216467 h 6858000"/>
              <a:gd name="connsiteX100" fmla="*/ 4777334 w 7467600"/>
              <a:gd name="connsiteY100" fmla="*/ 5406072 h 6858000"/>
              <a:gd name="connsiteX101" fmla="*/ 4718341 w 7467600"/>
              <a:gd name="connsiteY101" fmla="*/ 5468043 h 6858000"/>
              <a:gd name="connsiteX102" fmla="*/ 4604655 w 7467600"/>
              <a:gd name="connsiteY102" fmla="*/ 5583434 h 6858000"/>
              <a:gd name="connsiteX103" fmla="*/ 4565074 w 7467600"/>
              <a:gd name="connsiteY103" fmla="*/ 5618550 h 6858000"/>
              <a:gd name="connsiteX104" fmla="*/ 4988186 w 7467600"/>
              <a:gd name="connsiteY104" fmla="*/ 5216467 h 6858000"/>
              <a:gd name="connsiteX105" fmla="*/ 4978032 w 7467600"/>
              <a:gd name="connsiteY105" fmla="*/ 5183809 h 6858000"/>
              <a:gd name="connsiteX106" fmla="*/ 4463413 w 7467600"/>
              <a:gd name="connsiteY106" fmla="*/ 5615162 h 6858000"/>
              <a:gd name="connsiteX107" fmla="*/ 4358134 w 7467600"/>
              <a:gd name="connsiteY107" fmla="*/ 5742791 h 6858000"/>
              <a:gd name="connsiteX108" fmla="*/ 4376219 w 7467600"/>
              <a:gd name="connsiteY108" fmla="*/ 5729027 h 6858000"/>
              <a:gd name="connsiteX109" fmla="*/ 4582340 w 7467600"/>
              <a:gd name="connsiteY109" fmla="*/ 5561037 h 6858000"/>
              <a:gd name="connsiteX110" fmla="*/ 4694684 w 7467600"/>
              <a:gd name="connsiteY110" fmla="*/ 5447098 h 6858000"/>
              <a:gd name="connsiteX111" fmla="*/ 4754123 w 7467600"/>
              <a:gd name="connsiteY111" fmla="*/ 5384643 h 6858000"/>
              <a:gd name="connsiteX112" fmla="*/ 4978032 w 7467600"/>
              <a:gd name="connsiteY112" fmla="*/ 5183809 h 6858000"/>
              <a:gd name="connsiteX113" fmla="*/ 1903353 w 7467600"/>
              <a:gd name="connsiteY113" fmla="*/ 5044827 h 6858000"/>
              <a:gd name="connsiteX114" fmla="*/ 1936931 w 7467600"/>
              <a:gd name="connsiteY114" fmla="*/ 5093954 h 6858000"/>
              <a:gd name="connsiteX115" fmla="*/ 2195868 w 7467600"/>
              <a:gd name="connsiteY115" fmla="*/ 5396574 h 6858000"/>
              <a:gd name="connsiteX116" fmla="*/ 2088852 w 7467600"/>
              <a:gd name="connsiteY116" fmla="*/ 5166123 h 6858000"/>
              <a:gd name="connsiteX117" fmla="*/ 1958241 w 7467600"/>
              <a:gd name="connsiteY117" fmla="*/ 5067955 h 6858000"/>
              <a:gd name="connsiteX118" fmla="*/ 1903353 w 7467600"/>
              <a:gd name="connsiteY118" fmla="*/ 5044827 h 6858000"/>
              <a:gd name="connsiteX119" fmla="*/ 1979378 w 7467600"/>
              <a:gd name="connsiteY119" fmla="*/ 4769504 h 6858000"/>
              <a:gd name="connsiteX120" fmla="*/ 2882120 w 7467600"/>
              <a:gd name="connsiteY120" fmla="*/ 5064547 h 6858000"/>
              <a:gd name="connsiteX121" fmla="*/ 2793103 w 7467600"/>
              <a:gd name="connsiteY121" fmla="*/ 5039699 h 6858000"/>
              <a:gd name="connsiteX122" fmla="*/ 2770041 w 7467600"/>
              <a:gd name="connsiteY122" fmla="*/ 5033634 h 6858000"/>
              <a:gd name="connsiteX123" fmla="*/ 1979378 w 7467600"/>
              <a:gd name="connsiteY123" fmla="*/ 4769504 h 6858000"/>
              <a:gd name="connsiteX124" fmla="*/ 1927410 w 7467600"/>
              <a:gd name="connsiteY124" fmla="*/ 4716164 h 6858000"/>
              <a:gd name="connsiteX125" fmla="*/ 1959587 w 7467600"/>
              <a:gd name="connsiteY125" fmla="*/ 4728849 h 6858000"/>
              <a:gd name="connsiteX126" fmla="*/ 2777707 w 7467600"/>
              <a:gd name="connsiteY126" fmla="*/ 5003991 h 6858000"/>
              <a:gd name="connsiteX127" fmla="*/ 2800768 w 7467600"/>
              <a:gd name="connsiteY127" fmla="*/ 5010056 h 6858000"/>
              <a:gd name="connsiteX128" fmla="*/ 2879408 w 7467600"/>
              <a:gd name="connsiteY128" fmla="*/ 5031590 h 6858000"/>
              <a:gd name="connsiteX129" fmla="*/ 2862295 w 7467600"/>
              <a:gd name="connsiteY129" fmla="*/ 5022958 h 6858000"/>
              <a:gd name="connsiteX130" fmla="*/ 2813343 w 7467600"/>
              <a:gd name="connsiteY130" fmla="*/ 4998369 h 6858000"/>
              <a:gd name="connsiteX131" fmla="*/ 2646245 w 7467600"/>
              <a:gd name="connsiteY131" fmla="*/ 4930999 h 6858000"/>
              <a:gd name="connsiteX132" fmla="*/ 1999243 w 7467600"/>
              <a:gd name="connsiteY132" fmla="*/ 4730524 h 6858000"/>
              <a:gd name="connsiteX133" fmla="*/ 1979527 w 7467600"/>
              <a:gd name="connsiteY133" fmla="*/ 4726651 h 6858000"/>
              <a:gd name="connsiteX134" fmla="*/ 1927410 w 7467600"/>
              <a:gd name="connsiteY134" fmla="*/ 4716164 h 6858000"/>
              <a:gd name="connsiteX135" fmla="*/ 1997014 w 7467600"/>
              <a:gd name="connsiteY135" fmla="*/ 4698007 h 6858000"/>
              <a:gd name="connsiteX136" fmla="*/ 2005458 w 7467600"/>
              <a:gd name="connsiteY136" fmla="*/ 4699540 h 6858000"/>
              <a:gd name="connsiteX137" fmla="*/ 2657186 w 7467600"/>
              <a:gd name="connsiteY137" fmla="*/ 4901687 h 6858000"/>
              <a:gd name="connsiteX138" fmla="*/ 2826662 w 7467600"/>
              <a:gd name="connsiteY138" fmla="*/ 4970362 h 6858000"/>
              <a:gd name="connsiteX139" fmla="*/ 2876100 w 7467600"/>
              <a:gd name="connsiteY139" fmla="*/ 4995397 h 6858000"/>
              <a:gd name="connsiteX140" fmla="*/ 3042600 w 7467600"/>
              <a:gd name="connsiteY140" fmla="*/ 5059532 h 6858000"/>
              <a:gd name="connsiteX141" fmla="*/ 1997014 w 7467600"/>
              <a:gd name="connsiteY141" fmla="*/ 4698007 h 6858000"/>
              <a:gd name="connsiteX142" fmla="*/ 2305292 w 7467600"/>
              <a:gd name="connsiteY142" fmla="*/ 4219492 h 6858000"/>
              <a:gd name="connsiteX143" fmla="*/ 3360922 w 7467600"/>
              <a:gd name="connsiteY143" fmla="*/ 4529373 h 6858000"/>
              <a:gd name="connsiteX144" fmla="*/ 3492420 w 7467600"/>
              <a:gd name="connsiteY144" fmla="*/ 4510145 h 6858000"/>
              <a:gd name="connsiteX145" fmla="*/ 3364086 w 7467600"/>
              <a:gd name="connsiteY145" fmla="*/ 4480340 h 6858000"/>
              <a:gd name="connsiteX146" fmla="*/ 3225818 w 7467600"/>
              <a:gd name="connsiteY146" fmla="*/ 4411822 h 6858000"/>
              <a:gd name="connsiteX147" fmla="*/ 3129696 w 7467600"/>
              <a:gd name="connsiteY147" fmla="*/ 4360704 h 6858000"/>
              <a:gd name="connsiteX148" fmla="*/ 2814545 w 7467600"/>
              <a:gd name="connsiteY148" fmla="*/ 4282955 h 6858000"/>
              <a:gd name="connsiteX149" fmla="*/ 2305292 w 7467600"/>
              <a:gd name="connsiteY149" fmla="*/ 4219492 h 6858000"/>
              <a:gd name="connsiteX150" fmla="*/ 2626982 w 7467600"/>
              <a:gd name="connsiteY150" fmla="*/ 4206450 h 6858000"/>
              <a:gd name="connsiteX151" fmla="*/ 2490617 w 7467600"/>
              <a:gd name="connsiteY151" fmla="*/ 4206951 h 6858000"/>
              <a:gd name="connsiteX152" fmla="*/ 2819869 w 7467600"/>
              <a:gd name="connsiteY152" fmla="*/ 4252936 h 6858000"/>
              <a:gd name="connsiteX153" fmla="*/ 3143018 w 7467600"/>
              <a:gd name="connsiteY153" fmla="*/ 4332698 h 6858000"/>
              <a:gd name="connsiteX154" fmla="*/ 3241520 w 7467600"/>
              <a:gd name="connsiteY154" fmla="*/ 4385112 h 6858000"/>
              <a:gd name="connsiteX155" fmla="*/ 3374575 w 7467600"/>
              <a:gd name="connsiteY155" fmla="*/ 4451517 h 6858000"/>
              <a:gd name="connsiteX156" fmla="*/ 3505221 w 7467600"/>
              <a:gd name="connsiteY156" fmla="*/ 4480757 h 6858000"/>
              <a:gd name="connsiteX157" fmla="*/ 2626982 w 7467600"/>
              <a:gd name="connsiteY157" fmla="*/ 4206450 h 6858000"/>
              <a:gd name="connsiteX158" fmla="*/ 1310106 w 7467600"/>
              <a:gd name="connsiteY158" fmla="*/ 3943217 h 6858000"/>
              <a:gd name="connsiteX159" fmla="*/ 854994 w 7467600"/>
              <a:gd name="connsiteY159" fmla="*/ 4399136 h 6858000"/>
              <a:gd name="connsiteX160" fmla="*/ 742462 w 7467600"/>
              <a:gd name="connsiteY160" fmla="*/ 4594648 h 6858000"/>
              <a:gd name="connsiteX161" fmla="*/ 820602 w 7467600"/>
              <a:gd name="connsiteY161" fmla="*/ 4485915 h 6858000"/>
              <a:gd name="connsiteX162" fmla="*/ 878295 w 7467600"/>
              <a:gd name="connsiteY162" fmla="*/ 4403594 h 6858000"/>
              <a:gd name="connsiteX163" fmla="*/ 1240607 w 7467600"/>
              <a:gd name="connsiteY163" fmla="*/ 4010401 h 6858000"/>
              <a:gd name="connsiteX164" fmla="*/ 1310106 w 7467600"/>
              <a:gd name="connsiteY164" fmla="*/ 3943217 h 6858000"/>
              <a:gd name="connsiteX165" fmla="*/ 1423113 w 7467600"/>
              <a:gd name="connsiteY165" fmla="*/ 3874565 h 6858000"/>
              <a:gd name="connsiteX166" fmla="*/ 1260565 w 7467600"/>
              <a:gd name="connsiteY166" fmla="*/ 4031982 h 6858000"/>
              <a:gd name="connsiteX167" fmla="*/ 901900 w 7467600"/>
              <a:gd name="connsiteY167" fmla="*/ 4421236 h 6858000"/>
              <a:gd name="connsiteX168" fmla="*/ 845044 w 7467600"/>
              <a:gd name="connsiteY168" fmla="*/ 4502436 h 6858000"/>
              <a:gd name="connsiteX169" fmla="*/ 685926 w 7467600"/>
              <a:gd name="connsiteY169" fmla="*/ 4703069 h 6858000"/>
              <a:gd name="connsiteX170" fmla="*/ 684248 w 7467600"/>
              <a:gd name="connsiteY170" fmla="*/ 4706721 h 6858000"/>
              <a:gd name="connsiteX171" fmla="*/ 1423113 w 7467600"/>
              <a:gd name="connsiteY171" fmla="*/ 3874565 h 6858000"/>
              <a:gd name="connsiteX172" fmla="*/ 3316479 w 7467600"/>
              <a:gd name="connsiteY172" fmla="*/ 3872136 h 6858000"/>
              <a:gd name="connsiteX173" fmla="*/ 3546806 w 7467600"/>
              <a:gd name="connsiteY173" fmla="*/ 4356139 h 6858000"/>
              <a:gd name="connsiteX174" fmla="*/ 3364433 w 7467600"/>
              <a:gd name="connsiteY174" fmla="*/ 3953121 h 6858000"/>
              <a:gd name="connsiteX175" fmla="*/ 3316479 w 7467600"/>
              <a:gd name="connsiteY175" fmla="*/ 3872136 h 6858000"/>
              <a:gd name="connsiteX176" fmla="*/ 3291335 w 7467600"/>
              <a:gd name="connsiteY176" fmla="*/ 3767420 h 6858000"/>
              <a:gd name="connsiteX177" fmla="*/ 3390805 w 7467600"/>
              <a:gd name="connsiteY177" fmla="*/ 3937163 h 6858000"/>
              <a:gd name="connsiteX178" fmla="*/ 3579062 w 7467600"/>
              <a:gd name="connsiteY178" fmla="*/ 4359040 h 6858000"/>
              <a:gd name="connsiteX179" fmla="*/ 3467355 w 7467600"/>
              <a:gd name="connsiteY179" fmla="*/ 3988130 h 6858000"/>
              <a:gd name="connsiteX180" fmla="*/ 3310753 w 7467600"/>
              <a:gd name="connsiteY180" fmla="*/ 3787140 h 6858000"/>
              <a:gd name="connsiteX181" fmla="*/ 3291335 w 7467600"/>
              <a:gd name="connsiteY181" fmla="*/ 3767420 h 6858000"/>
              <a:gd name="connsiteX182" fmla="*/ 1635889 w 7467600"/>
              <a:gd name="connsiteY182" fmla="*/ 3709494 h 6858000"/>
              <a:gd name="connsiteX183" fmla="*/ 1634800 w 7467600"/>
              <a:gd name="connsiteY183" fmla="*/ 3731111 h 6858000"/>
              <a:gd name="connsiteX184" fmla="*/ 1635889 w 7467600"/>
              <a:gd name="connsiteY184" fmla="*/ 3709494 h 6858000"/>
              <a:gd name="connsiteX185" fmla="*/ 1510397 w 7467600"/>
              <a:gd name="connsiteY185" fmla="*/ 3684705 h 6858000"/>
              <a:gd name="connsiteX186" fmla="*/ 1146550 w 7467600"/>
              <a:gd name="connsiteY186" fmla="*/ 3802012 h 6858000"/>
              <a:gd name="connsiteX187" fmla="*/ 698834 w 7467600"/>
              <a:gd name="connsiteY187" fmla="*/ 3952272 h 6858000"/>
              <a:gd name="connsiteX188" fmla="*/ 34256 w 7467600"/>
              <a:gd name="connsiteY188" fmla="*/ 4347603 h 6858000"/>
              <a:gd name="connsiteX189" fmla="*/ 527241 w 7467600"/>
              <a:gd name="connsiteY189" fmla="*/ 4065078 h 6858000"/>
              <a:gd name="connsiteX190" fmla="*/ 1510397 w 7467600"/>
              <a:gd name="connsiteY190" fmla="*/ 3684705 h 6858000"/>
              <a:gd name="connsiteX191" fmla="*/ 1313114 w 7467600"/>
              <a:gd name="connsiteY191" fmla="*/ 3655216 h 6858000"/>
              <a:gd name="connsiteX192" fmla="*/ 1109304 w 7467600"/>
              <a:gd name="connsiteY192" fmla="*/ 3669030 h 6858000"/>
              <a:gd name="connsiteX193" fmla="*/ 8129 w 7467600"/>
              <a:gd name="connsiteY193" fmla="*/ 4330519 h 6858000"/>
              <a:gd name="connsiteX194" fmla="*/ 687572 w 7467600"/>
              <a:gd name="connsiteY194" fmla="*/ 3925629 h 6858000"/>
              <a:gd name="connsiteX195" fmla="*/ 1138365 w 7467600"/>
              <a:gd name="connsiteY195" fmla="*/ 3774515 h 6858000"/>
              <a:gd name="connsiteX196" fmla="*/ 1505579 w 7467600"/>
              <a:gd name="connsiteY196" fmla="*/ 3655526 h 6858000"/>
              <a:gd name="connsiteX197" fmla="*/ 1313114 w 7467600"/>
              <a:gd name="connsiteY197" fmla="*/ 3655216 h 6858000"/>
              <a:gd name="connsiteX198" fmla="*/ 3655073 w 7467600"/>
              <a:gd name="connsiteY198" fmla="*/ 3650884 h 6858000"/>
              <a:gd name="connsiteX199" fmla="*/ 3989938 w 7467600"/>
              <a:gd name="connsiteY199" fmla="*/ 3991685 h 6858000"/>
              <a:gd name="connsiteX200" fmla="*/ 4393907 w 7467600"/>
              <a:gd name="connsiteY200" fmla="*/ 4261258 h 6858000"/>
              <a:gd name="connsiteX201" fmla="*/ 4648051 w 7467600"/>
              <a:gd name="connsiteY201" fmla="*/ 4374051 h 6858000"/>
              <a:gd name="connsiteX202" fmla="*/ 4383389 w 7467600"/>
              <a:gd name="connsiteY202" fmla="*/ 4184369 h 6858000"/>
              <a:gd name="connsiteX203" fmla="*/ 4165508 w 7467600"/>
              <a:gd name="connsiteY203" fmla="*/ 4035196 h 6858000"/>
              <a:gd name="connsiteX204" fmla="*/ 4068162 w 7467600"/>
              <a:gd name="connsiteY204" fmla="*/ 3953394 h 6858000"/>
              <a:gd name="connsiteX205" fmla="*/ 3981416 w 7467600"/>
              <a:gd name="connsiteY205" fmla="*/ 3880482 h 6858000"/>
              <a:gd name="connsiteX206" fmla="*/ 3800147 w 7467600"/>
              <a:gd name="connsiteY206" fmla="*/ 3749872 h 6858000"/>
              <a:gd name="connsiteX207" fmla="*/ 3655073 w 7467600"/>
              <a:gd name="connsiteY207" fmla="*/ 3650884 h 6858000"/>
              <a:gd name="connsiteX208" fmla="*/ 3670252 w 7467600"/>
              <a:gd name="connsiteY208" fmla="*/ 3622798 h 6858000"/>
              <a:gd name="connsiteX209" fmla="*/ 3817258 w 7467600"/>
              <a:gd name="connsiteY209" fmla="*/ 3723577 h 6858000"/>
              <a:gd name="connsiteX210" fmla="*/ 4000461 w 7467600"/>
              <a:gd name="connsiteY210" fmla="*/ 3855966 h 6858000"/>
              <a:gd name="connsiteX211" fmla="*/ 4088180 w 7467600"/>
              <a:gd name="connsiteY211" fmla="*/ 3929774 h 6858000"/>
              <a:gd name="connsiteX212" fmla="*/ 4184555 w 7467600"/>
              <a:gd name="connsiteY212" fmla="*/ 4010683 h 6858000"/>
              <a:gd name="connsiteX213" fmla="*/ 4399563 w 7467600"/>
              <a:gd name="connsiteY213" fmla="*/ 4158106 h 6858000"/>
              <a:gd name="connsiteX214" fmla="*/ 4684469 w 7467600"/>
              <a:gd name="connsiteY214" fmla="*/ 4364680 h 6858000"/>
              <a:gd name="connsiteX215" fmla="*/ 4690271 w 7467600"/>
              <a:gd name="connsiteY215" fmla="*/ 4370034 h 6858000"/>
              <a:gd name="connsiteX216" fmla="*/ 4136093 w 7467600"/>
              <a:gd name="connsiteY216" fmla="*/ 3858466 h 6858000"/>
              <a:gd name="connsiteX217" fmla="*/ 3670252 w 7467600"/>
              <a:gd name="connsiteY217" fmla="*/ 3622798 h 6858000"/>
              <a:gd name="connsiteX218" fmla="*/ 4440129 w 7467600"/>
              <a:gd name="connsiteY218" fmla="*/ 3448571 h 6858000"/>
              <a:gd name="connsiteX219" fmla="*/ 4856525 w 7467600"/>
              <a:gd name="connsiteY219" fmla="*/ 3915351 h 6858000"/>
              <a:gd name="connsiteX220" fmla="*/ 5059055 w 7467600"/>
              <a:gd name="connsiteY220" fmla="*/ 4108918 h 6858000"/>
              <a:gd name="connsiteX221" fmla="*/ 5290070 w 7467600"/>
              <a:gd name="connsiteY221" fmla="*/ 4263619 h 6858000"/>
              <a:gd name="connsiteX222" fmla="*/ 4834991 w 7467600"/>
              <a:gd name="connsiteY222" fmla="*/ 3830985 h 6858000"/>
              <a:gd name="connsiteX223" fmla="*/ 4440129 w 7467600"/>
              <a:gd name="connsiteY223" fmla="*/ 3448571 h 6858000"/>
              <a:gd name="connsiteX224" fmla="*/ 4441737 w 7467600"/>
              <a:gd name="connsiteY224" fmla="*/ 3399734 h 6858000"/>
              <a:gd name="connsiteX225" fmla="*/ 4431236 w 7467600"/>
              <a:gd name="connsiteY225" fmla="*/ 3400954 h 6858000"/>
              <a:gd name="connsiteX226" fmla="*/ 4557150 w 7467600"/>
              <a:gd name="connsiteY226" fmla="*/ 3510023 h 6858000"/>
              <a:gd name="connsiteX227" fmla="*/ 4856936 w 7467600"/>
              <a:gd name="connsiteY227" fmla="*/ 3809146 h 6858000"/>
              <a:gd name="connsiteX228" fmla="*/ 5111996 w 7467600"/>
              <a:gd name="connsiteY228" fmla="*/ 4065759 h 6858000"/>
              <a:gd name="connsiteX229" fmla="*/ 5388878 w 7467600"/>
              <a:gd name="connsiteY229" fmla="*/ 4300185 h 6858000"/>
              <a:gd name="connsiteX230" fmla="*/ 5425556 w 7467600"/>
              <a:gd name="connsiteY230" fmla="*/ 4308967 h 6858000"/>
              <a:gd name="connsiteX231" fmla="*/ 4943646 w 7467600"/>
              <a:gd name="connsiteY231" fmla="*/ 3822916 h 6858000"/>
              <a:gd name="connsiteX232" fmla="*/ 4594837 w 7467600"/>
              <a:gd name="connsiteY232" fmla="*/ 3532274 h 6858000"/>
              <a:gd name="connsiteX233" fmla="*/ 4441737 w 7467600"/>
              <a:gd name="connsiteY233" fmla="*/ 3399734 h 6858000"/>
              <a:gd name="connsiteX234" fmla="*/ 5425834 w 7467600"/>
              <a:gd name="connsiteY234" fmla="*/ 3162785 h 6858000"/>
              <a:gd name="connsiteX235" fmla="*/ 5401644 w 7467600"/>
              <a:gd name="connsiteY235" fmla="*/ 3617847 h 6858000"/>
              <a:gd name="connsiteX236" fmla="*/ 5467256 w 7467600"/>
              <a:gd name="connsiteY236" fmla="*/ 4175494 h 6858000"/>
              <a:gd name="connsiteX237" fmla="*/ 5448069 w 7467600"/>
              <a:gd name="connsiteY237" fmla="*/ 3567554 h 6858000"/>
              <a:gd name="connsiteX238" fmla="*/ 5425834 w 7467600"/>
              <a:gd name="connsiteY238" fmla="*/ 3162785 h 6858000"/>
              <a:gd name="connsiteX239" fmla="*/ 1318687 w 7467600"/>
              <a:gd name="connsiteY239" fmla="*/ 3113840 h 6858000"/>
              <a:gd name="connsiteX240" fmla="*/ 1066793 w 7467600"/>
              <a:gd name="connsiteY240" fmla="*/ 3212171 h 6858000"/>
              <a:gd name="connsiteX241" fmla="*/ 993319 w 7467600"/>
              <a:gd name="connsiteY241" fmla="*/ 3247648 h 6858000"/>
              <a:gd name="connsiteX242" fmla="*/ 853081 w 7467600"/>
              <a:gd name="connsiteY242" fmla="*/ 3312410 h 6858000"/>
              <a:gd name="connsiteX243" fmla="*/ 805957 w 7467600"/>
              <a:gd name="connsiteY243" fmla="*/ 3330443 h 6858000"/>
              <a:gd name="connsiteX244" fmla="*/ 1318687 w 7467600"/>
              <a:gd name="connsiteY244" fmla="*/ 3113840 h 6858000"/>
              <a:gd name="connsiteX245" fmla="*/ 5453702 w 7467600"/>
              <a:gd name="connsiteY245" fmla="*/ 3090882 h 6858000"/>
              <a:gd name="connsiteX246" fmla="*/ 5480135 w 7467600"/>
              <a:gd name="connsiteY246" fmla="*/ 3565802 h 6858000"/>
              <a:gd name="connsiteX247" fmla="*/ 5499023 w 7467600"/>
              <a:gd name="connsiteY247" fmla="*/ 4166310 h 6858000"/>
              <a:gd name="connsiteX248" fmla="*/ 5547022 w 7467600"/>
              <a:gd name="connsiteY248" fmla="*/ 3607838 h 6858000"/>
              <a:gd name="connsiteX249" fmla="*/ 5515964 w 7467600"/>
              <a:gd name="connsiteY249" fmla="*/ 3378541 h 6858000"/>
              <a:gd name="connsiteX250" fmla="*/ 5453702 w 7467600"/>
              <a:gd name="connsiteY250" fmla="*/ 3090882 h 6858000"/>
              <a:gd name="connsiteX251" fmla="*/ 1238695 w 7467600"/>
              <a:gd name="connsiteY251" fmla="*/ 3076820 h 6858000"/>
              <a:gd name="connsiteX252" fmla="*/ 716371 w 7467600"/>
              <a:gd name="connsiteY252" fmla="*/ 3293249 h 6858000"/>
              <a:gd name="connsiteX253" fmla="*/ 579522 w 7467600"/>
              <a:gd name="connsiteY253" fmla="*/ 3371759 h 6858000"/>
              <a:gd name="connsiteX254" fmla="*/ 600288 w 7467600"/>
              <a:gd name="connsiteY254" fmla="*/ 3365555 h 6858000"/>
              <a:gd name="connsiteX255" fmla="*/ 840692 w 7467600"/>
              <a:gd name="connsiteY255" fmla="*/ 3284921 h 6858000"/>
              <a:gd name="connsiteX256" fmla="*/ 979248 w 7467600"/>
              <a:gd name="connsiteY256" fmla="*/ 3221003 h 6858000"/>
              <a:gd name="connsiteX257" fmla="*/ 1053282 w 7467600"/>
              <a:gd name="connsiteY257" fmla="*/ 3185247 h 6858000"/>
              <a:gd name="connsiteX258" fmla="*/ 1320603 w 7467600"/>
              <a:gd name="connsiteY258" fmla="*/ 3081281 h 6858000"/>
              <a:gd name="connsiteX259" fmla="*/ 1238695 w 7467600"/>
              <a:gd name="connsiteY259" fmla="*/ 3076820 h 6858000"/>
              <a:gd name="connsiteX260" fmla="*/ 5425627 w 7467600"/>
              <a:gd name="connsiteY260" fmla="*/ 2954192 h 6858000"/>
              <a:gd name="connsiteX261" fmla="*/ 5470770 w 7467600"/>
              <a:gd name="connsiteY261" fmla="*/ 3005435 h 6858000"/>
              <a:gd name="connsiteX262" fmla="*/ 5519779 w 7467600"/>
              <a:gd name="connsiteY262" fmla="*/ 4359223 h 6858000"/>
              <a:gd name="connsiteX263" fmla="*/ 5520293 w 7467600"/>
              <a:gd name="connsiteY263" fmla="*/ 4360602 h 6858000"/>
              <a:gd name="connsiteX264" fmla="*/ 5767221 w 7467600"/>
              <a:gd name="connsiteY264" fmla="*/ 4665564 h 6858000"/>
              <a:gd name="connsiteX265" fmla="*/ 6937169 w 7467600"/>
              <a:gd name="connsiteY265" fmla="*/ 4815941 h 6858000"/>
              <a:gd name="connsiteX266" fmla="*/ 6953922 w 7467600"/>
              <a:gd name="connsiteY266" fmla="*/ 4890068 h 6858000"/>
              <a:gd name="connsiteX267" fmla="*/ 6071359 w 7467600"/>
              <a:gd name="connsiteY267" fmla="*/ 4770770 h 6858000"/>
              <a:gd name="connsiteX268" fmla="*/ 6038839 w 7467600"/>
              <a:gd name="connsiteY268" fmla="*/ 4764474 h 6858000"/>
              <a:gd name="connsiteX269" fmla="*/ 6038706 w 7467600"/>
              <a:gd name="connsiteY269" fmla="*/ 4763847 h 6858000"/>
              <a:gd name="connsiteX270" fmla="*/ 6037784 w 7467600"/>
              <a:gd name="connsiteY270" fmla="*/ 4764270 h 6858000"/>
              <a:gd name="connsiteX271" fmla="*/ 6038839 w 7467600"/>
              <a:gd name="connsiteY271" fmla="*/ 4764474 h 6858000"/>
              <a:gd name="connsiteX272" fmla="*/ 6040338 w 7467600"/>
              <a:gd name="connsiteY272" fmla="*/ 4771418 h 6858000"/>
              <a:gd name="connsiteX273" fmla="*/ 6024488 w 7467600"/>
              <a:gd name="connsiteY273" fmla="*/ 4809903 h 6858000"/>
              <a:gd name="connsiteX274" fmla="*/ 5599771 w 7467600"/>
              <a:gd name="connsiteY274" fmla="*/ 5509652 h 6858000"/>
              <a:gd name="connsiteX275" fmla="*/ 5548843 w 7467600"/>
              <a:gd name="connsiteY275" fmla="*/ 5563845 h 6858000"/>
              <a:gd name="connsiteX276" fmla="*/ 5940952 w 7467600"/>
              <a:gd name="connsiteY276" fmla="*/ 6250028 h 6858000"/>
              <a:gd name="connsiteX277" fmla="*/ 6043441 w 7467600"/>
              <a:gd name="connsiteY277" fmla="*/ 6665847 h 6858000"/>
              <a:gd name="connsiteX278" fmla="*/ 6093432 w 7467600"/>
              <a:gd name="connsiteY278" fmla="*/ 6858000 h 6858000"/>
              <a:gd name="connsiteX279" fmla="*/ 6034344 w 7467600"/>
              <a:gd name="connsiteY279" fmla="*/ 6858000 h 6858000"/>
              <a:gd name="connsiteX280" fmla="*/ 6026679 w 7467600"/>
              <a:gd name="connsiteY280" fmla="*/ 6836959 h 6858000"/>
              <a:gd name="connsiteX281" fmla="*/ 5800441 w 7467600"/>
              <a:gd name="connsiteY281" fmla="*/ 6335286 h 6858000"/>
              <a:gd name="connsiteX282" fmla="*/ 5526562 w 7467600"/>
              <a:gd name="connsiteY282" fmla="*/ 5705388 h 6858000"/>
              <a:gd name="connsiteX283" fmla="*/ 5519640 w 7467600"/>
              <a:gd name="connsiteY283" fmla="*/ 5683774 h 6858000"/>
              <a:gd name="connsiteX284" fmla="*/ 5844559 w 7467600"/>
              <a:gd name="connsiteY284" fmla="*/ 6553349 h 6858000"/>
              <a:gd name="connsiteX285" fmla="*/ 5975994 w 7467600"/>
              <a:gd name="connsiteY285" fmla="*/ 6858000 h 6858000"/>
              <a:gd name="connsiteX286" fmla="*/ 5898547 w 7467600"/>
              <a:gd name="connsiteY286" fmla="*/ 6858000 h 6858000"/>
              <a:gd name="connsiteX287" fmla="*/ 5682041 w 7467600"/>
              <a:gd name="connsiteY287" fmla="*/ 6355860 h 6858000"/>
              <a:gd name="connsiteX288" fmla="*/ 5461758 w 7467600"/>
              <a:gd name="connsiteY288" fmla="*/ 5820220 h 6858000"/>
              <a:gd name="connsiteX289" fmla="*/ 5237282 w 7467600"/>
              <a:gd name="connsiteY289" fmla="*/ 6579086 h 6858000"/>
              <a:gd name="connsiteX290" fmla="*/ 5115009 w 7467600"/>
              <a:gd name="connsiteY290" fmla="*/ 6858000 h 6858000"/>
              <a:gd name="connsiteX291" fmla="*/ 5028074 w 7467600"/>
              <a:gd name="connsiteY291" fmla="*/ 6858000 h 6858000"/>
              <a:gd name="connsiteX292" fmla="*/ 5079508 w 7467600"/>
              <a:gd name="connsiteY292" fmla="*/ 6749074 h 6858000"/>
              <a:gd name="connsiteX293" fmla="*/ 5371846 w 7467600"/>
              <a:gd name="connsiteY293" fmla="*/ 5924413 h 6858000"/>
              <a:gd name="connsiteX294" fmla="*/ 5270512 w 7467600"/>
              <a:gd name="connsiteY294" fmla="*/ 6138975 h 6858000"/>
              <a:gd name="connsiteX295" fmla="*/ 5062409 w 7467600"/>
              <a:gd name="connsiteY295" fmla="*/ 6653544 h 6858000"/>
              <a:gd name="connsiteX296" fmla="*/ 5036628 w 7467600"/>
              <a:gd name="connsiteY296" fmla="*/ 6754247 h 6858000"/>
              <a:gd name="connsiteX297" fmla="*/ 5009112 w 7467600"/>
              <a:gd name="connsiteY297" fmla="*/ 6858000 h 6858000"/>
              <a:gd name="connsiteX298" fmla="*/ 4976679 w 7467600"/>
              <a:gd name="connsiteY298" fmla="*/ 6858000 h 6858000"/>
              <a:gd name="connsiteX299" fmla="*/ 5006537 w 7467600"/>
              <a:gd name="connsiteY299" fmla="*/ 6747068 h 6858000"/>
              <a:gd name="connsiteX300" fmla="*/ 5032723 w 7467600"/>
              <a:gd name="connsiteY300" fmla="*/ 6644957 h 6858000"/>
              <a:gd name="connsiteX301" fmla="*/ 5242949 w 7467600"/>
              <a:gd name="connsiteY301" fmla="*/ 6125175 h 6858000"/>
              <a:gd name="connsiteX302" fmla="*/ 5286321 w 7467600"/>
              <a:gd name="connsiteY302" fmla="*/ 6033555 h 6858000"/>
              <a:gd name="connsiteX303" fmla="*/ 5008210 w 7467600"/>
              <a:gd name="connsiteY303" fmla="*/ 6649194 h 6858000"/>
              <a:gd name="connsiteX304" fmla="*/ 4986321 w 7467600"/>
              <a:gd name="connsiteY304" fmla="*/ 6765687 h 6858000"/>
              <a:gd name="connsiteX305" fmla="*/ 4973474 w 7467600"/>
              <a:gd name="connsiteY305" fmla="*/ 6858000 h 6858000"/>
              <a:gd name="connsiteX306" fmla="*/ 4907178 w 7467600"/>
              <a:gd name="connsiteY306" fmla="*/ 6858000 h 6858000"/>
              <a:gd name="connsiteX307" fmla="*/ 4910810 w 7467600"/>
              <a:gd name="connsiteY307" fmla="*/ 6829660 h 6858000"/>
              <a:gd name="connsiteX308" fmla="*/ 4987461 w 7467600"/>
              <a:gd name="connsiteY308" fmla="*/ 6432994 h 6858000"/>
              <a:gd name="connsiteX309" fmla="*/ 5179262 w 7467600"/>
              <a:gd name="connsiteY309" fmla="*/ 6035044 h 6858000"/>
              <a:gd name="connsiteX310" fmla="*/ 4689678 w 7467600"/>
              <a:gd name="connsiteY310" fmla="*/ 6440241 h 6858000"/>
              <a:gd name="connsiteX311" fmla="*/ 4477543 w 7467600"/>
              <a:gd name="connsiteY311" fmla="*/ 6674836 h 6858000"/>
              <a:gd name="connsiteX312" fmla="*/ 4329957 w 7467600"/>
              <a:gd name="connsiteY312" fmla="*/ 6858000 h 6858000"/>
              <a:gd name="connsiteX313" fmla="*/ 4218595 w 7467600"/>
              <a:gd name="connsiteY313" fmla="*/ 6858000 h 6858000"/>
              <a:gd name="connsiteX314" fmla="*/ 4368888 w 7467600"/>
              <a:gd name="connsiteY314" fmla="*/ 6668412 h 6858000"/>
              <a:gd name="connsiteX315" fmla="*/ 4563091 w 7467600"/>
              <a:gd name="connsiteY315" fmla="*/ 6442508 h 6858000"/>
              <a:gd name="connsiteX316" fmla="*/ 5387324 w 7467600"/>
              <a:gd name="connsiteY316" fmla="*/ 5705830 h 6858000"/>
              <a:gd name="connsiteX317" fmla="*/ 5073620 w 7467600"/>
              <a:gd name="connsiteY317" fmla="*/ 5955437 h 6858000"/>
              <a:gd name="connsiteX318" fmla="*/ 4689789 w 7467600"/>
              <a:gd name="connsiteY318" fmla="*/ 6268382 h 6858000"/>
              <a:gd name="connsiteX319" fmla="*/ 4418722 w 7467600"/>
              <a:gd name="connsiteY319" fmla="*/ 6570886 h 6858000"/>
              <a:gd name="connsiteX320" fmla="*/ 4214944 w 7467600"/>
              <a:gd name="connsiteY320" fmla="*/ 6858000 h 6858000"/>
              <a:gd name="connsiteX321" fmla="*/ 4177898 w 7467600"/>
              <a:gd name="connsiteY321" fmla="*/ 6858000 h 6858000"/>
              <a:gd name="connsiteX322" fmla="*/ 4391597 w 7467600"/>
              <a:gd name="connsiteY322" fmla="*/ 6556370 h 6858000"/>
              <a:gd name="connsiteX323" fmla="*/ 4668889 w 7467600"/>
              <a:gd name="connsiteY323" fmla="*/ 6246399 h 6858000"/>
              <a:gd name="connsiteX324" fmla="*/ 5055427 w 7467600"/>
              <a:gd name="connsiteY324" fmla="*/ 5931476 h 6858000"/>
              <a:gd name="connsiteX325" fmla="*/ 5371814 w 7467600"/>
              <a:gd name="connsiteY325" fmla="*/ 5678975 h 6858000"/>
              <a:gd name="connsiteX326" fmla="*/ 4987918 w 7467600"/>
              <a:gd name="connsiteY326" fmla="*/ 5838701 h 6858000"/>
              <a:gd name="connsiteX327" fmla="*/ 4317146 w 7467600"/>
              <a:gd name="connsiteY327" fmla="*/ 6587716 h 6858000"/>
              <a:gd name="connsiteX328" fmla="*/ 4171627 w 7467600"/>
              <a:gd name="connsiteY328" fmla="*/ 6858000 h 6858000"/>
              <a:gd name="connsiteX329" fmla="*/ 4081585 w 7467600"/>
              <a:gd name="connsiteY329" fmla="*/ 6858000 h 6858000"/>
              <a:gd name="connsiteX330" fmla="*/ 4238603 w 7467600"/>
              <a:gd name="connsiteY330" fmla="*/ 6559341 h 6858000"/>
              <a:gd name="connsiteX331" fmla="*/ 4778333 w 7467600"/>
              <a:gd name="connsiteY331" fmla="*/ 5873626 h 6858000"/>
              <a:gd name="connsiteX332" fmla="*/ 5414185 w 7467600"/>
              <a:gd name="connsiteY332" fmla="*/ 5573882 h 6858000"/>
              <a:gd name="connsiteX333" fmla="*/ 5959648 w 7467600"/>
              <a:gd name="connsiteY333" fmla="*/ 4760797 h 6858000"/>
              <a:gd name="connsiteX334" fmla="*/ 5355019 w 7467600"/>
              <a:gd name="connsiteY334" fmla="*/ 4734672 h 6858000"/>
              <a:gd name="connsiteX335" fmla="*/ 5083565 w 7467600"/>
              <a:gd name="connsiteY335" fmla="*/ 5179121 h 6858000"/>
              <a:gd name="connsiteX336" fmla="*/ 4713577 w 7467600"/>
              <a:gd name="connsiteY336" fmla="*/ 5616803 h 6858000"/>
              <a:gd name="connsiteX337" fmla="*/ 3989559 w 7467600"/>
              <a:gd name="connsiteY337" fmla="*/ 6145945 h 6858000"/>
              <a:gd name="connsiteX338" fmla="*/ 3939824 w 7467600"/>
              <a:gd name="connsiteY338" fmla="*/ 6066900 h 6858000"/>
              <a:gd name="connsiteX339" fmla="*/ 4584537 w 7467600"/>
              <a:gd name="connsiteY339" fmla="*/ 5324826 h 6858000"/>
              <a:gd name="connsiteX340" fmla="*/ 5037105 w 7467600"/>
              <a:gd name="connsiteY340" fmla="*/ 5088765 h 6858000"/>
              <a:gd name="connsiteX341" fmla="*/ 5039930 w 7467600"/>
              <a:gd name="connsiteY341" fmla="*/ 5089585 h 6858000"/>
              <a:gd name="connsiteX342" fmla="*/ 5263764 w 7467600"/>
              <a:gd name="connsiteY342" fmla="*/ 4735525 h 6858000"/>
              <a:gd name="connsiteX343" fmla="*/ 4086300 w 7467600"/>
              <a:gd name="connsiteY343" fmla="*/ 4884599 h 6858000"/>
              <a:gd name="connsiteX344" fmla="*/ 4085485 w 7467600"/>
              <a:gd name="connsiteY344" fmla="*/ 4899070 h 6858000"/>
              <a:gd name="connsiteX345" fmla="*/ 3871915 w 7467600"/>
              <a:gd name="connsiteY345" fmla="*/ 5253645 h 6858000"/>
              <a:gd name="connsiteX346" fmla="*/ 3799374 w 7467600"/>
              <a:gd name="connsiteY346" fmla="*/ 5466127 h 6858000"/>
              <a:gd name="connsiteX347" fmla="*/ 3498850 w 7467600"/>
              <a:gd name="connsiteY347" fmla="*/ 6661888 h 6858000"/>
              <a:gd name="connsiteX348" fmla="*/ 3399216 w 7467600"/>
              <a:gd name="connsiteY348" fmla="*/ 6858000 h 6858000"/>
              <a:gd name="connsiteX349" fmla="*/ 3303688 w 7467600"/>
              <a:gd name="connsiteY349" fmla="*/ 6858000 h 6858000"/>
              <a:gd name="connsiteX350" fmla="*/ 3391774 w 7467600"/>
              <a:gd name="connsiteY350" fmla="*/ 6697181 h 6858000"/>
              <a:gd name="connsiteX351" fmla="*/ 3735540 w 7467600"/>
              <a:gd name="connsiteY351" fmla="*/ 5546923 h 6858000"/>
              <a:gd name="connsiteX352" fmla="*/ 3729438 w 7467600"/>
              <a:gd name="connsiteY352" fmla="*/ 5569058 h 6858000"/>
              <a:gd name="connsiteX353" fmla="*/ 3707782 w 7467600"/>
              <a:gd name="connsiteY353" fmla="*/ 5644908 h 6858000"/>
              <a:gd name="connsiteX354" fmla="*/ 3583827 w 7467600"/>
              <a:gd name="connsiteY354" fmla="*/ 6039215 h 6858000"/>
              <a:gd name="connsiteX355" fmla="*/ 3547861 w 7467600"/>
              <a:gd name="connsiteY355" fmla="*/ 6129609 h 6858000"/>
              <a:gd name="connsiteX356" fmla="*/ 3490905 w 7467600"/>
              <a:gd name="connsiteY356" fmla="*/ 6277660 h 6858000"/>
              <a:gd name="connsiteX357" fmla="*/ 3455859 w 7467600"/>
              <a:gd name="connsiteY357" fmla="*/ 6391301 h 6858000"/>
              <a:gd name="connsiteX358" fmla="*/ 3429112 w 7467600"/>
              <a:gd name="connsiteY358" fmla="*/ 6479469 h 6858000"/>
              <a:gd name="connsiteX359" fmla="*/ 3304862 w 7467600"/>
              <a:gd name="connsiteY359" fmla="*/ 6796476 h 6858000"/>
              <a:gd name="connsiteX360" fmla="*/ 3276071 w 7467600"/>
              <a:gd name="connsiteY360" fmla="*/ 6858000 h 6858000"/>
              <a:gd name="connsiteX361" fmla="*/ 3240805 w 7467600"/>
              <a:gd name="connsiteY361" fmla="*/ 6858000 h 6858000"/>
              <a:gd name="connsiteX362" fmla="*/ 3275917 w 7467600"/>
              <a:gd name="connsiteY362" fmla="*/ 6783192 h 6858000"/>
              <a:gd name="connsiteX363" fmla="*/ 3399358 w 7467600"/>
              <a:gd name="connsiteY363" fmla="*/ 6469011 h 6858000"/>
              <a:gd name="connsiteX364" fmla="*/ 3425650 w 7467600"/>
              <a:gd name="connsiteY364" fmla="*/ 6381333 h 6858000"/>
              <a:gd name="connsiteX365" fmla="*/ 3460661 w 7467600"/>
              <a:gd name="connsiteY365" fmla="*/ 6266763 h 6858000"/>
              <a:gd name="connsiteX366" fmla="*/ 3518021 w 7467600"/>
              <a:gd name="connsiteY366" fmla="*/ 6117298 h 6858000"/>
              <a:gd name="connsiteX367" fmla="*/ 3554035 w 7467600"/>
              <a:gd name="connsiteY367" fmla="*/ 6027832 h 6858000"/>
              <a:gd name="connsiteX368" fmla="*/ 3677174 w 7467600"/>
              <a:gd name="connsiteY368" fmla="*/ 5636351 h 6858000"/>
              <a:gd name="connsiteX369" fmla="*/ 3698819 w 7467600"/>
              <a:gd name="connsiteY369" fmla="*/ 5560503 h 6858000"/>
              <a:gd name="connsiteX370" fmla="*/ 3702094 w 7467600"/>
              <a:gd name="connsiteY370" fmla="*/ 5549194 h 6858000"/>
              <a:gd name="connsiteX371" fmla="*/ 3398355 w 7467600"/>
              <a:gd name="connsiteY371" fmla="*/ 6094603 h 6858000"/>
              <a:gd name="connsiteX372" fmla="*/ 3193941 w 7467600"/>
              <a:gd name="connsiteY372" fmla="*/ 6798775 h 6858000"/>
              <a:gd name="connsiteX373" fmla="*/ 3184140 w 7467600"/>
              <a:gd name="connsiteY373" fmla="*/ 6858000 h 6858000"/>
              <a:gd name="connsiteX374" fmla="*/ 3099978 w 7467600"/>
              <a:gd name="connsiteY374" fmla="*/ 6858000 h 6858000"/>
              <a:gd name="connsiteX375" fmla="*/ 3101556 w 7467600"/>
              <a:gd name="connsiteY375" fmla="*/ 6843337 h 6858000"/>
              <a:gd name="connsiteX376" fmla="*/ 3370162 w 7467600"/>
              <a:gd name="connsiteY376" fmla="*/ 5785550 h 6858000"/>
              <a:gd name="connsiteX377" fmla="*/ 3746477 w 7467600"/>
              <a:gd name="connsiteY377" fmla="*/ 5377889 h 6858000"/>
              <a:gd name="connsiteX378" fmla="*/ 3863399 w 7467600"/>
              <a:gd name="connsiteY378" fmla="*/ 5087257 h 6858000"/>
              <a:gd name="connsiteX379" fmla="*/ 3968712 w 7467600"/>
              <a:gd name="connsiteY379" fmla="*/ 4913989 h 6858000"/>
              <a:gd name="connsiteX380" fmla="*/ 2792390 w 7467600"/>
              <a:gd name="connsiteY380" fmla="*/ 5382974 h 6858000"/>
              <a:gd name="connsiteX381" fmla="*/ 2714982 w 7467600"/>
              <a:gd name="connsiteY381" fmla="*/ 5427051 h 6858000"/>
              <a:gd name="connsiteX382" fmla="*/ 2813361 w 7467600"/>
              <a:gd name="connsiteY382" fmla="*/ 6023912 h 6858000"/>
              <a:gd name="connsiteX383" fmla="*/ 2688430 w 7467600"/>
              <a:gd name="connsiteY383" fmla="*/ 6801564 h 6858000"/>
              <a:gd name="connsiteX384" fmla="*/ 2629626 w 7467600"/>
              <a:gd name="connsiteY384" fmla="*/ 6763394 h 6858000"/>
              <a:gd name="connsiteX385" fmla="*/ 2565328 w 7467600"/>
              <a:gd name="connsiteY385" fmla="*/ 5516399 h 6858000"/>
              <a:gd name="connsiteX386" fmla="*/ 1922999 w 7467600"/>
              <a:gd name="connsiteY386" fmla="*/ 5980343 h 6858000"/>
              <a:gd name="connsiteX387" fmla="*/ 1950261 w 7467600"/>
              <a:gd name="connsiteY387" fmla="*/ 6405858 h 6858000"/>
              <a:gd name="connsiteX388" fmla="*/ 2365554 w 7467600"/>
              <a:gd name="connsiteY388" fmla="*/ 6759107 h 6858000"/>
              <a:gd name="connsiteX389" fmla="*/ 2424142 w 7467600"/>
              <a:gd name="connsiteY389" fmla="*/ 6858000 h 6858000"/>
              <a:gd name="connsiteX390" fmla="*/ 2395994 w 7467600"/>
              <a:gd name="connsiteY390" fmla="*/ 6858000 h 6858000"/>
              <a:gd name="connsiteX391" fmla="*/ 2392863 w 7467600"/>
              <a:gd name="connsiteY391" fmla="*/ 6852964 h 6858000"/>
              <a:gd name="connsiteX392" fmla="*/ 2017589 w 7467600"/>
              <a:gd name="connsiteY392" fmla="*/ 6493982 h 6858000"/>
              <a:gd name="connsiteX393" fmla="*/ 2147336 w 7467600"/>
              <a:gd name="connsiteY393" fmla="*/ 6594052 h 6858000"/>
              <a:gd name="connsiteX394" fmla="*/ 2207047 w 7467600"/>
              <a:gd name="connsiteY394" fmla="*/ 6654540 h 6858000"/>
              <a:gd name="connsiteX395" fmla="*/ 2299106 w 7467600"/>
              <a:gd name="connsiteY395" fmla="*/ 6778931 h 6858000"/>
              <a:gd name="connsiteX396" fmla="*/ 2314430 w 7467600"/>
              <a:gd name="connsiteY396" fmla="*/ 6801144 h 6858000"/>
              <a:gd name="connsiteX397" fmla="*/ 2352406 w 7467600"/>
              <a:gd name="connsiteY397" fmla="*/ 6858000 h 6858000"/>
              <a:gd name="connsiteX398" fmla="*/ 2314492 w 7467600"/>
              <a:gd name="connsiteY398" fmla="*/ 6858000 h 6858000"/>
              <a:gd name="connsiteX399" fmla="*/ 2288095 w 7467600"/>
              <a:gd name="connsiteY399" fmla="*/ 6818030 h 6858000"/>
              <a:gd name="connsiteX400" fmla="*/ 2272768 w 7467600"/>
              <a:gd name="connsiteY400" fmla="*/ 6795822 h 6858000"/>
              <a:gd name="connsiteX401" fmla="*/ 2182715 w 7467600"/>
              <a:gd name="connsiteY401" fmla="*/ 6675071 h 6858000"/>
              <a:gd name="connsiteX402" fmla="*/ 2032061 w 7467600"/>
              <a:gd name="connsiteY402" fmla="*/ 6541380 h 6858000"/>
              <a:gd name="connsiteX403" fmla="*/ 2257220 w 7467600"/>
              <a:gd name="connsiteY403" fmla="*/ 6826257 h 6858000"/>
              <a:gd name="connsiteX404" fmla="*/ 2281324 w 7467600"/>
              <a:gd name="connsiteY404" fmla="*/ 6858000 h 6858000"/>
              <a:gd name="connsiteX405" fmla="*/ 2242860 w 7467600"/>
              <a:gd name="connsiteY405" fmla="*/ 6858000 h 6858000"/>
              <a:gd name="connsiteX406" fmla="*/ 2232818 w 7467600"/>
              <a:gd name="connsiteY406" fmla="*/ 6844926 h 6858000"/>
              <a:gd name="connsiteX407" fmla="*/ 1990172 w 7467600"/>
              <a:gd name="connsiteY407" fmla="*/ 6542121 h 6858000"/>
              <a:gd name="connsiteX408" fmla="*/ 2124090 w 7467600"/>
              <a:gd name="connsiteY408" fmla="*/ 6761017 h 6858000"/>
              <a:gd name="connsiteX409" fmla="*/ 2200380 w 7467600"/>
              <a:gd name="connsiteY409" fmla="*/ 6858000 h 6858000"/>
              <a:gd name="connsiteX410" fmla="*/ 2147507 w 7467600"/>
              <a:gd name="connsiteY410" fmla="*/ 6858000 h 6858000"/>
              <a:gd name="connsiteX411" fmla="*/ 2070668 w 7467600"/>
              <a:gd name="connsiteY411" fmla="*/ 6761520 h 6858000"/>
              <a:gd name="connsiteX412" fmla="*/ 1975142 w 7467600"/>
              <a:gd name="connsiteY412" fmla="*/ 6585570 h 6858000"/>
              <a:gd name="connsiteX413" fmla="*/ 2050035 w 7467600"/>
              <a:gd name="connsiteY413" fmla="*/ 6813345 h 6858000"/>
              <a:gd name="connsiteX414" fmla="*/ 2063025 w 7467600"/>
              <a:gd name="connsiteY414" fmla="*/ 6858000 h 6858000"/>
              <a:gd name="connsiteX415" fmla="*/ 2021675 w 7467600"/>
              <a:gd name="connsiteY415" fmla="*/ 6858000 h 6858000"/>
              <a:gd name="connsiteX416" fmla="*/ 2019308 w 7467600"/>
              <a:gd name="connsiteY416" fmla="*/ 6847118 h 6858000"/>
              <a:gd name="connsiteX417" fmla="*/ 1938835 w 7467600"/>
              <a:gd name="connsiteY417" fmla="*/ 6551160 h 6858000"/>
              <a:gd name="connsiteX418" fmla="*/ 1953230 w 7467600"/>
              <a:gd name="connsiteY418" fmla="*/ 6759699 h 6858000"/>
              <a:gd name="connsiteX419" fmla="*/ 1956763 w 7467600"/>
              <a:gd name="connsiteY419" fmla="*/ 6778191 h 6858000"/>
              <a:gd name="connsiteX420" fmla="*/ 1967925 w 7467600"/>
              <a:gd name="connsiteY420" fmla="*/ 6858000 h 6858000"/>
              <a:gd name="connsiteX421" fmla="*/ 1936622 w 7467600"/>
              <a:gd name="connsiteY421" fmla="*/ 6858000 h 6858000"/>
              <a:gd name="connsiteX422" fmla="*/ 1926261 w 7467600"/>
              <a:gd name="connsiteY422" fmla="*/ 6784064 h 6858000"/>
              <a:gd name="connsiteX423" fmla="*/ 1922724 w 7467600"/>
              <a:gd name="connsiteY423" fmla="*/ 6765577 h 6858000"/>
              <a:gd name="connsiteX424" fmla="*/ 1904650 w 7467600"/>
              <a:gd name="connsiteY424" fmla="*/ 6639616 h 6858000"/>
              <a:gd name="connsiteX425" fmla="*/ 1885273 w 7467600"/>
              <a:gd name="connsiteY425" fmla="*/ 6858000 h 6858000"/>
              <a:gd name="connsiteX426" fmla="*/ 1854363 w 7467600"/>
              <a:gd name="connsiteY426" fmla="*/ 6858000 h 6858000"/>
              <a:gd name="connsiteX427" fmla="*/ 1880391 w 7467600"/>
              <a:gd name="connsiteY427" fmla="*/ 6603796 h 6858000"/>
              <a:gd name="connsiteX428" fmla="*/ 1818273 w 7467600"/>
              <a:gd name="connsiteY428" fmla="*/ 6715729 h 6858000"/>
              <a:gd name="connsiteX429" fmla="*/ 1794691 w 7467600"/>
              <a:gd name="connsiteY429" fmla="*/ 6843239 h 6858000"/>
              <a:gd name="connsiteX430" fmla="*/ 1794914 w 7467600"/>
              <a:gd name="connsiteY430" fmla="*/ 6858000 h 6858000"/>
              <a:gd name="connsiteX431" fmla="*/ 1746128 w 7467600"/>
              <a:gd name="connsiteY431" fmla="*/ 6858000 h 6858000"/>
              <a:gd name="connsiteX432" fmla="*/ 1753934 w 7467600"/>
              <a:gd name="connsiteY432" fmla="*/ 6724796 h 6858000"/>
              <a:gd name="connsiteX433" fmla="*/ 1792053 w 7467600"/>
              <a:gd name="connsiteY433" fmla="*/ 6572396 h 6858000"/>
              <a:gd name="connsiteX434" fmla="*/ 1862248 w 7467600"/>
              <a:gd name="connsiteY434" fmla="*/ 6266397 h 6858000"/>
              <a:gd name="connsiteX435" fmla="*/ 1862250 w 7467600"/>
              <a:gd name="connsiteY435" fmla="*/ 6033531 h 6858000"/>
              <a:gd name="connsiteX436" fmla="*/ 1211999 w 7467600"/>
              <a:gd name="connsiteY436" fmla="*/ 6683610 h 6858000"/>
              <a:gd name="connsiteX437" fmla="*/ 1213266 w 7467600"/>
              <a:gd name="connsiteY437" fmla="*/ 6691947 h 6858000"/>
              <a:gd name="connsiteX438" fmla="*/ 1203370 w 7467600"/>
              <a:gd name="connsiteY438" fmla="*/ 6850676 h 6858000"/>
              <a:gd name="connsiteX439" fmla="*/ 1203671 w 7467600"/>
              <a:gd name="connsiteY439" fmla="*/ 6858000 h 6858000"/>
              <a:gd name="connsiteX440" fmla="*/ 1143180 w 7467600"/>
              <a:gd name="connsiteY440" fmla="*/ 6858000 h 6858000"/>
              <a:gd name="connsiteX441" fmla="*/ 1142176 w 7467600"/>
              <a:gd name="connsiteY441" fmla="*/ 6766045 h 6858000"/>
              <a:gd name="connsiteX442" fmla="*/ 1067484 w 7467600"/>
              <a:gd name="connsiteY442" fmla="*/ 6858000 h 6858000"/>
              <a:gd name="connsiteX443" fmla="*/ 953928 w 7467600"/>
              <a:gd name="connsiteY443" fmla="*/ 6858000 h 6858000"/>
              <a:gd name="connsiteX444" fmla="*/ 959715 w 7467600"/>
              <a:gd name="connsiteY444" fmla="*/ 6850185 h 6858000"/>
              <a:gd name="connsiteX445" fmla="*/ 1483788 w 7467600"/>
              <a:gd name="connsiteY445" fmla="*/ 6259174 h 6858000"/>
              <a:gd name="connsiteX446" fmla="*/ 1100671 w 7467600"/>
              <a:gd name="connsiteY446" fmla="*/ 6252137 h 6858000"/>
              <a:gd name="connsiteX447" fmla="*/ 1090144 w 7467600"/>
              <a:gd name="connsiteY447" fmla="*/ 6256748 h 6858000"/>
              <a:gd name="connsiteX448" fmla="*/ 1095872 w 7467600"/>
              <a:gd name="connsiteY448" fmla="*/ 6271892 h 6858000"/>
              <a:gd name="connsiteX449" fmla="*/ 262785 w 7467600"/>
              <a:gd name="connsiteY449" fmla="*/ 6845450 h 6858000"/>
              <a:gd name="connsiteX450" fmla="*/ 209968 w 7467600"/>
              <a:gd name="connsiteY450" fmla="*/ 6770713 h 6858000"/>
              <a:gd name="connsiteX451" fmla="*/ 873460 w 7467600"/>
              <a:gd name="connsiteY451" fmla="*/ 6253768 h 6858000"/>
              <a:gd name="connsiteX452" fmla="*/ 192686 w 7467600"/>
              <a:gd name="connsiteY452" fmla="*/ 5849257 h 6858000"/>
              <a:gd name="connsiteX453" fmla="*/ 4696 w 7467600"/>
              <a:gd name="connsiteY453" fmla="*/ 5697668 h 6858000"/>
              <a:gd name="connsiteX454" fmla="*/ 0 w 7467600"/>
              <a:gd name="connsiteY454" fmla="*/ 5689984 h 6858000"/>
              <a:gd name="connsiteX455" fmla="*/ 0 w 7467600"/>
              <a:gd name="connsiteY455" fmla="*/ 5513472 h 6858000"/>
              <a:gd name="connsiteX456" fmla="*/ 174101 w 7467600"/>
              <a:gd name="connsiteY456" fmla="*/ 5620277 h 6858000"/>
              <a:gd name="connsiteX457" fmla="*/ 891800 w 7467600"/>
              <a:gd name="connsiteY457" fmla="*/ 6036935 h 6858000"/>
              <a:gd name="connsiteX458" fmla="*/ 1072219 w 7467600"/>
              <a:gd name="connsiteY458" fmla="*/ 6169443 h 6858000"/>
              <a:gd name="connsiteX459" fmla="*/ 1074117 w 7467600"/>
              <a:gd name="connsiteY459" fmla="*/ 6170301 h 6858000"/>
              <a:gd name="connsiteX460" fmla="*/ 1083114 w 7467600"/>
              <a:gd name="connsiteY460" fmla="*/ 6174131 h 6858000"/>
              <a:gd name="connsiteX461" fmla="*/ 1543010 w 7467600"/>
              <a:gd name="connsiteY461" fmla="*/ 6191140 h 6858000"/>
              <a:gd name="connsiteX462" fmla="*/ 1551080 w 7467600"/>
              <a:gd name="connsiteY462" fmla="*/ 6195006 h 6858000"/>
              <a:gd name="connsiteX463" fmla="*/ 2345443 w 7467600"/>
              <a:gd name="connsiteY463" fmla="*/ 5549882 h 6858000"/>
              <a:gd name="connsiteX464" fmla="*/ 1721499 w 7467600"/>
              <a:gd name="connsiteY464" fmla="*/ 5599969 h 6858000"/>
              <a:gd name="connsiteX465" fmla="*/ 767716 w 7467600"/>
              <a:gd name="connsiteY465" fmla="*/ 5472768 h 6858000"/>
              <a:gd name="connsiteX466" fmla="*/ 722147 w 7467600"/>
              <a:gd name="connsiteY466" fmla="*/ 5393091 h 6858000"/>
              <a:gd name="connsiteX467" fmla="*/ 1485552 w 7467600"/>
              <a:gd name="connsiteY467" fmla="*/ 5313202 h 6858000"/>
              <a:gd name="connsiteX468" fmla="*/ 2143004 w 7467600"/>
              <a:gd name="connsiteY468" fmla="*/ 5402420 h 6858000"/>
              <a:gd name="connsiteX469" fmla="*/ 1933391 w 7467600"/>
              <a:gd name="connsiteY469" fmla="*/ 5156971 h 6858000"/>
              <a:gd name="connsiteX470" fmla="*/ 1827118 w 7467600"/>
              <a:gd name="connsiteY470" fmla="*/ 4968410 h 6858000"/>
              <a:gd name="connsiteX471" fmla="*/ 1837349 w 7467600"/>
              <a:gd name="connsiteY471" fmla="*/ 4956357 h 6858000"/>
              <a:gd name="connsiteX472" fmla="*/ 2162835 w 7467600"/>
              <a:gd name="connsiteY472" fmla="*/ 5187853 h 6858000"/>
              <a:gd name="connsiteX473" fmla="*/ 2257167 w 7467600"/>
              <a:gd name="connsiteY473" fmla="*/ 5462123 h 6858000"/>
              <a:gd name="connsiteX474" fmla="*/ 2261598 w 7467600"/>
              <a:gd name="connsiteY474" fmla="*/ 5467998 h 6858000"/>
              <a:gd name="connsiteX475" fmla="*/ 2437177 w 7467600"/>
              <a:gd name="connsiteY475" fmla="*/ 5479608 h 6858000"/>
              <a:gd name="connsiteX476" fmla="*/ 2445247 w 7467600"/>
              <a:gd name="connsiteY476" fmla="*/ 5483476 h 6858000"/>
              <a:gd name="connsiteX477" fmla="*/ 2743626 w 7467600"/>
              <a:gd name="connsiteY477" fmla="*/ 5304819 h 6858000"/>
              <a:gd name="connsiteX478" fmla="*/ 3048102 w 7467600"/>
              <a:gd name="connsiteY478" fmla="*/ 5150595 h 6858000"/>
              <a:gd name="connsiteX479" fmla="*/ 1799414 w 7467600"/>
              <a:gd name="connsiteY479" fmla="*/ 4694732 h 6858000"/>
              <a:gd name="connsiteX480" fmla="*/ 1771735 w 7467600"/>
              <a:gd name="connsiteY480" fmla="*/ 4619929 h 6858000"/>
              <a:gd name="connsiteX481" fmla="*/ 3104273 w 7467600"/>
              <a:gd name="connsiteY481" fmla="*/ 5076159 h 6858000"/>
              <a:gd name="connsiteX482" fmla="*/ 3113245 w 7467600"/>
              <a:gd name="connsiteY482" fmla="*/ 5090705 h 6858000"/>
              <a:gd name="connsiteX483" fmla="*/ 3126294 w 7467600"/>
              <a:gd name="connsiteY483" fmla="*/ 5114400 h 6858000"/>
              <a:gd name="connsiteX484" fmla="*/ 3937433 w 7467600"/>
              <a:gd name="connsiteY484" fmla="*/ 4830473 h 6858000"/>
              <a:gd name="connsiteX485" fmla="*/ 3590475 w 7467600"/>
              <a:gd name="connsiteY485" fmla="*/ 4597974 h 6858000"/>
              <a:gd name="connsiteX486" fmla="*/ 3100264 w 7467600"/>
              <a:gd name="connsiteY486" fmla="*/ 4579845 h 6858000"/>
              <a:gd name="connsiteX487" fmla="*/ 2183576 w 7467600"/>
              <a:gd name="connsiteY487" fmla="*/ 4227150 h 6858000"/>
              <a:gd name="connsiteX488" fmla="*/ 2151029 w 7467600"/>
              <a:gd name="connsiteY488" fmla="*/ 4146947 h 6858000"/>
              <a:gd name="connsiteX489" fmla="*/ 3563434 w 7467600"/>
              <a:gd name="connsiteY489" fmla="*/ 4469115 h 6858000"/>
              <a:gd name="connsiteX490" fmla="*/ 3177952 w 7467600"/>
              <a:gd name="connsiteY490" fmla="*/ 3657386 h 6858000"/>
              <a:gd name="connsiteX491" fmla="*/ 3189263 w 7467600"/>
              <a:gd name="connsiteY491" fmla="*/ 3625726 h 6858000"/>
              <a:gd name="connsiteX492" fmla="*/ 3560912 w 7467600"/>
              <a:gd name="connsiteY492" fmla="*/ 4079863 h 6858000"/>
              <a:gd name="connsiteX493" fmla="*/ 3626636 w 7467600"/>
              <a:gd name="connsiteY493" fmla="*/ 4512230 h 6858000"/>
              <a:gd name="connsiteX494" fmla="*/ 3653088 w 7467600"/>
              <a:gd name="connsiteY494" fmla="*/ 4521417 h 6858000"/>
              <a:gd name="connsiteX495" fmla="*/ 3988128 w 7467600"/>
              <a:gd name="connsiteY495" fmla="*/ 4817267 h 6858000"/>
              <a:gd name="connsiteX496" fmla="*/ 4830582 w 7467600"/>
              <a:gd name="connsiteY496" fmla="*/ 4676000 h 6858000"/>
              <a:gd name="connsiteX497" fmla="*/ 4830100 w 7467600"/>
              <a:gd name="connsiteY497" fmla="*/ 4675554 h 6858000"/>
              <a:gd name="connsiteX498" fmla="*/ 4036318 w 7467600"/>
              <a:gd name="connsiteY498" fmla="*/ 4147013 h 6858000"/>
              <a:gd name="connsiteX499" fmla="*/ 3432098 w 7467600"/>
              <a:gd name="connsiteY499" fmla="*/ 3537312 h 6858000"/>
              <a:gd name="connsiteX500" fmla="*/ 3446761 w 7467600"/>
              <a:gd name="connsiteY500" fmla="*/ 3461278 h 6858000"/>
              <a:gd name="connsiteX501" fmla="*/ 4419733 w 7467600"/>
              <a:gd name="connsiteY501" fmla="*/ 3963555 h 6858000"/>
              <a:gd name="connsiteX502" fmla="*/ 4781371 w 7467600"/>
              <a:gd name="connsiteY502" fmla="*/ 4458604 h 6858000"/>
              <a:gd name="connsiteX503" fmla="*/ 4780440 w 7467600"/>
              <a:gd name="connsiteY503" fmla="*/ 4470290 h 6858000"/>
              <a:gd name="connsiteX504" fmla="*/ 4898954 w 7467600"/>
              <a:gd name="connsiteY504" fmla="*/ 4662092 h 6858000"/>
              <a:gd name="connsiteX505" fmla="*/ 4900699 w 7467600"/>
              <a:gd name="connsiteY505" fmla="*/ 4670867 h 6858000"/>
              <a:gd name="connsiteX506" fmla="*/ 5714511 w 7467600"/>
              <a:gd name="connsiteY506" fmla="*/ 4663483 h 6858000"/>
              <a:gd name="connsiteX507" fmla="*/ 5464793 w 7467600"/>
              <a:gd name="connsiteY507" fmla="*/ 4393556 h 6858000"/>
              <a:gd name="connsiteX508" fmla="*/ 5461897 w 7467600"/>
              <a:gd name="connsiteY508" fmla="*/ 4390879 h 6858000"/>
              <a:gd name="connsiteX509" fmla="*/ 4294126 w 7467600"/>
              <a:gd name="connsiteY509" fmla="*/ 3303048 h 6858000"/>
              <a:gd name="connsiteX510" fmla="*/ 4305321 w 7467600"/>
              <a:gd name="connsiteY510" fmla="*/ 3256953 h 6858000"/>
              <a:gd name="connsiteX511" fmla="*/ 4949299 w 7467600"/>
              <a:gd name="connsiteY511" fmla="*/ 3766336 h 6858000"/>
              <a:gd name="connsiteX512" fmla="*/ 5291452 w 7467600"/>
              <a:gd name="connsiteY512" fmla="*/ 4076801 h 6858000"/>
              <a:gd name="connsiteX513" fmla="*/ 5434998 w 7467600"/>
              <a:gd name="connsiteY513" fmla="*/ 4254100 h 6858000"/>
              <a:gd name="connsiteX514" fmla="*/ 5351015 w 7467600"/>
              <a:gd name="connsiteY514" fmla="*/ 3760989 h 6858000"/>
              <a:gd name="connsiteX515" fmla="*/ 5413780 w 7467600"/>
              <a:gd name="connsiteY515" fmla="*/ 2966265 h 6858000"/>
              <a:gd name="connsiteX516" fmla="*/ 5425627 w 7467600"/>
              <a:gd name="connsiteY516" fmla="*/ 2954192 h 6858000"/>
              <a:gd name="connsiteX517" fmla="*/ 6604735 w 7467600"/>
              <a:gd name="connsiteY517" fmla="*/ 2041381 h 6858000"/>
              <a:gd name="connsiteX518" fmla="*/ 7204487 w 7467600"/>
              <a:gd name="connsiteY518" fmla="*/ 2742112 h 6858000"/>
              <a:gd name="connsiteX519" fmla="*/ 7131592 w 7467600"/>
              <a:gd name="connsiteY519" fmla="*/ 2672096 h 6858000"/>
              <a:gd name="connsiteX520" fmla="*/ 6996344 w 7467600"/>
              <a:gd name="connsiteY520" fmla="*/ 2518310 h 6858000"/>
              <a:gd name="connsiteX521" fmla="*/ 6735495 w 7467600"/>
              <a:gd name="connsiteY521" fmla="*/ 2196890 h 6858000"/>
              <a:gd name="connsiteX522" fmla="*/ 6721901 w 7467600"/>
              <a:gd name="connsiteY522" fmla="*/ 2179274 h 6858000"/>
              <a:gd name="connsiteX523" fmla="*/ 6604735 w 7467600"/>
              <a:gd name="connsiteY523" fmla="*/ 2041381 h 6858000"/>
              <a:gd name="connsiteX524" fmla="*/ 6591670 w 7467600"/>
              <a:gd name="connsiteY524" fmla="*/ 1988277 h 6858000"/>
              <a:gd name="connsiteX525" fmla="*/ 6747349 w 7467600"/>
              <a:gd name="connsiteY525" fmla="*/ 2160069 h 6858000"/>
              <a:gd name="connsiteX526" fmla="*/ 6760943 w 7467600"/>
              <a:gd name="connsiteY526" fmla="*/ 2177686 h 6858000"/>
              <a:gd name="connsiteX527" fmla="*/ 7021065 w 7467600"/>
              <a:gd name="connsiteY527" fmla="*/ 2498102 h 6858000"/>
              <a:gd name="connsiteX528" fmla="*/ 7155223 w 7467600"/>
              <a:gd name="connsiteY528" fmla="*/ 2650386 h 6858000"/>
              <a:gd name="connsiteX529" fmla="*/ 7203167 w 7467600"/>
              <a:gd name="connsiteY529" fmla="*/ 2697288 h 6858000"/>
              <a:gd name="connsiteX530" fmla="*/ 6937703 w 7467600"/>
              <a:gd name="connsiteY530" fmla="*/ 2321981 h 6858000"/>
              <a:gd name="connsiteX531" fmla="*/ 6591670 w 7467600"/>
              <a:gd name="connsiteY531" fmla="*/ 1988277 h 6858000"/>
              <a:gd name="connsiteX532" fmla="*/ 5798671 w 7467600"/>
              <a:gd name="connsiteY532" fmla="*/ 1981601 h 6858000"/>
              <a:gd name="connsiteX533" fmla="*/ 5754709 w 7467600"/>
              <a:gd name="connsiteY533" fmla="*/ 2071454 h 6858000"/>
              <a:gd name="connsiteX534" fmla="*/ 5763044 w 7467600"/>
              <a:gd name="connsiteY534" fmla="*/ 2842206 h 6858000"/>
              <a:gd name="connsiteX535" fmla="*/ 5764974 w 7467600"/>
              <a:gd name="connsiteY535" fmla="*/ 2799609 h 6858000"/>
              <a:gd name="connsiteX536" fmla="*/ 5767665 w 7467600"/>
              <a:gd name="connsiteY536" fmla="*/ 2666409 h 6858000"/>
              <a:gd name="connsiteX537" fmla="*/ 5763055 w 7467600"/>
              <a:gd name="connsiteY537" fmla="*/ 2579705 h 6858000"/>
              <a:gd name="connsiteX538" fmla="*/ 5758079 w 7467600"/>
              <a:gd name="connsiteY538" fmla="*/ 2492508 h 6858000"/>
              <a:gd name="connsiteX539" fmla="*/ 5779325 w 7467600"/>
              <a:gd name="connsiteY539" fmla="*/ 2197069 h 6858000"/>
              <a:gd name="connsiteX540" fmla="*/ 5798671 w 7467600"/>
              <a:gd name="connsiteY540" fmla="*/ 1981601 h 6858000"/>
              <a:gd name="connsiteX541" fmla="*/ 5829202 w 7467600"/>
              <a:gd name="connsiteY541" fmla="*/ 1971679 h 6858000"/>
              <a:gd name="connsiteX542" fmla="*/ 5809558 w 7467600"/>
              <a:gd name="connsiteY542" fmla="*/ 2198043 h 6858000"/>
              <a:gd name="connsiteX543" fmla="*/ 5788653 w 7467600"/>
              <a:gd name="connsiteY543" fmla="*/ 2489430 h 6858000"/>
              <a:gd name="connsiteX544" fmla="*/ 5793439 w 7467600"/>
              <a:gd name="connsiteY544" fmla="*/ 2575235 h 6858000"/>
              <a:gd name="connsiteX545" fmla="*/ 5796837 w 7467600"/>
              <a:gd name="connsiteY545" fmla="*/ 2637633 h 6858000"/>
              <a:gd name="connsiteX546" fmla="*/ 5818614 w 7467600"/>
              <a:gd name="connsiteY546" fmla="*/ 2473055 h 6858000"/>
              <a:gd name="connsiteX547" fmla="*/ 5829202 w 7467600"/>
              <a:gd name="connsiteY547" fmla="*/ 1971679 h 6858000"/>
              <a:gd name="connsiteX548" fmla="*/ 5911389 w 7467600"/>
              <a:gd name="connsiteY548" fmla="*/ 1898371 h 6858000"/>
              <a:gd name="connsiteX549" fmla="*/ 6237627 w 7467600"/>
              <a:gd name="connsiteY549" fmla="*/ 2231921 h 6858000"/>
              <a:gd name="connsiteX550" fmla="*/ 5911389 w 7467600"/>
              <a:gd name="connsiteY550" fmla="*/ 1898371 h 6858000"/>
              <a:gd name="connsiteX551" fmla="*/ 6944437 w 7467600"/>
              <a:gd name="connsiteY551" fmla="*/ 1575402 h 6858000"/>
              <a:gd name="connsiteX552" fmla="*/ 6304730 w 7467600"/>
              <a:gd name="connsiteY552" fmla="*/ 1766654 h 6858000"/>
              <a:gd name="connsiteX553" fmla="*/ 6944437 w 7467600"/>
              <a:gd name="connsiteY553" fmla="*/ 1575402 h 6858000"/>
              <a:gd name="connsiteX554" fmla="*/ 7019523 w 7467600"/>
              <a:gd name="connsiteY554" fmla="*/ 1519450 h 6858000"/>
              <a:gd name="connsiteX555" fmla="*/ 6298091 w 7467600"/>
              <a:gd name="connsiteY555" fmla="*/ 1737122 h 6858000"/>
              <a:gd name="connsiteX556" fmla="*/ 7019523 w 7467600"/>
              <a:gd name="connsiteY556" fmla="*/ 1519450 h 6858000"/>
              <a:gd name="connsiteX557" fmla="*/ 2399523 w 7467600"/>
              <a:gd name="connsiteY557" fmla="*/ 1428234 h 6858000"/>
              <a:gd name="connsiteX558" fmla="*/ 2224982 w 7467600"/>
              <a:gd name="connsiteY558" fmla="*/ 1826201 h 6858000"/>
              <a:gd name="connsiteX559" fmla="*/ 2096099 w 7467600"/>
              <a:gd name="connsiteY559" fmla="*/ 2345900 h 6858000"/>
              <a:gd name="connsiteX560" fmla="*/ 2283317 w 7467600"/>
              <a:gd name="connsiteY560" fmla="*/ 1796925 h 6858000"/>
              <a:gd name="connsiteX561" fmla="*/ 2399523 w 7467600"/>
              <a:gd name="connsiteY561" fmla="*/ 1428234 h 6858000"/>
              <a:gd name="connsiteX562" fmla="*/ 2448558 w 7467600"/>
              <a:gd name="connsiteY562" fmla="*/ 1373435 h 6858000"/>
              <a:gd name="connsiteX563" fmla="*/ 2312521 w 7467600"/>
              <a:gd name="connsiteY563" fmla="*/ 1806140 h 6858000"/>
              <a:gd name="connsiteX564" fmla="*/ 2127533 w 7467600"/>
              <a:gd name="connsiteY564" fmla="*/ 2348380 h 6858000"/>
              <a:gd name="connsiteX565" fmla="*/ 2358080 w 7467600"/>
              <a:gd name="connsiteY565" fmla="*/ 1866134 h 6858000"/>
              <a:gd name="connsiteX566" fmla="*/ 2407436 w 7467600"/>
              <a:gd name="connsiteY566" fmla="*/ 1651070 h 6858000"/>
              <a:gd name="connsiteX567" fmla="*/ 2448558 w 7467600"/>
              <a:gd name="connsiteY567" fmla="*/ 1373435 h 6858000"/>
              <a:gd name="connsiteX568" fmla="*/ 278707 w 7467600"/>
              <a:gd name="connsiteY568" fmla="*/ 1352270 h 6858000"/>
              <a:gd name="connsiteX569" fmla="*/ 321570 w 7467600"/>
              <a:gd name="connsiteY569" fmla="*/ 1861610 h 6858000"/>
              <a:gd name="connsiteX570" fmla="*/ 294281 w 7467600"/>
              <a:gd name="connsiteY570" fmla="*/ 1440658 h 6858000"/>
              <a:gd name="connsiteX571" fmla="*/ 278707 w 7467600"/>
              <a:gd name="connsiteY571" fmla="*/ 1352270 h 6858000"/>
              <a:gd name="connsiteX572" fmla="*/ 1423821 w 7467600"/>
              <a:gd name="connsiteY572" fmla="*/ 1351958 h 6858000"/>
              <a:gd name="connsiteX573" fmla="*/ 1638521 w 7467600"/>
              <a:gd name="connsiteY573" fmla="*/ 1908470 h 6858000"/>
              <a:gd name="connsiteX574" fmla="*/ 1754199 w 7467600"/>
              <a:gd name="connsiteY574" fmla="*/ 2149284 h 6858000"/>
              <a:gd name="connsiteX575" fmla="*/ 1908359 w 7467600"/>
              <a:gd name="connsiteY575" fmla="*/ 2364988 h 6858000"/>
              <a:gd name="connsiteX576" fmla="*/ 1647661 w 7467600"/>
              <a:gd name="connsiteY576" fmla="*/ 1825945 h 6858000"/>
              <a:gd name="connsiteX577" fmla="*/ 1423821 w 7467600"/>
              <a:gd name="connsiteY577" fmla="*/ 1351958 h 6858000"/>
              <a:gd name="connsiteX578" fmla="*/ 1431890 w 7467600"/>
              <a:gd name="connsiteY578" fmla="*/ 1306475 h 6858000"/>
              <a:gd name="connsiteX579" fmla="*/ 1507597 w 7467600"/>
              <a:gd name="connsiteY579" fmla="*/ 1446132 h 6858000"/>
              <a:gd name="connsiteX580" fmla="*/ 1674586 w 7467600"/>
              <a:gd name="connsiteY580" fmla="*/ 1813832 h 6858000"/>
              <a:gd name="connsiteX581" fmla="*/ 1815950 w 7467600"/>
              <a:gd name="connsiteY581" fmla="*/ 2128564 h 6858000"/>
              <a:gd name="connsiteX582" fmla="*/ 1984242 w 7467600"/>
              <a:gd name="connsiteY582" fmla="*/ 2430829 h 6858000"/>
              <a:gd name="connsiteX583" fmla="*/ 2014023 w 7467600"/>
              <a:gd name="connsiteY583" fmla="*/ 2450995 h 6858000"/>
              <a:gd name="connsiteX584" fmla="*/ 1747337 w 7467600"/>
              <a:gd name="connsiteY584" fmla="*/ 1855264 h 6858000"/>
              <a:gd name="connsiteX585" fmla="*/ 1533749 w 7467600"/>
              <a:gd name="connsiteY585" fmla="*/ 1478656 h 6858000"/>
              <a:gd name="connsiteX586" fmla="*/ 1431890 w 7467600"/>
              <a:gd name="connsiteY586" fmla="*/ 1306475 h 6858000"/>
              <a:gd name="connsiteX587" fmla="*/ 5052692 w 7467600"/>
              <a:gd name="connsiteY587" fmla="*/ 1292994 h 6858000"/>
              <a:gd name="connsiteX588" fmla="*/ 5200661 w 7467600"/>
              <a:gd name="connsiteY588" fmla="*/ 1635186 h 6858000"/>
              <a:gd name="connsiteX589" fmla="*/ 5297138 w 7467600"/>
              <a:gd name="connsiteY589" fmla="*/ 1906351 h 6858000"/>
              <a:gd name="connsiteX590" fmla="*/ 5052692 w 7467600"/>
              <a:gd name="connsiteY590" fmla="*/ 1292994 h 6858000"/>
              <a:gd name="connsiteX591" fmla="*/ 5009948 w 7467600"/>
              <a:gd name="connsiteY591" fmla="*/ 1273619 h 6858000"/>
              <a:gd name="connsiteX592" fmla="*/ 5121777 w 7467600"/>
              <a:gd name="connsiteY592" fmla="*/ 1654213 h 6858000"/>
              <a:gd name="connsiteX593" fmla="*/ 5293545 w 7467600"/>
              <a:gd name="connsiteY593" fmla="*/ 2072247 h 6858000"/>
              <a:gd name="connsiteX594" fmla="*/ 5294042 w 7467600"/>
              <a:gd name="connsiteY594" fmla="*/ 2065019 h 6858000"/>
              <a:gd name="connsiteX595" fmla="*/ 5171936 w 7467600"/>
              <a:gd name="connsiteY595" fmla="*/ 1647613 h 6858000"/>
              <a:gd name="connsiteX596" fmla="*/ 5009948 w 7467600"/>
              <a:gd name="connsiteY596" fmla="*/ 1273619 h 6858000"/>
              <a:gd name="connsiteX597" fmla="*/ 655236 w 7467600"/>
              <a:gd name="connsiteY597" fmla="*/ 1268632 h 6858000"/>
              <a:gd name="connsiteX598" fmla="*/ 839521 w 7467600"/>
              <a:gd name="connsiteY598" fmla="*/ 1685315 h 6858000"/>
              <a:gd name="connsiteX599" fmla="*/ 1109416 w 7467600"/>
              <a:gd name="connsiteY599" fmla="*/ 2061663 h 6858000"/>
              <a:gd name="connsiteX600" fmla="*/ 1298300 w 7467600"/>
              <a:gd name="connsiteY600" fmla="*/ 2247742 h 6858000"/>
              <a:gd name="connsiteX601" fmla="*/ 1125871 w 7467600"/>
              <a:gd name="connsiteY601" fmla="*/ 1989513 h 6858000"/>
              <a:gd name="connsiteX602" fmla="*/ 981574 w 7467600"/>
              <a:gd name="connsiteY602" fmla="*/ 1783157 h 6858000"/>
              <a:gd name="connsiteX603" fmla="*/ 922198 w 7467600"/>
              <a:gd name="connsiteY603" fmla="*/ 1677437 h 6858000"/>
              <a:gd name="connsiteX604" fmla="*/ 869293 w 7467600"/>
              <a:gd name="connsiteY604" fmla="*/ 1583214 h 6858000"/>
              <a:gd name="connsiteX605" fmla="*/ 751431 w 7467600"/>
              <a:gd name="connsiteY605" fmla="*/ 1405731 h 6858000"/>
              <a:gd name="connsiteX606" fmla="*/ 655236 w 7467600"/>
              <a:gd name="connsiteY606" fmla="*/ 1268632 h 6858000"/>
              <a:gd name="connsiteX607" fmla="*/ 6516292 w 7467600"/>
              <a:gd name="connsiteY607" fmla="*/ 1263064 h 6858000"/>
              <a:gd name="connsiteX608" fmla="*/ 5736320 w 7467600"/>
              <a:gd name="connsiteY608" fmla="*/ 1501803 h 6858000"/>
              <a:gd name="connsiteX609" fmla="*/ 6516292 w 7467600"/>
              <a:gd name="connsiteY609" fmla="*/ 1263064 h 6858000"/>
              <a:gd name="connsiteX610" fmla="*/ 291466 w 7467600"/>
              <a:gd name="connsiteY610" fmla="*/ 1250369 h 6858000"/>
              <a:gd name="connsiteX611" fmla="*/ 323180 w 7467600"/>
              <a:gd name="connsiteY611" fmla="*/ 1435283 h 6858000"/>
              <a:gd name="connsiteX612" fmla="*/ 349381 w 7467600"/>
              <a:gd name="connsiteY612" fmla="*/ 1875041 h 6858000"/>
              <a:gd name="connsiteX613" fmla="*/ 374363 w 7467600"/>
              <a:gd name="connsiteY613" fmla="*/ 1506494 h 6858000"/>
              <a:gd name="connsiteX614" fmla="*/ 302168 w 7467600"/>
              <a:gd name="connsiteY614" fmla="*/ 1274495 h 6858000"/>
              <a:gd name="connsiteX615" fmla="*/ 291466 w 7467600"/>
              <a:gd name="connsiteY615" fmla="*/ 1250369 h 6858000"/>
              <a:gd name="connsiteX616" fmla="*/ 678222 w 7467600"/>
              <a:gd name="connsiteY616" fmla="*/ 1248670 h 6858000"/>
              <a:gd name="connsiteX617" fmla="*/ 775536 w 7467600"/>
              <a:gd name="connsiteY617" fmla="*/ 1388015 h 6858000"/>
              <a:gd name="connsiteX618" fmla="*/ 894529 w 7467600"/>
              <a:gd name="connsiteY618" fmla="*/ 1567739 h 6858000"/>
              <a:gd name="connsiteX619" fmla="*/ 948000 w 7467600"/>
              <a:gd name="connsiteY619" fmla="*/ 1663088 h 6858000"/>
              <a:gd name="connsiteX620" fmla="*/ 1006812 w 7467600"/>
              <a:gd name="connsiteY620" fmla="*/ 1767683 h 6858000"/>
              <a:gd name="connsiteX621" fmla="*/ 1149133 w 7467600"/>
              <a:gd name="connsiteY621" fmla="*/ 1971513 h 6858000"/>
              <a:gd name="connsiteX622" fmla="*/ 1333952 w 7467600"/>
              <a:gd name="connsiteY622" fmla="*/ 2251620 h 6858000"/>
              <a:gd name="connsiteX623" fmla="*/ 1337329 w 7467600"/>
              <a:gd name="connsiteY623" fmla="*/ 2258350 h 6858000"/>
              <a:gd name="connsiteX624" fmla="*/ 1014726 w 7467600"/>
              <a:gd name="connsiteY624" fmla="*/ 1615556 h 6858000"/>
              <a:gd name="connsiteX625" fmla="*/ 678222 w 7467600"/>
              <a:gd name="connsiteY625" fmla="*/ 1248670 h 6858000"/>
              <a:gd name="connsiteX626" fmla="*/ 6691602 w 7467600"/>
              <a:gd name="connsiteY626" fmla="*/ 1140573 h 6858000"/>
              <a:gd name="connsiteX627" fmla="*/ 6571100 w 7467600"/>
              <a:gd name="connsiteY627" fmla="*/ 1183662 h 6858000"/>
              <a:gd name="connsiteX628" fmla="*/ 6241687 w 7467600"/>
              <a:gd name="connsiteY628" fmla="*/ 1257600 h 6858000"/>
              <a:gd name="connsiteX629" fmla="*/ 5693009 w 7467600"/>
              <a:gd name="connsiteY629" fmla="*/ 1478256 h 6858000"/>
              <a:gd name="connsiteX630" fmla="*/ 6548420 w 7467600"/>
              <a:gd name="connsiteY630" fmla="*/ 1214599 h 6858000"/>
              <a:gd name="connsiteX631" fmla="*/ 6605473 w 7467600"/>
              <a:gd name="connsiteY631" fmla="*/ 1184686 h 6858000"/>
              <a:gd name="connsiteX632" fmla="*/ 6691602 w 7467600"/>
              <a:gd name="connsiteY632" fmla="*/ 1140573 h 6858000"/>
              <a:gd name="connsiteX633" fmla="*/ 4002475 w 7467600"/>
              <a:gd name="connsiteY633" fmla="*/ 1037802 h 6858000"/>
              <a:gd name="connsiteX634" fmla="*/ 4000324 w 7467600"/>
              <a:gd name="connsiteY634" fmla="*/ 1039362 h 6858000"/>
              <a:gd name="connsiteX635" fmla="*/ 4002862 w 7467600"/>
              <a:gd name="connsiteY635" fmla="*/ 1042866 h 6858000"/>
              <a:gd name="connsiteX636" fmla="*/ 4002475 w 7467600"/>
              <a:gd name="connsiteY636" fmla="*/ 1037802 h 6858000"/>
              <a:gd name="connsiteX637" fmla="*/ 506322 w 7467600"/>
              <a:gd name="connsiteY637" fmla="*/ 1020997 h 6858000"/>
              <a:gd name="connsiteX638" fmla="*/ 533068 w 7467600"/>
              <a:gd name="connsiteY638" fmla="*/ 1029409 h 6858000"/>
              <a:gd name="connsiteX639" fmla="*/ 1232525 w 7467600"/>
              <a:gd name="connsiteY639" fmla="*/ 1804675 h 6858000"/>
              <a:gd name="connsiteX640" fmla="*/ 1388858 w 7467600"/>
              <a:gd name="connsiteY640" fmla="*/ 2368011 h 6858000"/>
              <a:gd name="connsiteX641" fmla="*/ 1384098 w 7467600"/>
              <a:gd name="connsiteY641" fmla="*/ 2378125 h 6858000"/>
              <a:gd name="connsiteX642" fmla="*/ 1425393 w 7467600"/>
              <a:gd name="connsiteY642" fmla="*/ 2589124 h 6858000"/>
              <a:gd name="connsiteX643" fmla="*/ 1424001 w 7467600"/>
              <a:gd name="connsiteY643" fmla="*/ 2597541 h 6858000"/>
              <a:gd name="connsiteX644" fmla="*/ 2152729 w 7467600"/>
              <a:gd name="connsiteY644" fmla="*/ 2864487 h 6858000"/>
              <a:gd name="connsiteX645" fmla="*/ 2020609 w 7467600"/>
              <a:gd name="connsiteY645" fmla="*/ 2539671 h 6858000"/>
              <a:gd name="connsiteX646" fmla="*/ 2018920 w 7467600"/>
              <a:gd name="connsiteY646" fmla="*/ 2536309 h 6858000"/>
              <a:gd name="connsiteX647" fmla="*/ 1342441 w 7467600"/>
              <a:gd name="connsiteY647" fmla="*/ 1173017 h 6858000"/>
              <a:gd name="connsiteX648" fmla="*/ 1367925 w 7467600"/>
              <a:gd name="connsiteY648" fmla="*/ 1135648 h 6858000"/>
              <a:gd name="connsiteX649" fmla="*/ 1771401 w 7467600"/>
              <a:gd name="connsiteY649" fmla="*/ 1806673 h 6858000"/>
              <a:gd name="connsiteX650" fmla="*/ 1972385 w 7467600"/>
              <a:gd name="connsiteY650" fmla="*/ 2198735 h 6858000"/>
              <a:gd name="connsiteX651" fmla="*/ 2040892 w 7467600"/>
              <a:gd name="connsiteY651" fmla="*/ 2405205 h 6858000"/>
              <a:gd name="connsiteX652" fmla="*/ 2131689 w 7467600"/>
              <a:gd name="connsiteY652" fmla="*/ 1936926 h 6858000"/>
              <a:gd name="connsiteX653" fmla="*/ 2454820 w 7467600"/>
              <a:gd name="connsiteY653" fmla="*/ 1248808 h 6858000"/>
              <a:gd name="connsiteX654" fmla="*/ 2492512 w 7467600"/>
              <a:gd name="connsiteY654" fmla="*/ 1302920 h 6858000"/>
              <a:gd name="connsiteX655" fmla="*/ 2081216 w 7467600"/>
              <a:gd name="connsiteY655" fmla="*/ 2527513 h 6858000"/>
              <a:gd name="connsiteX656" fmla="*/ 2081211 w 7467600"/>
              <a:gd name="connsiteY656" fmla="*/ 2528916 h 6858000"/>
              <a:gd name="connsiteX657" fmla="*/ 2199067 w 7467600"/>
              <a:gd name="connsiteY657" fmla="*/ 2884061 h 6858000"/>
              <a:gd name="connsiteX658" fmla="*/ 3192586 w 7467600"/>
              <a:gd name="connsiteY658" fmla="*/ 3411496 h 6858000"/>
              <a:gd name="connsiteX659" fmla="*/ 3182620 w 7467600"/>
              <a:gd name="connsiteY659" fmla="*/ 3483279 h 6858000"/>
              <a:gd name="connsiteX660" fmla="*/ 2435119 w 7467600"/>
              <a:gd name="connsiteY660" fmla="*/ 3080173 h 6858000"/>
              <a:gd name="connsiteX661" fmla="*/ 2410152 w 7467600"/>
              <a:gd name="connsiteY661" fmla="*/ 3063751 h 6858000"/>
              <a:gd name="connsiteX662" fmla="*/ 2408099 w 7467600"/>
              <a:gd name="connsiteY662" fmla="*/ 3064403 h 6858000"/>
              <a:gd name="connsiteX663" fmla="*/ 2407218 w 7467600"/>
              <a:gd name="connsiteY663" fmla="*/ 3070324 h 6858000"/>
              <a:gd name="connsiteX664" fmla="*/ 2380138 w 7467600"/>
              <a:gd name="connsiteY664" fmla="*/ 3099341 h 6858000"/>
              <a:gd name="connsiteX665" fmla="*/ 1765923 w 7467600"/>
              <a:gd name="connsiteY665" fmla="*/ 3581043 h 6858000"/>
              <a:gd name="connsiteX666" fmla="*/ 1702258 w 7467600"/>
              <a:gd name="connsiteY666" fmla="*/ 3612286 h 6858000"/>
              <a:gd name="connsiteX667" fmla="*/ 1538370 w 7467600"/>
              <a:gd name="connsiteY667" fmla="*/ 3811804 h 6858000"/>
              <a:gd name="connsiteX668" fmla="*/ 542867 w 7467600"/>
              <a:gd name="connsiteY668" fmla="*/ 4944092 h 6858000"/>
              <a:gd name="connsiteX669" fmla="*/ 515800 w 7467600"/>
              <a:gd name="connsiteY669" fmla="*/ 4862180 h 6858000"/>
              <a:gd name="connsiteX670" fmla="*/ 909145 w 7467600"/>
              <a:gd name="connsiteY670" fmla="*/ 4199225 h 6858000"/>
              <a:gd name="connsiteX671" fmla="*/ 1214067 w 7467600"/>
              <a:gd name="connsiteY671" fmla="*/ 3908561 h 6858000"/>
              <a:gd name="connsiteX672" fmla="*/ 640967 w 7467600"/>
              <a:gd name="connsiteY672" fmla="*/ 4105601 h 6858000"/>
              <a:gd name="connsiteX673" fmla="*/ 112563 w 7467600"/>
              <a:gd name="connsiteY673" fmla="*/ 4396952 h 6858000"/>
              <a:gd name="connsiteX674" fmla="*/ 0 w 7467600"/>
              <a:gd name="connsiteY674" fmla="*/ 4466006 h 6858000"/>
              <a:gd name="connsiteX675" fmla="*/ 0 w 7467600"/>
              <a:gd name="connsiteY675" fmla="*/ 4233763 h 6858000"/>
              <a:gd name="connsiteX676" fmla="*/ 36881 w 7467600"/>
              <a:gd name="connsiteY676" fmla="*/ 4200118 h 6858000"/>
              <a:gd name="connsiteX677" fmla="*/ 910534 w 7467600"/>
              <a:gd name="connsiteY677" fmla="*/ 3629753 h 6858000"/>
              <a:gd name="connsiteX678" fmla="*/ 1578717 w 7467600"/>
              <a:gd name="connsiteY678" fmla="*/ 3575982 h 6858000"/>
              <a:gd name="connsiteX679" fmla="*/ 2338780 w 7467600"/>
              <a:gd name="connsiteY679" fmla="*/ 3033725 h 6858000"/>
              <a:gd name="connsiteX680" fmla="*/ 1807991 w 7467600"/>
              <a:gd name="connsiteY680" fmla="*/ 2807184 h 6858000"/>
              <a:gd name="connsiteX681" fmla="*/ 1416358 w 7467600"/>
              <a:gd name="connsiteY681" fmla="*/ 3112571 h 6858000"/>
              <a:gd name="connsiteX682" fmla="*/ 939066 w 7467600"/>
              <a:gd name="connsiteY682" fmla="*/ 3378798 h 6858000"/>
              <a:gd name="connsiteX683" fmla="*/ 115099 w 7467600"/>
              <a:gd name="connsiteY683" fmla="*/ 3607650 h 6858000"/>
              <a:gd name="connsiteX684" fmla="*/ 97284 w 7467600"/>
              <a:gd name="connsiteY684" fmla="*/ 3520393 h 6858000"/>
              <a:gd name="connsiteX685" fmla="*/ 922050 w 7467600"/>
              <a:gd name="connsiteY685" fmla="*/ 3074867 h 6858000"/>
              <a:gd name="connsiteX686" fmla="*/ 1405265 w 7467600"/>
              <a:gd name="connsiteY686" fmla="*/ 3016319 h 6858000"/>
              <a:gd name="connsiteX687" fmla="*/ 1407512 w 7467600"/>
              <a:gd name="connsiteY687" fmla="*/ 3018001 h 6858000"/>
              <a:gd name="connsiteX688" fmla="*/ 1726266 w 7467600"/>
              <a:gd name="connsiteY688" fmla="*/ 2777274 h 6858000"/>
              <a:gd name="connsiteX689" fmla="*/ 625390 w 7467600"/>
              <a:gd name="connsiteY689" fmla="*/ 2514541 h 6858000"/>
              <a:gd name="connsiteX690" fmla="*/ 619799 w 7467600"/>
              <a:gd name="connsiteY690" fmla="*/ 2527180 h 6858000"/>
              <a:gd name="connsiteX691" fmla="*/ 310030 w 7467600"/>
              <a:gd name="connsiteY691" fmla="*/ 2771818 h 6858000"/>
              <a:gd name="connsiteX692" fmla="*/ 173877 w 7467600"/>
              <a:gd name="connsiteY692" fmla="*/ 2937056 h 6858000"/>
              <a:gd name="connsiteX693" fmla="*/ 77889 w 7467600"/>
              <a:gd name="connsiteY693" fmla="*/ 3138440 h 6858000"/>
              <a:gd name="connsiteX694" fmla="*/ 0 w 7467600"/>
              <a:gd name="connsiteY694" fmla="*/ 3271395 h 6858000"/>
              <a:gd name="connsiteX695" fmla="*/ 0 w 7467600"/>
              <a:gd name="connsiteY695" fmla="*/ 3153002 h 6858000"/>
              <a:gd name="connsiteX696" fmla="*/ 2386 w 7467600"/>
              <a:gd name="connsiteY696" fmla="*/ 3149203 h 6858000"/>
              <a:gd name="connsiteX697" fmla="*/ 89753 w 7467600"/>
              <a:gd name="connsiteY697" fmla="*/ 2987702 h 6858000"/>
              <a:gd name="connsiteX698" fmla="*/ 76869 w 7467600"/>
              <a:gd name="connsiteY698" fmla="*/ 3005404 h 6858000"/>
              <a:gd name="connsiteX699" fmla="*/ 32049 w 7467600"/>
              <a:gd name="connsiteY699" fmla="*/ 3065814 h 6858000"/>
              <a:gd name="connsiteX700" fmla="*/ 0 w 7467600"/>
              <a:gd name="connsiteY700" fmla="*/ 3108744 h 6858000"/>
              <a:gd name="connsiteX701" fmla="*/ 0 w 7467600"/>
              <a:gd name="connsiteY701" fmla="*/ 3058059 h 6858000"/>
              <a:gd name="connsiteX702" fmla="*/ 7610 w 7467600"/>
              <a:gd name="connsiteY702" fmla="*/ 3047889 h 6858000"/>
              <a:gd name="connsiteX703" fmla="*/ 52419 w 7467600"/>
              <a:gd name="connsiteY703" fmla="*/ 2987479 h 6858000"/>
              <a:gd name="connsiteX704" fmla="*/ 59142 w 7467600"/>
              <a:gd name="connsiteY704" fmla="*/ 2978488 h 6858000"/>
              <a:gd name="connsiteX705" fmla="*/ 0 w 7467600"/>
              <a:gd name="connsiteY705" fmla="*/ 3015334 h 6858000"/>
              <a:gd name="connsiteX706" fmla="*/ 0 w 7467600"/>
              <a:gd name="connsiteY706" fmla="*/ 2914286 h 6858000"/>
              <a:gd name="connsiteX707" fmla="*/ 36383 w 7467600"/>
              <a:gd name="connsiteY707" fmla="*/ 2901128 h 6858000"/>
              <a:gd name="connsiteX708" fmla="*/ 156329 w 7467600"/>
              <a:gd name="connsiteY708" fmla="*/ 2840533 h 6858000"/>
              <a:gd name="connsiteX709" fmla="*/ 358355 w 7467600"/>
              <a:gd name="connsiteY709" fmla="*/ 2620471 h 6858000"/>
              <a:gd name="connsiteX710" fmla="*/ 510577 w 7467600"/>
              <a:gd name="connsiteY710" fmla="*/ 2501244 h 6858000"/>
              <a:gd name="connsiteX711" fmla="*/ 211967 w 7467600"/>
              <a:gd name="connsiteY711" fmla="*/ 2479171 h 6858000"/>
              <a:gd name="connsiteX712" fmla="*/ 0 w 7467600"/>
              <a:gd name="connsiteY712" fmla="*/ 2476398 h 6858000"/>
              <a:gd name="connsiteX713" fmla="*/ 0 w 7467600"/>
              <a:gd name="connsiteY713" fmla="*/ 2389189 h 6858000"/>
              <a:gd name="connsiteX714" fmla="*/ 103062 w 7467600"/>
              <a:gd name="connsiteY714" fmla="*/ 2389518 h 6858000"/>
              <a:gd name="connsiteX715" fmla="*/ 510734 w 7467600"/>
              <a:gd name="connsiteY715" fmla="*/ 2416201 h 6858000"/>
              <a:gd name="connsiteX716" fmla="*/ 279257 w 7467600"/>
              <a:gd name="connsiteY716" fmla="*/ 2092102 h 6858000"/>
              <a:gd name="connsiteX717" fmla="*/ 65265 w 7467600"/>
              <a:gd name="connsiteY717" fmla="*/ 2006049 h 6858000"/>
              <a:gd name="connsiteX718" fmla="*/ 0 w 7467600"/>
              <a:gd name="connsiteY718" fmla="*/ 1982532 h 6858000"/>
              <a:gd name="connsiteX719" fmla="*/ 0 w 7467600"/>
              <a:gd name="connsiteY719" fmla="*/ 1912789 h 6858000"/>
              <a:gd name="connsiteX720" fmla="*/ 97460 w 7467600"/>
              <a:gd name="connsiteY720" fmla="*/ 1953725 h 6858000"/>
              <a:gd name="connsiteX721" fmla="*/ 221272 w 7467600"/>
              <a:gd name="connsiteY721" fmla="*/ 1980766 h 6858000"/>
              <a:gd name="connsiteX722" fmla="*/ 116765 w 7467600"/>
              <a:gd name="connsiteY722" fmla="*/ 1911033 h 6858000"/>
              <a:gd name="connsiteX723" fmla="*/ 16405 w 7467600"/>
              <a:gd name="connsiteY723" fmla="*/ 1803412 h 6858000"/>
              <a:gd name="connsiteX724" fmla="*/ 0 w 7467600"/>
              <a:gd name="connsiteY724" fmla="*/ 1784777 h 6858000"/>
              <a:gd name="connsiteX725" fmla="*/ 0 w 7467600"/>
              <a:gd name="connsiteY725" fmla="*/ 1740082 h 6858000"/>
              <a:gd name="connsiteX726" fmla="*/ 39394 w 7467600"/>
              <a:gd name="connsiteY726" fmla="*/ 1784856 h 6858000"/>
              <a:gd name="connsiteX727" fmla="*/ 135813 w 7467600"/>
              <a:gd name="connsiteY727" fmla="*/ 1888838 h 6858000"/>
              <a:gd name="connsiteX728" fmla="*/ 242575 w 7467600"/>
              <a:gd name="connsiteY728" fmla="*/ 1958841 h 6858000"/>
              <a:gd name="connsiteX729" fmla="*/ 82197 w 7467600"/>
              <a:gd name="connsiteY729" fmla="*/ 1754826 h 6858000"/>
              <a:gd name="connsiteX730" fmla="*/ 0 w 7467600"/>
              <a:gd name="connsiteY730" fmla="*/ 1679650 h 6858000"/>
              <a:gd name="connsiteX731" fmla="*/ 0 w 7467600"/>
              <a:gd name="connsiteY731" fmla="*/ 1602463 h 6858000"/>
              <a:gd name="connsiteX732" fmla="*/ 84689 w 7467600"/>
              <a:gd name="connsiteY732" fmla="*/ 1677442 h 6858000"/>
              <a:gd name="connsiteX733" fmla="*/ 298437 w 7467600"/>
              <a:gd name="connsiteY733" fmla="*/ 1968019 h 6858000"/>
              <a:gd name="connsiteX734" fmla="*/ 227269 w 7467600"/>
              <a:gd name="connsiteY734" fmla="*/ 1114064 h 6858000"/>
              <a:gd name="connsiteX735" fmla="*/ 248003 w 7467600"/>
              <a:gd name="connsiteY735" fmla="*/ 1089613 h 6858000"/>
              <a:gd name="connsiteX736" fmla="*/ 427020 w 7467600"/>
              <a:gd name="connsiteY736" fmla="*/ 1619803 h 6858000"/>
              <a:gd name="connsiteX737" fmla="*/ 340345 w 7467600"/>
              <a:gd name="connsiteY737" fmla="*/ 2027739 h 6858000"/>
              <a:gd name="connsiteX738" fmla="*/ 360865 w 7467600"/>
              <a:gd name="connsiteY738" fmla="*/ 2044827 h 6858000"/>
              <a:gd name="connsiteX739" fmla="*/ 560414 w 7467600"/>
              <a:gd name="connsiteY739" fmla="*/ 2421457 h 6858000"/>
              <a:gd name="connsiteX740" fmla="*/ 1359703 w 7467600"/>
              <a:gd name="connsiteY740" fmla="*/ 2578554 h 6858000"/>
              <a:gd name="connsiteX741" fmla="*/ 1359422 w 7467600"/>
              <a:gd name="connsiteY741" fmla="*/ 2577994 h 6858000"/>
              <a:gd name="connsiteX742" fmla="*/ 828701 w 7467600"/>
              <a:gd name="connsiteY742" fmla="*/ 1839520 h 6858000"/>
              <a:gd name="connsiteX743" fmla="*/ 494427 w 7467600"/>
              <a:gd name="connsiteY743" fmla="*/ 1092333 h 6858000"/>
              <a:gd name="connsiteX744" fmla="*/ 506322 w 7467600"/>
              <a:gd name="connsiteY744" fmla="*/ 1020997 h 6858000"/>
              <a:gd name="connsiteX745" fmla="*/ 4570198 w 7467600"/>
              <a:gd name="connsiteY745" fmla="*/ 978081 h 6858000"/>
              <a:gd name="connsiteX746" fmla="*/ 4523691 w 7467600"/>
              <a:gd name="connsiteY746" fmla="*/ 1127776 h 6858000"/>
              <a:gd name="connsiteX747" fmla="*/ 4509875 w 7467600"/>
              <a:gd name="connsiteY747" fmla="*/ 1167552 h 6858000"/>
              <a:gd name="connsiteX748" fmla="*/ 4478168 w 7467600"/>
              <a:gd name="connsiteY748" fmla="*/ 1260735 h 6858000"/>
              <a:gd name="connsiteX749" fmla="*/ 4409309 w 7467600"/>
              <a:gd name="connsiteY749" fmla="*/ 1666996 h 6858000"/>
              <a:gd name="connsiteX750" fmla="*/ 4370031 w 7467600"/>
              <a:gd name="connsiteY750" fmla="*/ 1955666 h 6858000"/>
              <a:gd name="connsiteX751" fmla="*/ 4570198 w 7467600"/>
              <a:gd name="connsiteY751" fmla="*/ 978081 h 6858000"/>
              <a:gd name="connsiteX752" fmla="*/ 4557898 w 7467600"/>
              <a:gd name="connsiteY752" fmla="*/ 900011 h 6858000"/>
              <a:gd name="connsiteX753" fmla="*/ 4344840 w 7467600"/>
              <a:gd name="connsiteY753" fmla="*/ 1922038 h 6858000"/>
              <a:gd name="connsiteX754" fmla="*/ 4378710 w 7467600"/>
              <a:gd name="connsiteY754" fmla="*/ 1665516 h 6858000"/>
              <a:gd name="connsiteX755" fmla="*/ 4448798 w 7467600"/>
              <a:gd name="connsiteY755" fmla="*/ 1253024 h 6858000"/>
              <a:gd name="connsiteX756" fmla="*/ 4480315 w 7467600"/>
              <a:gd name="connsiteY756" fmla="*/ 1158454 h 6858000"/>
              <a:gd name="connsiteX757" fmla="*/ 4494133 w 7467600"/>
              <a:gd name="connsiteY757" fmla="*/ 1118676 h 6858000"/>
              <a:gd name="connsiteX758" fmla="*/ 4557898 w 7467600"/>
              <a:gd name="connsiteY758" fmla="*/ 900011 h 6858000"/>
              <a:gd name="connsiteX759" fmla="*/ 5870151 w 7467600"/>
              <a:gd name="connsiteY759" fmla="*/ 898890 h 6858000"/>
              <a:gd name="connsiteX760" fmla="*/ 5861335 w 7467600"/>
              <a:gd name="connsiteY760" fmla="*/ 899177 h 6858000"/>
              <a:gd name="connsiteX761" fmla="*/ 5843702 w 7467600"/>
              <a:gd name="connsiteY761" fmla="*/ 899748 h 6858000"/>
              <a:gd name="connsiteX762" fmla="*/ 5651107 w 7467600"/>
              <a:gd name="connsiteY762" fmla="*/ 920306 h 6858000"/>
              <a:gd name="connsiteX763" fmla="*/ 5459407 w 7467600"/>
              <a:gd name="connsiteY763" fmla="*/ 940975 h 6858000"/>
              <a:gd name="connsiteX764" fmla="*/ 5374846 w 7467600"/>
              <a:gd name="connsiteY764" fmla="*/ 941988 h 6858000"/>
              <a:gd name="connsiteX765" fmla="*/ 5256105 w 7467600"/>
              <a:gd name="connsiteY765" fmla="*/ 945632 h 6858000"/>
              <a:gd name="connsiteX766" fmla="*/ 5107071 w 7467600"/>
              <a:gd name="connsiteY766" fmla="*/ 969720 h 6858000"/>
              <a:gd name="connsiteX767" fmla="*/ 4998681 w 7467600"/>
              <a:gd name="connsiteY767" fmla="*/ 988771 h 6858000"/>
              <a:gd name="connsiteX768" fmla="*/ 5870151 w 7467600"/>
              <a:gd name="connsiteY768" fmla="*/ 898890 h 6858000"/>
              <a:gd name="connsiteX769" fmla="*/ 5504425 w 7467600"/>
              <a:gd name="connsiteY769" fmla="*/ 848067 h 6858000"/>
              <a:gd name="connsiteX770" fmla="*/ 4968849 w 7467600"/>
              <a:gd name="connsiteY770" fmla="*/ 962318 h 6858000"/>
              <a:gd name="connsiteX771" fmla="*/ 5104039 w 7467600"/>
              <a:gd name="connsiteY771" fmla="*/ 940634 h 6858000"/>
              <a:gd name="connsiteX772" fmla="*/ 5256311 w 7467600"/>
              <a:gd name="connsiteY772" fmla="*/ 916490 h 6858000"/>
              <a:gd name="connsiteX773" fmla="*/ 5377381 w 7467600"/>
              <a:gd name="connsiteY773" fmla="*/ 912671 h 6858000"/>
              <a:gd name="connsiteX774" fmla="*/ 5460148 w 7467600"/>
              <a:gd name="connsiteY774" fmla="*/ 911442 h 6858000"/>
              <a:gd name="connsiteX775" fmla="*/ 5648971 w 7467600"/>
              <a:gd name="connsiteY775" fmla="*/ 891331 h 6858000"/>
              <a:gd name="connsiteX776" fmla="*/ 5844807 w 7467600"/>
              <a:gd name="connsiteY776" fmla="*/ 870718 h 6858000"/>
              <a:gd name="connsiteX777" fmla="*/ 5862975 w 7467600"/>
              <a:gd name="connsiteY777" fmla="*/ 869756 h 6858000"/>
              <a:gd name="connsiteX778" fmla="*/ 5920887 w 7467600"/>
              <a:gd name="connsiteY778" fmla="*/ 865929 h 6858000"/>
              <a:gd name="connsiteX779" fmla="*/ 5504425 w 7467600"/>
              <a:gd name="connsiteY779" fmla="*/ 848067 h 6858000"/>
              <a:gd name="connsiteX780" fmla="*/ 3607114 w 7467600"/>
              <a:gd name="connsiteY780" fmla="*/ 467441 h 6858000"/>
              <a:gd name="connsiteX781" fmla="*/ 3296242 w 7467600"/>
              <a:gd name="connsiteY781" fmla="*/ 807991 h 6858000"/>
              <a:gd name="connsiteX782" fmla="*/ 3174674 w 7467600"/>
              <a:gd name="connsiteY782" fmla="*/ 919759 h 6858000"/>
              <a:gd name="connsiteX783" fmla="*/ 3042978 w 7467600"/>
              <a:gd name="connsiteY783" fmla="*/ 1054894 h 6858000"/>
              <a:gd name="connsiteX784" fmla="*/ 2968914 w 7467600"/>
              <a:gd name="connsiteY784" fmla="*/ 1133756 h 6858000"/>
              <a:gd name="connsiteX785" fmla="*/ 3103823 w 7467600"/>
              <a:gd name="connsiteY785" fmla="*/ 1026814 h 6858000"/>
              <a:gd name="connsiteX786" fmla="*/ 3607114 w 7467600"/>
              <a:gd name="connsiteY786" fmla="*/ 467441 h 6858000"/>
              <a:gd name="connsiteX787" fmla="*/ 3744487 w 7467600"/>
              <a:gd name="connsiteY787" fmla="*/ 383136 h 6858000"/>
              <a:gd name="connsiteX788" fmla="*/ 3970213 w 7467600"/>
              <a:gd name="connsiteY788" fmla="*/ 995559 h 6858000"/>
              <a:gd name="connsiteX789" fmla="*/ 3744487 w 7467600"/>
              <a:gd name="connsiteY789" fmla="*/ 383136 h 6858000"/>
              <a:gd name="connsiteX790" fmla="*/ 3624562 w 7467600"/>
              <a:gd name="connsiteY790" fmla="*/ 367041 h 6858000"/>
              <a:gd name="connsiteX791" fmla="*/ 3489712 w 7467600"/>
              <a:gd name="connsiteY791" fmla="*/ 485386 h 6858000"/>
              <a:gd name="connsiteX792" fmla="*/ 3182994 w 7467600"/>
              <a:gd name="connsiteY792" fmla="*/ 828265 h 6858000"/>
              <a:gd name="connsiteX793" fmla="*/ 2892114 w 7467600"/>
              <a:gd name="connsiteY793" fmla="*/ 1172635 h 6858000"/>
              <a:gd name="connsiteX794" fmla="*/ 3021459 w 7467600"/>
              <a:gd name="connsiteY794" fmla="*/ 1035385 h 6858000"/>
              <a:gd name="connsiteX795" fmla="*/ 3153873 w 7467600"/>
              <a:gd name="connsiteY795" fmla="*/ 898971 h 6858000"/>
              <a:gd name="connsiteX796" fmla="*/ 3276511 w 7467600"/>
              <a:gd name="connsiteY796" fmla="*/ 786423 h 6858000"/>
              <a:gd name="connsiteX797" fmla="*/ 3584154 w 7467600"/>
              <a:gd name="connsiteY797" fmla="*/ 448218 h 6858000"/>
              <a:gd name="connsiteX798" fmla="*/ 3624562 w 7467600"/>
              <a:gd name="connsiteY798" fmla="*/ 367041 h 6858000"/>
              <a:gd name="connsiteX799" fmla="*/ 3766672 w 7467600"/>
              <a:gd name="connsiteY799" fmla="*/ 359429 h 6858000"/>
              <a:gd name="connsiteX800" fmla="*/ 3996338 w 7467600"/>
              <a:gd name="connsiteY800" fmla="*/ 968237 h 6858000"/>
              <a:gd name="connsiteX801" fmla="*/ 3766672 w 7467600"/>
              <a:gd name="connsiteY801" fmla="*/ 359429 h 6858000"/>
              <a:gd name="connsiteX802" fmla="*/ 5805386 w 7467600"/>
              <a:gd name="connsiteY802" fmla="*/ 239240 h 6858000"/>
              <a:gd name="connsiteX803" fmla="*/ 5736947 w 7467600"/>
              <a:gd name="connsiteY803" fmla="*/ 261367 h 6858000"/>
              <a:gd name="connsiteX804" fmla="*/ 5427012 w 7467600"/>
              <a:gd name="connsiteY804" fmla="*/ 311272 h 6858000"/>
              <a:gd name="connsiteX805" fmla="*/ 5147818 w 7467600"/>
              <a:gd name="connsiteY805" fmla="*/ 322112 h 6858000"/>
              <a:gd name="connsiteX806" fmla="*/ 5060854 w 7467600"/>
              <a:gd name="connsiteY806" fmla="*/ 311882 h 6858000"/>
              <a:gd name="connsiteX807" fmla="*/ 4945989 w 7467600"/>
              <a:gd name="connsiteY807" fmla="*/ 300516 h 6858000"/>
              <a:gd name="connsiteX808" fmla="*/ 5410479 w 7467600"/>
              <a:gd name="connsiteY808" fmla="*/ 348434 h 6858000"/>
              <a:gd name="connsiteX809" fmla="*/ 5805386 w 7467600"/>
              <a:gd name="connsiteY809" fmla="*/ 239240 h 6858000"/>
              <a:gd name="connsiteX810" fmla="*/ 5905192 w 7467600"/>
              <a:gd name="connsiteY810" fmla="*/ 163079 h 6858000"/>
              <a:gd name="connsiteX811" fmla="*/ 5865655 w 7467600"/>
              <a:gd name="connsiteY811" fmla="*/ 171901 h 6858000"/>
              <a:gd name="connsiteX812" fmla="*/ 5259740 w 7467600"/>
              <a:gd name="connsiteY812" fmla="*/ 257013 h 6858000"/>
              <a:gd name="connsiteX813" fmla="*/ 5208466 w 7467600"/>
              <a:gd name="connsiteY813" fmla="*/ 257550 h 6858000"/>
              <a:gd name="connsiteX814" fmla="*/ 4980204 w 7467600"/>
              <a:gd name="connsiteY814" fmla="*/ 271903 h 6858000"/>
              <a:gd name="connsiteX815" fmla="*/ 5068068 w 7467600"/>
              <a:gd name="connsiteY815" fmla="*/ 282244 h 6858000"/>
              <a:gd name="connsiteX816" fmla="*/ 5153231 w 7467600"/>
              <a:gd name="connsiteY816" fmla="*/ 292240 h 6858000"/>
              <a:gd name="connsiteX817" fmla="*/ 5426491 w 7467600"/>
              <a:gd name="connsiteY817" fmla="*/ 281128 h 6858000"/>
              <a:gd name="connsiteX818" fmla="*/ 5731212 w 7467600"/>
              <a:gd name="connsiteY818" fmla="*/ 231951 h 6858000"/>
              <a:gd name="connsiteX819" fmla="*/ 5905192 w 7467600"/>
              <a:gd name="connsiteY819" fmla="*/ 163079 h 6858000"/>
              <a:gd name="connsiteX820" fmla="*/ 5944437 w 7467600"/>
              <a:gd name="connsiteY820" fmla="*/ 113829 h 6858000"/>
              <a:gd name="connsiteX821" fmla="*/ 5825032 w 7467600"/>
              <a:gd name="connsiteY821" fmla="*/ 146405 h 6858000"/>
              <a:gd name="connsiteX822" fmla="*/ 4955599 w 7467600"/>
              <a:gd name="connsiteY822" fmla="*/ 247008 h 6858000"/>
              <a:gd name="connsiteX823" fmla="*/ 5210104 w 7467600"/>
              <a:gd name="connsiteY823" fmla="*/ 228123 h 6858000"/>
              <a:gd name="connsiteX824" fmla="*/ 5261015 w 7467600"/>
              <a:gd name="connsiteY824" fmla="*/ 227087 h 6858000"/>
              <a:gd name="connsiteX825" fmla="*/ 5861181 w 7467600"/>
              <a:gd name="connsiteY825" fmla="*/ 143093 h 6858000"/>
              <a:gd name="connsiteX826" fmla="*/ 5961252 w 7467600"/>
              <a:gd name="connsiteY826" fmla="*/ 114820 h 6858000"/>
              <a:gd name="connsiteX827" fmla="*/ 5944437 w 7467600"/>
              <a:gd name="connsiteY827" fmla="*/ 113829 h 6858000"/>
              <a:gd name="connsiteX828" fmla="*/ 3882765 w 7467600"/>
              <a:gd name="connsiteY828" fmla="*/ 0 h 6858000"/>
              <a:gd name="connsiteX829" fmla="*/ 3995099 w 7467600"/>
              <a:gd name="connsiteY829" fmla="*/ 0 h 6858000"/>
              <a:gd name="connsiteX830" fmla="*/ 4163818 w 7467600"/>
              <a:gd name="connsiteY830" fmla="*/ 234104 h 6858000"/>
              <a:gd name="connsiteX831" fmla="*/ 4172099 w 7467600"/>
              <a:gd name="connsiteY831" fmla="*/ 234207 h 6858000"/>
              <a:gd name="connsiteX832" fmla="*/ 4784282 w 7467600"/>
              <a:gd name="connsiteY832" fmla="*/ 276561 h 6858000"/>
              <a:gd name="connsiteX833" fmla="*/ 4801687 w 7467600"/>
              <a:gd name="connsiteY833" fmla="*/ 267764 h 6858000"/>
              <a:gd name="connsiteX834" fmla="*/ 6082788 w 7467600"/>
              <a:gd name="connsiteY834" fmla="*/ 64119 h 6858000"/>
              <a:gd name="connsiteX835" fmla="*/ 6099442 w 7467600"/>
              <a:gd name="connsiteY835" fmla="*/ 82568 h 6858000"/>
              <a:gd name="connsiteX836" fmla="*/ 4804137 w 7467600"/>
              <a:gd name="connsiteY836" fmla="*/ 320931 h 6858000"/>
              <a:gd name="connsiteX837" fmla="*/ 4227047 w 7467600"/>
              <a:gd name="connsiteY837" fmla="*/ 313415 h 6858000"/>
              <a:gd name="connsiteX838" fmla="*/ 4346041 w 7467600"/>
              <a:gd name="connsiteY838" fmla="*/ 456086 h 6858000"/>
              <a:gd name="connsiteX839" fmla="*/ 4870967 w 7467600"/>
              <a:gd name="connsiteY839" fmla="*/ 963061 h 6858000"/>
              <a:gd name="connsiteX840" fmla="*/ 4889647 w 7467600"/>
              <a:gd name="connsiteY840" fmla="*/ 957147 h 6858000"/>
              <a:gd name="connsiteX841" fmla="*/ 5422504 w 7467600"/>
              <a:gd name="connsiteY841" fmla="*/ 805191 h 6858000"/>
              <a:gd name="connsiteX842" fmla="*/ 6087656 w 7467600"/>
              <a:gd name="connsiteY842" fmla="*/ 826703 h 6858000"/>
              <a:gd name="connsiteX843" fmla="*/ 6058717 w 7467600"/>
              <a:gd name="connsiteY843" fmla="*/ 865992 h 6858000"/>
              <a:gd name="connsiteX844" fmla="*/ 4974153 w 7467600"/>
              <a:gd name="connsiteY844" fmla="*/ 1045456 h 6858000"/>
              <a:gd name="connsiteX845" fmla="*/ 5627835 w 7467600"/>
              <a:gd name="connsiteY845" fmla="*/ 1472077 h 6858000"/>
              <a:gd name="connsiteX846" fmla="*/ 5629817 w 7467600"/>
              <a:gd name="connsiteY846" fmla="*/ 1471412 h 6858000"/>
              <a:gd name="connsiteX847" fmla="*/ 5634124 w 7467600"/>
              <a:gd name="connsiteY847" fmla="*/ 1470572 h 6858000"/>
              <a:gd name="connsiteX848" fmla="*/ 5755832 w 7467600"/>
              <a:gd name="connsiteY848" fmla="*/ 1383886 h 6858000"/>
              <a:gd name="connsiteX849" fmla="*/ 6014186 w 7467600"/>
              <a:gd name="connsiteY849" fmla="*/ 1279799 h 6858000"/>
              <a:gd name="connsiteX850" fmla="*/ 6901619 w 7467600"/>
              <a:gd name="connsiteY850" fmla="*/ 1047874 h 6858000"/>
              <a:gd name="connsiteX851" fmla="*/ 6931566 w 7467600"/>
              <a:gd name="connsiteY851" fmla="*/ 1062034 h 6858000"/>
              <a:gd name="connsiteX852" fmla="*/ 5790982 w 7467600"/>
              <a:gd name="connsiteY852" fmla="*/ 1561380 h 6858000"/>
              <a:gd name="connsiteX853" fmla="*/ 6188971 w 7467600"/>
              <a:gd name="connsiteY853" fmla="*/ 1755168 h 6858000"/>
              <a:gd name="connsiteX854" fmla="*/ 6202446 w 7467600"/>
              <a:gd name="connsiteY854" fmla="*/ 1752268 h 6858000"/>
              <a:gd name="connsiteX855" fmla="*/ 7179560 w 7467600"/>
              <a:gd name="connsiteY855" fmla="*/ 1467551 h 6858000"/>
              <a:gd name="connsiteX856" fmla="*/ 7158730 w 7467600"/>
              <a:gd name="connsiteY856" fmla="*/ 1507835 h 6858000"/>
              <a:gd name="connsiteX857" fmla="*/ 6326959 w 7467600"/>
              <a:gd name="connsiteY857" fmla="*/ 1817686 h 6858000"/>
              <a:gd name="connsiteX858" fmla="*/ 6537433 w 7467600"/>
              <a:gd name="connsiteY858" fmla="*/ 1907790 h 6858000"/>
              <a:gd name="connsiteX859" fmla="*/ 6550221 w 7467600"/>
              <a:gd name="connsiteY859" fmla="*/ 1910729 h 6858000"/>
              <a:gd name="connsiteX860" fmla="*/ 6964438 w 7467600"/>
              <a:gd name="connsiteY860" fmla="*/ 2209505 h 6858000"/>
              <a:gd name="connsiteX861" fmla="*/ 7367862 w 7467600"/>
              <a:gd name="connsiteY861" fmla="*/ 2806833 h 6858000"/>
              <a:gd name="connsiteX862" fmla="*/ 7364329 w 7467600"/>
              <a:gd name="connsiteY862" fmla="*/ 2826907 h 6858000"/>
              <a:gd name="connsiteX863" fmla="*/ 7290545 w 7467600"/>
              <a:gd name="connsiteY863" fmla="*/ 2850663 h 6858000"/>
              <a:gd name="connsiteX864" fmla="*/ 6472036 w 7467600"/>
              <a:gd name="connsiteY864" fmla="*/ 1959003 h 6858000"/>
              <a:gd name="connsiteX865" fmla="*/ 5792897 w 7467600"/>
              <a:gd name="connsiteY865" fmla="*/ 1647747 h 6858000"/>
              <a:gd name="connsiteX866" fmla="*/ 5842751 w 7467600"/>
              <a:gd name="connsiteY866" fmla="*/ 1816112 h 6858000"/>
              <a:gd name="connsiteX867" fmla="*/ 5847424 w 7467600"/>
              <a:gd name="connsiteY867" fmla="*/ 1815776 h 6858000"/>
              <a:gd name="connsiteX868" fmla="*/ 6399821 w 7467600"/>
              <a:gd name="connsiteY868" fmla="*/ 2344799 h 6858000"/>
              <a:gd name="connsiteX869" fmla="*/ 6323232 w 7467600"/>
              <a:gd name="connsiteY869" fmla="*/ 2389634 h 6858000"/>
              <a:gd name="connsiteX870" fmla="*/ 5942958 w 7467600"/>
              <a:gd name="connsiteY870" fmla="*/ 2077708 h 6858000"/>
              <a:gd name="connsiteX871" fmla="*/ 5921559 w 7467600"/>
              <a:gd name="connsiteY871" fmla="*/ 2378596 h 6858000"/>
              <a:gd name="connsiteX872" fmla="*/ 5817651 w 7467600"/>
              <a:gd name="connsiteY872" fmla="*/ 3023919 h 6858000"/>
              <a:gd name="connsiteX873" fmla="*/ 5729634 w 7467600"/>
              <a:gd name="connsiteY873" fmla="*/ 3051849 h 6858000"/>
              <a:gd name="connsiteX874" fmla="*/ 5611018 w 7467600"/>
              <a:gd name="connsiteY874" fmla="*/ 2316769 h 6858000"/>
              <a:gd name="connsiteX875" fmla="*/ 5687608 w 7467600"/>
              <a:gd name="connsiteY875" fmla="*/ 2039972 h 6858000"/>
              <a:gd name="connsiteX876" fmla="*/ 5657554 w 7467600"/>
              <a:gd name="connsiteY876" fmla="*/ 1576445 h 6858000"/>
              <a:gd name="connsiteX877" fmla="*/ 5150475 w 7467600"/>
              <a:gd name="connsiteY877" fmla="*/ 1274012 h 6858000"/>
              <a:gd name="connsiteX878" fmla="*/ 5349142 w 7467600"/>
              <a:gd name="connsiteY878" fmla="*/ 2204405 h 6858000"/>
              <a:gd name="connsiteX879" fmla="*/ 5262214 w 7467600"/>
              <a:gd name="connsiteY879" fmla="*/ 2233836 h 6858000"/>
              <a:gd name="connsiteX880" fmla="*/ 4981539 w 7467600"/>
              <a:gd name="connsiteY880" fmla="*/ 1542201 h 6858000"/>
              <a:gd name="connsiteX881" fmla="*/ 4958461 w 7467600"/>
              <a:gd name="connsiteY881" fmla="*/ 1136957 h 6858000"/>
              <a:gd name="connsiteX882" fmla="*/ 4655015 w 7467600"/>
              <a:gd name="connsiteY882" fmla="*/ 891426 h 6858000"/>
              <a:gd name="connsiteX883" fmla="*/ 4348002 w 7467600"/>
              <a:gd name="connsiteY883" fmla="*/ 2205895 h 6858000"/>
              <a:gd name="connsiteX884" fmla="*/ 4262250 w 7467600"/>
              <a:gd name="connsiteY884" fmla="*/ 2219972 h 6858000"/>
              <a:gd name="connsiteX885" fmla="*/ 4550611 w 7467600"/>
              <a:gd name="connsiteY885" fmla="*/ 817540 h 6858000"/>
              <a:gd name="connsiteX886" fmla="*/ 4564418 w 7467600"/>
              <a:gd name="connsiteY886" fmla="*/ 808293 h 6858000"/>
              <a:gd name="connsiteX887" fmla="*/ 4266388 w 7467600"/>
              <a:gd name="connsiteY887" fmla="*/ 500083 h 6858000"/>
              <a:gd name="connsiteX888" fmla="*/ 4032842 w 7467600"/>
              <a:gd name="connsiteY888" fmla="*/ 211809 h 6858000"/>
              <a:gd name="connsiteX889" fmla="*/ 3882765 w 7467600"/>
              <a:gd name="connsiteY889" fmla="*/ 0 h 6858000"/>
              <a:gd name="connsiteX890" fmla="*/ 3721337 w 7467600"/>
              <a:gd name="connsiteY890" fmla="*/ 0 h 6858000"/>
              <a:gd name="connsiteX891" fmla="*/ 3797544 w 7467600"/>
              <a:gd name="connsiteY891" fmla="*/ 0 h 6858000"/>
              <a:gd name="connsiteX892" fmla="*/ 3775734 w 7467600"/>
              <a:gd name="connsiteY892" fmla="*/ 95131 h 6858000"/>
              <a:gd name="connsiteX893" fmla="*/ 3724807 w 7467600"/>
              <a:gd name="connsiteY893" fmla="*/ 272257 h 6858000"/>
              <a:gd name="connsiteX894" fmla="*/ 3726844 w 7467600"/>
              <a:gd name="connsiteY894" fmla="*/ 282988 h 6858000"/>
              <a:gd name="connsiteX895" fmla="*/ 3742664 w 7467600"/>
              <a:gd name="connsiteY895" fmla="*/ 279918 h 6858000"/>
              <a:gd name="connsiteX896" fmla="*/ 4103910 w 7467600"/>
              <a:gd name="connsiteY896" fmla="*/ 1161917 h 6858000"/>
              <a:gd name="connsiteX897" fmla="*/ 4020269 w 7467600"/>
              <a:gd name="connsiteY897" fmla="*/ 1200406 h 6858000"/>
              <a:gd name="connsiteX898" fmla="*/ 3674882 w 7467600"/>
              <a:gd name="connsiteY898" fmla="*/ 488524 h 6858000"/>
              <a:gd name="connsiteX899" fmla="*/ 3132682 w 7467600"/>
              <a:gd name="connsiteY899" fmla="*/ 1072284 h 6858000"/>
              <a:gd name="connsiteX900" fmla="*/ 2716346 w 7467600"/>
              <a:gd name="connsiteY900" fmla="*/ 1276376 h 6858000"/>
              <a:gd name="connsiteX901" fmla="*/ 2716772 w 7467600"/>
              <a:gd name="connsiteY901" fmla="*/ 1255462 h 6858000"/>
              <a:gd name="connsiteX902" fmla="*/ 3471096 w 7467600"/>
              <a:gd name="connsiteY902" fmla="*/ 437072 h 6858000"/>
              <a:gd name="connsiteX903" fmla="*/ 3639057 w 7467600"/>
              <a:gd name="connsiteY903" fmla="*/ 286334 h 6858000"/>
              <a:gd name="connsiteX904" fmla="*/ 3640309 w 7467600"/>
              <a:gd name="connsiteY904" fmla="*/ 284664 h 6858000"/>
              <a:gd name="connsiteX905" fmla="*/ 3646022 w 7467600"/>
              <a:gd name="connsiteY905" fmla="*/ 276711 h 6858000"/>
              <a:gd name="connsiteX906" fmla="*/ 3707943 w 7467600"/>
              <a:gd name="connsiteY906" fmla="*/ 65958 h 6858000"/>
              <a:gd name="connsiteX907" fmla="*/ 3721337 w 7467600"/>
              <a:gd name="connsiteY907" fmla="*/ 0 h 6858000"/>
              <a:gd name="connsiteX908" fmla="*/ 2867960 w 7467600"/>
              <a:gd name="connsiteY908" fmla="*/ 0 h 6858000"/>
              <a:gd name="connsiteX909" fmla="*/ 2926351 w 7467600"/>
              <a:gd name="connsiteY909" fmla="*/ 0 h 6858000"/>
              <a:gd name="connsiteX910" fmla="*/ 2902823 w 7467600"/>
              <a:gd name="connsiteY910" fmla="*/ 262929 h 6858000"/>
              <a:gd name="connsiteX911" fmla="*/ 2940663 w 7467600"/>
              <a:gd name="connsiteY911" fmla="*/ 140884 h 6858000"/>
              <a:gd name="connsiteX912" fmla="*/ 2947039 w 7467600"/>
              <a:gd name="connsiteY912" fmla="*/ 122524 h 6858000"/>
              <a:gd name="connsiteX913" fmla="*/ 2984316 w 7467600"/>
              <a:gd name="connsiteY913" fmla="*/ 0 h 6858000"/>
              <a:gd name="connsiteX914" fmla="*/ 3016114 w 7467600"/>
              <a:gd name="connsiteY914" fmla="*/ 0 h 6858000"/>
              <a:gd name="connsiteX915" fmla="*/ 2979949 w 7467600"/>
              <a:gd name="connsiteY915" fmla="*/ 119274 h 6858000"/>
              <a:gd name="connsiteX916" fmla="*/ 3023879 w 7467600"/>
              <a:gd name="connsiteY916" fmla="*/ 0 h 6858000"/>
              <a:gd name="connsiteX917" fmla="*/ 3105400 w 7467600"/>
              <a:gd name="connsiteY917" fmla="*/ 0 h 6858000"/>
              <a:gd name="connsiteX918" fmla="*/ 3094669 w 7467600"/>
              <a:gd name="connsiteY918" fmla="*/ 30308 h 6858000"/>
              <a:gd name="connsiteX919" fmla="*/ 2901945 w 7467600"/>
              <a:gd name="connsiteY919" fmla="*/ 466538 h 6858000"/>
              <a:gd name="connsiteX920" fmla="*/ 2815209 w 7467600"/>
              <a:gd name="connsiteY920" fmla="*/ 497361 h 6858000"/>
              <a:gd name="connsiteX921" fmla="*/ 2844845 w 7467600"/>
              <a:gd name="connsiteY921" fmla="*/ 127638 h 6858000"/>
              <a:gd name="connsiteX922" fmla="*/ 2867960 w 7467600"/>
              <a:gd name="connsiteY922" fmla="*/ 0 h 6858000"/>
              <a:gd name="connsiteX923" fmla="*/ 1057230 w 7467600"/>
              <a:gd name="connsiteY923" fmla="*/ 0 h 6858000"/>
              <a:gd name="connsiteX924" fmla="*/ 1111003 w 7467600"/>
              <a:gd name="connsiteY924" fmla="*/ 0 h 6858000"/>
              <a:gd name="connsiteX925" fmla="*/ 1125553 w 7467600"/>
              <a:gd name="connsiteY925" fmla="*/ 52588 h 6858000"/>
              <a:gd name="connsiteX926" fmla="*/ 1304276 w 7467600"/>
              <a:gd name="connsiteY926" fmla="*/ 476275 h 6858000"/>
              <a:gd name="connsiteX927" fmla="*/ 1492066 w 7467600"/>
              <a:gd name="connsiteY927" fmla="*/ 886333 h 6858000"/>
              <a:gd name="connsiteX928" fmla="*/ 1423698 w 7467600"/>
              <a:gd name="connsiteY928" fmla="*/ 710817 h 6858000"/>
              <a:gd name="connsiteX929" fmla="*/ 1357609 w 7467600"/>
              <a:gd name="connsiteY929" fmla="*/ 532892 h 6858000"/>
              <a:gd name="connsiteX930" fmla="*/ 1309550 w 7467600"/>
              <a:gd name="connsiteY930" fmla="*/ 374031 h 6858000"/>
              <a:gd name="connsiteX931" fmla="*/ 1193673 w 7467600"/>
              <a:gd name="connsiteY931" fmla="*/ 49533 h 6858000"/>
              <a:gd name="connsiteX932" fmla="*/ 1164391 w 7467600"/>
              <a:gd name="connsiteY932" fmla="*/ 0 h 6858000"/>
              <a:gd name="connsiteX933" fmla="*/ 1200666 w 7467600"/>
              <a:gd name="connsiteY933" fmla="*/ 0 h 6858000"/>
              <a:gd name="connsiteX934" fmla="*/ 1223408 w 7467600"/>
              <a:gd name="connsiteY934" fmla="*/ 38996 h 6858000"/>
              <a:gd name="connsiteX935" fmla="*/ 1339635 w 7467600"/>
              <a:gd name="connsiteY935" fmla="*/ 365517 h 6858000"/>
              <a:gd name="connsiteX936" fmla="*/ 1387469 w 7467600"/>
              <a:gd name="connsiteY936" fmla="*/ 523079 h 6858000"/>
              <a:gd name="connsiteX937" fmla="*/ 1452685 w 7467600"/>
              <a:gd name="connsiteY937" fmla="*/ 699806 h 6858000"/>
              <a:gd name="connsiteX938" fmla="*/ 1492092 w 7467600"/>
              <a:gd name="connsiteY938" fmla="*/ 800424 h 6858000"/>
              <a:gd name="connsiteX939" fmla="*/ 1455302 w 7467600"/>
              <a:gd name="connsiteY939" fmla="*/ 632913 h 6858000"/>
              <a:gd name="connsiteX940" fmla="*/ 1222336 w 7467600"/>
              <a:gd name="connsiteY940" fmla="*/ 9480 h 6858000"/>
              <a:gd name="connsiteX941" fmla="*/ 1214634 w 7467600"/>
              <a:gd name="connsiteY941" fmla="*/ 0 h 6858000"/>
              <a:gd name="connsiteX942" fmla="*/ 1289827 w 7467600"/>
              <a:gd name="connsiteY942" fmla="*/ 0 h 6858000"/>
              <a:gd name="connsiteX943" fmla="*/ 1321076 w 7467600"/>
              <a:gd name="connsiteY943" fmla="*/ 59722 h 6858000"/>
              <a:gd name="connsiteX944" fmla="*/ 1512579 w 7467600"/>
              <a:gd name="connsiteY944" fmla="*/ 626441 h 6858000"/>
              <a:gd name="connsiteX945" fmla="*/ 1506076 w 7467600"/>
              <a:gd name="connsiteY945" fmla="*/ 1089289 h 6858000"/>
              <a:gd name="connsiteX946" fmla="*/ 1486346 w 7467600"/>
              <a:gd name="connsiteY946" fmla="*/ 1079919 h 6858000"/>
              <a:gd name="connsiteX947" fmla="*/ 1070511 w 7467600"/>
              <a:gd name="connsiteY947" fmla="*/ 48609 h 6858000"/>
              <a:gd name="connsiteX948" fmla="*/ 1057230 w 7467600"/>
              <a:gd name="connsiteY948" fmla="*/ 0 h 6858000"/>
              <a:gd name="connsiteX949" fmla="*/ 43151 w 7467600"/>
              <a:gd name="connsiteY949" fmla="*/ 0 h 6858000"/>
              <a:gd name="connsiteX950" fmla="*/ 95283 w 7467600"/>
              <a:gd name="connsiteY950" fmla="*/ 0 h 6858000"/>
              <a:gd name="connsiteX951" fmla="*/ 300708 w 7467600"/>
              <a:gd name="connsiteY951" fmla="*/ 154571 h 6858000"/>
              <a:gd name="connsiteX952" fmla="*/ 530414 w 7467600"/>
              <a:gd name="connsiteY952" fmla="*/ 354673 h 6858000"/>
              <a:gd name="connsiteX953" fmla="*/ 333785 w 7467600"/>
              <a:gd name="connsiteY953" fmla="*/ 161564 h 6858000"/>
              <a:gd name="connsiteX954" fmla="*/ 147005 w 7467600"/>
              <a:gd name="connsiteY954" fmla="*/ 0 h 6858000"/>
              <a:gd name="connsiteX955" fmla="*/ 272509 w 7467600"/>
              <a:gd name="connsiteY955" fmla="*/ 0 h 6858000"/>
              <a:gd name="connsiteX956" fmla="*/ 326276 w 7467600"/>
              <a:gd name="connsiteY956" fmla="*/ 45847 h 6858000"/>
              <a:gd name="connsiteX957" fmla="*/ 823759 w 7467600"/>
              <a:gd name="connsiteY957" fmla="*/ 574145 h 6858000"/>
              <a:gd name="connsiteX958" fmla="*/ 811254 w 7467600"/>
              <a:gd name="connsiteY958" fmla="*/ 665546 h 6858000"/>
              <a:gd name="connsiteX959" fmla="*/ 154042 w 7467600"/>
              <a:gd name="connsiteY959" fmla="*/ 261522 h 6858000"/>
              <a:gd name="connsiteX960" fmla="*/ 13550 w 7467600"/>
              <a:gd name="connsiteY960" fmla="*/ 158423 h 6858000"/>
              <a:gd name="connsiteX961" fmla="*/ 0 w 7467600"/>
              <a:gd name="connsiteY961" fmla="*/ 146618 h 6858000"/>
              <a:gd name="connsiteX962" fmla="*/ 0 w 7467600"/>
              <a:gd name="connsiteY962" fmla="*/ 59161 h 6858000"/>
              <a:gd name="connsiteX963" fmla="*/ 45427 w 7467600"/>
              <a:gd name="connsiteY963" fmla="*/ 101078 h 6858000"/>
              <a:gd name="connsiteX964" fmla="*/ 630103 w 7467600"/>
              <a:gd name="connsiteY964" fmla="*/ 485885 h 6858000"/>
              <a:gd name="connsiteX965" fmla="*/ 532040 w 7467600"/>
              <a:gd name="connsiteY965" fmla="*/ 399359 h 6858000"/>
              <a:gd name="connsiteX966" fmla="*/ 517618 w 7467600"/>
              <a:gd name="connsiteY966" fmla="*/ 385726 h 6858000"/>
              <a:gd name="connsiteX967" fmla="*/ 285074 w 7467600"/>
              <a:gd name="connsiteY967" fmla="*/ 182755 h 6858000"/>
              <a:gd name="connsiteX968" fmla="*/ 43151 w 7467600"/>
              <a:gd name="connsiteY96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271900 w 7467600"/>
              <a:gd name="connsiteY77" fmla="*/ 5734551 h 6858000"/>
              <a:gd name="connsiteX78" fmla="*/ 7467600 w 7467600"/>
              <a:gd name="connsiteY78" fmla="*/ 6012219 h 6858000"/>
              <a:gd name="connsiteX79" fmla="*/ 7356878 w 7467600"/>
              <a:gd name="connsiteY79" fmla="*/ 5981332 h 6858000"/>
              <a:gd name="connsiteX80" fmla="*/ 7467600 w 7467600"/>
              <a:gd name="connsiteY80" fmla="*/ 6117703 h 6858000"/>
              <a:gd name="connsiteX81" fmla="*/ 7467600 w 7467600"/>
              <a:gd name="connsiteY81" fmla="*/ 6163634 h 6858000"/>
              <a:gd name="connsiteX82" fmla="*/ 7403637 w 7467600"/>
              <a:gd name="connsiteY82" fmla="*/ 6083957 h 6858000"/>
              <a:gd name="connsiteX83" fmla="*/ 7254615 w 7467600"/>
              <a:gd name="connsiteY83" fmla="*/ 5911918 h 6858000"/>
              <a:gd name="connsiteX84" fmla="*/ 7312589 w 7467600"/>
              <a:gd name="connsiteY84" fmla="*/ 5982309 h 6858000"/>
              <a:gd name="connsiteX85" fmla="*/ 7448321 w 7467600"/>
              <a:gd name="connsiteY85" fmla="*/ 6190991 h 6858000"/>
              <a:gd name="connsiteX86" fmla="*/ 7467600 w 7467600"/>
              <a:gd name="connsiteY86" fmla="*/ 6221686 h 6858000"/>
              <a:gd name="connsiteX87" fmla="*/ 7467600 w 7467600"/>
              <a:gd name="connsiteY87" fmla="*/ 6334256 h 6858000"/>
              <a:gd name="connsiteX88" fmla="*/ 7454976 w 7467600"/>
              <a:gd name="connsiteY88" fmla="*/ 6318297 h 6858000"/>
              <a:gd name="connsiteX89" fmla="*/ 1456157 w 7467600"/>
              <a:gd name="connsiteY89" fmla="*/ 5371404 h 6858000"/>
              <a:gd name="connsiteX90" fmla="*/ 1244432 w 7467600"/>
              <a:gd name="connsiteY90" fmla="*/ 5385601 h 6858000"/>
              <a:gd name="connsiteX91" fmla="*/ 973990 w 7467600"/>
              <a:gd name="connsiteY91" fmla="*/ 5424940 h 6858000"/>
              <a:gd name="connsiteX92" fmla="*/ 1103809 w 7467600"/>
              <a:gd name="connsiteY92" fmla="*/ 5433720 h 6858000"/>
              <a:gd name="connsiteX93" fmla="*/ 1123454 w 7467600"/>
              <a:gd name="connsiteY93" fmla="*/ 5435727 h 6858000"/>
              <a:gd name="connsiteX94" fmla="*/ 1737017 w 7467600"/>
              <a:gd name="connsiteY94" fmla="*/ 5452183 h 6858000"/>
              <a:gd name="connsiteX95" fmla="*/ 1824397 w 7467600"/>
              <a:gd name="connsiteY95" fmla="*/ 5447757 h 6858000"/>
              <a:gd name="connsiteX96" fmla="*/ 2070059 w 7467600"/>
              <a:gd name="connsiteY96" fmla="*/ 5441660 h 6858000"/>
              <a:gd name="connsiteX97" fmla="*/ 1456157 w 7467600"/>
              <a:gd name="connsiteY97" fmla="*/ 5371404 h 6858000"/>
              <a:gd name="connsiteX98" fmla="*/ 4988186 w 7467600"/>
              <a:gd name="connsiteY98" fmla="*/ 5216467 h 6858000"/>
              <a:gd name="connsiteX99" fmla="*/ 4777334 w 7467600"/>
              <a:gd name="connsiteY99" fmla="*/ 5406072 h 6858000"/>
              <a:gd name="connsiteX100" fmla="*/ 4718341 w 7467600"/>
              <a:gd name="connsiteY100" fmla="*/ 5468043 h 6858000"/>
              <a:gd name="connsiteX101" fmla="*/ 4604655 w 7467600"/>
              <a:gd name="connsiteY101" fmla="*/ 5583434 h 6858000"/>
              <a:gd name="connsiteX102" fmla="*/ 4565074 w 7467600"/>
              <a:gd name="connsiteY102" fmla="*/ 5618550 h 6858000"/>
              <a:gd name="connsiteX103" fmla="*/ 4988186 w 7467600"/>
              <a:gd name="connsiteY103" fmla="*/ 5216467 h 6858000"/>
              <a:gd name="connsiteX104" fmla="*/ 4978032 w 7467600"/>
              <a:gd name="connsiteY104" fmla="*/ 5183809 h 6858000"/>
              <a:gd name="connsiteX105" fmla="*/ 4463413 w 7467600"/>
              <a:gd name="connsiteY105" fmla="*/ 5615162 h 6858000"/>
              <a:gd name="connsiteX106" fmla="*/ 4358134 w 7467600"/>
              <a:gd name="connsiteY106" fmla="*/ 5742791 h 6858000"/>
              <a:gd name="connsiteX107" fmla="*/ 4376219 w 7467600"/>
              <a:gd name="connsiteY107" fmla="*/ 5729027 h 6858000"/>
              <a:gd name="connsiteX108" fmla="*/ 4582340 w 7467600"/>
              <a:gd name="connsiteY108" fmla="*/ 5561037 h 6858000"/>
              <a:gd name="connsiteX109" fmla="*/ 4694684 w 7467600"/>
              <a:gd name="connsiteY109" fmla="*/ 5447098 h 6858000"/>
              <a:gd name="connsiteX110" fmla="*/ 4754123 w 7467600"/>
              <a:gd name="connsiteY110" fmla="*/ 5384643 h 6858000"/>
              <a:gd name="connsiteX111" fmla="*/ 4978032 w 7467600"/>
              <a:gd name="connsiteY111" fmla="*/ 5183809 h 6858000"/>
              <a:gd name="connsiteX112" fmla="*/ 1903353 w 7467600"/>
              <a:gd name="connsiteY112" fmla="*/ 5044827 h 6858000"/>
              <a:gd name="connsiteX113" fmla="*/ 1936931 w 7467600"/>
              <a:gd name="connsiteY113" fmla="*/ 5093954 h 6858000"/>
              <a:gd name="connsiteX114" fmla="*/ 2195868 w 7467600"/>
              <a:gd name="connsiteY114" fmla="*/ 5396574 h 6858000"/>
              <a:gd name="connsiteX115" fmla="*/ 2088852 w 7467600"/>
              <a:gd name="connsiteY115" fmla="*/ 5166123 h 6858000"/>
              <a:gd name="connsiteX116" fmla="*/ 1958241 w 7467600"/>
              <a:gd name="connsiteY116" fmla="*/ 5067955 h 6858000"/>
              <a:gd name="connsiteX117" fmla="*/ 1903353 w 7467600"/>
              <a:gd name="connsiteY117" fmla="*/ 5044827 h 6858000"/>
              <a:gd name="connsiteX118" fmla="*/ 1979378 w 7467600"/>
              <a:gd name="connsiteY118" fmla="*/ 4769504 h 6858000"/>
              <a:gd name="connsiteX119" fmla="*/ 2882120 w 7467600"/>
              <a:gd name="connsiteY119" fmla="*/ 5064547 h 6858000"/>
              <a:gd name="connsiteX120" fmla="*/ 2793103 w 7467600"/>
              <a:gd name="connsiteY120" fmla="*/ 5039699 h 6858000"/>
              <a:gd name="connsiteX121" fmla="*/ 2770041 w 7467600"/>
              <a:gd name="connsiteY121" fmla="*/ 5033634 h 6858000"/>
              <a:gd name="connsiteX122" fmla="*/ 1979378 w 7467600"/>
              <a:gd name="connsiteY122" fmla="*/ 4769504 h 6858000"/>
              <a:gd name="connsiteX123" fmla="*/ 1927410 w 7467600"/>
              <a:gd name="connsiteY123" fmla="*/ 4716164 h 6858000"/>
              <a:gd name="connsiteX124" fmla="*/ 1959587 w 7467600"/>
              <a:gd name="connsiteY124" fmla="*/ 4728849 h 6858000"/>
              <a:gd name="connsiteX125" fmla="*/ 2777707 w 7467600"/>
              <a:gd name="connsiteY125" fmla="*/ 5003991 h 6858000"/>
              <a:gd name="connsiteX126" fmla="*/ 2800768 w 7467600"/>
              <a:gd name="connsiteY126" fmla="*/ 5010056 h 6858000"/>
              <a:gd name="connsiteX127" fmla="*/ 2879408 w 7467600"/>
              <a:gd name="connsiteY127" fmla="*/ 5031590 h 6858000"/>
              <a:gd name="connsiteX128" fmla="*/ 2862295 w 7467600"/>
              <a:gd name="connsiteY128" fmla="*/ 5022958 h 6858000"/>
              <a:gd name="connsiteX129" fmla="*/ 2813343 w 7467600"/>
              <a:gd name="connsiteY129" fmla="*/ 4998369 h 6858000"/>
              <a:gd name="connsiteX130" fmla="*/ 2646245 w 7467600"/>
              <a:gd name="connsiteY130" fmla="*/ 4930999 h 6858000"/>
              <a:gd name="connsiteX131" fmla="*/ 1999243 w 7467600"/>
              <a:gd name="connsiteY131" fmla="*/ 4730524 h 6858000"/>
              <a:gd name="connsiteX132" fmla="*/ 1979527 w 7467600"/>
              <a:gd name="connsiteY132" fmla="*/ 4726651 h 6858000"/>
              <a:gd name="connsiteX133" fmla="*/ 1927410 w 7467600"/>
              <a:gd name="connsiteY133" fmla="*/ 4716164 h 6858000"/>
              <a:gd name="connsiteX134" fmla="*/ 1997014 w 7467600"/>
              <a:gd name="connsiteY134" fmla="*/ 4698007 h 6858000"/>
              <a:gd name="connsiteX135" fmla="*/ 2005458 w 7467600"/>
              <a:gd name="connsiteY135" fmla="*/ 4699540 h 6858000"/>
              <a:gd name="connsiteX136" fmla="*/ 2657186 w 7467600"/>
              <a:gd name="connsiteY136" fmla="*/ 4901687 h 6858000"/>
              <a:gd name="connsiteX137" fmla="*/ 2826662 w 7467600"/>
              <a:gd name="connsiteY137" fmla="*/ 4970362 h 6858000"/>
              <a:gd name="connsiteX138" fmla="*/ 2876100 w 7467600"/>
              <a:gd name="connsiteY138" fmla="*/ 4995397 h 6858000"/>
              <a:gd name="connsiteX139" fmla="*/ 3042600 w 7467600"/>
              <a:gd name="connsiteY139" fmla="*/ 5059532 h 6858000"/>
              <a:gd name="connsiteX140" fmla="*/ 1997014 w 7467600"/>
              <a:gd name="connsiteY140" fmla="*/ 4698007 h 6858000"/>
              <a:gd name="connsiteX141" fmla="*/ 2305292 w 7467600"/>
              <a:gd name="connsiteY141" fmla="*/ 4219492 h 6858000"/>
              <a:gd name="connsiteX142" fmla="*/ 3360922 w 7467600"/>
              <a:gd name="connsiteY142" fmla="*/ 4529373 h 6858000"/>
              <a:gd name="connsiteX143" fmla="*/ 3492420 w 7467600"/>
              <a:gd name="connsiteY143" fmla="*/ 4510145 h 6858000"/>
              <a:gd name="connsiteX144" fmla="*/ 3364086 w 7467600"/>
              <a:gd name="connsiteY144" fmla="*/ 4480340 h 6858000"/>
              <a:gd name="connsiteX145" fmla="*/ 3225818 w 7467600"/>
              <a:gd name="connsiteY145" fmla="*/ 4411822 h 6858000"/>
              <a:gd name="connsiteX146" fmla="*/ 3129696 w 7467600"/>
              <a:gd name="connsiteY146" fmla="*/ 4360704 h 6858000"/>
              <a:gd name="connsiteX147" fmla="*/ 2814545 w 7467600"/>
              <a:gd name="connsiteY147" fmla="*/ 4282955 h 6858000"/>
              <a:gd name="connsiteX148" fmla="*/ 2305292 w 7467600"/>
              <a:gd name="connsiteY148" fmla="*/ 4219492 h 6858000"/>
              <a:gd name="connsiteX149" fmla="*/ 2626982 w 7467600"/>
              <a:gd name="connsiteY149" fmla="*/ 4206450 h 6858000"/>
              <a:gd name="connsiteX150" fmla="*/ 2490617 w 7467600"/>
              <a:gd name="connsiteY150" fmla="*/ 4206951 h 6858000"/>
              <a:gd name="connsiteX151" fmla="*/ 2819869 w 7467600"/>
              <a:gd name="connsiteY151" fmla="*/ 4252936 h 6858000"/>
              <a:gd name="connsiteX152" fmla="*/ 3143018 w 7467600"/>
              <a:gd name="connsiteY152" fmla="*/ 4332698 h 6858000"/>
              <a:gd name="connsiteX153" fmla="*/ 3241520 w 7467600"/>
              <a:gd name="connsiteY153" fmla="*/ 4385112 h 6858000"/>
              <a:gd name="connsiteX154" fmla="*/ 3374575 w 7467600"/>
              <a:gd name="connsiteY154" fmla="*/ 4451517 h 6858000"/>
              <a:gd name="connsiteX155" fmla="*/ 3505221 w 7467600"/>
              <a:gd name="connsiteY155" fmla="*/ 4480757 h 6858000"/>
              <a:gd name="connsiteX156" fmla="*/ 2626982 w 7467600"/>
              <a:gd name="connsiteY156" fmla="*/ 4206450 h 6858000"/>
              <a:gd name="connsiteX157" fmla="*/ 1310106 w 7467600"/>
              <a:gd name="connsiteY157" fmla="*/ 3943217 h 6858000"/>
              <a:gd name="connsiteX158" fmla="*/ 854994 w 7467600"/>
              <a:gd name="connsiteY158" fmla="*/ 4399136 h 6858000"/>
              <a:gd name="connsiteX159" fmla="*/ 742462 w 7467600"/>
              <a:gd name="connsiteY159" fmla="*/ 4594648 h 6858000"/>
              <a:gd name="connsiteX160" fmla="*/ 820602 w 7467600"/>
              <a:gd name="connsiteY160" fmla="*/ 4485915 h 6858000"/>
              <a:gd name="connsiteX161" fmla="*/ 878295 w 7467600"/>
              <a:gd name="connsiteY161" fmla="*/ 4403594 h 6858000"/>
              <a:gd name="connsiteX162" fmla="*/ 1240607 w 7467600"/>
              <a:gd name="connsiteY162" fmla="*/ 4010401 h 6858000"/>
              <a:gd name="connsiteX163" fmla="*/ 1310106 w 7467600"/>
              <a:gd name="connsiteY163" fmla="*/ 3943217 h 6858000"/>
              <a:gd name="connsiteX164" fmla="*/ 1423113 w 7467600"/>
              <a:gd name="connsiteY164" fmla="*/ 3874565 h 6858000"/>
              <a:gd name="connsiteX165" fmla="*/ 1260565 w 7467600"/>
              <a:gd name="connsiteY165" fmla="*/ 4031982 h 6858000"/>
              <a:gd name="connsiteX166" fmla="*/ 901900 w 7467600"/>
              <a:gd name="connsiteY166" fmla="*/ 4421236 h 6858000"/>
              <a:gd name="connsiteX167" fmla="*/ 845044 w 7467600"/>
              <a:gd name="connsiteY167" fmla="*/ 4502436 h 6858000"/>
              <a:gd name="connsiteX168" fmla="*/ 685926 w 7467600"/>
              <a:gd name="connsiteY168" fmla="*/ 4703069 h 6858000"/>
              <a:gd name="connsiteX169" fmla="*/ 684248 w 7467600"/>
              <a:gd name="connsiteY169" fmla="*/ 4706721 h 6858000"/>
              <a:gd name="connsiteX170" fmla="*/ 1423113 w 7467600"/>
              <a:gd name="connsiteY170" fmla="*/ 3874565 h 6858000"/>
              <a:gd name="connsiteX171" fmla="*/ 3316479 w 7467600"/>
              <a:gd name="connsiteY171" fmla="*/ 3872136 h 6858000"/>
              <a:gd name="connsiteX172" fmla="*/ 3546806 w 7467600"/>
              <a:gd name="connsiteY172" fmla="*/ 4356139 h 6858000"/>
              <a:gd name="connsiteX173" fmla="*/ 3364433 w 7467600"/>
              <a:gd name="connsiteY173" fmla="*/ 3953121 h 6858000"/>
              <a:gd name="connsiteX174" fmla="*/ 3316479 w 7467600"/>
              <a:gd name="connsiteY174" fmla="*/ 3872136 h 6858000"/>
              <a:gd name="connsiteX175" fmla="*/ 3291335 w 7467600"/>
              <a:gd name="connsiteY175" fmla="*/ 3767420 h 6858000"/>
              <a:gd name="connsiteX176" fmla="*/ 3390805 w 7467600"/>
              <a:gd name="connsiteY176" fmla="*/ 3937163 h 6858000"/>
              <a:gd name="connsiteX177" fmla="*/ 3579062 w 7467600"/>
              <a:gd name="connsiteY177" fmla="*/ 4359040 h 6858000"/>
              <a:gd name="connsiteX178" fmla="*/ 3467355 w 7467600"/>
              <a:gd name="connsiteY178" fmla="*/ 3988130 h 6858000"/>
              <a:gd name="connsiteX179" fmla="*/ 3310753 w 7467600"/>
              <a:gd name="connsiteY179" fmla="*/ 3787140 h 6858000"/>
              <a:gd name="connsiteX180" fmla="*/ 3291335 w 7467600"/>
              <a:gd name="connsiteY180" fmla="*/ 3767420 h 6858000"/>
              <a:gd name="connsiteX181" fmla="*/ 1635889 w 7467600"/>
              <a:gd name="connsiteY181" fmla="*/ 3709494 h 6858000"/>
              <a:gd name="connsiteX182" fmla="*/ 1634800 w 7467600"/>
              <a:gd name="connsiteY182" fmla="*/ 3731111 h 6858000"/>
              <a:gd name="connsiteX183" fmla="*/ 1635889 w 7467600"/>
              <a:gd name="connsiteY183" fmla="*/ 3709494 h 6858000"/>
              <a:gd name="connsiteX184" fmla="*/ 1510397 w 7467600"/>
              <a:gd name="connsiteY184" fmla="*/ 3684705 h 6858000"/>
              <a:gd name="connsiteX185" fmla="*/ 1146550 w 7467600"/>
              <a:gd name="connsiteY185" fmla="*/ 3802012 h 6858000"/>
              <a:gd name="connsiteX186" fmla="*/ 698834 w 7467600"/>
              <a:gd name="connsiteY186" fmla="*/ 3952272 h 6858000"/>
              <a:gd name="connsiteX187" fmla="*/ 34256 w 7467600"/>
              <a:gd name="connsiteY187" fmla="*/ 4347603 h 6858000"/>
              <a:gd name="connsiteX188" fmla="*/ 527241 w 7467600"/>
              <a:gd name="connsiteY188" fmla="*/ 4065078 h 6858000"/>
              <a:gd name="connsiteX189" fmla="*/ 1510397 w 7467600"/>
              <a:gd name="connsiteY189" fmla="*/ 3684705 h 6858000"/>
              <a:gd name="connsiteX190" fmla="*/ 1313114 w 7467600"/>
              <a:gd name="connsiteY190" fmla="*/ 3655216 h 6858000"/>
              <a:gd name="connsiteX191" fmla="*/ 1109304 w 7467600"/>
              <a:gd name="connsiteY191" fmla="*/ 3669030 h 6858000"/>
              <a:gd name="connsiteX192" fmla="*/ 8129 w 7467600"/>
              <a:gd name="connsiteY192" fmla="*/ 4330519 h 6858000"/>
              <a:gd name="connsiteX193" fmla="*/ 687572 w 7467600"/>
              <a:gd name="connsiteY193" fmla="*/ 3925629 h 6858000"/>
              <a:gd name="connsiteX194" fmla="*/ 1138365 w 7467600"/>
              <a:gd name="connsiteY194" fmla="*/ 3774515 h 6858000"/>
              <a:gd name="connsiteX195" fmla="*/ 1505579 w 7467600"/>
              <a:gd name="connsiteY195" fmla="*/ 3655526 h 6858000"/>
              <a:gd name="connsiteX196" fmla="*/ 1313114 w 7467600"/>
              <a:gd name="connsiteY196" fmla="*/ 3655216 h 6858000"/>
              <a:gd name="connsiteX197" fmla="*/ 3655073 w 7467600"/>
              <a:gd name="connsiteY197" fmla="*/ 3650884 h 6858000"/>
              <a:gd name="connsiteX198" fmla="*/ 3989938 w 7467600"/>
              <a:gd name="connsiteY198" fmla="*/ 3991685 h 6858000"/>
              <a:gd name="connsiteX199" fmla="*/ 4393907 w 7467600"/>
              <a:gd name="connsiteY199" fmla="*/ 4261258 h 6858000"/>
              <a:gd name="connsiteX200" fmla="*/ 4648051 w 7467600"/>
              <a:gd name="connsiteY200" fmla="*/ 4374051 h 6858000"/>
              <a:gd name="connsiteX201" fmla="*/ 4383389 w 7467600"/>
              <a:gd name="connsiteY201" fmla="*/ 4184369 h 6858000"/>
              <a:gd name="connsiteX202" fmla="*/ 4165508 w 7467600"/>
              <a:gd name="connsiteY202" fmla="*/ 4035196 h 6858000"/>
              <a:gd name="connsiteX203" fmla="*/ 4068162 w 7467600"/>
              <a:gd name="connsiteY203" fmla="*/ 3953394 h 6858000"/>
              <a:gd name="connsiteX204" fmla="*/ 3981416 w 7467600"/>
              <a:gd name="connsiteY204" fmla="*/ 3880482 h 6858000"/>
              <a:gd name="connsiteX205" fmla="*/ 3800147 w 7467600"/>
              <a:gd name="connsiteY205" fmla="*/ 3749872 h 6858000"/>
              <a:gd name="connsiteX206" fmla="*/ 3655073 w 7467600"/>
              <a:gd name="connsiteY206" fmla="*/ 3650884 h 6858000"/>
              <a:gd name="connsiteX207" fmla="*/ 3670252 w 7467600"/>
              <a:gd name="connsiteY207" fmla="*/ 3622798 h 6858000"/>
              <a:gd name="connsiteX208" fmla="*/ 3817258 w 7467600"/>
              <a:gd name="connsiteY208" fmla="*/ 3723577 h 6858000"/>
              <a:gd name="connsiteX209" fmla="*/ 4000461 w 7467600"/>
              <a:gd name="connsiteY209" fmla="*/ 3855966 h 6858000"/>
              <a:gd name="connsiteX210" fmla="*/ 4088180 w 7467600"/>
              <a:gd name="connsiteY210" fmla="*/ 3929774 h 6858000"/>
              <a:gd name="connsiteX211" fmla="*/ 4184555 w 7467600"/>
              <a:gd name="connsiteY211" fmla="*/ 4010683 h 6858000"/>
              <a:gd name="connsiteX212" fmla="*/ 4399563 w 7467600"/>
              <a:gd name="connsiteY212" fmla="*/ 4158106 h 6858000"/>
              <a:gd name="connsiteX213" fmla="*/ 4684469 w 7467600"/>
              <a:gd name="connsiteY213" fmla="*/ 4364680 h 6858000"/>
              <a:gd name="connsiteX214" fmla="*/ 4690271 w 7467600"/>
              <a:gd name="connsiteY214" fmla="*/ 4370034 h 6858000"/>
              <a:gd name="connsiteX215" fmla="*/ 4136093 w 7467600"/>
              <a:gd name="connsiteY215" fmla="*/ 3858466 h 6858000"/>
              <a:gd name="connsiteX216" fmla="*/ 3670252 w 7467600"/>
              <a:gd name="connsiteY216" fmla="*/ 3622798 h 6858000"/>
              <a:gd name="connsiteX217" fmla="*/ 4440129 w 7467600"/>
              <a:gd name="connsiteY217" fmla="*/ 3448571 h 6858000"/>
              <a:gd name="connsiteX218" fmla="*/ 4856525 w 7467600"/>
              <a:gd name="connsiteY218" fmla="*/ 3915351 h 6858000"/>
              <a:gd name="connsiteX219" fmla="*/ 5059055 w 7467600"/>
              <a:gd name="connsiteY219" fmla="*/ 4108918 h 6858000"/>
              <a:gd name="connsiteX220" fmla="*/ 5290070 w 7467600"/>
              <a:gd name="connsiteY220" fmla="*/ 4263619 h 6858000"/>
              <a:gd name="connsiteX221" fmla="*/ 4834991 w 7467600"/>
              <a:gd name="connsiteY221" fmla="*/ 3830985 h 6858000"/>
              <a:gd name="connsiteX222" fmla="*/ 4440129 w 7467600"/>
              <a:gd name="connsiteY222" fmla="*/ 3448571 h 6858000"/>
              <a:gd name="connsiteX223" fmla="*/ 4441737 w 7467600"/>
              <a:gd name="connsiteY223" fmla="*/ 3399734 h 6858000"/>
              <a:gd name="connsiteX224" fmla="*/ 4431236 w 7467600"/>
              <a:gd name="connsiteY224" fmla="*/ 3400954 h 6858000"/>
              <a:gd name="connsiteX225" fmla="*/ 4557150 w 7467600"/>
              <a:gd name="connsiteY225" fmla="*/ 3510023 h 6858000"/>
              <a:gd name="connsiteX226" fmla="*/ 4856936 w 7467600"/>
              <a:gd name="connsiteY226" fmla="*/ 3809146 h 6858000"/>
              <a:gd name="connsiteX227" fmla="*/ 5111996 w 7467600"/>
              <a:gd name="connsiteY227" fmla="*/ 4065759 h 6858000"/>
              <a:gd name="connsiteX228" fmla="*/ 5388878 w 7467600"/>
              <a:gd name="connsiteY228" fmla="*/ 4300185 h 6858000"/>
              <a:gd name="connsiteX229" fmla="*/ 5425556 w 7467600"/>
              <a:gd name="connsiteY229" fmla="*/ 4308967 h 6858000"/>
              <a:gd name="connsiteX230" fmla="*/ 4943646 w 7467600"/>
              <a:gd name="connsiteY230" fmla="*/ 3822916 h 6858000"/>
              <a:gd name="connsiteX231" fmla="*/ 4594837 w 7467600"/>
              <a:gd name="connsiteY231" fmla="*/ 3532274 h 6858000"/>
              <a:gd name="connsiteX232" fmla="*/ 4441737 w 7467600"/>
              <a:gd name="connsiteY232" fmla="*/ 3399734 h 6858000"/>
              <a:gd name="connsiteX233" fmla="*/ 5425834 w 7467600"/>
              <a:gd name="connsiteY233" fmla="*/ 3162785 h 6858000"/>
              <a:gd name="connsiteX234" fmla="*/ 5401644 w 7467600"/>
              <a:gd name="connsiteY234" fmla="*/ 3617847 h 6858000"/>
              <a:gd name="connsiteX235" fmla="*/ 5467256 w 7467600"/>
              <a:gd name="connsiteY235" fmla="*/ 4175494 h 6858000"/>
              <a:gd name="connsiteX236" fmla="*/ 5448069 w 7467600"/>
              <a:gd name="connsiteY236" fmla="*/ 3567554 h 6858000"/>
              <a:gd name="connsiteX237" fmla="*/ 5425834 w 7467600"/>
              <a:gd name="connsiteY237" fmla="*/ 3162785 h 6858000"/>
              <a:gd name="connsiteX238" fmla="*/ 1318687 w 7467600"/>
              <a:gd name="connsiteY238" fmla="*/ 3113840 h 6858000"/>
              <a:gd name="connsiteX239" fmla="*/ 1066793 w 7467600"/>
              <a:gd name="connsiteY239" fmla="*/ 3212171 h 6858000"/>
              <a:gd name="connsiteX240" fmla="*/ 993319 w 7467600"/>
              <a:gd name="connsiteY240" fmla="*/ 3247648 h 6858000"/>
              <a:gd name="connsiteX241" fmla="*/ 853081 w 7467600"/>
              <a:gd name="connsiteY241" fmla="*/ 3312410 h 6858000"/>
              <a:gd name="connsiteX242" fmla="*/ 805957 w 7467600"/>
              <a:gd name="connsiteY242" fmla="*/ 3330443 h 6858000"/>
              <a:gd name="connsiteX243" fmla="*/ 1318687 w 7467600"/>
              <a:gd name="connsiteY243" fmla="*/ 3113840 h 6858000"/>
              <a:gd name="connsiteX244" fmla="*/ 5453702 w 7467600"/>
              <a:gd name="connsiteY244" fmla="*/ 3090882 h 6858000"/>
              <a:gd name="connsiteX245" fmla="*/ 5480135 w 7467600"/>
              <a:gd name="connsiteY245" fmla="*/ 3565802 h 6858000"/>
              <a:gd name="connsiteX246" fmla="*/ 5499023 w 7467600"/>
              <a:gd name="connsiteY246" fmla="*/ 4166310 h 6858000"/>
              <a:gd name="connsiteX247" fmla="*/ 5547022 w 7467600"/>
              <a:gd name="connsiteY247" fmla="*/ 3607838 h 6858000"/>
              <a:gd name="connsiteX248" fmla="*/ 5515964 w 7467600"/>
              <a:gd name="connsiteY248" fmla="*/ 3378541 h 6858000"/>
              <a:gd name="connsiteX249" fmla="*/ 5453702 w 7467600"/>
              <a:gd name="connsiteY249" fmla="*/ 3090882 h 6858000"/>
              <a:gd name="connsiteX250" fmla="*/ 1238695 w 7467600"/>
              <a:gd name="connsiteY250" fmla="*/ 3076820 h 6858000"/>
              <a:gd name="connsiteX251" fmla="*/ 716371 w 7467600"/>
              <a:gd name="connsiteY251" fmla="*/ 3293249 h 6858000"/>
              <a:gd name="connsiteX252" fmla="*/ 579522 w 7467600"/>
              <a:gd name="connsiteY252" fmla="*/ 3371759 h 6858000"/>
              <a:gd name="connsiteX253" fmla="*/ 600288 w 7467600"/>
              <a:gd name="connsiteY253" fmla="*/ 3365555 h 6858000"/>
              <a:gd name="connsiteX254" fmla="*/ 840692 w 7467600"/>
              <a:gd name="connsiteY254" fmla="*/ 3284921 h 6858000"/>
              <a:gd name="connsiteX255" fmla="*/ 979248 w 7467600"/>
              <a:gd name="connsiteY255" fmla="*/ 3221003 h 6858000"/>
              <a:gd name="connsiteX256" fmla="*/ 1053282 w 7467600"/>
              <a:gd name="connsiteY256" fmla="*/ 3185247 h 6858000"/>
              <a:gd name="connsiteX257" fmla="*/ 1320603 w 7467600"/>
              <a:gd name="connsiteY257" fmla="*/ 3081281 h 6858000"/>
              <a:gd name="connsiteX258" fmla="*/ 1238695 w 7467600"/>
              <a:gd name="connsiteY258" fmla="*/ 3076820 h 6858000"/>
              <a:gd name="connsiteX259" fmla="*/ 5425627 w 7467600"/>
              <a:gd name="connsiteY259" fmla="*/ 2954192 h 6858000"/>
              <a:gd name="connsiteX260" fmla="*/ 5470770 w 7467600"/>
              <a:gd name="connsiteY260" fmla="*/ 3005435 h 6858000"/>
              <a:gd name="connsiteX261" fmla="*/ 5519779 w 7467600"/>
              <a:gd name="connsiteY261" fmla="*/ 4359223 h 6858000"/>
              <a:gd name="connsiteX262" fmla="*/ 5520293 w 7467600"/>
              <a:gd name="connsiteY262" fmla="*/ 4360602 h 6858000"/>
              <a:gd name="connsiteX263" fmla="*/ 5767221 w 7467600"/>
              <a:gd name="connsiteY263" fmla="*/ 4665564 h 6858000"/>
              <a:gd name="connsiteX264" fmla="*/ 6937169 w 7467600"/>
              <a:gd name="connsiteY264" fmla="*/ 4815941 h 6858000"/>
              <a:gd name="connsiteX265" fmla="*/ 6953922 w 7467600"/>
              <a:gd name="connsiteY265" fmla="*/ 4890068 h 6858000"/>
              <a:gd name="connsiteX266" fmla="*/ 6071359 w 7467600"/>
              <a:gd name="connsiteY266" fmla="*/ 4770770 h 6858000"/>
              <a:gd name="connsiteX267" fmla="*/ 6038839 w 7467600"/>
              <a:gd name="connsiteY267" fmla="*/ 4764474 h 6858000"/>
              <a:gd name="connsiteX268" fmla="*/ 6038706 w 7467600"/>
              <a:gd name="connsiteY268" fmla="*/ 4763847 h 6858000"/>
              <a:gd name="connsiteX269" fmla="*/ 6037784 w 7467600"/>
              <a:gd name="connsiteY269" fmla="*/ 4764270 h 6858000"/>
              <a:gd name="connsiteX270" fmla="*/ 6038839 w 7467600"/>
              <a:gd name="connsiteY270" fmla="*/ 4764474 h 6858000"/>
              <a:gd name="connsiteX271" fmla="*/ 6040338 w 7467600"/>
              <a:gd name="connsiteY271" fmla="*/ 4771418 h 6858000"/>
              <a:gd name="connsiteX272" fmla="*/ 6024488 w 7467600"/>
              <a:gd name="connsiteY272" fmla="*/ 4809903 h 6858000"/>
              <a:gd name="connsiteX273" fmla="*/ 5599771 w 7467600"/>
              <a:gd name="connsiteY273" fmla="*/ 5509652 h 6858000"/>
              <a:gd name="connsiteX274" fmla="*/ 5548843 w 7467600"/>
              <a:gd name="connsiteY274" fmla="*/ 5563845 h 6858000"/>
              <a:gd name="connsiteX275" fmla="*/ 5940952 w 7467600"/>
              <a:gd name="connsiteY275" fmla="*/ 6250028 h 6858000"/>
              <a:gd name="connsiteX276" fmla="*/ 6043441 w 7467600"/>
              <a:gd name="connsiteY276" fmla="*/ 6665847 h 6858000"/>
              <a:gd name="connsiteX277" fmla="*/ 6093432 w 7467600"/>
              <a:gd name="connsiteY277" fmla="*/ 6858000 h 6858000"/>
              <a:gd name="connsiteX278" fmla="*/ 6034344 w 7467600"/>
              <a:gd name="connsiteY278" fmla="*/ 6858000 h 6858000"/>
              <a:gd name="connsiteX279" fmla="*/ 6026679 w 7467600"/>
              <a:gd name="connsiteY279" fmla="*/ 6836959 h 6858000"/>
              <a:gd name="connsiteX280" fmla="*/ 5800441 w 7467600"/>
              <a:gd name="connsiteY280" fmla="*/ 6335286 h 6858000"/>
              <a:gd name="connsiteX281" fmla="*/ 5526562 w 7467600"/>
              <a:gd name="connsiteY281" fmla="*/ 5705388 h 6858000"/>
              <a:gd name="connsiteX282" fmla="*/ 5519640 w 7467600"/>
              <a:gd name="connsiteY282" fmla="*/ 5683774 h 6858000"/>
              <a:gd name="connsiteX283" fmla="*/ 5844559 w 7467600"/>
              <a:gd name="connsiteY283" fmla="*/ 6553349 h 6858000"/>
              <a:gd name="connsiteX284" fmla="*/ 5975994 w 7467600"/>
              <a:gd name="connsiteY284" fmla="*/ 6858000 h 6858000"/>
              <a:gd name="connsiteX285" fmla="*/ 5898547 w 7467600"/>
              <a:gd name="connsiteY285" fmla="*/ 6858000 h 6858000"/>
              <a:gd name="connsiteX286" fmla="*/ 5682041 w 7467600"/>
              <a:gd name="connsiteY286" fmla="*/ 6355860 h 6858000"/>
              <a:gd name="connsiteX287" fmla="*/ 5461758 w 7467600"/>
              <a:gd name="connsiteY287" fmla="*/ 5820220 h 6858000"/>
              <a:gd name="connsiteX288" fmla="*/ 5237282 w 7467600"/>
              <a:gd name="connsiteY288" fmla="*/ 6579086 h 6858000"/>
              <a:gd name="connsiteX289" fmla="*/ 5115009 w 7467600"/>
              <a:gd name="connsiteY289" fmla="*/ 6858000 h 6858000"/>
              <a:gd name="connsiteX290" fmla="*/ 5028074 w 7467600"/>
              <a:gd name="connsiteY290" fmla="*/ 6858000 h 6858000"/>
              <a:gd name="connsiteX291" fmla="*/ 5079508 w 7467600"/>
              <a:gd name="connsiteY291" fmla="*/ 6749074 h 6858000"/>
              <a:gd name="connsiteX292" fmla="*/ 5371846 w 7467600"/>
              <a:gd name="connsiteY292" fmla="*/ 5924413 h 6858000"/>
              <a:gd name="connsiteX293" fmla="*/ 5270512 w 7467600"/>
              <a:gd name="connsiteY293" fmla="*/ 6138975 h 6858000"/>
              <a:gd name="connsiteX294" fmla="*/ 5062409 w 7467600"/>
              <a:gd name="connsiteY294" fmla="*/ 6653544 h 6858000"/>
              <a:gd name="connsiteX295" fmla="*/ 5036628 w 7467600"/>
              <a:gd name="connsiteY295" fmla="*/ 6754247 h 6858000"/>
              <a:gd name="connsiteX296" fmla="*/ 5009112 w 7467600"/>
              <a:gd name="connsiteY296" fmla="*/ 6858000 h 6858000"/>
              <a:gd name="connsiteX297" fmla="*/ 4976679 w 7467600"/>
              <a:gd name="connsiteY297" fmla="*/ 6858000 h 6858000"/>
              <a:gd name="connsiteX298" fmla="*/ 5006537 w 7467600"/>
              <a:gd name="connsiteY298" fmla="*/ 6747068 h 6858000"/>
              <a:gd name="connsiteX299" fmla="*/ 5032723 w 7467600"/>
              <a:gd name="connsiteY299" fmla="*/ 6644957 h 6858000"/>
              <a:gd name="connsiteX300" fmla="*/ 5242949 w 7467600"/>
              <a:gd name="connsiteY300" fmla="*/ 6125175 h 6858000"/>
              <a:gd name="connsiteX301" fmla="*/ 5286321 w 7467600"/>
              <a:gd name="connsiteY301" fmla="*/ 6033555 h 6858000"/>
              <a:gd name="connsiteX302" fmla="*/ 5008210 w 7467600"/>
              <a:gd name="connsiteY302" fmla="*/ 6649194 h 6858000"/>
              <a:gd name="connsiteX303" fmla="*/ 4986321 w 7467600"/>
              <a:gd name="connsiteY303" fmla="*/ 6765687 h 6858000"/>
              <a:gd name="connsiteX304" fmla="*/ 4973474 w 7467600"/>
              <a:gd name="connsiteY304" fmla="*/ 6858000 h 6858000"/>
              <a:gd name="connsiteX305" fmla="*/ 4907178 w 7467600"/>
              <a:gd name="connsiteY305" fmla="*/ 6858000 h 6858000"/>
              <a:gd name="connsiteX306" fmla="*/ 4910810 w 7467600"/>
              <a:gd name="connsiteY306" fmla="*/ 6829660 h 6858000"/>
              <a:gd name="connsiteX307" fmla="*/ 4987461 w 7467600"/>
              <a:gd name="connsiteY307" fmla="*/ 6432994 h 6858000"/>
              <a:gd name="connsiteX308" fmla="*/ 5179262 w 7467600"/>
              <a:gd name="connsiteY308" fmla="*/ 6035044 h 6858000"/>
              <a:gd name="connsiteX309" fmla="*/ 4689678 w 7467600"/>
              <a:gd name="connsiteY309" fmla="*/ 6440241 h 6858000"/>
              <a:gd name="connsiteX310" fmla="*/ 4477543 w 7467600"/>
              <a:gd name="connsiteY310" fmla="*/ 6674836 h 6858000"/>
              <a:gd name="connsiteX311" fmla="*/ 4329957 w 7467600"/>
              <a:gd name="connsiteY311" fmla="*/ 6858000 h 6858000"/>
              <a:gd name="connsiteX312" fmla="*/ 4218595 w 7467600"/>
              <a:gd name="connsiteY312" fmla="*/ 6858000 h 6858000"/>
              <a:gd name="connsiteX313" fmla="*/ 4368888 w 7467600"/>
              <a:gd name="connsiteY313" fmla="*/ 6668412 h 6858000"/>
              <a:gd name="connsiteX314" fmla="*/ 4563091 w 7467600"/>
              <a:gd name="connsiteY314" fmla="*/ 6442508 h 6858000"/>
              <a:gd name="connsiteX315" fmla="*/ 5387324 w 7467600"/>
              <a:gd name="connsiteY315" fmla="*/ 5705830 h 6858000"/>
              <a:gd name="connsiteX316" fmla="*/ 5073620 w 7467600"/>
              <a:gd name="connsiteY316" fmla="*/ 5955437 h 6858000"/>
              <a:gd name="connsiteX317" fmla="*/ 4689789 w 7467600"/>
              <a:gd name="connsiteY317" fmla="*/ 6268382 h 6858000"/>
              <a:gd name="connsiteX318" fmla="*/ 4418722 w 7467600"/>
              <a:gd name="connsiteY318" fmla="*/ 6570886 h 6858000"/>
              <a:gd name="connsiteX319" fmla="*/ 4214944 w 7467600"/>
              <a:gd name="connsiteY319" fmla="*/ 6858000 h 6858000"/>
              <a:gd name="connsiteX320" fmla="*/ 4177898 w 7467600"/>
              <a:gd name="connsiteY320" fmla="*/ 6858000 h 6858000"/>
              <a:gd name="connsiteX321" fmla="*/ 4391597 w 7467600"/>
              <a:gd name="connsiteY321" fmla="*/ 6556370 h 6858000"/>
              <a:gd name="connsiteX322" fmla="*/ 4668889 w 7467600"/>
              <a:gd name="connsiteY322" fmla="*/ 6246399 h 6858000"/>
              <a:gd name="connsiteX323" fmla="*/ 5055427 w 7467600"/>
              <a:gd name="connsiteY323" fmla="*/ 5931476 h 6858000"/>
              <a:gd name="connsiteX324" fmla="*/ 5371814 w 7467600"/>
              <a:gd name="connsiteY324" fmla="*/ 5678975 h 6858000"/>
              <a:gd name="connsiteX325" fmla="*/ 4987918 w 7467600"/>
              <a:gd name="connsiteY325" fmla="*/ 5838701 h 6858000"/>
              <a:gd name="connsiteX326" fmla="*/ 4317146 w 7467600"/>
              <a:gd name="connsiteY326" fmla="*/ 6587716 h 6858000"/>
              <a:gd name="connsiteX327" fmla="*/ 4171627 w 7467600"/>
              <a:gd name="connsiteY327" fmla="*/ 6858000 h 6858000"/>
              <a:gd name="connsiteX328" fmla="*/ 4081585 w 7467600"/>
              <a:gd name="connsiteY328" fmla="*/ 6858000 h 6858000"/>
              <a:gd name="connsiteX329" fmla="*/ 4238603 w 7467600"/>
              <a:gd name="connsiteY329" fmla="*/ 6559341 h 6858000"/>
              <a:gd name="connsiteX330" fmla="*/ 4778333 w 7467600"/>
              <a:gd name="connsiteY330" fmla="*/ 5873626 h 6858000"/>
              <a:gd name="connsiteX331" fmla="*/ 5414185 w 7467600"/>
              <a:gd name="connsiteY331" fmla="*/ 5573882 h 6858000"/>
              <a:gd name="connsiteX332" fmla="*/ 5959648 w 7467600"/>
              <a:gd name="connsiteY332" fmla="*/ 4760797 h 6858000"/>
              <a:gd name="connsiteX333" fmla="*/ 5355019 w 7467600"/>
              <a:gd name="connsiteY333" fmla="*/ 4734672 h 6858000"/>
              <a:gd name="connsiteX334" fmla="*/ 5083565 w 7467600"/>
              <a:gd name="connsiteY334" fmla="*/ 5179121 h 6858000"/>
              <a:gd name="connsiteX335" fmla="*/ 4713577 w 7467600"/>
              <a:gd name="connsiteY335" fmla="*/ 5616803 h 6858000"/>
              <a:gd name="connsiteX336" fmla="*/ 3989559 w 7467600"/>
              <a:gd name="connsiteY336" fmla="*/ 6145945 h 6858000"/>
              <a:gd name="connsiteX337" fmla="*/ 3939824 w 7467600"/>
              <a:gd name="connsiteY337" fmla="*/ 6066900 h 6858000"/>
              <a:gd name="connsiteX338" fmla="*/ 4584537 w 7467600"/>
              <a:gd name="connsiteY338" fmla="*/ 5324826 h 6858000"/>
              <a:gd name="connsiteX339" fmla="*/ 5037105 w 7467600"/>
              <a:gd name="connsiteY339" fmla="*/ 5088765 h 6858000"/>
              <a:gd name="connsiteX340" fmla="*/ 5039930 w 7467600"/>
              <a:gd name="connsiteY340" fmla="*/ 5089585 h 6858000"/>
              <a:gd name="connsiteX341" fmla="*/ 5263764 w 7467600"/>
              <a:gd name="connsiteY341" fmla="*/ 4735525 h 6858000"/>
              <a:gd name="connsiteX342" fmla="*/ 4086300 w 7467600"/>
              <a:gd name="connsiteY342" fmla="*/ 4884599 h 6858000"/>
              <a:gd name="connsiteX343" fmla="*/ 4085485 w 7467600"/>
              <a:gd name="connsiteY343" fmla="*/ 4899070 h 6858000"/>
              <a:gd name="connsiteX344" fmla="*/ 3871915 w 7467600"/>
              <a:gd name="connsiteY344" fmla="*/ 5253645 h 6858000"/>
              <a:gd name="connsiteX345" fmla="*/ 3799374 w 7467600"/>
              <a:gd name="connsiteY345" fmla="*/ 5466127 h 6858000"/>
              <a:gd name="connsiteX346" fmla="*/ 3498850 w 7467600"/>
              <a:gd name="connsiteY346" fmla="*/ 6661888 h 6858000"/>
              <a:gd name="connsiteX347" fmla="*/ 3399216 w 7467600"/>
              <a:gd name="connsiteY347" fmla="*/ 6858000 h 6858000"/>
              <a:gd name="connsiteX348" fmla="*/ 3303688 w 7467600"/>
              <a:gd name="connsiteY348" fmla="*/ 6858000 h 6858000"/>
              <a:gd name="connsiteX349" fmla="*/ 3391774 w 7467600"/>
              <a:gd name="connsiteY349" fmla="*/ 6697181 h 6858000"/>
              <a:gd name="connsiteX350" fmla="*/ 3735540 w 7467600"/>
              <a:gd name="connsiteY350" fmla="*/ 5546923 h 6858000"/>
              <a:gd name="connsiteX351" fmla="*/ 3729438 w 7467600"/>
              <a:gd name="connsiteY351" fmla="*/ 5569058 h 6858000"/>
              <a:gd name="connsiteX352" fmla="*/ 3707782 w 7467600"/>
              <a:gd name="connsiteY352" fmla="*/ 5644908 h 6858000"/>
              <a:gd name="connsiteX353" fmla="*/ 3583827 w 7467600"/>
              <a:gd name="connsiteY353" fmla="*/ 6039215 h 6858000"/>
              <a:gd name="connsiteX354" fmla="*/ 3547861 w 7467600"/>
              <a:gd name="connsiteY354" fmla="*/ 6129609 h 6858000"/>
              <a:gd name="connsiteX355" fmla="*/ 3490905 w 7467600"/>
              <a:gd name="connsiteY355" fmla="*/ 6277660 h 6858000"/>
              <a:gd name="connsiteX356" fmla="*/ 3455859 w 7467600"/>
              <a:gd name="connsiteY356" fmla="*/ 6391301 h 6858000"/>
              <a:gd name="connsiteX357" fmla="*/ 3429112 w 7467600"/>
              <a:gd name="connsiteY357" fmla="*/ 6479469 h 6858000"/>
              <a:gd name="connsiteX358" fmla="*/ 3304862 w 7467600"/>
              <a:gd name="connsiteY358" fmla="*/ 6796476 h 6858000"/>
              <a:gd name="connsiteX359" fmla="*/ 3276071 w 7467600"/>
              <a:gd name="connsiteY359" fmla="*/ 6858000 h 6858000"/>
              <a:gd name="connsiteX360" fmla="*/ 3240805 w 7467600"/>
              <a:gd name="connsiteY360" fmla="*/ 6858000 h 6858000"/>
              <a:gd name="connsiteX361" fmla="*/ 3275917 w 7467600"/>
              <a:gd name="connsiteY361" fmla="*/ 6783192 h 6858000"/>
              <a:gd name="connsiteX362" fmla="*/ 3399358 w 7467600"/>
              <a:gd name="connsiteY362" fmla="*/ 6469011 h 6858000"/>
              <a:gd name="connsiteX363" fmla="*/ 3425650 w 7467600"/>
              <a:gd name="connsiteY363" fmla="*/ 6381333 h 6858000"/>
              <a:gd name="connsiteX364" fmla="*/ 3460661 w 7467600"/>
              <a:gd name="connsiteY364" fmla="*/ 6266763 h 6858000"/>
              <a:gd name="connsiteX365" fmla="*/ 3518021 w 7467600"/>
              <a:gd name="connsiteY365" fmla="*/ 6117298 h 6858000"/>
              <a:gd name="connsiteX366" fmla="*/ 3554035 w 7467600"/>
              <a:gd name="connsiteY366" fmla="*/ 6027832 h 6858000"/>
              <a:gd name="connsiteX367" fmla="*/ 3677174 w 7467600"/>
              <a:gd name="connsiteY367" fmla="*/ 5636351 h 6858000"/>
              <a:gd name="connsiteX368" fmla="*/ 3698819 w 7467600"/>
              <a:gd name="connsiteY368" fmla="*/ 5560503 h 6858000"/>
              <a:gd name="connsiteX369" fmla="*/ 3702094 w 7467600"/>
              <a:gd name="connsiteY369" fmla="*/ 5549194 h 6858000"/>
              <a:gd name="connsiteX370" fmla="*/ 3398355 w 7467600"/>
              <a:gd name="connsiteY370" fmla="*/ 6094603 h 6858000"/>
              <a:gd name="connsiteX371" fmla="*/ 3193941 w 7467600"/>
              <a:gd name="connsiteY371" fmla="*/ 6798775 h 6858000"/>
              <a:gd name="connsiteX372" fmla="*/ 3184140 w 7467600"/>
              <a:gd name="connsiteY372" fmla="*/ 6858000 h 6858000"/>
              <a:gd name="connsiteX373" fmla="*/ 3099978 w 7467600"/>
              <a:gd name="connsiteY373" fmla="*/ 6858000 h 6858000"/>
              <a:gd name="connsiteX374" fmla="*/ 3101556 w 7467600"/>
              <a:gd name="connsiteY374" fmla="*/ 6843337 h 6858000"/>
              <a:gd name="connsiteX375" fmla="*/ 3370162 w 7467600"/>
              <a:gd name="connsiteY375" fmla="*/ 5785550 h 6858000"/>
              <a:gd name="connsiteX376" fmla="*/ 3746477 w 7467600"/>
              <a:gd name="connsiteY376" fmla="*/ 5377889 h 6858000"/>
              <a:gd name="connsiteX377" fmla="*/ 3863399 w 7467600"/>
              <a:gd name="connsiteY377" fmla="*/ 5087257 h 6858000"/>
              <a:gd name="connsiteX378" fmla="*/ 3968712 w 7467600"/>
              <a:gd name="connsiteY378" fmla="*/ 4913989 h 6858000"/>
              <a:gd name="connsiteX379" fmla="*/ 2792390 w 7467600"/>
              <a:gd name="connsiteY379" fmla="*/ 5382974 h 6858000"/>
              <a:gd name="connsiteX380" fmla="*/ 2714982 w 7467600"/>
              <a:gd name="connsiteY380" fmla="*/ 5427051 h 6858000"/>
              <a:gd name="connsiteX381" fmla="*/ 2813361 w 7467600"/>
              <a:gd name="connsiteY381" fmla="*/ 6023912 h 6858000"/>
              <a:gd name="connsiteX382" fmla="*/ 2688430 w 7467600"/>
              <a:gd name="connsiteY382" fmla="*/ 6801564 h 6858000"/>
              <a:gd name="connsiteX383" fmla="*/ 2629626 w 7467600"/>
              <a:gd name="connsiteY383" fmla="*/ 6763394 h 6858000"/>
              <a:gd name="connsiteX384" fmla="*/ 2565328 w 7467600"/>
              <a:gd name="connsiteY384" fmla="*/ 5516399 h 6858000"/>
              <a:gd name="connsiteX385" fmla="*/ 1922999 w 7467600"/>
              <a:gd name="connsiteY385" fmla="*/ 5980343 h 6858000"/>
              <a:gd name="connsiteX386" fmla="*/ 1950261 w 7467600"/>
              <a:gd name="connsiteY386" fmla="*/ 6405858 h 6858000"/>
              <a:gd name="connsiteX387" fmla="*/ 2365554 w 7467600"/>
              <a:gd name="connsiteY387" fmla="*/ 6759107 h 6858000"/>
              <a:gd name="connsiteX388" fmla="*/ 2424142 w 7467600"/>
              <a:gd name="connsiteY388" fmla="*/ 6858000 h 6858000"/>
              <a:gd name="connsiteX389" fmla="*/ 2395994 w 7467600"/>
              <a:gd name="connsiteY389" fmla="*/ 6858000 h 6858000"/>
              <a:gd name="connsiteX390" fmla="*/ 2392863 w 7467600"/>
              <a:gd name="connsiteY390" fmla="*/ 6852964 h 6858000"/>
              <a:gd name="connsiteX391" fmla="*/ 2017589 w 7467600"/>
              <a:gd name="connsiteY391" fmla="*/ 6493982 h 6858000"/>
              <a:gd name="connsiteX392" fmla="*/ 2147336 w 7467600"/>
              <a:gd name="connsiteY392" fmla="*/ 6594052 h 6858000"/>
              <a:gd name="connsiteX393" fmla="*/ 2207047 w 7467600"/>
              <a:gd name="connsiteY393" fmla="*/ 6654540 h 6858000"/>
              <a:gd name="connsiteX394" fmla="*/ 2299106 w 7467600"/>
              <a:gd name="connsiteY394" fmla="*/ 6778931 h 6858000"/>
              <a:gd name="connsiteX395" fmla="*/ 2314430 w 7467600"/>
              <a:gd name="connsiteY395" fmla="*/ 6801144 h 6858000"/>
              <a:gd name="connsiteX396" fmla="*/ 2352406 w 7467600"/>
              <a:gd name="connsiteY396" fmla="*/ 6858000 h 6858000"/>
              <a:gd name="connsiteX397" fmla="*/ 2314492 w 7467600"/>
              <a:gd name="connsiteY397" fmla="*/ 6858000 h 6858000"/>
              <a:gd name="connsiteX398" fmla="*/ 2288095 w 7467600"/>
              <a:gd name="connsiteY398" fmla="*/ 6818030 h 6858000"/>
              <a:gd name="connsiteX399" fmla="*/ 2272768 w 7467600"/>
              <a:gd name="connsiteY399" fmla="*/ 6795822 h 6858000"/>
              <a:gd name="connsiteX400" fmla="*/ 2182715 w 7467600"/>
              <a:gd name="connsiteY400" fmla="*/ 6675071 h 6858000"/>
              <a:gd name="connsiteX401" fmla="*/ 2032061 w 7467600"/>
              <a:gd name="connsiteY401" fmla="*/ 6541380 h 6858000"/>
              <a:gd name="connsiteX402" fmla="*/ 2257220 w 7467600"/>
              <a:gd name="connsiteY402" fmla="*/ 6826257 h 6858000"/>
              <a:gd name="connsiteX403" fmla="*/ 2281324 w 7467600"/>
              <a:gd name="connsiteY403" fmla="*/ 6858000 h 6858000"/>
              <a:gd name="connsiteX404" fmla="*/ 2242860 w 7467600"/>
              <a:gd name="connsiteY404" fmla="*/ 6858000 h 6858000"/>
              <a:gd name="connsiteX405" fmla="*/ 2232818 w 7467600"/>
              <a:gd name="connsiteY405" fmla="*/ 6844926 h 6858000"/>
              <a:gd name="connsiteX406" fmla="*/ 1990172 w 7467600"/>
              <a:gd name="connsiteY406" fmla="*/ 6542121 h 6858000"/>
              <a:gd name="connsiteX407" fmla="*/ 2124090 w 7467600"/>
              <a:gd name="connsiteY407" fmla="*/ 6761017 h 6858000"/>
              <a:gd name="connsiteX408" fmla="*/ 2200380 w 7467600"/>
              <a:gd name="connsiteY408" fmla="*/ 6858000 h 6858000"/>
              <a:gd name="connsiteX409" fmla="*/ 2147507 w 7467600"/>
              <a:gd name="connsiteY409" fmla="*/ 6858000 h 6858000"/>
              <a:gd name="connsiteX410" fmla="*/ 2070668 w 7467600"/>
              <a:gd name="connsiteY410" fmla="*/ 6761520 h 6858000"/>
              <a:gd name="connsiteX411" fmla="*/ 1975142 w 7467600"/>
              <a:gd name="connsiteY411" fmla="*/ 6585570 h 6858000"/>
              <a:gd name="connsiteX412" fmla="*/ 2050035 w 7467600"/>
              <a:gd name="connsiteY412" fmla="*/ 6813345 h 6858000"/>
              <a:gd name="connsiteX413" fmla="*/ 2063025 w 7467600"/>
              <a:gd name="connsiteY413" fmla="*/ 6858000 h 6858000"/>
              <a:gd name="connsiteX414" fmla="*/ 2021675 w 7467600"/>
              <a:gd name="connsiteY414" fmla="*/ 6858000 h 6858000"/>
              <a:gd name="connsiteX415" fmla="*/ 2019308 w 7467600"/>
              <a:gd name="connsiteY415" fmla="*/ 6847118 h 6858000"/>
              <a:gd name="connsiteX416" fmla="*/ 1938835 w 7467600"/>
              <a:gd name="connsiteY416" fmla="*/ 6551160 h 6858000"/>
              <a:gd name="connsiteX417" fmla="*/ 1953230 w 7467600"/>
              <a:gd name="connsiteY417" fmla="*/ 6759699 h 6858000"/>
              <a:gd name="connsiteX418" fmla="*/ 1956763 w 7467600"/>
              <a:gd name="connsiteY418" fmla="*/ 6778191 h 6858000"/>
              <a:gd name="connsiteX419" fmla="*/ 1967925 w 7467600"/>
              <a:gd name="connsiteY419" fmla="*/ 6858000 h 6858000"/>
              <a:gd name="connsiteX420" fmla="*/ 1936622 w 7467600"/>
              <a:gd name="connsiteY420" fmla="*/ 6858000 h 6858000"/>
              <a:gd name="connsiteX421" fmla="*/ 1926261 w 7467600"/>
              <a:gd name="connsiteY421" fmla="*/ 6784064 h 6858000"/>
              <a:gd name="connsiteX422" fmla="*/ 1922724 w 7467600"/>
              <a:gd name="connsiteY422" fmla="*/ 6765577 h 6858000"/>
              <a:gd name="connsiteX423" fmla="*/ 1904650 w 7467600"/>
              <a:gd name="connsiteY423" fmla="*/ 6639616 h 6858000"/>
              <a:gd name="connsiteX424" fmla="*/ 1885273 w 7467600"/>
              <a:gd name="connsiteY424" fmla="*/ 6858000 h 6858000"/>
              <a:gd name="connsiteX425" fmla="*/ 1854363 w 7467600"/>
              <a:gd name="connsiteY425" fmla="*/ 6858000 h 6858000"/>
              <a:gd name="connsiteX426" fmla="*/ 1880391 w 7467600"/>
              <a:gd name="connsiteY426" fmla="*/ 6603796 h 6858000"/>
              <a:gd name="connsiteX427" fmla="*/ 1818273 w 7467600"/>
              <a:gd name="connsiteY427" fmla="*/ 6715729 h 6858000"/>
              <a:gd name="connsiteX428" fmla="*/ 1794691 w 7467600"/>
              <a:gd name="connsiteY428" fmla="*/ 6843239 h 6858000"/>
              <a:gd name="connsiteX429" fmla="*/ 1794914 w 7467600"/>
              <a:gd name="connsiteY429" fmla="*/ 6858000 h 6858000"/>
              <a:gd name="connsiteX430" fmla="*/ 1746128 w 7467600"/>
              <a:gd name="connsiteY430" fmla="*/ 6858000 h 6858000"/>
              <a:gd name="connsiteX431" fmla="*/ 1753934 w 7467600"/>
              <a:gd name="connsiteY431" fmla="*/ 6724796 h 6858000"/>
              <a:gd name="connsiteX432" fmla="*/ 1792053 w 7467600"/>
              <a:gd name="connsiteY432" fmla="*/ 6572396 h 6858000"/>
              <a:gd name="connsiteX433" fmla="*/ 1862248 w 7467600"/>
              <a:gd name="connsiteY433" fmla="*/ 6266397 h 6858000"/>
              <a:gd name="connsiteX434" fmla="*/ 1862250 w 7467600"/>
              <a:gd name="connsiteY434" fmla="*/ 6033531 h 6858000"/>
              <a:gd name="connsiteX435" fmla="*/ 1211999 w 7467600"/>
              <a:gd name="connsiteY435" fmla="*/ 6683610 h 6858000"/>
              <a:gd name="connsiteX436" fmla="*/ 1213266 w 7467600"/>
              <a:gd name="connsiteY436" fmla="*/ 6691947 h 6858000"/>
              <a:gd name="connsiteX437" fmla="*/ 1203370 w 7467600"/>
              <a:gd name="connsiteY437" fmla="*/ 6850676 h 6858000"/>
              <a:gd name="connsiteX438" fmla="*/ 1203671 w 7467600"/>
              <a:gd name="connsiteY438" fmla="*/ 6858000 h 6858000"/>
              <a:gd name="connsiteX439" fmla="*/ 1143180 w 7467600"/>
              <a:gd name="connsiteY439" fmla="*/ 6858000 h 6858000"/>
              <a:gd name="connsiteX440" fmla="*/ 1142176 w 7467600"/>
              <a:gd name="connsiteY440" fmla="*/ 6766045 h 6858000"/>
              <a:gd name="connsiteX441" fmla="*/ 1067484 w 7467600"/>
              <a:gd name="connsiteY441" fmla="*/ 6858000 h 6858000"/>
              <a:gd name="connsiteX442" fmla="*/ 953928 w 7467600"/>
              <a:gd name="connsiteY442" fmla="*/ 6858000 h 6858000"/>
              <a:gd name="connsiteX443" fmla="*/ 959715 w 7467600"/>
              <a:gd name="connsiteY443" fmla="*/ 6850185 h 6858000"/>
              <a:gd name="connsiteX444" fmla="*/ 1483788 w 7467600"/>
              <a:gd name="connsiteY444" fmla="*/ 6259174 h 6858000"/>
              <a:gd name="connsiteX445" fmla="*/ 1100671 w 7467600"/>
              <a:gd name="connsiteY445" fmla="*/ 6252137 h 6858000"/>
              <a:gd name="connsiteX446" fmla="*/ 1090144 w 7467600"/>
              <a:gd name="connsiteY446" fmla="*/ 6256748 h 6858000"/>
              <a:gd name="connsiteX447" fmla="*/ 1095872 w 7467600"/>
              <a:gd name="connsiteY447" fmla="*/ 6271892 h 6858000"/>
              <a:gd name="connsiteX448" fmla="*/ 262785 w 7467600"/>
              <a:gd name="connsiteY448" fmla="*/ 6845450 h 6858000"/>
              <a:gd name="connsiteX449" fmla="*/ 209968 w 7467600"/>
              <a:gd name="connsiteY449" fmla="*/ 6770713 h 6858000"/>
              <a:gd name="connsiteX450" fmla="*/ 873460 w 7467600"/>
              <a:gd name="connsiteY450" fmla="*/ 6253768 h 6858000"/>
              <a:gd name="connsiteX451" fmla="*/ 192686 w 7467600"/>
              <a:gd name="connsiteY451" fmla="*/ 5849257 h 6858000"/>
              <a:gd name="connsiteX452" fmla="*/ 4696 w 7467600"/>
              <a:gd name="connsiteY452" fmla="*/ 5697668 h 6858000"/>
              <a:gd name="connsiteX453" fmla="*/ 0 w 7467600"/>
              <a:gd name="connsiteY453" fmla="*/ 5689984 h 6858000"/>
              <a:gd name="connsiteX454" fmla="*/ 0 w 7467600"/>
              <a:gd name="connsiteY454" fmla="*/ 5513472 h 6858000"/>
              <a:gd name="connsiteX455" fmla="*/ 174101 w 7467600"/>
              <a:gd name="connsiteY455" fmla="*/ 5620277 h 6858000"/>
              <a:gd name="connsiteX456" fmla="*/ 891800 w 7467600"/>
              <a:gd name="connsiteY456" fmla="*/ 6036935 h 6858000"/>
              <a:gd name="connsiteX457" fmla="*/ 1072219 w 7467600"/>
              <a:gd name="connsiteY457" fmla="*/ 6169443 h 6858000"/>
              <a:gd name="connsiteX458" fmla="*/ 1074117 w 7467600"/>
              <a:gd name="connsiteY458" fmla="*/ 6170301 h 6858000"/>
              <a:gd name="connsiteX459" fmla="*/ 1083114 w 7467600"/>
              <a:gd name="connsiteY459" fmla="*/ 6174131 h 6858000"/>
              <a:gd name="connsiteX460" fmla="*/ 1543010 w 7467600"/>
              <a:gd name="connsiteY460" fmla="*/ 6191140 h 6858000"/>
              <a:gd name="connsiteX461" fmla="*/ 1551080 w 7467600"/>
              <a:gd name="connsiteY461" fmla="*/ 6195006 h 6858000"/>
              <a:gd name="connsiteX462" fmla="*/ 2345443 w 7467600"/>
              <a:gd name="connsiteY462" fmla="*/ 5549882 h 6858000"/>
              <a:gd name="connsiteX463" fmla="*/ 1721499 w 7467600"/>
              <a:gd name="connsiteY463" fmla="*/ 5599969 h 6858000"/>
              <a:gd name="connsiteX464" fmla="*/ 767716 w 7467600"/>
              <a:gd name="connsiteY464" fmla="*/ 5472768 h 6858000"/>
              <a:gd name="connsiteX465" fmla="*/ 722147 w 7467600"/>
              <a:gd name="connsiteY465" fmla="*/ 5393091 h 6858000"/>
              <a:gd name="connsiteX466" fmla="*/ 1485552 w 7467600"/>
              <a:gd name="connsiteY466" fmla="*/ 5313202 h 6858000"/>
              <a:gd name="connsiteX467" fmla="*/ 2143004 w 7467600"/>
              <a:gd name="connsiteY467" fmla="*/ 5402420 h 6858000"/>
              <a:gd name="connsiteX468" fmla="*/ 1933391 w 7467600"/>
              <a:gd name="connsiteY468" fmla="*/ 5156971 h 6858000"/>
              <a:gd name="connsiteX469" fmla="*/ 1827118 w 7467600"/>
              <a:gd name="connsiteY469" fmla="*/ 4968410 h 6858000"/>
              <a:gd name="connsiteX470" fmla="*/ 1837349 w 7467600"/>
              <a:gd name="connsiteY470" fmla="*/ 4956357 h 6858000"/>
              <a:gd name="connsiteX471" fmla="*/ 2162835 w 7467600"/>
              <a:gd name="connsiteY471" fmla="*/ 5187853 h 6858000"/>
              <a:gd name="connsiteX472" fmla="*/ 2257167 w 7467600"/>
              <a:gd name="connsiteY472" fmla="*/ 5462123 h 6858000"/>
              <a:gd name="connsiteX473" fmla="*/ 2261598 w 7467600"/>
              <a:gd name="connsiteY473" fmla="*/ 5467998 h 6858000"/>
              <a:gd name="connsiteX474" fmla="*/ 2437177 w 7467600"/>
              <a:gd name="connsiteY474" fmla="*/ 5479608 h 6858000"/>
              <a:gd name="connsiteX475" fmla="*/ 2445247 w 7467600"/>
              <a:gd name="connsiteY475" fmla="*/ 5483476 h 6858000"/>
              <a:gd name="connsiteX476" fmla="*/ 2743626 w 7467600"/>
              <a:gd name="connsiteY476" fmla="*/ 5304819 h 6858000"/>
              <a:gd name="connsiteX477" fmla="*/ 3048102 w 7467600"/>
              <a:gd name="connsiteY477" fmla="*/ 5150595 h 6858000"/>
              <a:gd name="connsiteX478" fmla="*/ 1799414 w 7467600"/>
              <a:gd name="connsiteY478" fmla="*/ 4694732 h 6858000"/>
              <a:gd name="connsiteX479" fmla="*/ 1771735 w 7467600"/>
              <a:gd name="connsiteY479" fmla="*/ 4619929 h 6858000"/>
              <a:gd name="connsiteX480" fmla="*/ 3104273 w 7467600"/>
              <a:gd name="connsiteY480" fmla="*/ 5076159 h 6858000"/>
              <a:gd name="connsiteX481" fmla="*/ 3113245 w 7467600"/>
              <a:gd name="connsiteY481" fmla="*/ 5090705 h 6858000"/>
              <a:gd name="connsiteX482" fmla="*/ 3126294 w 7467600"/>
              <a:gd name="connsiteY482" fmla="*/ 5114400 h 6858000"/>
              <a:gd name="connsiteX483" fmla="*/ 3937433 w 7467600"/>
              <a:gd name="connsiteY483" fmla="*/ 4830473 h 6858000"/>
              <a:gd name="connsiteX484" fmla="*/ 3590475 w 7467600"/>
              <a:gd name="connsiteY484" fmla="*/ 4597974 h 6858000"/>
              <a:gd name="connsiteX485" fmla="*/ 3100264 w 7467600"/>
              <a:gd name="connsiteY485" fmla="*/ 4579845 h 6858000"/>
              <a:gd name="connsiteX486" fmla="*/ 2183576 w 7467600"/>
              <a:gd name="connsiteY486" fmla="*/ 4227150 h 6858000"/>
              <a:gd name="connsiteX487" fmla="*/ 2151029 w 7467600"/>
              <a:gd name="connsiteY487" fmla="*/ 4146947 h 6858000"/>
              <a:gd name="connsiteX488" fmla="*/ 3563434 w 7467600"/>
              <a:gd name="connsiteY488" fmla="*/ 4469115 h 6858000"/>
              <a:gd name="connsiteX489" fmla="*/ 3177952 w 7467600"/>
              <a:gd name="connsiteY489" fmla="*/ 3657386 h 6858000"/>
              <a:gd name="connsiteX490" fmla="*/ 3189263 w 7467600"/>
              <a:gd name="connsiteY490" fmla="*/ 3625726 h 6858000"/>
              <a:gd name="connsiteX491" fmla="*/ 3560912 w 7467600"/>
              <a:gd name="connsiteY491" fmla="*/ 4079863 h 6858000"/>
              <a:gd name="connsiteX492" fmla="*/ 3626636 w 7467600"/>
              <a:gd name="connsiteY492" fmla="*/ 4512230 h 6858000"/>
              <a:gd name="connsiteX493" fmla="*/ 3653088 w 7467600"/>
              <a:gd name="connsiteY493" fmla="*/ 4521417 h 6858000"/>
              <a:gd name="connsiteX494" fmla="*/ 3988128 w 7467600"/>
              <a:gd name="connsiteY494" fmla="*/ 4817267 h 6858000"/>
              <a:gd name="connsiteX495" fmla="*/ 4830582 w 7467600"/>
              <a:gd name="connsiteY495" fmla="*/ 4676000 h 6858000"/>
              <a:gd name="connsiteX496" fmla="*/ 4830100 w 7467600"/>
              <a:gd name="connsiteY496" fmla="*/ 4675554 h 6858000"/>
              <a:gd name="connsiteX497" fmla="*/ 4036318 w 7467600"/>
              <a:gd name="connsiteY497" fmla="*/ 4147013 h 6858000"/>
              <a:gd name="connsiteX498" fmla="*/ 3432098 w 7467600"/>
              <a:gd name="connsiteY498" fmla="*/ 3537312 h 6858000"/>
              <a:gd name="connsiteX499" fmla="*/ 3446761 w 7467600"/>
              <a:gd name="connsiteY499" fmla="*/ 3461278 h 6858000"/>
              <a:gd name="connsiteX500" fmla="*/ 4419733 w 7467600"/>
              <a:gd name="connsiteY500" fmla="*/ 3963555 h 6858000"/>
              <a:gd name="connsiteX501" fmla="*/ 4781371 w 7467600"/>
              <a:gd name="connsiteY501" fmla="*/ 4458604 h 6858000"/>
              <a:gd name="connsiteX502" fmla="*/ 4780440 w 7467600"/>
              <a:gd name="connsiteY502" fmla="*/ 4470290 h 6858000"/>
              <a:gd name="connsiteX503" fmla="*/ 4898954 w 7467600"/>
              <a:gd name="connsiteY503" fmla="*/ 4662092 h 6858000"/>
              <a:gd name="connsiteX504" fmla="*/ 4900699 w 7467600"/>
              <a:gd name="connsiteY504" fmla="*/ 4670867 h 6858000"/>
              <a:gd name="connsiteX505" fmla="*/ 5714511 w 7467600"/>
              <a:gd name="connsiteY505" fmla="*/ 4663483 h 6858000"/>
              <a:gd name="connsiteX506" fmla="*/ 5464793 w 7467600"/>
              <a:gd name="connsiteY506" fmla="*/ 4393556 h 6858000"/>
              <a:gd name="connsiteX507" fmla="*/ 5461897 w 7467600"/>
              <a:gd name="connsiteY507" fmla="*/ 4390879 h 6858000"/>
              <a:gd name="connsiteX508" fmla="*/ 4294126 w 7467600"/>
              <a:gd name="connsiteY508" fmla="*/ 3303048 h 6858000"/>
              <a:gd name="connsiteX509" fmla="*/ 4305321 w 7467600"/>
              <a:gd name="connsiteY509" fmla="*/ 3256953 h 6858000"/>
              <a:gd name="connsiteX510" fmla="*/ 4949299 w 7467600"/>
              <a:gd name="connsiteY510" fmla="*/ 3766336 h 6858000"/>
              <a:gd name="connsiteX511" fmla="*/ 5291452 w 7467600"/>
              <a:gd name="connsiteY511" fmla="*/ 4076801 h 6858000"/>
              <a:gd name="connsiteX512" fmla="*/ 5434998 w 7467600"/>
              <a:gd name="connsiteY512" fmla="*/ 4254100 h 6858000"/>
              <a:gd name="connsiteX513" fmla="*/ 5351015 w 7467600"/>
              <a:gd name="connsiteY513" fmla="*/ 3760989 h 6858000"/>
              <a:gd name="connsiteX514" fmla="*/ 5413780 w 7467600"/>
              <a:gd name="connsiteY514" fmla="*/ 2966265 h 6858000"/>
              <a:gd name="connsiteX515" fmla="*/ 5425627 w 7467600"/>
              <a:gd name="connsiteY515" fmla="*/ 2954192 h 6858000"/>
              <a:gd name="connsiteX516" fmla="*/ 6604735 w 7467600"/>
              <a:gd name="connsiteY516" fmla="*/ 2041381 h 6858000"/>
              <a:gd name="connsiteX517" fmla="*/ 7204487 w 7467600"/>
              <a:gd name="connsiteY517" fmla="*/ 2742112 h 6858000"/>
              <a:gd name="connsiteX518" fmla="*/ 7131592 w 7467600"/>
              <a:gd name="connsiteY518" fmla="*/ 2672096 h 6858000"/>
              <a:gd name="connsiteX519" fmla="*/ 6996344 w 7467600"/>
              <a:gd name="connsiteY519" fmla="*/ 2518310 h 6858000"/>
              <a:gd name="connsiteX520" fmla="*/ 6735495 w 7467600"/>
              <a:gd name="connsiteY520" fmla="*/ 2196890 h 6858000"/>
              <a:gd name="connsiteX521" fmla="*/ 6721901 w 7467600"/>
              <a:gd name="connsiteY521" fmla="*/ 2179274 h 6858000"/>
              <a:gd name="connsiteX522" fmla="*/ 6604735 w 7467600"/>
              <a:gd name="connsiteY522" fmla="*/ 2041381 h 6858000"/>
              <a:gd name="connsiteX523" fmla="*/ 6591670 w 7467600"/>
              <a:gd name="connsiteY523" fmla="*/ 1988277 h 6858000"/>
              <a:gd name="connsiteX524" fmla="*/ 6747349 w 7467600"/>
              <a:gd name="connsiteY524" fmla="*/ 2160069 h 6858000"/>
              <a:gd name="connsiteX525" fmla="*/ 6760943 w 7467600"/>
              <a:gd name="connsiteY525" fmla="*/ 2177686 h 6858000"/>
              <a:gd name="connsiteX526" fmla="*/ 7021065 w 7467600"/>
              <a:gd name="connsiteY526" fmla="*/ 2498102 h 6858000"/>
              <a:gd name="connsiteX527" fmla="*/ 7155223 w 7467600"/>
              <a:gd name="connsiteY527" fmla="*/ 2650386 h 6858000"/>
              <a:gd name="connsiteX528" fmla="*/ 7203167 w 7467600"/>
              <a:gd name="connsiteY528" fmla="*/ 2697288 h 6858000"/>
              <a:gd name="connsiteX529" fmla="*/ 6937703 w 7467600"/>
              <a:gd name="connsiteY529" fmla="*/ 2321981 h 6858000"/>
              <a:gd name="connsiteX530" fmla="*/ 6591670 w 7467600"/>
              <a:gd name="connsiteY530" fmla="*/ 1988277 h 6858000"/>
              <a:gd name="connsiteX531" fmla="*/ 5798671 w 7467600"/>
              <a:gd name="connsiteY531" fmla="*/ 1981601 h 6858000"/>
              <a:gd name="connsiteX532" fmla="*/ 5754709 w 7467600"/>
              <a:gd name="connsiteY532" fmla="*/ 2071454 h 6858000"/>
              <a:gd name="connsiteX533" fmla="*/ 5763044 w 7467600"/>
              <a:gd name="connsiteY533" fmla="*/ 2842206 h 6858000"/>
              <a:gd name="connsiteX534" fmla="*/ 5764974 w 7467600"/>
              <a:gd name="connsiteY534" fmla="*/ 2799609 h 6858000"/>
              <a:gd name="connsiteX535" fmla="*/ 5767665 w 7467600"/>
              <a:gd name="connsiteY535" fmla="*/ 2666409 h 6858000"/>
              <a:gd name="connsiteX536" fmla="*/ 5763055 w 7467600"/>
              <a:gd name="connsiteY536" fmla="*/ 2579705 h 6858000"/>
              <a:gd name="connsiteX537" fmla="*/ 5758079 w 7467600"/>
              <a:gd name="connsiteY537" fmla="*/ 2492508 h 6858000"/>
              <a:gd name="connsiteX538" fmla="*/ 5779325 w 7467600"/>
              <a:gd name="connsiteY538" fmla="*/ 2197069 h 6858000"/>
              <a:gd name="connsiteX539" fmla="*/ 5798671 w 7467600"/>
              <a:gd name="connsiteY539" fmla="*/ 1981601 h 6858000"/>
              <a:gd name="connsiteX540" fmla="*/ 5829202 w 7467600"/>
              <a:gd name="connsiteY540" fmla="*/ 1971679 h 6858000"/>
              <a:gd name="connsiteX541" fmla="*/ 5809558 w 7467600"/>
              <a:gd name="connsiteY541" fmla="*/ 2198043 h 6858000"/>
              <a:gd name="connsiteX542" fmla="*/ 5788653 w 7467600"/>
              <a:gd name="connsiteY542" fmla="*/ 2489430 h 6858000"/>
              <a:gd name="connsiteX543" fmla="*/ 5793439 w 7467600"/>
              <a:gd name="connsiteY543" fmla="*/ 2575235 h 6858000"/>
              <a:gd name="connsiteX544" fmla="*/ 5796837 w 7467600"/>
              <a:gd name="connsiteY544" fmla="*/ 2637633 h 6858000"/>
              <a:gd name="connsiteX545" fmla="*/ 5818614 w 7467600"/>
              <a:gd name="connsiteY545" fmla="*/ 2473055 h 6858000"/>
              <a:gd name="connsiteX546" fmla="*/ 5829202 w 7467600"/>
              <a:gd name="connsiteY546" fmla="*/ 1971679 h 6858000"/>
              <a:gd name="connsiteX547" fmla="*/ 5911389 w 7467600"/>
              <a:gd name="connsiteY547" fmla="*/ 1898371 h 6858000"/>
              <a:gd name="connsiteX548" fmla="*/ 6237627 w 7467600"/>
              <a:gd name="connsiteY548" fmla="*/ 2231921 h 6858000"/>
              <a:gd name="connsiteX549" fmla="*/ 5911389 w 7467600"/>
              <a:gd name="connsiteY549" fmla="*/ 1898371 h 6858000"/>
              <a:gd name="connsiteX550" fmla="*/ 6944437 w 7467600"/>
              <a:gd name="connsiteY550" fmla="*/ 1575402 h 6858000"/>
              <a:gd name="connsiteX551" fmla="*/ 6304730 w 7467600"/>
              <a:gd name="connsiteY551" fmla="*/ 1766654 h 6858000"/>
              <a:gd name="connsiteX552" fmla="*/ 6944437 w 7467600"/>
              <a:gd name="connsiteY552" fmla="*/ 1575402 h 6858000"/>
              <a:gd name="connsiteX553" fmla="*/ 7019523 w 7467600"/>
              <a:gd name="connsiteY553" fmla="*/ 1519450 h 6858000"/>
              <a:gd name="connsiteX554" fmla="*/ 6298091 w 7467600"/>
              <a:gd name="connsiteY554" fmla="*/ 1737122 h 6858000"/>
              <a:gd name="connsiteX555" fmla="*/ 7019523 w 7467600"/>
              <a:gd name="connsiteY555" fmla="*/ 1519450 h 6858000"/>
              <a:gd name="connsiteX556" fmla="*/ 2399523 w 7467600"/>
              <a:gd name="connsiteY556" fmla="*/ 1428234 h 6858000"/>
              <a:gd name="connsiteX557" fmla="*/ 2224982 w 7467600"/>
              <a:gd name="connsiteY557" fmla="*/ 1826201 h 6858000"/>
              <a:gd name="connsiteX558" fmla="*/ 2096099 w 7467600"/>
              <a:gd name="connsiteY558" fmla="*/ 2345900 h 6858000"/>
              <a:gd name="connsiteX559" fmla="*/ 2283317 w 7467600"/>
              <a:gd name="connsiteY559" fmla="*/ 1796925 h 6858000"/>
              <a:gd name="connsiteX560" fmla="*/ 2399523 w 7467600"/>
              <a:gd name="connsiteY560" fmla="*/ 1428234 h 6858000"/>
              <a:gd name="connsiteX561" fmla="*/ 2448558 w 7467600"/>
              <a:gd name="connsiteY561" fmla="*/ 1373435 h 6858000"/>
              <a:gd name="connsiteX562" fmla="*/ 2312521 w 7467600"/>
              <a:gd name="connsiteY562" fmla="*/ 1806140 h 6858000"/>
              <a:gd name="connsiteX563" fmla="*/ 2127533 w 7467600"/>
              <a:gd name="connsiteY563" fmla="*/ 2348380 h 6858000"/>
              <a:gd name="connsiteX564" fmla="*/ 2358080 w 7467600"/>
              <a:gd name="connsiteY564" fmla="*/ 1866134 h 6858000"/>
              <a:gd name="connsiteX565" fmla="*/ 2407436 w 7467600"/>
              <a:gd name="connsiteY565" fmla="*/ 1651070 h 6858000"/>
              <a:gd name="connsiteX566" fmla="*/ 2448558 w 7467600"/>
              <a:gd name="connsiteY566" fmla="*/ 1373435 h 6858000"/>
              <a:gd name="connsiteX567" fmla="*/ 278707 w 7467600"/>
              <a:gd name="connsiteY567" fmla="*/ 1352270 h 6858000"/>
              <a:gd name="connsiteX568" fmla="*/ 321570 w 7467600"/>
              <a:gd name="connsiteY568" fmla="*/ 1861610 h 6858000"/>
              <a:gd name="connsiteX569" fmla="*/ 294281 w 7467600"/>
              <a:gd name="connsiteY569" fmla="*/ 1440658 h 6858000"/>
              <a:gd name="connsiteX570" fmla="*/ 278707 w 7467600"/>
              <a:gd name="connsiteY570" fmla="*/ 1352270 h 6858000"/>
              <a:gd name="connsiteX571" fmla="*/ 1423821 w 7467600"/>
              <a:gd name="connsiteY571" fmla="*/ 1351958 h 6858000"/>
              <a:gd name="connsiteX572" fmla="*/ 1638521 w 7467600"/>
              <a:gd name="connsiteY572" fmla="*/ 1908470 h 6858000"/>
              <a:gd name="connsiteX573" fmla="*/ 1754199 w 7467600"/>
              <a:gd name="connsiteY573" fmla="*/ 2149284 h 6858000"/>
              <a:gd name="connsiteX574" fmla="*/ 1908359 w 7467600"/>
              <a:gd name="connsiteY574" fmla="*/ 2364988 h 6858000"/>
              <a:gd name="connsiteX575" fmla="*/ 1647661 w 7467600"/>
              <a:gd name="connsiteY575" fmla="*/ 1825945 h 6858000"/>
              <a:gd name="connsiteX576" fmla="*/ 1423821 w 7467600"/>
              <a:gd name="connsiteY576" fmla="*/ 1351958 h 6858000"/>
              <a:gd name="connsiteX577" fmla="*/ 1431890 w 7467600"/>
              <a:gd name="connsiteY577" fmla="*/ 1306475 h 6858000"/>
              <a:gd name="connsiteX578" fmla="*/ 1507597 w 7467600"/>
              <a:gd name="connsiteY578" fmla="*/ 1446132 h 6858000"/>
              <a:gd name="connsiteX579" fmla="*/ 1674586 w 7467600"/>
              <a:gd name="connsiteY579" fmla="*/ 1813832 h 6858000"/>
              <a:gd name="connsiteX580" fmla="*/ 1815950 w 7467600"/>
              <a:gd name="connsiteY580" fmla="*/ 2128564 h 6858000"/>
              <a:gd name="connsiteX581" fmla="*/ 1984242 w 7467600"/>
              <a:gd name="connsiteY581" fmla="*/ 2430829 h 6858000"/>
              <a:gd name="connsiteX582" fmla="*/ 2014023 w 7467600"/>
              <a:gd name="connsiteY582" fmla="*/ 2450995 h 6858000"/>
              <a:gd name="connsiteX583" fmla="*/ 1747337 w 7467600"/>
              <a:gd name="connsiteY583" fmla="*/ 1855264 h 6858000"/>
              <a:gd name="connsiteX584" fmla="*/ 1533749 w 7467600"/>
              <a:gd name="connsiteY584" fmla="*/ 1478656 h 6858000"/>
              <a:gd name="connsiteX585" fmla="*/ 1431890 w 7467600"/>
              <a:gd name="connsiteY585" fmla="*/ 1306475 h 6858000"/>
              <a:gd name="connsiteX586" fmla="*/ 5052692 w 7467600"/>
              <a:gd name="connsiteY586" fmla="*/ 1292994 h 6858000"/>
              <a:gd name="connsiteX587" fmla="*/ 5200661 w 7467600"/>
              <a:gd name="connsiteY587" fmla="*/ 1635186 h 6858000"/>
              <a:gd name="connsiteX588" fmla="*/ 5297138 w 7467600"/>
              <a:gd name="connsiteY588" fmla="*/ 1906351 h 6858000"/>
              <a:gd name="connsiteX589" fmla="*/ 5052692 w 7467600"/>
              <a:gd name="connsiteY589" fmla="*/ 1292994 h 6858000"/>
              <a:gd name="connsiteX590" fmla="*/ 5009948 w 7467600"/>
              <a:gd name="connsiteY590" fmla="*/ 1273619 h 6858000"/>
              <a:gd name="connsiteX591" fmla="*/ 5121777 w 7467600"/>
              <a:gd name="connsiteY591" fmla="*/ 1654213 h 6858000"/>
              <a:gd name="connsiteX592" fmla="*/ 5293545 w 7467600"/>
              <a:gd name="connsiteY592" fmla="*/ 2072247 h 6858000"/>
              <a:gd name="connsiteX593" fmla="*/ 5294042 w 7467600"/>
              <a:gd name="connsiteY593" fmla="*/ 2065019 h 6858000"/>
              <a:gd name="connsiteX594" fmla="*/ 5171936 w 7467600"/>
              <a:gd name="connsiteY594" fmla="*/ 1647613 h 6858000"/>
              <a:gd name="connsiteX595" fmla="*/ 5009948 w 7467600"/>
              <a:gd name="connsiteY595" fmla="*/ 1273619 h 6858000"/>
              <a:gd name="connsiteX596" fmla="*/ 655236 w 7467600"/>
              <a:gd name="connsiteY596" fmla="*/ 1268632 h 6858000"/>
              <a:gd name="connsiteX597" fmla="*/ 839521 w 7467600"/>
              <a:gd name="connsiteY597" fmla="*/ 1685315 h 6858000"/>
              <a:gd name="connsiteX598" fmla="*/ 1109416 w 7467600"/>
              <a:gd name="connsiteY598" fmla="*/ 2061663 h 6858000"/>
              <a:gd name="connsiteX599" fmla="*/ 1298300 w 7467600"/>
              <a:gd name="connsiteY599" fmla="*/ 2247742 h 6858000"/>
              <a:gd name="connsiteX600" fmla="*/ 1125871 w 7467600"/>
              <a:gd name="connsiteY600" fmla="*/ 1989513 h 6858000"/>
              <a:gd name="connsiteX601" fmla="*/ 981574 w 7467600"/>
              <a:gd name="connsiteY601" fmla="*/ 1783157 h 6858000"/>
              <a:gd name="connsiteX602" fmla="*/ 922198 w 7467600"/>
              <a:gd name="connsiteY602" fmla="*/ 1677437 h 6858000"/>
              <a:gd name="connsiteX603" fmla="*/ 869293 w 7467600"/>
              <a:gd name="connsiteY603" fmla="*/ 1583214 h 6858000"/>
              <a:gd name="connsiteX604" fmla="*/ 751431 w 7467600"/>
              <a:gd name="connsiteY604" fmla="*/ 1405731 h 6858000"/>
              <a:gd name="connsiteX605" fmla="*/ 655236 w 7467600"/>
              <a:gd name="connsiteY605" fmla="*/ 1268632 h 6858000"/>
              <a:gd name="connsiteX606" fmla="*/ 6516292 w 7467600"/>
              <a:gd name="connsiteY606" fmla="*/ 1263064 h 6858000"/>
              <a:gd name="connsiteX607" fmla="*/ 5736320 w 7467600"/>
              <a:gd name="connsiteY607" fmla="*/ 1501803 h 6858000"/>
              <a:gd name="connsiteX608" fmla="*/ 6516292 w 7467600"/>
              <a:gd name="connsiteY608" fmla="*/ 1263064 h 6858000"/>
              <a:gd name="connsiteX609" fmla="*/ 291466 w 7467600"/>
              <a:gd name="connsiteY609" fmla="*/ 1250369 h 6858000"/>
              <a:gd name="connsiteX610" fmla="*/ 323180 w 7467600"/>
              <a:gd name="connsiteY610" fmla="*/ 1435283 h 6858000"/>
              <a:gd name="connsiteX611" fmla="*/ 349381 w 7467600"/>
              <a:gd name="connsiteY611" fmla="*/ 1875041 h 6858000"/>
              <a:gd name="connsiteX612" fmla="*/ 374363 w 7467600"/>
              <a:gd name="connsiteY612" fmla="*/ 1506494 h 6858000"/>
              <a:gd name="connsiteX613" fmla="*/ 302168 w 7467600"/>
              <a:gd name="connsiteY613" fmla="*/ 1274495 h 6858000"/>
              <a:gd name="connsiteX614" fmla="*/ 291466 w 7467600"/>
              <a:gd name="connsiteY614" fmla="*/ 1250369 h 6858000"/>
              <a:gd name="connsiteX615" fmla="*/ 678222 w 7467600"/>
              <a:gd name="connsiteY615" fmla="*/ 1248670 h 6858000"/>
              <a:gd name="connsiteX616" fmla="*/ 775536 w 7467600"/>
              <a:gd name="connsiteY616" fmla="*/ 1388015 h 6858000"/>
              <a:gd name="connsiteX617" fmla="*/ 894529 w 7467600"/>
              <a:gd name="connsiteY617" fmla="*/ 1567739 h 6858000"/>
              <a:gd name="connsiteX618" fmla="*/ 948000 w 7467600"/>
              <a:gd name="connsiteY618" fmla="*/ 1663088 h 6858000"/>
              <a:gd name="connsiteX619" fmla="*/ 1006812 w 7467600"/>
              <a:gd name="connsiteY619" fmla="*/ 1767683 h 6858000"/>
              <a:gd name="connsiteX620" fmla="*/ 1149133 w 7467600"/>
              <a:gd name="connsiteY620" fmla="*/ 1971513 h 6858000"/>
              <a:gd name="connsiteX621" fmla="*/ 1333952 w 7467600"/>
              <a:gd name="connsiteY621" fmla="*/ 2251620 h 6858000"/>
              <a:gd name="connsiteX622" fmla="*/ 1337329 w 7467600"/>
              <a:gd name="connsiteY622" fmla="*/ 2258350 h 6858000"/>
              <a:gd name="connsiteX623" fmla="*/ 1014726 w 7467600"/>
              <a:gd name="connsiteY623" fmla="*/ 1615556 h 6858000"/>
              <a:gd name="connsiteX624" fmla="*/ 678222 w 7467600"/>
              <a:gd name="connsiteY624" fmla="*/ 1248670 h 6858000"/>
              <a:gd name="connsiteX625" fmla="*/ 6691602 w 7467600"/>
              <a:gd name="connsiteY625" fmla="*/ 1140573 h 6858000"/>
              <a:gd name="connsiteX626" fmla="*/ 6571100 w 7467600"/>
              <a:gd name="connsiteY626" fmla="*/ 1183662 h 6858000"/>
              <a:gd name="connsiteX627" fmla="*/ 6241687 w 7467600"/>
              <a:gd name="connsiteY627" fmla="*/ 1257600 h 6858000"/>
              <a:gd name="connsiteX628" fmla="*/ 5693009 w 7467600"/>
              <a:gd name="connsiteY628" fmla="*/ 1478256 h 6858000"/>
              <a:gd name="connsiteX629" fmla="*/ 6548420 w 7467600"/>
              <a:gd name="connsiteY629" fmla="*/ 1214599 h 6858000"/>
              <a:gd name="connsiteX630" fmla="*/ 6605473 w 7467600"/>
              <a:gd name="connsiteY630" fmla="*/ 1184686 h 6858000"/>
              <a:gd name="connsiteX631" fmla="*/ 6691602 w 7467600"/>
              <a:gd name="connsiteY631" fmla="*/ 1140573 h 6858000"/>
              <a:gd name="connsiteX632" fmla="*/ 4002475 w 7467600"/>
              <a:gd name="connsiteY632" fmla="*/ 1037802 h 6858000"/>
              <a:gd name="connsiteX633" fmla="*/ 4000324 w 7467600"/>
              <a:gd name="connsiteY633" fmla="*/ 1039362 h 6858000"/>
              <a:gd name="connsiteX634" fmla="*/ 4002862 w 7467600"/>
              <a:gd name="connsiteY634" fmla="*/ 1042866 h 6858000"/>
              <a:gd name="connsiteX635" fmla="*/ 4002475 w 7467600"/>
              <a:gd name="connsiteY635" fmla="*/ 1037802 h 6858000"/>
              <a:gd name="connsiteX636" fmla="*/ 506322 w 7467600"/>
              <a:gd name="connsiteY636" fmla="*/ 1020997 h 6858000"/>
              <a:gd name="connsiteX637" fmla="*/ 533068 w 7467600"/>
              <a:gd name="connsiteY637" fmla="*/ 1029409 h 6858000"/>
              <a:gd name="connsiteX638" fmla="*/ 1232525 w 7467600"/>
              <a:gd name="connsiteY638" fmla="*/ 1804675 h 6858000"/>
              <a:gd name="connsiteX639" fmla="*/ 1388858 w 7467600"/>
              <a:gd name="connsiteY639" fmla="*/ 2368011 h 6858000"/>
              <a:gd name="connsiteX640" fmla="*/ 1384098 w 7467600"/>
              <a:gd name="connsiteY640" fmla="*/ 2378125 h 6858000"/>
              <a:gd name="connsiteX641" fmla="*/ 1425393 w 7467600"/>
              <a:gd name="connsiteY641" fmla="*/ 2589124 h 6858000"/>
              <a:gd name="connsiteX642" fmla="*/ 1424001 w 7467600"/>
              <a:gd name="connsiteY642" fmla="*/ 2597541 h 6858000"/>
              <a:gd name="connsiteX643" fmla="*/ 2152729 w 7467600"/>
              <a:gd name="connsiteY643" fmla="*/ 2864487 h 6858000"/>
              <a:gd name="connsiteX644" fmla="*/ 2020609 w 7467600"/>
              <a:gd name="connsiteY644" fmla="*/ 2539671 h 6858000"/>
              <a:gd name="connsiteX645" fmla="*/ 2018920 w 7467600"/>
              <a:gd name="connsiteY645" fmla="*/ 2536309 h 6858000"/>
              <a:gd name="connsiteX646" fmla="*/ 1342441 w 7467600"/>
              <a:gd name="connsiteY646" fmla="*/ 1173017 h 6858000"/>
              <a:gd name="connsiteX647" fmla="*/ 1367925 w 7467600"/>
              <a:gd name="connsiteY647" fmla="*/ 1135648 h 6858000"/>
              <a:gd name="connsiteX648" fmla="*/ 1771401 w 7467600"/>
              <a:gd name="connsiteY648" fmla="*/ 1806673 h 6858000"/>
              <a:gd name="connsiteX649" fmla="*/ 1972385 w 7467600"/>
              <a:gd name="connsiteY649" fmla="*/ 2198735 h 6858000"/>
              <a:gd name="connsiteX650" fmla="*/ 2040892 w 7467600"/>
              <a:gd name="connsiteY650" fmla="*/ 2405205 h 6858000"/>
              <a:gd name="connsiteX651" fmla="*/ 2131689 w 7467600"/>
              <a:gd name="connsiteY651" fmla="*/ 1936926 h 6858000"/>
              <a:gd name="connsiteX652" fmla="*/ 2454820 w 7467600"/>
              <a:gd name="connsiteY652" fmla="*/ 1248808 h 6858000"/>
              <a:gd name="connsiteX653" fmla="*/ 2492512 w 7467600"/>
              <a:gd name="connsiteY653" fmla="*/ 1302920 h 6858000"/>
              <a:gd name="connsiteX654" fmla="*/ 2081216 w 7467600"/>
              <a:gd name="connsiteY654" fmla="*/ 2527513 h 6858000"/>
              <a:gd name="connsiteX655" fmla="*/ 2081211 w 7467600"/>
              <a:gd name="connsiteY655" fmla="*/ 2528916 h 6858000"/>
              <a:gd name="connsiteX656" fmla="*/ 2199067 w 7467600"/>
              <a:gd name="connsiteY656" fmla="*/ 2884061 h 6858000"/>
              <a:gd name="connsiteX657" fmla="*/ 3192586 w 7467600"/>
              <a:gd name="connsiteY657" fmla="*/ 3411496 h 6858000"/>
              <a:gd name="connsiteX658" fmla="*/ 3182620 w 7467600"/>
              <a:gd name="connsiteY658" fmla="*/ 3483279 h 6858000"/>
              <a:gd name="connsiteX659" fmla="*/ 2435119 w 7467600"/>
              <a:gd name="connsiteY659" fmla="*/ 3080173 h 6858000"/>
              <a:gd name="connsiteX660" fmla="*/ 2410152 w 7467600"/>
              <a:gd name="connsiteY660" fmla="*/ 3063751 h 6858000"/>
              <a:gd name="connsiteX661" fmla="*/ 2408099 w 7467600"/>
              <a:gd name="connsiteY661" fmla="*/ 3064403 h 6858000"/>
              <a:gd name="connsiteX662" fmla="*/ 2407218 w 7467600"/>
              <a:gd name="connsiteY662" fmla="*/ 3070324 h 6858000"/>
              <a:gd name="connsiteX663" fmla="*/ 2380138 w 7467600"/>
              <a:gd name="connsiteY663" fmla="*/ 3099341 h 6858000"/>
              <a:gd name="connsiteX664" fmla="*/ 1765923 w 7467600"/>
              <a:gd name="connsiteY664" fmla="*/ 3581043 h 6858000"/>
              <a:gd name="connsiteX665" fmla="*/ 1702258 w 7467600"/>
              <a:gd name="connsiteY665" fmla="*/ 3612286 h 6858000"/>
              <a:gd name="connsiteX666" fmla="*/ 1538370 w 7467600"/>
              <a:gd name="connsiteY666" fmla="*/ 3811804 h 6858000"/>
              <a:gd name="connsiteX667" fmla="*/ 542867 w 7467600"/>
              <a:gd name="connsiteY667" fmla="*/ 4944092 h 6858000"/>
              <a:gd name="connsiteX668" fmla="*/ 515800 w 7467600"/>
              <a:gd name="connsiteY668" fmla="*/ 4862180 h 6858000"/>
              <a:gd name="connsiteX669" fmla="*/ 909145 w 7467600"/>
              <a:gd name="connsiteY669" fmla="*/ 4199225 h 6858000"/>
              <a:gd name="connsiteX670" fmla="*/ 1214067 w 7467600"/>
              <a:gd name="connsiteY670" fmla="*/ 3908561 h 6858000"/>
              <a:gd name="connsiteX671" fmla="*/ 640967 w 7467600"/>
              <a:gd name="connsiteY671" fmla="*/ 4105601 h 6858000"/>
              <a:gd name="connsiteX672" fmla="*/ 112563 w 7467600"/>
              <a:gd name="connsiteY672" fmla="*/ 4396952 h 6858000"/>
              <a:gd name="connsiteX673" fmla="*/ 0 w 7467600"/>
              <a:gd name="connsiteY673" fmla="*/ 4466006 h 6858000"/>
              <a:gd name="connsiteX674" fmla="*/ 0 w 7467600"/>
              <a:gd name="connsiteY674" fmla="*/ 4233763 h 6858000"/>
              <a:gd name="connsiteX675" fmla="*/ 36881 w 7467600"/>
              <a:gd name="connsiteY675" fmla="*/ 4200118 h 6858000"/>
              <a:gd name="connsiteX676" fmla="*/ 910534 w 7467600"/>
              <a:gd name="connsiteY676" fmla="*/ 3629753 h 6858000"/>
              <a:gd name="connsiteX677" fmla="*/ 1578717 w 7467600"/>
              <a:gd name="connsiteY677" fmla="*/ 3575982 h 6858000"/>
              <a:gd name="connsiteX678" fmla="*/ 2338780 w 7467600"/>
              <a:gd name="connsiteY678" fmla="*/ 3033725 h 6858000"/>
              <a:gd name="connsiteX679" fmla="*/ 1807991 w 7467600"/>
              <a:gd name="connsiteY679" fmla="*/ 2807184 h 6858000"/>
              <a:gd name="connsiteX680" fmla="*/ 1416358 w 7467600"/>
              <a:gd name="connsiteY680" fmla="*/ 3112571 h 6858000"/>
              <a:gd name="connsiteX681" fmla="*/ 939066 w 7467600"/>
              <a:gd name="connsiteY681" fmla="*/ 3378798 h 6858000"/>
              <a:gd name="connsiteX682" fmla="*/ 115099 w 7467600"/>
              <a:gd name="connsiteY682" fmla="*/ 3607650 h 6858000"/>
              <a:gd name="connsiteX683" fmla="*/ 97284 w 7467600"/>
              <a:gd name="connsiteY683" fmla="*/ 3520393 h 6858000"/>
              <a:gd name="connsiteX684" fmla="*/ 922050 w 7467600"/>
              <a:gd name="connsiteY684" fmla="*/ 3074867 h 6858000"/>
              <a:gd name="connsiteX685" fmla="*/ 1405265 w 7467600"/>
              <a:gd name="connsiteY685" fmla="*/ 3016319 h 6858000"/>
              <a:gd name="connsiteX686" fmla="*/ 1407512 w 7467600"/>
              <a:gd name="connsiteY686" fmla="*/ 3018001 h 6858000"/>
              <a:gd name="connsiteX687" fmla="*/ 1726266 w 7467600"/>
              <a:gd name="connsiteY687" fmla="*/ 2777274 h 6858000"/>
              <a:gd name="connsiteX688" fmla="*/ 625390 w 7467600"/>
              <a:gd name="connsiteY688" fmla="*/ 2514541 h 6858000"/>
              <a:gd name="connsiteX689" fmla="*/ 619799 w 7467600"/>
              <a:gd name="connsiteY689" fmla="*/ 2527180 h 6858000"/>
              <a:gd name="connsiteX690" fmla="*/ 310030 w 7467600"/>
              <a:gd name="connsiteY690" fmla="*/ 2771818 h 6858000"/>
              <a:gd name="connsiteX691" fmla="*/ 173877 w 7467600"/>
              <a:gd name="connsiteY691" fmla="*/ 2937056 h 6858000"/>
              <a:gd name="connsiteX692" fmla="*/ 77889 w 7467600"/>
              <a:gd name="connsiteY692" fmla="*/ 3138440 h 6858000"/>
              <a:gd name="connsiteX693" fmla="*/ 0 w 7467600"/>
              <a:gd name="connsiteY693" fmla="*/ 3271395 h 6858000"/>
              <a:gd name="connsiteX694" fmla="*/ 0 w 7467600"/>
              <a:gd name="connsiteY694" fmla="*/ 3153002 h 6858000"/>
              <a:gd name="connsiteX695" fmla="*/ 2386 w 7467600"/>
              <a:gd name="connsiteY695" fmla="*/ 3149203 h 6858000"/>
              <a:gd name="connsiteX696" fmla="*/ 89753 w 7467600"/>
              <a:gd name="connsiteY696" fmla="*/ 2987702 h 6858000"/>
              <a:gd name="connsiteX697" fmla="*/ 76869 w 7467600"/>
              <a:gd name="connsiteY697" fmla="*/ 3005404 h 6858000"/>
              <a:gd name="connsiteX698" fmla="*/ 32049 w 7467600"/>
              <a:gd name="connsiteY698" fmla="*/ 3065814 h 6858000"/>
              <a:gd name="connsiteX699" fmla="*/ 0 w 7467600"/>
              <a:gd name="connsiteY699" fmla="*/ 3108744 h 6858000"/>
              <a:gd name="connsiteX700" fmla="*/ 0 w 7467600"/>
              <a:gd name="connsiteY700" fmla="*/ 3058059 h 6858000"/>
              <a:gd name="connsiteX701" fmla="*/ 7610 w 7467600"/>
              <a:gd name="connsiteY701" fmla="*/ 3047889 h 6858000"/>
              <a:gd name="connsiteX702" fmla="*/ 52419 w 7467600"/>
              <a:gd name="connsiteY702" fmla="*/ 2987479 h 6858000"/>
              <a:gd name="connsiteX703" fmla="*/ 59142 w 7467600"/>
              <a:gd name="connsiteY703" fmla="*/ 2978488 h 6858000"/>
              <a:gd name="connsiteX704" fmla="*/ 0 w 7467600"/>
              <a:gd name="connsiteY704" fmla="*/ 3015334 h 6858000"/>
              <a:gd name="connsiteX705" fmla="*/ 0 w 7467600"/>
              <a:gd name="connsiteY705" fmla="*/ 2914286 h 6858000"/>
              <a:gd name="connsiteX706" fmla="*/ 36383 w 7467600"/>
              <a:gd name="connsiteY706" fmla="*/ 2901128 h 6858000"/>
              <a:gd name="connsiteX707" fmla="*/ 156329 w 7467600"/>
              <a:gd name="connsiteY707" fmla="*/ 2840533 h 6858000"/>
              <a:gd name="connsiteX708" fmla="*/ 358355 w 7467600"/>
              <a:gd name="connsiteY708" fmla="*/ 2620471 h 6858000"/>
              <a:gd name="connsiteX709" fmla="*/ 510577 w 7467600"/>
              <a:gd name="connsiteY709" fmla="*/ 2501244 h 6858000"/>
              <a:gd name="connsiteX710" fmla="*/ 211967 w 7467600"/>
              <a:gd name="connsiteY710" fmla="*/ 2479171 h 6858000"/>
              <a:gd name="connsiteX711" fmla="*/ 0 w 7467600"/>
              <a:gd name="connsiteY711" fmla="*/ 2476398 h 6858000"/>
              <a:gd name="connsiteX712" fmla="*/ 0 w 7467600"/>
              <a:gd name="connsiteY712" fmla="*/ 2389189 h 6858000"/>
              <a:gd name="connsiteX713" fmla="*/ 103062 w 7467600"/>
              <a:gd name="connsiteY713" fmla="*/ 2389518 h 6858000"/>
              <a:gd name="connsiteX714" fmla="*/ 510734 w 7467600"/>
              <a:gd name="connsiteY714" fmla="*/ 2416201 h 6858000"/>
              <a:gd name="connsiteX715" fmla="*/ 279257 w 7467600"/>
              <a:gd name="connsiteY715" fmla="*/ 2092102 h 6858000"/>
              <a:gd name="connsiteX716" fmla="*/ 65265 w 7467600"/>
              <a:gd name="connsiteY716" fmla="*/ 2006049 h 6858000"/>
              <a:gd name="connsiteX717" fmla="*/ 0 w 7467600"/>
              <a:gd name="connsiteY717" fmla="*/ 1982532 h 6858000"/>
              <a:gd name="connsiteX718" fmla="*/ 0 w 7467600"/>
              <a:gd name="connsiteY718" fmla="*/ 1912789 h 6858000"/>
              <a:gd name="connsiteX719" fmla="*/ 97460 w 7467600"/>
              <a:gd name="connsiteY719" fmla="*/ 1953725 h 6858000"/>
              <a:gd name="connsiteX720" fmla="*/ 221272 w 7467600"/>
              <a:gd name="connsiteY720" fmla="*/ 1980766 h 6858000"/>
              <a:gd name="connsiteX721" fmla="*/ 116765 w 7467600"/>
              <a:gd name="connsiteY721" fmla="*/ 1911033 h 6858000"/>
              <a:gd name="connsiteX722" fmla="*/ 16405 w 7467600"/>
              <a:gd name="connsiteY722" fmla="*/ 1803412 h 6858000"/>
              <a:gd name="connsiteX723" fmla="*/ 0 w 7467600"/>
              <a:gd name="connsiteY723" fmla="*/ 1784777 h 6858000"/>
              <a:gd name="connsiteX724" fmla="*/ 0 w 7467600"/>
              <a:gd name="connsiteY724" fmla="*/ 1740082 h 6858000"/>
              <a:gd name="connsiteX725" fmla="*/ 39394 w 7467600"/>
              <a:gd name="connsiteY725" fmla="*/ 1784856 h 6858000"/>
              <a:gd name="connsiteX726" fmla="*/ 135813 w 7467600"/>
              <a:gd name="connsiteY726" fmla="*/ 1888838 h 6858000"/>
              <a:gd name="connsiteX727" fmla="*/ 242575 w 7467600"/>
              <a:gd name="connsiteY727" fmla="*/ 1958841 h 6858000"/>
              <a:gd name="connsiteX728" fmla="*/ 82197 w 7467600"/>
              <a:gd name="connsiteY728" fmla="*/ 1754826 h 6858000"/>
              <a:gd name="connsiteX729" fmla="*/ 0 w 7467600"/>
              <a:gd name="connsiteY729" fmla="*/ 1679650 h 6858000"/>
              <a:gd name="connsiteX730" fmla="*/ 0 w 7467600"/>
              <a:gd name="connsiteY730" fmla="*/ 1602463 h 6858000"/>
              <a:gd name="connsiteX731" fmla="*/ 84689 w 7467600"/>
              <a:gd name="connsiteY731" fmla="*/ 1677442 h 6858000"/>
              <a:gd name="connsiteX732" fmla="*/ 298437 w 7467600"/>
              <a:gd name="connsiteY732" fmla="*/ 1968019 h 6858000"/>
              <a:gd name="connsiteX733" fmla="*/ 227269 w 7467600"/>
              <a:gd name="connsiteY733" fmla="*/ 1114064 h 6858000"/>
              <a:gd name="connsiteX734" fmla="*/ 248003 w 7467600"/>
              <a:gd name="connsiteY734" fmla="*/ 1089613 h 6858000"/>
              <a:gd name="connsiteX735" fmla="*/ 427020 w 7467600"/>
              <a:gd name="connsiteY735" fmla="*/ 1619803 h 6858000"/>
              <a:gd name="connsiteX736" fmla="*/ 340345 w 7467600"/>
              <a:gd name="connsiteY736" fmla="*/ 2027739 h 6858000"/>
              <a:gd name="connsiteX737" fmla="*/ 360865 w 7467600"/>
              <a:gd name="connsiteY737" fmla="*/ 2044827 h 6858000"/>
              <a:gd name="connsiteX738" fmla="*/ 560414 w 7467600"/>
              <a:gd name="connsiteY738" fmla="*/ 2421457 h 6858000"/>
              <a:gd name="connsiteX739" fmla="*/ 1359703 w 7467600"/>
              <a:gd name="connsiteY739" fmla="*/ 2578554 h 6858000"/>
              <a:gd name="connsiteX740" fmla="*/ 1359422 w 7467600"/>
              <a:gd name="connsiteY740" fmla="*/ 2577994 h 6858000"/>
              <a:gd name="connsiteX741" fmla="*/ 828701 w 7467600"/>
              <a:gd name="connsiteY741" fmla="*/ 1839520 h 6858000"/>
              <a:gd name="connsiteX742" fmla="*/ 494427 w 7467600"/>
              <a:gd name="connsiteY742" fmla="*/ 1092333 h 6858000"/>
              <a:gd name="connsiteX743" fmla="*/ 506322 w 7467600"/>
              <a:gd name="connsiteY743" fmla="*/ 1020997 h 6858000"/>
              <a:gd name="connsiteX744" fmla="*/ 4570198 w 7467600"/>
              <a:gd name="connsiteY744" fmla="*/ 978081 h 6858000"/>
              <a:gd name="connsiteX745" fmla="*/ 4523691 w 7467600"/>
              <a:gd name="connsiteY745" fmla="*/ 1127776 h 6858000"/>
              <a:gd name="connsiteX746" fmla="*/ 4509875 w 7467600"/>
              <a:gd name="connsiteY746" fmla="*/ 1167552 h 6858000"/>
              <a:gd name="connsiteX747" fmla="*/ 4478168 w 7467600"/>
              <a:gd name="connsiteY747" fmla="*/ 1260735 h 6858000"/>
              <a:gd name="connsiteX748" fmla="*/ 4409309 w 7467600"/>
              <a:gd name="connsiteY748" fmla="*/ 1666996 h 6858000"/>
              <a:gd name="connsiteX749" fmla="*/ 4370031 w 7467600"/>
              <a:gd name="connsiteY749" fmla="*/ 1955666 h 6858000"/>
              <a:gd name="connsiteX750" fmla="*/ 4570198 w 7467600"/>
              <a:gd name="connsiteY750" fmla="*/ 978081 h 6858000"/>
              <a:gd name="connsiteX751" fmla="*/ 4557898 w 7467600"/>
              <a:gd name="connsiteY751" fmla="*/ 900011 h 6858000"/>
              <a:gd name="connsiteX752" fmla="*/ 4344840 w 7467600"/>
              <a:gd name="connsiteY752" fmla="*/ 1922038 h 6858000"/>
              <a:gd name="connsiteX753" fmla="*/ 4378710 w 7467600"/>
              <a:gd name="connsiteY753" fmla="*/ 1665516 h 6858000"/>
              <a:gd name="connsiteX754" fmla="*/ 4448798 w 7467600"/>
              <a:gd name="connsiteY754" fmla="*/ 1253024 h 6858000"/>
              <a:gd name="connsiteX755" fmla="*/ 4480315 w 7467600"/>
              <a:gd name="connsiteY755" fmla="*/ 1158454 h 6858000"/>
              <a:gd name="connsiteX756" fmla="*/ 4494133 w 7467600"/>
              <a:gd name="connsiteY756" fmla="*/ 1118676 h 6858000"/>
              <a:gd name="connsiteX757" fmla="*/ 4557898 w 7467600"/>
              <a:gd name="connsiteY757" fmla="*/ 900011 h 6858000"/>
              <a:gd name="connsiteX758" fmla="*/ 5870151 w 7467600"/>
              <a:gd name="connsiteY758" fmla="*/ 898890 h 6858000"/>
              <a:gd name="connsiteX759" fmla="*/ 5861335 w 7467600"/>
              <a:gd name="connsiteY759" fmla="*/ 899177 h 6858000"/>
              <a:gd name="connsiteX760" fmla="*/ 5843702 w 7467600"/>
              <a:gd name="connsiteY760" fmla="*/ 899748 h 6858000"/>
              <a:gd name="connsiteX761" fmla="*/ 5651107 w 7467600"/>
              <a:gd name="connsiteY761" fmla="*/ 920306 h 6858000"/>
              <a:gd name="connsiteX762" fmla="*/ 5459407 w 7467600"/>
              <a:gd name="connsiteY762" fmla="*/ 940975 h 6858000"/>
              <a:gd name="connsiteX763" fmla="*/ 5374846 w 7467600"/>
              <a:gd name="connsiteY763" fmla="*/ 941988 h 6858000"/>
              <a:gd name="connsiteX764" fmla="*/ 5256105 w 7467600"/>
              <a:gd name="connsiteY764" fmla="*/ 945632 h 6858000"/>
              <a:gd name="connsiteX765" fmla="*/ 5107071 w 7467600"/>
              <a:gd name="connsiteY765" fmla="*/ 969720 h 6858000"/>
              <a:gd name="connsiteX766" fmla="*/ 4998681 w 7467600"/>
              <a:gd name="connsiteY766" fmla="*/ 988771 h 6858000"/>
              <a:gd name="connsiteX767" fmla="*/ 5870151 w 7467600"/>
              <a:gd name="connsiteY767" fmla="*/ 898890 h 6858000"/>
              <a:gd name="connsiteX768" fmla="*/ 5504425 w 7467600"/>
              <a:gd name="connsiteY768" fmla="*/ 848067 h 6858000"/>
              <a:gd name="connsiteX769" fmla="*/ 4968849 w 7467600"/>
              <a:gd name="connsiteY769" fmla="*/ 962318 h 6858000"/>
              <a:gd name="connsiteX770" fmla="*/ 5104039 w 7467600"/>
              <a:gd name="connsiteY770" fmla="*/ 940634 h 6858000"/>
              <a:gd name="connsiteX771" fmla="*/ 5256311 w 7467600"/>
              <a:gd name="connsiteY771" fmla="*/ 916490 h 6858000"/>
              <a:gd name="connsiteX772" fmla="*/ 5377381 w 7467600"/>
              <a:gd name="connsiteY772" fmla="*/ 912671 h 6858000"/>
              <a:gd name="connsiteX773" fmla="*/ 5460148 w 7467600"/>
              <a:gd name="connsiteY773" fmla="*/ 911442 h 6858000"/>
              <a:gd name="connsiteX774" fmla="*/ 5648971 w 7467600"/>
              <a:gd name="connsiteY774" fmla="*/ 891331 h 6858000"/>
              <a:gd name="connsiteX775" fmla="*/ 5844807 w 7467600"/>
              <a:gd name="connsiteY775" fmla="*/ 870718 h 6858000"/>
              <a:gd name="connsiteX776" fmla="*/ 5862975 w 7467600"/>
              <a:gd name="connsiteY776" fmla="*/ 869756 h 6858000"/>
              <a:gd name="connsiteX777" fmla="*/ 5920887 w 7467600"/>
              <a:gd name="connsiteY777" fmla="*/ 865929 h 6858000"/>
              <a:gd name="connsiteX778" fmla="*/ 5504425 w 7467600"/>
              <a:gd name="connsiteY778" fmla="*/ 848067 h 6858000"/>
              <a:gd name="connsiteX779" fmla="*/ 3607114 w 7467600"/>
              <a:gd name="connsiteY779" fmla="*/ 467441 h 6858000"/>
              <a:gd name="connsiteX780" fmla="*/ 3296242 w 7467600"/>
              <a:gd name="connsiteY780" fmla="*/ 807991 h 6858000"/>
              <a:gd name="connsiteX781" fmla="*/ 3174674 w 7467600"/>
              <a:gd name="connsiteY781" fmla="*/ 919759 h 6858000"/>
              <a:gd name="connsiteX782" fmla="*/ 3042978 w 7467600"/>
              <a:gd name="connsiteY782" fmla="*/ 1054894 h 6858000"/>
              <a:gd name="connsiteX783" fmla="*/ 2968914 w 7467600"/>
              <a:gd name="connsiteY783" fmla="*/ 1133756 h 6858000"/>
              <a:gd name="connsiteX784" fmla="*/ 3103823 w 7467600"/>
              <a:gd name="connsiteY784" fmla="*/ 1026814 h 6858000"/>
              <a:gd name="connsiteX785" fmla="*/ 3607114 w 7467600"/>
              <a:gd name="connsiteY785" fmla="*/ 467441 h 6858000"/>
              <a:gd name="connsiteX786" fmla="*/ 3744487 w 7467600"/>
              <a:gd name="connsiteY786" fmla="*/ 383136 h 6858000"/>
              <a:gd name="connsiteX787" fmla="*/ 3970213 w 7467600"/>
              <a:gd name="connsiteY787" fmla="*/ 995559 h 6858000"/>
              <a:gd name="connsiteX788" fmla="*/ 3744487 w 7467600"/>
              <a:gd name="connsiteY788" fmla="*/ 383136 h 6858000"/>
              <a:gd name="connsiteX789" fmla="*/ 3624562 w 7467600"/>
              <a:gd name="connsiteY789" fmla="*/ 367041 h 6858000"/>
              <a:gd name="connsiteX790" fmla="*/ 3489712 w 7467600"/>
              <a:gd name="connsiteY790" fmla="*/ 485386 h 6858000"/>
              <a:gd name="connsiteX791" fmla="*/ 3182994 w 7467600"/>
              <a:gd name="connsiteY791" fmla="*/ 828265 h 6858000"/>
              <a:gd name="connsiteX792" fmla="*/ 2892114 w 7467600"/>
              <a:gd name="connsiteY792" fmla="*/ 1172635 h 6858000"/>
              <a:gd name="connsiteX793" fmla="*/ 3021459 w 7467600"/>
              <a:gd name="connsiteY793" fmla="*/ 1035385 h 6858000"/>
              <a:gd name="connsiteX794" fmla="*/ 3153873 w 7467600"/>
              <a:gd name="connsiteY794" fmla="*/ 898971 h 6858000"/>
              <a:gd name="connsiteX795" fmla="*/ 3276511 w 7467600"/>
              <a:gd name="connsiteY795" fmla="*/ 786423 h 6858000"/>
              <a:gd name="connsiteX796" fmla="*/ 3584154 w 7467600"/>
              <a:gd name="connsiteY796" fmla="*/ 448218 h 6858000"/>
              <a:gd name="connsiteX797" fmla="*/ 3624562 w 7467600"/>
              <a:gd name="connsiteY797" fmla="*/ 367041 h 6858000"/>
              <a:gd name="connsiteX798" fmla="*/ 3766672 w 7467600"/>
              <a:gd name="connsiteY798" fmla="*/ 359429 h 6858000"/>
              <a:gd name="connsiteX799" fmla="*/ 3996338 w 7467600"/>
              <a:gd name="connsiteY799" fmla="*/ 968237 h 6858000"/>
              <a:gd name="connsiteX800" fmla="*/ 3766672 w 7467600"/>
              <a:gd name="connsiteY800" fmla="*/ 359429 h 6858000"/>
              <a:gd name="connsiteX801" fmla="*/ 5805386 w 7467600"/>
              <a:gd name="connsiteY801" fmla="*/ 239240 h 6858000"/>
              <a:gd name="connsiteX802" fmla="*/ 5736947 w 7467600"/>
              <a:gd name="connsiteY802" fmla="*/ 261367 h 6858000"/>
              <a:gd name="connsiteX803" fmla="*/ 5427012 w 7467600"/>
              <a:gd name="connsiteY803" fmla="*/ 311272 h 6858000"/>
              <a:gd name="connsiteX804" fmla="*/ 5147818 w 7467600"/>
              <a:gd name="connsiteY804" fmla="*/ 322112 h 6858000"/>
              <a:gd name="connsiteX805" fmla="*/ 5060854 w 7467600"/>
              <a:gd name="connsiteY805" fmla="*/ 311882 h 6858000"/>
              <a:gd name="connsiteX806" fmla="*/ 4945989 w 7467600"/>
              <a:gd name="connsiteY806" fmla="*/ 300516 h 6858000"/>
              <a:gd name="connsiteX807" fmla="*/ 5410479 w 7467600"/>
              <a:gd name="connsiteY807" fmla="*/ 348434 h 6858000"/>
              <a:gd name="connsiteX808" fmla="*/ 5805386 w 7467600"/>
              <a:gd name="connsiteY808" fmla="*/ 239240 h 6858000"/>
              <a:gd name="connsiteX809" fmla="*/ 5905192 w 7467600"/>
              <a:gd name="connsiteY809" fmla="*/ 163079 h 6858000"/>
              <a:gd name="connsiteX810" fmla="*/ 5865655 w 7467600"/>
              <a:gd name="connsiteY810" fmla="*/ 171901 h 6858000"/>
              <a:gd name="connsiteX811" fmla="*/ 5259740 w 7467600"/>
              <a:gd name="connsiteY811" fmla="*/ 257013 h 6858000"/>
              <a:gd name="connsiteX812" fmla="*/ 5208466 w 7467600"/>
              <a:gd name="connsiteY812" fmla="*/ 257550 h 6858000"/>
              <a:gd name="connsiteX813" fmla="*/ 4980204 w 7467600"/>
              <a:gd name="connsiteY813" fmla="*/ 271903 h 6858000"/>
              <a:gd name="connsiteX814" fmla="*/ 5068068 w 7467600"/>
              <a:gd name="connsiteY814" fmla="*/ 282244 h 6858000"/>
              <a:gd name="connsiteX815" fmla="*/ 5153231 w 7467600"/>
              <a:gd name="connsiteY815" fmla="*/ 292240 h 6858000"/>
              <a:gd name="connsiteX816" fmla="*/ 5426491 w 7467600"/>
              <a:gd name="connsiteY816" fmla="*/ 281128 h 6858000"/>
              <a:gd name="connsiteX817" fmla="*/ 5731212 w 7467600"/>
              <a:gd name="connsiteY817" fmla="*/ 231951 h 6858000"/>
              <a:gd name="connsiteX818" fmla="*/ 5905192 w 7467600"/>
              <a:gd name="connsiteY818" fmla="*/ 163079 h 6858000"/>
              <a:gd name="connsiteX819" fmla="*/ 5944437 w 7467600"/>
              <a:gd name="connsiteY819" fmla="*/ 113829 h 6858000"/>
              <a:gd name="connsiteX820" fmla="*/ 5825032 w 7467600"/>
              <a:gd name="connsiteY820" fmla="*/ 146405 h 6858000"/>
              <a:gd name="connsiteX821" fmla="*/ 4955599 w 7467600"/>
              <a:gd name="connsiteY821" fmla="*/ 247008 h 6858000"/>
              <a:gd name="connsiteX822" fmla="*/ 5210104 w 7467600"/>
              <a:gd name="connsiteY822" fmla="*/ 228123 h 6858000"/>
              <a:gd name="connsiteX823" fmla="*/ 5261015 w 7467600"/>
              <a:gd name="connsiteY823" fmla="*/ 227087 h 6858000"/>
              <a:gd name="connsiteX824" fmla="*/ 5861181 w 7467600"/>
              <a:gd name="connsiteY824" fmla="*/ 143093 h 6858000"/>
              <a:gd name="connsiteX825" fmla="*/ 5961252 w 7467600"/>
              <a:gd name="connsiteY825" fmla="*/ 114820 h 6858000"/>
              <a:gd name="connsiteX826" fmla="*/ 5944437 w 7467600"/>
              <a:gd name="connsiteY826" fmla="*/ 113829 h 6858000"/>
              <a:gd name="connsiteX827" fmla="*/ 3882765 w 7467600"/>
              <a:gd name="connsiteY827" fmla="*/ 0 h 6858000"/>
              <a:gd name="connsiteX828" fmla="*/ 3995099 w 7467600"/>
              <a:gd name="connsiteY828" fmla="*/ 0 h 6858000"/>
              <a:gd name="connsiteX829" fmla="*/ 4163818 w 7467600"/>
              <a:gd name="connsiteY829" fmla="*/ 234104 h 6858000"/>
              <a:gd name="connsiteX830" fmla="*/ 4172099 w 7467600"/>
              <a:gd name="connsiteY830" fmla="*/ 234207 h 6858000"/>
              <a:gd name="connsiteX831" fmla="*/ 4784282 w 7467600"/>
              <a:gd name="connsiteY831" fmla="*/ 276561 h 6858000"/>
              <a:gd name="connsiteX832" fmla="*/ 4801687 w 7467600"/>
              <a:gd name="connsiteY832" fmla="*/ 267764 h 6858000"/>
              <a:gd name="connsiteX833" fmla="*/ 6082788 w 7467600"/>
              <a:gd name="connsiteY833" fmla="*/ 64119 h 6858000"/>
              <a:gd name="connsiteX834" fmla="*/ 6099442 w 7467600"/>
              <a:gd name="connsiteY834" fmla="*/ 82568 h 6858000"/>
              <a:gd name="connsiteX835" fmla="*/ 4804137 w 7467600"/>
              <a:gd name="connsiteY835" fmla="*/ 320931 h 6858000"/>
              <a:gd name="connsiteX836" fmla="*/ 4227047 w 7467600"/>
              <a:gd name="connsiteY836" fmla="*/ 313415 h 6858000"/>
              <a:gd name="connsiteX837" fmla="*/ 4346041 w 7467600"/>
              <a:gd name="connsiteY837" fmla="*/ 456086 h 6858000"/>
              <a:gd name="connsiteX838" fmla="*/ 4870967 w 7467600"/>
              <a:gd name="connsiteY838" fmla="*/ 963061 h 6858000"/>
              <a:gd name="connsiteX839" fmla="*/ 4889647 w 7467600"/>
              <a:gd name="connsiteY839" fmla="*/ 957147 h 6858000"/>
              <a:gd name="connsiteX840" fmla="*/ 5422504 w 7467600"/>
              <a:gd name="connsiteY840" fmla="*/ 805191 h 6858000"/>
              <a:gd name="connsiteX841" fmla="*/ 6087656 w 7467600"/>
              <a:gd name="connsiteY841" fmla="*/ 826703 h 6858000"/>
              <a:gd name="connsiteX842" fmla="*/ 6058717 w 7467600"/>
              <a:gd name="connsiteY842" fmla="*/ 865992 h 6858000"/>
              <a:gd name="connsiteX843" fmla="*/ 4974153 w 7467600"/>
              <a:gd name="connsiteY843" fmla="*/ 1045456 h 6858000"/>
              <a:gd name="connsiteX844" fmla="*/ 5627835 w 7467600"/>
              <a:gd name="connsiteY844" fmla="*/ 1472077 h 6858000"/>
              <a:gd name="connsiteX845" fmla="*/ 5629817 w 7467600"/>
              <a:gd name="connsiteY845" fmla="*/ 1471412 h 6858000"/>
              <a:gd name="connsiteX846" fmla="*/ 5634124 w 7467600"/>
              <a:gd name="connsiteY846" fmla="*/ 1470572 h 6858000"/>
              <a:gd name="connsiteX847" fmla="*/ 5755832 w 7467600"/>
              <a:gd name="connsiteY847" fmla="*/ 1383886 h 6858000"/>
              <a:gd name="connsiteX848" fmla="*/ 6014186 w 7467600"/>
              <a:gd name="connsiteY848" fmla="*/ 1279799 h 6858000"/>
              <a:gd name="connsiteX849" fmla="*/ 6901619 w 7467600"/>
              <a:gd name="connsiteY849" fmla="*/ 1047874 h 6858000"/>
              <a:gd name="connsiteX850" fmla="*/ 6931566 w 7467600"/>
              <a:gd name="connsiteY850" fmla="*/ 1062034 h 6858000"/>
              <a:gd name="connsiteX851" fmla="*/ 5790982 w 7467600"/>
              <a:gd name="connsiteY851" fmla="*/ 1561380 h 6858000"/>
              <a:gd name="connsiteX852" fmla="*/ 6188971 w 7467600"/>
              <a:gd name="connsiteY852" fmla="*/ 1755168 h 6858000"/>
              <a:gd name="connsiteX853" fmla="*/ 6202446 w 7467600"/>
              <a:gd name="connsiteY853" fmla="*/ 1752268 h 6858000"/>
              <a:gd name="connsiteX854" fmla="*/ 7179560 w 7467600"/>
              <a:gd name="connsiteY854" fmla="*/ 1467551 h 6858000"/>
              <a:gd name="connsiteX855" fmla="*/ 7158730 w 7467600"/>
              <a:gd name="connsiteY855" fmla="*/ 1507835 h 6858000"/>
              <a:gd name="connsiteX856" fmla="*/ 6326959 w 7467600"/>
              <a:gd name="connsiteY856" fmla="*/ 1817686 h 6858000"/>
              <a:gd name="connsiteX857" fmla="*/ 6537433 w 7467600"/>
              <a:gd name="connsiteY857" fmla="*/ 1907790 h 6858000"/>
              <a:gd name="connsiteX858" fmla="*/ 6550221 w 7467600"/>
              <a:gd name="connsiteY858" fmla="*/ 1910729 h 6858000"/>
              <a:gd name="connsiteX859" fmla="*/ 6964438 w 7467600"/>
              <a:gd name="connsiteY859" fmla="*/ 2209505 h 6858000"/>
              <a:gd name="connsiteX860" fmla="*/ 7367862 w 7467600"/>
              <a:gd name="connsiteY860" fmla="*/ 2806833 h 6858000"/>
              <a:gd name="connsiteX861" fmla="*/ 7364329 w 7467600"/>
              <a:gd name="connsiteY861" fmla="*/ 2826907 h 6858000"/>
              <a:gd name="connsiteX862" fmla="*/ 7290545 w 7467600"/>
              <a:gd name="connsiteY862" fmla="*/ 2850663 h 6858000"/>
              <a:gd name="connsiteX863" fmla="*/ 6472036 w 7467600"/>
              <a:gd name="connsiteY863" fmla="*/ 1959003 h 6858000"/>
              <a:gd name="connsiteX864" fmla="*/ 5792897 w 7467600"/>
              <a:gd name="connsiteY864" fmla="*/ 1647747 h 6858000"/>
              <a:gd name="connsiteX865" fmla="*/ 5842751 w 7467600"/>
              <a:gd name="connsiteY865" fmla="*/ 1816112 h 6858000"/>
              <a:gd name="connsiteX866" fmla="*/ 5847424 w 7467600"/>
              <a:gd name="connsiteY866" fmla="*/ 1815776 h 6858000"/>
              <a:gd name="connsiteX867" fmla="*/ 6399821 w 7467600"/>
              <a:gd name="connsiteY867" fmla="*/ 2344799 h 6858000"/>
              <a:gd name="connsiteX868" fmla="*/ 6323232 w 7467600"/>
              <a:gd name="connsiteY868" fmla="*/ 2389634 h 6858000"/>
              <a:gd name="connsiteX869" fmla="*/ 5942958 w 7467600"/>
              <a:gd name="connsiteY869" fmla="*/ 2077708 h 6858000"/>
              <a:gd name="connsiteX870" fmla="*/ 5921559 w 7467600"/>
              <a:gd name="connsiteY870" fmla="*/ 2378596 h 6858000"/>
              <a:gd name="connsiteX871" fmla="*/ 5817651 w 7467600"/>
              <a:gd name="connsiteY871" fmla="*/ 3023919 h 6858000"/>
              <a:gd name="connsiteX872" fmla="*/ 5729634 w 7467600"/>
              <a:gd name="connsiteY872" fmla="*/ 3051849 h 6858000"/>
              <a:gd name="connsiteX873" fmla="*/ 5611018 w 7467600"/>
              <a:gd name="connsiteY873" fmla="*/ 2316769 h 6858000"/>
              <a:gd name="connsiteX874" fmla="*/ 5687608 w 7467600"/>
              <a:gd name="connsiteY874" fmla="*/ 2039972 h 6858000"/>
              <a:gd name="connsiteX875" fmla="*/ 5657554 w 7467600"/>
              <a:gd name="connsiteY875" fmla="*/ 1576445 h 6858000"/>
              <a:gd name="connsiteX876" fmla="*/ 5150475 w 7467600"/>
              <a:gd name="connsiteY876" fmla="*/ 1274012 h 6858000"/>
              <a:gd name="connsiteX877" fmla="*/ 5349142 w 7467600"/>
              <a:gd name="connsiteY877" fmla="*/ 2204405 h 6858000"/>
              <a:gd name="connsiteX878" fmla="*/ 5262214 w 7467600"/>
              <a:gd name="connsiteY878" fmla="*/ 2233836 h 6858000"/>
              <a:gd name="connsiteX879" fmla="*/ 4981539 w 7467600"/>
              <a:gd name="connsiteY879" fmla="*/ 1542201 h 6858000"/>
              <a:gd name="connsiteX880" fmla="*/ 4958461 w 7467600"/>
              <a:gd name="connsiteY880" fmla="*/ 1136957 h 6858000"/>
              <a:gd name="connsiteX881" fmla="*/ 4655015 w 7467600"/>
              <a:gd name="connsiteY881" fmla="*/ 891426 h 6858000"/>
              <a:gd name="connsiteX882" fmla="*/ 4348002 w 7467600"/>
              <a:gd name="connsiteY882" fmla="*/ 2205895 h 6858000"/>
              <a:gd name="connsiteX883" fmla="*/ 4262250 w 7467600"/>
              <a:gd name="connsiteY883" fmla="*/ 2219972 h 6858000"/>
              <a:gd name="connsiteX884" fmla="*/ 4550611 w 7467600"/>
              <a:gd name="connsiteY884" fmla="*/ 817540 h 6858000"/>
              <a:gd name="connsiteX885" fmla="*/ 4564418 w 7467600"/>
              <a:gd name="connsiteY885" fmla="*/ 808293 h 6858000"/>
              <a:gd name="connsiteX886" fmla="*/ 4266388 w 7467600"/>
              <a:gd name="connsiteY886" fmla="*/ 500083 h 6858000"/>
              <a:gd name="connsiteX887" fmla="*/ 4032842 w 7467600"/>
              <a:gd name="connsiteY887" fmla="*/ 211809 h 6858000"/>
              <a:gd name="connsiteX888" fmla="*/ 3882765 w 7467600"/>
              <a:gd name="connsiteY888" fmla="*/ 0 h 6858000"/>
              <a:gd name="connsiteX889" fmla="*/ 3721337 w 7467600"/>
              <a:gd name="connsiteY889" fmla="*/ 0 h 6858000"/>
              <a:gd name="connsiteX890" fmla="*/ 3797544 w 7467600"/>
              <a:gd name="connsiteY890" fmla="*/ 0 h 6858000"/>
              <a:gd name="connsiteX891" fmla="*/ 3775734 w 7467600"/>
              <a:gd name="connsiteY891" fmla="*/ 95131 h 6858000"/>
              <a:gd name="connsiteX892" fmla="*/ 3724807 w 7467600"/>
              <a:gd name="connsiteY892" fmla="*/ 272257 h 6858000"/>
              <a:gd name="connsiteX893" fmla="*/ 3726844 w 7467600"/>
              <a:gd name="connsiteY893" fmla="*/ 282988 h 6858000"/>
              <a:gd name="connsiteX894" fmla="*/ 3742664 w 7467600"/>
              <a:gd name="connsiteY894" fmla="*/ 279918 h 6858000"/>
              <a:gd name="connsiteX895" fmla="*/ 4103910 w 7467600"/>
              <a:gd name="connsiteY895" fmla="*/ 1161917 h 6858000"/>
              <a:gd name="connsiteX896" fmla="*/ 4020269 w 7467600"/>
              <a:gd name="connsiteY896" fmla="*/ 1200406 h 6858000"/>
              <a:gd name="connsiteX897" fmla="*/ 3674882 w 7467600"/>
              <a:gd name="connsiteY897" fmla="*/ 488524 h 6858000"/>
              <a:gd name="connsiteX898" fmla="*/ 3132682 w 7467600"/>
              <a:gd name="connsiteY898" fmla="*/ 1072284 h 6858000"/>
              <a:gd name="connsiteX899" fmla="*/ 2716346 w 7467600"/>
              <a:gd name="connsiteY899" fmla="*/ 1276376 h 6858000"/>
              <a:gd name="connsiteX900" fmla="*/ 2716772 w 7467600"/>
              <a:gd name="connsiteY900" fmla="*/ 1255462 h 6858000"/>
              <a:gd name="connsiteX901" fmla="*/ 3471096 w 7467600"/>
              <a:gd name="connsiteY901" fmla="*/ 437072 h 6858000"/>
              <a:gd name="connsiteX902" fmla="*/ 3639057 w 7467600"/>
              <a:gd name="connsiteY902" fmla="*/ 286334 h 6858000"/>
              <a:gd name="connsiteX903" fmla="*/ 3640309 w 7467600"/>
              <a:gd name="connsiteY903" fmla="*/ 284664 h 6858000"/>
              <a:gd name="connsiteX904" fmla="*/ 3646022 w 7467600"/>
              <a:gd name="connsiteY904" fmla="*/ 276711 h 6858000"/>
              <a:gd name="connsiteX905" fmla="*/ 3707943 w 7467600"/>
              <a:gd name="connsiteY905" fmla="*/ 65958 h 6858000"/>
              <a:gd name="connsiteX906" fmla="*/ 3721337 w 7467600"/>
              <a:gd name="connsiteY906" fmla="*/ 0 h 6858000"/>
              <a:gd name="connsiteX907" fmla="*/ 2867960 w 7467600"/>
              <a:gd name="connsiteY907" fmla="*/ 0 h 6858000"/>
              <a:gd name="connsiteX908" fmla="*/ 2926351 w 7467600"/>
              <a:gd name="connsiteY908" fmla="*/ 0 h 6858000"/>
              <a:gd name="connsiteX909" fmla="*/ 2902823 w 7467600"/>
              <a:gd name="connsiteY909" fmla="*/ 262929 h 6858000"/>
              <a:gd name="connsiteX910" fmla="*/ 2940663 w 7467600"/>
              <a:gd name="connsiteY910" fmla="*/ 140884 h 6858000"/>
              <a:gd name="connsiteX911" fmla="*/ 2947039 w 7467600"/>
              <a:gd name="connsiteY911" fmla="*/ 122524 h 6858000"/>
              <a:gd name="connsiteX912" fmla="*/ 2984316 w 7467600"/>
              <a:gd name="connsiteY912" fmla="*/ 0 h 6858000"/>
              <a:gd name="connsiteX913" fmla="*/ 3016114 w 7467600"/>
              <a:gd name="connsiteY913" fmla="*/ 0 h 6858000"/>
              <a:gd name="connsiteX914" fmla="*/ 2979949 w 7467600"/>
              <a:gd name="connsiteY914" fmla="*/ 119274 h 6858000"/>
              <a:gd name="connsiteX915" fmla="*/ 3023879 w 7467600"/>
              <a:gd name="connsiteY915" fmla="*/ 0 h 6858000"/>
              <a:gd name="connsiteX916" fmla="*/ 3105400 w 7467600"/>
              <a:gd name="connsiteY916" fmla="*/ 0 h 6858000"/>
              <a:gd name="connsiteX917" fmla="*/ 3094669 w 7467600"/>
              <a:gd name="connsiteY917" fmla="*/ 30308 h 6858000"/>
              <a:gd name="connsiteX918" fmla="*/ 2901945 w 7467600"/>
              <a:gd name="connsiteY918" fmla="*/ 466538 h 6858000"/>
              <a:gd name="connsiteX919" fmla="*/ 2815209 w 7467600"/>
              <a:gd name="connsiteY919" fmla="*/ 497361 h 6858000"/>
              <a:gd name="connsiteX920" fmla="*/ 2844845 w 7467600"/>
              <a:gd name="connsiteY920" fmla="*/ 127638 h 6858000"/>
              <a:gd name="connsiteX921" fmla="*/ 2867960 w 7467600"/>
              <a:gd name="connsiteY921" fmla="*/ 0 h 6858000"/>
              <a:gd name="connsiteX922" fmla="*/ 1057230 w 7467600"/>
              <a:gd name="connsiteY922" fmla="*/ 0 h 6858000"/>
              <a:gd name="connsiteX923" fmla="*/ 1111003 w 7467600"/>
              <a:gd name="connsiteY923" fmla="*/ 0 h 6858000"/>
              <a:gd name="connsiteX924" fmla="*/ 1125553 w 7467600"/>
              <a:gd name="connsiteY924" fmla="*/ 52588 h 6858000"/>
              <a:gd name="connsiteX925" fmla="*/ 1304276 w 7467600"/>
              <a:gd name="connsiteY925" fmla="*/ 476275 h 6858000"/>
              <a:gd name="connsiteX926" fmla="*/ 1492066 w 7467600"/>
              <a:gd name="connsiteY926" fmla="*/ 886333 h 6858000"/>
              <a:gd name="connsiteX927" fmla="*/ 1423698 w 7467600"/>
              <a:gd name="connsiteY927" fmla="*/ 710817 h 6858000"/>
              <a:gd name="connsiteX928" fmla="*/ 1357609 w 7467600"/>
              <a:gd name="connsiteY928" fmla="*/ 532892 h 6858000"/>
              <a:gd name="connsiteX929" fmla="*/ 1309550 w 7467600"/>
              <a:gd name="connsiteY929" fmla="*/ 374031 h 6858000"/>
              <a:gd name="connsiteX930" fmla="*/ 1193673 w 7467600"/>
              <a:gd name="connsiteY930" fmla="*/ 49533 h 6858000"/>
              <a:gd name="connsiteX931" fmla="*/ 1164391 w 7467600"/>
              <a:gd name="connsiteY931" fmla="*/ 0 h 6858000"/>
              <a:gd name="connsiteX932" fmla="*/ 1200666 w 7467600"/>
              <a:gd name="connsiteY932" fmla="*/ 0 h 6858000"/>
              <a:gd name="connsiteX933" fmla="*/ 1223408 w 7467600"/>
              <a:gd name="connsiteY933" fmla="*/ 38996 h 6858000"/>
              <a:gd name="connsiteX934" fmla="*/ 1339635 w 7467600"/>
              <a:gd name="connsiteY934" fmla="*/ 365517 h 6858000"/>
              <a:gd name="connsiteX935" fmla="*/ 1387469 w 7467600"/>
              <a:gd name="connsiteY935" fmla="*/ 523079 h 6858000"/>
              <a:gd name="connsiteX936" fmla="*/ 1452685 w 7467600"/>
              <a:gd name="connsiteY936" fmla="*/ 699806 h 6858000"/>
              <a:gd name="connsiteX937" fmla="*/ 1492092 w 7467600"/>
              <a:gd name="connsiteY937" fmla="*/ 800424 h 6858000"/>
              <a:gd name="connsiteX938" fmla="*/ 1455302 w 7467600"/>
              <a:gd name="connsiteY938" fmla="*/ 632913 h 6858000"/>
              <a:gd name="connsiteX939" fmla="*/ 1222336 w 7467600"/>
              <a:gd name="connsiteY939" fmla="*/ 9480 h 6858000"/>
              <a:gd name="connsiteX940" fmla="*/ 1214634 w 7467600"/>
              <a:gd name="connsiteY940" fmla="*/ 0 h 6858000"/>
              <a:gd name="connsiteX941" fmla="*/ 1289827 w 7467600"/>
              <a:gd name="connsiteY941" fmla="*/ 0 h 6858000"/>
              <a:gd name="connsiteX942" fmla="*/ 1321076 w 7467600"/>
              <a:gd name="connsiteY942" fmla="*/ 59722 h 6858000"/>
              <a:gd name="connsiteX943" fmla="*/ 1512579 w 7467600"/>
              <a:gd name="connsiteY943" fmla="*/ 626441 h 6858000"/>
              <a:gd name="connsiteX944" fmla="*/ 1506076 w 7467600"/>
              <a:gd name="connsiteY944" fmla="*/ 1089289 h 6858000"/>
              <a:gd name="connsiteX945" fmla="*/ 1486346 w 7467600"/>
              <a:gd name="connsiteY945" fmla="*/ 1079919 h 6858000"/>
              <a:gd name="connsiteX946" fmla="*/ 1070511 w 7467600"/>
              <a:gd name="connsiteY946" fmla="*/ 48609 h 6858000"/>
              <a:gd name="connsiteX947" fmla="*/ 1057230 w 7467600"/>
              <a:gd name="connsiteY947" fmla="*/ 0 h 6858000"/>
              <a:gd name="connsiteX948" fmla="*/ 43151 w 7467600"/>
              <a:gd name="connsiteY948" fmla="*/ 0 h 6858000"/>
              <a:gd name="connsiteX949" fmla="*/ 95283 w 7467600"/>
              <a:gd name="connsiteY949" fmla="*/ 0 h 6858000"/>
              <a:gd name="connsiteX950" fmla="*/ 300708 w 7467600"/>
              <a:gd name="connsiteY950" fmla="*/ 154571 h 6858000"/>
              <a:gd name="connsiteX951" fmla="*/ 530414 w 7467600"/>
              <a:gd name="connsiteY951" fmla="*/ 354673 h 6858000"/>
              <a:gd name="connsiteX952" fmla="*/ 333785 w 7467600"/>
              <a:gd name="connsiteY952" fmla="*/ 161564 h 6858000"/>
              <a:gd name="connsiteX953" fmla="*/ 147005 w 7467600"/>
              <a:gd name="connsiteY953" fmla="*/ 0 h 6858000"/>
              <a:gd name="connsiteX954" fmla="*/ 272509 w 7467600"/>
              <a:gd name="connsiteY954" fmla="*/ 0 h 6858000"/>
              <a:gd name="connsiteX955" fmla="*/ 326276 w 7467600"/>
              <a:gd name="connsiteY955" fmla="*/ 45847 h 6858000"/>
              <a:gd name="connsiteX956" fmla="*/ 823759 w 7467600"/>
              <a:gd name="connsiteY956" fmla="*/ 574145 h 6858000"/>
              <a:gd name="connsiteX957" fmla="*/ 811254 w 7467600"/>
              <a:gd name="connsiteY957" fmla="*/ 665546 h 6858000"/>
              <a:gd name="connsiteX958" fmla="*/ 154042 w 7467600"/>
              <a:gd name="connsiteY958" fmla="*/ 261522 h 6858000"/>
              <a:gd name="connsiteX959" fmla="*/ 13550 w 7467600"/>
              <a:gd name="connsiteY959" fmla="*/ 158423 h 6858000"/>
              <a:gd name="connsiteX960" fmla="*/ 0 w 7467600"/>
              <a:gd name="connsiteY960" fmla="*/ 146618 h 6858000"/>
              <a:gd name="connsiteX961" fmla="*/ 0 w 7467600"/>
              <a:gd name="connsiteY961" fmla="*/ 59161 h 6858000"/>
              <a:gd name="connsiteX962" fmla="*/ 45427 w 7467600"/>
              <a:gd name="connsiteY962" fmla="*/ 101078 h 6858000"/>
              <a:gd name="connsiteX963" fmla="*/ 630103 w 7467600"/>
              <a:gd name="connsiteY963" fmla="*/ 485885 h 6858000"/>
              <a:gd name="connsiteX964" fmla="*/ 532040 w 7467600"/>
              <a:gd name="connsiteY964" fmla="*/ 399359 h 6858000"/>
              <a:gd name="connsiteX965" fmla="*/ 517618 w 7467600"/>
              <a:gd name="connsiteY965" fmla="*/ 385726 h 6858000"/>
              <a:gd name="connsiteX966" fmla="*/ 285074 w 7467600"/>
              <a:gd name="connsiteY966" fmla="*/ 182755 h 6858000"/>
              <a:gd name="connsiteX967" fmla="*/ 43151 w 7467600"/>
              <a:gd name="connsiteY96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5845526 h 6858000"/>
              <a:gd name="connsiteX77" fmla="*/ 7467600 w 7467600"/>
              <a:gd name="connsiteY77" fmla="*/ 6012219 h 6858000"/>
              <a:gd name="connsiteX78" fmla="*/ 7356878 w 7467600"/>
              <a:gd name="connsiteY78" fmla="*/ 5981332 h 6858000"/>
              <a:gd name="connsiteX79" fmla="*/ 7467600 w 7467600"/>
              <a:gd name="connsiteY79" fmla="*/ 6117703 h 6858000"/>
              <a:gd name="connsiteX80" fmla="*/ 7467600 w 7467600"/>
              <a:gd name="connsiteY80" fmla="*/ 6163634 h 6858000"/>
              <a:gd name="connsiteX81" fmla="*/ 7403637 w 7467600"/>
              <a:gd name="connsiteY81" fmla="*/ 6083957 h 6858000"/>
              <a:gd name="connsiteX82" fmla="*/ 7254615 w 7467600"/>
              <a:gd name="connsiteY82" fmla="*/ 5911918 h 6858000"/>
              <a:gd name="connsiteX83" fmla="*/ 7312589 w 7467600"/>
              <a:gd name="connsiteY83" fmla="*/ 5982309 h 6858000"/>
              <a:gd name="connsiteX84" fmla="*/ 7448321 w 7467600"/>
              <a:gd name="connsiteY84" fmla="*/ 6190991 h 6858000"/>
              <a:gd name="connsiteX85" fmla="*/ 7467600 w 7467600"/>
              <a:gd name="connsiteY85" fmla="*/ 6221686 h 6858000"/>
              <a:gd name="connsiteX86" fmla="*/ 7467600 w 7467600"/>
              <a:gd name="connsiteY86" fmla="*/ 6334256 h 6858000"/>
              <a:gd name="connsiteX87" fmla="*/ 7454976 w 7467600"/>
              <a:gd name="connsiteY87" fmla="*/ 6318297 h 6858000"/>
              <a:gd name="connsiteX88" fmla="*/ 1456157 w 7467600"/>
              <a:gd name="connsiteY88" fmla="*/ 5371404 h 6858000"/>
              <a:gd name="connsiteX89" fmla="*/ 1244432 w 7467600"/>
              <a:gd name="connsiteY89" fmla="*/ 5385601 h 6858000"/>
              <a:gd name="connsiteX90" fmla="*/ 973990 w 7467600"/>
              <a:gd name="connsiteY90" fmla="*/ 5424940 h 6858000"/>
              <a:gd name="connsiteX91" fmla="*/ 1103809 w 7467600"/>
              <a:gd name="connsiteY91" fmla="*/ 5433720 h 6858000"/>
              <a:gd name="connsiteX92" fmla="*/ 1123454 w 7467600"/>
              <a:gd name="connsiteY92" fmla="*/ 5435727 h 6858000"/>
              <a:gd name="connsiteX93" fmla="*/ 1737017 w 7467600"/>
              <a:gd name="connsiteY93" fmla="*/ 5452183 h 6858000"/>
              <a:gd name="connsiteX94" fmla="*/ 1824397 w 7467600"/>
              <a:gd name="connsiteY94" fmla="*/ 5447757 h 6858000"/>
              <a:gd name="connsiteX95" fmla="*/ 2070059 w 7467600"/>
              <a:gd name="connsiteY95" fmla="*/ 5441660 h 6858000"/>
              <a:gd name="connsiteX96" fmla="*/ 1456157 w 7467600"/>
              <a:gd name="connsiteY96" fmla="*/ 5371404 h 6858000"/>
              <a:gd name="connsiteX97" fmla="*/ 4988186 w 7467600"/>
              <a:gd name="connsiteY97" fmla="*/ 5216467 h 6858000"/>
              <a:gd name="connsiteX98" fmla="*/ 4777334 w 7467600"/>
              <a:gd name="connsiteY98" fmla="*/ 5406072 h 6858000"/>
              <a:gd name="connsiteX99" fmla="*/ 4718341 w 7467600"/>
              <a:gd name="connsiteY99" fmla="*/ 5468043 h 6858000"/>
              <a:gd name="connsiteX100" fmla="*/ 4604655 w 7467600"/>
              <a:gd name="connsiteY100" fmla="*/ 5583434 h 6858000"/>
              <a:gd name="connsiteX101" fmla="*/ 4565074 w 7467600"/>
              <a:gd name="connsiteY101" fmla="*/ 5618550 h 6858000"/>
              <a:gd name="connsiteX102" fmla="*/ 4988186 w 7467600"/>
              <a:gd name="connsiteY102" fmla="*/ 5216467 h 6858000"/>
              <a:gd name="connsiteX103" fmla="*/ 4978032 w 7467600"/>
              <a:gd name="connsiteY103" fmla="*/ 5183809 h 6858000"/>
              <a:gd name="connsiteX104" fmla="*/ 4463413 w 7467600"/>
              <a:gd name="connsiteY104" fmla="*/ 5615162 h 6858000"/>
              <a:gd name="connsiteX105" fmla="*/ 4358134 w 7467600"/>
              <a:gd name="connsiteY105" fmla="*/ 5742791 h 6858000"/>
              <a:gd name="connsiteX106" fmla="*/ 4376219 w 7467600"/>
              <a:gd name="connsiteY106" fmla="*/ 5729027 h 6858000"/>
              <a:gd name="connsiteX107" fmla="*/ 4582340 w 7467600"/>
              <a:gd name="connsiteY107" fmla="*/ 5561037 h 6858000"/>
              <a:gd name="connsiteX108" fmla="*/ 4694684 w 7467600"/>
              <a:gd name="connsiteY108" fmla="*/ 5447098 h 6858000"/>
              <a:gd name="connsiteX109" fmla="*/ 4754123 w 7467600"/>
              <a:gd name="connsiteY109" fmla="*/ 5384643 h 6858000"/>
              <a:gd name="connsiteX110" fmla="*/ 4978032 w 7467600"/>
              <a:gd name="connsiteY110" fmla="*/ 5183809 h 6858000"/>
              <a:gd name="connsiteX111" fmla="*/ 1903353 w 7467600"/>
              <a:gd name="connsiteY111" fmla="*/ 5044827 h 6858000"/>
              <a:gd name="connsiteX112" fmla="*/ 1936931 w 7467600"/>
              <a:gd name="connsiteY112" fmla="*/ 5093954 h 6858000"/>
              <a:gd name="connsiteX113" fmla="*/ 2195868 w 7467600"/>
              <a:gd name="connsiteY113" fmla="*/ 5396574 h 6858000"/>
              <a:gd name="connsiteX114" fmla="*/ 2088852 w 7467600"/>
              <a:gd name="connsiteY114" fmla="*/ 5166123 h 6858000"/>
              <a:gd name="connsiteX115" fmla="*/ 1958241 w 7467600"/>
              <a:gd name="connsiteY115" fmla="*/ 5067955 h 6858000"/>
              <a:gd name="connsiteX116" fmla="*/ 1903353 w 7467600"/>
              <a:gd name="connsiteY116" fmla="*/ 5044827 h 6858000"/>
              <a:gd name="connsiteX117" fmla="*/ 1979378 w 7467600"/>
              <a:gd name="connsiteY117" fmla="*/ 4769504 h 6858000"/>
              <a:gd name="connsiteX118" fmla="*/ 2882120 w 7467600"/>
              <a:gd name="connsiteY118" fmla="*/ 5064547 h 6858000"/>
              <a:gd name="connsiteX119" fmla="*/ 2793103 w 7467600"/>
              <a:gd name="connsiteY119" fmla="*/ 5039699 h 6858000"/>
              <a:gd name="connsiteX120" fmla="*/ 2770041 w 7467600"/>
              <a:gd name="connsiteY120" fmla="*/ 5033634 h 6858000"/>
              <a:gd name="connsiteX121" fmla="*/ 1979378 w 7467600"/>
              <a:gd name="connsiteY121" fmla="*/ 4769504 h 6858000"/>
              <a:gd name="connsiteX122" fmla="*/ 1927410 w 7467600"/>
              <a:gd name="connsiteY122" fmla="*/ 4716164 h 6858000"/>
              <a:gd name="connsiteX123" fmla="*/ 1959587 w 7467600"/>
              <a:gd name="connsiteY123" fmla="*/ 4728849 h 6858000"/>
              <a:gd name="connsiteX124" fmla="*/ 2777707 w 7467600"/>
              <a:gd name="connsiteY124" fmla="*/ 5003991 h 6858000"/>
              <a:gd name="connsiteX125" fmla="*/ 2800768 w 7467600"/>
              <a:gd name="connsiteY125" fmla="*/ 5010056 h 6858000"/>
              <a:gd name="connsiteX126" fmla="*/ 2879408 w 7467600"/>
              <a:gd name="connsiteY126" fmla="*/ 5031590 h 6858000"/>
              <a:gd name="connsiteX127" fmla="*/ 2862295 w 7467600"/>
              <a:gd name="connsiteY127" fmla="*/ 5022958 h 6858000"/>
              <a:gd name="connsiteX128" fmla="*/ 2813343 w 7467600"/>
              <a:gd name="connsiteY128" fmla="*/ 4998369 h 6858000"/>
              <a:gd name="connsiteX129" fmla="*/ 2646245 w 7467600"/>
              <a:gd name="connsiteY129" fmla="*/ 4930999 h 6858000"/>
              <a:gd name="connsiteX130" fmla="*/ 1999243 w 7467600"/>
              <a:gd name="connsiteY130" fmla="*/ 4730524 h 6858000"/>
              <a:gd name="connsiteX131" fmla="*/ 1979527 w 7467600"/>
              <a:gd name="connsiteY131" fmla="*/ 4726651 h 6858000"/>
              <a:gd name="connsiteX132" fmla="*/ 1927410 w 7467600"/>
              <a:gd name="connsiteY132" fmla="*/ 4716164 h 6858000"/>
              <a:gd name="connsiteX133" fmla="*/ 1997014 w 7467600"/>
              <a:gd name="connsiteY133" fmla="*/ 4698007 h 6858000"/>
              <a:gd name="connsiteX134" fmla="*/ 2005458 w 7467600"/>
              <a:gd name="connsiteY134" fmla="*/ 4699540 h 6858000"/>
              <a:gd name="connsiteX135" fmla="*/ 2657186 w 7467600"/>
              <a:gd name="connsiteY135" fmla="*/ 4901687 h 6858000"/>
              <a:gd name="connsiteX136" fmla="*/ 2826662 w 7467600"/>
              <a:gd name="connsiteY136" fmla="*/ 4970362 h 6858000"/>
              <a:gd name="connsiteX137" fmla="*/ 2876100 w 7467600"/>
              <a:gd name="connsiteY137" fmla="*/ 4995397 h 6858000"/>
              <a:gd name="connsiteX138" fmla="*/ 3042600 w 7467600"/>
              <a:gd name="connsiteY138" fmla="*/ 5059532 h 6858000"/>
              <a:gd name="connsiteX139" fmla="*/ 1997014 w 7467600"/>
              <a:gd name="connsiteY139" fmla="*/ 4698007 h 6858000"/>
              <a:gd name="connsiteX140" fmla="*/ 2305292 w 7467600"/>
              <a:gd name="connsiteY140" fmla="*/ 4219492 h 6858000"/>
              <a:gd name="connsiteX141" fmla="*/ 3360922 w 7467600"/>
              <a:gd name="connsiteY141" fmla="*/ 4529373 h 6858000"/>
              <a:gd name="connsiteX142" fmla="*/ 3492420 w 7467600"/>
              <a:gd name="connsiteY142" fmla="*/ 4510145 h 6858000"/>
              <a:gd name="connsiteX143" fmla="*/ 3364086 w 7467600"/>
              <a:gd name="connsiteY143" fmla="*/ 4480340 h 6858000"/>
              <a:gd name="connsiteX144" fmla="*/ 3225818 w 7467600"/>
              <a:gd name="connsiteY144" fmla="*/ 4411822 h 6858000"/>
              <a:gd name="connsiteX145" fmla="*/ 3129696 w 7467600"/>
              <a:gd name="connsiteY145" fmla="*/ 4360704 h 6858000"/>
              <a:gd name="connsiteX146" fmla="*/ 2814545 w 7467600"/>
              <a:gd name="connsiteY146" fmla="*/ 4282955 h 6858000"/>
              <a:gd name="connsiteX147" fmla="*/ 2305292 w 7467600"/>
              <a:gd name="connsiteY147" fmla="*/ 4219492 h 6858000"/>
              <a:gd name="connsiteX148" fmla="*/ 2626982 w 7467600"/>
              <a:gd name="connsiteY148" fmla="*/ 4206450 h 6858000"/>
              <a:gd name="connsiteX149" fmla="*/ 2490617 w 7467600"/>
              <a:gd name="connsiteY149" fmla="*/ 4206951 h 6858000"/>
              <a:gd name="connsiteX150" fmla="*/ 2819869 w 7467600"/>
              <a:gd name="connsiteY150" fmla="*/ 4252936 h 6858000"/>
              <a:gd name="connsiteX151" fmla="*/ 3143018 w 7467600"/>
              <a:gd name="connsiteY151" fmla="*/ 4332698 h 6858000"/>
              <a:gd name="connsiteX152" fmla="*/ 3241520 w 7467600"/>
              <a:gd name="connsiteY152" fmla="*/ 4385112 h 6858000"/>
              <a:gd name="connsiteX153" fmla="*/ 3374575 w 7467600"/>
              <a:gd name="connsiteY153" fmla="*/ 4451517 h 6858000"/>
              <a:gd name="connsiteX154" fmla="*/ 3505221 w 7467600"/>
              <a:gd name="connsiteY154" fmla="*/ 4480757 h 6858000"/>
              <a:gd name="connsiteX155" fmla="*/ 2626982 w 7467600"/>
              <a:gd name="connsiteY155" fmla="*/ 4206450 h 6858000"/>
              <a:gd name="connsiteX156" fmla="*/ 1310106 w 7467600"/>
              <a:gd name="connsiteY156" fmla="*/ 3943217 h 6858000"/>
              <a:gd name="connsiteX157" fmla="*/ 854994 w 7467600"/>
              <a:gd name="connsiteY157" fmla="*/ 4399136 h 6858000"/>
              <a:gd name="connsiteX158" fmla="*/ 742462 w 7467600"/>
              <a:gd name="connsiteY158" fmla="*/ 4594648 h 6858000"/>
              <a:gd name="connsiteX159" fmla="*/ 820602 w 7467600"/>
              <a:gd name="connsiteY159" fmla="*/ 4485915 h 6858000"/>
              <a:gd name="connsiteX160" fmla="*/ 878295 w 7467600"/>
              <a:gd name="connsiteY160" fmla="*/ 4403594 h 6858000"/>
              <a:gd name="connsiteX161" fmla="*/ 1240607 w 7467600"/>
              <a:gd name="connsiteY161" fmla="*/ 4010401 h 6858000"/>
              <a:gd name="connsiteX162" fmla="*/ 1310106 w 7467600"/>
              <a:gd name="connsiteY162" fmla="*/ 3943217 h 6858000"/>
              <a:gd name="connsiteX163" fmla="*/ 1423113 w 7467600"/>
              <a:gd name="connsiteY163" fmla="*/ 3874565 h 6858000"/>
              <a:gd name="connsiteX164" fmla="*/ 1260565 w 7467600"/>
              <a:gd name="connsiteY164" fmla="*/ 4031982 h 6858000"/>
              <a:gd name="connsiteX165" fmla="*/ 901900 w 7467600"/>
              <a:gd name="connsiteY165" fmla="*/ 4421236 h 6858000"/>
              <a:gd name="connsiteX166" fmla="*/ 845044 w 7467600"/>
              <a:gd name="connsiteY166" fmla="*/ 4502436 h 6858000"/>
              <a:gd name="connsiteX167" fmla="*/ 685926 w 7467600"/>
              <a:gd name="connsiteY167" fmla="*/ 4703069 h 6858000"/>
              <a:gd name="connsiteX168" fmla="*/ 684248 w 7467600"/>
              <a:gd name="connsiteY168" fmla="*/ 4706721 h 6858000"/>
              <a:gd name="connsiteX169" fmla="*/ 1423113 w 7467600"/>
              <a:gd name="connsiteY169" fmla="*/ 3874565 h 6858000"/>
              <a:gd name="connsiteX170" fmla="*/ 3316479 w 7467600"/>
              <a:gd name="connsiteY170" fmla="*/ 3872136 h 6858000"/>
              <a:gd name="connsiteX171" fmla="*/ 3546806 w 7467600"/>
              <a:gd name="connsiteY171" fmla="*/ 4356139 h 6858000"/>
              <a:gd name="connsiteX172" fmla="*/ 3364433 w 7467600"/>
              <a:gd name="connsiteY172" fmla="*/ 3953121 h 6858000"/>
              <a:gd name="connsiteX173" fmla="*/ 3316479 w 7467600"/>
              <a:gd name="connsiteY173" fmla="*/ 3872136 h 6858000"/>
              <a:gd name="connsiteX174" fmla="*/ 3291335 w 7467600"/>
              <a:gd name="connsiteY174" fmla="*/ 3767420 h 6858000"/>
              <a:gd name="connsiteX175" fmla="*/ 3390805 w 7467600"/>
              <a:gd name="connsiteY175" fmla="*/ 3937163 h 6858000"/>
              <a:gd name="connsiteX176" fmla="*/ 3579062 w 7467600"/>
              <a:gd name="connsiteY176" fmla="*/ 4359040 h 6858000"/>
              <a:gd name="connsiteX177" fmla="*/ 3467355 w 7467600"/>
              <a:gd name="connsiteY177" fmla="*/ 3988130 h 6858000"/>
              <a:gd name="connsiteX178" fmla="*/ 3310753 w 7467600"/>
              <a:gd name="connsiteY178" fmla="*/ 3787140 h 6858000"/>
              <a:gd name="connsiteX179" fmla="*/ 3291335 w 7467600"/>
              <a:gd name="connsiteY179" fmla="*/ 3767420 h 6858000"/>
              <a:gd name="connsiteX180" fmla="*/ 1635889 w 7467600"/>
              <a:gd name="connsiteY180" fmla="*/ 3709494 h 6858000"/>
              <a:gd name="connsiteX181" fmla="*/ 1634800 w 7467600"/>
              <a:gd name="connsiteY181" fmla="*/ 3731111 h 6858000"/>
              <a:gd name="connsiteX182" fmla="*/ 1635889 w 7467600"/>
              <a:gd name="connsiteY182" fmla="*/ 3709494 h 6858000"/>
              <a:gd name="connsiteX183" fmla="*/ 1510397 w 7467600"/>
              <a:gd name="connsiteY183" fmla="*/ 3684705 h 6858000"/>
              <a:gd name="connsiteX184" fmla="*/ 1146550 w 7467600"/>
              <a:gd name="connsiteY184" fmla="*/ 3802012 h 6858000"/>
              <a:gd name="connsiteX185" fmla="*/ 698834 w 7467600"/>
              <a:gd name="connsiteY185" fmla="*/ 3952272 h 6858000"/>
              <a:gd name="connsiteX186" fmla="*/ 34256 w 7467600"/>
              <a:gd name="connsiteY186" fmla="*/ 4347603 h 6858000"/>
              <a:gd name="connsiteX187" fmla="*/ 527241 w 7467600"/>
              <a:gd name="connsiteY187" fmla="*/ 4065078 h 6858000"/>
              <a:gd name="connsiteX188" fmla="*/ 1510397 w 7467600"/>
              <a:gd name="connsiteY188" fmla="*/ 3684705 h 6858000"/>
              <a:gd name="connsiteX189" fmla="*/ 1313114 w 7467600"/>
              <a:gd name="connsiteY189" fmla="*/ 3655216 h 6858000"/>
              <a:gd name="connsiteX190" fmla="*/ 1109304 w 7467600"/>
              <a:gd name="connsiteY190" fmla="*/ 3669030 h 6858000"/>
              <a:gd name="connsiteX191" fmla="*/ 8129 w 7467600"/>
              <a:gd name="connsiteY191" fmla="*/ 4330519 h 6858000"/>
              <a:gd name="connsiteX192" fmla="*/ 687572 w 7467600"/>
              <a:gd name="connsiteY192" fmla="*/ 3925629 h 6858000"/>
              <a:gd name="connsiteX193" fmla="*/ 1138365 w 7467600"/>
              <a:gd name="connsiteY193" fmla="*/ 3774515 h 6858000"/>
              <a:gd name="connsiteX194" fmla="*/ 1505579 w 7467600"/>
              <a:gd name="connsiteY194" fmla="*/ 3655526 h 6858000"/>
              <a:gd name="connsiteX195" fmla="*/ 1313114 w 7467600"/>
              <a:gd name="connsiteY195" fmla="*/ 3655216 h 6858000"/>
              <a:gd name="connsiteX196" fmla="*/ 3655073 w 7467600"/>
              <a:gd name="connsiteY196" fmla="*/ 3650884 h 6858000"/>
              <a:gd name="connsiteX197" fmla="*/ 3989938 w 7467600"/>
              <a:gd name="connsiteY197" fmla="*/ 3991685 h 6858000"/>
              <a:gd name="connsiteX198" fmla="*/ 4393907 w 7467600"/>
              <a:gd name="connsiteY198" fmla="*/ 4261258 h 6858000"/>
              <a:gd name="connsiteX199" fmla="*/ 4648051 w 7467600"/>
              <a:gd name="connsiteY199" fmla="*/ 4374051 h 6858000"/>
              <a:gd name="connsiteX200" fmla="*/ 4383389 w 7467600"/>
              <a:gd name="connsiteY200" fmla="*/ 4184369 h 6858000"/>
              <a:gd name="connsiteX201" fmla="*/ 4165508 w 7467600"/>
              <a:gd name="connsiteY201" fmla="*/ 4035196 h 6858000"/>
              <a:gd name="connsiteX202" fmla="*/ 4068162 w 7467600"/>
              <a:gd name="connsiteY202" fmla="*/ 3953394 h 6858000"/>
              <a:gd name="connsiteX203" fmla="*/ 3981416 w 7467600"/>
              <a:gd name="connsiteY203" fmla="*/ 3880482 h 6858000"/>
              <a:gd name="connsiteX204" fmla="*/ 3800147 w 7467600"/>
              <a:gd name="connsiteY204" fmla="*/ 3749872 h 6858000"/>
              <a:gd name="connsiteX205" fmla="*/ 3655073 w 7467600"/>
              <a:gd name="connsiteY205" fmla="*/ 3650884 h 6858000"/>
              <a:gd name="connsiteX206" fmla="*/ 3670252 w 7467600"/>
              <a:gd name="connsiteY206" fmla="*/ 3622798 h 6858000"/>
              <a:gd name="connsiteX207" fmla="*/ 3817258 w 7467600"/>
              <a:gd name="connsiteY207" fmla="*/ 3723577 h 6858000"/>
              <a:gd name="connsiteX208" fmla="*/ 4000461 w 7467600"/>
              <a:gd name="connsiteY208" fmla="*/ 3855966 h 6858000"/>
              <a:gd name="connsiteX209" fmla="*/ 4088180 w 7467600"/>
              <a:gd name="connsiteY209" fmla="*/ 3929774 h 6858000"/>
              <a:gd name="connsiteX210" fmla="*/ 4184555 w 7467600"/>
              <a:gd name="connsiteY210" fmla="*/ 4010683 h 6858000"/>
              <a:gd name="connsiteX211" fmla="*/ 4399563 w 7467600"/>
              <a:gd name="connsiteY211" fmla="*/ 4158106 h 6858000"/>
              <a:gd name="connsiteX212" fmla="*/ 4684469 w 7467600"/>
              <a:gd name="connsiteY212" fmla="*/ 4364680 h 6858000"/>
              <a:gd name="connsiteX213" fmla="*/ 4690271 w 7467600"/>
              <a:gd name="connsiteY213" fmla="*/ 4370034 h 6858000"/>
              <a:gd name="connsiteX214" fmla="*/ 4136093 w 7467600"/>
              <a:gd name="connsiteY214" fmla="*/ 3858466 h 6858000"/>
              <a:gd name="connsiteX215" fmla="*/ 3670252 w 7467600"/>
              <a:gd name="connsiteY215" fmla="*/ 3622798 h 6858000"/>
              <a:gd name="connsiteX216" fmla="*/ 4440129 w 7467600"/>
              <a:gd name="connsiteY216" fmla="*/ 3448571 h 6858000"/>
              <a:gd name="connsiteX217" fmla="*/ 4856525 w 7467600"/>
              <a:gd name="connsiteY217" fmla="*/ 3915351 h 6858000"/>
              <a:gd name="connsiteX218" fmla="*/ 5059055 w 7467600"/>
              <a:gd name="connsiteY218" fmla="*/ 4108918 h 6858000"/>
              <a:gd name="connsiteX219" fmla="*/ 5290070 w 7467600"/>
              <a:gd name="connsiteY219" fmla="*/ 4263619 h 6858000"/>
              <a:gd name="connsiteX220" fmla="*/ 4834991 w 7467600"/>
              <a:gd name="connsiteY220" fmla="*/ 3830985 h 6858000"/>
              <a:gd name="connsiteX221" fmla="*/ 4440129 w 7467600"/>
              <a:gd name="connsiteY221" fmla="*/ 3448571 h 6858000"/>
              <a:gd name="connsiteX222" fmla="*/ 4441737 w 7467600"/>
              <a:gd name="connsiteY222" fmla="*/ 3399734 h 6858000"/>
              <a:gd name="connsiteX223" fmla="*/ 4431236 w 7467600"/>
              <a:gd name="connsiteY223" fmla="*/ 3400954 h 6858000"/>
              <a:gd name="connsiteX224" fmla="*/ 4557150 w 7467600"/>
              <a:gd name="connsiteY224" fmla="*/ 3510023 h 6858000"/>
              <a:gd name="connsiteX225" fmla="*/ 4856936 w 7467600"/>
              <a:gd name="connsiteY225" fmla="*/ 3809146 h 6858000"/>
              <a:gd name="connsiteX226" fmla="*/ 5111996 w 7467600"/>
              <a:gd name="connsiteY226" fmla="*/ 4065759 h 6858000"/>
              <a:gd name="connsiteX227" fmla="*/ 5388878 w 7467600"/>
              <a:gd name="connsiteY227" fmla="*/ 4300185 h 6858000"/>
              <a:gd name="connsiteX228" fmla="*/ 5425556 w 7467600"/>
              <a:gd name="connsiteY228" fmla="*/ 4308967 h 6858000"/>
              <a:gd name="connsiteX229" fmla="*/ 4943646 w 7467600"/>
              <a:gd name="connsiteY229" fmla="*/ 3822916 h 6858000"/>
              <a:gd name="connsiteX230" fmla="*/ 4594837 w 7467600"/>
              <a:gd name="connsiteY230" fmla="*/ 3532274 h 6858000"/>
              <a:gd name="connsiteX231" fmla="*/ 4441737 w 7467600"/>
              <a:gd name="connsiteY231" fmla="*/ 3399734 h 6858000"/>
              <a:gd name="connsiteX232" fmla="*/ 5425834 w 7467600"/>
              <a:gd name="connsiteY232" fmla="*/ 3162785 h 6858000"/>
              <a:gd name="connsiteX233" fmla="*/ 5401644 w 7467600"/>
              <a:gd name="connsiteY233" fmla="*/ 3617847 h 6858000"/>
              <a:gd name="connsiteX234" fmla="*/ 5467256 w 7467600"/>
              <a:gd name="connsiteY234" fmla="*/ 4175494 h 6858000"/>
              <a:gd name="connsiteX235" fmla="*/ 5448069 w 7467600"/>
              <a:gd name="connsiteY235" fmla="*/ 3567554 h 6858000"/>
              <a:gd name="connsiteX236" fmla="*/ 5425834 w 7467600"/>
              <a:gd name="connsiteY236" fmla="*/ 3162785 h 6858000"/>
              <a:gd name="connsiteX237" fmla="*/ 1318687 w 7467600"/>
              <a:gd name="connsiteY237" fmla="*/ 3113840 h 6858000"/>
              <a:gd name="connsiteX238" fmla="*/ 1066793 w 7467600"/>
              <a:gd name="connsiteY238" fmla="*/ 3212171 h 6858000"/>
              <a:gd name="connsiteX239" fmla="*/ 993319 w 7467600"/>
              <a:gd name="connsiteY239" fmla="*/ 3247648 h 6858000"/>
              <a:gd name="connsiteX240" fmla="*/ 853081 w 7467600"/>
              <a:gd name="connsiteY240" fmla="*/ 3312410 h 6858000"/>
              <a:gd name="connsiteX241" fmla="*/ 805957 w 7467600"/>
              <a:gd name="connsiteY241" fmla="*/ 3330443 h 6858000"/>
              <a:gd name="connsiteX242" fmla="*/ 1318687 w 7467600"/>
              <a:gd name="connsiteY242" fmla="*/ 3113840 h 6858000"/>
              <a:gd name="connsiteX243" fmla="*/ 5453702 w 7467600"/>
              <a:gd name="connsiteY243" fmla="*/ 3090882 h 6858000"/>
              <a:gd name="connsiteX244" fmla="*/ 5480135 w 7467600"/>
              <a:gd name="connsiteY244" fmla="*/ 3565802 h 6858000"/>
              <a:gd name="connsiteX245" fmla="*/ 5499023 w 7467600"/>
              <a:gd name="connsiteY245" fmla="*/ 4166310 h 6858000"/>
              <a:gd name="connsiteX246" fmla="*/ 5547022 w 7467600"/>
              <a:gd name="connsiteY246" fmla="*/ 3607838 h 6858000"/>
              <a:gd name="connsiteX247" fmla="*/ 5515964 w 7467600"/>
              <a:gd name="connsiteY247" fmla="*/ 3378541 h 6858000"/>
              <a:gd name="connsiteX248" fmla="*/ 5453702 w 7467600"/>
              <a:gd name="connsiteY248" fmla="*/ 3090882 h 6858000"/>
              <a:gd name="connsiteX249" fmla="*/ 1238695 w 7467600"/>
              <a:gd name="connsiteY249" fmla="*/ 3076820 h 6858000"/>
              <a:gd name="connsiteX250" fmla="*/ 716371 w 7467600"/>
              <a:gd name="connsiteY250" fmla="*/ 3293249 h 6858000"/>
              <a:gd name="connsiteX251" fmla="*/ 579522 w 7467600"/>
              <a:gd name="connsiteY251" fmla="*/ 3371759 h 6858000"/>
              <a:gd name="connsiteX252" fmla="*/ 600288 w 7467600"/>
              <a:gd name="connsiteY252" fmla="*/ 3365555 h 6858000"/>
              <a:gd name="connsiteX253" fmla="*/ 840692 w 7467600"/>
              <a:gd name="connsiteY253" fmla="*/ 3284921 h 6858000"/>
              <a:gd name="connsiteX254" fmla="*/ 979248 w 7467600"/>
              <a:gd name="connsiteY254" fmla="*/ 3221003 h 6858000"/>
              <a:gd name="connsiteX255" fmla="*/ 1053282 w 7467600"/>
              <a:gd name="connsiteY255" fmla="*/ 3185247 h 6858000"/>
              <a:gd name="connsiteX256" fmla="*/ 1320603 w 7467600"/>
              <a:gd name="connsiteY256" fmla="*/ 3081281 h 6858000"/>
              <a:gd name="connsiteX257" fmla="*/ 1238695 w 7467600"/>
              <a:gd name="connsiteY257" fmla="*/ 3076820 h 6858000"/>
              <a:gd name="connsiteX258" fmla="*/ 5425627 w 7467600"/>
              <a:gd name="connsiteY258" fmla="*/ 2954192 h 6858000"/>
              <a:gd name="connsiteX259" fmla="*/ 5470770 w 7467600"/>
              <a:gd name="connsiteY259" fmla="*/ 3005435 h 6858000"/>
              <a:gd name="connsiteX260" fmla="*/ 5519779 w 7467600"/>
              <a:gd name="connsiteY260" fmla="*/ 4359223 h 6858000"/>
              <a:gd name="connsiteX261" fmla="*/ 5520293 w 7467600"/>
              <a:gd name="connsiteY261" fmla="*/ 4360602 h 6858000"/>
              <a:gd name="connsiteX262" fmla="*/ 5767221 w 7467600"/>
              <a:gd name="connsiteY262" fmla="*/ 4665564 h 6858000"/>
              <a:gd name="connsiteX263" fmla="*/ 6937169 w 7467600"/>
              <a:gd name="connsiteY263" fmla="*/ 4815941 h 6858000"/>
              <a:gd name="connsiteX264" fmla="*/ 6953922 w 7467600"/>
              <a:gd name="connsiteY264" fmla="*/ 4890068 h 6858000"/>
              <a:gd name="connsiteX265" fmla="*/ 6071359 w 7467600"/>
              <a:gd name="connsiteY265" fmla="*/ 4770770 h 6858000"/>
              <a:gd name="connsiteX266" fmla="*/ 6038839 w 7467600"/>
              <a:gd name="connsiteY266" fmla="*/ 4764474 h 6858000"/>
              <a:gd name="connsiteX267" fmla="*/ 6038706 w 7467600"/>
              <a:gd name="connsiteY267" fmla="*/ 4763847 h 6858000"/>
              <a:gd name="connsiteX268" fmla="*/ 6037784 w 7467600"/>
              <a:gd name="connsiteY268" fmla="*/ 4764270 h 6858000"/>
              <a:gd name="connsiteX269" fmla="*/ 6038839 w 7467600"/>
              <a:gd name="connsiteY269" fmla="*/ 4764474 h 6858000"/>
              <a:gd name="connsiteX270" fmla="*/ 6040338 w 7467600"/>
              <a:gd name="connsiteY270" fmla="*/ 4771418 h 6858000"/>
              <a:gd name="connsiteX271" fmla="*/ 6024488 w 7467600"/>
              <a:gd name="connsiteY271" fmla="*/ 4809903 h 6858000"/>
              <a:gd name="connsiteX272" fmla="*/ 5599771 w 7467600"/>
              <a:gd name="connsiteY272" fmla="*/ 5509652 h 6858000"/>
              <a:gd name="connsiteX273" fmla="*/ 5548843 w 7467600"/>
              <a:gd name="connsiteY273" fmla="*/ 5563845 h 6858000"/>
              <a:gd name="connsiteX274" fmla="*/ 5940952 w 7467600"/>
              <a:gd name="connsiteY274" fmla="*/ 6250028 h 6858000"/>
              <a:gd name="connsiteX275" fmla="*/ 6043441 w 7467600"/>
              <a:gd name="connsiteY275" fmla="*/ 6665847 h 6858000"/>
              <a:gd name="connsiteX276" fmla="*/ 6093432 w 7467600"/>
              <a:gd name="connsiteY276" fmla="*/ 6858000 h 6858000"/>
              <a:gd name="connsiteX277" fmla="*/ 6034344 w 7467600"/>
              <a:gd name="connsiteY277" fmla="*/ 6858000 h 6858000"/>
              <a:gd name="connsiteX278" fmla="*/ 6026679 w 7467600"/>
              <a:gd name="connsiteY278" fmla="*/ 6836959 h 6858000"/>
              <a:gd name="connsiteX279" fmla="*/ 5800441 w 7467600"/>
              <a:gd name="connsiteY279" fmla="*/ 6335286 h 6858000"/>
              <a:gd name="connsiteX280" fmla="*/ 5526562 w 7467600"/>
              <a:gd name="connsiteY280" fmla="*/ 5705388 h 6858000"/>
              <a:gd name="connsiteX281" fmla="*/ 5519640 w 7467600"/>
              <a:gd name="connsiteY281" fmla="*/ 5683774 h 6858000"/>
              <a:gd name="connsiteX282" fmla="*/ 5844559 w 7467600"/>
              <a:gd name="connsiteY282" fmla="*/ 6553349 h 6858000"/>
              <a:gd name="connsiteX283" fmla="*/ 5975994 w 7467600"/>
              <a:gd name="connsiteY283" fmla="*/ 6858000 h 6858000"/>
              <a:gd name="connsiteX284" fmla="*/ 5898547 w 7467600"/>
              <a:gd name="connsiteY284" fmla="*/ 6858000 h 6858000"/>
              <a:gd name="connsiteX285" fmla="*/ 5682041 w 7467600"/>
              <a:gd name="connsiteY285" fmla="*/ 6355860 h 6858000"/>
              <a:gd name="connsiteX286" fmla="*/ 5461758 w 7467600"/>
              <a:gd name="connsiteY286" fmla="*/ 5820220 h 6858000"/>
              <a:gd name="connsiteX287" fmla="*/ 5237282 w 7467600"/>
              <a:gd name="connsiteY287" fmla="*/ 6579086 h 6858000"/>
              <a:gd name="connsiteX288" fmla="*/ 5115009 w 7467600"/>
              <a:gd name="connsiteY288" fmla="*/ 6858000 h 6858000"/>
              <a:gd name="connsiteX289" fmla="*/ 5028074 w 7467600"/>
              <a:gd name="connsiteY289" fmla="*/ 6858000 h 6858000"/>
              <a:gd name="connsiteX290" fmla="*/ 5079508 w 7467600"/>
              <a:gd name="connsiteY290" fmla="*/ 6749074 h 6858000"/>
              <a:gd name="connsiteX291" fmla="*/ 5371846 w 7467600"/>
              <a:gd name="connsiteY291" fmla="*/ 5924413 h 6858000"/>
              <a:gd name="connsiteX292" fmla="*/ 5270512 w 7467600"/>
              <a:gd name="connsiteY292" fmla="*/ 6138975 h 6858000"/>
              <a:gd name="connsiteX293" fmla="*/ 5062409 w 7467600"/>
              <a:gd name="connsiteY293" fmla="*/ 6653544 h 6858000"/>
              <a:gd name="connsiteX294" fmla="*/ 5036628 w 7467600"/>
              <a:gd name="connsiteY294" fmla="*/ 6754247 h 6858000"/>
              <a:gd name="connsiteX295" fmla="*/ 5009112 w 7467600"/>
              <a:gd name="connsiteY295" fmla="*/ 6858000 h 6858000"/>
              <a:gd name="connsiteX296" fmla="*/ 4976679 w 7467600"/>
              <a:gd name="connsiteY296" fmla="*/ 6858000 h 6858000"/>
              <a:gd name="connsiteX297" fmla="*/ 5006537 w 7467600"/>
              <a:gd name="connsiteY297" fmla="*/ 6747068 h 6858000"/>
              <a:gd name="connsiteX298" fmla="*/ 5032723 w 7467600"/>
              <a:gd name="connsiteY298" fmla="*/ 6644957 h 6858000"/>
              <a:gd name="connsiteX299" fmla="*/ 5242949 w 7467600"/>
              <a:gd name="connsiteY299" fmla="*/ 6125175 h 6858000"/>
              <a:gd name="connsiteX300" fmla="*/ 5286321 w 7467600"/>
              <a:gd name="connsiteY300" fmla="*/ 6033555 h 6858000"/>
              <a:gd name="connsiteX301" fmla="*/ 5008210 w 7467600"/>
              <a:gd name="connsiteY301" fmla="*/ 6649194 h 6858000"/>
              <a:gd name="connsiteX302" fmla="*/ 4986321 w 7467600"/>
              <a:gd name="connsiteY302" fmla="*/ 6765687 h 6858000"/>
              <a:gd name="connsiteX303" fmla="*/ 4973474 w 7467600"/>
              <a:gd name="connsiteY303" fmla="*/ 6858000 h 6858000"/>
              <a:gd name="connsiteX304" fmla="*/ 4907178 w 7467600"/>
              <a:gd name="connsiteY304" fmla="*/ 6858000 h 6858000"/>
              <a:gd name="connsiteX305" fmla="*/ 4910810 w 7467600"/>
              <a:gd name="connsiteY305" fmla="*/ 6829660 h 6858000"/>
              <a:gd name="connsiteX306" fmla="*/ 4987461 w 7467600"/>
              <a:gd name="connsiteY306" fmla="*/ 6432994 h 6858000"/>
              <a:gd name="connsiteX307" fmla="*/ 5179262 w 7467600"/>
              <a:gd name="connsiteY307" fmla="*/ 6035044 h 6858000"/>
              <a:gd name="connsiteX308" fmla="*/ 4689678 w 7467600"/>
              <a:gd name="connsiteY308" fmla="*/ 6440241 h 6858000"/>
              <a:gd name="connsiteX309" fmla="*/ 4477543 w 7467600"/>
              <a:gd name="connsiteY309" fmla="*/ 6674836 h 6858000"/>
              <a:gd name="connsiteX310" fmla="*/ 4329957 w 7467600"/>
              <a:gd name="connsiteY310" fmla="*/ 6858000 h 6858000"/>
              <a:gd name="connsiteX311" fmla="*/ 4218595 w 7467600"/>
              <a:gd name="connsiteY311" fmla="*/ 6858000 h 6858000"/>
              <a:gd name="connsiteX312" fmla="*/ 4368888 w 7467600"/>
              <a:gd name="connsiteY312" fmla="*/ 6668412 h 6858000"/>
              <a:gd name="connsiteX313" fmla="*/ 4563091 w 7467600"/>
              <a:gd name="connsiteY313" fmla="*/ 6442508 h 6858000"/>
              <a:gd name="connsiteX314" fmla="*/ 5387324 w 7467600"/>
              <a:gd name="connsiteY314" fmla="*/ 5705830 h 6858000"/>
              <a:gd name="connsiteX315" fmla="*/ 5073620 w 7467600"/>
              <a:gd name="connsiteY315" fmla="*/ 5955437 h 6858000"/>
              <a:gd name="connsiteX316" fmla="*/ 4689789 w 7467600"/>
              <a:gd name="connsiteY316" fmla="*/ 6268382 h 6858000"/>
              <a:gd name="connsiteX317" fmla="*/ 4418722 w 7467600"/>
              <a:gd name="connsiteY317" fmla="*/ 6570886 h 6858000"/>
              <a:gd name="connsiteX318" fmla="*/ 4214944 w 7467600"/>
              <a:gd name="connsiteY318" fmla="*/ 6858000 h 6858000"/>
              <a:gd name="connsiteX319" fmla="*/ 4177898 w 7467600"/>
              <a:gd name="connsiteY319" fmla="*/ 6858000 h 6858000"/>
              <a:gd name="connsiteX320" fmla="*/ 4391597 w 7467600"/>
              <a:gd name="connsiteY320" fmla="*/ 6556370 h 6858000"/>
              <a:gd name="connsiteX321" fmla="*/ 4668889 w 7467600"/>
              <a:gd name="connsiteY321" fmla="*/ 6246399 h 6858000"/>
              <a:gd name="connsiteX322" fmla="*/ 5055427 w 7467600"/>
              <a:gd name="connsiteY322" fmla="*/ 5931476 h 6858000"/>
              <a:gd name="connsiteX323" fmla="*/ 5371814 w 7467600"/>
              <a:gd name="connsiteY323" fmla="*/ 5678975 h 6858000"/>
              <a:gd name="connsiteX324" fmla="*/ 4987918 w 7467600"/>
              <a:gd name="connsiteY324" fmla="*/ 5838701 h 6858000"/>
              <a:gd name="connsiteX325" fmla="*/ 4317146 w 7467600"/>
              <a:gd name="connsiteY325" fmla="*/ 6587716 h 6858000"/>
              <a:gd name="connsiteX326" fmla="*/ 4171627 w 7467600"/>
              <a:gd name="connsiteY326" fmla="*/ 6858000 h 6858000"/>
              <a:gd name="connsiteX327" fmla="*/ 4081585 w 7467600"/>
              <a:gd name="connsiteY327" fmla="*/ 6858000 h 6858000"/>
              <a:gd name="connsiteX328" fmla="*/ 4238603 w 7467600"/>
              <a:gd name="connsiteY328" fmla="*/ 6559341 h 6858000"/>
              <a:gd name="connsiteX329" fmla="*/ 4778333 w 7467600"/>
              <a:gd name="connsiteY329" fmla="*/ 5873626 h 6858000"/>
              <a:gd name="connsiteX330" fmla="*/ 5414185 w 7467600"/>
              <a:gd name="connsiteY330" fmla="*/ 5573882 h 6858000"/>
              <a:gd name="connsiteX331" fmla="*/ 5959648 w 7467600"/>
              <a:gd name="connsiteY331" fmla="*/ 4760797 h 6858000"/>
              <a:gd name="connsiteX332" fmla="*/ 5355019 w 7467600"/>
              <a:gd name="connsiteY332" fmla="*/ 4734672 h 6858000"/>
              <a:gd name="connsiteX333" fmla="*/ 5083565 w 7467600"/>
              <a:gd name="connsiteY333" fmla="*/ 5179121 h 6858000"/>
              <a:gd name="connsiteX334" fmla="*/ 4713577 w 7467600"/>
              <a:gd name="connsiteY334" fmla="*/ 5616803 h 6858000"/>
              <a:gd name="connsiteX335" fmla="*/ 3989559 w 7467600"/>
              <a:gd name="connsiteY335" fmla="*/ 6145945 h 6858000"/>
              <a:gd name="connsiteX336" fmla="*/ 3939824 w 7467600"/>
              <a:gd name="connsiteY336" fmla="*/ 6066900 h 6858000"/>
              <a:gd name="connsiteX337" fmla="*/ 4584537 w 7467600"/>
              <a:gd name="connsiteY337" fmla="*/ 5324826 h 6858000"/>
              <a:gd name="connsiteX338" fmla="*/ 5037105 w 7467600"/>
              <a:gd name="connsiteY338" fmla="*/ 5088765 h 6858000"/>
              <a:gd name="connsiteX339" fmla="*/ 5039930 w 7467600"/>
              <a:gd name="connsiteY339" fmla="*/ 5089585 h 6858000"/>
              <a:gd name="connsiteX340" fmla="*/ 5263764 w 7467600"/>
              <a:gd name="connsiteY340" fmla="*/ 4735525 h 6858000"/>
              <a:gd name="connsiteX341" fmla="*/ 4086300 w 7467600"/>
              <a:gd name="connsiteY341" fmla="*/ 4884599 h 6858000"/>
              <a:gd name="connsiteX342" fmla="*/ 4085485 w 7467600"/>
              <a:gd name="connsiteY342" fmla="*/ 4899070 h 6858000"/>
              <a:gd name="connsiteX343" fmla="*/ 3871915 w 7467600"/>
              <a:gd name="connsiteY343" fmla="*/ 5253645 h 6858000"/>
              <a:gd name="connsiteX344" fmla="*/ 3799374 w 7467600"/>
              <a:gd name="connsiteY344" fmla="*/ 5466127 h 6858000"/>
              <a:gd name="connsiteX345" fmla="*/ 3498850 w 7467600"/>
              <a:gd name="connsiteY345" fmla="*/ 6661888 h 6858000"/>
              <a:gd name="connsiteX346" fmla="*/ 3399216 w 7467600"/>
              <a:gd name="connsiteY346" fmla="*/ 6858000 h 6858000"/>
              <a:gd name="connsiteX347" fmla="*/ 3303688 w 7467600"/>
              <a:gd name="connsiteY347" fmla="*/ 6858000 h 6858000"/>
              <a:gd name="connsiteX348" fmla="*/ 3391774 w 7467600"/>
              <a:gd name="connsiteY348" fmla="*/ 6697181 h 6858000"/>
              <a:gd name="connsiteX349" fmla="*/ 3735540 w 7467600"/>
              <a:gd name="connsiteY349" fmla="*/ 5546923 h 6858000"/>
              <a:gd name="connsiteX350" fmla="*/ 3729438 w 7467600"/>
              <a:gd name="connsiteY350" fmla="*/ 5569058 h 6858000"/>
              <a:gd name="connsiteX351" fmla="*/ 3707782 w 7467600"/>
              <a:gd name="connsiteY351" fmla="*/ 5644908 h 6858000"/>
              <a:gd name="connsiteX352" fmla="*/ 3583827 w 7467600"/>
              <a:gd name="connsiteY352" fmla="*/ 6039215 h 6858000"/>
              <a:gd name="connsiteX353" fmla="*/ 3547861 w 7467600"/>
              <a:gd name="connsiteY353" fmla="*/ 6129609 h 6858000"/>
              <a:gd name="connsiteX354" fmla="*/ 3490905 w 7467600"/>
              <a:gd name="connsiteY354" fmla="*/ 6277660 h 6858000"/>
              <a:gd name="connsiteX355" fmla="*/ 3455859 w 7467600"/>
              <a:gd name="connsiteY355" fmla="*/ 6391301 h 6858000"/>
              <a:gd name="connsiteX356" fmla="*/ 3429112 w 7467600"/>
              <a:gd name="connsiteY356" fmla="*/ 6479469 h 6858000"/>
              <a:gd name="connsiteX357" fmla="*/ 3304862 w 7467600"/>
              <a:gd name="connsiteY357" fmla="*/ 6796476 h 6858000"/>
              <a:gd name="connsiteX358" fmla="*/ 3276071 w 7467600"/>
              <a:gd name="connsiteY358" fmla="*/ 6858000 h 6858000"/>
              <a:gd name="connsiteX359" fmla="*/ 3240805 w 7467600"/>
              <a:gd name="connsiteY359" fmla="*/ 6858000 h 6858000"/>
              <a:gd name="connsiteX360" fmla="*/ 3275917 w 7467600"/>
              <a:gd name="connsiteY360" fmla="*/ 6783192 h 6858000"/>
              <a:gd name="connsiteX361" fmla="*/ 3399358 w 7467600"/>
              <a:gd name="connsiteY361" fmla="*/ 6469011 h 6858000"/>
              <a:gd name="connsiteX362" fmla="*/ 3425650 w 7467600"/>
              <a:gd name="connsiteY362" fmla="*/ 6381333 h 6858000"/>
              <a:gd name="connsiteX363" fmla="*/ 3460661 w 7467600"/>
              <a:gd name="connsiteY363" fmla="*/ 6266763 h 6858000"/>
              <a:gd name="connsiteX364" fmla="*/ 3518021 w 7467600"/>
              <a:gd name="connsiteY364" fmla="*/ 6117298 h 6858000"/>
              <a:gd name="connsiteX365" fmla="*/ 3554035 w 7467600"/>
              <a:gd name="connsiteY365" fmla="*/ 6027832 h 6858000"/>
              <a:gd name="connsiteX366" fmla="*/ 3677174 w 7467600"/>
              <a:gd name="connsiteY366" fmla="*/ 5636351 h 6858000"/>
              <a:gd name="connsiteX367" fmla="*/ 3698819 w 7467600"/>
              <a:gd name="connsiteY367" fmla="*/ 5560503 h 6858000"/>
              <a:gd name="connsiteX368" fmla="*/ 3702094 w 7467600"/>
              <a:gd name="connsiteY368" fmla="*/ 5549194 h 6858000"/>
              <a:gd name="connsiteX369" fmla="*/ 3398355 w 7467600"/>
              <a:gd name="connsiteY369" fmla="*/ 6094603 h 6858000"/>
              <a:gd name="connsiteX370" fmla="*/ 3193941 w 7467600"/>
              <a:gd name="connsiteY370" fmla="*/ 6798775 h 6858000"/>
              <a:gd name="connsiteX371" fmla="*/ 3184140 w 7467600"/>
              <a:gd name="connsiteY371" fmla="*/ 6858000 h 6858000"/>
              <a:gd name="connsiteX372" fmla="*/ 3099978 w 7467600"/>
              <a:gd name="connsiteY372" fmla="*/ 6858000 h 6858000"/>
              <a:gd name="connsiteX373" fmla="*/ 3101556 w 7467600"/>
              <a:gd name="connsiteY373" fmla="*/ 6843337 h 6858000"/>
              <a:gd name="connsiteX374" fmla="*/ 3370162 w 7467600"/>
              <a:gd name="connsiteY374" fmla="*/ 5785550 h 6858000"/>
              <a:gd name="connsiteX375" fmla="*/ 3746477 w 7467600"/>
              <a:gd name="connsiteY375" fmla="*/ 5377889 h 6858000"/>
              <a:gd name="connsiteX376" fmla="*/ 3863399 w 7467600"/>
              <a:gd name="connsiteY376" fmla="*/ 5087257 h 6858000"/>
              <a:gd name="connsiteX377" fmla="*/ 3968712 w 7467600"/>
              <a:gd name="connsiteY377" fmla="*/ 4913989 h 6858000"/>
              <a:gd name="connsiteX378" fmla="*/ 2792390 w 7467600"/>
              <a:gd name="connsiteY378" fmla="*/ 5382974 h 6858000"/>
              <a:gd name="connsiteX379" fmla="*/ 2714982 w 7467600"/>
              <a:gd name="connsiteY379" fmla="*/ 5427051 h 6858000"/>
              <a:gd name="connsiteX380" fmla="*/ 2813361 w 7467600"/>
              <a:gd name="connsiteY380" fmla="*/ 6023912 h 6858000"/>
              <a:gd name="connsiteX381" fmla="*/ 2688430 w 7467600"/>
              <a:gd name="connsiteY381" fmla="*/ 6801564 h 6858000"/>
              <a:gd name="connsiteX382" fmla="*/ 2629626 w 7467600"/>
              <a:gd name="connsiteY382" fmla="*/ 6763394 h 6858000"/>
              <a:gd name="connsiteX383" fmla="*/ 2565328 w 7467600"/>
              <a:gd name="connsiteY383" fmla="*/ 5516399 h 6858000"/>
              <a:gd name="connsiteX384" fmla="*/ 1922999 w 7467600"/>
              <a:gd name="connsiteY384" fmla="*/ 5980343 h 6858000"/>
              <a:gd name="connsiteX385" fmla="*/ 1950261 w 7467600"/>
              <a:gd name="connsiteY385" fmla="*/ 6405858 h 6858000"/>
              <a:gd name="connsiteX386" fmla="*/ 2365554 w 7467600"/>
              <a:gd name="connsiteY386" fmla="*/ 6759107 h 6858000"/>
              <a:gd name="connsiteX387" fmla="*/ 2424142 w 7467600"/>
              <a:gd name="connsiteY387" fmla="*/ 6858000 h 6858000"/>
              <a:gd name="connsiteX388" fmla="*/ 2395994 w 7467600"/>
              <a:gd name="connsiteY388" fmla="*/ 6858000 h 6858000"/>
              <a:gd name="connsiteX389" fmla="*/ 2392863 w 7467600"/>
              <a:gd name="connsiteY389" fmla="*/ 6852964 h 6858000"/>
              <a:gd name="connsiteX390" fmla="*/ 2017589 w 7467600"/>
              <a:gd name="connsiteY390" fmla="*/ 6493982 h 6858000"/>
              <a:gd name="connsiteX391" fmla="*/ 2147336 w 7467600"/>
              <a:gd name="connsiteY391" fmla="*/ 6594052 h 6858000"/>
              <a:gd name="connsiteX392" fmla="*/ 2207047 w 7467600"/>
              <a:gd name="connsiteY392" fmla="*/ 6654540 h 6858000"/>
              <a:gd name="connsiteX393" fmla="*/ 2299106 w 7467600"/>
              <a:gd name="connsiteY393" fmla="*/ 6778931 h 6858000"/>
              <a:gd name="connsiteX394" fmla="*/ 2314430 w 7467600"/>
              <a:gd name="connsiteY394" fmla="*/ 6801144 h 6858000"/>
              <a:gd name="connsiteX395" fmla="*/ 2352406 w 7467600"/>
              <a:gd name="connsiteY395" fmla="*/ 6858000 h 6858000"/>
              <a:gd name="connsiteX396" fmla="*/ 2314492 w 7467600"/>
              <a:gd name="connsiteY396" fmla="*/ 6858000 h 6858000"/>
              <a:gd name="connsiteX397" fmla="*/ 2288095 w 7467600"/>
              <a:gd name="connsiteY397" fmla="*/ 6818030 h 6858000"/>
              <a:gd name="connsiteX398" fmla="*/ 2272768 w 7467600"/>
              <a:gd name="connsiteY398" fmla="*/ 6795822 h 6858000"/>
              <a:gd name="connsiteX399" fmla="*/ 2182715 w 7467600"/>
              <a:gd name="connsiteY399" fmla="*/ 6675071 h 6858000"/>
              <a:gd name="connsiteX400" fmla="*/ 2032061 w 7467600"/>
              <a:gd name="connsiteY400" fmla="*/ 6541380 h 6858000"/>
              <a:gd name="connsiteX401" fmla="*/ 2257220 w 7467600"/>
              <a:gd name="connsiteY401" fmla="*/ 6826257 h 6858000"/>
              <a:gd name="connsiteX402" fmla="*/ 2281324 w 7467600"/>
              <a:gd name="connsiteY402" fmla="*/ 6858000 h 6858000"/>
              <a:gd name="connsiteX403" fmla="*/ 2242860 w 7467600"/>
              <a:gd name="connsiteY403" fmla="*/ 6858000 h 6858000"/>
              <a:gd name="connsiteX404" fmla="*/ 2232818 w 7467600"/>
              <a:gd name="connsiteY404" fmla="*/ 6844926 h 6858000"/>
              <a:gd name="connsiteX405" fmla="*/ 1990172 w 7467600"/>
              <a:gd name="connsiteY405" fmla="*/ 6542121 h 6858000"/>
              <a:gd name="connsiteX406" fmla="*/ 2124090 w 7467600"/>
              <a:gd name="connsiteY406" fmla="*/ 6761017 h 6858000"/>
              <a:gd name="connsiteX407" fmla="*/ 2200380 w 7467600"/>
              <a:gd name="connsiteY407" fmla="*/ 6858000 h 6858000"/>
              <a:gd name="connsiteX408" fmla="*/ 2147507 w 7467600"/>
              <a:gd name="connsiteY408" fmla="*/ 6858000 h 6858000"/>
              <a:gd name="connsiteX409" fmla="*/ 2070668 w 7467600"/>
              <a:gd name="connsiteY409" fmla="*/ 6761520 h 6858000"/>
              <a:gd name="connsiteX410" fmla="*/ 1975142 w 7467600"/>
              <a:gd name="connsiteY410" fmla="*/ 6585570 h 6858000"/>
              <a:gd name="connsiteX411" fmla="*/ 2050035 w 7467600"/>
              <a:gd name="connsiteY411" fmla="*/ 6813345 h 6858000"/>
              <a:gd name="connsiteX412" fmla="*/ 2063025 w 7467600"/>
              <a:gd name="connsiteY412" fmla="*/ 6858000 h 6858000"/>
              <a:gd name="connsiteX413" fmla="*/ 2021675 w 7467600"/>
              <a:gd name="connsiteY413" fmla="*/ 6858000 h 6858000"/>
              <a:gd name="connsiteX414" fmla="*/ 2019308 w 7467600"/>
              <a:gd name="connsiteY414" fmla="*/ 6847118 h 6858000"/>
              <a:gd name="connsiteX415" fmla="*/ 1938835 w 7467600"/>
              <a:gd name="connsiteY415" fmla="*/ 6551160 h 6858000"/>
              <a:gd name="connsiteX416" fmla="*/ 1953230 w 7467600"/>
              <a:gd name="connsiteY416" fmla="*/ 6759699 h 6858000"/>
              <a:gd name="connsiteX417" fmla="*/ 1956763 w 7467600"/>
              <a:gd name="connsiteY417" fmla="*/ 6778191 h 6858000"/>
              <a:gd name="connsiteX418" fmla="*/ 1967925 w 7467600"/>
              <a:gd name="connsiteY418" fmla="*/ 6858000 h 6858000"/>
              <a:gd name="connsiteX419" fmla="*/ 1936622 w 7467600"/>
              <a:gd name="connsiteY419" fmla="*/ 6858000 h 6858000"/>
              <a:gd name="connsiteX420" fmla="*/ 1926261 w 7467600"/>
              <a:gd name="connsiteY420" fmla="*/ 6784064 h 6858000"/>
              <a:gd name="connsiteX421" fmla="*/ 1922724 w 7467600"/>
              <a:gd name="connsiteY421" fmla="*/ 6765577 h 6858000"/>
              <a:gd name="connsiteX422" fmla="*/ 1904650 w 7467600"/>
              <a:gd name="connsiteY422" fmla="*/ 6639616 h 6858000"/>
              <a:gd name="connsiteX423" fmla="*/ 1885273 w 7467600"/>
              <a:gd name="connsiteY423" fmla="*/ 6858000 h 6858000"/>
              <a:gd name="connsiteX424" fmla="*/ 1854363 w 7467600"/>
              <a:gd name="connsiteY424" fmla="*/ 6858000 h 6858000"/>
              <a:gd name="connsiteX425" fmla="*/ 1880391 w 7467600"/>
              <a:gd name="connsiteY425" fmla="*/ 6603796 h 6858000"/>
              <a:gd name="connsiteX426" fmla="*/ 1818273 w 7467600"/>
              <a:gd name="connsiteY426" fmla="*/ 6715729 h 6858000"/>
              <a:gd name="connsiteX427" fmla="*/ 1794691 w 7467600"/>
              <a:gd name="connsiteY427" fmla="*/ 6843239 h 6858000"/>
              <a:gd name="connsiteX428" fmla="*/ 1794914 w 7467600"/>
              <a:gd name="connsiteY428" fmla="*/ 6858000 h 6858000"/>
              <a:gd name="connsiteX429" fmla="*/ 1746128 w 7467600"/>
              <a:gd name="connsiteY429" fmla="*/ 6858000 h 6858000"/>
              <a:gd name="connsiteX430" fmla="*/ 1753934 w 7467600"/>
              <a:gd name="connsiteY430" fmla="*/ 6724796 h 6858000"/>
              <a:gd name="connsiteX431" fmla="*/ 1792053 w 7467600"/>
              <a:gd name="connsiteY431" fmla="*/ 6572396 h 6858000"/>
              <a:gd name="connsiteX432" fmla="*/ 1862248 w 7467600"/>
              <a:gd name="connsiteY432" fmla="*/ 6266397 h 6858000"/>
              <a:gd name="connsiteX433" fmla="*/ 1862250 w 7467600"/>
              <a:gd name="connsiteY433" fmla="*/ 6033531 h 6858000"/>
              <a:gd name="connsiteX434" fmla="*/ 1211999 w 7467600"/>
              <a:gd name="connsiteY434" fmla="*/ 6683610 h 6858000"/>
              <a:gd name="connsiteX435" fmla="*/ 1213266 w 7467600"/>
              <a:gd name="connsiteY435" fmla="*/ 6691947 h 6858000"/>
              <a:gd name="connsiteX436" fmla="*/ 1203370 w 7467600"/>
              <a:gd name="connsiteY436" fmla="*/ 6850676 h 6858000"/>
              <a:gd name="connsiteX437" fmla="*/ 1203671 w 7467600"/>
              <a:gd name="connsiteY437" fmla="*/ 6858000 h 6858000"/>
              <a:gd name="connsiteX438" fmla="*/ 1143180 w 7467600"/>
              <a:gd name="connsiteY438" fmla="*/ 6858000 h 6858000"/>
              <a:gd name="connsiteX439" fmla="*/ 1142176 w 7467600"/>
              <a:gd name="connsiteY439" fmla="*/ 6766045 h 6858000"/>
              <a:gd name="connsiteX440" fmla="*/ 1067484 w 7467600"/>
              <a:gd name="connsiteY440" fmla="*/ 6858000 h 6858000"/>
              <a:gd name="connsiteX441" fmla="*/ 953928 w 7467600"/>
              <a:gd name="connsiteY441" fmla="*/ 6858000 h 6858000"/>
              <a:gd name="connsiteX442" fmla="*/ 959715 w 7467600"/>
              <a:gd name="connsiteY442" fmla="*/ 6850185 h 6858000"/>
              <a:gd name="connsiteX443" fmla="*/ 1483788 w 7467600"/>
              <a:gd name="connsiteY443" fmla="*/ 6259174 h 6858000"/>
              <a:gd name="connsiteX444" fmla="*/ 1100671 w 7467600"/>
              <a:gd name="connsiteY444" fmla="*/ 6252137 h 6858000"/>
              <a:gd name="connsiteX445" fmla="*/ 1090144 w 7467600"/>
              <a:gd name="connsiteY445" fmla="*/ 6256748 h 6858000"/>
              <a:gd name="connsiteX446" fmla="*/ 1095872 w 7467600"/>
              <a:gd name="connsiteY446" fmla="*/ 6271892 h 6858000"/>
              <a:gd name="connsiteX447" fmla="*/ 262785 w 7467600"/>
              <a:gd name="connsiteY447" fmla="*/ 6845450 h 6858000"/>
              <a:gd name="connsiteX448" fmla="*/ 209968 w 7467600"/>
              <a:gd name="connsiteY448" fmla="*/ 6770713 h 6858000"/>
              <a:gd name="connsiteX449" fmla="*/ 873460 w 7467600"/>
              <a:gd name="connsiteY449" fmla="*/ 6253768 h 6858000"/>
              <a:gd name="connsiteX450" fmla="*/ 192686 w 7467600"/>
              <a:gd name="connsiteY450" fmla="*/ 5849257 h 6858000"/>
              <a:gd name="connsiteX451" fmla="*/ 4696 w 7467600"/>
              <a:gd name="connsiteY451" fmla="*/ 5697668 h 6858000"/>
              <a:gd name="connsiteX452" fmla="*/ 0 w 7467600"/>
              <a:gd name="connsiteY452" fmla="*/ 5689984 h 6858000"/>
              <a:gd name="connsiteX453" fmla="*/ 0 w 7467600"/>
              <a:gd name="connsiteY453" fmla="*/ 5513472 h 6858000"/>
              <a:gd name="connsiteX454" fmla="*/ 174101 w 7467600"/>
              <a:gd name="connsiteY454" fmla="*/ 5620277 h 6858000"/>
              <a:gd name="connsiteX455" fmla="*/ 891800 w 7467600"/>
              <a:gd name="connsiteY455" fmla="*/ 6036935 h 6858000"/>
              <a:gd name="connsiteX456" fmla="*/ 1072219 w 7467600"/>
              <a:gd name="connsiteY456" fmla="*/ 6169443 h 6858000"/>
              <a:gd name="connsiteX457" fmla="*/ 1074117 w 7467600"/>
              <a:gd name="connsiteY457" fmla="*/ 6170301 h 6858000"/>
              <a:gd name="connsiteX458" fmla="*/ 1083114 w 7467600"/>
              <a:gd name="connsiteY458" fmla="*/ 6174131 h 6858000"/>
              <a:gd name="connsiteX459" fmla="*/ 1543010 w 7467600"/>
              <a:gd name="connsiteY459" fmla="*/ 6191140 h 6858000"/>
              <a:gd name="connsiteX460" fmla="*/ 1551080 w 7467600"/>
              <a:gd name="connsiteY460" fmla="*/ 6195006 h 6858000"/>
              <a:gd name="connsiteX461" fmla="*/ 2345443 w 7467600"/>
              <a:gd name="connsiteY461" fmla="*/ 5549882 h 6858000"/>
              <a:gd name="connsiteX462" fmla="*/ 1721499 w 7467600"/>
              <a:gd name="connsiteY462" fmla="*/ 5599969 h 6858000"/>
              <a:gd name="connsiteX463" fmla="*/ 767716 w 7467600"/>
              <a:gd name="connsiteY463" fmla="*/ 5472768 h 6858000"/>
              <a:gd name="connsiteX464" fmla="*/ 722147 w 7467600"/>
              <a:gd name="connsiteY464" fmla="*/ 5393091 h 6858000"/>
              <a:gd name="connsiteX465" fmla="*/ 1485552 w 7467600"/>
              <a:gd name="connsiteY465" fmla="*/ 5313202 h 6858000"/>
              <a:gd name="connsiteX466" fmla="*/ 2143004 w 7467600"/>
              <a:gd name="connsiteY466" fmla="*/ 5402420 h 6858000"/>
              <a:gd name="connsiteX467" fmla="*/ 1933391 w 7467600"/>
              <a:gd name="connsiteY467" fmla="*/ 5156971 h 6858000"/>
              <a:gd name="connsiteX468" fmla="*/ 1827118 w 7467600"/>
              <a:gd name="connsiteY468" fmla="*/ 4968410 h 6858000"/>
              <a:gd name="connsiteX469" fmla="*/ 1837349 w 7467600"/>
              <a:gd name="connsiteY469" fmla="*/ 4956357 h 6858000"/>
              <a:gd name="connsiteX470" fmla="*/ 2162835 w 7467600"/>
              <a:gd name="connsiteY470" fmla="*/ 5187853 h 6858000"/>
              <a:gd name="connsiteX471" fmla="*/ 2257167 w 7467600"/>
              <a:gd name="connsiteY471" fmla="*/ 5462123 h 6858000"/>
              <a:gd name="connsiteX472" fmla="*/ 2261598 w 7467600"/>
              <a:gd name="connsiteY472" fmla="*/ 5467998 h 6858000"/>
              <a:gd name="connsiteX473" fmla="*/ 2437177 w 7467600"/>
              <a:gd name="connsiteY473" fmla="*/ 5479608 h 6858000"/>
              <a:gd name="connsiteX474" fmla="*/ 2445247 w 7467600"/>
              <a:gd name="connsiteY474" fmla="*/ 5483476 h 6858000"/>
              <a:gd name="connsiteX475" fmla="*/ 2743626 w 7467600"/>
              <a:gd name="connsiteY475" fmla="*/ 5304819 h 6858000"/>
              <a:gd name="connsiteX476" fmla="*/ 3048102 w 7467600"/>
              <a:gd name="connsiteY476" fmla="*/ 5150595 h 6858000"/>
              <a:gd name="connsiteX477" fmla="*/ 1799414 w 7467600"/>
              <a:gd name="connsiteY477" fmla="*/ 4694732 h 6858000"/>
              <a:gd name="connsiteX478" fmla="*/ 1771735 w 7467600"/>
              <a:gd name="connsiteY478" fmla="*/ 4619929 h 6858000"/>
              <a:gd name="connsiteX479" fmla="*/ 3104273 w 7467600"/>
              <a:gd name="connsiteY479" fmla="*/ 5076159 h 6858000"/>
              <a:gd name="connsiteX480" fmla="*/ 3113245 w 7467600"/>
              <a:gd name="connsiteY480" fmla="*/ 5090705 h 6858000"/>
              <a:gd name="connsiteX481" fmla="*/ 3126294 w 7467600"/>
              <a:gd name="connsiteY481" fmla="*/ 5114400 h 6858000"/>
              <a:gd name="connsiteX482" fmla="*/ 3937433 w 7467600"/>
              <a:gd name="connsiteY482" fmla="*/ 4830473 h 6858000"/>
              <a:gd name="connsiteX483" fmla="*/ 3590475 w 7467600"/>
              <a:gd name="connsiteY483" fmla="*/ 4597974 h 6858000"/>
              <a:gd name="connsiteX484" fmla="*/ 3100264 w 7467600"/>
              <a:gd name="connsiteY484" fmla="*/ 4579845 h 6858000"/>
              <a:gd name="connsiteX485" fmla="*/ 2183576 w 7467600"/>
              <a:gd name="connsiteY485" fmla="*/ 4227150 h 6858000"/>
              <a:gd name="connsiteX486" fmla="*/ 2151029 w 7467600"/>
              <a:gd name="connsiteY486" fmla="*/ 4146947 h 6858000"/>
              <a:gd name="connsiteX487" fmla="*/ 3563434 w 7467600"/>
              <a:gd name="connsiteY487" fmla="*/ 4469115 h 6858000"/>
              <a:gd name="connsiteX488" fmla="*/ 3177952 w 7467600"/>
              <a:gd name="connsiteY488" fmla="*/ 3657386 h 6858000"/>
              <a:gd name="connsiteX489" fmla="*/ 3189263 w 7467600"/>
              <a:gd name="connsiteY489" fmla="*/ 3625726 h 6858000"/>
              <a:gd name="connsiteX490" fmla="*/ 3560912 w 7467600"/>
              <a:gd name="connsiteY490" fmla="*/ 4079863 h 6858000"/>
              <a:gd name="connsiteX491" fmla="*/ 3626636 w 7467600"/>
              <a:gd name="connsiteY491" fmla="*/ 4512230 h 6858000"/>
              <a:gd name="connsiteX492" fmla="*/ 3653088 w 7467600"/>
              <a:gd name="connsiteY492" fmla="*/ 4521417 h 6858000"/>
              <a:gd name="connsiteX493" fmla="*/ 3988128 w 7467600"/>
              <a:gd name="connsiteY493" fmla="*/ 4817267 h 6858000"/>
              <a:gd name="connsiteX494" fmla="*/ 4830582 w 7467600"/>
              <a:gd name="connsiteY494" fmla="*/ 4676000 h 6858000"/>
              <a:gd name="connsiteX495" fmla="*/ 4830100 w 7467600"/>
              <a:gd name="connsiteY495" fmla="*/ 4675554 h 6858000"/>
              <a:gd name="connsiteX496" fmla="*/ 4036318 w 7467600"/>
              <a:gd name="connsiteY496" fmla="*/ 4147013 h 6858000"/>
              <a:gd name="connsiteX497" fmla="*/ 3432098 w 7467600"/>
              <a:gd name="connsiteY497" fmla="*/ 3537312 h 6858000"/>
              <a:gd name="connsiteX498" fmla="*/ 3446761 w 7467600"/>
              <a:gd name="connsiteY498" fmla="*/ 3461278 h 6858000"/>
              <a:gd name="connsiteX499" fmla="*/ 4419733 w 7467600"/>
              <a:gd name="connsiteY499" fmla="*/ 3963555 h 6858000"/>
              <a:gd name="connsiteX500" fmla="*/ 4781371 w 7467600"/>
              <a:gd name="connsiteY500" fmla="*/ 4458604 h 6858000"/>
              <a:gd name="connsiteX501" fmla="*/ 4780440 w 7467600"/>
              <a:gd name="connsiteY501" fmla="*/ 4470290 h 6858000"/>
              <a:gd name="connsiteX502" fmla="*/ 4898954 w 7467600"/>
              <a:gd name="connsiteY502" fmla="*/ 4662092 h 6858000"/>
              <a:gd name="connsiteX503" fmla="*/ 4900699 w 7467600"/>
              <a:gd name="connsiteY503" fmla="*/ 4670867 h 6858000"/>
              <a:gd name="connsiteX504" fmla="*/ 5714511 w 7467600"/>
              <a:gd name="connsiteY504" fmla="*/ 4663483 h 6858000"/>
              <a:gd name="connsiteX505" fmla="*/ 5464793 w 7467600"/>
              <a:gd name="connsiteY505" fmla="*/ 4393556 h 6858000"/>
              <a:gd name="connsiteX506" fmla="*/ 5461897 w 7467600"/>
              <a:gd name="connsiteY506" fmla="*/ 4390879 h 6858000"/>
              <a:gd name="connsiteX507" fmla="*/ 4294126 w 7467600"/>
              <a:gd name="connsiteY507" fmla="*/ 3303048 h 6858000"/>
              <a:gd name="connsiteX508" fmla="*/ 4305321 w 7467600"/>
              <a:gd name="connsiteY508" fmla="*/ 3256953 h 6858000"/>
              <a:gd name="connsiteX509" fmla="*/ 4949299 w 7467600"/>
              <a:gd name="connsiteY509" fmla="*/ 3766336 h 6858000"/>
              <a:gd name="connsiteX510" fmla="*/ 5291452 w 7467600"/>
              <a:gd name="connsiteY510" fmla="*/ 4076801 h 6858000"/>
              <a:gd name="connsiteX511" fmla="*/ 5434998 w 7467600"/>
              <a:gd name="connsiteY511" fmla="*/ 4254100 h 6858000"/>
              <a:gd name="connsiteX512" fmla="*/ 5351015 w 7467600"/>
              <a:gd name="connsiteY512" fmla="*/ 3760989 h 6858000"/>
              <a:gd name="connsiteX513" fmla="*/ 5413780 w 7467600"/>
              <a:gd name="connsiteY513" fmla="*/ 2966265 h 6858000"/>
              <a:gd name="connsiteX514" fmla="*/ 5425627 w 7467600"/>
              <a:gd name="connsiteY514" fmla="*/ 2954192 h 6858000"/>
              <a:gd name="connsiteX515" fmla="*/ 6604735 w 7467600"/>
              <a:gd name="connsiteY515" fmla="*/ 2041381 h 6858000"/>
              <a:gd name="connsiteX516" fmla="*/ 7204487 w 7467600"/>
              <a:gd name="connsiteY516" fmla="*/ 2742112 h 6858000"/>
              <a:gd name="connsiteX517" fmla="*/ 7131592 w 7467600"/>
              <a:gd name="connsiteY517" fmla="*/ 2672096 h 6858000"/>
              <a:gd name="connsiteX518" fmla="*/ 6996344 w 7467600"/>
              <a:gd name="connsiteY518" fmla="*/ 2518310 h 6858000"/>
              <a:gd name="connsiteX519" fmla="*/ 6735495 w 7467600"/>
              <a:gd name="connsiteY519" fmla="*/ 2196890 h 6858000"/>
              <a:gd name="connsiteX520" fmla="*/ 6721901 w 7467600"/>
              <a:gd name="connsiteY520" fmla="*/ 2179274 h 6858000"/>
              <a:gd name="connsiteX521" fmla="*/ 6604735 w 7467600"/>
              <a:gd name="connsiteY521" fmla="*/ 2041381 h 6858000"/>
              <a:gd name="connsiteX522" fmla="*/ 6591670 w 7467600"/>
              <a:gd name="connsiteY522" fmla="*/ 1988277 h 6858000"/>
              <a:gd name="connsiteX523" fmla="*/ 6747349 w 7467600"/>
              <a:gd name="connsiteY523" fmla="*/ 2160069 h 6858000"/>
              <a:gd name="connsiteX524" fmla="*/ 6760943 w 7467600"/>
              <a:gd name="connsiteY524" fmla="*/ 2177686 h 6858000"/>
              <a:gd name="connsiteX525" fmla="*/ 7021065 w 7467600"/>
              <a:gd name="connsiteY525" fmla="*/ 2498102 h 6858000"/>
              <a:gd name="connsiteX526" fmla="*/ 7155223 w 7467600"/>
              <a:gd name="connsiteY526" fmla="*/ 2650386 h 6858000"/>
              <a:gd name="connsiteX527" fmla="*/ 7203167 w 7467600"/>
              <a:gd name="connsiteY527" fmla="*/ 2697288 h 6858000"/>
              <a:gd name="connsiteX528" fmla="*/ 6937703 w 7467600"/>
              <a:gd name="connsiteY528" fmla="*/ 2321981 h 6858000"/>
              <a:gd name="connsiteX529" fmla="*/ 6591670 w 7467600"/>
              <a:gd name="connsiteY529" fmla="*/ 1988277 h 6858000"/>
              <a:gd name="connsiteX530" fmla="*/ 5798671 w 7467600"/>
              <a:gd name="connsiteY530" fmla="*/ 1981601 h 6858000"/>
              <a:gd name="connsiteX531" fmla="*/ 5754709 w 7467600"/>
              <a:gd name="connsiteY531" fmla="*/ 2071454 h 6858000"/>
              <a:gd name="connsiteX532" fmla="*/ 5763044 w 7467600"/>
              <a:gd name="connsiteY532" fmla="*/ 2842206 h 6858000"/>
              <a:gd name="connsiteX533" fmla="*/ 5764974 w 7467600"/>
              <a:gd name="connsiteY533" fmla="*/ 2799609 h 6858000"/>
              <a:gd name="connsiteX534" fmla="*/ 5767665 w 7467600"/>
              <a:gd name="connsiteY534" fmla="*/ 2666409 h 6858000"/>
              <a:gd name="connsiteX535" fmla="*/ 5763055 w 7467600"/>
              <a:gd name="connsiteY535" fmla="*/ 2579705 h 6858000"/>
              <a:gd name="connsiteX536" fmla="*/ 5758079 w 7467600"/>
              <a:gd name="connsiteY536" fmla="*/ 2492508 h 6858000"/>
              <a:gd name="connsiteX537" fmla="*/ 5779325 w 7467600"/>
              <a:gd name="connsiteY537" fmla="*/ 2197069 h 6858000"/>
              <a:gd name="connsiteX538" fmla="*/ 5798671 w 7467600"/>
              <a:gd name="connsiteY538" fmla="*/ 1981601 h 6858000"/>
              <a:gd name="connsiteX539" fmla="*/ 5829202 w 7467600"/>
              <a:gd name="connsiteY539" fmla="*/ 1971679 h 6858000"/>
              <a:gd name="connsiteX540" fmla="*/ 5809558 w 7467600"/>
              <a:gd name="connsiteY540" fmla="*/ 2198043 h 6858000"/>
              <a:gd name="connsiteX541" fmla="*/ 5788653 w 7467600"/>
              <a:gd name="connsiteY541" fmla="*/ 2489430 h 6858000"/>
              <a:gd name="connsiteX542" fmla="*/ 5793439 w 7467600"/>
              <a:gd name="connsiteY542" fmla="*/ 2575235 h 6858000"/>
              <a:gd name="connsiteX543" fmla="*/ 5796837 w 7467600"/>
              <a:gd name="connsiteY543" fmla="*/ 2637633 h 6858000"/>
              <a:gd name="connsiteX544" fmla="*/ 5818614 w 7467600"/>
              <a:gd name="connsiteY544" fmla="*/ 2473055 h 6858000"/>
              <a:gd name="connsiteX545" fmla="*/ 5829202 w 7467600"/>
              <a:gd name="connsiteY545" fmla="*/ 1971679 h 6858000"/>
              <a:gd name="connsiteX546" fmla="*/ 5911389 w 7467600"/>
              <a:gd name="connsiteY546" fmla="*/ 1898371 h 6858000"/>
              <a:gd name="connsiteX547" fmla="*/ 6237627 w 7467600"/>
              <a:gd name="connsiteY547" fmla="*/ 2231921 h 6858000"/>
              <a:gd name="connsiteX548" fmla="*/ 5911389 w 7467600"/>
              <a:gd name="connsiteY548" fmla="*/ 1898371 h 6858000"/>
              <a:gd name="connsiteX549" fmla="*/ 6944437 w 7467600"/>
              <a:gd name="connsiteY549" fmla="*/ 1575402 h 6858000"/>
              <a:gd name="connsiteX550" fmla="*/ 6304730 w 7467600"/>
              <a:gd name="connsiteY550" fmla="*/ 1766654 h 6858000"/>
              <a:gd name="connsiteX551" fmla="*/ 6944437 w 7467600"/>
              <a:gd name="connsiteY551" fmla="*/ 1575402 h 6858000"/>
              <a:gd name="connsiteX552" fmla="*/ 7019523 w 7467600"/>
              <a:gd name="connsiteY552" fmla="*/ 1519450 h 6858000"/>
              <a:gd name="connsiteX553" fmla="*/ 6298091 w 7467600"/>
              <a:gd name="connsiteY553" fmla="*/ 1737122 h 6858000"/>
              <a:gd name="connsiteX554" fmla="*/ 7019523 w 7467600"/>
              <a:gd name="connsiteY554" fmla="*/ 1519450 h 6858000"/>
              <a:gd name="connsiteX555" fmla="*/ 2399523 w 7467600"/>
              <a:gd name="connsiteY555" fmla="*/ 1428234 h 6858000"/>
              <a:gd name="connsiteX556" fmla="*/ 2224982 w 7467600"/>
              <a:gd name="connsiteY556" fmla="*/ 1826201 h 6858000"/>
              <a:gd name="connsiteX557" fmla="*/ 2096099 w 7467600"/>
              <a:gd name="connsiteY557" fmla="*/ 2345900 h 6858000"/>
              <a:gd name="connsiteX558" fmla="*/ 2283317 w 7467600"/>
              <a:gd name="connsiteY558" fmla="*/ 1796925 h 6858000"/>
              <a:gd name="connsiteX559" fmla="*/ 2399523 w 7467600"/>
              <a:gd name="connsiteY559" fmla="*/ 1428234 h 6858000"/>
              <a:gd name="connsiteX560" fmla="*/ 2448558 w 7467600"/>
              <a:gd name="connsiteY560" fmla="*/ 1373435 h 6858000"/>
              <a:gd name="connsiteX561" fmla="*/ 2312521 w 7467600"/>
              <a:gd name="connsiteY561" fmla="*/ 1806140 h 6858000"/>
              <a:gd name="connsiteX562" fmla="*/ 2127533 w 7467600"/>
              <a:gd name="connsiteY562" fmla="*/ 2348380 h 6858000"/>
              <a:gd name="connsiteX563" fmla="*/ 2358080 w 7467600"/>
              <a:gd name="connsiteY563" fmla="*/ 1866134 h 6858000"/>
              <a:gd name="connsiteX564" fmla="*/ 2407436 w 7467600"/>
              <a:gd name="connsiteY564" fmla="*/ 1651070 h 6858000"/>
              <a:gd name="connsiteX565" fmla="*/ 2448558 w 7467600"/>
              <a:gd name="connsiteY565" fmla="*/ 1373435 h 6858000"/>
              <a:gd name="connsiteX566" fmla="*/ 278707 w 7467600"/>
              <a:gd name="connsiteY566" fmla="*/ 1352270 h 6858000"/>
              <a:gd name="connsiteX567" fmla="*/ 321570 w 7467600"/>
              <a:gd name="connsiteY567" fmla="*/ 1861610 h 6858000"/>
              <a:gd name="connsiteX568" fmla="*/ 294281 w 7467600"/>
              <a:gd name="connsiteY568" fmla="*/ 1440658 h 6858000"/>
              <a:gd name="connsiteX569" fmla="*/ 278707 w 7467600"/>
              <a:gd name="connsiteY569" fmla="*/ 1352270 h 6858000"/>
              <a:gd name="connsiteX570" fmla="*/ 1423821 w 7467600"/>
              <a:gd name="connsiteY570" fmla="*/ 1351958 h 6858000"/>
              <a:gd name="connsiteX571" fmla="*/ 1638521 w 7467600"/>
              <a:gd name="connsiteY571" fmla="*/ 1908470 h 6858000"/>
              <a:gd name="connsiteX572" fmla="*/ 1754199 w 7467600"/>
              <a:gd name="connsiteY572" fmla="*/ 2149284 h 6858000"/>
              <a:gd name="connsiteX573" fmla="*/ 1908359 w 7467600"/>
              <a:gd name="connsiteY573" fmla="*/ 2364988 h 6858000"/>
              <a:gd name="connsiteX574" fmla="*/ 1647661 w 7467600"/>
              <a:gd name="connsiteY574" fmla="*/ 1825945 h 6858000"/>
              <a:gd name="connsiteX575" fmla="*/ 1423821 w 7467600"/>
              <a:gd name="connsiteY575" fmla="*/ 1351958 h 6858000"/>
              <a:gd name="connsiteX576" fmla="*/ 1431890 w 7467600"/>
              <a:gd name="connsiteY576" fmla="*/ 1306475 h 6858000"/>
              <a:gd name="connsiteX577" fmla="*/ 1507597 w 7467600"/>
              <a:gd name="connsiteY577" fmla="*/ 1446132 h 6858000"/>
              <a:gd name="connsiteX578" fmla="*/ 1674586 w 7467600"/>
              <a:gd name="connsiteY578" fmla="*/ 1813832 h 6858000"/>
              <a:gd name="connsiteX579" fmla="*/ 1815950 w 7467600"/>
              <a:gd name="connsiteY579" fmla="*/ 2128564 h 6858000"/>
              <a:gd name="connsiteX580" fmla="*/ 1984242 w 7467600"/>
              <a:gd name="connsiteY580" fmla="*/ 2430829 h 6858000"/>
              <a:gd name="connsiteX581" fmla="*/ 2014023 w 7467600"/>
              <a:gd name="connsiteY581" fmla="*/ 2450995 h 6858000"/>
              <a:gd name="connsiteX582" fmla="*/ 1747337 w 7467600"/>
              <a:gd name="connsiteY582" fmla="*/ 1855264 h 6858000"/>
              <a:gd name="connsiteX583" fmla="*/ 1533749 w 7467600"/>
              <a:gd name="connsiteY583" fmla="*/ 1478656 h 6858000"/>
              <a:gd name="connsiteX584" fmla="*/ 1431890 w 7467600"/>
              <a:gd name="connsiteY584" fmla="*/ 1306475 h 6858000"/>
              <a:gd name="connsiteX585" fmla="*/ 5052692 w 7467600"/>
              <a:gd name="connsiteY585" fmla="*/ 1292994 h 6858000"/>
              <a:gd name="connsiteX586" fmla="*/ 5200661 w 7467600"/>
              <a:gd name="connsiteY586" fmla="*/ 1635186 h 6858000"/>
              <a:gd name="connsiteX587" fmla="*/ 5297138 w 7467600"/>
              <a:gd name="connsiteY587" fmla="*/ 1906351 h 6858000"/>
              <a:gd name="connsiteX588" fmla="*/ 5052692 w 7467600"/>
              <a:gd name="connsiteY588" fmla="*/ 1292994 h 6858000"/>
              <a:gd name="connsiteX589" fmla="*/ 5009948 w 7467600"/>
              <a:gd name="connsiteY589" fmla="*/ 1273619 h 6858000"/>
              <a:gd name="connsiteX590" fmla="*/ 5121777 w 7467600"/>
              <a:gd name="connsiteY590" fmla="*/ 1654213 h 6858000"/>
              <a:gd name="connsiteX591" fmla="*/ 5293545 w 7467600"/>
              <a:gd name="connsiteY591" fmla="*/ 2072247 h 6858000"/>
              <a:gd name="connsiteX592" fmla="*/ 5294042 w 7467600"/>
              <a:gd name="connsiteY592" fmla="*/ 2065019 h 6858000"/>
              <a:gd name="connsiteX593" fmla="*/ 5171936 w 7467600"/>
              <a:gd name="connsiteY593" fmla="*/ 1647613 h 6858000"/>
              <a:gd name="connsiteX594" fmla="*/ 5009948 w 7467600"/>
              <a:gd name="connsiteY594" fmla="*/ 1273619 h 6858000"/>
              <a:gd name="connsiteX595" fmla="*/ 655236 w 7467600"/>
              <a:gd name="connsiteY595" fmla="*/ 1268632 h 6858000"/>
              <a:gd name="connsiteX596" fmla="*/ 839521 w 7467600"/>
              <a:gd name="connsiteY596" fmla="*/ 1685315 h 6858000"/>
              <a:gd name="connsiteX597" fmla="*/ 1109416 w 7467600"/>
              <a:gd name="connsiteY597" fmla="*/ 2061663 h 6858000"/>
              <a:gd name="connsiteX598" fmla="*/ 1298300 w 7467600"/>
              <a:gd name="connsiteY598" fmla="*/ 2247742 h 6858000"/>
              <a:gd name="connsiteX599" fmla="*/ 1125871 w 7467600"/>
              <a:gd name="connsiteY599" fmla="*/ 1989513 h 6858000"/>
              <a:gd name="connsiteX600" fmla="*/ 981574 w 7467600"/>
              <a:gd name="connsiteY600" fmla="*/ 1783157 h 6858000"/>
              <a:gd name="connsiteX601" fmla="*/ 922198 w 7467600"/>
              <a:gd name="connsiteY601" fmla="*/ 1677437 h 6858000"/>
              <a:gd name="connsiteX602" fmla="*/ 869293 w 7467600"/>
              <a:gd name="connsiteY602" fmla="*/ 1583214 h 6858000"/>
              <a:gd name="connsiteX603" fmla="*/ 751431 w 7467600"/>
              <a:gd name="connsiteY603" fmla="*/ 1405731 h 6858000"/>
              <a:gd name="connsiteX604" fmla="*/ 655236 w 7467600"/>
              <a:gd name="connsiteY604" fmla="*/ 1268632 h 6858000"/>
              <a:gd name="connsiteX605" fmla="*/ 6516292 w 7467600"/>
              <a:gd name="connsiteY605" fmla="*/ 1263064 h 6858000"/>
              <a:gd name="connsiteX606" fmla="*/ 5736320 w 7467600"/>
              <a:gd name="connsiteY606" fmla="*/ 1501803 h 6858000"/>
              <a:gd name="connsiteX607" fmla="*/ 6516292 w 7467600"/>
              <a:gd name="connsiteY607" fmla="*/ 1263064 h 6858000"/>
              <a:gd name="connsiteX608" fmla="*/ 291466 w 7467600"/>
              <a:gd name="connsiteY608" fmla="*/ 1250369 h 6858000"/>
              <a:gd name="connsiteX609" fmla="*/ 323180 w 7467600"/>
              <a:gd name="connsiteY609" fmla="*/ 1435283 h 6858000"/>
              <a:gd name="connsiteX610" fmla="*/ 349381 w 7467600"/>
              <a:gd name="connsiteY610" fmla="*/ 1875041 h 6858000"/>
              <a:gd name="connsiteX611" fmla="*/ 374363 w 7467600"/>
              <a:gd name="connsiteY611" fmla="*/ 1506494 h 6858000"/>
              <a:gd name="connsiteX612" fmla="*/ 302168 w 7467600"/>
              <a:gd name="connsiteY612" fmla="*/ 1274495 h 6858000"/>
              <a:gd name="connsiteX613" fmla="*/ 291466 w 7467600"/>
              <a:gd name="connsiteY613" fmla="*/ 1250369 h 6858000"/>
              <a:gd name="connsiteX614" fmla="*/ 678222 w 7467600"/>
              <a:gd name="connsiteY614" fmla="*/ 1248670 h 6858000"/>
              <a:gd name="connsiteX615" fmla="*/ 775536 w 7467600"/>
              <a:gd name="connsiteY615" fmla="*/ 1388015 h 6858000"/>
              <a:gd name="connsiteX616" fmla="*/ 894529 w 7467600"/>
              <a:gd name="connsiteY616" fmla="*/ 1567739 h 6858000"/>
              <a:gd name="connsiteX617" fmla="*/ 948000 w 7467600"/>
              <a:gd name="connsiteY617" fmla="*/ 1663088 h 6858000"/>
              <a:gd name="connsiteX618" fmla="*/ 1006812 w 7467600"/>
              <a:gd name="connsiteY618" fmla="*/ 1767683 h 6858000"/>
              <a:gd name="connsiteX619" fmla="*/ 1149133 w 7467600"/>
              <a:gd name="connsiteY619" fmla="*/ 1971513 h 6858000"/>
              <a:gd name="connsiteX620" fmla="*/ 1333952 w 7467600"/>
              <a:gd name="connsiteY620" fmla="*/ 2251620 h 6858000"/>
              <a:gd name="connsiteX621" fmla="*/ 1337329 w 7467600"/>
              <a:gd name="connsiteY621" fmla="*/ 2258350 h 6858000"/>
              <a:gd name="connsiteX622" fmla="*/ 1014726 w 7467600"/>
              <a:gd name="connsiteY622" fmla="*/ 1615556 h 6858000"/>
              <a:gd name="connsiteX623" fmla="*/ 678222 w 7467600"/>
              <a:gd name="connsiteY623" fmla="*/ 1248670 h 6858000"/>
              <a:gd name="connsiteX624" fmla="*/ 6691602 w 7467600"/>
              <a:gd name="connsiteY624" fmla="*/ 1140573 h 6858000"/>
              <a:gd name="connsiteX625" fmla="*/ 6571100 w 7467600"/>
              <a:gd name="connsiteY625" fmla="*/ 1183662 h 6858000"/>
              <a:gd name="connsiteX626" fmla="*/ 6241687 w 7467600"/>
              <a:gd name="connsiteY626" fmla="*/ 1257600 h 6858000"/>
              <a:gd name="connsiteX627" fmla="*/ 5693009 w 7467600"/>
              <a:gd name="connsiteY627" fmla="*/ 1478256 h 6858000"/>
              <a:gd name="connsiteX628" fmla="*/ 6548420 w 7467600"/>
              <a:gd name="connsiteY628" fmla="*/ 1214599 h 6858000"/>
              <a:gd name="connsiteX629" fmla="*/ 6605473 w 7467600"/>
              <a:gd name="connsiteY629" fmla="*/ 1184686 h 6858000"/>
              <a:gd name="connsiteX630" fmla="*/ 6691602 w 7467600"/>
              <a:gd name="connsiteY630" fmla="*/ 1140573 h 6858000"/>
              <a:gd name="connsiteX631" fmla="*/ 4002475 w 7467600"/>
              <a:gd name="connsiteY631" fmla="*/ 1037802 h 6858000"/>
              <a:gd name="connsiteX632" fmla="*/ 4000324 w 7467600"/>
              <a:gd name="connsiteY632" fmla="*/ 1039362 h 6858000"/>
              <a:gd name="connsiteX633" fmla="*/ 4002862 w 7467600"/>
              <a:gd name="connsiteY633" fmla="*/ 1042866 h 6858000"/>
              <a:gd name="connsiteX634" fmla="*/ 4002475 w 7467600"/>
              <a:gd name="connsiteY634" fmla="*/ 1037802 h 6858000"/>
              <a:gd name="connsiteX635" fmla="*/ 506322 w 7467600"/>
              <a:gd name="connsiteY635" fmla="*/ 1020997 h 6858000"/>
              <a:gd name="connsiteX636" fmla="*/ 533068 w 7467600"/>
              <a:gd name="connsiteY636" fmla="*/ 1029409 h 6858000"/>
              <a:gd name="connsiteX637" fmla="*/ 1232525 w 7467600"/>
              <a:gd name="connsiteY637" fmla="*/ 1804675 h 6858000"/>
              <a:gd name="connsiteX638" fmla="*/ 1388858 w 7467600"/>
              <a:gd name="connsiteY638" fmla="*/ 2368011 h 6858000"/>
              <a:gd name="connsiteX639" fmla="*/ 1384098 w 7467600"/>
              <a:gd name="connsiteY639" fmla="*/ 2378125 h 6858000"/>
              <a:gd name="connsiteX640" fmla="*/ 1425393 w 7467600"/>
              <a:gd name="connsiteY640" fmla="*/ 2589124 h 6858000"/>
              <a:gd name="connsiteX641" fmla="*/ 1424001 w 7467600"/>
              <a:gd name="connsiteY641" fmla="*/ 2597541 h 6858000"/>
              <a:gd name="connsiteX642" fmla="*/ 2152729 w 7467600"/>
              <a:gd name="connsiteY642" fmla="*/ 2864487 h 6858000"/>
              <a:gd name="connsiteX643" fmla="*/ 2020609 w 7467600"/>
              <a:gd name="connsiteY643" fmla="*/ 2539671 h 6858000"/>
              <a:gd name="connsiteX644" fmla="*/ 2018920 w 7467600"/>
              <a:gd name="connsiteY644" fmla="*/ 2536309 h 6858000"/>
              <a:gd name="connsiteX645" fmla="*/ 1342441 w 7467600"/>
              <a:gd name="connsiteY645" fmla="*/ 1173017 h 6858000"/>
              <a:gd name="connsiteX646" fmla="*/ 1367925 w 7467600"/>
              <a:gd name="connsiteY646" fmla="*/ 1135648 h 6858000"/>
              <a:gd name="connsiteX647" fmla="*/ 1771401 w 7467600"/>
              <a:gd name="connsiteY647" fmla="*/ 1806673 h 6858000"/>
              <a:gd name="connsiteX648" fmla="*/ 1972385 w 7467600"/>
              <a:gd name="connsiteY648" fmla="*/ 2198735 h 6858000"/>
              <a:gd name="connsiteX649" fmla="*/ 2040892 w 7467600"/>
              <a:gd name="connsiteY649" fmla="*/ 2405205 h 6858000"/>
              <a:gd name="connsiteX650" fmla="*/ 2131689 w 7467600"/>
              <a:gd name="connsiteY650" fmla="*/ 1936926 h 6858000"/>
              <a:gd name="connsiteX651" fmla="*/ 2454820 w 7467600"/>
              <a:gd name="connsiteY651" fmla="*/ 1248808 h 6858000"/>
              <a:gd name="connsiteX652" fmla="*/ 2492512 w 7467600"/>
              <a:gd name="connsiteY652" fmla="*/ 1302920 h 6858000"/>
              <a:gd name="connsiteX653" fmla="*/ 2081216 w 7467600"/>
              <a:gd name="connsiteY653" fmla="*/ 2527513 h 6858000"/>
              <a:gd name="connsiteX654" fmla="*/ 2081211 w 7467600"/>
              <a:gd name="connsiteY654" fmla="*/ 2528916 h 6858000"/>
              <a:gd name="connsiteX655" fmla="*/ 2199067 w 7467600"/>
              <a:gd name="connsiteY655" fmla="*/ 2884061 h 6858000"/>
              <a:gd name="connsiteX656" fmla="*/ 3192586 w 7467600"/>
              <a:gd name="connsiteY656" fmla="*/ 3411496 h 6858000"/>
              <a:gd name="connsiteX657" fmla="*/ 3182620 w 7467600"/>
              <a:gd name="connsiteY657" fmla="*/ 3483279 h 6858000"/>
              <a:gd name="connsiteX658" fmla="*/ 2435119 w 7467600"/>
              <a:gd name="connsiteY658" fmla="*/ 3080173 h 6858000"/>
              <a:gd name="connsiteX659" fmla="*/ 2410152 w 7467600"/>
              <a:gd name="connsiteY659" fmla="*/ 3063751 h 6858000"/>
              <a:gd name="connsiteX660" fmla="*/ 2408099 w 7467600"/>
              <a:gd name="connsiteY660" fmla="*/ 3064403 h 6858000"/>
              <a:gd name="connsiteX661" fmla="*/ 2407218 w 7467600"/>
              <a:gd name="connsiteY661" fmla="*/ 3070324 h 6858000"/>
              <a:gd name="connsiteX662" fmla="*/ 2380138 w 7467600"/>
              <a:gd name="connsiteY662" fmla="*/ 3099341 h 6858000"/>
              <a:gd name="connsiteX663" fmla="*/ 1765923 w 7467600"/>
              <a:gd name="connsiteY663" fmla="*/ 3581043 h 6858000"/>
              <a:gd name="connsiteX664" fmla="*/ 1702258 w 7467600"/>
              <a:gd name="connsiteY664" fmla="*/ 3612286 h 6858000"/>
              <a:gd name="connsiteX665" fmla="*/ 1538370 w 7467600"/>
              <a:gd name="connsiteY665" fmla="*/ 3811804 h 6858000"/>
              <a:gd name="connsiteX666" fmla="*/ 542867 w 7467600"/>
              <a:gd name="connsiteY666" fmla="*/ 4944092 h 6858000"/>
              <a:gd name="connsiteX667" fmla="*/ 515800 w 7467600"/>
              <a:gd name="connsiteY667" fmla="*/ 4862180 h 6858000"/>
              <a:gd name="connsiteX668" fmla="*/ 909145 w 7467600"/>
              <a:gd name="connsiteY668" fmla="*/ 4199225 h 6858000"/>
              <a:gd name="connsiteX669" fmla="*/ 1214067 w 7467600"/>
              <a:gd name="connsiteY669" fmla="*/ 3908561 h 6858000"/>
              <a:gd name="connsiteX670" fmla="*/ 640967 w 7467600"/>
              <a:gd name="connsiteY670" fmla="*/ 4105601 h 6858000"/>
              <a:gd name="connsiteX671" fmla="*/ 112563 w 7467600"/>
              <a:gd name="connsiteY671" fmla="*/ 4396952 h 6858000"/>
              <a:gd name="connsiteX672" fmla="*/ 0 w 7467600"/>
              <a:gd name="connsiteY672" fmla="*/ 4466006 h 6858000"/>
              <a:gd name="connsiteX673" fmla="*/ 0 w 7467600"/>
              <a:gd name="connsiteY673" fmla="*/ 4233763 h 6858000"/>
              <a:gd name="connsiteX674" fmla="*/ 36881 w 7467600"/>
              <a:gd name="connsiteY674" fmla="*/ 4200118 h 6858000"/>
              <a:gd name="connsiteX675" fmla="*/ 910534 w 7467600"/>
              <a:gd name="connsiteY675" fmla="*/ 3629753 h 6858000"/>
              <a:gd name="connsiteX676" fmla="*/ 1578717 w 7467600"/>
              <a:gd name="connsiteY676" fmla="*/ 3575982 h 6858000"/>
              <a:gd name="connsiteX677" fmla="*/ 2338780 w 7467600"/>
              <a:gd name="connsiteY677" fmla="*/ 3033725 h 6858000"/>
              <a:gd name="connsiteX678" fmla="*/ 1807991 w 7467600"/>
              <a:gd name="connsiteY678" fmla="*/ 2807184 h 6858000"/>
              <a:gd name="connsiteX679" fmla="*/ 1416358 w 7467600"/>
              <a:gd name="connsiteY679" fmla="*/ 3112571 h 6858000"/>
              <a:gd name="connsiteX680" fmla="*/ 939066 w 7467600"/>
              <a:gd name="connsiteY680" fmla="*/ 3378798 h 6858000"/>
              <a:gd name="connsiteX681" fmla="*/ 115099 w 7467600"/>
              <a:gd name="connsiteY681" fmla="*/ 3607650 h 6858000"/>
              <a:gd name="connsiteX682" fmla="*/ 97284 w 7467600"/>
              <a:gd name="connsiteY682" fmla="*/ 3520393 h 6858000"/>
              <a:gd name="connsiteX683" fmla="*/ 922050 w 7467600"/>
              <a:gd name="connsiteY683" fmla="*/ 3074867 h 6858000"/>
              <a:gd name="connsiteX684" fmla="*/ 1405265 w 7467600"/>
              <a:gd name="connsiteY684" fmla="*/ 3016319 h 6858000"/>
              <a:gd name="connsiteX685" fmla="*/ 1407512 w 7467600"/>
              <a:gd name="connsiteY685" fmla="*/ 3018001 h 6858000"/>
              <a:gd name="connsiteX686" fmla="*/ 1726266 w 7467600"/>
              <a:gd name="connsiteY686" fmla="*/ 2777274 h 6858000"/>
              <a:gd name="connsiteX687" fmla="*/ 625390 w 7467600"/>
              <a:gd name="connsiteY687" fmla="*/ 2514541 h 6858000"/>
              <a:gd name="connsiteX688" fmla="*/ 619799 w 7467600"/>
              <a:gd name="connsiteY688" fmla="*/ 2527180 h 6858000"/>
              <a:gd name="connsiteX689" fmla="*/ 310030 w 7467600"/>
              <a:gd name="connsiteY689" fmla="*/ 2771818 h 6858000"/>
              <a:gd name="connsiteX690" fmla="*/ 173877 w 7467600"/>
              <a:gd name="connsiteY690" fmla="*/ 2937056 h 6858000"/>
              <a:gd name="connsiteX691" fmla="*/ 77889 w 7467600"/>
              <a:gd name="connsiteY691" fmla="*/ 3138440 h 6858000"/>
              <a:gd name="connsiteX692" fmla="*/ 0 w 7467600"/>
              <a:gd name="connsiteY692" fmla="*/ 3271395 h 6858000"/>
              <a:gd name="connsiteX693" fmla="*/ 0 w 7467600"/>
              <a:gd name="connsiteY693" fmla="*/ 3153002 h 6858000"/>
              <a:gd name="connsiteX694" fmla="*/ 2386 w 7467600"/>
              <a:gd name="connsiteY694" fmla="*/ 3149203 h 6858000"/>
              <a:gd name="connsiteX695" fmla="*/ 89753 w 7467600"/>
              <a:gd name="connsiteY695" fmla="*/ 2987702 h 6858000"/>
              <a:gd name="connsiteX696" fmla="*/ 76869 w 7467600"/>
              <a:gd name="connsiteY696" fmla="*/ 3005404 h 6858000"/>
              <a:gd name="connsiteX697" fmla="*/ 32049 w 7467600"/>
              <a:gd name="connsiteY697" fmla="*/ 3065814 h 6858000"/>
              <a:gd name="connsiteX698" fmla="*/ 0 w 7467600"/>
              <a:gd name="connsiteY698" fmla="*/ 3108744 h 6858000"/>
              <a:gd name="connsiteX699" fmla="*/ 0 w 7467600"/>
              <a:gd name="connsiteY699" fmla="*/ 3058059 h 6858000"/>
              <a:gd name="connsiteX700" fmla="*/ 7610 w 7467600"/>
              <a:gd name="connsiteY700" fmla="*/ 3047889 h 6858000"/>
              <a:gd name="connsiteX701" fmla="*/ 52419 w 7467600"/>
              <a:gd name="connsiteY701" fmla="*/ 2987479 h 6858000"/>
              <a:gd name="connsiteX702" fmla="*/ 59142 w 7467600"/>
              <a:gd name="connsiteY702" fmla="*/ 2978488 h 6858000"/>
              <a:gd name="connsiteX703" fmla="*/ 0 w 7467600"/>
              <a:gd name="connsiteY703" fmla="*/ 3015334 h 6858000"/>
              <a:gd name="connsiteX704" fmla="*/ 0 w 7467600"/>
              <a:gd name="connsiteY704" fmla="*/ 2914286 h 6858000"/>
              <a:gd name="connsiteX705" fmla="*/ 36383 w 7467600"/>
              <a:gd name="connsiteY705" fmla="*/ 2901128 h 6858000"/>
              <a:gd name="connsiteX706" fmla="*/ 156329 w 7467600"/>
              <a:gd name="connsiteY706" fmla="*/ 2840533 h 6858000"/>
              <a:gd name="connsiteX707" fmla="*/ 358355 w 7467600"/>
              <a:gd name="connsiteY707" fmla="*/ 2620471 h 6858000"/>
              <a:gd name="connsiteX708" fmla="*/ 510577 w 7467600"/>
              <a:gd name="connsiteY708" fmla="*/ 2501244 h 6858000"/>
              <a:gd name="connsiteX709" fmla="*/ 211967 w 7467600"/>
              <a:gd name="connsiteY709" fmla="*/ 2479171 h 6858000"/>
              <a:gd name="connsiteX710" fmla="*/ 0 w 7467600"/>
              <a:gd name="connsiteY710" fmla="*/ 2476398 h 6858000"/>
              <a:gd name="connsiteX711" fmla="*/ 0 w 7467600"/>
              <a:gd name="connsiteY711" fmla="*/ 2389189 h 6858000"/>
              <a:gd name="connsiteX712" fmla="*/ 103062 w 7467600"/>
              <a:gd name="connsiteY712" fmla="*/ 2389518 h 6858000"/>
              <a:gd name="connsiteX713" fmla="*/ 510734 w 7467600"/>
              <a:gd name="connsiteY713" fmla="*/ 2416201 h 6858000"/>
              <a:gd name="connsiteX714" fmla="*/ 279257 w 7467600"/>
              <a:gd name="connsiteY714" fmla="*/ 2092102 h 6858000"/>
              <a:gd name="connsiteX715" fmla="*/ 65265 w 7467600"/>
              <a:gd name="connsiteY715" fmla="*/ 2006049 h 6858000"/>
              <a:gd name="connsiteX716" fmla="*/ 0 w 7467600"/>
              <a:gd name="connsiteY716" fmla="*/ 1982532 h 6858000"/>
              <a:gd name="connsiteX717" fmla="*/ 0 w 7467600"/>
              <a:gd name="connsiteY717" fmla="*/ 1912789 h 6858000"/>
              <a:gd name="connsiteX718" fmla="*/ 97460 w 7467600"/>
              <a:gd name="connsiteY718" fmla="*/ 1953725 h 6858000"/>
              <a:gd name="connsiteX719" fmla="*/ 221272 w 7467600"/>
              <a:gd name="connsiteY719" fmla="*/ 1980766 h 6858000"/>
              <a:gd name="connsiteX720" fmla="*/ 116765 w 7467600"/>
              <a:gd name="connsiteY720" fmla="*/ 1911033 h 6858000"/>
              <a:gd name="connsiteX721" fmla="*/ 16405 w 7467600"/>
              <a:gd name="connsiteY721" fmla="*/ 1803412 h 6858000"/>
              <a:gd name="connsiteX722" fmla="*/ 0 w 7467600"/>
              <a:gd name="connsiteY722" fmla="*/ 1784777 h 6858000"/>
              <a:gd name="connsiteX723" fmla="*/ 0 w 7467600"/>
              <a:gd name="connsiteY723" fmla="*/ 1740082 h 6858000"/>
              <a:gd name="connsiteX724" fmla="*/ 39394 w 7467600"/>
              <a:gd name="connsiteY724" fmla="*/ 1784856 h 6858000"/>
              <a:gd name="connsiteX725" fmla="*/ 135813 w 7467600"/>
              <a:gd name="connsiteY725" fmla="*/ 1888838 h 6858000"/>
              <a:gd name="connsiteX726" fmla="*/ 242575 w 7467600"/>
              <a:gd name="connsiteY726" fmla="*/ 1958841 h 6858000"/>
              <a:gd name="connsiteX727" fmla="*/ 82197 w 7467600"/>
              <a:gd name="connsiteY727" fmla="*/ 1754826 h 6858000"/>
              <a:gd name="connsiteX728" fmla="*/ 0 w 7467600"/>
              <a:gd name="connsiteY728" fmla="*/ 1679650 h 6858000"/>
              <a:gd name="connsiteX729" fmla="*/ 0 w 7467600"/>
              <a:gd name="connsiteY729" fmla="*/ 1602463 h 6858000"/>
              <a:gd name="connsiteX730" fmla="*/ 84689 w 7467600"/>
              <a:gd name="connsiteY730" fmla="*/ 1677442 h 6858000"/>
              <a:gd name="connsiteX731" fmla="*/ 298437 w 7467600"/>
              <a:gd name="connsiteY731" fmla="*/ 1968019 h 6858000"/>
              <a:gd name="connsiteX732" fmla="*/ 227269 w 7467600"/>
              <a:gd name="connsiteY732" fmla="*/ 1114064 h 6858000"/>
              <a:gd name="connsiteX733" fmla="*/ 248003 w 7467600"/>
              <a:gd name="connsiteY733" fmla="*/ 1089613 h 6858000"/>
              <a:gd name="connsiteX734" fmla="*/ 427020 w 7467600"/>
              <a:gd name="connsiteY734" fmla="*/ 1619803 h 6858000"/>
              <a:gd name="connsiteX735" fmla="*/ 340345 w 7467600"/>
              <a:gd name="connsiteY735" fmla="*/ 2027739 h 6858000"/>
              <a:gd name="connsiteX736" fmla="*/ 360865 w 7467600"/>
              <a:gd name="connsiteY736" fmla="*/ 2044827 h 6858000"/>
              <a:gd name="connsiteX737" fmla="*/ 560414 w 7467600"/>
              <a:gd name="connsiteY737" fmla="*/ 2421457 h 6858000"/>
              <a:gd name="connsiteX738" fmla="*/ 1359703 w 7467600"/>
              <a:gd name="connsiteY738" fmla="*/ 2578554 h 6858000"/>
              <a:gd name="connsiteX739" fmla="*/ 1359422 w 7467600"/>
              <a:gd name="connsiteY739" fmla="*/ 2577994 h 6858000"/>
              <a:gd name="connsiteX740" fmla="*/ 828701 w 7467600"/>
              <a:gd name="connsiteY740" fmla="*/ 1839520 h 6858000"/>
              <a:gd name="connsiteX741" fmla="*/ 494427 w 7467600"/>
              <a:gd name="connsiteY741" fmla="*/ 1092333 h 6858000"/>
              <a:gd name="connsiteX742" fmla="*/ 506322 w 7467600"/>
              <a:gd name="connsiteY742" fmla="*/ 1020997 h 6858000"/>
              <a:gd name="connsiteX743" fmla="*/ 4570198 w 7467600"/>
              <a:gd name="connsiteY743" fmla="*/ 978081 h 6858000"/>
              <a:gd name="connsiteX744" fmla="*/ 4523691 w 7467600"/>
              <a:gd name="connsiteY744" fmla="*/ 1127776 h 6858000"/>
              <a:gd name="connsiteX745" fmla="*/ 4509875 w 7467600"/>
              <a:gd name="connsiteY745" fmla="*/ 1167552 h 6858000"/>
              <a:gd name="connsiteX746" fmla="*/ 4478168 w 7467600"/>
              <a:gd name="connsiteY746" fmla="*/ 1260735 h 6858000"/>
              <a:gd name="connsiteX747" fmla="*/ 4409309 w 7467600"/>
              <a:gd name="connsiteY747" fmla="*/ 1666996 h 6858000"/>
              <a:gd name="connsiteX748" fmla="*/ 4370031 w 7467600"/>
              <a:gd name="connsiteY748" fmla="*/ 1955666 h 6858000"/>
              <a:gd name="connsiteX749" fmla="*/ 4570198 w 7467600"/>
              <a:gd name="connsiteY749" fmla="*/ 978081 h 6858000"/>
              <a:gd name="connsiteX750" fmla="*/ 4557898 w 7467600"/>
              <a:gd name="connsiteY750" fmla="*/ 900011 h 6858000"/>
              <a:gd name="connsiteX751" fmla="*/ 4344840 w 7467600"/>
              <a:gd name="connsiteY751" fmla="*/ 1922038 h 6858000"/>
              <a:gd name="connsiteX752" fmla="*/ 4378710 w 7467600"/>
              <a:gd name="connsiteY752" fmla="*/ 1665516 h 6858000"/>
              <a:gd name="connsiteX753" fmla="*/ 4448798 w 7467600"/>
              <a:gd name="connsiteY753" fmla="*/ 1253024 h 6858000"/>
              <a:gd name="connsiteX754" fmla="*/ 4480315 w 7467600"/>
              <a:gd name="connsiteY754" fmla="*/ 1158454 h 6858000"/>
              <a:gd name="connsiteX755" fmla="*/ 4494133 w 7467600"/>
              <a:gd name="connsiteY755" fmla="*/ 1118676 h 6858000"/>
              <a:gd name="connsiteX756" fmla="*/ 4557898 w 7467600"/>
              <a:gd name="connsiteY756" fmla="*/ 900011 h 6858000"/>
              <a:gd name="connsiteX757" fmla="*/ 5870151 w 7467600"/>
              <a:gd name="connsiteY757" fmla="*/ 898890 h 6858000"/>
              <a:gd name="connsiteX758" fmla="*/ 5861335 w 7467600"/>
              <a:gd name="connsiteY758" fmla="*/ 899177 h 6858000"/>
              <a:gd name="connsiteX759" fmla="*/ 5843702 w 7467600"/>
              <a:gd name="connsiteY759" fmla="*/ 899748 h 6858000"/>
              <a:gd name="connsiteX760" fmla="*/ 5651107 w 7467600"/>
              <a:gd name="connsiteY760" fmla="*/ 920306 h 6858000"/>
              <a:gd name="connsiteX761" fmla="*/ 5459407 w 7467600"/>
              <a:gd name="connsiteY761" fmla="*/ 940975 h 6858000"/>
              <a:gd name="connsiteX762" fmla="*/ 5374846 w 7467600"/>
              <a:gd name="connsiteY762" fmla="*/ 941988 h 6858000"/>
              <a:gd name="connsiteX763" fmla="*/ 5256105 w 7467600"/>
              <a:gd name="connsiteY763" fmla="*/ 945632 h 6858000"/>
              <a:gd name="connsiteX764" fmla="*/ 5107071 w 7467600"/>
              <a:gd name="connsiteY764" fmla="*/ 969720 h 6858000"/>
              <a:gd name="connsiteX765" fmla="*/ 4998681 w 7467600"/>
              <a:gd name="connsiteY765" fmla="*/ 988771 h 6858000"/>
              <a:gd name="connsiteX766" fmla="*/ 5870151 w 7467600"/>
              <a:gd name="connsiteY766" fmla="*/ 898890 h 6858000"/>
              <a:gd name="connsiteX767" fmla="*/ 5504425 w 7467600"/>
              <a:gd name="connsiteY767" fmla="*/ 848067 h 6858000"/>
              <a:gd name="connsiteX768" fmla="*/ 4968849 w 7467600"/>
              <a:gd name="connsiteY768" fmla="*/ 962318 h 6858000"/>
              <a:gd name="connsiteX769" fmla="*/ 5104039 w 7467600"/>
              <a:gd name="connsiteY769" fmla="*/ 940634 h 6858000"/>
              <a:gd name="connsiteX770" fmla="*/ 5256311 w 7467600"/>
              <a:gd name="connsiteY770" fmla="*/ 916490 h 6858000"/>
              <a:gd name="connsiteX771" fmla="*/ 5377381 w 7467600"/>
              <a:gd name="connsiteY771" fmla="*/ 912671 h 6858000"/>
              <a:gd name="connsiteX772" fmla="*/ 5460148 w 7467600"/>
              <a:gd name="connsiteY772" fmla="*/ 911442 h 6858000"/>
              <a:gd name="connsiteX773" fmla="*/ 5648971 w 7467600"/>
              <a:gd name="connsiteY773" fmla="*/ 891331 h 6858000"/>
              <a:gd name="connsiteX774" fmla="*/ 5844807 w 7467600"/>
              <a:gd name="connsiteY774" fmla="*/ 870718 h 6858000"/>
              <a:gd name="connsiteX775" fmla="*/ 5862975 w 7467600"/>
              <a:gd name="connsiteY775" fmla="*/ 869756 h 6858000"/>
              <a:gd name="connsiteX776" fmla="*/ 5920887 w 7467600"/>
              <a:gd name="connsiteY776" fmla="*/ 865929 h 6858000"/>
              <a:gd name="connsiteX777" fmla="*/ 5504425 w 7467600"/>
              <a:gd name="connsiteY777" fmla="*/ 848067 h 6858000"/>
              <a:gd name="connsiteX778" fmla="*/ 3607114 w 7467600"/>
              <a:gd name="connsiteY778" fmla="*/ 467441 h 6858000"/>
              <a:gd name="connsiteX779" fmla="*/ 3296242 w 7467600"/>
              <a:gd name="connsiteY779" fmla="*/ 807991 h 6858000"/>
              <a:gd name="connsiteX780" fmla="*/ 3174674 w 7467600"/>
              <a:gd name="connsiteY780" fmla="*/ 919759 h 6858000"/>
              <a:gd name="connsiteX781" fmla="*/ 3042978 w 7467600"/>
              <a:gd name="connsiteY781" fmla="*/ 1054894 h 6858000"/>
              <a:gd name="connsiteX782" fmla="*/ 2968914 w 7467600"/>
              <a:gd name="connsiteY782" fmla="*/ 1133756 h 6858000"/>
              <a:gd name="connsiteX783" fmla="*/ 3103823 w 7467600"/>
              <a:gd name="connsiteY783" fmla="*/ 1026814 h 6858000"/>
              <a:gd name="connsiteX784" fmla="*/ 3607114 w 7467600"/>
              <a:gd name="connsiteY784" fmla="*/ 467441 h 6858000"/>
              <a:gd name="connsiteX785" fmla="*/ 3744487 w 7467600"/>
              <a:gd name="connsiteY785" fmla="*/ 383136 h 6858000"/>
              <a:gd name="connsiteX786" fmla="*/ 3970213 w 7467600"/>
              <a:gd name="connsiteY786" fmla="*/ 995559 h 6858000"/>
              <a:gd name="connsiteX787" fmla="*/ 3744487 w 7467600"/>
              <a:gd name="connsiteY787" fmla="*/ 383136 h 6858000"/>
              <a:gd name="connsiteX788" fmla="*/ 3624562 w 7467600"/>
              <a:gd name="connsiteY788" fmla="*/ 367041 h 6858000"/>
              <a:gd name="connsiteX789" fmla="*/ 3489712 w 7467600"/>
              <a:gd name="connsiteY789" fmla="*/ 485386 h 6858000"/>
              <a:gd name="connsiteX790" fmla="*/ 3182994 w 7467600"/>
              <a:gd name="connsiteY790" fmla="*/ 828265 h 6858000"/>
              <a:gd name="connsiteX791" fmla="*/ 2892114 w 7467600"/>
              <a:gd name="connsiteY791" fmla="*/ 1172635 h 6858000"/>
              <a:gd name="connsiteX792" fmla="*/ 3021459 w 7467600"/>
              <a:gd name="connsiteY792" fmla="*/ 1035385 h 6858000"/>
              <a:gd name="connsiteX793" fmla="*/ 3153873 w 7467600"/>
              <a:gd name="connsiteY793" fmla="*/ 898971 h 6858000"/>
              <a:gd name="connsiteX794" fmla="*/ 3276511 w 7467600"/>
              <a:gd name="connsiteY794" fmla="*/ 786423 h 6858000"/>
              <a:gd name="connsiteX795" fmla="*/ 3584154 w 7467600"/>
              <a:gd name="connsiteY795" fmla="*/ 448218 h 6858000"/>
              <a:gd name="connsiteX796" fmla="*/ 3624562 w 7467600"/>
              <a:gd name="connsiteY796" fmla="*/ 367041 h 6858000"/>
              <a:gd name="connsiteX797" fmla="*/ 3766672 w 7467600"/>
              <a:gd name="connsiteY797" fmla="*/ 359429 h 6858000"/>
              <a:gd name="connsiteX798" fmla="*/ 3996338 w 7467600"/>
              <a:gd name="connsiteY798" fmla="*/ 968237 h 6858000"/>
              <a:gd name="connsiteX799" fmla="*/ 3766672 w 7467600"/>
              <a:gd name="connsiteY799" fmla="*/ 359429 h 6858000"/>
              <a:gd name="connsiteX800" fmla="*/ 5805386 w 7467600"/>
              <a:gd name="connsiteY800" fmla="*/ 239240 h 6858000"/>
              <a:gd name="connsiteX801" fmla="*/ 5736947 w 7467600"/>
              <a:gd name="connsiteY801" fmla="*/ 261367 h 6858000"/>
              <a:gd name="connsiteX802" fmla="*/ 5427012 w 7467600"/>
              <a:gd name="connsiteY802" fmla="*/ 311272 h 6858000"/>
              <a:gd name="connsiteX803" fmla="*/ 5147818 w 7467600"/>
              <a:gd name="connsiteY803" fmla="*/ 322112 h 6858000"/>
              <a:gd name="connsiteX804" fmla="*/ 5060854 w 7467600"/>
              <a:gd name="connsiteY804" fmla="*/ 311882 h 6858000"/>
              <a:gd name="connsiteX805" fmla="*/ 4945989 w 7467600"/>
              <a:gd name="connsiteY805" fmla="*/ 300516 h 6858000"/>
              <a:gd name="connsiteX806" fmla="*/ 5410479 w 7467600"/>
              <a:gd name="connsiteY806" fmla="*/ 348434 h 6858000"/>
              <a:gd name="connsiteX807" fmla="*/ 5805386 w 7467600"/>
              <a:gd name="connsiteY807" fmla="*/ 239240 h 6858000"/>
              <a:gd name="connsiteX808" fmla="*/ 5905192 w 7467600"/>
              <a:gd name="connsiteY808" fmla="*/ 163079 h 6858000"/>
              <a:gd name="connsiteX809" fmla="*/ 5865655 w 7467600"/>
              <a:gd name="connsiteY809" fmla="*/ 171901 h 6858000"/>
              <a:gd name="connsiteX810" fmla="*/ 5259740 w 7467600"/>
              <a:gd name="connsiteY810" fmla="*/ 257013 h 6858000"/>
              <a:gd name="connsiteX811" fmla="*/ 5208466 w 7467600"/>
              <a:gd name="connsiteY811" fmla="*/ 257550 h 6858000"/>
              <a:gd name="connsiteX812" fmla="*/ 4980204 w 7467600"/>
              <a:gd name="connsiteY812" fmla="*/ 271903 h 6858000"/>
              <a:gd name="connsiteX813" fmla="*/ 5068068 w 7467600"/>
              <a:gd name="connsiteY813" fmla="*/ 282244 h 6858000"/>
              <a:gd name="connsiteX814" fmla="*/ 5153231 w 7467600"/>
              <a:gd name="connsiteY814" fmla="*/ 292240 h 6858000"/>
              <a:gd name="connsiteX815" fmla="*/ 5426491 w 7467600"/>
              <a:gd name="connsiteY815" fmla="*/ 281128 h 6858000"/>
              <a:gd name="connsiteX816" fmla="*/ 5731212 w 7467600"/>
              <a:gd name="connsiteY816" fmla="*/ 231951 h 6858000"/>
              <a:gd name="connsiteX817" fmla="*/ 5905192 w 7467600"/>
              <a:gd name="connsiteY817" fmla="*/ 163079 h 6858000"/>
              <a:gd name="connsiteX818" fmla="*/ 5944437 w 7467600"/>
              <a:gd name="connsiteY818" fmla="*/ 113829 h 6858000"/>
              <a:gd name="connsiteX819" fmla="*/ 5825032 w 7467600"/>
              <a:gd name="connsiteY819" fmla="*/ 146405 h 6858000"/>
              <a:gd name="connsiteX820" fmla="*/ 4955599 w 7467600"/>
              <a:gd name="connsiteY820" fmla="*/ 247008 h 6858000"/>
              <a:gd name="connsiteX821" fmla="*/ 5210104 w 7467600"/>
              <a:gd name="connsiteY821" fmla="*/ 228123 h 6858000"/>
              <a:gd name="connsiteX822" fmla="*/ 5261015 w 7467600"/>
              <a:gd name="connsiteY822" fmla="*/ 227087 h 6858000"/>
              <a:gd name="connsiteX823" fmla="*/ 5861181 w 7467600"/>
              <a:gd name="connsiteY823" fmla="*/ 143093 h 6858000"/>
              <a:gd name="connsiteX824" fmla="*/ 5961252 w 7467600"/>
              <a:gd name="connsiteY824" fmla="*/ 114820 h 6858000"/>
              <a:gd name="connsiteX825" fmla="*/ 5944437 w 7467600"/>
              <a:gd name="connsiteY825" fmla="*/ 113829 h 6858000"/>
              <a:gd name="connsiteX826" fmla="*/ 3882765 w 7467600"/>
              <a:gd name="connsiteY826" fmla="*/ 0 h 6858000"/>
              <a:gd name="connsiteX827" fmla="*/ 3995099 w 7467600"/>
              <a:gd name="connsiteY827" fmla="*/ 0 h 6858000"/>
              <a:gd name="connsiteX828" fmla="*/ 4163818 w 7467600"/>
              <a:gd name="connsiteY828" fmla="*/ 234104 h 6858000"/>
              <a:gd name="connsiteX829" fmla="*/ 4172099 w 7467600"/>
              <a:gd name="connsiteY829" fmla="*/ 234207 h 6858000"/>
              <a:gd name="connsiteX830" fmla="*/ 4784282 w 7467600"/>
              <a:gd name="connsiteY830" fmla="*/ 276561 h 6858000"/>
              <a:gd name="connsiteX831" fmla="*/ 4801687 w 7467600"/>
              <a:gd name="connsiteY831" fmla="*/ 267764 h 6858000"/>
              <a:gd name="connsiteX832" fmla="*/ 6082788 w 7467600"/>
              <a:gd name="connsiteY832" fmla="*/ 64119 h 6858000"/>
              <a:gd name="connsiteX833" fmla="*/ 6099442 w 7467600"/>
              <a:gd name="connsiteY833" fmla="*/ 82568 h 6858000"/>
              <a:gd name="connsiteX834" fmla="*/ 4804137 w 7467600"/>
              <a:gd name="connsiteY834" fmla="*/ 320931 h 6858000"/>
              <a:gd name="connsiteX835" fmla="*/ 4227047 w 7467600"/>
              <a:gd name="connsiteY835" fmla="*/ 313415 h 6858000"/>
              <a:gd name="connsiteX836" fmla="*/ 4346041 w 7467600"/>
              <a:gd name="connsiteY836" fmla="*/ 456086 h 6858000"/>
              <a:gd name="connsiteX837" fmla="*/ 4870967 w 7467600"/>
              <a:gd name="connsiteY837" fmla="*/ 963061 h 6858000"/>
              <a:gd name="connsiteX838" fmla="*/ 4889647 w 7467600"/>
              <a:gd name="connsiteY838" fmla="*/ 957147 h 6858000"/>
              <a:gd name="connsiteX839" fmla="*/ 5422504 w 7467600"/>
              <a:gd name="connsiteY839" fmla="*/ 805191 h 6858000"/>
              <a:gd name="connsiteX840" fmla="*/ 6087656 w 7467600"/>
              <a:gd name="connsiteY840" fmla="*/ 826703 h 6858000"/>
              <a:gd name="connsiteX841" fmla="*/ 6058717 w 7467600"/>
              <a:gd name="connsiteY841" fmla="*/ 865992 h 6858000"/>
              <a:gd name="connsiteX842" fmla="*/ 4974153 w 7467600"/>
              <a:gd name="connsiteY842" fmla="*/ 1045456 h 6858000"/>
              <a:gd name="connsiteX843" fmla="*/ 5627835 w 7467600"/>
              <a:gd name="connsiteY843" fmla="*/ 1472077 h 6858000"/>
              <a:gd name="connsiteX844" fmla="*/ 5629817 w 7467600"/>
              <a:gd name="connsiteY844" fmla="*/ 1471412 h 6858000"/>
              <a:gd name="connsiteX845" fmla="*/ 5634124 w 7467600"/>
              <a:gd name="connsiteY845" fmla="*/ 1470572 h 6858000"/>
              <a:gd name="connsiteX846" fmla="*/ 5755832 w 7467600"/>
              <a:gd name="connsiteY846" fmla="*/ 1383886 h 6858000"/>
              <a:gd name="connsiteX847" fmla="*/ 6014186 w 7467600"/>
              <a:gd name="connsiteY847" fmla="*/ 1279799 h 6858000"/>
              <a:gd name="connsiteX848" fmla="*/ 6901619 w 7467600"/>
              <a:gd name="connsiteY848" fmla="*/ 1047874 h 6858000"/>
              <a:gd name="connsiteX849" fmla="*/ 6931566 w 7467600"/>
              <a:gd name="connsiteY849" fmla="*/ 1062034 h 6858000"/>
              <a:gd name="connsiteX850" fmla="*/ 5790982 w 7467600"/>
              <a:gd name="connsiteY850" fmla="*/ 1561380 h 6858000"/>
              <a:gd name="connsiteX851" fmla="*/ 6188971 w 7467600"/>
              <a:gd name="connsiteY851" fmla="*/ 1755168 h 6858000"/>
              <a:gd name="connsiteX852" fmla="*/ 6202446 w 7467600"/>
              <a:gd name="connsiteY852" fmla="*/ 1752268 h 6858000"/>
              <a:gd name="connsiteX853" fmla="*/ 7179560 w 7467600"/>
              <a:gd name="connsiteY853" fmla="*/ 1467551 h 6858000"/>
              <a:gd name="connsiteX854" fmla="*/ 7158730 w 7467600"/>
              <a:gd name="connsiteY854" fmla="*/ 1507835 h 6858000"/>
              <a:gd name="connsiteX855" fmla="*/ 6326959 w 7467600"/>
              <a:gd name="connsiteY855" fmla="*/ 1817686 h 6858000"/>
              <a:gd name="connsiteX856" fmla="*/ 6537433 w 7467600"/>
              <a:gd name="connsiteY856" fmla="*/ 1907790 h 6858000"/>
              <a:gd name="connsiteX857" fmla="*/ 6550221 w 7467600"/>
              <a:gd name="connsiteY857" fmla="*/ 1910729 h 6858000"/>
              <a:gd name="connsiteX858" fmla="*/ 6964438 w 7467600"/>
              <a:gd name="connsiteY858" fmla="*/ 2209505 h 6858000"/>
              <a:gd name="connsiteX859" fmla="*/ 7367862 w 7467600"/>
              <a:gd name="connsiteY859" fmla="*/ 2806833 h 6858000"/>
              <a:gd name="connsiteX860" fmla="*/ 7364329 w 7467600"/>
              <a:gd name="connsiteY860" fmla="*/ 2826907 h 6858000"/>
              <a:gd name="connsiteX861" fmla="*/ 7290545 w 7467600"/>
              <a:gd name="connsiteY861" fmla="*/ 2850663 h 6858000"/>
              <a:gd name="connsiteX862" fmla="*/ 6472036 w 7467600"/>
              <a:gd name="connsiteY862" fmla="*/ 1959003 h 6858000"/>
              <a:gd name="connsiteX863" fmla="*/ 5792897 w 7467600"/>
              <a:gd name="connsiteY863" fmla="*/ 1647747 h 6858000"/>
              <a:gd name="connsiteX864" fmla="*/ 5842751 w 7467600"/>
              <a:gd name="connsiteY864" fmla="*/ 1816112 h 6858000"/>
              <a:gd name="connsiteX865" fmla="*/ 5847424 w 7467600"/>
              <a:gd name="connsiteY865" fmla="*/ 1815776 h 6858000"/>
              <a:gd name="connsiteX866" fmla="*/ 6399821 w 7467600"/>
              <a:gd name="connsiteY866" fmla="*/ 2344799 h 6858000"/>
              <a:gd name="connsiteX867" fmla="*/ 6323232 w 7467600"/>
              <a:gd name="connsiteY867" fmla="*/ 2389634 h 6858000"/>
              <a:gd name="connsiteX868" fmla="*/ 5942958 w 7467600"/>
              <a:gd name="connsiteY868" fmla="*/ 2077708 h 6858000"/>
              <a:gd name="connsiteX869" fmla="*/ 5921559 w 7467600"/>
              <a:gd name="connsiteY869" fmla="*/ 2378596 h 6858000"/>
              <a:gd name="connsiteX870" fmla="*/ 5817651 w 7467600"/>
              <a:gd name="connsiteY870" fmla="*/ 3023919 h 6858000"/>
              <a:gd name="connsiteX871" fmla="*/ 5729634 w 7467600"/>
              <a:gd name="connsiteY871" fmla="*/ 3051849 h 6858000"/>
              <a:gd name="connsiteX872" fmla="*/ 5611018 w 7467600"/>
              <a:gd name="connsiteY872" fmla="*/ 2316769 h 6858000"/>
              <a:gd name="connsiteX873" fmla="*/ 5687608 w 7467600"/>
              <a:gd name="connsiteY873" fmla="*/ 2039972 h 6858000"/>
              <a:gd name="connsiteX874" fmla="*/ 5657554 w 7467600"/>
              <a:gd name="connsiteY874" fmla="*/ 1576445 h 6858000"/>
              <a:gd name="connsiteX875" fmla="*/ 5150475 w 7467600"/>
              <a:gd name="connsiteY875" fmla="*/ 1274012 h 6858000"/>
              <a:gd name="connsiteX876" fmla="*/ 5349142 w 7467600"/>
              <a:gd name="connsiteY876" fmla="*/ 2204405 h 6858000"/>
              <a:gd name="connsiteX877" fmla="*/ 5262214 w 7467600"/>
              <a:gd name="connsiteY877" fmla="*/ 2233836 h 6858000"/>
              <a:gd name="connsiteX878" fmla="*/ 4981539 w 7467600"/>
              <a:gd name="connsiteY878" fmla="*/ 1542201 h 6858000"/>
              <a:gd name="connsiteX879" fmla="*/ 4958461 w 7467600"/>
              <a:gd name="connsiteY879" fmla="*/ 1136957 h 6858000"/>
              <a:gd name="connsiteX880" fmla="*/ 4655015 w 7467600"/>
              <a:gd name="connsiteY880" fmla="*/ 891426 h 6858000"/>
              <a:gd name="connsiteX881" fmla="*/ 4348002 w 7467600"/>
              <a:gd name="connsiteY881" fmla="*/ 2205895 h 6858000"/>
              <a:gd name="connsiteX882" fmla="*/ 4262250 w 7467600"/>
              <a:gd name="connsiteY882" fmla="*/ 2219972 h 6858000"/>
              <a:gd name="connsiteX883" fmla="*/ 4550611 w 7467600"/>
              <a:gd name="connsiteY883" fmla="*/ 817540 h 6858000"/>
              <a:gd name="connsiteX884" fmla="*/ 4564418 w 7467600"/>
              <a:gd name="connsiteY884" fmla="*/ 808293 h 6858000"/>
              <a:gd name="connsiteX885" fmla="*/ 4266388 w 7467600"/>
              <a:gd name="connsiteY885" fmla="*/ 500083 h 6858000"/>
              <a:gd name="connsiteX886" fmla="*/ 4032842 w 7467600"/>
              <a:gd name="connsiteY886" fmla="*/ 211809 h 6858000"/>
              <a:gd name="connsiteX887" fmla="*/ 3882765 w 7467600"/>
              <a:gd name="connsiteY887" fmla="*/ 0 h 6858000"/>
              <a:gd name="connsiteX888" fmla="*/ 3721337 w 7467600"/>
              <a:gd name="connsiteY888" fmla="*/ 0 h 6858000"/>
              <a:gd name="connsiteX889" fmla="*/ 3797544 w 7467600"/>
              <a:gd name="connsiteY889" fmla="*/ 0 h 6858000"/>
              <a:gd name="connsiteX890" fmla="*/ 3775734 w 7467600"/>
              <a:gd name="connsiteY890" fmla="*/ 95131 h 6858000"/>
              <a:gd name="connsiteX891" fmla="*/ 3724807 w 7467600"/>
              <a:gd name="connsiteY891" fmla="*/ 272257 h 6858000"/>
              <a:gd name="connsiteX892" fmla="*/ 3726844 w 7467600"/>
              <a:gd name="connsiteY892" fmla="*/ 282988 h 6858000"/>
              <a:gd name="connsiteX893" fmla="*/ 3742664 w 7467600"/>
              <a:gd name="connsiteY893" fmla="*/ 279918 h 6858000"/>
              <a:gd name="connsiteX894" fmla="*/ 4103910 w 7467600"/>
              <a:gd name="connsiteY894" fmla="*/ 1161917 h 6858000"/>
              <a:gd name="connsiteX895" fmla="*/ 4020269 w 7467600"/>
              <a:gd name="connsiteY895" fmla="*/ 1200406 h 6858000"/>
              <a:gd name="connsiteX896" fmla="*/ 3674882 w 7467600"/>
              <a:gd name="connsiteY896" fmla="*/ 488524 h 6858000"/>
              <a:gd name="connsiteX897" fmla="*/ 3132682 w 7467600"/>
              <a:gd name="connsiteY897" fmla="*/ 1072284 h 6858000"/>
              <a:gd name="connsiteX898" fmla="*/ 2716346 w 7467600"/>
              <a:gd name="connsiteY898" fmla="*/ 1276376 h 6858000"/>
              <a:gd name="connsiteX899" fmla="*/ 2716772 w 7467600"/>
              <a:gd name="connsiteY899" fmla="*/ 1255462 h 6858000"/>
              <a:gd name="connsiteX900" fmla="*/ 3471096 w 7467600"/>
              <a:gd name="connsiteY900" fmla="*/ 437072 h 6858000"/>
              <a:gd name="connsiteX901" fmla="*/ 3639057 w 7467600"/>
              <a:gd name="connsiteY901" fmla="*/ 286334 h 6858000"/>
              <a:gd name="connsiteX902" fmla="*/ 3640309 w 7467600"/>
              <a:gd name="connsiteY902" fmla="*/ 284664 h 6858000"/>
              <a:gd name="connsiteX903" fmla="*/ 3646022 w 7467600"/>
              <a:gd name="connsiteY903" fmla="*/ 276711 h 6858000"/>
              <a:gd name="connsiteX904" fmla="*/ 3707943 w 7467600"/>
              <a:gd name="connsiteY904" fmla="*/ 65958 h 6858000"/>
              <a:gd name="connsiteX905" fmla="*/ 3721337 w 7467600"/>
              <a:gd name="connsiteY905" fmla="*/ 0 h 6858000"/>
              <a:gd name="connsiteX906" fmla="*/ 2867960 w 7467600"/>
              <a:gd name="connsiteY906" fmla="*/ 0 h 6858000"/>
              <a:gd name="connsiteX907" fmla="*/ 2926351 w 7467600"/>
              <a:gd name="connsiteY907" fmla="*/ 0 h 6858000"/>
              <a:gd name="connsiteX908" fmla="*/ 2902823 w 7467600"/>
              <a:gd name="connsiteY908" fmla="*/ 262929 h 6858000"/>
              <a:gd name="connsiteX909" fmla="*/ 2940663 w 7467600"/>
              <a:gd name="connsiteY909" fmla="*/ 140884 h 6858000"/>
              <a:gd name="connsiteX910" fmla="*/ 2947039 w 7467600"/>
              <a:gd name="connsiteY910" fmla="*/ 122524 h 6858000"/>
              <a:gd name="connsiteX911" fmla="*/ 2984316 w 7467600"/>
              <a:gd name="connsiteY911" fmla="*/ 0 h 6858000"/>
              <a:gd name="connsiteX912" fmla="*/ 3016114 w 7467600"/>
              <a:gd name="connsiteY912" fmla="*/ 0 h 6858000"/>
              <a:gd name="connsiteX913" fmla="*/ 2979949 w 7467600"/>
              <a:gd name="connsiteY913" fmla="*/ 119274 h 6858000"/>
              <a:gd name="connsiteX914" fmla="*/ 3023879 w 7467600"/>
              <a:gd name="connsiteY914" fmla="*/ 0 h 6858000"/>
              <a:gd name="connsiteX915" fmla="*/ 3105400 w 7467600"/>
              <a:gd name="connsiteY915" fmla="*/ 0 h 6858000"/>
              <a:gd name="connsiteX916" fmla="*/ 3094669 w 7467600"/>
              <a:gd name="connsiteY916" fmla="*/ 30308 h 6858000"/>
              <a:gd name="connsiteX917" fmla="*/ 2901945 w 7467600"/>
              <a:gd name="connsiteY917" fmla="*/ 466538 h 6858000"/>
              <a:gd name="connsiteX918" fmla="*/ 2815209 w 7467600"/>
              <a:gd name="connsiteY918" fmla="*/ 497361 h 6858000"/>
              <a:gd name="connsiteX919" fmla="*/ 2844845 w 7467600"/>
              <a:gd name="connsiteY919" fmla="*/ 127638 h 6858000"/>
              <a:gd name="connsiteX920" fmla="*/ 2867960 w 7467600"/>
              <a:gd name="connsiteY920" fmla="*/ 0 h 6858000"/>
              <a:gd name="connsiteX921" fmla="*/ 1057230 w 7467600"/>
              <a:gd name="connsiteY921" fmla="*/ 0 h 6858000"/>
              <a:gd name="connsiteX922" fmla="*/ 1111003 w 7467600"/>
              <a:gd name="connsiteY922" fmla="*/ 0 h 6858000"/>
              <a:gd name="connsiteX923" fmla="*/ 1125553 w 7467600"/>
              <a:gd name="connsiteY923" fmla="*/ 52588 h 6858000"/>
              <a:gd name="connsiteX924" fmla="*/ 1304276 w 7467600"/>
              <a:gd name="connsiteY924" fmla="*/ 476275 h 6858000"/>
              <a:gd name="connsiteX925" fmla="*/ 1492066 w 7467600"/>
              <a:gd name="connsiteY925" fmla="*/ 886333 h 6858000"/>
              <a:gd name="connsiteX926" fmla="*/ 1423698 w 7467600"/>
              <a:gd name="connsiteY926" fmla="*/ 710817 h 6858000"/>
              <a:gd name="connsiteX927" fmla="*/ 1357609 w 7467600"/>
              <a:gd name="connsiteY927" fmla="*/ 532892 h 6858000"/>
              <a:gd name="connsiteX928" fmla="*/ 1309550 w 7467600"/>
              <a:gd name="connsiteY928" fmla="*/ 374031 h 6858000"/>
              <a:gd name="connsiteX929" fmla="*/ 1193673 w 7467600"/>
              <a:gd name="connsiteY929" fmla="*/ 49533 h 6858000"/>
              <a:gd name="connsiteX930" fmla="*/ 1164391 w 7467600"/>
              <a:gd name="connsiteY930" fmla="*/ 0 h 6858000"/>
              <a:gd name="connsiteX931" fmla="*/ 1200666 w 7467600"/>
              <a:gd name="connsiteY931" fmla="*/ 0 h 6858000"/>
              <a:gd name="connsiteX932" fmla="*/ 1223408 w 7467600"/>
              <a:gd name="connsiteY932" fmla="*/ 38996 h 6858000"/>
              <a:gd name="connsiteX933" fmla="*/ 1339635 w 7467600"/>
              <a:gd name="connsiteY933" fmla="*/ 365517 h 6858000"/>
              <a:gd name="connsiteX934" fmla="*/ 1387469 w 7467600"/>
              <a:gd name="connsiteY934" fmla="*/ 523079 h 6858000"/>
              <a:gd name="connsiteX935" fmla="*/ 1452685 w 7467600"/>
              <a:gd name="connsiteY935" fmla="*/ 699806 h 6858000"/>
              <a:gd name="connsiteX936" fmla="*/ 1492092 w 7467600"/>
              <a:gd name="connsiteY936" fmla="*/ 800424 h 6858000"/>
              <a:gd name="connsiteX937" fmla="*/ 1455302 w 7467600"/>
              <a:gd name="connsiteY937" fmla="*/ 632913 h 6858000"/>
              <a:gd name="connsiteX938" fmla="*/ 1222336 w 7467600"/>
              <a:gd name="connsiteY938" fmla="*/ 9480 h 6858000"/>
              <a:gd name="connsiteX939" fmla="*/ 1214634 w 7467600"/>
              <a:gd name="connsiteY939" fmla="*/ 0 h 6858000"/>
              <a:gd name="connsiteX940" fmla="*/ 1289827 w 7467600"/>
              <a:gd name="connsiteY940" fmla="*/ 0 h 6858000"/>
              <a:gd name="connsiteX941" fmla="*/ 1321076 w 7467600"/>
              <a:gd name="connsiteY941" fmla="*/ 59722 h 6858000"/>
              <a:gd name="connsiteX942" fmla="*/ 1512579 w 7467600"/>
              <a:gd name="connsiteY942" fmla="*/ 626441 h 6858000"/>
              <a:gd name="connsiteX943" fmla="*/ 1506076 w 7467600"/>
              <a:gd name="connsiteY943" fmla="*/ 1089289 h 6858000"/>
              <a:gd name="connsiteX944" fmla="*/ 1486346 w 7467600"/>
              <a:gd name="connsiteY944" fmla="*/ 1079919 h 6858000"/>
              <a:gd name="connsiteX945" fmla="*/ 1070511 w 7467600"/>
              <a:gd name="connsiteY945" fmla="*/ 48609 h 6858000"/>
              <a:gd name="connsiteX946" fmla="*/ 1057230 w 7467600"/>
              <a:gd name="connsiteY946" fmla="*/ 0 h 6858000"/>
              <a:gd name="connsiteX947" fmla="*/ 43151 w 7467600"/>
              <a:gd name="connsiteY947" fmla="*/ 0 h 6858000"/>
              <a:gd name="connsiteX948" fmla="*/ 95283 w 7467600"/>
              <a:gd name="connsiteY948" fmla="*/ 0 h 6858000"/>
              <a:gd name="connsiteX949" fmla="*/ 300708 w 7467600"/>
              <a:gd name="connsiteY949" fmla="*/ 154571 h 6858000"/>
              <a:gd name="connsiteX950" fmla="*/ 530414 w 7467600"/>
              <a:gd name="connsiteY950" fmla="*/ 354673 h 6858000"/>
              <a:gd name="connsiteX951" fmla="*/ 333785 w 7467600"/>
              <a:gd name="connsiteY951" fmla="*/ 161564 h 6858000"/>
              <a:gd name="connsiteX952" fmla="*/ 147005 w 7467600"/>
              <a:gd name="connsiteY952" fmla="*/ 0 h 6858000"/>
              <a:gd name="connsiteX953" fmla="*/ 272509 w 7467600"/>
              <a:gd name="connsiteY953" fmla="*/ 0 h 6858000"/>
              <a:gd name="connsiteX954" fmla="*/ 326276 w 7467600"/>
              <a:gd name="connsiteY954" fmla="*/ 45847 h 6858000"/>
              <a:gd name="connsiteX955" fmla="*/ 823759 w 7467600"/>
              <a:gd name="connsiteY955" fmla="*/ 574145 h 6858000"/>
              <a:gd name="connsiteX956" fmla="*/ 811254 w 7467600"/>
              <a:gd name="connsiteY956" fmla="*/ 665546 h 6858000"/>
              <a:gd name="connsiteX957" fmla="*/ 154042 w 7467600"/>
              <a:gd name="connsiteY957" fmla="*/ 261522 h 6858000"/>
              <a:gd name="connsiteX958" fmla="*/ 13550 w 7467600"/>
              <a:gd name="connsiteY958" fmla="*/ 158423 h 6858000"/>
              <a:gd name="connsiteX959" fmla="*/ 0 w 7467600"/>
              <a:gd name="connsiteY959" fmla="*/ 146618 h 6858000"/>
              <a:gd name="connsiteX960" fmla="*/ 0 w 7467600"/>
              <a:gd name="connsiteY960" fmla="*/ 59161 h 6858000"/>
              <a:gd name="connsiteX961" fmla="*/ 45427 w 7467600"/>
              <a:gd name="connsiteY961" fmla="*/ 101078 h 6858000"/>
              <a:gd name="connsiteX962" fmla="*/ 630103 w 7467600"/>
              <a:gd name="connsiteY962" fmla="*/ 485885 h 6858000"/>
              <a:gd name="connsiteX963" fmla="*/ 532040 w 7467600"/>
              <a:gd name="connsiteY963" fmla="*/ 399359 h 6858000"/>
              <a:gd name="connsiteX964" fmla="*/ 517618 w 7467600"/>
              <a:gd name="connsiteY964" fmla="*/ 385726 h 6858000"/>
              <a:gd name="connsiteX965" fmla="*/ 285074 w 7467600"/>
              <a:gd name="connsiteY965" fmla="*/ 182755 h 6858000"/>
              <a:gd name="connsiteX966" fmla="*/ 43151 w 7467600"/>
              <a:gd name="connsiteY96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379510 w 7467600"/>
              <a:gd name="connsiteY75" fmla="*/ 5755454 h 6858000"/>
              <a:gd name="connsiteX76" fmla="*/ 7467600 w 7467600"/>
              <a:gd name="connsiteY76" fmla="*/ 6012219 h 6858000"/>
              <a:gd name="connsiteX77" fmla="*/ 7356878 w 7467600"/>
              <a:gd name="connsiteY77" fmla="*/ 5981332 h 6858000"/>
              <a:gd name="connsiteX78" fmla="*/ 7467600 w 7467600"/>
              <a:gd name="connsiteY78" fmla="*/ 6117703 h 6858000"/>
              <a:gd name="connsiteX79" fmla="*/ 7467600 w 7467600"/>
              <a:gd name="connsiteY79" fmla="*/ 6163634 h 6858000"/>
              <a:gd name="connsiteX80" fmla="*/ 7403637 w 7467600"/>
              <a:gd name="connsiteY80" fmla="*/ 6083957 h 6858000"/>
              <a:gd name="connsiteX81" fmla="*/ 7254615 w 7467600"/>
              <a:gd name="connsiteY81" fmla="*/ 5911918 h 6858000"/>
              <a:gd name="connsiteX82" fmla="*/ 7312589 w 7467600"/>
              <a:gd name="connsiteY82" fmla="*/ 5982309 h 6858000"/>
              <a:gd name="connsiteX83" fmla="*/ 7448321 w 7467600"/>
              <a:gd name="connsiteY83" fmla="*/ 6190991 h 6858000"/>
              <a:gd name="connsiteX84" fmla="*/ 7467600 w 7467600"/>
              <a:gd name="connsiteY84" fmla="*/ 6221686 h 6858000"/>
              <a:gd name="connsiteX85" fmla="*/ 7467600 w 7467600"/>
              <a:gd name="connsiteY85" fmla="*/ 6334256 h 6858000"/>
              <a:gd name="connsiteX86" fmla="*/ 7454976 w 7467600"/>
              <a:gd name="connsiteY86" fmla="*/ 6318297 h 6858000"/>
              <a:gd name="connsiteX87" fmla="*/ 1456157 w 7467600"/>
              <a:gd name="connsiteY87" fmla="*/ 5371404 h 6858000"/>
              <a:gd name="connsiteX88" fmla="*/ 1244432 w 7467600"/>
              <a:gd name="connsiteY88" fmla="*/ 5385601 h 6858000"/>
              <a:gd name="connsiteX89" fmla="*/ 973990 w 7467600"/>
              <a:gd name="connsiteY89" fmla="*/ 5424940 h 6858000"/>
              <a:gd name="connsiteX90" fmla="*/ 1103809 w 7467600"/>
              <a:gd name="connsiteY90" fmla="*/ 5433720 h 6858000"/>
              <a:gd name="connsiteX91" fmla="*/ 1123454 w 7467600"/>
              <a:gd name="connsiteY91" fmla="*/ 5435727 h 6858000"/>
              <a:gd name="connsiteX92" fmla="*/ 1737017 w 7467600"/>
              <a:gd name="connsiteY92" fmla="*/ 5452183 h 6858000"/>
              <a:gd name="connsiteX93" fmla="*/ 1824397 w 7467600"/>
              <a:gd name="connsiteY93" fmla="*/ 5447757 h 6858000"/>
              <a:gd name="connsiteX94" fmla="*/ 2070059 w 7467600"/>
              <a:gd name="connsiteY94" fmla="*/ 5441660 h 6858000"/>
              <a:gd name="connsiteX95" fmla="*/ 1456157 w 7467600"/>
              <a:gd name="connsiteY95" fmla="*/ 5371404 h 6858000"/>
              <a:gd name="connsiteX96" fmla="*/ 4988186 w 7467600"/>
              <a:gd name="connsiteY96" fmla="*/ 5216467 h 6858000"/>
              <a:gd name="connsiteX97" fmla="*/ 4777334 w 7467600"/>
              <a:gd name="connsiteY97" fmla="*/ 5406072 h 6858000"/>
              <a:gd name="connsiteX98" fmla="*/ 4718341 w 7467600"/>
              <a:gd name="connsiteY98" fmla="*/ 5468043 h 6858000"/>
              <a:gd name="connsiteX99" fmla="*/ 4604655 w 7467600"/>
              <a:gd name="connsiteY99" fmla="*/ 5583434 h 6858000"/>
              <a:gd name="connsiteX100" fmla="*/ 4565074 w 7467600"/>
              <a:gd name="connsiteY100" fmla="*/ 5618550 h 6858000"/>
              <a:gd name="connsiteX101" fmla="*/ 4988186 w 7467600"/>
              <a:gd name="connsiteY101" fmla="*/ 5216467 h 6858000"/>
              <a:gd name="connsiteX102" fmla="*/ 4978032 w 7467600"/>
              <a:gd name="connsiteY102" fmla="*/ 5183809 h 6858000"/>
              <a:gd name="connsiteX103" fmla="*/ 4463413 w 7467600"/>
              <a:gd name="connsiteY103" fmla="*/ 5615162 h 6858000"/>
              <a:gd name="connsiteX104" fmla="*/ 4358134 w 7467600"/>
              <a:gd name="connsiteY104" fmla="*/ 5742791 h 6858000"/>
              <a:gd name="connsiteX105" fmla="*/ 4376219 w 7467600"/>
              <a:gd name="connsiteY105" fmla="*/ 5729027 h 6858000"/>
              <a:gd name="connsiteX106" fmla="*/ 4582340 w 7467600"/>
              <a:gd name="connsiteY106" fmla="*/ 5561037 h 6858000"/>
              <a:gd name="connsiteX107" fmla="*/ 4694684 w 7467600"/>
              <a:gd name="connsiteY107" fmla="*/ 5447098 h 6858000"/>
              <a:gd name="connsiteX108" fmla="*/ 4754123 w 7467600"/>
              <a:gd name="connsiteY108" fmla="*/ 5384643 h 6858000"/>
              <a:gd name="connsiteX109" fmla="*/ 4978032 w 7467600"/>
              <a:gd name="connsiteY109" fmla="*/ 5183809 h 6858000"/>
              <a:gd name="connsiteX110" fmla="*/ 1903353 w 7467600"/>
              <a:gd name="connsiteY110" fmla="*/ 5044827 h 6858000"/>
              <a:gd name="connsiteX111" fmla="*/ 1936931 w 7467600"/>
              <a:gd name="connsiteY111" fmla="*/ 5093954 h 6858000"/>
              <a:gd name="connsiteX112" fmla="*/ 2195868 w 7467600"/>
              <a:gd name="connsiteY112" fmla="*/ 5396574 h 6858000"/>
              <a:gd name="connsiteX113" fmla="*/ 2088852 w 7467600"/>
              <a:gd name="connsiteY113" fmla="*/ 5166123 h 6858000"/>
              <a:gd name="connsiteX114" fmla="*/ 1958241 w 7467600"/>
              <a:gd name="connsiteY114" fmla="*/ 5067955 h 6858000"/>
              <a:gd name="connsiteX115" fmla="*/ 1903353 w 7467600"/>
              <a:gd name="connsiteY115" fmla="*/ 5044827 h 6858000"/>
              <a:gd name="connsiteX116" fmla="*/ 1979378 w 7467600"/>
              <a:gd name="connsiteY116" fmla="*/ 4769504 h 6858000"/>
              <a:gd name="connsiteX117" fmla="*/ 2882120 w 7467600"/>
              <a:gd name="connsiteY117" fmla="*/ 5064547 h 6858000"/>
              <a:gd name="connsiteX118" fmla="*/ 2793103 w 7467600"/>
              <a:gd name="connsiteY118" fmla="*/ 5039699 h 6858000"/>
              <a:gd name="connsiteX119" fmla="*/ 2770041 w 7467600"/>
              <a:gd name="connsiteY119" fmla="*/ 5033634 h 6858000"/>
              <a:gd name="connsiteX120" fmla="*/ 1979378 w 7467600"/>
              <a:gd name="connsiteY120" fmla="*/ 4769504 h 6858000"/>
              <a:gd name="connsiteX121" fmla="*/ 1927410 w 7467600"/>
              <a:gd name="connsiteY121" fmla="*/ 4716164 h 6858000"/>
              <a:gd name="connsiteX122" fmla="*/ 1959587 w 7467600"/>
              <a:gd name="connsiteY122" fmla="*/ 4728849 h 6858000"/>
              <a:gd name="connsiteX123" fmla="*/ 2777707 w 7467600"/>
              <a:gd name="connsiteY123" fmla="*/ 5003991 h 6858000"/>
              <a:gd name="connsiteX124" fmla="*/ 2800768 w 7467600"/>
              <a:gd name="connsiteY124" fmla="*/ 5010056 h 6858000"/>
              <a:gd name="connsiteX125" fmla="*/ 2879408 w 7467600"/>
              <a:gd name="connsiteY125" fmla="*/ 5031590 h 6858000"/>
              <a:gd name="connsiteX126" fmla="*/ 2862295 w 7467600"/>
              <a:gd name="connsiteY126" fmla="*/ 5022958 h 6858000"/>
              <a:gd name="connsiteX127" fmla="*/ 2813343 w 7467600"/>
              <a:gd name="connsiteY127" fmla="*/ 4998369 h 6858000"/>
              <a:gd name="connsiteX128" fmla="*/ 2646245 w 7467600"/>
              <a:gd name="connsiteY128" fmla="*/ 4930999 h 6858000"/>
              <a:gd name="connsiteX129" fmla="*/ 1999243 w 7467600"/>
              <a:gd name="connsiteY129" fmla="*/ 4730524 h 6858000"/>
              <a:gd name="connsiteX130" fmla="*/ 1979527 w 7467600"/>
              <a:gd name="connsiteY130" fmla="*/ 4726651 h 6858000"/>
              <a:gd name="connsiteX131" fmla="*/ 1927410 w 7467600"/>
              <a:gd name="connsiteY131" fmla="*/ 4716164 h 6858000"/>
              <a:gd name="connsiteX132" fmla="*/ 1997014 w 7467600"/>
              <a:gd name="connsiteY132" fmla="*/ 4698007 h 6858000"/>
              <a:gd name="connsiteX133" fmla="*/ 2005458 w 7467600"/>
              <a:gd name="connsiteY133" fmla="*/ 4699540 h 6858000"/>
              <a:gd name="connsiteX134" fmla="*/ 2657186 w 7467600"/>
              <a:gd name="connsiteY134" fmla="*/ 4901687 h 6858000"/>
              <a:gd name="connsiteX135" fmla="*/ 2826662 w 7467600"/>
              <a:gd name="connsiteY135" fmla="*/ 4970362 h 6858000"/>
              <a:gd name="connsiteX136" fmla="*/ 2876100 w 7467600"/>
              <a:gd name="connsiteY136" fmla="*/ 4995397 h 6858000"/>
              <a:gd name="connsiteX137" fmla="*/ 3042600 w 7467600"/>
              <a:gd name="connsiteY137" fmla="*/ 5059532 h 6858000"/>
              <a:gd name="connsiteX138" fmla="*/ 1997014 w 7467600"/>
              <a:gd name="connsiteY138" fmla="*/ 4698007 h 6858000"/>
              <a:gd name="connsiteX139" fmla="*/ 2305292 w 7467600"/>
              <a:gd name="connsiteY139" fmla="*/ 4219492 h 6858000"/>
              <a:gd name="connsiteX140" fmla="*/ 3360922 w 7467600"/>
              <a:gd name="connsiteY140" fmla="*/ 4529373 h 6858000"/>
              <a:gd name="connsiteX141" fmla="*/ 3492420 w 7467600"/>
              <a:gd name="connsiteY141" fmla="*/ 4510145 h 6858000"/>
              <a:gd name="connsiteX142" fmla="*/ 3364086 w 7467600"/>
              <a:gd name="connsiteY142" fmla="*/ 4480340 h 6858000"/>
              <a:gd name="connsiteX143" fmla="*/ 3225818 w 7467600"/>
              <a:gd name="connsiteY143" fmla="*/ 4411822 h 6858000"/>
              <a:gd name="connsiteX144" fmla="*/ 3129696 w 7467600"/>
              <a:gd name="connsiteY144" fmla="*/ 4360704 h 6858000"/>
              <a:gd name="connsiteX145" fmla="*/ 2814545 w 7467600"/>
              <a:gd name="connsiteY145" fmla="*/ 4282955 h 6858000"/>
              <a:gd name="connsiteX146" fmla="*/ 2305292 w 7467600"/>
              <a:gd name="connsiteY146" fmla="*/ 4219492 h 6858000"/>
              <a:gd name="connsiteX147" fmla="*/ 2626982 w 7467600"/>
              <a:gd name="connsiteY147" fmla="*/ 4206450 h 6858000"/>
              <a:gd name="connsiteX148" fmla="*/ 2490617 w 7467600"/>
              <a:gd name="connsiteY148" fmla="*/ 4206951 h 6858000"/>
              <a:gd name="connsiteX149" fmla="*/ 2819869 w 7467600"/>
              <a:gd name="connsiteY149" fmla="*/ 4252936 h 6858000"/>
              <a:gd name="connsiteX150" fmla="*/ 3143018 w 7467600"/>
              <a:gd name="connsiteY150" fmla="*/ 4332698 h 6858000"/>
              <a:gd name="connsiteX151" fmla="*/ 3241520 w 7467600"/>
              <a:gd name="connsiteY151" fmla="*/ 4385112 h 6858000"/>
              <a:gd name="connsiteX152" fmla="*/ 3374575 w 7467600"/>
              <a:gd name="connsiteY152" fmla="*/ 4451517 h 6858000"/>
              <a:gd name="connsiteX153" fmla="*/ 3505221 w 7467600"/>
              <a:gd name="connsiteY153" fmla="*/ 4480757 h 6858000"/>
              <a:gd name="connsiteX154" fmla="*/ 2626982 w 7467600"/>
              <a:gd name="connsiteY154" fmla="*/ 4206450 h 6858000"/>
              <a:gd name="connsiteX155" fmla="*/ 1310106 w 7467600"/>
              <a:gd name="connsiteY155" fmla="*/ 3943217 h 6858000"/>
              <a:gd name="connsiteX156" fmla="*/ 854994 w 7467600"/>
              <a:gd name="connsiteY156" fmla="*/ 4399136 h 6858000"/>
              <a:gd name="connsiteX157" fmla="*/ 742462 w 7467600"/>
              <a:gd name="connsiteY157" fmla="*/ 4594648 h 6858000"/>
              <a:gd name="connsiteX158" fmla="*/ 820602 w 7467600"/>
              <a:gd name="connsiteY158" fmla="*/ 4485915 h 6858000"/>
              <a:gd name="connsiteX159" fmla="*/ 878295 w 7467600"/>
              <a:gd name="connsiteY159" fmla="*/ 4403594 h 6858000"/>
              <a:gd name="connsiteX160" fmla="*/ 1240607 w 7467600"/>
              <a:gd name="connsiteY160" fmla="*/ 4010401 h 6858000"/>
              <a:gd name="connsiteX161" fmla="*/ 1310106 w 7467600"/>
              <a:gd name="connsiteY161" fmla="*/ 3943217 h 6858000"/>
              <a:gd name="connsiteX162" fmla="*/ 1423113 w 7467600"/>
              <a:gd name="connsiteY162" fmla="*/ 3874565 h 6858000"/>
              <a:gd name="connsiteX163" fmla="*/ 1260565 w 7467600"/>
              <a:gd name="connsiteY163" fmla="*/ 4031982 h 6858000"/>
              <a:gd name="connsiteX164" fmla="*/ 901900 w 7467600"/>
              <a:gd name="connsiteY164" fmla="*/ 4421236 h 6858000"/>
              <a:gd name="connsiteX165" fmla="*/ 845044 w 7467600"/>
              <a:gd name="connsiteY165" fmla="*/ 4502436 h 6858000"/>
              <a:gd name="connsiteX166" fmla="*/ 685926 w 7467600"/>
              <a:gd name="connsiteY166" fmla="*/ 4703069 h 6858000"/>
              <a:gd name="connsiteX167" fmla="*/ 684248 w 7467600"/>
              <a:gd name="connsiteY167" fmla="*/ 4706721 h 6858000"/>
              <a:gd name="connsiteX168" fmla="*/ 1423113 w 7467600"/>
              <a:gd name="connsiteY168" fmla="*/ 3874565 h 6858000"/>
              <a:gd name="connsiteX169" fmla="*/ 3316479 w 7467600"/>
              <a:gd name="connsiteY169" fmla="*/ 3872136 h 6858000"/>
              <a:gd name="connsiteX170" fmla="*/ 3546806 w 7467600"/>
              <a:gd name="connsiteY170" fmla="*/ 4356139 h 6858000"/>
              <a:gd name="connsiteX171" fmla="*/ 3364433 w 7467600"/>
              <a:gd name="connsiteY171" fmla="*/ 3953121 h 6858000"/>
              <a:gd name="connsiteX172" fmla="*/ 3316479 w 7467600"/>
              <a:gd name="connsiteY172" fmla="*/ 3872136 h 6858000"/>
              <a:gd name="connsiteX173" fmla="*/ 3291335 w 7467600"/>
              <a:gd name="connsiteY173" fmla="*/ 3767420 h 6858000"/>
              <a:gd name="connsiteX174" fmla="*/ 3390805 w 7467600"/>
              <a:gd name="connsiteY174" fmla="*/ 3937163 h 6858000"/>
              <a:gd name="connsiteX175" fmla="*/ 3579062 w 7467600"/>
              <a:gd name="connsiteY175" fmla="*/ 4359040 h 6858000"/>
              <a:gd name="connsiteX176" fmla="*/ 3467355 w 7467600"/>
              <a:gd name="connsiteY176" fmla="*/ 3988130 h 6858000"/>
              <a:gd name="connsiteX177" fmla="*/ 3310753 w 7467600"/>
              <a:gd name="connsiteY177" fmla="*/ 3787140 h 6858000"/>
              <a:gd name="connsiteX178" fmla="*/ 3291335 w 7467600"/>
              <a:gd name="connsiteY178" fmla="*/ 3767420 h 6858000"/>
              <a:gd name="connsiteX179" fmla="*/ 1635889 w 7467600"/>
              <a:gd name="connsiteY179" fmla="*/ 3709494 h 6858000"/>
              <a:gd name="connsiteX180" fmla="*/ 1634800 w 7467600"/>
              <a:gd name="connsiteY180" fmla="*/ 3731111 h 6858000"/>
              <a:gd name="connsiteX181" fmla="*/ 1635889 w 7467600"/>
              <a:gd name="connsiteY181" fmla="*/ 3709494 h 6858000"/>
              <a:gd name="connsiteX182" fmla="*/ 1510397 w 7467600"/>
              <a:gd name="connsiteY182" fmla="*/ 3684705 h 6858000"/>
              <a:gd name="connsiteX183" fmla="*/ 1146550 w 7467600"/>
              <a:gd name="connsiteY183" fmla="*/ 3802012 h 6858000"/>
              <a:gd name="connsiteX184" fmla="*/ 698834 w 7467600"/>
              <a:gd name="connsiteY184" fmla="*/ 3952272 h 6858000"/>
              <a:gd name="connsiteX185" fmla="*/ 34256 w 7467600"/>
              <a:gd name="connsiteY185" fmla="*/ 4347603 h 6858000"/>
              <a:gd name="connsiteX186" fmla="*/ 527241 w 7467600"/>
              <a:gd name="connsiteY186" fmla="*/ 4065078 h 6858000"/>
              <a:gd name="connsiteX187" fmla="*/ 1510397 w 7467600"/>
              <a:gd name="connsiteY187" fmla="*/ 3684705 h 6858000"/>
              <a:gd name="connsiteX188" fmla="*/ 1313114 w 7467600"/>
              <a:gd name="connsiteY188" fmla="*/ 3655216 h 6858000"/>
              <a:gd name="connsiteX189" fmla="*/ 1109304 w 7467600"/>
              <a:gd name="connsiteY189" fmla="*/ 3669030 h 6858000"/>
              <a:gd name="connsiteX190" fmla="*/ 8129 w 7467600"/>
              <a:gd name="connsiteY190" fmla="*/ 4330519 h 6858000"/>
              <a:gd name="connsiteX191" fmla="*/ 687572 w 7467600"/>
              <a:gd name="connsiteY191" fmla="*/ 3925629 h 6858000"/>
              <a:gd name="connsiteX192" fmla="*/ 1138365 w 7467600"/>
              <a:gd name="connsiteY192" fmla="*/ 3774515 h 6858000"/>
              <a:gd name="connsiteX193" fmla="*/ 1505579 w 7467600"/>
              <a:gd name="connsiteY193" fmla="*/ 3655526 h 6858000"/>
              <a:gd name="connsiteX194" fmla="*/ 1313114 w 7467600"/>
              <a:gd name="connsiteY194" fmla="*/ 3655216 h 6858000"/>
              <a:gd name="connsiteX195" fmla="*/ 3655073 w 7467600"/>
              <a:gd name="connsiteY195" fmla="*/ 3650884 h 6858000"/>
              <a:gd name="connsiteX196" fmla="*/ 3989938 w 7467600"/>
              <a:gd name="connsiteY196" fmla="*/ 3991685 h 6858000"/>
              <a:gd name="connsiteX197" fmla="*/ 4393907 w 7467600"/>
              <a:gd name="connsiteY197" fmla="*/ 4261258 h 6858000"/>
              <a:gd name="connsiteX198" fmla="*/ 4648051 w 7467600"/>
              <a:gd name="connsiteY198" fmla="*/ 4374051 h 6858000"/>
              <a:gd name="connsiteX199" fmla="*/ 4383389 w 7467600"/>
              <a:gd name="connsiteY199" fmla="*/ 4184369 h 6858000"/>
              <a:gd name="connsiteX200" fmla="*/ 4165508 w 7467600"/>
              <a:gd name="connsiteY200" fmla="*/ 4035196 h 6858000"/>
              <a:gd name="connsiteX201" fmla="*/ 4068162 w 7467600"/>
              <a:gd name="connsiteY201" fmla="*/ 3953394 h 6858000"/>
              <a:gd name="connsiteX202" fmla="*/ 3981416 w 7467600"/>
              <a:gd name="connsiteY202" fmla="*/ 3880482 h 6858000"/>
              <a:gd name="connsiteX203" fmla="*/ 3800147 w 7467600"/>
              <a:gd name="connsiteY203" fmla="*/ 3749872 h 6858000"/>
              <a:gd name="connsiteX204" fmla="*/ 3655073 w 7467600"/>
              <a:gd name="connsiteY204" fmla="*/ 3650884 h 6858000"/>
              <a:gd name="connsiteX205" fmla="*/ 3670252 w 7467600"/>
              <a:gd name="connsiteY205" fmla="*/ 3622798 h 6858000"/>
              <a:gd name="connsiteX206" fmla="*/ 3817258 w 7467600"/>
              <a:gd name="connsiteY206" fmla="*/ 3723577 h 6858000"/>
              <a:gd name="connsiteX207" fmla="*/ 4000461 w 7467600"/>
              <a:gd name="connsiteY207" fmla="*/ 3855966 h 6858000"/>
              <a:gd name="connsiteX208" fmla="*/ 4088180 w 7467600"/>
              <a:gd name="connsiteY208" fmla="*/ 3929774 h 6858000"/>
              <a:gd name="connsiteX209" fmla="*/ 4184555 w 7467600"/>
              <a:gd name="connsiteY209" fmla="*/ 4010683 h 6858000"/>
              <a:gd name="connsiteX210" fmla="*/ 4399563 w 7467600"/>
              <a:gd name="connsiteY210" fmla="*/ 4158106 h 6858000"/>
              <a:gd name="connsiteX211" fmla="*/ 4684469 w 7467600"/>
              <a:gd name="connsiteY211" fmla="*/ 4364680 h 6858000"/>
              <a:gd name="connsiteX212" fmla="*/ 4690271 w 7467600"/>
              <a:gd name="connsiteY212" fmla="*/ 4370034 h 6858000"/>
              <a:gd name="connsiteX213" fmla="*/ 4136093 w 7467600"/>
              <a:gd name="connsiteY213" fmla="*/ 3858466 h 6858000"/>
              <a:gd name="connsiteX214" fmla="*/ 3670252 w 7467600"/>
              <a:gd name="connsiteY214" fmla="*/ 3622798 h 6858000"/>
              <a:gd name="connsiteX215" fmla="*/ 4440129 w 7467600"/>
              <a:gd name="connsiteY215" fmla="*/ 3448571 h 6858000"/>
              <a:gd name="connsiteX216" fmla="*/ 4856525 w 7467600"/>
              <a:gd name="connsiteY216" fmla="*/ 3915351 h 6858000"/>
              <a:gd name="connsiteX217" fmla="*/ 5059055 w 7467600"/>
              <a:gd name="connsiteY217" fmla="*/ 4108918 h 6858000"/>
              <a:gd name="connsiteX218" fmla="*/ 5290070 w 7467600"/>
              <a:gd name="connsiteY218" fmla="*/ 4263619 h 6858000"/>
              <a:gd name="connsiteX219" fmla="*/ 4834991 w 7467600"/>
              <a:gd name="connsiteY219" fmla="*/ 3830985 h 6858000"/>
              <a:gd name="connsiteX220" fmla="*/ 4440129 w 7467600"/>
              <a:gd name="connsiteY220" fmla="*/ 3448571 h 6858000"/>
              <a:gd name="connsiteX221" fmla="*/ 4441737 w 7467600"/>
              <a:gd name="connsiteY221" fmla="*/ 3399734 h 6858000"/>
              <a:gd name="connsiteX222" fmla="*/ 4431236 w 7467600"/>
              <a:gd name="connsiteY222" fmla="*/ 3400954 h 6858000"/>
              <a:gd name="connsiteX223" fmla="*/ 4557150 w 7467600"/>
              <a:gd name="connsiteY223" fmla="*/ 3510023 h 6858000"/>
              <a:gd name="connsiteX224" fmla="*/ 4856936 w 7467600"/>
              <a:gd name="connsiteY224" fmla="*/ 3809146 h 6858000"/>
              <a:gd name="connsiteX225" fmla="*/ 5111996 w 7467600"/>
              <a:gd name="connsiteY225" fmla="*/ 4065759 h 6858000"/>
              <a:gd name="connsiteX226" fmla="*/ 5388878 w 7467600"/>
              <a:gd name="connsiteY226" fmla="*/ 4300185 h 6858000"/>
              <a:gd name="connsiteX227" fmla="*/ 5425556 w 7467600"/>
              <a:gd name="connsiteY227" fmla="*/ 4308967 h 6858000"/>
              <a:gd name="connsiteX228" fmla="*/ 4943646 w 7467600"/>
              <a:gd name="connsiteY228" fmla="*/ 3822916 h 6858000"/>
              <a:gd name="connsiteX229" fmla="*/ 4594837 w 7467600"/>
              <a:gd name="connsiteY229" fmla="*/ 3532274 h 6858000"/>
              <a:gd name="connsiteX230" fmla="*/ 4441737 w 7467600"/>
              <a:gd name="connsiteY230" fmla="*/ 3399734 h 6858000"/>
              <a:gd name="connsiteX231" fmla="*/ 5425834 w 7467600"/>
              <a:gd name="connsiteY231" fmla="*/ 3162785 h 6858000"/>
              <a:gd name="connsiteX232" fmla="*/ 5401644 w 7467600"/>
              <a:gd name="connsiteY232" fmla="*/ 3617847 h 6858000"/>
              <a:gd name="connsiteX233" fmla="*/ 5467256 w 7467600"/>
              <a:gd name="connsiteY233" fmla="*/ 4175494 h 6858000"/>
              <a:gd name="connsiteX234" fmla="*/ 5448069 w 7467600"/>
              <a:gd name="connsiteY234" fmla="*/ 3567554 h 6858000"/>
              <a:gd name="connsiteX235" fmla="*/ 5425834 w 7467600"/>
              <a:gd name="connsiteY235" fmla="*/ 3162785 h 6858000"/>
              <a:gd name="connsiteX236" fmla="*/ 1318687 w 7467600"/>
              <a:gd name="connsiteY236" fmla="*/ 3113840 h 6858000"/>
              <a:gd name="connsiteX237" fmla="*/ 1066793 w 7467600"/>
              <a:gd name="connsiteY237" fmla="*/ 3212171 h 6858000"/>
              <a:gd name="connsiteX238" fmla="*/ 993319 w 7467600"/>
              <a:gd name="connsiteY238" fmla="*/ 3247648 h 6858000"/>
              <a:gd name="connsiteX239" fmla="*/ 853081 w 7467600"/>
              <a:gd name="connsiteY239" fmla="*/ 3312410 h 6858000"/>
              <a:gd name="connsiteX240" fmla="*/ 805957 w 7467600"/>
              <a:gd name="connsiteY240" fmla="*/ 3330443 h 6858000"/>
              <a:gd name="connsiteX241" fmla="*/ 1318687 w 7467600"/>
              <a:gd name="connsiteY241" fmla="*/ 3113840 h 6858000"/>
              <a:gd name="connsiteX242" fmla="*/ 5453702 w 7467600"/>
              <a:gd name="connsiteY242" fmla="*/ 3090882 h 6858000"/>
              <a:gd name="connsiteX243" fmla="*/ 5480135 w 7467600"/>
              <a:gd name="connsiteY243" fmla="*/ 3565802 h 6858000"/>
              <a:gd name="connsiteX244" fmla="*/ 5499023 w 7467600"/>
              <a:gd name="connsiteY244" fmla="*/ 4166310 h 6858000"/>
              <a:gd name="connsiteX245" fmla="*/ 5547022 w 7467600"/>
              <a:gd name="connsiteY245" fmla="*/ 3607838 h 6858000"/>
              <a:gd name="connsiteX246" fmla="*/ 5515964 w 7467600"/>
              <a:gd name="connsiteY246" fmla="*/ 3378541 h 6858000"/>
              <a:gd name="connsiteX247" fmla="*/ 5453702 w 7467600"/>
              <a:gd name="connsiteY247" fmla="*/ 3090882 h 6858000"/>
              <a:gd name="connsiteX248" fmla="*/ 1238695 w 7467600"/>
              <a:gd name="connsiteY248" fmla="*/ 3076820 h 6858000"/>
              <a:gd name="connsiteX249" fmla="*/ 716371 w 7467600"/>
              <a:gd name="connsiteY249" fmla="*/ 3293249 h 6858000"/>
              <a:gd name="connsiteX250" fmla="*/ 579522 w 7467600"/>
              <a:gd name="connsiteY250" fmla="*/ 3371759 h 6858000"/>
              <a:gd name="connsiteX251" fmla="*/ 600288 w 7467600"/>
              <a:gd name="connsiteY251" fmla="*/ 3365555 h 6858000"/>
              <a:gd name="connsiteX252" fmla="*/ 840692 w 7467600"/>
              <a:gd name="connsiteY252" fmla="*/ 3284921 h 6858000"/>
              <a:gd name="connsiteX253" fmla="*/ 979248 w 7467600"/>
              <a:gd name="connsiteY253" fmla="*/ 3221003 h 6858000"/>
              <a:gd name="connsiteX254" fmla="*/ 1053282 w 7467600"/>
              <a:gd name="connsiteY254" fmla="*/ 3185247 h 6858000"/>
              <a:gd name="connsiteX255" fmla="*/ 1320603 w 7467600"/>
              <a:gd name="connsiteY255" fmla="*/ 3081281 h 6858000"/>
              <a:gd name="connsiteX256" fmla="*/ 1238695 w 7467600"/>
              <a:gd name="connsiteY256" fmla="*/ 3076820 h 6858000"/>
              <a:gd name="connsiteX257" fmla="*/ 5425627 w 7467600"/>
              <a:gd name="connsiteY257" fmla="*/ 2954192 h 6858000"/>
              <a:gd name="connsiteX258" fmla="*/ 5470770 w 7467600"/>
              <a:gd name="connsiteY258" fmla="*/ 3005435 h 6858000"/>
              <a:gd name="connsiteX259" fmla="*/ 5519779 w 7467600"/>
              <a:gd name="connsiteY259" fmla="*/ 4359223 h 6858000"/>
              <a:gd name="connsiteX260" fmla="*/ 5520293 w 7467600"/>
              <a:gd name="connsiteY260" fmla="*/ 4360602 h 6858000"/>
              <a:gd name="connsiteX261" fmla="*/ 5767221 w 7467600"/>
              <a:gd name="connsiteY261" fmla="*/ 4665564 h 6858000"/>
              <a:gd name="connsiteX262" fmla="*/ 6937169 w 7467600"/>
              <a:gd name="connsiteY262" fmla="*/ 4815941 h 6858000"/>
              <a:gd name="connsiteX263" fmla="*/ 6953922 w 7467600"/>
              <a:gd name="connsiteY263" fmla="*/ 4890068 h 6858000"/>
              <a:gd name="connsiteX264" fmla="*/ 6071359 w 7467600"/>
              <a:gd name="connsiteY264" fmla="*/ 4770770 h 6858000"/>
              <a:gd name="connsiteX265" fmla="*/ 6038839 w 7467600"/>
              <a:gd name="connsiteY265" fmla="*/ 4764474 h 6858000"/>
              <a:gd name="connsiteX266" fmla="*/ 6038706 w 7467600"/>
              <a:gd name="connsiteY266" fmla="*/ 4763847 h 6858000"/>
              <a:gd name="connsiteX267" fmla="*/ 6037784 w 7467600"/>
              <a:gd name="connsiteY267" fmla="*/ 4764270 h 6858000"/>
              <a:gd name="connsiteX268" fmla="*/ 6038839 w 7467600"/>
              <a:gd name="connsiteY268" fmla="*/ 4764474 h 6858000"/>
              <a:gd name="connsiteX269" fmla="*/ 6040338 w 7467600"/>
              <a:gd name="connsiteY269" fmla="*/ 4771418 h 6858000"/>
              <a:gd name="connsiteX270" fmla="*/ 6024488 w 7467600"/>
              <a:gd name="connsiteY270" fmla="*/ 4809903 h 6858000"/>
              <a:gd name="connsiteX271" fmla="*/ 5599771 w 7467600"/>
              <a:gd name="connsiteY271" fmla="*/ 5509652 h 6858000"/>
              <a:gd name="connsiteX272" fmla="*/ 5548843 w 7467600"/>
              <a:gd name="connsiteY272" fmla="*/ 5563845 h 6858000"/>
              <a:gd name="connsiteX273" fmla="*/ 5940952 w 7467600"/>
              <a:gd name="connsiteY273" fmla="*/ 6250028 h 6858000"/>
              <a:gd name="connsiteX274" fmla="*/ 6043441 w 7467600"/>
              <a:gd name="connsiteY274" fmla="*/ 6665847 h 6858000"/>
              <a:gd name="connsiteX275" fmla="*/ 6093432 w 7467600"/>
              <a:gd name="connsiteY275" fmla="*/ 6858000 h 6858000"/>
              <a:gd name="connsiteX276" fmla="*/ 6034344 w 7467600"/>
              <a:gd name="connsiteY276" fmla="*/ 6858000 h 6858000"/>
              <a:gd name="connsiteX277" fmla="*/ 6026679 w 7467600"/>
              <a:gd name="connsiteY277" fmla="*/ 6836959 h 6858000"/>
              <a:gd name="connsiteX278" fmla="*/ 5800441 w 7467600"/>
              <a:gd name="connsiteY278" fmla="*/ 6335286 h 6858000"/>
              <a:gd name="connsiteX279" fmla="*/ 5526562 w 7467600"/>
              <a:gd name="connsiteY279" fmla="*/ 5705388 h 6858000"/>
              <a:gd name="connsiteX280" fmla="*/ 5519640 w 7467600"/>
              <a:gd name="connsiteY280" fmla="*/ 5683774 h 6858000"/>
              <a:gd name="connsiteX281" fmla="*/ 5844559 w 7467600"/>
              <a:gd name="connsiteY281" fmla="*/ 6553349 h 6858000"/>
              <a:gd name="connsiteX282" fmla="*/ 5975994 w 7467600"/>
              <a:gd name="connsiteY282" fmla="*/ 6858000 h 6858000"/>
              <a:gd name="connsiteX283" fmla="*/ 5898547 w 7467600"/>
              <a:gd name="connsiteY283" fmla="*/ 6858000 h 6858000"/>
              <a:gd name="connsiteX284" fmla="*/ 5682041 w 7467600"/>
              <a:gd name="connsiteY284" fmla="*/ 6355860 h 6858000"/>
              <a:gd name="connsiteX285" fmla="*/ 5461758 w 7467600"/>
              <a:gd name="connsiteY285" fmla="*/ 5820220 h 6858000"/>
              <a:gd name="connsiteX286" fmla="*/ 5237282 w 7467600"/>
              <a:gd name="connsiteY286" fmla="*/ 6579086 h 6858000"/>
              <a:gd name="connsiteX287" fmla="*/ 5115009 w 7467600"/>
              <a:gd name="connsiteY287" fmla="*/ 6858000 h 6858000"/>
              <a:gd name="connsiteX288" fmla="*/ 5028074 w 7467600"/>
              <a:gd name="connsiteY288" fmla="*/ 6858000 h 6858000"/>
              <a:gd name="connsiteX289" fmla="*/ 5079508 w 7467600"/>
              <a:gd name="connsiteY289" fmla="*/ 6749074 h 6858000"/>
              <a:gd name="connsiteX290" fmla="*/ 5371846 w 7467600"/>
              <a:gd name="connsiteY290" fmla="*/ 5924413 h 6858000"/>
              <a:gd name="connsiteX291" fmla="*/ 5270512 w 7467600"/>
              <a:gd name="connsiteY291" fmla="*/ 6138975 h 6858000"/>
              <a:gd name="connsiteX292" fmla="*/ 5062409 w 7467600"/>
              <a:gd name="connsiteY292" fmla="*/ 6653544 h 6858000"/>
              <a:gd name="connsiteX293" fmla="*/ 5036628 w 7467600"/>
              <a:gd name="connsiteY293" fmla="*/ 6754247 h 6858000"/>
              <a:gd name="connsiteX294" fmla="*/ 5009112 w 7467600"/>
              <a:gd name="connsiteY294" fmla="*/ 6858000 h 6858000"/>
              <a:gd name="connsiteX295" fmla="*/ 4976679 w 7467600"/>
              <a:gd name="connsiteY295" fmla="*/ 6858000 h 6858000"/>
              <a:gd name="connsiteX296" fmla="*/ 5006537 w 7467600"/>
              <a:gd name="connsiteY296" fmla="*/ 6747068 h 6858000"/>
              <a:gd name="connsiteX297" fmla="*/ 5032723 w 7467600"/>
              <a:gd name="connsiteY297" fmla="*/ 6644957 h 6858000"/>
              <a:gd name="connsiteX298" fmla="*/ 5242949 w 7467600"/>
              <a:gd name="connsiteY298" fmla="*/ 6125175 h 6858000"/>
              <a:gd name="connsiteX299" fmla="*/ 5286321 w 7467600"/>
              <a:gd name="connsiteY299" fmla="*/ 6033555 h 6858000"/>
              <a:gd name="connsiteX300" fmla="*/ 5008210 w 7467600"/>
              <a:gd name="connsiteY300" fmla="*/ 6649194 h 6858000"/>
              <a:gd name="connsiteX301" fmla="*/ 4986321 w 7467600"/>
              <a:gd name="connsiteY301" fmla="*/ 6765687 h 6858000"/>
              <a:gd name="connsiteX302" fmla="*/ 4973474 w 7467600"/>
              <a:gd name="connsiteY302" fmla="*/ 6858000 h 6858000"/>
              <a:gd name="connsiteX303" fmla="*/ 4907178 w 7467600"/>
              <a:gd name="connsiteY303" fmla="*/ 6858000 h 6858000"/>
              <a:gd name="connsiteX304" fmla="*/ 4910810 w 7467600"/>
              <a:gd name="connsiteY304" fmla="*/ 6829660 h 6858000"/>
              <a:gd name="connsiteX305" fmla="*/ 4987461 w 7467600"/>
              <a:gd name="connsiteY305" fmla="*/ 6432994 h 6858000"/>
              <a:gd name="connsiteX306" fmla="*/ 5179262 w 7467600"/>
              <a:gd name="connsiteY306" fmla="*/ 6035044 h 6858000"/>
              <a:gd name="connsiteX307" fmla="*/ 4689678 w 7467600"/>
              <a:gd name="connsiteY307" fmla="*/ 6440241 h 6858000"/>
              <a:gd name="connsiteX308" fmla="*/ 4477543 w 7467600"/>
              <a:gd name="connsiteY308" fmla="*/ 6674836 h 6858000"/>
              <a:gd name="connsiteX309" fmla="*/ 4329957 w 7467600"/>
              <a:gd name="connsiteY309" fmla="*/ 6858000 h 6858000"/>
              <a:gd name="connsiteX310" fmla="*/ 4218595 w 7467600"/>
              <a:gd name="connsiteY310" fmla="*/ 6858000 h 6858000"/>
              <a:gd name="connsiteX311" fmla="*/ 4368888 w 7467600"/>
              <a:gd name="connsiteY311" fmla="*/ 6668412 h 6858000"/>
              <a:gd name="connsiteX312" fmla="*/ 4563091 w 7467600"/>
              <a:gd name="connsiteY312" fmla="*/ 6442508 h 6858000"/>
              <a:gd name="connsiteX313" fmla="*/ 5387324 w 7467600"/>
              <a:gd name="connsiteY313" fmla="*/ 5705830 h 6858000"/>
              <a:gd name="connsiteX314" fmla="*/ 5073620 w 7467600"/>
              <a:gd name="connsiteY314" fmla="*/ 5955437 h 6858000"/>
              <a:gd name="connsiteX315" fmla="*/ 4689789 w 7467600"/>
              <a:gd name="connsiteY315" fmla="*/ 6268382 h 6858000"/>
              <a:gd name="connsiteX316" fmla="*/ 4418722 w 7467600"/>
              <a:gd name="connsiteY316" fmla="*/ 6570886 h 6858000"/>
              <a:gd name="connsiteX317" fmla="*/ 4214944 w 7467600"/>
              <a:gd name="connsiteY317" fmla="*/ 6858000 h 6858000"/>
              <a:gd name="connsiteX318" fmla="*/ 4177898 w 7467600"/>
              <a:gd name="connsiteY318" fmla="*/ 6858000 h 6858000"/>
              <a:gd name="connsiteX319" fmla="*/ 4391597 w 7467600"/>
              <a:gd name="connsiteY319" fmla="*/ 6556370 h 6858000"/>
              <a:gd name="connsiteX320" fmla="*/ 4668889 w 7467600"/>
              <a:gd name="connsiteY320" fmla="*/ 6246399 h 6858000"/>
              <a:gd name="connsiteX321" fmla="*/ 5055427 w 7467600"/>
              <a:gd name="connsiteY321" fmla="*/ 5931476 h 6858000"/>
              <a:gd name="connsiteX322" fmla="*/ 5371814 w 7467600"/>
              <a:gd name="connsiteY322" fmla="*/ 5678975 h 6858000"/>
              <a:gd name="connsiteX323" fmla="*/ 4987918 w 7467600"/>
              <a:gd name="connsiteY323" fmla="*/ 5838701 h 6858000"/>
              <a:gd name="connsiteX324" fmla="*/ 4317146 w 7467600"/>
              <a:gd name="connsiteY324" fmla="*/ 6587716 h 6858000"/>
              <a:gd name="connsiteX325" fmla="*/ 4171627 w 7467600"/>
              <a:gd name="connsiteY325" fmla="*/ 6858000 h 6858000"/>
              <a:gd name="connsiteX326" fmla="*/ 4081585 w 7467600"/>
              <a:gd name="connsiteY326" fmla="*/ 6858000 h 6858000"/>
              <a:gd name="connsiteX327" fmla="*/ 4238603 w 7467600"/>
              <a:gd name="connsiteY327" fmla="*/ 6559341 h 6858000"/>
              <a:gd name="connsiteX328" fmla="*/ 4778333 w 7467600"/>
              <a:gd name="connsiteY328" fmla="*/ 5873626 h 6858000"/>
              <a:gd name="connsiteX329" fmla="*/ 5414185 w 7467600"/>
              <a:gd name="connsiteY329" fmla="*/ 5573882 h 6858000"/>
              <a:gd name="connsiteX330" fmla="*/ 5959648 w 7467600"/>
              <a:gd name="connsiteY330" fmla="*/ 4760797 h 6858000"/>
              <a:gd name="connsiteX331" fmla="*/ 5355019 w 7467600"/>
              <a:gd name="connsiteY331" fmla="*/ 4734672 h 6858000"/>
              <a:gd name="connsiteX332" fmla="*/ 5083565 w 7467600"/>
              <a:gd name="connsiteY332" fmla="*/ 5179121 h 6858000"/>
              <a:gd name="connsiteX333" fmla="*/ 4713577 w 7467600"/>
              <a:gd name="connsiteY333" fmla="*/ 5616803 h 6858000"/>
              <a:gd name="connsiteX334" fmla="*/ 3989559 w 7467600"/>
              <a:gd name="connsiteY334" fmla="*/ 6145945 h 6858000"/>
              <a:gd name="connsiteX335" fmla="*/ 3939824 w 7467600"/>
              <a:gd name="connsiteY335" fmla="*/ 6066900 h 6858000"/>
              <a:gd name="connsiteX336" fmla="*/ 4584537 w 7467600"/>
              <a:gd name="connsiteY336" fmla="*/ 5324826 h 6858000"/>
              <a:gd name="connsiteX337" fmla="*/ 5037105 w 7467600"/>
              <a:gd name="connsiteY337" fmla="*/ 5088765 h 6858000"/>
              <a:gd name="connsiteX338" fmla="*/ 5039930 w 7467600"/>
              <a:gd name="connsiteY338" fmla="*/ 5089585 h 6858000"/>
              <a:gd name="connsiteX339" fmla="*/ 5263764 w 7467600"/>
              <a:gd name="connsiteY339" fmla="*/ 4735525 h 6858000"/>
              <a:gd name="connsiteX340" fmla="*/ 4086300 w 7467600"/>
              <a:gd name="connsiteY340" fmla="*/ 4884599 h 6858000"/>
              <a:gd name="connsiteX341" fmla="*/ 4085485 w 7467600"/>
              <a:gd name="connsiteY341" fmla="*/ 4899070 h 6858000"/>
              <a:gd name="connsiteX342" fmla="*/ 3871915 w 7467600"/>
              <a:gd name="connsiteY342" fmla="*/ 5253645 h 6858000"/>
              <a:gd name="connsiteX343" fmla="*/ 3799374 w 7467600"/>
              <a:gd name="connsiteY343" fmla="*/ 5466127 h 6858000"/>
              <a:gd name="connsiteX344" fmla="*/ 3498850 w 7467600"/>
              <a:gd name="connsiteY344" fmla="*/ 6661888 h 6858000"/>
              <a:gd name="connsiteX345" fmla="*/ 3399216 w 7467600"/>
              <a:gd name="connsiteY345" fmla="*/ 6858000 h 6858000"/>
              <a:gd name="connsiteX346" fmla="*/ 3303688 w 7467600"/>
              <a:gd name="connsiteY346" fmla="*/ 6858000 h 6858000"/>
              <a:gd name="connsiteX347" fmla="*/ 3391774 w 7467600"/>
              <a:gd name="connsiteY347" fmla="*/ 6697181 h 6858000"/>
              <a:gd name="connsiteX348" fmla="*/ 3735540 w 7467600"/>
              <a:gd name="connsiteY348" fmla="*/ 5546923 h 6858000"/>
              <a:gd name="connsiteX349" fmla="*/ 3729438 w 7467600"/>
              <a:gd name="connsiteY349" fmla="*/ 5569058 h 6858000"/>
              <a:gd name="connsiteX350" fmla="*/ 3707782 w 7467600"/>
              <a:gd name="connsiteY350" fmla="*/ 5644908 h 6858000"/>
              <a:gd name="connsiteX351" fmla="*/ 3583827 w 7467600"/>
              <a:gd name="connsiteY351" fmla="*/ 6039215 h 6858000"/>
              <a:gd name="connsiteX352" fmla="*/ 3547861 w 7467600"/>
              <a:gd name="connsiteY352" fmla="*/ 6129609 h 6858000"/>
              <a:gd name="connsiteX353" fmla="*/ 3490905 w 7467600"/>
              <a:gd name="connsiteY353" fmla="*/ 6277660 h 6858000"/>
              <a:gd name="connsiteX354" fmla="*/ 3455859 w 7467600"/>
              <a:gd name="connsiteY354" fmla="*/ 6391301 h 6858000"/>
              <a:gd name="connsiteX355" fmla="*/ 3429112 w 7467600"/>
              <a:gd name="connsiteY355" fmla="*/ 6479469 h 6858000"/>
              <a:gd name="connsiteX356" fmla="*/ 3304862 w 7467600"/>
              <a:gd name="connsiteY356" fmla="*/ 6796476 h 6858000"/>
              <a:gd name="connsiteX357" fmla="*/ 3276071 w 7467600"/>
              <a:gd name="connsiteY357" fmla="*/ 6858000 h 6858000"/>
              <a:gd name="connsiteX358" fmla="*/ 3240805 w 7467600"/>
              <a:gd name="connsiteY358" fmla="*/ 6858000 h 6858000"/>
              <a:gd name="connsiteX359" fmla="*/ 3275917 w 7467600"/>
              <a:gd name="connsiteY359" fmla="*/ 6783192 h 6858000"/>
              <a:gd name="connsiteX360" fmla="*/ 3399358 w 7467600"/>
              <a:gd name="connsiteY360" fmla="*/ 6469011 h 6858000"/>
              <a:gd name="connsiteX361" fmla="*/ 3425650 w 7467600"/>
              <a:gd name="connsiteY361" fmla="*/ 6381333 h 6858000"/>
              <a:gd name="connsiteX362" fmla="*/ 3460661 w 7467600"/>
              <a:gd name="connsiteY362" fmla="*/ 6266763 h 6858000"/>
              <a:gd name="connsiteX363" fmla="*/ 3518021 w 7467600"/>
              <a:gd name="connsiteY363" fmla="*/ 6117298 h 6858000"/>
              <a:gd name="connsiteX364" fmla="*/ 3554035 w 7467600"/>
              <a:gd name="connsiteY364" fmla="*/ 6027832 h 6858000"/>
              <a:gd name="connsiteX365" fmla="*/ 3677174 w 7467600"/>
              <a:gd name="connsiteY365" fmla="*/ 5636351 h 6858000"/>
              <a:gd name="connsiteX366" fmla="*/ 3698819 w 7467600"/>
              <a:gd name="connsiteY366" fmla="*/ 5560503 h 6858000"/>
              <a:gd name="connsiteX367" fmla="*/ 3702094 w 7467600"/>
              <a:gd name="connsiteY367" fmla="*/ 5549194 h 6858000"/>
              <a:gd name="connsiteX368" fmla="*/ 3398355 w 7467600"/>
              <a:gd name="connsiteY368" fmla="*/ 6094603 h 6858000"/>
              <a:gd name="connsiteX369" fmla="*/ 3193941 w 7467600"/>
              <a:gd name="connsiteY369" fmla="*/ 6798775 h 6858000"/>
              <a:gd name="connsiteX370" fmla="*/ 3184140 w 7467600"/>
              <a:gd name="connsiteY370" fmla="*/ 6858000 h 6858000"/>
              <a:gd name="connsiteX371" fmla="*/ 3099978 w 7467600"/>
              <a:gd name="connsiteY371" fmla="*/ 6858000 h 6858000"/>
              <a:gd name="connsiteX372" fmla="*/ 3101556 w 7467600"/>
              <a:gd name="connsiteY372" fmla="*/ 6843337 h 6858000"/>
              <a:gd name="connsiteX373" fmla="*/ 3370162 w 7467600"/>
              <a:gd name="connsiteY373" fmla="*/ 5785550 h 6858000"/>
              <a:gd name="connsiteX374" fmla="*/ 3746477 w 7467600"/>
              <a:gd name="connsiteY374" fmla="*/ 5377889 h 6858000"/>
              <a:gd name="connsiteX375" fmla="*/ 3863399 w 7467600"/>
              <a:gd name="connsiteY375" fmla="*/ 5087257 h 6858000"/>
              <a:gd name="connsiteX376" fmla="*/ 3968712 w 7467600"/>
              <a:gd name="connsiteY376" fmla="*/ 4913989 h 6858000"/>
              <a:gd name="connsiteX377" fmla="*/ 2792390 w 7467600"/>
              <a:gd name="connsiteY377" fmla="*/ 5382974 h 6858000"/>
              <a:gd name="connsiteX378" fmla="*/ 2714982 w 7467600"/>
              <a:gd name="connsiteY378" fmla="*/ 5427051 h 6858000"/>
              <a:gd name="connsiteX379" fmla="*/ 2813361 w 7467600"/>
              <a:gd name="connsiteY379" fmla="*/ 6023912 h 6858000"/>
              <a:gd name="connsiteX380" fmla="*/ 2688430 w 7467600"/>
              <a:gd name="connsiteY380" fmla="*/ 6801564 h 6858000"/>
              <a:gd name="connsiteX381" fmla="*/ 2629626 w 7467600"/>
              <a:gd name="connsiteY381" fmla="*/ 6763394 h 6858000"/>
              <a:gd name="connsiteX382" fmla="*/ 2565328 w 7467600"/>
              <a:gd name="connsiteY382" fmla="*/ 5516399 h 6858000"/>
              <a:gd name="connsiteX383" fmla="*/ 1922999 w 7467600"/>
              <a:gd name="connsiteY383" fmla="*/ 5980343 h 6858000"/>
              <a:gd name="connsiteX384" fmla="*/ 1950261 w 7467600"/>
              <a:gd name="connsiteY384" fmla="*/ 6405858 h 6858000"/>
              <a:gd name="connsiteX385" fmla="*/ 2365554 w 7467600"/>
              <a:gd name="connsiteY385" fmla="*/ 6759107 h 6858000"/>
              <a:gd name="connsiteX386" fmla="*/ 2424142 w 7467600"/>
              <a:gd name="connsiteY386" fmla="*/ 6858000 h 6858000"/>
              <a:gd name="connsiteX387" fmla="*/ 2395994 w 7467600"/>
              <a:gd name="connsiteY387" fmla="*/ 6858000 h 6858000"/>
              <a:gd name="connsiteX388" fmla="*/ 2392863 w 7467600"/>
              <a:gd name="connsiteY388" fmla="*/ 6852964 h 6858000"/>
              <a:gd name="connsiteX389" fmla="*/ 2017589 w 7467600"/>
              <a:gd name="connsiteY389" fmla="*/ 6493982 h 6858000"/>
              <a:gd name="connsiteX390" fmla="*/ 2147336 w 7467600"/>
              <a:gd name="connsiteY390" fmla="*/ 6594052 h 6858000"/>
              <a:gd name="connsiteX391" fmla="*/ 2207047 w 7467600"/>
              <a:gd name="connsiteY391" fmla="*/ 6654540 h 6858000"/>
              <a:gd name="connsiteX392" fmla="*/ 2299106 w 7467600"/>
              <a:gd name="connsiteY392" fmla="*/ 6778931 h 6858000"/>
              <a:gd name="connsiteX393" fmla="*/ 2314430 w 7467600"/>
              <a:gd name="connsiteY393" fmla="*/ 6801144 h 6858000"/>
              <a:gd name="connsiteX394" fmla="*/ 2352406 w 7467600"/>
              <a:gd name="connsiteY394" fmla="*/ 6858000 h 6858000"/>
              <a:gd name="connsiteX395" fmla="*/ 2314492 w 7467600"/>
              <a:gd name="connsiteY395" fmla="*/ 6858000 h 6858000"/>
              <a:gd name="connsiteX396" fmla="*/ 2288095 w 7467600"/>
              <a:gd name="connsiteY396" fmla="*/ 6818030 h 6858000"/>
              <a:gd name="connsiteX397" fmla="*/ 2272768 w 7467600"/>
              <a:gd name="connsiteY397" fmla="*/ 6795822 h 6858000"/>
              <a:gd name="connsiteX398" fmla="*/ 2182715 w 7467600"/>
              <a:gd name="connsiteY398" fmla="*/ 6675071 h 6858000"/>
              <a:gd name="connsiteX399" fmla="*/ 2032061 w 7467600"/>
              <a:gd name="connsiteY399" fmla="*/ 6541380 h 6858000"/>
              <a:gd name="connsiteX400" fmla="*/ 2257220 w 7467600"/>
              <a:gd name="connsiteY400" fmla="*/ 6826257 h 6858000"/>
              <a:gd name="connsiteX401" fmla="*/ 2281324 w 7467600"/>
              <a:gd name="connsiteY401" fmla="*/ 6858000 h 6858000"/>
              <a:gd name="connsiteX402" fmla="*/ 2242860 w 7467600"/>
              <a:gd name="connsiteY402" fmla="*/ 6858000 h 6858000"/>
              <a:gd name="connsiteX403" fmla="*/ 2232818 w 7467600"/>
              <a:gd name="connsiteY403" fmla="*/ 6844926 h 6858000"/>
              <a:gd name="connsiteX404" fmla="*/ 1990172 w 7467600"/>
              <a:gd name="connsiteY404" fmla="*/ 6542121 h 6858000"/>
              <a:gd name="connsiteX405" fmla="*/ 2124090 w 7467600"/>
              <a:gd name="connsiteY405" fmla="*/ 6761017 h 6858000"/>
              <a:gd name="connsiteX406" fmla="*/ 2200380 w 7467600"/>
              <a:gd name="connsiteY406" fmla="*/ 6858000 h 6858000"/>
              <a:gd name="connsiteX407" fmla="*/ 2147507 w 7467600"/>
              <a:gd name="connsiteY407" fmla="*/ 6858000 h 6858000"/>
              <a:gd name="connsiteX408" fmla="*/ 2070668 w 7467600"/>
              <a:gd name="connsiteY408" fmla="*/ 6761520 h 6858000"/>
              <a:gd name="connsiteX409" fmla="*/ 1975142 w 7467600"/>
              <a:gd name="connsiteY409" fmla="*/ 6585570 h 6858000"/>
              <a:gd name="connsiteX410" fmla="*/ 2050035 w 7467600"/>
              <a:gd name="connsiteY410" fmla="*/ 6813345 h 6858000"/>
              <a:gd name="connsiteX411" fmla="*/ 2063025 w 7467600"/>
              <a:gd name="connsiteY411" fmla="*/ 6858000 h 6858000"/>
              <a:gd name="connsiteX412" fmla="*/ 2021675 w 7467600"/>
              <a:gd name="connsiteY412" fmla="*/ 6858000 h 6858000"/>
              <a:gd name="connsiteX413" fmla="*/ 2019308 w 7467600"/>
              <a:gd name="connsiteY413" fmla="*/ 6847118 h 6858000"/>
              <a:gd name="connsiteX414" fmla="*/ 1938835 w 7467600"/>
              <a:gd name="connsiteY414" fmla="*/ 6551160 h 6858000"/>
              <a:gd name="connsiteX415" fmla="*/ 1953230 w 7467600"/>
              <a:gd name="connsiteY415" fmla="*/ 6759699 h 6858000"/>
              <a:gd name="connsiteX416" fmla="*/ 1956763 w 7467600"/>
              <a:gd name="connsiteY416" fmla="*/ 6778191 h 6858000"/>
              <a:gd name="connsiteX417" fmla="*/ 1967925 w 7467600"/>
              <a:gd name="connsiteY417" fmla="*/ 6858000 h 6858000"/>
              <a:gd name="connsiteX418" fmla="*/ 1936622 w 7467600"/>
              <a:gd name="connsiteY418" fmla="*/ 6858000 h 6858000"/>
              <a:gd name="connsiteX419" fmla="*/ 1926261 w 7467600"/>
              <a:gd name="connsiteY419" fmla="*/ 6784064 h 6858000"/>
              <a:gd name="connsiteX420" fmla="*/ 1922724 w 7467600"/>
              <a:gd name="connsiteY420" fmla="*/ 6765577 h 6858000"/>
              <a:gd name="connsiteX421" fmla="*/ 1904650 w 7467600"/>
              <a:gd name="connsiteY421" fmla="*/ 6639616 h 6858000"/>
              <a:gd name="connsiteX422" fmla="*/ 1885273 w 7467600"/>
              <a:gd name="connsiteY422" fmla="*/ 6858000 h 6858000"/>
              <a:gd name="connsiteX423" fmla="*/ 1854363 w 7467600"/>
              <a:gd name="connsiteY423" fmla="*/ 6858000 h 6858000"/>
              <a:gd name="connsiteX424" fmla="*/ 1880391 w 7467600"/>
              <a:gd name="connsiteY424" fmla="*/ 6603796 h 6858000"/>
              <a:gd name="connsiteX425" fmla="*/ 1818273 w 7467600"/>
              <a:gd name="connsiteY425" fmla="*/ 6715729 h 6858000"/>
              <a:gd name="connsiteX426" fmla="*/ 1794691 w 7467600"/>
              <a:gd name="connsiteY426" fmla="*/ 6843239 h 6858000"/>
              <a:gd name="connsiteX427" fmla="*/ 1794914 w 7467600"/>
              <a:gd name="connsiteY427" fmla="*/ 6858000 h 6858000"/>
              <a:gd name="connsiteX428" fmla="*/ 1746128 w 7467600"/>
              <a:gd name="connsiteY428" fmla="*/ 6858000 h 6858000"/>
              <a:gd name="connsiteX429" fmla="*/ 1753934 w 7467600"/>
              <a:gd name="connsiteY429" fmla="*/ 6724796 h 6858000"/>
              <a:gd name="connsiteX430" fmla="*/ 1792053 w 7467600"/>
              <a:gd name="connsiteY430" fmla="*/ 6572396 h 6858000"/>
              <a:gd name="connsiteX431" fmla="*/ 1862248 w 7467600"/>
              <a:gd name="connsiteY431" fmla="*/ 6266397 h 6858000"/>
              <a:gd name="connsiteX432" fmla="*/ 1862250 w 7467600"/>
              <a:gd name="connsiteY432" fmla="*/ 6033531 h 6858000"/>
              <a:gd name="connsiteX433" fmla="*/ 1211999 w 7467600"/>
              <a:gd name="connsiteY433" fmla="*/ 6683610 h 6858000"/>
              <a:gd name="connsiteX434" fmla="*/ 1213266 w 7467600"/>
              <a:gd name="connsiteY434" fmla="*/ 6691947 h 6858000"/>
              <a:gd name="connsiteX435" fmla="*/ 1203370 w 7467600"/>
              <a:gd name="connsiteY435" fmla="*/ 6850676 h 6858000"/>
              <a:gd name="connsiteX436" fmla="*/ 1203671 w 7467600"/>
              <a:gd name="connsiteY436" fmla="*/ 6858000 h 6858000"/>
              <a:gd name="connsiteX437" fmla="*/ 1143180 w 7467600"/>
              <a:gd name="connsiteY437" fmla="*/ 6858000 h 6858000"/>
              <a:gd name="connsiteX438" fmla="*/ 1142176 w 7467600"/>
              <a:gd name="connsiteY438" fmla="*/ 6766045 h 6858000"/>
              <a:gd name="connsiteX439" fmla="*/ 1067484 w 7467600"/>
              <a:gd name="connsiteY439" fmla="*/ 6858000 h 6858000"/>
              <a:gd name="connsiteX440" fmla="*/ 953928 w 7467600"/>
              <a:gd name="connsiteY440" fmla="*/ 6858000 h 6858000"/>
              <a:gd name="connsiteX441" fmla="*/ 959715 w 7467600"/>
              <a:gd name="connsiteY441" fmla="*/ 6850185 h 6858000"/>
              <a:gd name="connsiteX442" fmla="*/ 1483788 w 7467600"/>
              <a:gd name="connsiteY442" fmla="*/ 6259174 h 6858000"/>
              <a:gd name="connsiteX443" fmla="*/ 1100671 w 7467600"/>
              <a:gd name="connsiteY443" fmla="*/ 6252137 h 6858000"/>
              <a:gd name="connsiteX444" fmla="*/ 1090144 w 7467600"/>
              <a:gd name="connsiteY444" fmla="*/ 6256748 h 6858000"/>
              <a:gd name="connsiteX445" fmla="*/ 1095872 w 7467600"/>
              <a:gd name="connsiteY445" fmla="*/ 6271892 h 6858000"/>
              <a:gd name="connsiteX446" fmla="*/ 262785 w 7467600"/>
              <a:gd name="connsiteY446" fmla="*/ 6845450 h 6858000"/>
              <a:gd name="connsiteX447" fmla="*/ 209968 w 7467600"/>
              <a:gd name="connsiteY447" fmla="*/ 6770713 h 6858000"/>
              <a:gd name="connsiteX448" fmla="*/ 873460 w 7467600"/>
              <a:gd name="connsiteY448" fmla="*/ 6253768 h 6858000"/>
              <a:gd name="connsiteX449" fmla="*/ 192686 w 7467600"/>
              <a:gd name="connsiteY449" fmla="*/ 5849257 h 6858000"/>
              <a:gd name="connsiteX450" fmla="*/ 4696 w 7467600"/>
              <a:gd name="connsiteY450" fmla="*/ 5697668 h 6858000"/>
              <a:gd name="connsiteX451" fmla="*/ 0 w 7467600"/>
              <a:gd name="connsiteY451" fmla="*/ 5689984 h 6858000"/>
              <a:gd name="connsiteX452" fmla="*/ 0 w 7467600"/>
              <a:gd name="connsiteY452" fmla="*/ 5513472 h 6858000"/>
              <a:gd name="connsiteX453" fmla="*/ 174101 w 7467600"/>
              <a:gd name="connsiteY453" fmla="*/ 5620277 h 6858000"/>
              <a:gd name="connsiteX454" fmla="*/ 891800 w 7467600"/>
              <a:gd name="connsiteY454" fmla="*/ 6036935 h 6858000"/>
              <a:gd name="connsiteX455" fmla="*/ 1072219 w 7467600"/>
              <a:gd name="connsiteY455" fmla="*/ 6169443 h 6858000"/>
              <a:gd name="connsiteX456" fmla="*/ 1074117 w 7467600"/>
              <a:gd name="connsiteY456" fmla="*/ 6170301 h 6858000"/>
              <a:gd name="connsiteX457" fmla="*/ 1083114 w 7467600"/>
              <a:gd name="connsiteY457" fmla="*/ 6174131 h 6858000"/>
              <a:gd name="connsiteX458" fmla="*/ 1543010 w 7467600"/>
              <a:gd name="connsiteY458" fmla="*/ 6191140 h 6858000"/>
              <a:gd name="connsiteX459" fmla="*/ 1551080 w 7467600"/>
              <a:gd name="connsiteY459" fmla="*/ 6195006 h 6858000"/>
              <a:gd name="connsiteX460" fmla="*/ 2345443 w 7467600"/>
              <a:gd name="connsiteY460" fmla="*/ 5549882 h 6858000"/>
              <a:gd name="connsiteX461" fmla="*/ 1721499 w 7467600"/>
              <a:gd name="connsiteY461" fmla="*/ 5599969 h 6858000"/>
              <a:gd name="connsiteX462" fmla="*/ 767716 w 7467600"/>
              <a:gd name="connsiteY462" fmla="*/ 5472768 h 6858000"/>
              <a:gd name="connsiteX463" fmla="*/ 722147 w 7467600"/>
              <a:gd name="connsiteY463" fmla="*/ 5393091 h 6858000"/>
              <a:gd name="connsiteX464" fmla="*/ 1485552 w 7467600"/>
              <a:gd name="connsiteY464" fmla="*/ 5313202 h 6858000"/>
              <a:gd name="connsiteX465" fmla="*/ 2143004 w 7467600"/>
              <a:gd name="connsiteY465" fmla="*/ 5402420 h 6858000"/>
              <a:gd name="connsiteX466" fmla="*/ 1933391 w 7467600"/>
              <a:gd name="connsiteY466" fmla="*/ 5156971 h 6858000"/>
              <a:gd name="connsiteX467" fmla="*/ 1827118 w 7467600"/>
              <a:gd name="connsiteY467" fmla="*/ 4968410 h 6858000"/>
              <a:gd name="connsiteX468" fmla="*/ 1837349 w 7467600"/>
              <a:gd name="connsiteY468" fmla="*/ 4956357 h 6858000"/>
              <a:gd name="connsiteX469" fmla="*/ 2162835 w 7467600"/>
              <a:gd name="connsiteY469" fmla="*/ 5187853 h 6858000"/>
              <a:gd name="connsiteX470" fmla="*/ 2257167 w 7467600"/>
              <a:gd name="connsiteY470" fmla="*/ 5462123 h 6858000"/>
              <a:gd name="connsiteX471" fmla="*/ 2261598 w 7467600"/>
              <a:gd name="connsiteY471" fmla="*/ 5467998 h 6858000"/>
              <a:gd name="connsiteX472" fmla="*/ 2437177 w 7467600"/>
              <a:gd name="connsiteY472" fmla="*/ 5479608 h 6858000"/>
              <a:gd name="connsiteX473" fmla="*/ 2445247 w 7467600"/>
              <a:gd name="connsiteY473" fmla="*/ 5483476 h 6858000"/>
              <a:gd name="connsiteX474" fmla="*/ 2743626 w 7467600"/>
              <a:gd name="connsiteY474" fmla="*/ 5304819 h 6858000"/>
              <a:gd name="connsiteX475" fmla="*/ 3048102 w 7467600"/>
              <a:gd name="connsiteY475" fmla="*/ 5150595 h 6858000"/>
              <a:gd name="connsiteX476" fmla="*/ 1799414 w 7467600"/>
              <a:gd name="connsiteY476" fmla="*/ 4694732 h 6858000"/>
              <a:gd name="connsiteX477" fmla="*/ 1771735 w 7467600"/>
              <a:gd name="connsiteY477" fmla="*/ 4619929 h 6858000"/>
              <a:gd name="connsiteX478" fmla="*/ 3104273 w 7467600"/>
              <a:gd name="connsiteY478" fmla="*/ 5076159 h 6858000"/>
              <a:gd name="connsiteX479" fmla="*/ 3113245 w 7467600"/>
              <a:gd name="connsiteY479" fmla="*/ 5090705 h 6858000"/>
              <a:gd name="connsiteX480" fmla="*/ 3126294 w 7467600"/>
              <a:gd name="connsiteY480" fmla="*/ 5114400 h 6858000"/>
              <a:gd name="connsiteX481" fmla="*/ 3937433 w 7467600"/>
              <a:gd name="connsiteY481" fmla="*/ 4830473 h 6858000"/>
              <a:gd name="connsiteX482" fmla="*/ 3590475 w 7467600"/>
              <a:gd name="connsiteY482" fmla="*/ 4597974 h 6858000"/>
              <a:gd name="connsiteX483" fmla="*/ 3100264 w 7467600"/>
              <a:gd name="connsiteY483" fmla="*/ 4579845 h 6858000"/>
              <a:gd name="connsiteX484" fmla="*/ 2183576 w 7467600"/>
              <a:gd name="connsiteY484" fmla="*/ 4227150 h 6858000"/>
              <a:gd name="connsiteX485" fmla="*/ 2151029 w 7467600"/>
              <a:gd name="connsiteY485" fmla="*/ 4146947 h 6858000"/>
              <a:gd name="connsiteX486" fmla="*/ 3563434 w 7467600"/>
              <a:gd name="connsiteY486" fmla="*/ 4469115 h 6858000"/>
              <a:gd name="connsiteX487" fmla="*/ 3177952 w 7467600"/>
              <a:gd name="connsiteY487" fmla="*/ 3657386 h 6858000"/>
              <a:gd name="connsiteX488" fmla="*/ 3189263 w 7467600"/>
              <a:gd name="connsiteY488" fmla="*/ 3625726 h 6858000"/>
              <a:gd name="connsiteX489" fmla="*/ 3560912 w 7467600"/>
              <a:gd name="connsiteY489" fmla="*/ 4079863 h 6858000"/>
              <a:gd name="connsiteX490" fmla="*/ 3626636 w 7467600"/>
              <a:gd name="connsiteY490" fmla="*/ 4512230 h 6858000"/>
              <a:gd name="connsiteX491" fmla="*/ 3653088 w 7467600"/>
              <a:gd name="connsiteY491" fmla="*/ 4521417 h 6858000"/>
              <a:gd name="connsiteX492" fmla="*/ 3988128 w 7467600"/>
              <a:gd name="connsiteY492" fmla="*/ 4817267 h 6858000"/>
              <a:gd name="connsiteX493" fmla="*/ 4830582 w 7467600"/>
              <a:gd name="connsiteY493" fmla="*/ 4676000 h 6858000"/>
              <a:gd name="connsiteX494" fmla="*/ 4830100 w 7467600"/>
              <a:gd name="connsiteY494" fmla="*/ 4675554 h 6858000"/>
              <a:gd name="connsiteX495" fmla="*/ 4036318 w 7467600"/>
              <a:gd name="connsiteY495" fmla="*/ 4147013 h 6858000"/>
              <a:gd name="connsiteX496" fmla="*/ 3432098 w 7467600"/>
              <a:gd name="connsiteY496" fmla="*/ 3537312 h 6858000"/>
              <a:gd name="connsiteX497" fmla="*/ 3446761 w 7467600"/>
              <a:gd name="connsiteY497" fmla="*/ 3461278 h 6858000"/>
              <a:gd name="connsiteX498" fmla="*/ 4419733 w 7467600"/>
              <a:gd name="connsiteY498" fmla="*/ 3963555 h 6858000"/>
              <a:gd name="connsiteX499" fmla="*/ 4781371 w 7467600"/>
              <a:gd name="connsiteY499" fmla="*/ 4458604 h 6858000"/>
              <a:gd name="connsiteX500" fmla="*/ 4780440 w 7467600"/>
              <a:gd name="connsiteY500" fmla="*/ 4470290 h 6858000"/>
              <a:gd name="connsiteX501" fmla="*/ 4898954 w 7467600"/>
              <a:gd name="connsiteY501" fmla="*/ 4662092 h 6858000"/>
              <a:gd name="connsiteX502" fmla="*/ 4900699 w 7467600"/>
              <a:gd name="connsiteY502" fmla="*/ 4670867 h 6858000"/>
              <a:gd name="connsiteX503" fmla="*/ 5714511 w 7467600"/>
              <a:gd name="connsiteY503" fmla="*/ 4663483 h 6858000"/>
              <a:gd name="connsiteX504" fmla="*/ 5464793 w 7467600"/>
              <a:gd name="connsiteY504" fmla="*/ 4393556 h 6858000"/>
              <a:gd name="connsiteX505" fmla="*/ 5461897 w 7467600"/>
              <a:gd name="connsiteY505" fmla="*/ 4390879 h 6858000"/>
              <a:gd name="connsiteX506" fmla="*/ 4294126 w 7467600"/>
              <a:gd name="connsiteY506" fmla="*/ 3303048 h 6858000"/>
              <a:gd name="connsiteX507" fmla="*/ 4305321 w 7467600"/>
              <a:gd name="connsiteY507" fmla="*/ 3256953 h 6858000"/>
              <a:gd name="connsiteX508" fmla="*/ 4949299 w 7467600"/>
              <a:gd name="connsiteY508" fmla="*/ 3766336 h 6858000"/>
              <a:gd name="connsiteX509" fmla="*/ 5291452 w 7467600"/>
              <a:gd name="connsiteY509" fmla="*/ 4076801 h 6858000"/>
              <a:gd name="connsiteX510" fmla="*/ 5434998 w 7467600"/>
              <a:gd name="connsiteY510" fmla="*/ 4254100 h 6858000"/>
              <a:gd name="connsiteX511" fmla="*/ 5351015 w 7467600"/>
              <a:gd name="connsiteY511" fmla="*/ 3760989 h 6858000"/>
              <a:gd name="connsiteX512" fmla="*/ 5413780 w 7467600"/>
              <a:gd name="connsiteY512" fmla="*/ 2966265 h 6858000"/>
              <a:gd name="connsiteX513" fmla="*/ 5425627 w 7467600"/>
              <a:gd name="connsiteY513" fmla="*/ 2954192 h 6858000"/>
              <a:gd name="connsiteX514" fmla="*/ 6604735 w 7467600"/>
              <a:gd name="connsiteY514" fmla="*/ 2041381 h 6858000"/>
              <a:gd name="connsiteX515" fmla="*/ 7204487 w 7467600"/>
              <a:gd name="connsiteY515" fmla="*/ 2742112 h 6858000"/>
              <a:gd name="connsiteX516" fmla="*/ 7131592 w 7467600"/>
              <a:gd name="connsiteY516" fmla="*/ 2672096 h 6858000"/>
              <a:gd name="connsiteX517" fmla="*/ 6996344 w 7467600"/>
              <a:gd name="connsiteY517" fmla="*/ 2518310 h 6858000"/>
              <a:gd name="connsiteX518" fmla="*/ 6735495 w 7467600"/>
              <a:gd name="connsiteY518" fmla="*/ 2196890 h 6858000"/>
              <a:gd name="connsiteX519" fmla="*/ 6721901 w 7467600"/>
              <a:gd name="connsiteY519" fmla="*/ 2179274 h 6858000"/>
              <a:gd name="connsiteX520" fmla="*/ 6604735 w 7467600"/>
              <a:gd name="connsiteY520" fmla="*/ 2041381 h 6858000"/>
              <a:gd name="connsiteX521" fmla="*/ 6591670 w 7467600"/>
              <a:gd name="connsiteY521" fmla="*/ 1988277 h 6858000"/>
              <a:gd name="connsiteX522" fmla="*/ 6747349 w 7467600"/>
              <a:gd name="connsiteY522" fmla="*/ 2160069 h 6858000"/>
              <a:gd name="connsiteX523" fmla="*/ 6760943 w 7467600"/>
              <a:gd name="connsiteY523" fmla="*/ 2177686 h 6858000"/>
              <a:gd name="connsiteX524" fmla="*/ 7021065 w 7467600"/>
              <a:gd name="connsiteY524" fmla="*/ 2498102 h 6858000"/>
              <a:gd name="connsiteX525" fmla="*/ 7155223 w 7467600"/>
              <a:gd name="connsiteY525" fmla="*/ 2650386 h 6858000"/>
              <a:gd name="connsiteX526" fmla="*/ 7203167 w 7467600"/>
              <a:gd name="connsiteY526" fmla="*/ 2697288 h 6858000"/>
              <a:gd name="connsiteX527" fmla="*/ 6937703 w 7467600"/>
              <a:gd name="connsiteY527" fmla="*/ 2321981 h 6858000"/>
              <a:gd name="connsiteX528" fmla="*/ 6591670 w 7467600"/>
              <a:gd name="connsiteY528" fmla="*/ 1988277 h 6858000"/>
              <a:gd name="connsiteX529" fmla="*/ 5798671 w 7467600"/>
              <a:gd name="connsiteY529" fmla="*/ 1981601 h 6858000"/>
              <a:gd name="connsiteX530" fmla="*/ 5754709 w 7467600"/>
              <a:gd name="connsiteY530" fmla="*/ 2071454 h 6858000"/>
              <a:gd name="connsiteX531" fmla="*/ 5763044 w 7467600"/>
              <a:gd name="connsiteY531" fmla="*/ 2842206 h 6858000"/>
              <a:gd name="connsiteX532" fmla="*/ 5764974 w 7467600"/>
              <a:gd name="connsiteY532" fmla="*/ 2799609 h 6858000"/>
              <a:gd name="connsiteX533" fmla="*/ 5767665 w 7467600"/>
              <a:gd name="connsiteY533" fmla="*/ 2666409 h 6858000"/>
              <a:gd name="connsiteX534" fmla="*/ 5763055 w 7467600"/>
              <a:gd name="connsiteY534" fmla="*/ 2579705 h 6858000"/>
              <a:gd name="connsiteX535" fmla="*/ 5758079 w 7467600"/>
              <a:gd name="connsiteY535" fmla="*/ 2492508 h 6858000"/>
              <a:gd name="connsiteX536" fmla="*/ 5779325 w 7467600"/>
              <a:gd name="connsiteY536" fmla="*/ 2197069 h 6858000"/>
              <a:gd name="connsiteX537" fmla="*/ 5798671 w 7467600"/>
              <a:gd name="connsiteY537" fmla="*/ 1981601 h 6858000"/>
              <a:gd name="connsiteX538" fmla="*/ 5829202 w 7467600"/>
              <a:gd name="connsiteY538" fmla="*/ 1971679 h 6858000"/>
              <a:gd name="connsiteX539" fmla="*/ 5809558 w 7467600"/>
              <a:gd name="connsiteY539" fmla="*/ 2198043 h 6858000"/>
              <a:gd name="connsiteX540" fmla="*/ 5788653 w 7467600"/>
              <a:gd name="connsiteY540" fmla="*/ 2489430 h 6858000"/>
              <a:gd name="connsiteX541" fmla="*/ 5793439 w 7467600"/>
              <a:gd name="connsiteY541" fmla="*/ 2575235 h 6858000"/>
              <a:gd name="connsiteX542" fmla="*/ 5796837 w 7467600"/>
              <a:gd name="connsiteY542" fmla="*/ 2637633 h 6858000"/>
              <a:gd name="connsiteX543" fmla="*/ 5818614 w 7467600"/>
              <a:gd name="connsiteY543" fmla="*/ 2473055 h 6858000"/>
              <a:gd name="connsiteX544" fmla="*/ 5829202 w 7467600"/>
              <a:gd name="connsiteY544" fmla="*/ 1971679 h 6858000"/>
              <a:gd name="connsiteX545" fmla="*/ 5911389 w 7467600"/>
              <a:gd name="connsiteY545" fmla="*/ 1898371 h 6858000"/>
              <a:gd name="connsiteX546" fmla="*/ 6237627 w 7467600"/>
              <a:gd name="connsiteY546" fmla="*/ 2231921 h 6858000"/>
              <a:gd name="connsiteX547" fmla="*/ 5911389 w 7467600"/>
              <a:gd name="connsiteY547" fmla="*/ 1898371 h 6858000"/>
              <a:gd name="connsiteX548" fmla="*/ 6944437 w 7467600"/>
              <a:gd name="connsiteY548" fmla="*/ 1575402 h 6858000"/>
              <a:gd name="connsiteX549" fmla="*/ 6304730 w 7467600"/>
              <a:gd name="connsiteY549" fmla="*/ 1766654 h 6858000"/>
              <a:gd name="connsiteX550" fmla="*/ 6944437 w 7467600"/>
              <a:gd name="connsiteY550" fmla="*/ 1575402 h 6858000"/>
              <a:gd name="connsiteX551" fmla="*/ 7019523 w 7467600"/>
              <a:gd name="connsiteY551" fmla="*/ 1519450 h 6858000"/>
              <a:gd name="connsiteX552" fmla="*/ 6298091 w 7467600"/>
              <a:gd name="connsiteY552" fmla="*/ 1737122 h 6858000"/>
              <a:gd name="connsiteX553" fmla="*/ 7019523 w 7467600"/>
              <a:gd name="connsiteY553" fmla="*/ 1519450 h 6858000"/>
              <a:gd name="connsiteX554" fmla="*/ 2399523 w 7467600"/>
              <a:gd name="connsiteY554" fmla="*/ 1428234 h 6858000"/>
              <a:gd name="connsiteX555" fmla="*/ 2224982 w 7467600"/>
              <a:gd name="connsiteY555" fmla="*/ 1826201 h 6858000"/>
              <a:gd name="connsiteX556" fmla="*/ 2096099 w 7467600"/>
              <a:gd name="connsiteY556" fmla="*/ 2345900 h 6858000"/>
              <a:gd name="connsiteX557" fmla="*/ 2283317 w 7467600"/>
              <a:gd name="connsiteY557" fmla="*/ 1796925 h 6858000"/>
              <a:gd name="connsiteX558" fmla="*/ 2399523 w 7467600"/>
              <a:gd name="connsiteY558" fmla="*/ 1428234 h 6858000"/>
              <a:gd name="connsiteX559" fmla="*/ 2448558 w 7467600"/>
              <a:gd name="connsiteY559" fmla="*/ 1373435 h 6858000"/>
              <a:gd name="connsiteX560" fmla="*/ 2312521 w 7467600"/>
              <a:gd name="connsiteY560" fmla="*/ 1806140 h 6858000"/>
              <a:gd name="connsiteX561" fmla="*/ 2127533 w 7467600"/>
              <a:gd name="connsiteY561" fmla="*/ 2348380 h 6858000"/>
              <a:gd name="connsiteX562" fmla="*/ 2358080 w 7467600"/>
              <a:gd name="connsiteY562" fmla="*/ 1866134 h 6858000"/>
              <a:gd name="connsiteX563" fmla="*/ 2407436 w 7467600"/>
              <a:gd name="connsiteY563" fmla="*/ 1651070 h 6858000"/>
              <a:gd name="connsiteX564" fmla="*/ 2448558 w 7467600"/>
              <a:gd name="connsiteY564" fmla="*/ 1373435 h 6858000"/>
              <a:gd name="connsiteX565" fmla="*/ 278707 w 7467600"/>
              <a:gd name="connsiteY565" fmla="*/ 1352270 h 6858000"/>
              <a:gd name="connsiteX566" fmla="*/ 321570 w 7467600"/>
              <a:gd name="connsiteY566" fmla="*/ 1861610 h 6858000"/>
              <a:gd name="connsiteX567" fmla="*/ 294281 w 7467600"/>
              <a:gd name="connsiteY567" fmla="*/ 1440658 h 6858000"/>
              <a:gd name="connsiteX568" fmla="*/ 278707 w 7467600"/>
              <a:gd name="connsiteY568" fmla="*/ 1352270 h 6858000"/>
              <a:gd name="connsiteX569" fmla="*/ 1423821 w 7467600"/>
              <a:gd name="connsiteY569" fmla="*/ 1351958 h 6858000"/>
              <a:gd name="connsiteX570" fmla="*/ 1638521 w 7467600"/>
              <a:gd name="connsiteY570" fmla="*/ 1908470 h 6858000"/>
              <a:gd name="connsiteX571" fmla="*/ 1754199 w 7467600"/>
              <a:gd name="connsiteY571" fmla="*/ 2149284 h 6858000"/>
              <a:gd name="connsiteX572" fmla="*/ 1908359 w 7467600"/>
              <a:gd name="connsiteY572" fmla="*/ 2364988 h 6858000"/>
              <a:gd name="connsiteX573" fmla="*/ 1647661 w 7467600"/>
              <a:gd name="connsiteY573" fmla="*/ 1825945 h 6858000"/>
              <a:gd name="connsiteX574" fmla="*/ 1423821 w 7467600"/>
              <a:gd name="connsiteY574" fmla="*/ 1351958 h 6858000"/>
              <a:gd name="connsiteX575" fmla="*/ 1431890 w 7467600"/>
              <a:gd name="connsiteY575" fmla="*/ 1306475 h 6858000"/>
              <a:gd name="connsiteX576" fmla="*/ 1507597 w 7467600"/>
              <a:gd name="connsiteY576" fmla="*/ 1446132 h 6858000"/>
              <a:gd name="connsiteX577" fmla="*/ 1674586 w 7467600"/>
              <a:gd name="connsiteY577" fmla="*/ 1813832 h 6858000"/>
              <a:gd name="connsiteX578" fmla="*/ 1815950 w 7467600"/>
              <a:gd name="connsiteY578" fmla="*/ 2128564 h 6858000"/>
              <a:gd name="connsiteX579" fmla="*/ 1984242 w 7467600"/>
              <a:gd name="connsiteY579" fmla="*/ 2430829 h 6858000"/>
              <a:gd name="connsiteX580" fmla="*/ 2014023 w 7467600"/>
              <a:gd name="connsiteY580" fmla="*/ 2450995 h 6858000"/>
              <a:gd name="connsiteX581" fmla="*/ 1747337 w 7467600"/>
              <a:gd name="connsiteY581" fmla="*/ 1855264 h 6858000"/>
              <a:gd name="connsiteX582" fmla="*/ 1533749 w 7467600"/>
              <a:gd name="connsiteY582" fmla="*/ 1478656 h 6858000"/>
              <a:gd name="connsiteX583" fmla="*/ 1431890 w 7467600"/>
              <a:gd name="connsiteY583" fmla="*/ 1306475 h 6858000"/>
              <a:gd name="connsiteX584" fmla="*/ 5052692 w 7467600"/>
              <a:gd name="connsiteY584" fmla="*/ 1292994 h 6858000"/>
              <a:gd name="connsiteX585" fmla="*/ 5200661 w 7467600"/>
              <a:gd name="connsiteY585" fmla="*/ 1635186 h 6858000"/>
              <a:gd name="connsiteX586" fmla="*/ 5297138 w 7467600"/>
              <a:gd name="connsiteY586" fmla="*/ 1906351 h 6858000"/>
              <a:gd name="connsiteX587" fmla="*/ 5052692 w 7467600"/>
              <a:gd name="connsiteY587" fmla="*/ 1292994 h 6858000"/>
              <a:gd name="connsiteX588" fmla="*/ 5009948 w 7467600"/>
              <a:gd name="connsiteY588" fmla="*/ 1273619 h 6858000"/>
              <a:gd name="connsiteX589" fmla="*/ 5121777 w 7467600"/>
              <a:gd name="connsiteY589" fmla="*/ 1654213 h 6858000"/>
              <a:gd name="connsiteX590" fmla="*/ 5293545 w 7467600"/>
              <a:gd name="connsiteY590" fmla="*/ 2072247 h 6858000"/>
              <a:gd name="connsiteX591" fmla="*/ 5294042 w 7467600"/>
              <a:gd name="connsiteY591" fmla="*/ 2065019 h 6858000"/>
              <a:gd name="connsiteX592" fmla="*/ 5171936 w 7467600"/>
              <a:gd name="connsiteY592" fmla="*/ 1647613 h 6858000"/>
              <a:gd name="connsiteX593" fmla="*/ 5009948 w 7467600"/>
              <a:gd name="connsiteY593" fmla="*/ 1273619 h 6858000"/>
              <a:gd name="connsiteX594" fmla="*/ 655236 w 7467600"/>
              <a:gd name="connsiteY594" fmla="*/ 1268632 h 6858000"/>
              <a:gd name="connsiteX595" fmla="*/ 839521 w 7467600"/>
              <a:gd name="connsiteY595" fmla="*/ 1685315 h 6858000"/>
              <a:gd name="connsiteX596" fmla="*/ 1109416 w 7467600"/>
              <a:gd name="connsiteY596" fmla="*/ 2061663 h 6858000"/>
              <a:gd name="connsiteX597" fmla="*/ 1298300 w 7467600"/>
              <a:gd name="connsiteY597" fmla="*/ 2247742 h 6858000"/>
              <a:gd name="connsiteX598" fmla="*/ 1125871 w 7467600"/>
              <a:gd name="connsiteY598" fmla="*/ 1989513 h 6858000"/>
              <a:gd name="connsiteX599" fmla="*/ 981574 w 7467600"/>
              <a:gd name="connsiteY599" fmla="*/ 1783157 h 6858000"/>
              <a:gd name="connsiteX600" fmla="*/ 922198 w 7467600"/>
              <a:gd name="connsiteY600" fmla="*/ 1677437 h 6858000"/>
              <a:gd name="connsiteX601" fmla="*/ 869293 w 7467600"/>
              <a:gd name="connsiteY601" fmla="*/ 1583214 h 6858000"/>
              <a:gd name="connsiteX602" fmla="*/ 751431 w 7467600"/>
              <a:gd name="connsiteY602" fmla="*/ 1405731 h 6858000"/>
              <a:gd name="connsiteX603" fmla="*/ 655236 w 7467600"/>
              <a:gd name="connsiteY603" fmla="*/ 1268632 h 6858000"/>
              <a:gd name="connsiteX604" fmla="*/ 6516292 w 7467600"/>
              <a:gd name="connsiteY604" fmla="*/ 1263064 h 6858000"/>
              <a:gd name="connsiteX605" fmla="*/ 5736320 w 7467600"/>
              <a:gd name="connsiteY605" fmla="*/ 1501803 h 6858000"/>
              <a:gd name="connsiteX606" fmla="*/ 6516292 w 7467600"/>
              <a:gd name="connsiteY606" fmla="*/ 1263064 h 6858000"/>
              <a:gd name="connsiteX607" fmla="*/ 291466 w 7467600"/>
              <a:gd name="connsiteY607" fmla="*/ 1250369 h 6858000"/>
              <a:gd name="connsiteX608" fmla="*/ 323180 w 7467600"/>
              <a:gd name="connsiteY608" fmla="*/ 1435283 h 6858000"/>
              <a:gd name="connsiteX609" fmla="*/ 349381 w 7467600"/>
              <a:gd name="connsiteY609" fmla="*/ 1875041 h 6858000"/>
              <a:gd name="connsiteX610" fmla="*/ 374363 w 7467600"/>
              <a:gd name="connsiteY610" fmla="*/ 1506494 h 6858000"/>
              <a:gd name="connsiteX611" fmla="*/ 302168 w 7467600"/>
              <a:gd name="connsiteY611" fmla="*/ 1274495 h 6858000"/>
              <a:gd name="connsiteX612" fmla="*/ 291466 w 7467600"/>
              <a:gd name="connsiteY612" fmla="*/ 1250369 h 6858000"/>
              <a:gd name="connsiteX613" fmla="*/ 678222 w 7467600"/>
              <a:gd name="connsiteY613" fmla="*/ 1248670 h 6858000"/>
              <a:gd name="connsiteX614" fmla="*/ 775536 w 7467600"/>
              <a:gd name="connsiteY614" fmla="*/ 1388015 h 6858000"/>
              <a:gd name="connsiteX615" fmla="*/ 894529 w 7467600"/>
              <a:gd name="connsiteY615" fmla="*/ 1567739 h 6858000"/>
              <a:gd name="connsiteX616" fmla="*/ 948000 w 7467600"/>
              <a:gd name="connsiteY616" fmla="*/ 1663088 h 6858000"/>
              <a:gd name="connsiteX617" fmla="*/ 1006812 w 7467600"/>
              <a:gd name="connsiteY617" fmla="*/ 1767683 h 6858000"/>
              <a:gd name="connsiteX618" fmla="*/ 1149133 w 7467600"/>
              <a:gd name="connsiteY618" fmla="*/ 1971513 h 6858000"/>
              <a:gd name="connsiteX619" fmla="*/ 1333952 w 7467600"/>
              <a:gd name="connsiteY619" fmla="*/ 2251620 h 6858000"/>
              <a:gd name="connsiteX620" fmla="*/ 1337329 w 7467600"/>
              <a:gd name="connsiteY620" fmla="*/ 2258350 h 6858000"/>
              <a:gd name="connsiteX621" fmla="*/ 1014726 w 7467600"/>
              <a:gd name="connsiteY621" fmla="*/ 1615556 h 6858000"/>
              <a:gd name="connsiteX622" fmla="*/ 678222 w 7467600"/>
              <a:gd name="connsiteY622" fmla="*/ 1248670 h 6858000"/>
              <a:gd name="connsiteX623" fmla="*/ 6691602 w 7467600"/>
              <a:gd name="connsiteY623" fmla="*/ 1140573 h 6858000"/>
              <a:gd name="connsiteX624" fmla="*/ 6571100 w 7467600"/>
              <a:gd name="connsiteY624" fmla="*/ 1183662 h 6858000"/>
              <a:gd name="connsiteX625" fmla="*/ 6241687 w 7467600"/>
              <a:gd name="connsiteY625" fmla="*/ 1257600 h 6858000"/>
              <a:gd name="connsiteX626" fmla="*/ 5693009 w 7467600"/>
              <a:gd name="connsiteY626" fmla="*/ 1478256 h 6858000"/>
              <a:gd name="connsiteX627" fmla="*/ 6548420 w 7467600"/>
              <a:gd name="connsiteY627" fmla="*/ 1214599 h 6858000"/>
              <a:gd name="connsiteX628" fmla="*/ 6605473 w 7467600"/>
              <a:gd name="connsiteY628" fmla="*/ 1184686 h 6858000"/>
              <a:gd name="connsiteX629" fmla="*/ 6691602 w 7467600"/>
              <a:gd name="connsiteY629" fmla="*/ 1140573 h 6858000"/>
              <a:gd name="connsiteX630" fmla="*/ 4002475 w 7467600"/>
              <a:gd name="connsiteY630" fmla="*/ 1037802 h 6858000"/>
              <a:gd name="connsiteX631" fmla="*/ 4000324 w 7467600"/>
              <a:gd name="connsiteY631" fmla="*/ 1039362 h 6858000"/>
              <a:gd name="connsiteX632" fmla="*/ 4002862 w 7467600"/>
              <a:gd name="connsiteY632" fmla="*/ 1042866 h 6858000"/>
              <a:gd name="connsiteX633" fmla="*/ 4002475 w 7467600"/>
              <a:gd name="connsiteY633" fmla="*/ 1037802 h 6858000"/>
              <a:gd name="connsiteX634" fmla="*/ 506322 w 7467600"/>
              <a:gd name="connsiteY634" fmla="*/ 1020997 h 6858000"/>
              <a:gd name="connsiteX635" fmla="*/ 533068 w 7467600"/>
              <a:gd name="connsiteY635" fmla="*/ 1029409 h 6858000"/>
              <a:gd name="connsiteX636" fmla="*/ 1232525 w 7467600"/>
              <a:gd name="connsiteY636" fmla="*/ 1804675 h 6858000"/>
              <a:gd name="connsiteX637" fmla="*/ 1388858 w 7467600"/>
              <a:gd name="connsiteY637" fmla="*/ 2368011 h 6858000"/>
              <a:gd name="connsiteX638" fmla="*/ 1384098 w 7467600"/>
              <a:gd name="connsiteY638" fmla="*/ 2378125 h 6858000"/>
              <a:gd name="connsiteX639" fmla="*/ 1425393 w 7467600"/>
              <a:gd name="connsiteY639" fmla="*/ 2589124 h 6858000"/>
              <a:gd name="connsiteX640" fmla="*/ 1424001 w 7467600"/>
              <a:gd name="connsiteY640" fmla="*/ 2597541 h 6858000"/>
              <a:gd name="connsiteX641" fmla="*/ 2152729 w 7467600"/>
              <a:gd name="connsiteY641" fmla="*/ 2864487 h 6858000"/>
              <a:gd name="connsiteX642" fmla="*/ 2020609 w 7467600"/>
              <a:gd name="connsiteY642" fmla="*/ 2539671 h 6858000"/>
              <a:gd name="connsiteX643" fmla="*/ 2018920 w 7467600"/>
              <a:gd name="connsiteY643" fmla="*/ 2536309 h 6858000"/>
              <a:gd name="connsiteX644" fmla="*/ 1342441 w 7467600"/>
              <a:gd name="connsiteY644" fmla="*/ 1173017 h 6858000"/>
              <a:gd name="connsiteX645" fmla="*/ 1367925 w 7467600"/>
              <a:gd name="connsiteY645" fmla="*/ 1135648 h 6858000"/>
              <a:gd name="connsiteX646" fmla="*/ 1771401 w 7467600"/>
              <a:gd name="connsiteY646" fmla="*/ 1806673 h 6858000"/>
              <a:gd name="connsiteX647" fmla="*/ 1972385 w 7467600"/>
              <a:gd name="connsiteY647" fmla="*/ 2198735 h 6858000"/>
              <a:gd name="connsiteX648" fmla="*/ 2040892 w 7467600"/>
              <a:gd name="connsiteY648" fmla="*/ 2405205 h 6858000"/>
              <a:gd name="connsiteX649" fmla="*/ 2131689 w 7467600"/>
              <a:gd name="connsiteY649" fmla="*/ 1936926 h 6858000"/>
              <a:gd name="connsiteX650" fmla="*/ 2454820 w 7467600"/>
              <a:gd name="connsiteY650" fmla="*/ 1248808 h 6858000"/>
              <a:gd name="connsiteX651" fmla="*/ 2492512 w 7467600"/>
              <a:gd name="connsiteY651" fmla="*/ 1302920 h 6858000"/>
              <a:gd name="connsiteX652" fmla="*/ 2081216 w 7467600"/>
              <a:gd name="connsiteY652" fmla="*/ 2527513 h 6858000"/>
              <a:gd name="connsiteX653" fmla="*/ 2081211 w 7467600"/>
              <a:gd name="connsiteY653" fmla="*/ 2528916 h 6858000"/>
              <a:gd name="connsiteX654" fmla="*/ 2199067 w 7467600"/>
              <a:gd name="connsiteY654" fmla="*/ 2884061 h 6858000"/>
              <a:gd name="connsiteX655" fmla="*/ 3192586 w 7467600"/>
              <a:gd name="connsiteY655" fmla="*/ 3411496 h 6858000"/>
              <a:gd name="connsiteX656" fmla="*/ 3182620 w 7467600"/>
              <a:gd name="connsiteY656" fmla="*/ 3483279 h 6858000"/>
              <a:gd name="connsiteX657" fmla="*/ 2435119 w 7467600"/>
              <a:gd name="connsiteY657" fmla="*/ 3080173 h 6858000"/>
              <a:gd name="connsiteX658" fmla="*/ 2410152 w 7467600"/>
              <a:gd name="connsiteY658" fmla="*/ 3063751 h 6858000"/>
              <a:gd name="connsiteX659" fmla="*/ 2408099 w 7467600"/>
              <a:gd name="connsiteY659" fmla="*/ 3064403 h 6858000"/>
              <a:gd name="connsiteX660" fmla="*/ 2407218 w 7467600"/>
              <a:gd name="connsiteY660" fmla="*/ 3070324 h 6858000"/>
              <a:gd name="connsiteX661" fmla="*/ 2380138 w 7467600"/>
              <a:gd name="connsiteY661" fmla="*/ 3099341 h 6858000"/>
              <a:gd name="connsiteX662" fmla="*/ 1765923 w 7467600"/>
              <a:gd name="connsiteY662" fmla="*/ 3581043 h 6858000"/>
              <a:gd name="connsiteX663" fmla="*/ 1702258 w 7467600"/>
              <a:gd name="connsiteY663" fmla="*/ 3612286 h 6858000"/>
              <a:gd name="connsiteX664" fmla="*/ 1538370 w 7467600"/>
              <a:gd name="connsiteY664" fmla="*/ 3811804 h 6858000"/>
              <a:gd name="connsiteX665" fmla="*/ 542867 w 7467600"/>
              <a:gd name="connsiteY665" fmla="*/ 4944092 h 6858000"/>
              <a:gd name="connsiteX666" fmla="*/ 515800 w 7467600"/>
              <a:gd name="connsiteY666" fmla="*/ 4862180 h 6858000"/>
              <a:gd name="connsiteX667" fmla="*/ 909145 w 7467600"/>
              <a:gd name="connsiteY667" fmla="*/ 4199225 h 6858000"/>
              <a:gd name="connsiteX668" fmla="*/ 1214067 w 7467600"/>
              <a:gd name="connsiteY668" fmla="*/ 3908561 h 6858000"/>
              <a:gd name="connsiteX669" fmla="*/ 640967 w 7467600"/>
              <a:gd name="connsiteY669" fmla="*/ 4105601 h 6858000"/>
              <a:gd name="connsiteX670" fmla="*/ 112563 w 7467600"/>
              <a:gd name="connsiteY670" fmla="*/ 4396952 h 6858000"/>
              <a:gd name="connsiteX671" fmla="*/ 0 w 7467600"/>
              <a:gd name="connsiteY671" fmla="*/ 4466006 h 6858000"/>
              <a:gd name="connsiteX672" fmla="*/ 0 w 7467600"/>
              <a:gd name="connsiteY672" fmla="*/ 4233763 h 6858000"/>
              <a:gd name="connsiteX673" fmla="*/ 36881 w 7467600"/>
              <a:gd name="connsiteY673" fmla="*/ 4200118 h 6858000"/>
              <a:gd name="connsiteX674" fmla="*/ 910534 w 7467600"/>
              <a:gd name="connsiteY674" fmla="*/ 3629753 h 6858000"/>
              <a:gd name="connsiteX675" fmla="*/ 1578717 w 7467600"/>
              <a:gd name="connsiteY675" fmla="*/ 3575982 h 6858000"/>
              <a:gd name="connsiteX676" fmla="*/ 2338780 w 7467600"/>
              <a:gd name="connsiteY676" fmla="*/ 3033725 h 6858000"/>
              <a:gd name="connsiteX677" fmla="*/ 1807991 w 7467600"/>
              <a:gd name="connsiteY677" fmla="*/ 2807184 h 6858000"/>
              <a:gd name="connsiteX678" fmla="*/ 1416358 w 7467600"/>
              <a:gd name="connsiteY678" fmla="*/ 3112571 h 6858000"/>
              <a:gd name="connsiteX679" fmla="*/ 939066 w 7467600"/>
              <a:gd name="connsiteY679" fmla="*/ 3378798 h 6858000"/>
              <a:gd name="connsiteX680" fmla="*/ 115099 w 7467600"/>
              <a:gd name="connsiteY680" fmla="*/ 3607650 h 6858000"/>
              <a:gd name="connsiteX681" fmla="*/ 97284 w 7467600"/>
              <a:gd name="connsiteY681" fmla="*/ 3520393 h 6858000"/>
              <a:gd name="connsiteX682" fmla="*/ 922050 w 7467600"/>
              <a:gd name="connsiteY682" fmla="*/ 3074867 h 6858000"/>
              <a:gd name="connsiteX683" fmla="*/ 1405265 w 7467600"/>
              <a:gd name="connsiteY683" fmla="*/ 3016319 h 6858000"/>
              <a:gd name="connsiteX684" fmla="*/ 1407512 w 7467600"/>
              <a:gd name="connsiteY684" fmla="*/ 3018001 h 6858000"/>
              <a:gd name="connsiteX685" fmla="*/ 1726266 w 7467600"/>
              <a:gd name="connsiteY685" fmla="*/ 2777274 h 6858000"/>
              <a:gd name="connsiteX686" fmla="*/ 625390 w 7467600"/>
              <a:gd name="connsiteY686" fmla="*/ 2514541 h 6858000"/>
              <a:gd name="connsiteX687" fmla="*/ 619799 w 7467600"/>
              <a:gd name="connsiteY687" fmla="*/ 2527180 h 6858000"/>
              <a:gd name="connsiteX688" fmla="*/ 310030 w 7467600"/>
              <a:gd name="connsiteY688" fmla="*/ 2771818 h 6858000"/>
              <a:gd name="connsiteX689" fmla="*/ 173877 w 7467600"/>
              <a:gd name="connsiteY689" fmla="*/ 2937056 h 6858000"/>
              <a:gd name="connsiteX690" fmla="*/ 77889 w 7467600"/>
              <a:gd name="connsiteY690" fmla="*/ 3138440 h 6858000"/>
              <a:gd name="connsiteX691" fmla="*/ 0 w 7467600"/>
              <a:gd name="connsiteY691" fmla="*/ 3271395 h 6858000"/>
              <a:gd name="connsiteX692" fmla="*/ 0 w 7467600"/>
              <a:gd name="connsiteY692" fmla="*/ 3153002 h 6858000"/>
              <a:gd name="connsiteX693" fmla="*/ 2386 w 7467600"/>
              <a:gd name="connsiteY693" fmla="*/ 3149203 h 6858000"/>
              <a:gd name="connsiteX694" fmla="*/ 89753 w 7467600"/>
              <a:gd name="connsiteY694" fmla="*/ 2987702 h 6858000"/>
              <a:gd name="connsiteX695" fmla="*/ 76869 w 7467600"/>
              <a:gd name="connsiteY695" fmla="*/ 3005404 h 6858000"/>
              <a:gd name="connsiteX696" fmla="*/ 32049 w 7467600"/>
              <a:gd name="connsiteY696" fmla="*/ 3065814 h 6858000"/>
              <a:gd name="connsiteX697" fmla="*/ 0 w 7467600"/>
              <a:gd name="connsiteY697" fmla="*/ 3108744 h 6858000"/>
              <a:gd name="connsiteX698" fmla="*/ 0 w 7467600"/>
              <a:gd name="connsiteY698" fmla="*/ 3058059 h 6858000"/>
              <a:gd name="connsiteX699" fmla="*/ 7610 w 7467600"/>
              <a:gd name="connsiteY699" fmla="*/ 3047889 h 6858000"/>
              <a:gd name="connsiteX700" fmla="*/ 52419 w 7467600"/>
              <a:gd name="connsiteY700" fmla="*/ 2987479 h 6858000"/>
              <a:gd name="connsiteX701" fmla="*/ 59142 w 7467600"/>
              <a:gd name="connsiteY701" fmla="*/ 2978488 h 6858000"/>
              <a:gd name="connsiteX702" fmla="*/ 0 w 7467600"/>
              <a:gd name="connsiteY702" fmla="*/ 3015334 h 6858000"/>
              <a:gd name="connsiteX703" fmla="*/ 0 w 7467600"/>
              <a:gd name="connsiteY703" fmla="*/ 2914286 h 6858000"/>
              <a:gd name="connsiteX704" fmla="*/ 36383 w 7467600"/>
              <a:gd name="connsiteY704" fmla="*/ 2901128 h 6858000"/>
              <a:gd name="connsiteX705" fmla="*/ 156329 w 7467600"/>
              <a:gd name="connsiteY705" fmla="*/ 2840533 h 6858000"/>
              <a:gd name="connsiteX706" fmla="*/ 358355 w 7467600"/>
              <a:gd name="connsiteY706" fmla="*/ 2620471 h 6858000"/>
              <a:gd name="connsiteX707" fmla="*/ 510577 w 7467600"/>
              <a:gd name="connsiteY707" fmla="*/ 2501244 h 6858000"/>
              <a:gd name="connsiteX708" fmla="*/ 211967 w 7467600"/>
              <a:gd name="connsiteY708" fmla="*/ 2479171 h 6858000"/>
              <a:gd name="connsiteX709" fmla="*/ 0 w 7467600"/>
              <a:gd name="connsiteY709" fmla="*/ 2476398 h 6858000"/>
              <a:gd name="connsiteX710" fmla="*/ 0 w 7467600"/>
              <a:gd name="connsiteY710" fmla="*/ 2389189 h 6858000"/>
              <a:gd name="connsiteX711" fmla="*/ 103062 w 7467600"/>
              <a:gd name="connsiteY711" fmla="*/ 2389518 h 6858000"/>
              <a:gd name="connsiteX712" fmla="*/ 510734 w 7467600"/>
              <a:gd name="connsiteY712" fmla="*/ 2416201 h 6858000"/>
              <a:gd name="connsiteX713" fmla="*/ 279257 w 7467600"/>
              <a:gd name="connsiteY713" fmla="*/ 2092102 h 6858000"/>
              <a:gd name="connsiteX714" fmla="*/ 65265 w 7467600"/>
              <a:gd name="connsiteY714" fmla="*/ 2006049 h 6858000"/>
              <a:gd name="connsiteX715" fmla="*/ 0 w 7467600"/>
              <a:gd name="connsiteY715" fmla="*/ 1982532 h 6858000"/>
              <a:gd name="connsiteX716" fmla="*/ 0 w 7467600"/>
              <a:gd name="connsiteY716" fmla="*/ 1912789 h 6858000"/>
              <a:gd name="connsiteX717" fmla="*/ 97460 w 7467600"/>
              <a:gd name="connsiteY717" fmla="*/ 1953725 h 6858000"/>
              <a:gd name="connsiteX718" fmla="*/ 221272 w 7467600"/>
              <a:gd name="connsiteY718" fmla="*/ 1980766 h 6858000"/>
              <a:gd name="connsiteX719" fmla="*/ 116765 w 7467600"/>
              <a:gd name="connsiteY719" fmla="*/ 1911033 h 6858000"/>
              <a:gd name="connsiteX720" fmla="*/ 16405 w 7467600"/>
              <a:gd name="connsiteY720" fmla="*/ 1803412 h 6858000"/>
              <a:gd name="connsiteX721" fmla="*/ 0 w 7467600"/>
              <a:gd name="connsiteY721" fmla="*/ 1784777 h 6858000"/>
              <a:gd name="connsiteX722" fmla="*/ 0 w 7467600"/>
              <a:gd name="connsiteY722" fmla="*/ 1740082 h 6858000"/>
              <a:gd name="connsiteX723" fmla="*/ 39394 w 7467600"/>
              <a:gd name="connsiteY723" fmla="*/ 1784856 h 6858000"/>
              <a:gd name="connsiteX724" fmla="*/ 135813 w 7467600"/>
              <a:gd name="connsiteY724" fmla="*/ 1888838 h 6858000"/>
              <a:gd name="connsiteX725" fmla="*/ 242575 w 7467600"/>
              <a:gd name="connsiteY725" fmla="*/ 1958841 h 6858000"/>
              <a:gd name="connsiteX726" fmla="*/ 82197 w 7467600"/>
              <a:gd name="connsiteY726" fmla="*/ 1754826 h 6858000"/>
              <a:gd name="connsiteX727" fmla="*/ 0 w 7467600"/>
              <a:gd name="connsiteY727" fmla="*/ 1679650 h 6858000"/>
              <a:gd name="connsiteX728" fmla="*/ 0 w 7467600"/>
              <a:gd name="connsiteY728" fmla="*/ 1602463 h 6858000"/>
              <a:gd name="connsiteX729" fmla="*/ 84689 w 7467600"/>
              <a:gd name="connsiteY729" fmla="*/ 1677442 h 6858000"/>
              <a:gd name="connsiteX730" fmla="*/ 298437 w 7467600"/>
              <a:gd name="connsiteY730" fmla="*/ 1968019 h 6858000"/>
              <a:gd name="connsiteX731" fmla="*/ 227269 w 7467600"/>
              <a:gd name="connsiteY731" fmla="*/ 1114064 h 6858000"/>
              <a:gd name="connsiteX732" fmla="*/ 248003 w 7467600"/>
              <a:gd name="connsiteY732" fmla="*/ 1089613 h 6858000"/>
              <a:gd name="connsiteX733" fmla="*/ 427020 w 7467600"/>
              <a:gd name="connsiteY733" fmla="*/ 1619803 h 6858000"/>
              <a:gd name="connsiteX734" fmla="*/ 340345 w 7467600"/>
              <a:gd name="connsiteY734" fmla="*/ 2027739 h 6858000"/>
              <a:gd name="connsiteX735" fmla="*/ 360865 w 7467600"/>
              <a:gd name="connsiteY735" fmla="*/ 2044827 h 6858000"/>
              <a:gd name="connsiteX736" fmla="*/ 560414 w 7467600"/>
              <a:gd name="connsiteY736" fmla="*/ 2421457 h 6858000"/>
              <a:gd name="connsiteX737" fmla="*/ 1359703 w 7467600"/>
              <a:gd name="connsiteY737" fmla="*/ 2578554 h 6858000"/>
              <a:gd name="connsiteX738" fmla="*/ 1359422 w 7467600"/>
              <a:gd name="connsiteY738" fmla="*/ 2577994 h 6858000"/>
              <a:gd name="connsiteX739" fmla="*/ 828701 w 7467600"/>
              <a:gd name="connsiteY739" fmla="*/ 1839520 h 6858000"/>
              <a:gd name="connsiteX740" fmla="*/ 494427 w 7467600"/>
              <a:gd name="connsiteY740" fmla="*/ 1092333 h 6858000"/>
              <a:gd name="connsiteX741" fmla="*/ 506322 w 7467600"/>
              <a:gd name="connsiteY741" fmla="*/ 1020997 h 6858000"/>
              <a:gd name="connsiteX742" fmla="*/ 4570198 w 7467600"/>
              <a:gd name="connsiteY742" fmla="*/ 978081 h 6858000"/>
              <a:gd name="connsiteX743" fmla="*/ 4523691 w 7467600"/>
              <a:gd name="connsiteY743" fmla="*/ 1127776 h 6858000"/>
              <a:gd name="connsiteX744" fmla="*/ 4509875 w 7467600"/>
              <a:gd name="connsiteY744" fmla="*/ 1167552 h 6858000"/>
              <a:gd name="connsiteX745" fmla="*/ 4478168 w 7467600"/>
              <a:gd name="connsiteY745" fmla="*/ 1260735 h 6858000"/>
              <a:gd name="connsiteX746" fmla="*/ 4409309 w 7467600"/>
              <a:gd name="connsiteY746" fmla="*/ 1666996 h 6858000"/>
              <a:gd name="connsiteX747" fmla="*/ 4370031 w 7467600"/>
              <a:gd name="connsiteY747" fmla="*/ 1955666 h 6858000"/>
              <a:gd name="connsiteX748" fmla="*/ 4570198 w 7467600"/>
              <a:gd name="connsiteY748" fmla="*/ 978081 h 6858000"/>
              <a:gd name="connsiteX749" fmla="*/ 4557898 w 7467600"/>
              <a:gd name="connsiteY749" fmla="*/ 900011 h 6858000"/>
              <a:gd name="connsiteX750" fmla="*/ 4344840 w 7467600"/>
              <a:gd name="connsiteY750" fmla="*/ 1922038 h 6858000"/>
              <a:gd name="connsiteX751" fmla="*/ 4378710 w 7467600"/>
              <a:gd name="connsiteY751" fmla="*/ 1665516 h 6858000"/>
              <a:gd name="connsiteX752" fmla="*/ 4448798 w 7467600"/>
              <a:gd name="connsiteY752" fmla="*/ 1253024 h 6858000"/>
              <a:gd name="connsiteX753" fmla="*/ 4480315 w 7467600"/>
              <a:gd name="connsiteY753" fmla="*/ 1158454 h 6858000"/>
              <a:gd name="connsiteX754" fmla="*/ 4494133 w 7467600"/>
              <a:gd name="connsiteY754" fmla="*/ 1118676 h 6858000"/>
              <a:gd name="connsiteX755" fmla="*/ 4557898 w 7467600"/>
              <a:gd name="connsiteY755" fmla="*/ 900011 h 6858000"/>
              <a:gd name="connsiteX756" fmla="*/ 5870151 w 7467600"/>
              <a:gd name="connsiteY756" fmla="*/ 898890 h 6858000"/>
              <a:gd name="connsiteX757" fmla="*/ 5861335 w 7467600"/>
              <a:gd name="connsiteY757" fmla="*/ 899177 h 6858000"/>
              <a:gd name="connsiteX758" fmla="*/ 5843702 w 7467600"/>
              <a:gd name="connsiteY758" fmla="*/ 899748 h 6858000"/>
              <a:gd name="connsiteX759" fmla="*/ 5651107 w 7467600"/>
              <a:gd name="connsiteY759" fmla="*/ 920306 h 6858000"/>
              <a:gd name="connsiteX760" fmla="*/ 5459407 w 7467600"/>
              <a:gd name="connsiteY760" fmla="*/ 940975 h 6858000"/>
              <a:gd name="connsiteX761" fmla="*/ 5374846 w 7467600"/>
              <a:gd name="connsiteY761" fmla="*/ 941988 h 6858000"/>
              <a:gd name="connsiteX762" fmla="*/ 5256105 w 7467600"/>
              <a:gd name="connsiteY762" fmla="*/ 945632 h 6858000"/>
              <a:gd name="connsiteX763" fmla="*/ 5107071 w 7467600"/>
              <a:gd name="connsiteY763" fmla="*/ 969720 h 6858000"/>
              <a:gd name="connsiteX764" fmla="*/ 4998681 w 7467600"/>
              <a:gd name="connsiteY764" fmla="*/ 988771 h 6858000"/>
              <a:gd name="connsiteX765" fmla="*/ 5870151 w 7467600"/>
              <a:gd name="connsiteY765" fmla="*/ 898890 h 6858000"/>
              <a:gd name="connsiteX766" fmla="*/ 5504425 w 7467600"/>
              <a:gd name="connsiteY766" fmla="*/ 848067 h 6858000"/>
              <a:gd name="connsiteX767" fmla="*/ 4968849 w 7467600"/>
              <a:gd name="connsiteY767" fmla="*/ 962318 h 6858000"/>
              <a:gd name="connsiteX768" fmla="*/ 5104039 w 7467600"/>
              <a:gd name="connsiteY768" fmla="*/ 940634 h 6858000"/>
              <a:gd name="connsiteX769" fmla="*/ 5256311 w 7467600"/>
              <a:gd name="connsiteY769" fmla="*/ 916490 h 6858000"/>
              <a:gd name="connsiteX770" fmla="*/ 5377381 w 7467600"/>
              <a:gd name="connsiteY770" fmla="*/ 912671 h 6858000"/>
              <a:gd name="connsiteX771" fmla="*/ 5460148 w 7467600"/>
              <a:gd name="connsiteY771" fmla="*/ 911442 h 6858000"/>
              <a:gd name="connsiteX772" fmla="*/ 5648971 w 7467600"/>
              <a:gd name="connsiteY772" fmla="*/ 891331 h 6858000"/>
              <a:gd name="connsiteX773" fmla="*/ 5844807 w 7467600"/>
              <a:gd name="connsiteY773" fmla="*/ 870718 h 6858000"/>
              <a:gd name="connsiteX774" fmla="*/ 5862975 w 7467600"/>
              <a:gd name="connsiteY774" fmla="*/ 869756 h 6858000"/>
              <a:gd name="connsiteX775" fmla="*/ 5920887 w 7467600"/>
              <a:gd name="connsiteY775" fmla="*/ 865929 h 6858000"/>
              <a:gd name="connsiteX776" fmla="*/ 5504425 w 7467600"/>
              <a:gd name="connsiteY776" fmla="*/ 848067 h 6858000"/>
              <a:gd name="connsiteX777" fmla="*/ 3607114 w 7467600"/>
              <a:gd name="connsiteY777" fmla="*/ 467441 h 6858000"/>
              <a:gd name="connsiteX778" fmla="*/ 3296242 w 7467600"/>
              <a:gd name="connsiteY778" fmla="*/ 807991 h 6858000"/>
              <a:gd name="connsiteX779" fmla="*/ 3174674 w 7467600"/>
              <a:gd name="connsiteY779" fmla="*/ 919759 h 6858000"/>
              <a:gd name="connsiteX780" fmla="*/ 3042978 w 7467600"/>
              <a:gd name="connsiteY780" fmla="*/ 1054894 h 6858000"/>
              <a:gd name="connsiteX781" fmla="*/ 2968914 w 7467600"/>
              <a:gd name="connsiteY781" fmla="*/ 1133756 h 6858000"/>
              <a:gd name="connsiteX782" fmla="*/ 3103823 w 7467600"/>
              <a:gd name="connsiteY782" fmla="*/ 1026814 h 6858000"/>
              <a:gd name="connsiteX783" fmla="*/ 3607114 w 7467600"/>
              <a:gd name="connsiteY783" fmla="*/ 467441 h 6858000"/>
              <a:gd name="connsiteX784" fmla="*/ 3744487 w 7467600"/>
              <a:gd name="connsiteY784" fmla="*/ 383136 h 6858000"/>
              <a:gd name="connsiteX785" fmla="*/ 3970213 w 7467600"/>
              <a:gd name="connsiteY785" fmla="*/ 995559 h 6858000"/>
              <a:gd name="connsiteX786" fmla="*/ 3744487 w 7467600"/>
              <a:gd name="connsiteY786" fmla="*/ 383136 h 6858000"/>
              <a:gd name="connsiteX787" fmla="*/ 3624562 w 7467600"/>
              <a:gd name="connsiteY787" fmla="*/ 367041 h 6858000"/>
              <a:gd name="connsiteX788" fmla="*/ 3489712 w 7467600"/>
              <a:gd name="connsiteY788" fmla="*/ 485386 h 6858000"/>
              <a:gd name="connsiteX789" fmla="*/ 3182994 w 7467600"/>
              <a:gd name="connsiteY789" fmla="*/ 828265 h 6858000"/>
              <a:gd name="connsiteX790" fmla="*/ 2892114 w 7467600"/>
              <a:gd name="connsiteY790" fmla="*/ 1172635 h 6858000"/>
              <a:gd name="connsiteX791" fmla="*/ 3021459 w 7467600"/>
              <a:gd name="connsiteY791" fmla="*/ 1035385 h 6858000"/>
              <a:gd name="connsiteX792" fmla="*/ 3153873 w 7467600"/>
              <a:gd name="connsiteY792" fmla="*/ 898971 h 6858000"/>
              <a:gd name="connsiteX793" fmla="*/ 3276511 w 7467600"/>
              <a:gd name="connsiteY793" fmla="*/ 786423 h 6858000"/>
              <a:gd name="connsiteX794" fmla="*/ 3584154 w 7467600"/>
              <a:gd name="connsiteY794" fmla="*/ 448218 h 6858000"/>
              <a:gd name="connsiteX795" fmla="*/ 3624562 w 7467600"/>
              <a:gd name="connsiteY795" fmla="*/ 367041 h 6858000"/>
              <a:gd name="connsiteX796" fmla="*/ 3766672 w 7467600"/>
              <a:gd name="connsiteY796" fmla="*/ 359429 h 6858000"/>
              <a:gd name="connsiteX797" fmla="*/ 3996338 w 7467600"/>
              <a:gd name="connsiteY797" fmla="*/ 968237 h 6858000"/>
              <a:gd name="connsiteX798" fmla="*/ 3766672 w 7467600"/>
              <a:gd name="connsiteY798" fmla="*/ 359429 h 6858000"/>
              <a:gd name="connsiteX799" fmla="*/ 5805386 w 7467600"/>
              <a:gd name="connsiteY799" fmla="*/ 239240 h 6858000"/>
              <a:gd name="connsiteX800" fmla="*/ 5736947 w 7467600"/>
              <a:gd name="connsiteY800" fmla="*/ 261367 h 6858000"/>
              <a:gd name="connsiteX801" fmla="*/ 5427012 w 7467600"/>
              <a:gd name="connsiteY801" fmla="*/ 311272 h 6858000"/>
              <a:gd name="connsiteX802" fmla="*/ 5147818 w 7467600"/>
              <a:gd name="connsiteY802" fmla="*/ 322112 h 6858000"/>
              <a:gd name="connsiteX803" fmla="*/ 5060854 w 7467600"/>
              <a:gd name="connsiteY803" fmla="*/ 311882 h 6858000"/>
              <a:gd name="connsiteX804" fmla="*/ 4945989 w 7467600"/>
              <a:gd name="connsiteY804" fmla="*/ 300516 h 6858000"/>
              <a:gd name="connsiteX805" fmla="*/ 5410479 w 7467600"/>
              <a:gd name="connsiteY805" fmla="*/ 348434 h 6858000"/>
              <a:gd name="connsiteX806" fmla="*/ 5805386 w 7467600"/>
              <a:gd name="connsiteY806" fmla="*/ 239240 h 6858000"/>
              <a:gd name="connsiteX807" fmla="*/ 5905192 w 7467600"/>
              <a:gd name="connsiteY807" fmla="*/ 163079 h 6858000"/>
              <a:gd name="connsiteX808" fmla="*/ 5865655 w 7467600"/>
              <a:gd name="connsiteY808" fmla="*/ 171901 h 6858000"/>
              <a:gd name="connsiteX809" fmla="*/ 5259740 w 7467600"/>
              <a:gd name="connsiteY809" fmla="*/ 257013 h 6858000"/>
              <a:gd name="connsiteX810" fmla="*/ 5208466 w 7467600"/>
              <a:gd name="connsiteY810" fmla="*/ 257550 h 6858000"/>
              <a:gd name="connsiteX811" fmla="*/ 4980204 w 7467600"/>
              <a:gd name="connsiteY811" fmla="*/ 271903 h 6858000"/>
              <a:gd name="connsiteX812" fmla="*/ 5068068 w 7467600"/>
              <a:gd name="connsiteY812" fmla="*/ 282244 h 6858000"/>
              <a:gd name="connsiteX813" fmla="*/ 5153231 w 7467600"/>
              <a:gd name="connsiteY813" fmla="*/ 292240 h 6858000"/>
              <a:gd name="connsiteX814" fmla="*/ 5426491 w 7467600"/>
              <a:gd name="connsiteY814" fmla="*/ 281128 h 6858000"/>
              <a:gd name="connsiteX815" fmla="*/ 5731212 w 7467600"/>
              <a:gd name="connsiteY815" fmla="*/ 231951 h 6858000"/>
              <a:gd name="connsiteX816" fmla="*/ 5905192 w 7467600"/>
              <a:gd name="connsiteY816" fmla="*/ 163079 h 6858000"/>
              <a:gd name="connsiteX817" fmla="*/ 5944437 w 7467600"/>
              <a:gd name="connsiteY817" fmla="*/ 113829 h 6858000"/>
              <a:gd name="connsiteX818" fmla="*/ 5825032 w 7467600"/>
              <a:gd name="connsiteY818" fmla="*/ 146405 h 6858000"/>
              <a:gd name="connsiteX819" fmla="*/ 4955599 w 7467600"/>
              <a:gd name="connsiteY819" fmla="*/ 247008 h 6858000"/>
              <a:gd name="connsiteX820" fmla="*/ 5210104 w 7467600"/>
              <a:gd name="connsiteY820" fmla="*/ 228123 h 6858000"/>
              <a:gd name="connsiteX821" fmla="*/ 5261015 w 7467600"/>
              <a:gd name="connsiteY821" fmla="*/ 227087 h 6858000"/>
              <a:gd name="connsiteX822" fmla="*/ 5861181 w 7467600"/>
              <a:gd name="connsiteY822" fmla="*/ 143093 h 6858000"/>
              <a:gd name="connsiteX823" fmla="*/ 5961252 w 7467600"/>
              <a:gd name="connsiteY823" fmla="*/ 114820 h 6858000"/>
              <a:gd name="connsiteX824" fmla="*/ 5944437 w 7467600"/>
              <a:gd name="connsiteY824" fmla="*/ 113829 h 6858000"/>
              <a:gd name="connsiteX825" fmla="*/ 3882765 w 7467600"/>
              <a:gd name="connsiteY825" fmla="*/ 0 h 6858000"/>
              <a:gd name="connsiteX826" fmla="*/ 3995099 w 7467600"/>
              <a:gd name="connsiteY826" fmla="*/ 0 h 6858000"/>
              <a:gd name="connsiteX827" fmla="*/ 4163818 w 7467600"/>
              <a:gd name="connsiteY827" fmla="*/ 234104 h 6858000"/>
              <a:gd name="connsiteX828" fmla="*/ 4172099 w 7467600"/>
              <a:gd name="connsiteY828" fmla="*/ 234207 h 6858000"/>
              <a:gd name="connsiteX829" fmla="*/ 4784282 w 7467600"/>
              <a:gd name="connsiteY829" fmla="*/ 276561 h 6858000"/>
              <a:gd name="connsiteX830" fmla="*/ 4801687 w 7467600"/>
              <a:gd name="connsiteY830" fmla="*/ 267764 h 6858000"/>
              <a:gd name="connsiteX831" fmla="*/ 6082788 w 7467600"/>
              <a:gd name="connsiteY831" fmla="*/ 64119 h 6858000"/>
              <a:gd name="connsiteX832" fmla="*/ 6099442 w 7467600"/>
              <a:gd name="connsiteY832" fmla="*/ 82568 h 6858000"/>
              <a:gd name="connsiteX833" fmla="*/ 4804137 w 7467600"/>
              <a:gd name="connsiteY833" fmla="*/ 320931 h 6858000"/>
              <a:gd name="connsiteX834" fmla="*/ 4227047 w 7467600"/>
              <a:gd name="connsiteY834" fmla="*/ 313415 h 6858000"/>
              <a:gd name="connsiteX835" fmla="*/ 4346041 w 7467600"/>
              <a:gd name="connsiteY835" fmla="*/ 456086 h 6858000"/>
              <a:gd name="connsiteX836" fmla="*/ 4870967 w 7467600"/>
              <a:gd name="connsiteY836" fmla="*/ 963061 h 6858000"/>
              <a:gd name="connsiteX837" fmla="*/ 4889647 w 7467600"/>
              <a:gd name="connsiteY837" fmla="*/ 957147 h 6858000"/>
              <a:gd name="connsiteX838" fmla="*/ 5422504 w 7467600"/>
              <a:gd name="connsiteY838" fmla="*/ 805191 h 6858000"/>
              <a:gd name="connsiteX839" fmla="*/ 6087656 w 7467600"/>
              <a:gd name="connsiteY839" fmla="*/ 826703 h 6858000"/>
              <a:gd name="connsiteX840" fmla="*/ 6058717 w 7467600"/>
              <a:gd name="connsiteY840" fmla="*/ 865992 h 6858000"/>
              <a:gd name="connsiteX841" fmla="*/ 4974153 w 7467600"/>
              <a:gd name="connsiteY841" fmla="*/ 1045456 h 6858000"/>
              <a:gd name="connsiteX842" fmla="*/ 5627835 w 7467600"/>
              <a:gd name="connsiteY842" fmla="*/ 1472077 h 6858000"/>
              <a:gd name="connsiteX843" fmla="*/ 5629817 w 7467600"/>
              <a:gd name="connsiteY843" fmla="*/ 1471412 h 6858000"/>
              <a:gd name="connsiteX844" fmla="*/ 5634124 w 7467600"/>
              <a:gd name="connsiteY844" fmla="*/ 1470572 h 6858000"/>
              <a:gd name="connsiteX845" fmla="*/ 5755832 w 7467600"/>
              <a:gd name="connsiteY845" fmla="*/ 1383886 h 6858000"/>
              <a:gd name="connsiteX846" fmla="*/ 6014186 w 7467600"/>
              <a:gd name="connsiteY846" fmla="*/ 1279799 h 6858000"/>
              <a:gd name="connsiteX847" fmla="*/ 6901619 w 7467600"/>
              <a:gd name="connsiteY847" fmla="*/ 1047874 h 6858000"/>
              <a:gd name="connsiteX848" fmla="*/ 6931566 w 7467600"/>
              <a:gd name="connsiteY848" fmla="*/ 1062034 h 6858000"/>
              <a:gd name="connsiteX849" fmla="*/ 5790982 w 7467600"/>
              <a:gd name="connsiteY849" fmla="*/ 1561380 h 6858000"/>
              <a:gd name="connsiteX850" fmla="*/ 6188971 w 7467600"/>
              <a:gd name="connsiteY850" fmla="*/ 1755168 h 6858000"/>
              <a:gd name="connsiteX851" fmla="*/ 6202446 w 7467600"/>
              <a:gd name="connsiteY851" fmla="*/ 1752268 h 6858000"/>
              <a:gd name="connsiteX852" fmla="*/ 7179560 w 7467600"/>
              <a:gd name="connsiteY852" fmla="*/ 1467551 h 6858000"/>
              <a:gd name="connsiteX853" fmla="*/ 7158730 w 7467600"/>
              <a:gd name="connsiteY853" fmla="*/ 1507835 h 6858000"/>
              <a:gd name="connsiteX854" fmla="*/ 6326959 w 7467600"/>
              <a:gd name="connsiteY854" fmla="*/ 1817686 h 6858000"/>
              <a:gd name="connsiteX855" fmla="*/ 6537433 w 7467600"/>
              <a:gd name="connsiteY855" fmla="*/ 1907790 h 6858000"/>
              <a:gd name="connsiteX856" fmla="*/ 6550221 w 7467600"/>
              <a:gd name="connsiteY856" fmla="*/ 1910729 h 6858000"/>
              <a:gd name="connsiteX857" fmla="*/ 6964438 w 7467600"/>
              <a:gd name="connsiteY857" fmla="*/ 2209505 h 6858000"/>
              <a:gd name="connsiteX858" fmla="*/ 7367862 w 7467600"/>
              <a:gd name="connsiteY858" fmla="*/ 2806833 h 6858000"/>
              <a:gd name="connsiteX859" fmla="*/ 7364329 w 7467600"/>
              <a:gd name="connsiteY859" fmla="*/ 2826907 h 6858000"/>
              <a:gd name="connsiteX860" fmla="*/ 7290545 w 7467600"/>
              <a:gd name="connsiteY860" fmla="*/ 2850663 h 6858000"/>
              <a:gd name="connsiteX861" fmla="*/ 6472036 w 7467600"/>
              <a:gd name="connsiteY861" fmla="*/ 1959003 h 6858000"/>
              <a:gd name="connsiteX862" fmla="*/ 5792897 w 7467600"/>
              <a:gd name="connsiteY862" fmla="*/ 1647747 h 6858000"/>
              <a:gd name="connsiteX863" fmla="*/ 5842751 w 7467600"/>
              <a:gd name="connsiteY863" fmla="*/ 1816112 h 6858000"/>
              <a:gd name="connsiteX864" fmla="*/ 5847424 w 7467600"/>
              <a:gd name="connsiteY864" fmla="*/ 1815776 h 6858000"/>
              <a:gd name="connsiteX865" fmla="*/ 6399821 w 7467600"/>
              <a:gd name="connsiteY865" fmla="*/ 2344799 h 6858000"/>
              <a:gd name="connsiteX866" fmla="*/ 6323232 w 7467600"/>
              <a:gd name="connsiteY866" fmla="*/ 2389634 h 6858000"/>
              <a:gd name="connsiteX867" fmla="*/ 5942958 w 7467600"/>
              <a:gd name="connsiteY867" fmla="*/ 2077708 h 6858000"/>
              <a:gd name="connsiteX868" fmla="*/ 5921559 w 7467600"/>
              <a:gd name="connsiteY868" fmla="*/ 2378596 h 6858000"/>
              <a:gd name="connsiteX869" fmla="*/ 5817651 w 7467600"/>
              <a:gd name="connsiteY869" fmla="*/ 3023919 h 6858000"/>
              <a:gd name="connsiteX870" fmla="*/ 5729634 w 7467600"/>
              <a:gd name="connsiteY870" fmla="*/ 3051849 h 6858000"/>
              <a:gd name="connsiteX871" fmla="*/ 5611018 w 7467600"/>
              <a:gd name="connsiteY871" fmla="*/ 2316769 h 6858000"/>
              <a:gd name="connsiteX872" fmla="*/ 5687608 w 7467600"/>
              <a:gd name="connsiteY872" fmla="*/ 2039972 h 6858000"/>
              <a:gd name="connsiteX873" fmla="*/ 5657554 w 7467600"/>
              <a:gd name="connsiteY873" fmla="*/ 1576445 h 6858000"/>
              <a:gd name="connsiteX874" fmla="*/ 5150475 w 7467600"/>
              <a:gd name="connsiteY874" fmla="*/ 1274012 h 6858000"/>
              <a:gd name="connsiteX875" fmla="*/ 5349142 w 7467600"/>
              <a:gd name="connsiteY875" fmla="*/ 2204405 h 6858000"/>
              <a:gd name="connsiteX876" fmla="*/ 5262214 w 7467600"/>
              <a:gd name="connsiteY876" fmla="*/ 2233836 h 6858000"/>
              <a:gd name="connsiteX877" fmla="*/ 4981539 w 7467600"/>
              <a:gd name="connsiteY877" fmla="*/ 1542201 h 6858000"/>
              <a:gd name="connsiteX878" fmla="*/ 4958461 w 7467600"/>
              <a:gd name="connsiteY878" fmla="*/ 1136957 h 6858000"/>
              <a:gd name="connsiteX879" fmla="*/ 4655015 w 7467600"/>
              <a:gd name="connsiteY879" fmla="*/ 891426 h 6858000"/>
              <a:gd name="connsiteX880" fmla="*/ 4348002 w 7467600"/>
              <a:gd name="connsiteY880" fmla="*/ 2205895 h 6858000"/>
              <a:gd name="connsiteX881" fmla="*/ 4262250 w 7467600"/>
              <a:gd name="connsiteY881" fmla="*/ 2219972 h 6858000"/>
              <a:gd name="connsiteX882" fmla="*/ 4550611 w 7467600"/>
              <a:gd name="connsiteY882" fmla="*/ 817540 h 6858000"/>
              <a:gd name="connsiteX883" fmla="*/ 4564418 w 7467600"/>
              <a:gd name="connsiteY883" fmla="*/ 808293 h 6858000"/>
              <a:gd name="connsiteX884" fmla="*/ 4266388 w 7467600"/>
              <a:gd name="connsiteY884" fmla="*/ 500083 h 6858000"/>
              <a:gd name="connsiteX885" fmla="*/ 4032842 w 7467600"/>
              <a:gd name="connsiteY885" fmla="*/ 211809 h 6858000"/>
              <a:gd name="connsiteX886" fmla="*/ 3882765 w 7467600"/>
              <a:gd name="connsiteY886" fmla="*/ 0 h 6858000"/>
              <a:gd name="connsiteX887" fmla="*/ 3721337 w 7467600"/>
              <a:gd name="connsiteY887" fmla="*/ 0 h 6858000"/>
              <a:gd name="connsiteX888" fmla="*/ 3797544 w 7467600"/>
              <a:gd name="connsiteY888" fmla="*/ 0 h 6858000"/>
              <a:gd name="connsiteX889" fmla="*/ 3775734 w 7467600"/>
              <a:gd name="connsiteY889" fmla="*/ 95131 h 6858000"/>
              <a:gd name="connsiteX890" fmla="*/ 3724807 w 7467600"/>
              <a:gd name="connsiteY890" fmla="*/ 272257 h 6858000"/>
              <a:gd name="connsiteX891" fmla="*/ 3726844 w 7467600"/>
              <a:gd name="connsiteY891" fmla="*/ 282988 h 6858000"/>
              <a:gd name="connsiteX892" fmla="*/ 3742664 w 7467600"/>
              <a:gd name="connsiteY892" fmla="*/ 279918 h 6858000"/>
              <a:gd name="connsiteX893" fmla="*/ 4103910 w 7467600"/>
              <a:gd name="connsiteY893" fmla="*/ 1161917 h 6858000"/>
              <a:gd name="connsiteX894" fmla="*/ 4020269 w 7467600"/>
              <a:gd name="connsiteY894" fmla="*/ 1200406 h 6858000"/>
              <a:gd name="connsiteX895" fmla="*/ 3674882 w 7467600"/>
              <a:gd name="connsiteY895" fmla="*/ 488524 h 6858000"/>
              <a:gd name="connsiteX896" fmla="*/ 3132682 w 7467600"/>
              <a:gd name="connsiteY896" fmla="*/ 1072284 h 6858000"/>
              <a:gd name="connsiteX897" fmla="*/ 2716346 w 7467600"/>
              <a:gd name="connsiteY897" fmla="*/ 1276376 h 6858000"/>
              <a:gd name="connsiteX898" fmla="*/ 2716772 w 7467600"/>
              <a:gd name="connsiteY898" fmla="*/ 1255462 h 6858000"/>
              <a:gd name="connsiteX899" fmla="*/ 3471096 w 7467600"/>
              <a:gd name="connsiteY899" fmla="*/ 437072 h 6858000"/>
              <a:gd name="connsiteX900" fmla="*/ 3639057 w 7467600"/>
              <a:gd name="connsiteY900" fmla="*/ 286334 h 6858000"/>
              <a:gd name="connsiteX901" fmla="*/ 3640309 w 7467600"/>
              <a:gd name="connsiteY901" fmla="*/ 284664 h 6858000"/>
              <a:gd name="connsiteX902" fmla="*/ 3646022 w 7467600"/>
              <a:gd name="connsiteY902" fmla="*/ 276711 h 6858000"/>
              <a:gd name="connsiteX903" fmla="*/ 3707943 w 7467600"/>
              <a:gd name="connsiteY903" fmla="*/ 65958 h 6858000"/>
              <a:gd name="connsiteX904" fmla="*/ 3721337 w 7467600"/>
              <a:gd name="connsiteY904" fmla="*/ 0 h 6858000"/>
              <a:gd name="connsiteX905" fmla="*/ 2867960 w 7467600"/>
              <a:gd name="connsiteY905" fmla="*/ 0 h 6858000"/>
              <a:gd name="connsiteX906" fmla="*/ 2926351 w 7467600"/>
              <a:gd name="connsiteY906" fmla="*/ 0 h 6858000"/>
              <a:gd name="connsiteX907" fmla="*/ 2902823 w 7467600"/>
              <a:gd name="connsiteY907" fmla="*/ 262929 h 6858000"/>
              <a:gd name="connsiteX908" fmla="*/ 2940663 w 7467600"/>
              <a:gd name="connsiteY908" fmla="*/ 140884 h 6858000"/>
              <a:gd name="connsiteX909" fmla="*/ 2947039 w 7467600"/>
              <a:gd name="connsiteY909" fmla="*/ 122524 h 6858000"/>
              <a:gd name="connsiteX910" fmla="*/ 2984316 w 7467600"/>
              <a:gd name="connsiteY910" fmla="*/ 0 h 6858000"/>
              <a:gd name="connsiteX911" fmla="*/ 3016114 w 7467600"/>
              <a:gd name="connsiteY911" fmla="*/ 0 h 6858000"/>
              <a:gd name="connsiteX912" fmla="*/ 2979949 w 7467600"/>
              <a:gd name="connsiteY912" fmla="*/ 119274 h 6858000"/>
              <a:gd name="connsiteX913" fmla="*/ 3023879 w 7467600"/>
              <a:gd name="connsiteY913" fmla="*/ 0 h 6858000"/>
              <a:gd name="connsiteX914" fmla="*/ 3105400 w 7467600"/>
              <a:gd name="connsiteY914" fmla="*/ 0 h 6858000"/>
              <a:gd name="connsiteX915" fmla="*/ 3094669 w 7467600"/>
              <a:gd name="connsiteY915" fmla="*/ 30308 h 6858000"/>
              <a:gd name="connsiteX916" fmla="*/ 2901945 w 7467600"/>
              <a:gd name="connsiteY916" fmla="*/ 466538 h 6858000"/>
              <a:gd name="connsiteX917" fmla="*/ 2815209 w 7467600"/>
              <a:gd name="connsiteY917" fmla="*/ 497361 h 6858000"/>
              <a:gd name="connsiteX918" fmla="*/ 2844845 w 7467600"/>
              <a:gd name="connsiteY918" fmla="*/ 127638 h 6858000"/>
              <a:gd name="connsiteX919" fmla="*/ 2867960 w 7467600"/>
              <a:gd name="connsiteY919" fmla="*/ 0 h 6858000"/>
              <a:gd name="connsiteX920" fmla="*/ 1057230 w 7467600"/>
              <a:gd name="connsiteY920" fmla="*/ 0 h 6858000"/>
              <a:gd name="connsiteX921" fmla="*/ 1111003 w 7467600"/>
              <a:gd name="connsiteY921" fmla="*/ 0 h 6858000"/>
              <a:gd name="connsiteX922" fmla="*/ 1125553 w 7467600"/>
              <a:gd name="connsiteY922" fmla="*/ 52588 h 6858000"/>
              <a:gd name="connsiteX923" fmla="*/ 1304276 w 7467600"/>
              <a:gd name="connsiteY923" fmla="*/ 476275 h 6858000"/>
              <a:gd name="connsiteX924" fmla="*/ 1492066 w 7467600"/>
              <a:gd name="connsiteY924" fmla="*/ 886333 h 6858000"/>
              <a:gd name="connsiteX925" fmla="*/ 1423698 w 7467600"/>
              <a:gd name="connsiteY925" fmla="*/ 710817 h 6858000"/>
              <a:gd name="connsiteX926" fmla="*/ 1357609 w 7467600"/>
              <a:gd name="connsiteY926" fmla="*/ 532892 h 6858000"/>
              <a:gd name="connsiteX927" fmla="*/ 1309550 w 7467600"/>
              <a:gd name="connsiteY927" fmla="*/ 374031 h 6858000"/>
              <a:gd name="connsiteX928" fmla="*/ 1193673 w 7467600"/>
              <a:gd name="connsiteY928" fmla="*/ 49533 h 6858000"/>
              <a:gd name="connsiteX929" fmla="*/ 1164391 w 7467600"/>
              <a:gd name="connsiteY929" fmla="*/ 0 h 6858000"/>
              <a:gd name="connsiteX930" fmla="*/ 1200666 w 7467600"/>
              <a:gd name="connsiteY930" fmla="*/ 0 h 6858000"/>
              <a:gd name="connsiteX931" fmla="*/ 1223408 w 7467600"/>
              <a:gd name="connsiteY931" fmla="*/ 38996 h 6858000"/>
              <a:gd name="connsiteX932" fmla="*/ 1339635 w 7467600"/>
              <a:gd name="connsiteY932" fmla="*/ 365517 h 6858000"/>
              <a:gd name="connsiteX933" fmla="*/ 1387469 w 7467600"/>
              <a:gd name="connsiteY933" fmla="*/ 523079 h 6858000"/>
              <a:gd name="connsiteX934" fmla="*/ 1452685 w 7467600"/>
              <a:gd name="connsiteY934" fmla="*/ 699806 h 6858000"/>
              <a:gd name="connsiteX935" fmla="*/ 1492092 w 7467600"/>
              <a:gd name="connsiteY935" fmla="*/ 800424 h 6858000"/>
              <a:gd name="connsiteX936" fmla="*/ 1455302 w 7467600"/>
              <a:gd name="connsiteY936" fmla="*/ 632913 h 6858000"/>
              <a:gd name="connsiteX937" fmla="*/ 1222336 w 7467600"/>
              <a:gd name="connsiteY937" fmla="*/ 9480 h 6858000"/>
              <a:gd name="connsiteX938" fmla="*/ 1214634 w 7467600"/>
              <a:gd name="connsiteY938" fmla="*/ 0 h 6858000"/>
              <a:gd name="connsiteX939" fmla="*/ 1289827 w 7467600"/>
              <a:gd name="connsiteY939" fmla="*/ 0 h 6858000"/>
              <a:gd name="connsiteX940" fmla="*/ 1321076 w 7467600"/>
              <a:gd name="connsiteY940" fmla="*/ 59722 h 6858000"/>
              <a:gd name="connsiteX941" fmla="*/ 1512579 w 7467600"/>
              <a:gd name="connsiteY941" fmla="*/ 626441 h 6858000"/>
              <a:gd name="connsiteX942" fmla="*/ 1506076 w 7467600"/>
              <a:gd name="connsiteY942" fmla="*/ 1089289 h 6858000"/>
              <a:gd name="connsiteX943" fmla="*/ 1486346 w 7467600"/>
              <a:gd name="connsiteY943" fmla="*/ 1079919 h 6858000"/>
              <a:gd name="connsiteX944" fmla="*/ 1070511 w 7467600"/>
              <a:gd name="connsiteY944" fmla="*/ 48609 h 6858000"/>
              <a:gd name="connsiteX945" fmla="*/ 1057230 w 7467600"/>
              <a:gd name="connsiteY945" fmla="*/ 0 h 6858000"/>
              <a:gd name="connsiteX946" fmla="*/ 43151 w 7467600"/>
              <a:gd name="connsiteY946" fmla="*/ 0 h 6858000"/>
              <a:gd name="connsiteX947" fmla="*/ 95283 w 7467600"/>
              <a:gd name="connsiteY947" fmla="*/ 0 h 6858000"/>
              <a:gd name="connsiteX948" fmla="*/ 300708 w 7467600"/>
              <a:gd name="connsiteY948" fmla="*/ 154571 h 6858000"/>
              <a:gd name="connsiteX949" fmla="*/ 530414 w 7467600"/>
              <a:gd name="connsiteY949" fmla="*/ 354673 h 6858000"/>
              <a:gd name="connsiteX950" fmla="*/ 333785 w 7467600"/>
              <a:gd name="connsiteY950" fmla="*/ 161564 h 6858000"/>
              <a:gd name="connsiteX951" fmla="*/ 147005 w 7467600"/>
              <a:gd name="connsiteY951" fmla="*/ 0 h 6858000"/>
              <a:gd name="connsiteX952" fmla="*/ 272509 w 7467600"/>
              <a:gd name="connsiteY952" fmla="*/ 0 h 6858000"/>
              <a:gd name="connsiteX953" fmla="*/ 326276 w 7467600"/>
              <a:gd name="connsiteY953" fmla="*/ 45847 h 6858000"/>
              <a:gd name="connsiteX954" fmla="*/ 823759 w 7467600"/>
              <a:gd name="connsiteY954" fmla="*/ 574145 h 6858000"/>
              <a:gd name="connsiteX955" fmla="*/ 811254 w 7467600"/>
              <a:gd name="connsiteY955" fmla="*/ 665546 h 6858000"/>
              <a:gd name="connsiteX956" fmla="*/ 154042 w 7467600"/>
              <a:gd name="connsiteY956" fmla="*/ 261522 h 6858000"/>
              <a:gd name="connsiteX957" fmla="*/ 13550 w 7467600"/>
              <a:gd name="connsiteY957" fmla="*/ 158423 h 6858000"/>
              <a:gd name="connsiteX958" fmla="*/ 0 w 7467600"/>
              <a:gd name="connsiteY958" fmla="*/ 146618 h 6858000"/>
              <a:gd name="connsiteX959" fmla="*/ 0 w 7467600"/>
              <a:gd name="connsiteY959" fmla="*/ 59161 h 6858000"/>
              <a:gd name="connsiteX960" fmla="*/ 45427 w 7467600"/>
              <a:gd name="connsiteY960" fmla="*/ 101078 h 6858000"/>
              <a:gd name="connsiteX961" fmla="*/ 630103 w 7467600"/>
              <a:gd name="connsiteY961" fmla="*/ 485885 h 6858000"/>
              <a:gd name="connsiteX962" fmla="*/ 532040 w 7467600"/>
              <a:gd name="connsiteY962" fmla="*/ 399359 h 6858000"/>
              <a:gd name="connsiteX963" fmla="*/ 517618 w 7467600"/>
              <a:gd name="connsiteY963" fmla="*/ 385726 h 6858000"/>
              <a:gd name="connsiteX964" fmla="*/ 285074 w 7467600"/>
              <a:gd name="connsiteY964" fmla="*/ 182755 h 6858000"/>
              <a:gd name="connsiteX965" fmla="*/ 43151 w 7467600"/>
              <a:gd name="connsiteY965"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254615 w 7472601"/>
              <a:gd name="connsiteY80" fmla="*/ 5911918 h 6858000"/>
              <a:gd name="connsiteX81" fmla="*/ 7312589 w 7472601"/>
              <a:gd name="connsiteY81" fmla="*/ 5982309 h 6858000"/>
              <a:gd name="connsiteX82" fmla="*/ 7448321 w 7472601"/>
              <a:gd name="connsiteY82" fmla="*/ 6190991 h 6858000"/>
              <a:gd name="connsiteX83" fmla="*/ 7467600 w 7472601"/>
              <a:gd name="connsiteY83" fmla="*/ 6221686 h 6858000"/>
              <a:gd name="connsiteX84" fmla="*/ 7467600 w 7472601"/>
              <a:gd name="connsiteY84" fmla="*/ 6334256 h 6858000"/>
              <a:gd name="connsiteX85" fmla="*/ 7454976 w 7472601"/>
              <a:gd name="connsiteY85" fmla="*/ 6318297 h 6858000"/>
              <a:gd name="connsiteX86" fmla="*/ 1456157 w 7472601"/>
              <a:gd name="connsiteY86" fmla="*/ 5371404 h 6858000"/>
              <a:gd name="connsiteX87" fmla="*/ 1244432 w 7472601"/>
              <a:gd name="connsiteY87" fmla="*/ 5385601 h 6858000"/>
              <a:gd name="connsiteX88" fmla="*/ 973990 w 7472601"/>
              <a:gd name="connsiteY88" fmla="*/ 5424940 h 6858000"/>
              <a:gd name="connsiteX89" fmla="*/ 1103809 w 7472601"/>
              <a:gd name="connsiteY89" fmla="*/ 5433720 h 6858000"/>
              <a:gd name="connsiteX90" fmla="*/ 1123454 w 7472601"/>
              <a:gd name="connsiteY90" fmla="*/ 5435727 h 6858000"/>
              <a:gd name="connsiteX91" fmla="*/ 1737017 w 7472601"/>
              <a:gd name="connsiteY91" fmla="*/ 5452183 h 6858000"/>
              <a:gd name="connsiteX92" fmla="*/ 1824397 w 7472601"/>
              <a:gd name="connsiteY92" fmla="*/ 5447757 h 6858000"/>
              <a:gd name="connsiteX93" fmla="*/ 2070059 w 7472601"/>
              <a:gd name="connsiteY93" fmla="*/ 5441660 h 6858000"/>
              <a:gd name="connsiteX94" fmla="*/ 1456157 w 7472601"/>
              <a:gd name="connsiteY94" fmla="*/ 5371404 h 6858000"/>
              <a:gd name="connsiteX95" fmla="*/ 4988186 w 7472601"/>
              <a:gd name="connsiteY95" fmla="*/ 5216467 h 6858000"/>
              <a:gd name="connsiteX96" fmla="*/ 4777334 w 7472601"/>
              <a:gd name="connsiteY96" fmla="*/ 5406072 h 6858000"/>
              <a:gd name="connsiteX97" fmla="*/ 4718341 w 7472601"/>
              <a:gd name="connsiteY97" fmla="*/ 5468043 h 6858000"/>
              <a:gd name="connsiteX98" fmla="*/ 4604655 w 7472601"/>
              <a:gd name="connsiteY98" fmla="*/ 5583434 h 6858000"/>
              <a:gd name="connsiteX99" fmla="*/ 4565074 w 7472601"/>
              <a:gd name="connsiteY99" fmla="*/ 5618550 h 6858000"/>
              <a:gd name="connsiteX100" fmla="*/ 4988186 w 7472601"/>
              <a:gd name="connsiteY100" fmla="*/ 5216467 h 6858000"/>
              <a:gd name="connsiteX101" fmla="*/ 4978032 w 7472601"/>
              <a:gd name="connsiteY101" fmla="*/ 5183809 h 6858000"/>
              <a:gd name="connsiteX102" fmla="*/ 4463413 w 7472601"/>
              <a:gd name="connsiteY102" fmla="*/ 5615162 h 6858000"/>
              <a:gd name="connsiteX103" fmla="*/ 4358134 w 7472601"/>
              <a:gd name="connsiteY103" fmla="*/ 5742791 h 6858000"/>
              <a:gd name="connsiteX104" fmla="*/ 4376219 w 7472601"/>
              <a:gd name="connsiteY104" fmla="*/ 5729027 h 6858000"/>
              <a:gd name="connsiteX105" fmla="*/ 4582340 w 7472601"/>
              <a:gd name="connsiteY105" fmla="*/ 5561037 h 6858000"/>
              <a:gd name="connsiteX106" fmla="*/ 4694684 w 7472601"/>
              <a:gd name="connsiteY106" fmla="*/ 5447098 h 6858000"/>
              <a:gd name="connsiteX107" fmla="*/ 4754123 w 7472601"/>
              <a:gd name="connsiteY107" fmla="*/ 5384643 h 6858000"/>
              <a:gd name="connsiteX108" fmla="*/ 4978032 w 7472601"/>
              <a:gd name="connsiteY108" fmla="*/ 5183809 h 6858000"/>
              <a:gd name="connsiteX109" fmla="*/ 1903353 w 7472601"/>
              <a:gd name="connsiteY109" fmla="*/ 5044827 h 6858000"/>
              <a:gd name="connsiteX110" fmla="*/ 1936931 w 7472601"/>
              <a:gd name="connsiteY110" fmla="*/ 5093954 h 6858000"/>
              <a:gd name="connsiteX111" fmla="*/ 2195868 w 7472601"/>
              <a:gd name="connsiteY111" fmla="*/ 5396574 h 6858000"/>
              <a:gd name="connsiteX112" fmla="*/ 2088852 w 7472601"/>
              <a:gd name="connsiteY112" fmla="*/ 5166123 h 6858000"/>
              <a:gd name="connsiteX113" fmla="*/ 1958241 w 7472601"/>
              <a:gd name="connsiteY113" fmla="*/ 5067955 h 6858000"/>
              <a:gd name="connsiteX114" fmla="*/ 1903353 w 7472601"/>
              <a:gd name="connsiteY114" fmla="*/ 5044827 h 6858000"/>
              <a:gd name="connsiteX115" fmla="*/ 1979378 w 7472601"/>
              <a:gd name="connsiteY115" fmla="*/ 4769504 h 6858000"/>
              <a:gd name="connsiteX116" fmla="*/ 2882120 w 7472601"/>
              <a:gd name="connsiteY116" fmla="*/ 5064547 h 6858000"/>
              <a:gd name="connsiteX117" fmla="*/ 2793103 w 7472601"/>
              <a:gd name="connsiteY117" fmla="*/ 5039699 h 6858000"/>
              <a:gd name="connsiteX118" fmla="*/ 2770041 w 7472601"/>
              <a:gd name="connsiteY118" fmla="*/ 5033634 h 6858000"/>
              <a:gd name="connsiteX119" fmla="*/ 1979378 w 7472601"/>
              <a:gd name="connsiteY119" fmla="*/ 4769504 h 6858000"/>
              <a:gd name="connsiteX120" fmla="*/ 1927410 w 7472601"/>
              <a:gd name="connsiteY120" fmla="*/ 4716164 h 6858000"/>
              <a:gd name="connsiteX121" fmla="*/ 1959587 w 7472601"/>
              <a:gd name="connsiteY121" fmla="*/ 4728849 h 6858000"/>
              <a:gd name="connsiteX122" fmla="*/ 2777707 w 7472601"/>
              <a:gd name="connsiteY122" fmla="*/ 5003991 h 6858000"/>
              <a:gd name="connsiteX123" fmla="*/ 2800768 w 7472601"/>
              <a:gd name="connsiteY123" fmla="*/ 5010056 h 6858000"/>
              <a:gd name="connsiteX124" fmla="*/ 2879408 w 7472601"/>
              <a:gd name="connsiteY124" fmla="*/ 5031590 h 6858000"/>
              <a:gd name="connsiteX125" fmla="*/ 2862295 w 7472601"/>
              <a:gd name="connsiteY125" fmla="*/ 5022958 h 6858000"/>
              <a:gd name="connsiteX126" fmla="*/ 2813343 w 7472601"/>
              <a:gd name="connsiteY126" fmla="*/ 4998369 h 6858000"/>
              <a:gd name="connsiteX127" fmla="*/ 2646245 w 7472601"/>
              <a:gd name="connsiteY127" fmla="*/ 4930999 h 6858000"/>
              <a:gd name="connsiteX128" fmla="*/ 1999243 w 7472601"/>
              <a:gd name="connsiteY128" fmla="*/ 4730524 h 6858000"/>
              <a:gd name="connsiteX129" fmla="*/ 1979527 w 7472601"/>
              <a:gd name="connsiteY129" fmla="*/ 4726651 h 6858000"/>
              <a:gd name="connsiteX130" fmla="*/ 1927410 w 7472601"/>
              <a:gd name="connsiteY130" fmla="*/ 4716164 h 6858000"/>
              <a:gd name="connsiteX131" fmla="*/ 1997014 w 7472601"/>
              <a:gd name="connsiteY131" fmla="*/ 4698007 h 6858000"/>
              <a:gd name="connsiteX132" fmla="*/ 2005458 w 7472601"/>
              <a:gd name="connsiteY132" fmla="*/ 4699540 h 6858000"/>
              <a:gd name="connsiteX133" fmla="*/ 2657186 w 7472601"/>
              <a:gd name="connsiteY133" fmla="*/ 4901687 h 6858000"/>
              <a:gd name="connsiteX134" fmla="*/ 2826662 w 7472601"/>
              <a:gd name="connsiteY134" fmla="*/ 4970362 h 6858000"/>
              <a:gd name="connsiteX135" fmla="*/ 2876100 w 7472601"/>
              <a:gd name="connsiteY135" fmla="*/ 4995397 h 6858000"/>
              <a:gd name="connsiteX136" fmla="*/ 3042600 w 7472601"/>
              <a:gd name="connsiteY136" fmla="*/ 5059532 h 6858000"/>
              <a:gd name="connsiteX137" fmla="*/ 1997014 w 7472601"/>
              <a:gd name="connsiteY137" fmla="*/ 4698007 h 6858000"/>
              <a:gd name="connsiteX138" fmla="*/ 2305292 w 7472601"/>
              <a:gd name="connsiteY138" fmla="*/ 4219492 h 6858000"/>
              <a:gd name="connsiteX139" fmla="*/ 3360922 w 7472601"/>
              <a:gd name="connsiteY139" fmla="*/ 4529373 h 6858000"/>
              <a:gd name="connsiteX140" fmla="*/ 3492420 w 7472601"/>
              <a:gd name="connsiteY140" fmla="*/ 4510145 h 6858000"/>
              <a:gd name="connsiteX141" fmla="*/ 3364086 w 7472601"/>
              <a:gd name="connsiteY141" fmla="*/ 4480340 h 6858000"/>
              <a:gd name="connsiteX142" fmla="*/ 3225818 w 7472601"/>
              <a:gd name="connsiteY142" fmla="*/ 4411822 h 6858000"/>
              <a:gd name="connsiteX143" fmla="*/ 3129696 w 7472601"/>
              <a:gd name="connsiteY143" fmla="*/ 4360704 h 6858000"/>
              <a:gd name="connsiteX144" fmla="*/ 2814545 w 7472601"/>
              <a:gd name="connsiteY144" fmla="*/ 4282955 h 6858000"/>
              <a:gd name="connsiteX145" fmla="*/ 2305292 w 7472601"/>
              <a:gd name="connsiteY145" fmla="*/ 4219492 h 6858000"/>
              <a:gd name="connsiteX146" fmla="*/ 2626982 w 7472601"/>
              <a:gd name="connsiteY146" fmla="*/ 4206450 h 6858000"/>
              <a:gd name="connsiteX147" fmla="*/ 2490617 w 7472601"/>
              <a:gd name="connsiteY147" fmla="*/ 4206951 h 6858000"/>
              <a:gd name="connsiteX148" fmla="*/ 2819869 w 7472601"/>
              <a:gd name="connsiteY148" fmla="*/ 4252936 h 6858000"/>
              <a:gd name="connsiteX149" fmla="*/ 3143018 w 7472601"/>
              <a:gd name="connsiteY149" fmla="*/ 4332698 h 6858000"/>
              <a:gd name="connsiteX150" fmla="*/ 3241520 w 7472601"/>
              <a:gd name="connsiteY150" fmla="*/ 4385112 h 6858000"/>
              <a:gd name="connsiteX151" fmla="*/ 3374575 w 7472601"/>
              <a:gd name="connsiteY151" fmla="*/ 4451517 h 6858000"/>
              <a:gd name="connsiteX152" fmla="*/ 3505221 w 7472601"/>
              <a:gd name="connsiteY152" fmla="*/ 4480757 h 6858000"/>
              <a:gd name="connsiteX153" fmla="*/ 2626982 w 7472601"/>
              <a:gd name="connsiteY153" fmla="*/ 4206450 h 6858000"/>
              <a:gd name="connsiteX154" fmla="*/ 1310106 w 7472601"/>
              <a:gd name="connsiteY154" fmla="*/ 3943217 h 6858000"/>
              <a:gd name="connsiteX155" fmla="*/ 854994 w 7472601"/>
              <a:gd name="connsiteY155" fmla="*/ 4399136 h 6858000"/>
              <a:gd name="connsiteX156" fmla="*/ 742462 w 7472601"/>
              <a:gd name="connsiteY156" fmla="*/ 4594648 h 6858000"/>
              <a:gd name="connsiteX157" fmla="*/ 820602 w 7472601"/>
              <a:gd name="connsiteY157" fmla="*/ 4485915 h 6858000"/>
              <a:gd name="connsiteX158" fmla="*/ 878295 w 7472601"/>
              <a:gd name="connsiteY158" fmla="*/ 4403594 h 6858000"/>
              <a:gd name="connsiteX159" fmla="*/ 1240607 w 7472601"/>
              <a:gd name="connsiteY159" fmla="*/ 4010401 h 6858000"/>
              <a:gd name="connsiteX160" fmla="*/ 1310106 w 7472601"/>
              <a:gd name="connsiteY160" fmla="*/ 3943217 h 6858000"/>
              <a:gd name="connsiteX161" fmla="*/ 1423113 w 7472601"/>
              <a:gd name="connsiteY161" fmla="*/ 3874565 h 6858000"/>
              <a:gd name="connsiteX162" fmla="*/ 1260565 w 7472601"/>
              <a:gd name="connsiteY162" fmla="*/ 4031982 h 6858000"/>
              <a:gd name="connsiteX163" fmla="*/ 901900 w 7472601"/>
              <a:gd name="connsiteY163" fmla="*/ 4421236 h 6858000"/>
              <a:gd name="connsiteX164" fmla="*/ 845044 w 7472601"/>
              <a:gd name="connsiteY164" fmla="*/ 4502436 h 6858000"/>
              <a:gd name="connsiteX165" fmla="*/ 685926 w 7472601"/>
              <a:gd name="connsiteY165" fmla="*/ 4703069 h 6858000"/>
              <a:gd name="connsiteX166" fmla="*/ 684248 w 7472601"/>
              <a:gd name="connsiteY166" fmla="*/ 4706721 h 6858000"/>
              <a:gd name="connsiteX167" fmla="*/ 1423113 w 7472601"/>
              <a:gd name="connsiteY167" fmla="*/ 3874565 h 6858000"/>
              <a:gd name="connsiteX168" fmla="*/ 3316479 w 7472601"/>
              <a:gd name="connsiteY168" fmla="*/ 3872136 h 6858000"/>
              <a:gd name="connsiteX169" fmla="*/ 3546806 w 7472601"/>
              <a:gd name="connsiteY169" fmla="*/ 4356139 h 6858000"/>
              <a:gd name="connsiteX170" fmla="*/ 3364433 w 7472601"/>
              <a:gd name="connsiteY170" fmla="*/ 3953121 h 6858000"/>
              <a:gd name="connsiteX171" fmla="*/ 3316479 w 7472601"/>
              <a:gd name="connsiteY171" fmla="*/ 3872136 h 6858000"/>
              <a:gd name="connsiteX172" fmla="*/ 3291335 w 7472601"/>
              <a:gd name="connsiteY172" fmla="*/ 3767420 h 6858000"/>
              <a:gd name="connsiteX173" fmla="*/ 3390805 w 7472601"/>
              <a:gd name="connsiteY173" fmla="*/ 3937163 h 6858000"/>
              <a:gd name="connsiteX174" fmla="*/ 3579062 w 7472601"/>
              <a:gd name="connsiteY174" fmla="*/ 4359040 h 6858000"/>
              <a:gd name="connsiteX175" fmla="*/ 3467355 w 7472601"/>
              <a:gd name="connsiteY175" fmla="*/ 3988130 h 6858000"/>
              <a:gd name="connsiteX176" fmla="*/ 3310753 w 7472601"/>
              <a:gd name="connsiteY176" fmla="*/ 3787140 h 6858000"/>
              <a:gd name="connsiteX177" fmla="*/ 3291335 w 7472601"/>
              <a:gd name="connsiteY177" fmla="*/ 3767420 h 6858000"/>
              <a:gd name="connsiteX178" fmla="*/ 1635889 w 7472601"/>
              <a:gd name="connsiteY178" fmla="*/ 3709494 h 6858000"/>
              <a:gd name="connsiteX179" fmla="*/ 1634800 w 7472601"/>
              <a:gd name="connsiteY179" fmla="*/ 3731111 h 6858000"/>
              <a:gd name="connsiteX180" fmla="*/ 1635889 w 7472601"/>
              <a:gd name="connsiteY180" fmla="*/ 3709494 h 6858000"/>
              <a:gd name="connsiteX181" fmla="*/ 1510397 w 7472601"/>
              <a:gd name="connsiteY181" fmla="*/ 3684705 h 6858000"/>
              <a:gd name="connsiteX182" fmla="*/ 1146550 w 7472601"/>
              <a:gd name="connsiteY182" fmla="*/ 3802012 h 6858000"/>
              <a:gd name="connsiteX183" fmla="*/ 698834 w 7472601"/>
              <a:gd name="connsiteY183" fmla="*/ 3952272 h 6858000"/>
              <a:gd name="connsiteX184" fmla="*/ 34256 w 7472601"/>
              <a:gd name="connsiteY184" fmla="*/ 4347603 h 6858000"/>
              <a:gd name="connsiteX185" fmla="*/ 527241 w 7472601"/>
              <a:gd name="connsiteY185" fmla="*/ 4065078 h 6858000"/>
              <a:gd name="connsiteX186" fmla="*/ 1510397 w 7472601"/>
              <a:gd name="connsiteY186" fmla="*/ 3684705 h 6858000"/>
              <a:gd name="connsiteX187" fmla="*/ 1313114 w 7472601"/>
              <a:gd name="connsiteY187" fmla="*/ 3655216 h 6858000"/>
              <a:gd name="connsiteX188" fmla="*/ 1109304 w 7472601"/>
              <a:gd name="connsiteY188" fmla="*/ 3669030 h 6858000"/>
              <a:gd name="connsiteX189" fmla="*/ 8129 w 7472601"/>
              <a:gd name="connsiteY189" fmla="*/ 4330519 h 6858000"/>
              <a:gd name="connsiteX190" fmla="*/ 687572 w 7472601"/>
              <a:gd name="connsiteY190" fmla="*/ 3925629 h 6858000"/>
              <a:gd name="connsiteX191" fmla="*/ 1138365 w 7472601"/>
              <a:gd name="connsiteY191" fmla="*/ 3774515 h 6858000"/>
              <a:gd name="connsiteX192" fmla="*/ 1505579 w 7472601"/>
              <a:gd name="connsiteY192" fmla="*/ 3655526 h 6858000"/>
              <a:gd name="connsiteX193" fmla="*/ 1313114 w 7472601"/>
              <a:gd name="connsiteY193" fmla="*/ 3655216 h 6858000"/>
              <a:gd name="connsiteX194" fmla="*/ 3655073 w 7472601"/>
              <a:gd name="connsiteY194" fmla="*/ 3650884 h 6858000"/>
              <a:gd name="connsiteX195" fmla="*/ 3989938 w 7472601"/>
              <a:gd name="connsiteY195" fmla="*/ 3991685 h 6858000"/>
              <a:gd name="connsiteX196" fmla="*/ 4393907 w 7472601"/>
              <a:gd name="connsiteY196" fmla="*/ 4261258 h 6858000"/>
              <a:gd name="connsiteX197" fmla="*/ 4648051 w 7472601"/>
              <a:gd name="connsiteY197" fmla="*/ 4374051 h 6858000"/>
              <a:gd name="connsiteX198" fmla="*/ 4383389 w 7472601"/>
              <a:gd name="connsiteY198" fmla="*/ 4184369 h 6858000"/>
              <a:gd name="connsiteX199" fmla="*/ 4165508 w 7472601"/>
              <a:gd name="connsiteY199" fmla="*/ 4035196 h 6858000"/>
              <a:gd name="connsiteX200" fmla="*/ 4068162 w 7472601"/>
              <a:gd name="connsiteY200" fmla="*/ 3953394 h 6858000"/>
              <a:gd name="connsiteX201" fmla="*/ 3981416 w 7472601"/>
              <a:gd name="connsiteY201" fmla="*/ 3880482 h 6858000"/>
              <a:gd name="connsiteX202" fmla="*/ 3800147 w 7472601"/>
              <a:gd name="connsiteY202" fmla="*/ 3749872 h 6858000"/>
              <a:gd name="connsiteX203" fmla="*/ 3655073 w 7472601"/>
              <a:gd name="connsiteY203" fmla="*/ 3650884 h 6858000"/>
              <a:gd name="connsiteX204" fmla="*/ 3670252 w 7472601"/>
              <a:gd name="connsiteY204" fmla="*/ 3622798 h 6858000"/>
              <a:gd name="connsiteX205" fmla="*/ 3817258 w 7472601"/>
              <a:gd name="connsiteY205" fmla="*/ 3723577 h 6858000"/>
              <a:gd name="connsiteX206" fmla="*/ 4000461 w 7472601"/>
              <a:gd name="connsiteY206" fmla="*/ 3855966 h 6858000"/>
              <a:gd name="connsiteX207" fmla="*/ 4088180 w 7472601"/>
              <a:gd name="connsiteY207" fmla="*/ 3929774 h 6858000"/>
              <a:gd name="connsiteX208" fmla="*/ 4184555 w 7472601"/>
              <a:gd name="connsiteY208" fmla="*/ 4010683 h 6858000"/>
              <a:gd name="connsiteX209" fmla="*/ 4399563 w 7472601"/>
              <a:gd name="connsiteY209" fmla="*/ 4158106 h 6858000"/>
              <a:gd name="connsiteX210" fmla="*/ 4684469 w 7472601"/>
              <a:gd name="connsiteY210" fmla="*/ 4364680 h 6858000"/>
              <a:gd name="connsiteX211" fmla="*/ 4690271 w 7472601"/>
              <a:gd name="connsiteY211" fmla="*/ 4370034 h 6858000"/>
              <a:gd name="connsiteX212" fmla="*/ 4136093 w 7472601"/>
              <a:gd name="connsiteY212" fmla="*/ 3858466 h 6858000"/>
              <a:gd name="connsiteX213" fmla="*/ 3670252 w 7472601"/>
              <a:gd name="connsiteY213" fmla="*/ 3622798 h 6858000"/>
              <a:gd name="connsiteX214" fmla="*/ 4440129 w 7472601"/>
              <a:gd name="connsiteY214" fmla="*/ 3448571 h 6858000"/>
              <a:gd name="connsiteX215" fmla="*/ 4856525 w 7472601"/>
              <a:gd name="connsiteY215" fmla="*/ 3915351 h 6858000"/>
              <a:gd name="connsiteX216" fmla="*/ 5059055 w 7472601"/>
              <a:gd name="connsiteY216" fmla="*/ 4108918 h 6858000"/>
              <a:gd name="connsiteX217" fmla="*/ 5290070 w 7472601"/>
              <a:gd name="connsiteY217" fmla="*/ 4263619 h 6858000"/>
              <a:gd name="connsiteX218" fmla="*/ 4834991 w 7472601"/>
              <a:gd name="connsiteY218" fmla="*/ 3830985 h 6858000"/>
              <a:gd name="connsiteX219" fmla="*/ 4440129 w 7472601"/>
              <a:gd name="connsiteY219" fmla="*/ 3448571 h 6858000"/>
              <a:gd name="connsiteX220" fmla="*/ 4441737 w 7472601"/>
              <a:gd name="connsiteY220" fmla="*/ 3399734 h 6858000"/>
              <a:gd name="connsiteX221" fmla="*/ 4431236 w 7472601"/>
              <a:gd name="connsiteY221" fmla="*/ 3400954 h 6858000"/>
              <a:gd name="connsiteX222" fmla="*/ 4557150 w 7472601"/>
              <a:gd name="connsiteY222" fmla="*/ 3510023 h 6858000"/>
              <a:gd name="connsiteX223" fmla="*/ 4856936 w 7472601"/>
              <a:gd name="connsiteY223" fmla="*/ 3809146 h 6858000"/>
              <a:gd name="connsiteX224" fmla="*/ 5111996 w 7472601"/>
              <a:gd name="connsiteY224" fmla="*/ 4065759 h 6858000"/>
              <a:gd name="connsiteX225" fmla="*/ 5388878 w 7472601"/>
              <a:gd name="connsiteY225" fmla="*/ 4300185 h 6858000"/>
              <a:gd name="connsiteX226" fmla="*/ 5425556 w 7472601"/>
              <a:gd name="connsiteY226" fmla="*/ 4308967 h 6858000"/>
              <a:gd name="connsiteX227" fmla="*/ 4943646 w 7472601"/>
              <a:gd name="connsiteY227" fmla="*/ 3822916 h 6858000"/>
              <a:gd name="connsiteX228" fmla="*/ 4594837 w 7472601"/>
              <a:gd name="connsiteY228" fmla="*/ 3532274 h 6858000"/>
              <a:gd name="connsiteX229" fmla="*/ 4441737 w 7472601"/>
              <a:gd name="connsiteY229" fmla="*/ 3399734 h 6858000"/>
              <a:gd name="connsiteX230" fmla="*/ 5425834 w 7472601"/>
              <a:gd name="connsiteY230" fmla="*/ 3162785 h 6858000"/>
              <a:gd name="connsiteX231" fmla="*/ 5401644 w 7472601"/>
              <a:gd name="connsiteY231" fmla="*/ 3617847 h 6858000"/>
              <a:gd name="connsiteX232" fmla="*/ 5467256 w 7472601"/>
              <a:gd name="connsiteY232" fmla="*/ 4175494 h 6858000"/>
              <a:gd name="connsiteX233" fmla="*/ 5448069 w 7472601"/>
              <a:gd name="connsiteY233" fmla="*/ 3567554 h 6858000"/>
              <a:gd name="connsiteX234" fmla="*/ 5425834 w 7472601"/>
              <a:gd name="connsiteY234" fmla="*/ 3162785 h 6858000"/>
              <a:gd name="connsiteX235" fmla="*/ 1318687 w 7472601"/>
              <a:gd name="connsiteY235" fmla="*/ 3113840 h 6858000"/>
              <a:gd name="connsiteX236" fmla="*/ 1066793 w 7472601"/>
              <a:gd name="connsiteY236" fmla="*/ 3212171 h 6858000"/>
              <a:gd name="connsiteX237" fmla="*/ 993319 w 7472601"/>
              <a:gd name="connsiteY237" fmla="*/ 3247648 h 6858000"/>
              <a:gd name="connsiteX238" fmla="*/ 853081 w 7472601"/>
              <a:gd name="connsiteY238" fmla="*/ 3312410 h 6858000"/>
              <a:gd name="connsiteX239" fmla="*/ 805957 w 7472601"/>
              <a:gd name="connsiteY239" fmla="*/ 3330443 h 6858000"/>
              <a:gd name="connsiteX240" fmla="*/ 1318687 w 7472601"/>
              <a:gd name="connsiteY240" fmla="*/ 3113840 h 6858000"/>
              <a:gd name="connsiteX241" fmla="*/ 5453702 w 7472601"/>
              <a:gd name="connsiteY241" fmla="*/ 3090882 h 6858000"/>
              <a:gd name="connsiteX242" fmla="*/ 5480135 w 7472601"/>
              <a:gd name="connsiteY242" fmla="*/ 3565802 h 6858000"/>
              <a:gd name="connsiteX243" fmla="*/ 5499023 w 7472601"/>
              <a:gd name="connsiteY243" fmla="*/ 4166310 h 6858000"/>
              <a:gd name="connsiteX244" fmla="*/ 5547022 w 7472601"/>
              <a:gd name="connsiteY244" fmla="*/ 3607838 h 6858000"/>
              <a:gd name="connsiteX245" fmla="*/ 5515964 w 7472601"/>
              <a:gd name="connsiteY245" fmla="*/ 3378541 h 6858000"/>
              <a:gd name="connsiteX246" fmla="*/ 5453702 w 7472601"/>
              <a:gd name="connsiteY246" fmla="*/ 3090882 h 6858000"/>
              <a:gd name="connsiteX247" fmla="*/ 1238695 w 7472601"/>
              <a:gd name="connsiteY247" fmla="*/ 3076820 h 6858000"/>
              <a:gd name="connsiteX248" fmla="*/ 716371 w 7472601"/>
              <a:gd name="connsiteY248" fmla="*/ 3293249 h 6858000"/>
              <a:gd name="connsiteX249" fmla="*/ 579522 w 7472601"/>
              <a:gd name="connsiteY249" fmla="*/ 3371759 h 6858000"/>
              <a:gd name="connsiteX250" fmla="*/ 600288 w 7472601"/>
              <a:gd name="connsiteY250" fmla="*/ 3365555 h 6858000"/>
              <a:gd name="connsiteX251" fmla="*/ 840692 w 7472601"/>
              <a:gd name="connsiteY251" fmla="*/ 3284921 h 6858000"/>
              <a:gd name="connsiteX252" fmla="*/ 979248 w 7472601"/>
              <a:gd name="connsiteY252" fmla="*/ 3221003 h 6858000"/>
              <a:gd name="connsiteX253" fmla="*/ 1053282 w 7472601"/>
              <a:gd name="connsiteY253" fmla="*/ 3185247 h 6858000"/>
              <a:gd name="connsiteX254" fmla="*/ 1320603 w 7472601"/>
              <a:gd name="connsiteY254" fmla="*/ 3081281 h 6858000"/>
              <a:gd name="connsiteX255" fmla="*/ 1238695 w 7472601"/>
              <a:gd name="connsiteY255" fmla="*/ 3076820 h 6858000"/>
              <a:gd name="connsiteX256" fmla="*/ 5425627 w 7472601"/>
              <a:gd name="connsiteY256" fmla="*/ 2954192 h 6858000"/>
              <a:gd name="connsiteX257" fmla="*/ 5470770 w 7472601"/>
              <a:gd name="connsiteY257" fmla="*/ 3005435 h 6858000"/>
              <a:gd name="connsiteX258" fmla="*/ 5519779 w 7472601"/>
              <a:gd name="connsiteY258" fmla="*/ 4359223 h 6858000"/>
              <a:gd name="connsiteX259" fmla="*/ 5520293 w 7472601"/>
              <a:gd name="connsiteY259" fmla="*/ 4360602 h 6858000"/>
              <a:gd name="connsiteX260" fmla="*/ 5767221 w 7472601"/>
              <a:gd name="connsiteY260" fmla="*/ 4665564 h 6858000"/>
              <a:gd name="connsiteX261" fmla="*/ 6937169 w 7472601"/>
              <a:gd name="connsiteY261" fmla="*/ 4815941 h 6858000"/>
              <a:gd name="connsiteX262" fmla="*/ 6953922 w 7472601"/>
              <a:gd name="connsiteY262" fmla="*/ 4890068 h 6858000"/>
              <a:gd name="connsiteX263" fmla="*/ 6071359 w 7472601"/>
              <a:gd name="connsiteY263" fmla="*/ 4770770 h 6858000"/>
              <a:gd name="connsiteX264" fmla="*/ 6038839 w 7472601"/>
              <a:gd name="connsiteY264" fmla="*/ 4764474 h 6858000"/>
              <a:gd name="connsiteX265" fmla="*/ 6038706 w 7472601"/>
              <a:gd name="connsiteY265" fmla="*/ 4763847 h 6858000"/>
              <a:gd name="connsiteX266" fmla="*/ 6037784 w 7472601"/>
              <a:gd name="connsiteY266" fmla="*/ 4764270 h 6858000"/>
              <a:gd name="connsiteX267" fmla="*/ 6038839 w 7472601"/>
              <a:gd name="connsiteY267" fmla="*/ 4764474 h 6858000"/>
              <a:gd name="connsiteX268" fmla="*/ 6040338 w 7472601"/>
              <a:gd name="connsiteY268" fmla="*/ 4771418 h 6858000"/>
              <a:gd name="connsiteX269" fmla="*/ 6024488 w 7472601"/>
              <a:gd name="connsiteY269" fmla="*/ 4809903 h 6858000"/>
              <a:gd name="connsiteX270" fmla="*/ 5599771 w 7472601"/>
              <a:gd name="connsiteY270" fmla="*/ 5509652 h 6858000"/>
              <a:gd name="connsiteX271" fmla="*/ 5548843 w 7472601"/>
              <a:gd name="connsiteY271" fmla="*/ 5563845 h 6858000"/>
              <a:gd name="connsiteX272" fmla="*/ 5940952 w 7472601"/>
              <a:gd name="connsiteY272" fmla="*/ 6250028 h 6858000"/>
              <a:gd name="connsiteX273" fmla="*/ 6043441 w 7472601"/>
              <a:gd name="connsiteY273" fmla="*/ 6665847 h 6858000"/>
              <a:gd name="connsiteX274" fmla="*/ 6093432 w 7472601"/>
              <a:gd name="connsiteY274" fmla="*/ 6858000 h 6858000"/>
              <a:gd name="connsiteX275" fmla="*/ 6034344 w 7472601"/>
              <a:gd name="connsiteY275" fmla="*/ 6858000 h 6858000"/>
              <a:gd name="connsiteX276" fmla="*/ 6026679 w 7472601"/>
              <a:gd name="connsiteY276" fmla="*/ 6836959 h 6858000"/>
              <a:gd name="connsiteX277" fmla="*/ 5800441 w 7472601"/>
              <a:gd name="connsiteY277" fmla="*/ 6335286 h 6858000"/>
              <a:gd name="connsiteX278" fmla="*/ 5526562 w 7472601"/>
              <a:gd name="connsiteY278" fmla="*/ 5705388 h 6858000"/>
              <a:gd name="connsiteX279" fmla="*/ 5519640 w 7472601"/>
              <a:gd name="connsiteY279" fmla="*/ 5683774 h 6858000"/>
              <a:gd name="connsiteX280" fmla="*/ 5844559 w 7472601"/>
              <a:gd name="connsiteY280" fmla="*/ 6553349 h 6858000"/>
              <a:gd name="connsiteX281" fmla="*/ 5975994 w 7472601"/>
              <a:gd name="connsiteY281" fmla="*/ 6858000 h 6858000"/>
              <a:gd name="connsiteX282" fmla="*/ 5898547 w 7472601"/>
              <a:gd name="connsiteY282" fmla="*/ 6858000 h 6858000"/>
              <a:gd name="connsiteX283" fmla="*/ 5682041 w 7472601"/>
              <a:gd name="connsiteY283" fmla="*/ 6355860 h 6858000"/>
              <a:gd name="connsiteX284" fmla="*/ 5461758 w 7472601"/>
              <a:gd name="connsiteY284" fmla="*/ 5820220 h 6858000"/>
              <a:gd name="connsiteX285" fmla="*/ 5237282 w 7472601"/>
              <a:gd name="connsiteY285" fmla="*/ 6579086 h 6858000"/>
              <a:gd name="connsiteX286" fmla="*/ 5115009 w 7472601"/>
              <a:gd name="connsiteY286" fmla="*/ 6858000 h 6858000"/>
              <a:gd name="connsiteX287" fmla="*/ 5028074 w 7472601"/>
              <a:gd name="connsiteY287" fmla="*/ 6858000 h 6858000"/>
              <a:gd name="connsiteX288" fmla="*/ 5079508 w 7472601"/>
              <a:gd name="connsiteY288" fmla="*/ 6749074 h 6858000"/>
              <a:gd name="connsiteX289" fmla="*/ 5371846 w 7472601"/>
              <a:gd name="connsiteY289" fmla="*/ 5924413 h 6858000"/>
              <a:gd name="connsiteX290" fmla="*/ 5270512 w 7472601"/>
              <a:gd name="connsiteY290" fmla="*/ 6138975 h 6858000"/>
              <a:gd name="connsiteX291" fmla="*/ 5062409 w 7472601"/>
              <a:gd name="connsiteY291" fmla="*/ 6653544 h 6858000"/>
              <a:gd name="connsiteX292" fmla="*/ 5036628 w 7472601"/>
              <a:gd name="connsiteY292" fmla="*/ 6754247 h 6858000"/>
              <a:gd name="connsiteX293" fmla="*/ 5009112 w 7472601"/>
              <a:gd name="connsiteY293" fmla="*/ 6858000 h 6858000"/>
              <a:gd name="connsiteX294" fmla="*/ 4976679 w 7472601"/>
              <a:gd name="connsiteY294" fmla="*/ 6858000 h 6858000"/>
              <a:gd name="connsiteX295" fmla="*/ 5006537 w 7472601"/>
              <a:gd name="connsiteY295" fmla="*/ 6747068 h 6858000"/>
              <a:gd name="connsiteX296" fmla="*/ 5032723 w 7472601"/>
              <a:gd name="connsiteY296" fmla="*/ 6644957 h 6858000"/>
              <a:gd name="connsiteX297" fmla="*/ 5242949 w 7472601"/>
              <a:gd name="connsiteY297" fmla="*/ 6125175 h 6858000"/>
              <a:gd name="connsiteX298" fmla="*/ 5286321 w 7472601"/>
              <a:gd name="connsiteY298" fmla="*/ 6033555 h 6858000"/>
              <a:gd name="connsiteX299" fmla="*/ 5008210 w 7472601"/>
              <a:gd name="connsiteY299" fmla="*/ 6649194 h 6858000"/>
              <a:gd name="connsiteX300" fmla="*/ 4986321 w 7472601"/>
              <a:gd name="connsiteY300" fmla="*/ 6765687 h 6858000"/>
              <a:gd name="connsiteX301" fmla="*/ 4973474 w 7472601"/>
              <a:gd name="connsiteY301" fmla="*/ 6858000 h 6858000"/>
              <a:gd name="connsiteX302" fmla="*/ 4907178 w 7472601"/>
              <a:gd name="connsiteY302" fmla="*/ 6858000 h 6858000"/>
              <a:gd name="connsiteX303" fmla="*/ 4910810 w 7472601"/>
              <a:gd name="connsiteY303" fmla="*/ 6829660 h 6858000"/>
              <a:gd name="connsiteX304" fmla="*/ 4987461 w 7472601"/>
              <a:gd name="connsiteY304" fmla="*/ 6432994 h 6858000"/>
              <a:gd name="connsiteX305" fmla="*/ 5179262 w 7472601"/>
              <a:gd name="connsiteY305" fmla="*/ 6035044 h 6858000"/>
              <a:gd name="connsiteX306" fmla="*/ 4689678 w 7472601"/>
              <a:gd name="connsiteY306" fmla="*/ 6440241 h 6858000"/>
              <a:gd name="connsiteX307" fmla="*/ 4477543 w 7472601"/>
              <a:gd name="connsiteY307" fmla="*/ 6674836 h 6858000"/>
              <a:gd name="connsiteX308" fmla="*/ 4329957 w 7472601"/>
              <a:gd name="connsiteY308" fmla="*/ 6858000 h 6858000"/>
              <a:gd name="connsiteX309" fmla="*/ 4218595 w 7472601"/>
              <a:gd name="connsiteY309" fmla="*/ 6858000 h 6858000"/>
              <a:gd name="connsiteX310" fmla="*/ 4368888 w 7472601"/>
              <a:gd name="connsiteY310" fmla="*/ 6668412 h 6858000"/>
              <a:gd name="connsiteX311" fmla="*/ 4563091 w 7472601"/>
              <a:gd name="connsiteY311" fmla="*/ 6442508 h 6858000"/>
              <a:gd name="connsiteX312" fmla="*/ 5387324 w 7472601"/>
              <a:gd name="connsiteY312" fmla="*/ 5705830 h 6858000"/>
              <a:gd name="connsiteX313" fmla="*/ 5073620 w 7472601"/>
              <a:gd name="connsiteY313" fmla="*/ 5955437 h 6858000"/>
              <a:gd name="connsiteX314" fmla="*/ 4689789 w 7472601"/>
              <a:gd name="connsiteY314" fmla="*/ 6268382 h 6858000"/>
              <a:gd name="connsiteX315" fmla="*/ 4418722 w 7472601"/>
              <a:gd name="connsiteY315" fmla="*/ 6570886 h 6858000"/>
              <a:gd name="connsiteX316" fmla="*/ 4214944 w 7472601"/>
              <a:gd name="connsiteY316" fmla="*/ 6858000 h 6858000"/>
              <a:gd name="connsiteX317" fmla="*/ 4177898 w 7472601"/>
              <a:gd name="connsiteY317" fmla="*/ 6858000 h 6858000"/>
              <a:gd name="connsiteX318" fmla="*/ 4391597 w 7472601"/>
              <a:gd name="connsiteY318" fmla="*/ 6556370 h 6858000"/>
              <a:gd name="connsiteX319" fmla="*/ 4668889 w 7472601"/>
              <a:gd name="connsiteY319" fmla="*/ 6246399 h 6858000"/>
              <a:gd name="connsiteX320" fmla="*/ 5055427 w 7472601"/>
              <a:gd name="connsiteY320" fmla="*/ 5931476 h 6858000"/>
              <a:gd name="connsiteX321" fmla="*/ 5371814 w 7472601"/>
              <a:gd name="connsiteY321" fmla="*/ 5678975 h 6858000"/>
              <a:gd name="connsiteX322" fmla="*/ 4987918 w 7472601"/>
              <a:gd name="connsiteY322" fmla="*/ 5838701 h 6858000"/>
              <a:gd name="connsiteX323" fmla="*/ 4317146 w 7472601"/>
              <a:gd name="connsiteY323" fmla="*/ 6587716 h 6858000"/>
              <a:gd name="connsiteX324" fmla="*/ 4171627 w 7472601"/>
              <a:gd name="connsiteY324" fmla="*/ 6858000 h 6858000"/>
              <a:gd name="connsiteX325" fmla="*/ 4081585 w 7472601"/>
              <a:gd name="connsiteY325" fmla="*/ 6858000 h 6858000"/>
              <a:gd name="connsiteX326" fmla="*/ 4238603 w 7472601"/>
              <a:gd name="connsiteY326" fmla="*/ 6559341 h 6858000"/>
              <a:gd name="connsiteX327" fmla="*/ 4778333 w 7472601"/>
              <a:gd name="connsiteY327" fmla="*/ 5873626 h 6858000"/>
              <a:gd name="connsiteX328" fmla="*/ 5414185 w 7472601"/>
              <a:gd name="connsiteY328" fmla="*/ 5573882 h 6858000"/>
              <a:gd name="connsiteX329" fmla="*/ 5959648 w 7472601"/>
              <a:gd name="connsiteY329" fmla="*/ 4760797 h 6858000"/>
              <a:gd name="connsiteX330" fmla="*/ 5355019 w 7472601"/>
              <a:gd name="connsiteY330" fmla="*/ 4734672 h 6858000"/>
              <a:gd name="connsiteX331" fmla="*/ 5083565 w 7472601"/>
              <a:gd name="connsiteY331" fmla="*/ 5179121 h 6858000"/>
              <a:gd name="connsiteX332" fmla="*/ 4713577 w 7472601"/>
              <a:gd name="connsiteY332" fmla="*/ 5616803 h 6858000"/>
              <a:gd name="connsiteX333" fmla="*/ 3989559 w 7472601"/>
              <a:gd name="connsiteY333" fmla="*/ 6145945 h 6858000"/>
              <a:gd name="connsiteX334" fmla="*/ 3939824 w 7472601"/>
              <a:gd name="connsiteY334" fmla="*/ 6066900 h 6858000"/>
              <a:gd name="connsiteX335" fmla="*/ 4584537 w 7472601"/>
              <a:gd name="connsiteY335" fmla="*/ 5324826 h 6858000"/>
              <a:gd name="connsiteX336" fmla="*/ 5037105 w 7472601"/>
              <a:gd name="connsiteY336" fmla="*/ 5088765 h 6858000"/>
              <a:gd name="connsiteX337" fmla="*/ 5039930 w 7472601"/>
              <a:gd name="connsiteY337" fmla="*/ 5089585 h 6858000"/>
              <a:gd name="connsiteX338" fmla="*/ 5263764 w 7472601"/>
              <a:gd name="connsiteY338" fmla="*/ 4735525 h 6858000"/>
              <a:gd name="connsiteX339" fmla="*/ 4086300 w 7472601"/>
              <a:gd name="connsiteY339" fmla="*/ 4884599 h 6858000"/>
              <a:gd name="connsiteX340" fmla="*/ 4085485 w 7472601"/>
              <a:gd name="connsiteY340" fmla="*/ 4899070 h 6858000"/>
              <a:gd name="connsiteX341" fmla="*/ 3871915 w 7472601"/>
              <a:gd name="connsiteY341" fmla="*/ 5253645 h 6858000"/>
              <a:gd name="connsiteX342" fmla="*/ 3799374 w 7472601"/>
              <a:gd name="connsiteY342" fmla="*/ 5466127 h 6858000"/>
              <a:gd name="connsiteX343" fmla="*/ 3498850 w 7472601"/>
              <a:gd name="connsiteY343" fmla="*/ 6661888 h 6858000"/>
              <a:gd name="connsiteX344" fmla="*/ 3399216 w 7472601"/>
              <a:gd name="connsiteY344" fmla="*/ 6858000 h 6858000"/>
              <a:gd name="connsiteX345" fmla="*/ 3303688 w 7472601"/>
              <a:gd name="connsiteY345" fmla="*/ 6858000 h 6858000"/>
              <a:gd name="connsiteX346" fmla="*/ 3391774 w 7472601"/>
              <a:gd name="connsiteY346" fmla="*/ 6697181 h 6858000"/>
              <a:gd name="connsiteX347" fmla="*/ 3735540 w 7472601"/>
              <a:gd name="connsiteY347" fmla="*/ 5546923 h 6858000"/>
              <a:gd name="connsiteX348" fmla="*/ 3729438 w 7472601"/>
              <a:gd name="connsiteY348" fmla="*/ 5569058 h 6858000"/>
              <a:gd name="connsiteX349" fmla="*/ 3707782 w 7472601"/>
              <a:gd name="connsiteY349" fmla="*/ 5644908 h 6858000"/>
              <a:gd name="connsiteX350" fmla="*/ 3583827 w 7472601"/>
              <a:gd name="connsiteY350" fmla="*/ 6039215 h 6858000"/>
              <a:gd name="connsiteX351" fmla="*/ 3547861 w 7472601"/>
              <a:gd name="connsiteY351" fmla="*/ 6129609 h 6858000"/>
              <a:gd name="connsiteX352" fmla="*/ 3490905 w 7472601"/>
              <a:gd name="connsiteY352" fmla="*/ 6277660 h 6858000"/>
              <a:gd name="connsiteX353" fmla="*/ 3455859 w 7472601"/>
              <a:gd name="connsiteY353" fmla="*/ 6391301 h 6858000"/>
              <a:gd name="connsiteX354" fmla="*/ 3429112 w 7472601"/>
              <a:gd name="connsiteY354" fmla="*/ 6479469 h 6858000"/>
              <a:gd name="connsiteX355" fmla="*/ 3304862 w 7472601"/>
              <a:gd name="connsiteY355" fmla="*/ 6796476 h 6858000"/>
              <a:gd name="connsiteX356" fmla="*/ 3276071 w 7472601"/>
              <a:gd name="connsiteY356" fmla="*/ 6858000 h 6858000"/>
              <a:gd name="connsiteX357" fmla="*/ 3240805 w 7472601"/>
              <a:gd name="connsiteY357" fmla="*/ 6858000 h 6858000"/>
              <a:gd name="connsiteX358" fmla="*/ 3275917 w 7472601"/>
              <a:gd name="connsiteY358" fmla="*/ 6783192 h 6858000"/>
              <a:gd name="connsiteX359" fmla="*/ 3399358 w 7472601"/>
              <a:gd name="connsiteY359" fmla="*/ 6469011 h 6858000"/>
              <a:gd name="connsiteX360" fmla="*/ 3425650 w 7472601"/>
              <a:gd name="connsiteY360" fmla="*/ 6381333 h 6858000"/>
              <a:gd name="connsiteX361" fmla="*/ 3460661 w 7472601"/>
              <a:gd name="connsiteY361" fmla="*/ 6266763 h 6858000"/>
              <a:gd name="connsiteX362" fmla="*/ 3518021 w 7472601"/>
              <a:gd name="connsiteY362" fmla="*/ 6117298 h 6858000"/>
              <a:gd name="connsiteX363" fmla="*/ 3554035 w 7472601"/>
              <a:gd name="connsiteY363" fmla="*/ 6027832 h 6858000"/>
              <a:gd name="connsiteX364" fmla="*/ 3677174 w 7472601"/>
              <a:gd name="connsiteY364" fmla="*/ 5636351 h 6858000"/>
              <a:gd name="connsiteX365" fmla="*/ 3698819 w 7472601"/>
              <a:gd name="connsiteY365" fmla="*/ 5560503 h 6858000"/>
              <a:gd name="connsiteX366" fmla="*/ 3702094 w 7472601"/>
              <a:gd name="connsiteY366" fmla="*/ 5549194 h 6858000"/>
              <a:gd name="connsiteX367" fmla="*/ 3398355 w 7472601"/>
              <a:gd name="connsiteY367" fmla="*/ 6094603 h 6858000"/>
              <a:gd name="connsiteX368" fmla="*/ 3193941 w 7472601"/>
              <a:gd name="connsiteY368" fmla="*/ 6798775 h 6858000"/>
              <a:gd name="connsiteX369" fmla="*/ 3184140 w 7472601"/>
              <a:gd name="connsiteY369" fmla="*/ 6858000 h 6858000"/>
              <a:gd name="connsiteX370" fmla="*/ 3099978 w 7472601"/>
              <a:gd name="connsiteY370" fmla="*/ 6858000 h 6858000"/>
              <a:gd name="connsiteX371" fmla="*/ 3101556 w 7472601"/>
              <a:gd name="connsiteY371" fmla="*/ 6843337 h 6858000"/>
              <a:gd name="connsiteX372" fmla="*/ 3370162 w 7472601"/>
              <a:gd name="connsiteY372" fmla="*/ 5785550 h 6858000"/>
              <a:gd name="connsiteX373" fmla="*/ 3746477 w 7472601"/>
              <a:gd name="connsiteY373" fmla="*/ 5377889 h 6858000"/>
              <a:gd name="connsiteX374" fmla="*/ 3863399 w 7472601"/>
              <a:gd name="connsiteY374" fmla="*/ 5087257 h 6858000"/>
              <a:gd name="connsiteX375" fmla="*/ 3968712 w 7472601"/>
              <a:gd name="connsiteY375" fmla="*/ 4913989 h 6858000"/>
              <a:gd name="connsiteX376" fmla="*/ 2792390 w 7472601"/>
              <a:gd name="connsiteY376" fmla="*/ 5382974 h 6858000"/>
              <a:gd name="connsiteX377" fmla="*/ 2714982 w 7472601"/>
              <a:gd name="connsiteY377" fmla="*/ 5427051 h 6858000"/>
              <a:gd name="connsiteX378" fmla="*/ 2813361 w 7472601"/>
              <a:gd name="connsiteY378" fmla="*/ 6023912 h 6858000"/>
              <a:gd name="connsiteX379" fmla="*/ 2688430 w 7472601"/>
              <a:gd name="connsiteY379" fmla="*/ 6801564 h 6858000"/>
              <a:gd name="connsiteX380" fmla="*/ 2629626 w 7472601"/>
              <a:gd name="connsiteY380" fmla="*/ 6763394 h 6858000"/>
              <a:gd name="connsiteX381" fmla="*/ 2565328 w 7472601"/>
              <a:gd name="connsiteY381" fmla="*/ 5516399 h 6858000"/>
              <a:gd name="connsiteX382" fmla="*/ 1922999 w 7472601"/>
              <a:gd name="connsiteY382" fmla="*/ 5980343 h 6858000"/>
              <a:gd name="connsiteX383" fmla="*/ 1950261 w 7472601"/>
              <a:gd name="connsiteY383" fmla="*/ 6405858 h 6858000"/>
              <a:gd name="connsiteX384" fmla="*/ 2365554 w 7472601"/>
              <a:gd name="connsiteY384" fmla="*/ 6759107 h 6858000"/>
              <a:gd name="connsiteX385" fmla="*/ 2424142 w 7472601"/>
              <a:gd name="connsiteY385" fmla="*/ 6858000 h 6858000"/>
              <a:gd name="connsiteX386" fmla="*/ 2395994 w 7472601"/>
              <a:gd name="connsiteY386" fmla="*/ 6858000 h 6858000"/>
              <a:gd name="connsiteX387" fmla="*/ 2392863 w 7472601"/>
              <a:gd name="connsiteY387" fmla="*/ 6852964 h 6858000"/>
              <a:gd name="connsiteX388" fmla="*/ 2017589 w 7472601"/>
              <a:gd name="connsiteY388" fmla="*/ 6493982 h 6858000"/>
              <a:gd name="connsiteX389" fmla="*/ 2147336 w 7472601"/>
              <a:gd name="connsiteY389" fmla="*/ 6594052 h 6858000"/>
              <a:gd name="connsiteX390" fmla="*/ 2207047 w 7472601"/>
              <a:gd name="connsiteY390" fmla="*/ 6654540 h 6858000"/>
              <a:gd name="connsiteX391" fmla="*/ 2299106 w 7472601"/>
              <a:gd name="connsiteY391" fmla="*/ 6778931 h 6858000"/>
              <a:gd name="connsiteX392" fmla="*/ 2314430 w 7472601"/>
              <a:gd name="connsiteY392" fmla="*/ 6801144 h 6858000"/>
              <a:gd name="connsiteX393" fmla="*/ 2352406 w 7472601"/>
              <a:gd name="connsiteY393" fmla="*/ 6858000 h 6858000"/>
              <a:gd name="connsiteX394" fmla="*/ 2314492 w 7472601"/>
              <a:gd name="connsiteY394" fmla="*/ 6858000 h 6858000"/>
              <a:gd name="connsiteX395" fmla="*/ 2288095 w 7472601"/>
              <a:gd name="connsiteY395" fmla="*/ 6818030 h 6858000"/>
              <a:gd name="connsiteX396" fmla="*/ 2272768 w 7472601"/>
              <a:gd name="connsiteY396" fmla="*/ 6795822 h 6858000"/>
              <a:gd name="connsiteX397" fmla="*/ 2182715 w 7472601"/>
              <a:gd name="connsiteY397" fmla="*/ 6675071 h 6858000"/>
              <a:gd name="connsiteX398" fmla="*/ 2032061 w 7472601"/>
              <a:gd name="connsiteY398" fmla="*/ 6541380 h 6858000"/>
              <a:gd name="connsiteX399" fmla="*/ 2257220 w 7472601"/>
              <a:gd name="connsiteY399" fmla="*/ 6826257 h 6858000"/>
              <a:gd name="connsiteX400" fmla="*/ 2281324 w 7472601"/>
              <a:gd name="connsiteY400" fmla="*/ 6858000 h 6858000"/>
              <a:gd name="connsiteX401" fmla="*/ 2242860 w 7472601"/>
              <a:gd name="connsiteY401" fmla="*/ 6858000 h 6858000"/>
              <a:gd name="connsiteX402" fmla="*/ 2232818 w 7472601"/>
              <a:gd name="connsiteY402" fmla="*/ 6844926 h 6858000"/>
              <a:gd name="connsiteX403" fmla="*/ 1990172 w 7472601"/>
              <a:gd name="connsiteY403" fmla="*/ 6542121 h 6858000"/>
              <a:gd name="connsiteX404" fmla="*/ 2124090 w 7472601"/>
              <a:gd name="connsiteY404" fmla="*/ 6761017 h 6858000"/>
              <a:gd name="connsiteX405" fmla="*/ 2200380 w 7472601"/>
              <a:gd name="connsiteY405" fmla="*/ 6858000 h 6858000"/>
              <a:gd name="connsiteX406" fmla="*/ 2147507 w 7472601"/>
              <a:gd name="connsiteY406" fmla="*/ 6858000 h 6858000"/>
              <a:gd name="connsiteX407" fmla="*/ 2070668 w 7472601"/>
              <a:gd name="connsiteY407" fmla="*/ 6761520 h 6858000"/>
              <a:gd name="connsiteX408" fmla="*/ 1975142 w 7472601"/>
              <a:gd name="connsiteY408" fmla="*/ 6585570 h 6858000"/>
              <a:gd name="connsiteX409" fmla="*/ 2050035 w 7472601"/>
              <a:gd name="connsiteY409" fmla="*/ 6813345 h 6858000"/>
              <a:gd name="connsiteX410" fmla="*/ 2063025 w 7472601"/>
              <a:gd name="connsiteY410" fmla="*/ 6858000 h 6858000"/>
              <a:gd name="connsiteX411" fmla="*/ 2021675 w 7472601"/>
              <a:gd name="connsiteY411" fmla="*/ 6858000 h 6858000"/>
              <a:gd name="connsiteX412" fmla="*/ 2019308 w 7472601"/>
              <a:gd name="connsiteY412" fmla="*/ 6847118 h 6858000"/>
              <a:gd name="connsiteX413" fmla="*/ 1938835 w 7472601"/>
              <a:gd name="connsiteY413" fmla="*/ 6551160 h 6858000"/>
              <a:gd name="connsiteX414" fmla="*/ 1953230 w 7472601"/>
              <a:gd name="connsiteY414" fmla="*/ 6759699 h 6858000"/>
              <a:gd name="connsiteX415" fmla="*/ 1956763 w 7472601"/>
              <a:gd name="connsiteY415" fmla="*/ 6778191 h 6858000"/>
              <a:gd name="connsiteX416" fmla="*/ 1967925 w 7472601"/>
              <a:gd name="connsiteY416" fmla="*/ 6858000 h 6858000"/>
              <a:gd name="connsiteX417" fmla="*/ 1936622 w 7472601"/>
              <a:gd name="connsiteY417" fmla="*/ 6858000 h 6858000"/>
              <a:gd name="connsiteX418" fmla="*/ 1926261 w 7472601"/>
              <a:gd name="connsiteY418" fmla="*/ 6784064 h 6858000"/>
              <a:gd name="connsiteX419" fmla="*/ 1922724 w 7472601"/>
              <a:gd name="connsiteY419" fmla="*/ 6765577 h 6858000"/>
              <a:gd name="connsiteX420" fmla="*/ 1904650 w 7472601"/>
              <a:gd name="connsiteY420" fmla="*/ 6639616 h 6858000"/>
              <a:gd name="connsiteX421" fmla="*/ 1885273 w 7472601"/>
              <a:gd name="connsiteY421" fmla="*/ 6858000 h 6858000"/>
              <a:gd name="connsiteX422" fmla="*/ 1854363 w 7472601"/>
              <a:gd name="connsiteY422" fmla="*/ 6858000 h 6858000"/>
              <a:gd name="connsiteX423" fmla="*/ 1880391 w 7472601"/>
              <a:gd name="connsiteY423" fmla="*/ 6603796 h 6858000"/>
              <a:gd name="connsiteX424" fmla="*/ 1818273 w 7472601"/>
              <a:gd name="connsiteY424" fmla="*/ 6715729 h 6858000"/>
              <a:gd name="connsiteX425" fmla="*/ 1794691 w 7472601"/>
              <a:gd name="connsiteY425" fmla="*/ 6843239 h 6858000"/>
              <a:gd name="connsiteX426" fmla="*/ 1794914 w 7472601"/>
              <a:gd name="connsiteY426" fmla="*/ 6858000 h 6858000"/>
              <a:gd name="connsiteX427" fmla="*/ 1746128 w 7472601"/>
              <a:gd name="connsiteY427" fmla="*/ 6858000 h 6858000"/>
              <a:gd name="connsiteX428" fmla="*/ 1753934 w 7472601"/>
              <a:gd name="connsiteY428" fmla="*/ 6724796 h 6858000"/>
              <a:gd name="connsiteX429" fmla="*/ 1792053 w 7472601"/>
              <a:gd name="connsiteY429" fmla="*/ 6572396 h 6858000"/>
              <a:gd name="connsiteX430" fmla="*/ 1862248 w 7472601"/>
              <a:gd name="connsiteY430" fmla="*/ 6266397 h 6858000"/>
              <a:gd name="connsiteX431" fmla="*/ 1862250 w 7472601"/>
              <a:gd name="connsiteY431" fmla="*/ 6033531 h 6858000"/>
              <a:gd name="connsiteX432" fmla="*/ 1211999 w 7472601"/>
              <a:gd name="connsiteY432" fmla="*/ 6683610 h 6858000"/>
              <a:gd name="connsiteX433" fmla="*/ 1213266 w 7472601"/>
              <a:gd name="connsiteY433" fmla="*/ 6691947 h 6858000"/>
              <a:gd name="connsiteX434" fmla="*/ 1203370 w 7472601"/>
              <a:gd name="connsiteY434" fmla="*/ 6850676 h 6858000"/>
              <a:gd name="connsiteX435" fmla="*/ 1203671 w 7472601"/>
              <a:gd name="connsiteY435" fmla="*/ 6858000 h 6858000"/>
              <a:gd name="connsiteX436" fmla="*/ 1143180 w 7472601"/>
              <a:gd name="connsiteY436" fmla="*/ 6858000 h 6858000"/>
              <a:gd name="connsiteX437" fmla="*/ 1142176 w 7472601"/>
              <a:gd name="connsiteY437" fmla="*/ 6766045 h 6858000"/>
              <a:gd name="connsiteX438" fmla="*/ 1067484 w 7472601"/>
              <a:gd name="connsiteY438" fmla="*/ 6858000 h 6858000"/>
              <a:gd name="connsiteX439" fmla="*/ 953928 w 7472601"/>
              <a:gd name="connsiteY439" fmla="*/ 6858000 h 6858000"/>
              <a:gd name="connsiteX440" fmla="*/ 959715 w 7472601"/>
              <a:gd name="connsiteY440" fmla="*/ 6850185 h 6858000"/>
              <a:gd name="connsiteX441" fmla="*/ 1483788 w 7472601"/>
              <a:gd name="connsiteY441" fmla="*/ 6259174 h 6858000"/>
              <a:gd name="connsiteX442" fmla="*/ 1100671 w 7472601"/>
              <a:gd name="connsiteY442" fmla="*/ 6252137 h 6858000"/>
              <a:gd name="connsiteX443" fmla="*/ 1090144 w 7472601"/>
              <a:gd name="connsiteY443" fmla="*/ 6256748 h 6858000"/>
              <a:gd name="connsiteX444" fmla="*/ 1095872 w 7472601"/>
              <a:gd name="connsiteY444" fmla="*/ 6271892 h 6858000"/>
              <a:gd name="connsiteX445" fmla="*/ 262785 w 7472601"/>
              <a:gd name="connsiteY445" fmla="*/ 6845450 h 6858000"/>
              <a:gd name="connsiteX446" fmla="*/ 209968 w 7472601"/>
              <a:gd name="connsiteY446" fmla="*/ 6770713 h 6858000"/>
              <a:gd name="connsiteX447" fmla="*/ 873460 w 7472601"/>
              <a:gd name="connsiteY447" fmla="*/ 6253768 h 6858000"/>
              <a:gd name="connsiteX448" fmla="*/ 192686 w 7472601"/>
              <a:gd name="connsiteY448" fmla="*/ 5849257 h 6858000"/>
              <a:gd name="connsiteX449" fmla="*/ 4696 w 7472601"/>
              <a:gd name="connsiteY449" fmla="*/ 5697668 h 6858000"/>
              <a:gd name="connsiteX450" fmla="*/ 0 w 7472601"/>
              <a:gd name="connsiteY450" fmla="*/ 5689984 h 6858000"/>
              <a:gd name="connsiteX451" fmla="*/ 0 w 7472601"/>
              <a:gd name="connsiteY451" fmla="*/ 5513472 h 6858000"/>
              <a:gd name="connsiteX452" fmla="*/ 174101 w 7472601"/>
              <a:gd name="connsiteY452" fmla="*/ 5620277 h 6858000"/>
              <a:gd name="connsiteX453" fmla="*/ 891800 w 7472601"/>
              <a:gd name="connsiteY453" fmla="*/ 6036935 h 6858000"/>
              <a:gd name="connsiteX454" fmla="*/ 1072219 w 7472601"/>
              <a:gd name="connsiteY454" fmla="*/ 6169443 h 6858000"/>
              <a:gd name="connsiteX455" fmla="*/ 1074117 w 7472601"/>
              <a:gd name="connsiteY455" fmla="*/ 6170301 h 6858000"/>
              <a:gd name="connsiteX456" fmla="*/ 1083114 w 7472601"/>
              <a:gd name="connsiteY456" fmla="*/ 6174131 h 6858000"/>
              <a:gd name="connsiteX457" fmla="*/ 1543010 w 7472601"/>
              <a:gd name="connsiteY457" fmla="*/ 6191140 h 6858000"/>
              <a:gd name="connsiteX458" fmla="*/ 1551080 w 7472601"/>
              <a:gd name="connsiteY458" fmla="*/ 6195006 h 6858000"/>
              <a:gd name="connsiteX459" fmla="*/ 2345443 w 7472601"/>
              <a:gd name="connsiteY459" fmla="*/ 5549882 h 6858000"/>
              <a:gd name="connsiteX460" fmla="*/ 1721499 w 7472601"/>
              <a:gd name="connsiteY460" fmla="*/ 5599969 h 6858000"/>
              <a:gd name="connsiteX461" fmla="*/ 767716 w 7472601"/>
              <a:gd name="connsiteY461" fmla="*/ 5472768 h 6858000"/>
              <a:gd name="connsiteX462" fmla="*/ 722147 w 7472601"/>
              <a:gd name="connsiteY462" fmla="*/ 5393091 h 6858000"/>
              <a:gd name="connsiteX463" fmla="*/ 1485552 w 7472601"/>
              <a:gd name="connsiteY463" fmla="*/ 5313202 h 6858000"/>
              <a:gd name="connsiteX464" fmla="*/ 2143004 w 7472601"/>
              <a:gd name="connsiteY464" fmla="*/ 5402420 h 6858000"/>
              <a:gd name="connsiteX465" fmla="*/ 1933391 w 7472601"/>
              <a:gd name="connsiteY465" fmla="*/ 5156971 h 6858000"/>
              <a:gd name="connsiteX466" fmla="*/ 1827118 w 7472601"/>
              <a:gd name="connsiteY466" fmla="*/ 4968410 h 6858000"/>
              <a:gd name="connsiteX467" fmla="*/ 1837349 w 7472601"/>
              <a:gd name="connsiteY467" fmla="*/ 4956357 h 6858000"/>
              <a:gd name="connsiteX468" fmla="*/ 2162835 w 7472601"/>
              <a:gd name="connsiteY468" fmla="*/ 5187853 h 6858000"/>
              <a:gd name="connsiteX469" fmla="*/ 2257167 w 7472601"/>
              <a:gd name="connsiteY469" fmla="*/ 5462123 h 6858000"/>
              <a:gd name="connsiteX470" fmla="*/ 2261598 w 7472601"/>
              <a:gd name="connsiteY470" fmla="*/ 5467998 h 6858000"/>
              <a:gd name="connsiteX471" fmla="*/ 2437177 w 7472601"/>
              <a:gd name="connsiteY471" fmla="*/ 5479608 h 6858000"/>
              <a:gd name="connsiteX472" fmla="*/ 2445247 w 7472601"/>
              <a:gd name="connsiteY472" fmla="*/ 5483476 h 6858000"/>
              <a:gd name="connsiteX473" fmla="*/ 2743626 w 7472601"/>
              <a:gd name="connsiteY473" fmla="*/ 5304819 h 6858000"/>
              <a:gd name="connsiteX474" fmla="*/ 3048102 w 7472601"/>
              <a:gd name="connsiteY474" fmla="*/ 5150595 h 6858000"/>
              <a:gd name="connsiteX475" fmla="*/ 1799414 w 7472601"/>
              <a:gd name="connsiteY475" fmla="*/ 4694732 h 6858000"/>
              <a:gd name="connsiteX476" fmla="*/ 1771735 w 7472601"/>
              <a:gd name="connsiteY476" fmla="*/ 4619929 h 6858000"/>
              <a:gd name="connsiteX477" fmla="*/ 3104273 w 7472601"/>
              <a:gd name="connsiteY477" fmla="*/ 5076159 h 6858000"/>
              <a:gd name="connsiteX478" fmla="*/ 3113245 w 7472601"/>
              <a:gd name="connsiteY478" fmla="*/ 5090705 h 6858000"/>
              <a:gd name="connsiteX479" fmla="*/ 3126294 w 7472601"/>
              <a:gd name="connsiteY479" fmla="*/ 5114400 h 6858000"/>
              <a:gd name="connsiteX480" fmla="*/ 3937433 w 7472601"/>
              <a:gd name="connsiteY480" fmla="*/ 4830473 h 6858000"/>
              <a:gd name="connsiteX481" fmla="*/ 3590475 w 7472601"/>
              <a:gd name="connsiteY481" fmla="*/ 4597974 h 6858000"/>
              <a:gd name="connsiteX482" fmla="*/ 3100264 w 7472601"/>
              <a:gd name="connsiteY482" fmla="*/ 4579845 h 6858000"/>
              <a:gd name="connsiteX483" fmla="*/ 2183576 w 7472601"/>
              <a:gd name="connsiteY483" fmla="*/ 4227150 h 6858000"/>
              <a:gd name="connsiteX484" fmla="*/ 2151029 w 7472601"/>
              <a:gd name="connsiteY484" fmla="*/ 4146947 h 6858000"/>
              <a:gd name="connsiteX485" fmla="*/ 3563434 w 7472601"/>
              <a:gd name="connsiteY485" fmla="*/ 4469115 h 6858000"/>
              <a:gd name="connsiteX486" fmla="*/ 3177952 w 7472601"/>
              <a:gd name="connsiteY486" fmla="*/ 3657386 h 6858000"/>
              <a:gd name="connsiteX487" fmla="*/ 3189263 w 7472601"/>
              <a:gd name="connsiteY487" fmla="*/ 3625726 h 6858000"/>
              <a:gd name="connsiteX488" fmla="*/ 3560912 w 7472601"/>
              <a:gd name="connsiteY488" fmla="*/ 4079863 h 6858000"/>
              <a:gd name="connsiteX489" fmla="*/ 3626636 w 7472601"/>
              <a:gd name="connsiteY489" fmla="*/ 4512230 h 6858000"/>
              <a:gd name="connsiteX490" fmla="*/ 3653088 w 7472601"/>
              <a:gd name="connsiteY490" fmla="*/ 4521417 h 6858000"/>
              <a:gd name="connsiteX491" fmla="*/ 3988128 w 7472601"/>
              <a:gd name="connsiteY491" fmla="*/ 4817267 h 6858000"/>
              <a:gd name="connsiteX492" fmla="*/ 4830582 w 7472601"/>
              <a:gd name="connsiteY492" fmla="*/ 4676000 h 6858000"/>
              <a:gd name="connsiteX493" fmla="*/ 4830100 w 7472601"/>
              <a:gd name="connsiteY493" fmla="*/ 4675554 h 6858000"/>
              <a:gd name="connsiteX494" fmla="*/ 4036318 w 7472601"/>
              <a:gd name="connsiteY494" fmla="*/ 4147013 h 6858000"/>
              <a:gd name="connsiteX495" fmla="*/ 3432098 w 7472601"/>
              <a:gd name="connsiteY495" fmla="*/ 3537312 h 6858000"/>
              <a:gd name="connsiteX496" fmla="*/ 3446761 w 7472601"/>
              <a:gd name="connsiteY496" fmla="*/ 3461278 h 6858000"/>
              <a:gd name="connsiteX497" fmla="*/ 4419733 w 7472601"/>
              <a:gd name="connsiteY497" fmla="*/ 3963555 h 6858000"/>
              <a:gd name="connsiteX498" fmla="*/ 4781371 w 7472601"/>
              <a:gd name="connsiteY498" fmla="*/ 4458604 h 6858000"/>
              <a:gd name="connsiteX499" fmla="*/ 4780440 w 7472601"/>
              <a:gd name="connsiteY499" fmla="*/ 4470290 h 6858000"/>
              <a:gd name="connsiteX500" fmla="*/ 4898954 w 7472601"/>
              <a:gd name="connsiteY500" fmla="*/ 4662092 h 6858000"/>
              <a:gd name="connsiteX501" fmla="*/ 4900699 w 7472601"/>
              <a:gd name="connsiteY501" fmla="*/ 4670867 h 6858000"/>
              <a:gd name="connsiteX502" fmla="*/ 5714511 w 7472601"/>
              <a:gd name="connsiteY502" fmla="*/ 4663483 h 6858000"/>
              <a:gd name="connsiteX503" fmla="*/ 5464793 w 7472601"/>
              <a:gd name="connsiteY503" fmla="*/ 4393556 h 6858000"/>
              <a:gd name="connsiteX504" fmla="*/ 5461897 w 7472601"/>
              <a:gd name="connsiteY504" fmla="*/ 4390879 h 6858000"/>
              <a:gd name="connsiteX505" fmla="*/ 4294126 w 7472601"/>
              <a:gd name="connsiteY505" fmla="*/ 3303048 h 6858000"/>
              <a:gd name="connsiteX506" fmla="*/ 4305321 w 7472601"/>
              <a:gd name="connsiteY506" fmla="*/ 3256953 h 6858000"/>
              <a:gd name="connsiteX507" fmla="*/ 4949299 w 7472601"/>
              <a:gd name="connsiteY507" fmla="*/ 3766336 h 6858000"/>
              <a:gd name="connsiteX508" fmla="*/ 5291452 w 7472601"/>
              <a:gd name="connsiteY508" fmla="*/ 4076801 h 6858000"/>
              <a:gd name="connsiteX509" fmla="*/ 5434998 w 7472601"/>
              <a:gd name="connsiteY509" fmla="*/ 4254100 h 6858000"/>
              <a:gd name="connsiteX510" fmla="*/ 5351015 w 7472601"/>
              <a:gd name="connsiteY510" fmla="*/ 3760989 h 6858000"/>
              <a:gd name="connsiteX511" fmla="*/ 5413780 w 7472601"/>
              <a:gd name="connsiteY511" fmla="*/ 2966265 h 6858000"/>
              <a:gd name="connsiteX512" fmla="*/ 5425627 w 7472601"/>
              <a:gd name="connsiteY512" fmla="*/ 2954192 h 6858000"/>
              <a:gd name="connsiteX513" fmla="*/ 6604735 w 7472601"/>
              <a:gd name="connsiteY513" fmla="*/ 2041381 h 6858000"/>
              <a:gd name="connsiteX514" fmla="*/ 7204487 w 7472601"/>
              <a:gd name="connsiteY514" fmla="*/ 2742112 h 6858000"/>
              <a:gd name="connsiteX515" fmla="*/ 7131592 w 7472601"/>
              <a:gd name="connsiteY515" fmla="*/ 2672096 h 6858000"/>
              <a:gd name="connsiteX516" fmla="*/ 6996344 w 7472601"/>
              <a:gd name="connsiteY516" fmla="*/ 2518310 h 6858000"/>
              <a:gd name="connsiteX517" fmla="*/ 6735495 w 7472601"/>
              <a:gd name="connsiteY517" fmla="*/ 2196890 h 6858000"/>
              <a:gd name="connsiteX518" fmla="*/ 6721901 w 7472601"/>
              <a:gd name="connsiteY518" fmla="*/ 2179274 h 6858000"/>
              <a:gd name="connsiteX519" fmla="*/ 6604735 w 7472601"/>
              <a:gd name="connsiteY519" fmla="*/ 2041381 h 6858000"/>
              <a:gd name="connsiteX520" fmla="*/ 6591670 w 7472601"/>
              <a:gd name="connsiteY520" fmla="*/ 1988277 h 6858000"/>
              <a:gd name="connsiteX521" fmla="*/ 6747349 w 7472601"/>
              <a:gd name="connsiteY521" fmla="*/ 2160069 h 6858000"/>
              <a:gd name="connsiteX522" fmla="*/ 6760943 w 7472601"/>
              <a:gd name="connsiteY522" fmla="*/ 2177686 h 6858000"/>
              <a:gd name="connsiteX523" fmla="*/ 7021065 w 7472601"/>
              <a:gd name="connsiteY523" fmla="*/ 2498102 h 6858000"/>
              <a:gd name="connsiteX524" fmla="*/ 7155223 w 7472601"/>
              <a:gd name="connsiteY524" fmla="*/ 2650386 h 6858000"/>
              <a:gd name="connsiteX525" fmla="*/ 7203167 w 7472601"/>
              <a:gd name="connsiteY525" fmla="*/ 2697288 h 6858000"/>
              <a:gd name="connsiteX526" fmla="*/ 6937703 w 7472601"/>
              <a:gd name="connsiteY526" fmla="*/ 2321981 h 6858000"/>
              <a:gd name="connsiteX527" fmla="*/ 6591670 w 7472601"/>
              <a:gd name="connsiteY527" fmla="*/ 1988277 h 6858000"/>
              <a:gd name="connsiteX528" fmla="*/ 5798671 w 7472601"/>
              <a:gd name="connsiteY528" fmla="*/ 1981601 h 6858000"/>
              <a:gd name="connsiteX529" fmla="*/ 5754709 w 7472601"/>
              <a:gd name="connsiteY529" fmla="*/ 2071454 h 6858000"/>
              <a:gd name="connsiteX530" fmla="*/ 5763044 w 7472601"/>
              <a:gd name="connsiteY530" fmla="*/ 2842206 h 6858000"/>
              <a:gd name="connsiteX531" fmla="*/ 5764974 w 7472601"/>
              <a:gd name="connsiteY531" fmla="*/ 2799609 h 6858000"/>
              <a:gd name="connsiteX532" fmla="*/ 5767665 w 7472601"/>
              <a:gd name="connsiteY532" fmla="*/ 2666409 h 6858000"/>
              <a:gd name="connsiteX533" fmla="*/ 5763055 w 7472601"/>
              <a:gd name="connsiteY533" fmla="*/ 2579705 h 6858000"/>
              <a:gd name="connsiteX534" fmla="*/ 5758079 w 7472601"/>
              <a:gd name="connsiteY534" fmla="*/ 2492508 h 6858000"/>
              <a:gd name="connsiteX535" fmla="*/ 5779325 w 7472601"/>
              <a:gd name="connsiteY535" fmla="*/ 2197069 h 6858000"/>
              <a:gd name="connsiteX536" fmla="*/ 5798671 w 7472601"/>
              <a:gd name="connsiteY536" fmla="*/ 1981601 h 6858000"/>
              <a:gd name="connsiteX537" fmla="*/ 5829202 w 7472601"/>
              <a:gd name="connsiteY537" fmla="*/ 1971679 h 6858000"/>
              <a:gd name="connsiteX538" fmla="*/ 5809558 w 7472601"/>
              <a:gd name="connsiteY538" fmla="*/ 2198043 h 6858000"/>
              <a:gd name="connsiteX539" fmla="*/ 5788653 w 7472601"/>
              <a:gd name="connsiteY539" fmla="*/ 2489430 h 6858000"/>
              <a:gd name="connsiteX540" fmla="*/ 5793439 w 7472601"/>
              <a:gd name="connsiteY540" fmla="*/ 2575235 h 6858000"/>
              <a:gd name="connsiteX541" fmla="*/ 5796837 w 7472601"/>
              <a:gd name="connsiteY541" fmla="*/ 2637633 h 6858000"/>
              <a:gd name="connsiteX542" fmla="*/ 5818614 w 7472601"/>
              <a:gd name="connsiteY542" fmla="*/ 2473055 h 6858000"/>
              <a:gd name="connsiteX543" fmla="*/ 5829202 w 7472601"/>
              <a:gd name="connsiteY543" fmla="*/ 1971679 h 6858000"/>
              <a:gd name="connsiteX544" fmla="*/ 5911389 w 7472601"/>
              <a:gd name="connsiteY544" fmla="*/ 1898371 h 6858000"/>
              <a:gd name="connsiteX545" fmla="*/ 6237627 w 7472601"/>
              <a:gd name="connsiteY545" fmla="*/ 2231921 h 6858000"/>
              <a:gd name="connsiteX546" fmla="*/ 5911389 w 7472601"/>
              <a:gd name="connsiteY546" fmla="*/ 1898371 h 6858000"/>
              <a:gd name="connsiteX547" fmla="*/ 6944437 w 7472601"/>
              <a:gd name="connsiteY547" fmla="*/ 1575402 h 6858000"/>
              <a:gd name="connsiteX548" fmla="*/ 6304730 w 7472601"/>
              <a:gd name="connsiteY548" fmla="*/ 1766654 h 6858000"/>
              <a:gd name="connsiteX549" fmla="*/ 6944437 w 7472601"/>
              <a:gd name="connsiteY549" fmla="*/ 1575402 h 6858000"/>
              <a:gd name="connsiteX550" fmla="*/ 7019523 w 7472601"/>
              <a:gd name="connsiteY550" fmla="*/ 1519450 h 6858000"/>
              <a:gd name="connsiteX551" fmla="*/ 6298091 w 7472601"/>
              <a:gd name="connsiteY551" fmla="*/ 1737122 h 6858000"/>
              <a:gd name="connsiteX552" fmla="*/ 7019523 w 7472601"/>
              <a:gd name="connsiteY552" fmla="*/ 1519450 h 6858000"/>
              <a:gd name="connsiteX553" fmla="*/ 2399523 w 7472601"/>
              <a:gd name="connsiteY553" fmla="*/ 1428234 h 6858000"/>
              <a:gd name="connsiteX554" fmla="*/ 2224982 w 7472601"/>
              <a:gd name="connsiteY554" fmla="*/ 1826201 h 6858000"/>
              <a:gd name="connsiteX555" fmla="*/ 2096099 w 7472601"/>
              <a:gd name="connsiteY555" fmla="*/ 2345900 h 6858000"/>
              <a:gd name="connsiteX556" fmla="*/ 2283317 w 7472601"/>
              <a:gd name="connsiteY556" fmla="*/ 1796925 h 6858000"/>
              <a:gd name="connsiteX557" fmla="*/ 2399523 w 7472601"/>
              <a:gd name="connsiteY557" fmla="*/ 1428234 h 6858000"/>
              <a:gd name="connsiteX558" fmla="*/ 2448558 w 7472601"/>
              <a:gd name="connsiteY558" fmla="*/ 1373435 h 6858000"/>
              <a:gd name="connsiteX559" fmla="*/ 2312521 w 7472601"/>
              <a:gd name="connsiteY559" fmla="*/ 1806140 h 6858000"/>
              <a:gd name="connsiteX560" fmla="*/ 2127533 w 7472601"/>
              <a:gd name="connsiteY560" fmla="*/ 2348380 h 6858000"/>
              <a:gd name="connsiteX561" fmla="*/ 2358080 w 7472601"/>
              <a:gd name="connsiteY561" fmla="*/ 1866134 h 6858000"/>
              <a:gd name="connsiteX562" fmla="*/ 2407436 w 7472601"/>
              <a:gd name="connsiteY562" fmla="*/ 1651070 h 6858000"/>
              <a:gd name="connsiteX563" fmla="*/ 2448558 w 7472601"/>
              <a:gd name="connsiteY563" fmla="*/ 1373435 h 6858000"/>
              <a:gd name="connsiteX564" fmla="*/ 278707 w 7472601"/>
              <a:gd name="connsiteY564" fmla="*/ 1352270 h 6858000"/>
              <a:gd name="connsiteX565" fmla="*/ 321570 w 7472601"/>
              <a:gd name="connsiteY565" fmla="*/ 1861610 h 6858000"/>
              <a:gd name="connsiteX566" fmla="*/ 294281 w 7472601"/>
              <a:gd name="connsiteY566" fmla="*/ 1440658 h 6858000"/>
              <a:gd name="connsiteX567" fmla="*/ 278707 w 7472601"/>
              <a:gd name="connsiteY567" fmla="*/ 1352270 h 6858000"/>
              <a:gd name="connsiteX568" fmla="*/ 1423821 w 7472601"/>
              <a:gd name="connsiteY568" fmla="*/ 1351958 h 6858000"/>
              <a:gd name="connsiteX569" fmla="*/ 1638521 w 7472601"/>
              <a:gd name="connsiteY569" fmla="*/ 1908470 h 6858000"/>
              <a:gd name="connsiteX570" fmla="*/ 1754199 w 7472601"/>
              <a:gd name="connsiteY570" fmla="*/ 2149284 h 6858000"/>
              <a:gd name="connsiteX571" fmla="*/ 1908359 w 7472601"/>
              <a:gd name="connsiteY571" fmla="*/ 2364988 h 6858000"/>
              <a:gd name="connsiteX572" fmla="*/ 1647661 w 7472601"/>
              <a:gd name="connsiteY572" fmla="*/ 1825945 h 6858000"/>
              <a:gd name="connsiteX573" fmla="*/ 1423821 w 7472601"/>
              <a:gd name="connsiteY573" fmla="*/ 1351958 h 6858000"/>
              <a:gd name="connsiteX574" fmla="*/ 1431890 w 7472601"/>
              <a:gd name="connsiteY574" fmla="*/ 1306475 h 6858000"/>
              <a:gd name="connsiteX575" fmla="*/ 1507597 w 7472601"/>
              <a:gd name="connsiteY575" fmla="*/ 1446132 h 6858000"/>
              <a:gd name="connsiteX576" fmla="*/ 1674586 w 7472601"/>
              <a:gd name="connsiteY576" fmla="*/ 1813832 h 6858000"/>
              <a:gd name="connsiteX577" fmla="*/ 1815950 w 7472601"/>
              <a:gd name="connsiteY577" fmla="*/ 2128564 h 6858000"/>
              <a:gd name="connsiteX578" fmla="*/ 1984242 w 7472601"/>
              <a:gd name="connsiteY578" fmla="*/ 2430829 h 6858000"/>
              <a:gd name="connsiteX579" fmla="*/ 2014023 w 7472601"/>
              <a:gd name="connsiteY579" fmla="*/ 2450995 h 6858000"/>
              <a:gd name="connsiteX580" fmla="*/ 1747337 w 7472601"/>
              <a:gd name="connsiteY580" fmla="*/ 1855264 h 6858000"/>
              <a:gd name="connsiteX581" fmla="*/ 1533749 w 7472601"/>
              <a:gd name="connsiteY581" fmla="*/ 1478656 h 6858000"/>
              <a:gd name="connsiteX582" fmla="*/ 1431890 w 7472601"/>
              <a:gd name="connsiteY582" fmla="*/ 1306475 h 6858000"/>
              <a:gd name="connsiteX583" fmla="*/ 5052692 w 7472601"/>
              <a:gd name="connsiteY583" fmla="*/ 1292994 h 6858000"/>
              <a:gd name="connsiteX584" fmla="*/ 5200661 w 7472601"/>
              <a:gd name="connsiteY584" fmla="*/ 1635186 h 6858000"/>
              <a:gd name="connsiteX585" fmla="*/ 5297138 w 7472601"/>
              <a:gd name="connsiteY585" fmla="*/ 1906351 h 6858000"/>
              <a:gd name="connsiteX586" fmla="*/ 5052692 w 7472601"/>
              <a:gd name="connsiteY586" fmla="*/ 1292994 h 6858000"/>
              <a:gd name="connsiteX587" fmla="*/ 5009948 w 7472601"/>
              <a:gd name="connsiteY587" fmla="*/ 1273619 h 6858000"/>
              <a:gd name="connsiteX588" fmla="*/ 5121777 w 7472601"/>
              <a:gd name="connsiteY588" fmla="*/ 1654213 h 6858000"/>
              <a:gd name="connsiteX589" fmla="*/ 5293545 w 7472601"/>
              <a:gd name="connsiteY589" fmla="*/ 2072247 h 6858000"/>
              <a:gd name="connsiteX590" fmla="*/ 5294042 w 7472601"/>
              <a:gd name="connsiteY590" fmla="*/ 2065019 h 6858000"/>
              <a:gd name="connsiteX591" fmla="*/ 5171936 w 7472601"/>
              <a:gd name="connsiteY591" fmla="*/ 1647613 h 6858000"/>
              <a:gd name="connsiteX592" fmla="*/ 5009948 w 7472601"/>
              <a:gd name="connsiteY592" fmla="*/ 1273619 h 6858000"/>
              <a:gd name="connsiteX593" fmla="*/ 655236 w 7472601"/>
              <a:gd name="connsiteY593" fmla="*/ 1268632 h 6858000"/>
              <a:gd name="connsiteX594" fmla="*/ 839521 w 7472601"/>
              <a:gd name="connsiteY594" fmla="*/ 1685315 h 6858000"/>
              <a:gd name="connsiteX595" fmla="*/ 1109416 w 7472601"/>
              <a:gd name="connsiteY595" fmla="*/ 2061663 h 6858000"/>
              <a:gd name="connsiteX596" fmla="*/ 1298300 w 7472601"/>
              <a:gd name="connsiteY596" fmla="*/ 2247742 h 6858000"/>
              <a:gd name="connsiteX597" fmla="*/ 1125871 w 7472601"/>
              <a:gd name="connsiteY597" fmla="*/ 1989513 h 6858000"/>
              <a:gd name="connsiteX598" fmla="*/ 981574 w 7472601"/>
              <a:gd name="connsiteY598" fmla="*/ 1783157 h 6858000"/>
              <a:gd name="connsiteX599" fmla="*/ 922198 w 7472601"/>
              <a:gd name="connsiteY599" fmla="*/ 1677437 h 6858000"/>
              <a:gd name="connsiteX600" fmla="*/ 869293 w 7472601"/>
              <a:gd name="connsiteY600" fmla="*/ 1583214 h 6858000"/>
              <a:gd name="connsiteX601" fmla="*/ 751431 w 7472601"/>
              <a:gd name="connsiteY601" fmla="*/ 1405731 h 6858000"/>
              <a:gd name="connsiteX602" fmla="*/ 655236 w 7472601"/>
              <a:gd name="connsiteY602" fmla="*/ 1268632 h 6858000"/>
              <a:gd name="connsiteX603" fmla="*/ 6516292 w 7472601"/>
              <a:gd name="connsiteY603" fmla="*/ 1263064 h 6858000"/>
              <a:gd name="connsiteX604" fmla="*/ 5736320 w 7472601"/>
              <a:gd name="connsiteY604" fmla="*/ 1501803 h 6858000"/>
              <a:gd name="connsiteX605" fmla="*/ 6516292 w 7472601"/>
              <a:gd name="connsiteY605" fmla="*/ 1263064 h 6858000"/>
              <a:gd name="connsiteX606" fmla="*/ 291466 w 7472601"/>
              <a:gd name="connsiteY606" fmla="*/ 1250369 h 6858000"/>
              <a:gd name="connsiteX607" fmla="*/ 323180 w 7472601"/>
              <a:gd name="connsiteY607" fmla="*/ 1435283 h 6858000"/>
              <a:gd name="connsiteX608" fmla="*/ 349381 w 7472601"/>
              <a:gd name="connsiteY608" fmla="*/ 1875041 h 6858000"/>
              <a:gd name="connsiteX609" fmla="*/ 374363 w 7472601"/>
              <a:gd name="connsiteY609" fmla="*/ 1506494 h 6858000"/>
              <a:gd name="connsiteX610" fmla="*/ 302168 w 7472601"/>
              <a:gd name="connsiteY610" fmla="*/ 1274495 h 6858000"/>
              <a:gd name="connsiteX611" fmla="*/ 291466 w 7472601"/>
              <a:gd name="connsiteY611" fmla="*/ 1250369 h 6858000"/>
              <a:gd name="connsiteX612" fmla="*/ 678222 w 7472601"/>
              <a:gd name="connsiteY612" fmla="*/ 1248670 h 6858000"/>
              <a:gd name="connsiteX613" fmla="*/ 775536 w 7472601"/>
              <a:gd name="connsiteY613" fmla="*/ 1388015 h 6858000"/>
              <a:gd name="connsiteX614" fmla="*/ 894529 w 7472601"/>
              <a:gd name="connsiteY614" fmla="*/ 1567739 h 6858000"/>
              <a:gd name="connsiteX615" fmla="*/ 948000 w 7472601"/>
              <a:gd name="connsiteY615" fmla="*/ 1663088 h 6858000"/>
              <a:gd name="connsiteX616" fmla="*/ 1006812 w 7472601"/>
              <a:gd name="connsiteY616" fmla="*/ 1767683 h 6858000"/>
              <a:gd name="connsiteX617" fmla="*/ 1149133 w 7472601"/>
              <a:gd name="connsiteY617" fmla="*/ 1971513 h 6858000"/>
              <a:gd name="connsiteX618" fmla="*/ 1333952 w 7472601"/>
              <a:gd name="connsiteY618" fmla="*/ 2251620 h 6858000"/>
              <a:gd name="connsiteX619" fmla="*/ 1337329 w 7472601"/>
              <a:gd name="connsiteY619" fmla="*/ 2258350 h 6858000"/>
              <a:gd name="connsiteX620" fmla="*/ 1014726 w 7472601"/>
              <a:gd name="connsiteY620" fmla="*/ 1615556 h 6858000"/>
              <a:gd name="connsiteX621" fmla="*/ 678222 w 7472601"/>
              <a:gd name="connsiteY621" fmla="*/ 1248670 h 6858000"/>
              <a:gd name="connsiteX622" fmla="*/ 6691602 w 7472601"/>
              <a:gd name="connsiteY622" fmla="*/ 1140573 h 6858000"/>
              <a:gd name="connsiteX623" fmla="*/ 6571100 w 7472601"/>
              <a:gd name="connsiteY623" fmla="*/ 1183662 h 6858000"/>
              <a:gd name="connsiteX624" fmla="*/ 6241687 w 7472601"/>
              <a:gd name="connsiteY624" fmla="*/ 1257600 h 6858000"/>
              <a:gd name="connsiteX625" fmla="*/ 5693009 w 7472601"/>
              <a:gd name="connsiteY625" fmla="*/ 1478256 h 6858000"/>
              <a:gd name="connsiteX626" fmla="*/ 6548420 w 7472601"/>
              <a:gd name="connsiteY626" fmla="*/ 1214599 h 6858000"/>
              <a:gd name="connsiteX627" fmla="*/ 6605473 w 7472601"/>
              <a:gd name="connsiteY627" fmla="*/ 1184686 h 6858000"/>
              <a:gd name="connsiteX628" fmla="*/ 6691602 w 7472601"/>
              <a:gd name="connsiteY628" fmla="*/ 1140573 h 6858000"/>
              <a:gd name="connsiteX629" fmla="*/ 4002475 w 7472601"/>
              <a:gd name="connsiteY629" fmla="*/ 1037802 h 6858000"/>
              <a:gd name="connsiteX630" fmla="*/ 4000324 w 7472601"/>
              <a:gd name="connsiteY630" fmla="*/ 1039362 h 6858000"/>
              <a:gd name="connsiteX631" fmla="*/ 4002862 w 7472601"/>
              <a:gd name="connsiteY631" fmla="*/ 1042866 h 6858000"/>
              <a:gd name="connsiteX632" fmla="*/ 4002475 w 7472601"/>
              <a:gd name="connsiteY632" fmla="*/ 1037802 h 6858000"/>
              <a:gd name="connsiteX633" fmla="*/ 506322 w 7472601"/>
              <a:gd name="connsiteY633" fmla="*/ 1020997 h 6858000"/>
              <a:gd name="connsiteX634" fmla="*/ 533068 w 7472601"/>
              <a:gd name="connsiteY634" fmla="*/ 1029409 h 6858000"/>
              <a:gd name="connsiteX635" fmla="*/ 1232525 w 7472601"/>
              <a:gd name="connsiteY635" fmla="*/ 1804675 h 6858000"/>
              <a:gd name="connsiteX636" fmla="*/ 1388858 w 7472601"/>
              <a:gd name="connsiteY636" fmla="*/ 2368011 h 6858000"/>
              <a:gd name="connsiteX637" fmla="*/ 1384098 w 7472601"/>
              <a:gd name="connsiteY637" fmla="*/ 2378125 h 6858000"/>
              <a:gd name="connsiteX638" fmla="*/ 1425393 w 7472601"/>
              <a:gd name="connsiteY638" fmla="*/ 2589124 h 6858000"/>
              <a:gd name="connsiteX639" fmla="*/ 1424001 w 7472601"/>
              <a:gd name="connsiteY639" fmla="*/ 2597541 h 6858000"/>
              <a:gd name="connsiteX640" fmla="*/ 2152729 w 7472601"/>
              <a:gd name="connsiteY640" fmla="*/ 2864487 h 6858000"/>
              <a:gd name="connsiteX641" fmla="*/ 2020609 w 7472601"/>
              <a:gd name="connsiteY641" fmla="*/ 2539671 h 6858000"/>
              <a:gd name="connsiteX642" fmla="*/ 2018920 w 7472601"/>
              <a:gd name="connsiteY642" fmla="*/ 2536309 h 6858000"/>
              <a:gd name="connsiteX643" fmla="*/ 1342441 w 7472601"/>
              <a:gd name="connsiteY643" fmla="*/ 1173017 h 6858000"/>
              <a:gd name="connsiteX644" fmla="*/ 1367925 w 7472601"/>
              <a:gd name="connsiteY644" fmla="*/ 1135648 h 6858000"/>
              <a:gd name="connsiteX645" fmla="*/ 1771401 w 7472601"/>
              <a:gd name="connsiteY645" fmla="*/ 1806673 h 6858000"/>
              <a:gd name="connsiteX646" fmla="*/ 1972385 w 7472601"/>
              <a:gd name="connsiteY646" fmla="*/ 2198735 h 6858000"/>
              <a:gd name="connsiteX647" fmla="*/ 2040892 w 7472601"/>
              <a:gd name="connsiteY647" fmla="*/ 2405205 h 6858000"/>
              <a:gd name="connsiteX648" fmla="*/ 2131689 w 7472601"/>
              <a:gd name="connsiteY648" fmla="*/ 1936926 h 6858000"/>
              <a:gd name="connsiteX649" fmla="*/ 2454820 w 7472601"/>
              <a:gd name="connsiteY649" fmla="*/ 1248808 h 6858000"/>
              <a:gd name="connsiteX650" fmla="*/ 2492512 w 7472601"/>
              <a:gd name="connsiteY650" fmla="*/ 1302920 h 6858000"/>
              <a:gd name="connsiteX651" fmla="*/ 2081216 w 7472601"/>
              <a:gd name="connsiteY651" fmla="*/ 2527513 h 6858000"/>
              <a:gd name="connsiteX652" fmla="*/ 2081211 w 7472601"/>
              <a:gd name="connsiteY652" fmla="*/ 2528916 h 6858000"/>
              <a:gd name="connsiteX653" fmla="*/ 2199067 w 7472601"/>
              <a:gd name="connsiteY653" fmla="*/ 2884061 h 6858000"/>
              <a:gd name="connsiteX654" fmla="*/ 3192586 w 7472601"/>
              <a:gd name="connsiteY654" fmla="*/ 3411496 h 6858000"/>
              <a:gd name="connsiteX655" fmla="*/ 3182620 w 7472601"/>
              <a:gd name="connsiteY655" fmla="*/ 3483279 h 6858000"/>
              <a:gd name="connsiteX656" fmla="*/ 2435119 w 7472601"/>
              <a:gd name="connsiteY656" fmla="*/ 3080173 h 6858000"/>
              <a:gd name="connsiteX657" fmla="*/ 2410152 w 7472601"/>
              <a:gd name="connsiteY657" fmla="*/ 3063751 h 6858000"/>
              <a:gd name="connsiteX658" fmla="*/ 2408099 w 7472601"/>
              <a:gd name="connsiteY658" fmla="*/ 3064403 h 6858000"/>
              <a:gd name="connsiteX659" fmla="*/ 2407218 w 7472601"/>
              <a:gd name="connsiteY659" fmla="*/ 3070324 h 6858000"/>
              <a:gd name="connsiteX660" fmla="*/ 2380138 w 7472601"/>
              <a:gd name="connsiteY660" fmla="*/ 3099341 h 6858000"/>
              <a:gd name="connsiteX661" fmla="*/ 1765923 w 7472601"/>
              <a:gd name="connsiteY661" fmla="*/ 3581043 h 6858000"/>
              <a:gd name="connsiteX662" fmla="*/ 1702258 w 7472601"/>
              <a:gd name="connsiteY662" fmla="*/ 3612286 h 6858000"/>
              <a:gd name="connsiteX663" fmla="*/ 1538370 w 7472601"/>
              <a:gd name="connsiteY663" fmla="*/ 3811804 h 6858000"/>
              <a:gd name="connsiteX664" fmla="*/ 542867 w 7472601"/>
              <a:gd name="connsiteY664" fmla="*/ 4944092 h 6858000"/>
              <a:gd name="connsiteX665" fmla="*/ 515800 w 7472601"/>
              <a:gd name="connsiteY665" fmla="*/ 4862180 h 6858000"/>
              <a:gd name="connsiteX666" fmla="*/ 909145 w 7472601"/>
              <a:gd name="connsiteY666" fmla="*/ 4199225 h 6858000"/>
              <a:gd name="connsiteX667" fmla="*/ 1214067 w 7472601"/>
              <a:gd name="connsiteY667" fmla="*/ 3908561 h 6858000"/>
              <a:gd name="connsiteX668" fmla="*/ 640967 w 7472601"/>
              <a:gd name="connsiteY668" fmla="*/ 4105601 h 6858000"/>
              <a:gd name="connsiteX669" fmla="*/ 112563 w 7472601"/>
              <a:gd name="connsiteY669" fmla="*/ 4396952 h 6858000"/>
              <a:gd name="connsiteX670" fmla="*/ 0 w 7472601"/>
              <a:gd name="connsiteY670" fmla="*/ 4466006 h 6858000"/>
              <a:gd name="connsiteX671" fmla="*/ 0 w 7472601"/>
              <a:gd name="connsiteY671" fmla="*/ 4233763 h 6858000"/>
              <a:gd name="connsiteX672" fmla="*/ 36881 w 7472601"/>
              <a:gd name="connsiteY672" fmla="*/ 4200118 h 6858000"/>
              <a:gd name="connsiteX673" fmla="*/ 910534 w 7472601"/>
              <a:gd name="connsiteY673" fmla="*/ 3629753 h 6858000"/>
              <a:gd name="connsiteX674" fmla="*/ 1578717 w 7472601"/>
              <a:gd name="connsiteY674" fmla="*/ 3575982 h 6858000"/>
              <a:gd name="connsiteX675" fmla="*/ 2338780 w 7472601"/>
              <a:gd name="connsiteY675" fmla="*/ 3033725 h 6858000"/>
              <a:gd name="connsiteX676" fmla="*/ 1807991 w 7472601"/>
              <a:gd name="connsiteY676" fmla="*/ 2807184 h 6858000"/>
              <a:gd name="connsiteX677" fmla="*/ 1416358 w 7472601"/>
              <a:gd name="connsiteY677" fmla="*/ 3112571 h 6858000"/>
              <a:gd name="connsiteX678" fmla="*/ 939066 w 7472601"/>
              <a:gd name="connsiteY678" fmla="*/ 3378798 h 6858000"/>
              <a:gd name="connsiteX679" fmla="*/ 115099 w 7472601"/>
              <a:gd name="connsiteY679" fmla="*/ 3607650 h 6858000"/>
              <a:gd name="connsiteX680" fmla="*/ 97284 w 7472601"/>
              <a:gd name="connsiteY680" fmla="*/ 3520393 h 6858000"/>
              <a:gd name="connsiteX681" fmla="*/ 922050 w 7472601"/>
              <a:gd name="connsiteY681" fmla="*/ 3074867 h 6858000"/>
              <a:gd name="connsiteX682" fmla="*/ 1405265 w 7472601"/>
              <a:gd name="connsiteY682" fmla="*/ 3016319 h 6858000"/>
              <a:gd name="connsiteX683" fmla="*/ 1407512 w 7472601"/>
              <a:gd name="connsiteY683" fmla="*/ 3018001 h 6858000"/>
              <a:gd name="connsiteX684" fmla="*/ 1726266 w 7472601"/>
              <a:gd name="connsiteY684" fmla="*/ 2777274 h 6858000"/>
              <a:gd name="connsiteX685" fmla="*/ 625390 w 7472601"/>
              <a:gd name="connsiteY685" fmla="*/ 2514541 h 6858000"/>
              <a:gd name="connsiteX686" fmla="*/ 619799 w 7472601"/>
              <a:gd name="connsiteY686" fmla="*/ 2527180 h 6858000"/>
              <a:gd name="connsiteX687" fmla="*/ 310030 w 7472601"/>
              <a:gd name="connsiteY687" fmla="*/ 2771818 h 6858000"/>
              <a:gd name="connsiteX688" fmla="*/ 173877 w 7472601"/>
              <a:gd name="connsiteY688" fmla="*/ 2937056 h 6858000"/>
              <a:gd name="connsiteX689" fmla="*/ 77889 w 7472601"/>
              <a:gd name="connsiteY689" fmla="*/ 3138440 h 6858000"/>
              <a:gd name="connsiteX690" fmla="*/ 0 w 7472601"/>
              <a:gd name="connsiteY690" fmla="*/ 3271395 h 6858000"/>
              <a:gd name="connsiteX691" fmla="*/ 0 w 7472601"/>
              <a:gd name="connsiteY691" fmla="*/ 3153002 h 6858000"/>
              <a:gd name="connsiteX692" fmla="*/ 2386 w 7472601"/>
              <a:gd name="connsiteY692" fmla="*/ 3149203 h 6858000"/>
              <a:gd name="connsiteX693" fmla="*/ 89753 w 7472601"/>
              <a:gd name="connsiteY693" fmla="*/ 2987702 h 6858000"/>
              <a:gd name="connsiteX694" fmla="*/ 76869 w 7472601"/>
              <a:gd name="connsiteY694" fmla="*/ 3005404 h 6858000"/>
              <a:gd name="connsiteX695" fmla="*/ 32049 w 7472601"/>
              <a:gd name="connsiteY695" fmla="*/ 3065814 h 6858000"/>
              <a:gd name="connsiteX696" fmla="*/ 0 w 7472601"/>
              <a:gd name="connsiteY696" fmla="*/ 3108744 h 6858000"/>
              <a:gd name="connsiteX697" fmla="*/ 0 w 7472601"/>
              <a:gd name="connsiteY697" fmla="*/ 3058059 h 6858000"/>
              <a:gd name="connsiteX698" fmla="*/ 7610 w 7472601"/>
              <a:gd name="connsiteY698" fmla="*/ 3047889 h 6858000"/>
              <a:gd name="connsiteX699" fmla="*/ 52419 w 7472601"/>
              <a:gd name="connsiteY699" fmla="*/ 2987479 h 6858000"/>
              <a:gd name="connsiteX700" fmla="*/ 59142 w 7472601"/>
              <a:gd name="connsiteY700" fmla="*/ 2978488 h 6858000"/>
              <a:gd name="connsiteX701" fmla="*/ 0 w 7472601"/>
              <a:gd name="connsiteY701" fmla="*/ 3015334 h 6858000"/>
              <a:gd name="connsiteX702" fmla="*/ 0 w 7472601"/>
              <a:gd name="connsiteY702" fmla="*/ 2914286 h 6858000"/>
              <a:gd name="connsiteX703" fmla="*/ 36383 w 7472601"/>
              <a:gd name="connsiteY703" fmla="*/ 2901128 h 6858000"/>
              <a:gd name="connsiteX704" fmla="*/ 156329 w 7472601"/>
              <a:gd name="connsiteY704" fmla="*/ 2840533 h 6858000"/>
              <a:gd name="connsiteX705" fmla="*/ 358355 w 7472601"/>
              <a:gd name="connsiteY705" fmla="*/ 2620471 h 6858000"/>
              <a:gd name="connsiteX706" fmla="*/ 510577 w 7472601"/>
              <a:gd name="connsiteY706" fmla="*/ 2501244 h 6858000"/>
              <a:gd name="connsiteX707" fmla="*/ 211967 w 7472601"/>
              <a:gd name="connsiteY707" fmla="*/ 2479171 h 6858000"/>
              <a:gd name="connsiteX708" fmla="*/ 0 w 7472601"/>
              <a:gd name="connsiteY708" fmla="*/ 2476398 h 6858000"/>
              <a:gd name="connsiteX709" fmla="*/ 0 w 7472601"/>
              <a:gd name="connsiteY709" fmla="*/ 2389189 h 6858000"/>
              <a:gd name="connsiteX710" fmla="*/ 103062 w 7472601"/>
              <a:gd name="connsiteY710" fmla="*/ 2389518 h 6858000"/>
              <a:gd name="connsiteX711" fmla="*/ 510734 w 7472601"/>
              <a:gd name="connsiteY711" fmla="*/ 2416201 h 6858000"/>
              <a:gd name="connsiteX712" fmla="*/ 279257 w 7472601"/>
              <a:gd name="connsiteY712" fmla="*/ 2092102 h 6858000"/>
              <a:gd name="connsiteX713" fmla="*/ 65265 w 7472601"/>
              <a:gd name="connsiteY713" fmla="*/ 2006049 h 6858000"/>
              <a:gd name="connsiteX714" fmla="*/ 0 w 7472601"/>
              <a:gd name="connsiteY714" fmla="*/ 1982532 h 6858000"/>
              <a:gd name="connsiteX715" fmla="*/ 0 w 7472601"/>
              <a:gd name="connsiteY715" fmla="*/ 1912789 h 6858000"/>
              <a:gd name="connsiteX716" fmla="*/ 97460 w 7472601"/>
              <a:gd name="connsiteY716" fmla="*/ 1953725 h 6858000"/>
              <a:gd name="connsiteX717" fmla="*/ 221272 w 7472601"/>
              <a:gd name="connsiteY717" fmla="*/ 1980766 h 6858000"/>
              <a:gd name="connsiteX718" fmla="*/ 116765 w 7472601"/>
              <a:gd name="connsiteY718" fmla="*/ 1911033 h 6858000"/>
              <a:gd name="connsiteX719" fmla="*/ 16405 w 7472601"/>
              <a:gd name="connsiteY719" fmla="*/ 1803412 h 6858000"/>
              <a:gd name="connsiteX720" fmla="*/ 0 w 7472601"/>
              <a:gd name="connsiteY720" fmla="*/ 1784777 h 6858000"/>
              <a:gd name="connsiteX721" fmla="*/ 0 w 7472601"/>
              <a:gd name="connsiteY721" fmla="*/ 1740082 h 6858000"/>
              <a:gd name="connsiteX722" fmla="*/ 39394 w 7472601"/>
              <a:gd name="connsiteY722" fmla="*/ 1784856 h 6858000"/>
              <a:gd name="connsiteX723" fmla="*/ 135813 w 7472601"/>
              <a:gd name="connsiteY723" fmla="*/ 1888838 h 6858000"/>
              <a:gd name="connsiteX724" fmla="*/ 242575 w 7472601"/>
              <a:gd name="connsiteY724" fmla="*/ 1958841 h 6858000"/>
              <a:gd name="connsiteX725" fmla="*/ 82197 w 7472601"/>
              <a:gd name="connsiteY725" fmla="*/ 1754826 h 6858000"/>
              <a:gd name="connsiteX726" fmla="*/ 0 w 7472601"/>
              <a:gd name="connsiteY726" fmla="*/ 1679650 h 6858000"/>
              <a:gd name="connsiteX727" fmla="*/ 0 w 7472601"/>
              <a:gd name="connsiteY727" fmla="*/ 1602463 h 6858000"/>
              <a:gd name="connsiteX728" fmla="*/ 84689 w 7472601"/>
              <a:gd name="connsiteY728" fmla="*/ 1677442 h 6858000"/>
              <a:gd name="connsiteX729" fmla="*/ 298437 w 7472601"/>
              <a:gd name="connsiteY729" fmla="*/ 1968019 h 6858000"/>
              <a:gd name="connsiteX730" fmla="*/ 227269 w 7472601"/>
              <a:gd name="connsiteY730" fmla="*/ 1114064 h 6858000"/>
              <a:gd name="connsiteX731" fmla="*/ 248003 w 7472601"/>
              <a:gd name="connsiteY731" fmla="*/ 1089613 h 6858000"/>
              <a:gd name="connsiteX732" fmla="*/ 427020 w 7472601"/>
              <a:gd name="connsiteY732" fmla="*/ 1619803 h 6858000"/>
              <a:gd name="connsiteX733" fmla="*/ 340345 w 7472601"/>
              <a:gd name="connsiteY733" fmla="*/ 2027739 h 6858000"/>
              <a:gd name="connsiteX734" fmla="*/ 360865 w 7472601"/>
              <a:gd name="connsiteY734" fmla="*/ 2044827 h 6858000"/>
              <a:gd name="connsiteX735" fmla="*/ 560414 w 7472601"/>
              <a:gd name="connsiteY735" fmla="*/ 2421457 h 6858000"/>
              <a:gd name="connsiteX736" fmla="*/ 1359703 w 7472601"/>
              <a:gd name="connsiteY736" fmla="*/ 2578554 h 6858000"/>
              <a:gd name="connsiteX737" fmla="*/ 1359422 w 7472601"/>
              <a:gd name="connsiteY737" fmla="*/ 2577994 h 6858000"/>
              <a:gd name="connsiteX738" fmla="*/ 828701 w 7472601"/>
              <a:gd name="connsiteY738" fmla="*/ 1839520 h 6858000"/>
              <a:gd name="connsiteX739" fmla="*/ 494427 w 7472601"/>
              <a:gd name="connsiteY739" fmla="*/ 1092333 h 6858000"/>
              <a:gd name="connsiteX740" fmla="*/ 506322 w 7472601"/>
              <a:gd name="connsiteY740" fmla="*/ 1020997 h 6858000"/>
              <a:gd name="connsiteX741" fmla="*/ 4570198 w 7472601"/>
              <a:gd name="connsiteY741" fmla="*/ 978081 h 6858000"/>
              <a:gd name="connsiteX742" fmla="*/ 4523691 w 7472601"/>
              <a:gd name="connsiteY742" fmla="*/ 1127776 h 6858000"/>
              <a:gd name="connsiteX743" fmla="*/ 4509875 w 7472601"/>
              <a:gd name="connsiteY743" fmla="*/ 1167552 h 6858000"/>
              <a:gd name="connsiteX744" fmla="*/ 4478168 w 7472601"/>
              <a:gd name="connsiteY744" fmla="*/ 1260735 h 6858000"/>
              <a:gd name="connsiteX745" fmla="*/ 4409309 w 7472601"/>
              <a:gd name="connsiteY745" fmla="*/ 1666996 h 6858000"/>
              <a:gd name="connsiteX746" fmla="*/ 4370031 w 7472601"/>
              <a:gd name="connsiteY746" fmla="*/ 1955666 h 6858000"/>
              <a:gd name="connsiteX747" fmla="*/ 4570198 w 7472601"/>
              <a:gd name="connsiteY747" fmla="*/ 978081 h 6858000"/>
              <a:gd name="connsiteX748" fmla="*/ 4557898 w 7472601"/>
              <a:gd name="connsiteY748" fmla="*/ 900011 h 6858000"/>
              <a:gd name="connsiteX749" fmla="*/ 4344840 w 7472601"/>
              <a:gd name="connsiteY749" fmla="*/ 1922038 h 6858000"/>
              <a:gd name="connsiteX750" fmla="*/ 4378710 w 7472601"/>
              <a:gd name="connsiteY750" fmla="*/ 1665516 h 6858000"/>
              <a:gd name="connsiteX751" fmla="*/ 4448798 w 7472601"/>
              <a:gd name="connsiteY751" fmla="*/ 1253024 h 6858000"/>
              <a:gd name="connsiteX752" fmla="*/ 4480315 w 7472601"/>
              <a:gd name="connsiteY752" fmla="*/ 1158454 h 6858000"/>
              <a:gd name="connsiteX753" fmla="*/ 4494133 w 7472601"/>
              <a:gd name="connsiteY753" fmla="*/ 1118676 h 6858000"/>
              <a:gd name="connsiteX754" fmla="*/ 4557898 w 7472601"/>
              <a:gd name="connsiteY754" fmla="*/ 900011 h 6858000"/>
              <a:gd name="connsiteX755" fmla="*/ 5870151 w 7472601"/>
              <a:gd name="connsiteY755" fmla="*/ 898890 h 6858000"/>
              <a:gd name="connsiteX756" fmla="*/ 5861335 w 7472601"/>
              <a:gd name="connsiteY756" fmla="*/ 899177 h 6858000"/>
              <a:gd name="connsiteX757" fmla="*/ 5843702 w 7472601"/>
              <a:gd name="connsiteY757" fmla="*/ 899748 h 6858000"/>
              <a:gd name="connsiteX758" fmla="*/ 5651107 w 7472601"/>
              <a:gd name="connsiteY758" fmla="*/ 920306 h 6858000"/>
              <a:gd name="connsiteX759" fmla="*/ 5459407 w 7472601"/>
              <a:gd name="connsiteY759" fmla="*/ 940975 h 6858000"/>
              <a:gd name="connsiteX760" fmla="*/ 5374846 w 7472601"/>
              <a:gd name="connsiteY760" fmla="*/ 941988 h 6858000"/>
              <a:gd name="connsiteX761" fmla="*/ 5256105 w 7472601"/>
              <a:gd name="connsiteY761" fmla="*/ 945632 h 6858000"/>
              <a:gd name="connsiteX762" fmla="*/ 5107071 w 7472601"/>
              <a:gd name="connsiteY762" fmla="*/ 969720 h 6858000"/>
              <a:gd name="connsiteX763" fmla="*/ 4998681 w 7472601"/>
              <a:gd name="connsiteY763" fmla="*/ 988771 h 6858000"/>
              <a:gd name="connsiteX764" fmla="*/ 5870151 w 7472601"/>
              <a:gd name="connsiteY764" fmla="*/ 898890 h 6858000"/>
              <a:gd name="connsiteX765" fmla="*/ 5504425 w 7472601"/>
              <a:gd name="connsiteY765" fmla="*/ 848067 h 6858000"/>
              <a:gd name="connsiteX766" fmla="*/ 4968849 w 7472601"/>
              <a:gd name="connsiteY766" fmla="*/ 962318 h 6858000"/>
              <a:gd name="connsiteX767" fmla="*/ 5104039 w 7472601"/>
              <a:gd name="connsiteY767" fmla="*/ 940634 h 6858000"/>
              <a:gd name="connsiteX768" fmla="*/ 5256311 w 7472601"/>
              <a:gd name="connsiteY768" fmla="*/ 916490 h 6858000"/>
              <a:gd name="connsiteX769" fmla="*/ 5377381 w 7472601"/>
              <a:gd name="connsiteY769" fmla="*/ 912671 h 6858000"/>
              <a:gd name="connsiteX770" fmla="*/ 5460148 w 7472601"/>
              <a:gd name="connsiteY770" fmla="*/ 911442 h 6858000"/>
              <a:gd name="connsiteX771" fmla="*/ 5648971 w 7472601"/>
              <a:gd name="connsiteY771" fmla="*/ 891331 h 6858000"/>
              <a:gd name="connsiteX772" fmla="*/ 5844807 w 7472601"/>
              <a:gd name="connsiteY772" fmla="*/ 870718 h 6858000"/>
              <a:gd name="connsiteX773" fmla="*/ 5862975 w 7472601"/>
              <a:gd name="connsiteY773" fmla="*/ 869756 h 6858000"/>
              <a:gd name="connsiteX774" fmla="*/ 5920887 w 7472601"/>
              <a:gd name="connsiteY774" fmla="*/ 865929 h 6858000"/>
              <a:gd name="connsiteX775" fmla="*/ 5504425 w 7472601"/>
              <a:gd name="connsiteY775" fmla="*/ 848067 h 6858000"/>
              <a:gd name="connsiteX776" fmla="*/ 3607114 w 7472601"/>
              <a:gd name="connsiteY776" fmla="*/ 467441 h 6858000"/>
              <a:gd name="connsiteX777" fmla="*/ 3296242 w 7472601"/>
              <a:gd name="connsiteY777" fmla="*/ 807991 h 6858000"/>
              <a:gd name="connsiteX778" fmla="*/ 3174674 w 7472601"/>
              <a:gd name="connsiteY778" fmla="*/ 919759 h 6858000"/>
              <a:gd name="connsiteX779" fmla="*/ 3042978 w 7472601"/>
              <a:gd name="connsiteY779" fmla="*/ 1054894 h 6858000"/>
              <a:gd name="connsiteX780" fmla="*/ 2968914 w 7472601"/>
              <a:gd name="connsiteY780" fmla="*/ 1133756 h 6858000"/>
              <a:gd name="connsiteX781" fmla="*/ 3103823 w 7472601"/>
              <a:gd name="connsiteY781" fmla="*/ 1026814 h 6858000"/>
              <a:gd name="connsiteX782" fmla="*/ 3607114 w 7472601"/>
              <a:gd name="connsiteY782" fmla="*/ 467441 h 6858000"/>
              <a:gd name="connsiteX783" fmla="*/ 3744487 w 7472601"/>
              <a:gd name="connsiteY783" fmla="*/ 383136 h 6858000"/>
              <a:gd name="connsiteX784" fmla="*/ 3970213 w 7472601"/>
              <a:gd name="connsiteY784" fmla="*/ 995559 h 6858000"/>
              <a:gd name="connsiteX785" fmla="*/ 3744487 w 7472601"/>
              <a:gd name="connsiteY785" fmla="*/ 383136 h 6858000"/>
              <a:gd name="connsiteX786" fmla="*/ 3624562 w 7472601"/>
              <a:gd name="connsiteY786" fmla="*/ 367041 h 6858000"/>
              <a:gd name="connsiteX787" fmla="*/ 3489712 w 7472601"/>
              <a:gd name="connsiteY787" fmla="*/ 485386 h 6858000"/>
              <a:gd name="connsiteX788" fmla="*/ 3182994 w 7472601"/>
              <a:gd name="connsiteY788" fmla="*/ 828265 h 6858000"/>
              <a:gd name="connsiteX789" fmla="*/ 2892114 w 7472601"/>
              <a:gd name="connsiteY789" fmla="*/ 1172635 h 6858000"/>
              <a:gd name="connsiteX790" fmla="*/ 3021459 w 7472601"/>
              <a:gd name="connsiteY790" fmla="*/ 1035385 h 6858000"/>
              <a:gd name="connsiteX791" fmla="*/ 3153873 w 7472601"/>
              <a:gd name="connsiteY791" fmla="*/ 898971 h 6858000"/>
              <a:gd name="connsiteX792" fmla="*/ 3276511 w 7472601"/>
              <a:gd name="connsiteY792" fmla="*/ 786423 h 6858000"/>
              <a:gd name="connsiteX793" fmla="*/ 3584154 w 7472601"/>
              <a:gd name="connsiteY793" fmla="*/ 448218 h 6858000"/>
              <a:gd name="connsiteX794" fmla="*/ 3624562 w 7472601"/>
              <a:gd name="connsiteY794" fmla="*/ 367041 h 6858000"/>
              <a:gd name="connsiteX795" fmla="*/ 3766672 w 7472601"/>
              <a:gd name="connsiteY795" fmla="*/ 359429 h 6858000"/>
              <a:gd name="connsiteX796" fmla="*/ 3996338 w 7472601"/>
              <a:gd name="connsiteY796" fmla="*/ 968237 h 6858000"/>
              <a:gd name="connsiteX797" fmla="*/ 3766672 w 7472601"/>
              <a:gd name="connsiteY797" fmla="*/ 359429 h 6858000"/>
              <a:gd name="connsiteX798" fmla="*/ 5805386 w 7472601"/>
              <a:gd name="connsiteY798" fmla="*/ 239240 h 6858000"/>
              <a:gd name="connsiteX799" fmla="*/ 5736947 w 7472601"/>
              <a:gd name="connsiteY799" fmla="*/ 261367 h 6858000"/>
              <a:gd name="connsiteX800" fmla="*/ 5427012 w 7472601"/>
              <a:gd name="connsiteY800" fmla="*/ 311272 h 6858000"/>
              <a:gd name="connsiteX801" fmla="*/ 5147818 w 7472601"/>
              <a:gd name="connsiteY801" fmla="*/ 322112 h 6858000"/>
              <a:gd name="connsiteX802" fmla="*/ 5060854 w 7472601"/>
              <a:gd name="connsiteY802" fmla="*/ 311882 h 6858000"/>
              <a:gd name="connsiteX803" fmla="*/ 4945989 w 7472601"/>
              <a:gd name="connsiteY803" fmla="*/ 300516 h 6858000"/>
              <a:gd name="connsiteX804" fmla="*/ 5410479 w 7472601"/>
              <a:gd name="connsiteY804" fmla="*/ 348434 h 6858000"/>
              <a:gd name="connsiteX805" fmla="*/ 5805386 w 7472601"/>
              <a:gd name="connsiteY805" fmla="*/ 239240 h 6858000"/>
              <a:gd name="connsiteX806" fmla="*/ 5905192 w 7472601"/>
              <a:gd name="connsiteY806" fmla="*/ 163079 h 6858000"/>
              <a:gd name="connsiteX807" fmla="*/ 5865655 w 7472601"/>
              <a:gd name="connsiteY807" fmla="*/ 171901 h 6858000"/>
              <a:gd name="connsiteX808" fmla="*/ 5259740 w 7472601"/>
              <a:gd name="connsiteY808" fmla="*/ 257013 h 6858000"/>
              <a:gd name="connsiteX809" fmla="*/ 5208466 w 7472601"/>
              <a:gd name="connsiteY809" fmla="*/ 257550 h 6858000"/>
              <a:gd name="connsiteX810" fmla="*/ 4980204 w 7472601"/>
              <a:gd name="connsiteY810" fmla="*/ 271903 h 6858000"/>
              <a:gd name="connsiteX811" fmla="*/ 5068068 w 7472601"/>
              <a:gd name="connsiteY811" fmla="*/ 282244 h 6858000"/>
              <a:gd name="connsiteX812" fmla="*/ 5153231 w 7472601"/>
              <a:gd name="connsiteY812" fmla="*/ 292240 h 6858000"/>
              <a:gd name="connsiteX813" fmla="*/ 5426491 w 7472601"/>
              <a:gd name="connsiteY813" fmla="*/ 281128 h 6858000"/>
              <a:gd name="connsiteX814" fmla="*/ 5731212 w 7472601"/>
              <a:gd name="connsiteY814" fmla="*/ 231951 h 6858000"/>
              <a:gd name="connsiteX815" fmla="*/ 5905192 w 7472601"/>
              <a:gd name="connsiteY815" fmla="*/ 163079 h 6858000"/>
              <a:gd name="connsiteX816" fmla="*/ 5944437 w 7472601"/>
              <a:gd name="connsiteY816" fmla="*/ 113829 h 6858000"/>
              <a:gd name="connsiteX817" fmla="*/ 5825032 w 7472601"/>
              <a:gd name="connsiteY817" fmla="*/ 146405 h 6858000"/>
              <a:gd name="connsiteX818" fmla="*/ 4955599 w 7472601"/>
              <a:gd name="connsiteY818" fmla="*/ 247008 h 6858000"/>
              <a:gd name="connsiteX819" fmla="*/ 5210104 w 7472601"/>
              <a:gd name="connsiteY819" fmla="*/ 228123 h 6858000"/>
              <a:gd name="connsiteX820" fmla="*/ 5261015 w 7472601"/>
              <a:gd name="connsiteY820" fmla="*/ 227087 h 6858000"/>
              <a:gd name="connsiteX821" fmla="*/ 5861181 w 7472601"/>
              <a:gd name="connsiteY821" fmla="*/ 143093 h 6858000"/>
              <a:gd name="connsiteX822" fmla="*/ 5961252 w 7472601"/>
              <a:gd name="connsiteY822" fmla="*/ 114820 h 6858000"/>
              <a:gd name="connsiteX823" fmla="*/ 5944437 w 7472601"/>
              <a:gd name="connsiteY823" fmla="*/ 113829 h 6858000"/>
              <a:gd name="connsiteX824" fmla="*/ 3882765 w 7472601"/>
              <a:gd name="connsiteY824" fmla="*/ 0 h 6858000"/>
              <a:gd name="connsiteX825" fmla="*/ 3995099 w 7472601"/>
              <a:gd name="connsiteY825" fmla="*/ 0 h 6858000"/>
              <a:gd name="connsiteX826" fmla="*/ 4163818 w 7472601"/>
              <a:gd name="connsiteY826" fmla="*/ 234104 h 6858000"/>
              <a:gd name="connsiteX827" fmla="*/ 4172099 w 7472601"/>
              <a:gd name="connsiteY827" fmla="*/ 234207 h 6858000"/>
              <a:gd name="connsiteX828" fmla="*/ 4784282 w 7472601"/>
              <a:gd name="connsiteY828" fmla="*/ 276561 h 6858000"/>
              <a:gd name="connsiteX829" fmla="*/ 4801687 w 7472601"/>
              <a:gd name="connsiteY829" fmla="*/ 267764 h 6858000"/>
              <a:gd name="connsiteX830" fmla="*/ 6082788 w 7472601"/>
              <a:gd name="connsiteY830" fmla="*/ 64119 h 6858000"/>
              <a:gd name="connsiteX831" fmla="*/ 6099442 w 7472601"/>
              <a:gd name="connsiteY831" fmla="*/ 82568 h 6858000"/>
              <a:gd name="connsiteX832" fmla="*/ 4804137 w 7472601"/>
              <a:gd name="connsiteY832" fmla="*/ 320931 h 6858000"/>
              <a:gd name="connsiteX833" fmla="*/ 4227047 w 7472601"/>
              <a:gd name="connsiteY833" fmla="*/ 313415 h 6858000"/>
              <a:gd name="connsiteX834" fmla="*/ 4346041 w 7472601"/>
              <a:gd name="connsiteY834" fmla="*/ 456086 h 6858000"/>
              <a:gd name="connsiteX835" fmla="*/ 4870967 w 7472601"/>
              <a:gd name="connsiteY835" fmla="*/ 963061 h 6858000"/>
              <a:gd name="connsiteX836" fmla="*/ 4889647 w 7472601"/>
              <a:gd name="connsiteY836" fmla="*/ 957147 h 6858000"/>
              <a:gd name="connsiteX837" fmla="*/ 5422504 w 7472601"/>
              <a:gd name="connsiteY837" fmla="*/ 805191 h 6858000"/>
              <a:gd name="connsiteX838" fmla="*/ 6087656 w 7472601"/>
              <a:gd name="connsiteY838" fmla="*/ 826703 h 6858000"/>
              <a:gd name="connsiteX839" fmla="*/ 6058717 w 7472601"/>
              <a:gd name="connsiteY839" fmla="*/ 865992 h 6858000"/>
              <a:gd name="connsiteX840" fmla="*/ 4974153 w 7472601"/>
              <a:gd name="connsiteY840" fmla="*/ 1045456 h 6858000"/>
              <a:gd name="connsiteX841" fmla="*/ 5627835 w 7472601"/>
              <a:gd name="connsiteY841" fmla="*/ 1472077 h 6858000"/>
              <a:gd name="connsiteX842" fmla="*/ 5629817 w 7472601"/>
              <a:gd name="connsiteY842" fmla="*/ 1471412 h 6858000"/>
              <a:gd name="connsiteX843" fmla="*/ 5634124 w 7472601"/>
              <a:gd name="connsiteY843" fmla="*/ 1470572 h 6858000"/>
              <a:gd name="connsiteX844" fmla="*/ 5755832 w 7472601"/>
              <a:gd name="connsiteY844" fmla="*/ 1383886 h 6858000"/>
              <a:gd name="connsiteX845" fmla="*/ 6014186 w 7472601"/>
              <a:gd name="connsiteY845" fmla="*/ 1279799 h 6858000"/>
              <a:gd name="connsiteX846" fmla="*/ 6901619 w 7472601"/>
              <a:gd name="connsiteY846" fmla="*/ 1047874 h 6858000"/>
              <a:gd name="connsiteX847" fmla="*/ 6931566 w 7472601"/>
              <a:gd name="connsiteY847" fmla="*/ 1062034 h 6858000"/>
              <a:gd name="connsiteX848" fmla="*/ 5790982 w 7472601"/>
              <a:gd name="connsiteY848" fmla="*/ 1561380 h 6858000"/>
              <a:gd name="connsiteX849" fmla="*/ 6188971 w 7472601"/>
              <a:gd name="connsiteY849" fmla="*/ 1755168 h 6858000"/>
              <a:gd name="connsiteX850" fmla="*/ 6202446 w 7472601"/>
              <a:gd name="connsiteY850" fmla="*/ 1752268 h 6858000"/>
              <a:gd name="connsiteX851" fmla="*/ 7179560 w 7472601"/>
              <a:gd name="connsiteY851" fmla="*/ 1467551 h 6858000"/>
              <a:gd name="connsiteX852" fmla="*/ 7158730 w 7472601"/>
              <a:gd name="connsiteY852" fmla="*/ 1507835 h 6858000"/>
              <a:gd name="connsiteX853" fmla="*/ 6326959 w 7472601"/>
              <a:gd name="connsiteY853" fmla="*/ 1817686 h 6858000"/>
              <a:gd name="connsiteX854" fmla="*/ 6537433 w 7472601"/>
              <a:gd name="connsiteY854" fmla="*/ 1907790 h 6858000"/>
              <a:gd name="connsiteX855" fmla="*/ 6550221 w 7472601"/>
              <a:gd name="connsiteY855" fmla="*/ 1910729 h 6858000"/>
              <a:gd name="connsiteX856" fmla="*/ 6964438 w 7472601"/>
              <a:gd name="connsiteY856" fmla="*/ 2209505 h 6858000"/>
              <a:gd name="connsiteX857" fmla="*/ 7367862 w 7472601"/>
              <a:gd name="connsiteY857" fmla="*/ 2806833 h 6858000"/>
              <a:gd name="connsiteX858" fmla="*/ 7364329 w 7472601"/>
              <a:gd name="connsiteY858" fmla="*/ 2826907 h 6858000"/>
              <a:gd name="connsiteX859" fmla="*/ 7290545 w 7472601"/>
              <a:gd name="connsiteY859" fmla="*/ 2850663 h 6858000"/>
              <a:gd name="connsiteX860" fmla="*/ 6472036 w 7472601"/>
              <a:gd name="connsiteY860" fmla="*/ 1959003 h 6858000"/>
              <a:gd name="connsiteX861" fmla="*/ 5792897 w 7472601"/>
              <a:gd name="connsiteY861" fmla="*/ 1647747 h 6858000"/>
              <a:gd name="connsiteX862" fmla="*/ 5842751 w 7472601"/>
              <a:gd name="connsiteY862" fmla="*/ 1816112 h 6858000"/>
              <a:gd name="connsiteX863" fmla="*/ 5847424 w 7472601"/>
              <a:gd name="connsiteY863" fmla="*/ 1815776 h 6858000"/>
              <a:gd name="connsiteX864" fmla="*/ 6399821 w 7472601"/>
              <a:gd name="connsiteY864" fmla="*/ 2344799 h 6858000"/>
              <a:gd name="connsiteX865" fmla="*/ 6323232 w 7472601"/>
              <a:gd name="connsiteY865" fmla="*/ 2389634 h 6858000"/>
              <a:gd name="connsiteX866" fmla="*/ 5942958 w 7472601"/>
              <a:gd name="connsiteY866" fmla="*/ 2077708 h 6858000"/>
              <a:gd name="connsiteX867" fmla="*/ 5921559 w 7472601"/>
              <a:gd name="connsiteY867" fmla="*/ 2378596 h 6858000"/>
              <a:gd name="connsiteX868" fmla="*/ 5817651 w 7472601"/>
              <a:gd name="connsiteY868" fmla="*/ 3023919 h 6858000"/>
              <a:gd name="connsiteX869" fmla="*/ 5729634 w 7472601"/>
              <a:gd name="connsiteY869" fmla="*/ 3051849 h 6858000"/>
              <a:gd name="connsiteX870" fmla="*/ 5611018 w 7472601"/>
              <a:gd name="connsiteY870" fmla="*/ 2316769 h 6858000"/>
              <a:gd name="connsiteX871" fmla="*/ 5687608 w 7472601"/>
              <a:gd name="connsiteY871" fmla="*/ 2039972 h 6858000"/>
              <a:gd name="connsiteX872" fmla="*/ 5657554 w 7472601"/>
              <a:gd name="connsiteY872" fmla="*/ 1576445 h 6858000"/>
              <a:gd name="connsiteX873" fmla="*/ 5150475 w 7472601"/>
              <a:gd name="connsiteY873" fmla="*/ 1274012 h 6858000"/>
              <a:gd name="connsiteX874" fmla="*/ 5349142 w 7472601"/>
              <a:gd name="connsiteY874" fmla="*/ 2204405 h 6858000"/>
              <a:gd name="connsiteX875" fmla="*/ 5262214 w 7472601"/>
              <a:gd name="connsiteY875" fmla="*/ 2233836 h 6858000"/>
              <a:gd name="connsiteX876" fmla="*/ 4981539 w 7472601"/>
              <a:gd name="connsiteY876" fmla="*/ 1542201 h 6858000"/>
              <a:gd name="connsiteX877" fmla="*/ 4958461 w 7472601"/>
              <a:gd name="connsiteY877" fmla="*/ 1136957 h 6858000"/>
              <a:gd name="connsiteX878" fmla="*/ 4655015 w 7472601"/>
              <a:gd name="connsiteY878" fmla="*/ 891426 h 6858000"/>
              <a:gd name="connsiteX879" fmla="*/ 4348002 w 7472601"/>
              <a:gd name="connsiteY879" fmla="*/ 2205895 h 6858000"/>
              <a:gd name="connsiteX880" fmla="*/ 4262250 w 7472601"/>
              <a:gd name="connsiteY880" fmla="*/ 2219972 h 6858000"/>
              <a:gd name="connsiteX881" fmla="*/ 4550611 w 7472601"/>
              <a:gd name="connsiteY881" fmla="*/ 817540 h 6858000"/>
              <a:gd name="connsiteX882" fmla="*/ 4564418 w 7472601"/>
              <a:gd name="connsiteY882" fmla="*/ 808293 h 6858000"/>
              <a:gd name="connsiteX883" fmla="*/ 4266388 w 7472601"/>
              <a:gd name="connsiteY883" fmla="*/ 500083 h 6858000"/>
              <a:gd name="connsiteX884" fmla="*/ 4032842 w 7472601"/>
              <a:gd name="connsiteY884" fmla="*/ 211809 h 6858000"/>
              <a:gd name="connsiteX885" fmla="*/ 3882765 w 7472601"/>
              <a:gd name="connsiteY885" fmla="*/ 0 h 6858000"/>
              <a:gd name="connsiteX886" fmla="*/ 3721337 w 7472601"/>
              <a:gd name="connsiteY886" fmla="*/ 0 h 6858000"/>
              <a:gd name="connsiteX887" fmla="*/ 3797544 w 7472601"/>
              <a:gd name="connsiteY887" fmla="*/ 0 h 6858000"/>
              <a:gd name="connsiteX888" fmla="*/ 3775734 w 7472601"/>
              <a:gd name="connsiteY888" fmla="*/ 95131 h 6858000"/>
              <a:gd name="connsiteX889" fmla="*/ 3724807 w 7472601"/>
              <a:gd name="connsiteY889" fmla="*/ 272257 h 6858000"/>
              <a:gd name="connsiteX890" fmla="*/ 3726844 w 7472601"/>
              <a:gd name="connsiteY890" fmla="*/ 282988 h 6858000"/>
              <a:gd name="connsiteX891" fmla="*/ 3742664 w 7472601"/>
              <a:gd name="connsiteY891" fmla="*/ 279918 h 6858000"/>
              <a:gd name="connsiteX892" fmla="*/ 4103910 w 7472601"/>
              <a:gd name="connsiteY892" fmla="*/ 1161917 h 6858000"/>
              <a:gd name="connsiteX893" fmla="*/ 4020269 w 7472601"/>
              <a:gd name="connsiteY893" fmla="*/ 1200406 h 6858000"/>
              <a:gd name="connsiteX894" fmla="*/ 3674882 w 7472601"/>
              <a:gd name="connsiteY894" fmla="*/ 488524 h 6858000"/>
              <a:gd name="connsiteX895" fmla="*/ 3132682 w 7472601"/>
              <a:gd name="connsiteY895" fmla="*/ 1072284 h 6858000"/>
              <a:gd name="connsiteX896" fmla="*/ 2716346 w 7472601"/>
              <a:gd name="connsiteY896" fmla="*/ 1276376 h 6858000"/>
              <a:gd name="connsiteX897" fmla="*/ 2716772 w 7472601"/>
              <a:gd name="connsiteY897" fmla="*/ 1255462 h 6858000"/>
              <a:gd name="connsiteX898" fmla="*/ 3471096 w 7472601"/>
              <a:gd name="connsiteY898" fmla="*/ 437072 h 6858000"/>
              <a:gd name="connsiteX899" fmla="*/ 3639057 w 7472601"/>
              <a:gd name="connsiteY899" fmla="*/ 286334 h 6858000"/>
              <a:gd name="connsiteX900" fmla="*/ 3640309 w 7472601"/>
              <a:gd name="connsiteY900" fmla="*/ 284664 h 6858000"/>
              <a:gd name="connsiteX901" fmla="*/ 3646022 w 7472601"/>
              <a:gd name="connsiteY901" fmla="*/ 276711 h 6858000"/>
              <a:gd name="connsiteX902" fmla="*/ 3707943 w 7472601"/>
              <a:gd name="connsiteY902" fmla="*/ 65958 h 6858000"/>
              <a:gd name="connsiteX903" fmla="*/ 3721337 w 7472601"/>
              <a:gd name="connsiteY903" fmla="*/ 0 h 6858000"/>
              <a:gd name="connsiteX904" fmla="*/ 2867960 w 7472601"/>
              <a:gd name="connsiteY904" fmla="*/ 0 h 6858000"/>
              <a:gd name="connsiteX905" fmla="*/ 2926351 w 7472601"/>
              <a:gd name="connsiteY905" fmla="*/ 0 h 6858000"/>
              <a:gd name="connsiteX906" fmla="*/ 2902823 w 7472601"/>
              <a:gd name="connsiteY906" fmla="*/ 262929 h 6858000"/>
              <a:gd name="connsiteX907" fmla="*/ 2940663 w 7472601"/>
              <a:gd name="connsiteY907" fmla="*/ 140884 h 6858000"/>
              <a:gd name="connsiteX908" fmla="*/ 2947039 w 7472601"/>
              <a:gd name="connsiteY908" fmla="*/ 122524 h 6858000"/>
              <a:gd name="connsiteX909" fmla="*/ 2984316 w 7472601"/>
              <a:gd name="connsiteY909" fmla="*/ 0 h 6858000"/>
              <a:gd name="connsiteX910" fmla="*/ 3016114 w 7472601"/>
              <a:gd name="connsiteY910" fmla="*/ 0 h 6858000"/>
              <a:gd name="connsiteX911" fmla="*/ 2979949 w 7472601"/>
              <a:gd name="connsiteY911" fmla="*/ 119274 h 6858000"/>
              <a:gd name="connsiteX912" fmla="*/ 3023879 w 7472601"/>
              <a:gd name="connsiteY912" fmla="*/ 0 h 6858000"/>
              <a:gd name="connsiteX913" fmla="*/ 3105400 w 7472601"/>
              <a:gd name="connsiteY913" fmla="*/ 0 h 6858000"/>
              <a:gd name="connsiteX914" fmla="*/ 3094669 w 7472601"/>
              <a:gd name="connsiteY914" fmla="*/ 30308 h 6858000"/>
              <a:gd name="connsiteX915" fmla="*/ 2901945 w 7472601"/>
              <a:gd name="connsiteY915" fmla="*/ 466538 h 6858000"/>
              <a:gd name="connsiteX916" fmla="*/ 2815209 w 7472601"/>
              <a:gd name="connsiteY916" fmla="*/ 497361 h 6858000"/>
              <a:gd name="connsiteX917" fmla="*/ 2844845 w 7472601"/>
              <a:gd name="connsiteY917" fmla="*/ 127638 h 6858000"/>
              <a:gd name="connsiteX918" fmla="*/ 2867960 w 7472601"/>
              <a:gd name="connsiteY918" fmla="*/ 0 h 6858000"/>
              <a:gd name="connsiteX919" fmla="*/ 1057230 w 7472601"/>
              <a:gd name="connsiteY919" fmla="*/ 0 h 6858000"/>
              <a:gd name="connsiteX920" fmla="*/ 1111003 w 7472601"/>
              <a:gd name="connsiteY920" fmla="*/ 0 h 6858000"/>
              <a:gd name="connsiteX921" fmla="*/ 1125553 w 7472601"/>
              <a:gd name="connsiteY921" fmla="*/ 52588 h 6858000"/>
              <a:gd name="connsiteX922" fmla="*/ 1304276 w 7472601"/>
              <a:gd name="connsiteY922" fmla="*/ 476275 h 6858000"/>
              <a:gd name="connsiteX923" fmla="*/ 1492066 w 7472601"/>
              <a:gd name="connsiteY923" fmla="*/ 886333 h 6858000"/>
              <a:gd name="connsiteX924" fmla="*/ 1423698 w 7472601"/>
              <a:gd name="connsiteY924" fmla="*/ 710817 h 6858000"/>
              <a:gd name="connsiteX925" fmla="*/ 1357609 w 7472601"/>
              <a:gd name="connsiteY925" fmla="*/ 532892 h 6858000"/>
              <a:gd name="connsiteX926" fmla="*/ 1309550 w 7472601"/>
              <a:gd name="connsiteY926" fmla="*/ 374031 h 6858000"/>
              <a:gd name="connsiteX927" fmla="*/ 1193673 w 7472601"/>
              <a:gd name="connsiteY927" fmla="*/ 49533 h 6858000"/>
              <a:gd name="connsiteX928" fmla="*/ 1164391 w 7472601"/>
              <a:gd name="connsiteY928" fmla="*/ 0 h 6858000"/>
              <a:gd name="connsiteX929" fmla="*/ 1200666 w 7472601"/>
              <a:gd name="connsiteY929" fmla="*/ 0 h 6858000"/>
              <a:gd name="connsiteX930" fmla="*/ 1223408 w 7472601"/>
              <a:gd name="connsiteY930" fmla="*/ 38996 h 6858000"/>
              <a:gd name="connsiteX931" fmla="*/ 1339635 w 7472601"/>
              <a:gd name="connsiteY931" fmla="*/ 365517 h 6858000"/>
              <a:gd name="connsiteX932" fmla="*/ 1387469 w 7472601"/>
              <a:gd name="connsiteY932" fmla="*/ 523079 h 6858000"/>
              <a:gd name="connsiteX933" fmla="*/ 1452685 w 7472601"/>
              <a:gd name="connsiteY933" fmla="*/ 699806 h 6858000"/>
              <a:gd name="connsiteX934" fmla="*/ 1492092 w 7472601"/>
              <a:gd name="connsiteY934" fmla="*/ 800424 h 6858000"/>
              <a:gd name="connsiteX935" fmla="*/ 1455302 w 7472601"/>
              <a:gd name="connsiteY935" fmla="*/ 632913 h 6858000"/>
              <a:gd name="connsiteX936" fmla="*/ 1222336 w 7472601"/>
              <a:gd name="connsiteY936" fmla="*/ 9480 h 6858000"/>
              <a:gd name="connsiteX937" fmla="*/ 1214634 w 7472601"/>
              <a:gd name="connsiteY937" fmla="*/ 0 h 6858000"/>
              <a:gd name="connsiteX938" fmla="*/ 1289827 w 7472601"/>
              <a:gd name="connsiteY938" fmla="*/ 0 h 6858000"/>
              <a:gd name="connsiteX939" fmla="*/ 1321076 w 7472601"/>
              <a:gd name="connsiteY939" fmla="*/ 59722 h 6858000"/>
              <a:gd name="connsiteX940" fmla="*/ 1512579 w 7472601"/>
              <a:gd name="connsiteY940" fmla="*/ 626441 h 6858000"/>
              <a:gd name="connsiteX941" fmla="*/ 1506076 w 7472601"/>
              <a:gd name="connsiteY941" fmla="*/ 1089289 h 6858000"/>
              <a:gd name="connsiteX942" fmla="*/ 1486346 w 7472601"/>
              <a:gd name="connsiteY942" fmla="*/ 1079919 h 6858000"/>
              <a:gd name="connsiteX943" fmla="*/ 1070511 w 7472601"/>
              <a:gd name="connsiteY943" fmla="*/ 48609 h 6858000"/>
              <a:gd name="connsiteX944" fmla="*/ 1057230 w 7472601"/>
              <a:gd name="connsiteY944" fmla="*/ 0 h 6858000"/>
              <a:gd name="connsiteX945" fmla="*/ 43151 w 7472601"/>
              <a:gd name="connsiteY945" fmla="*/ 0 h 6858000"/>
              <a:gd name="connsiteX946" fmla="*/ 95283 w 7472601"/>
              <a:gd name="connsiteY946" fmla="*/ 0 h 6858000"/>
              <a:gd name="connsiteX947" fmla="*/ 300708 w 7472601"/>
              <a:gd name="connsiteY947" fmla="*/ 154571 h 6858000"/>
              <a:gd name="connsiteX948" fmla="*/ 530414 w 7472601"/>
              <a:gd name="connsiteY948" fmla="*/ 354673 h 6858000"/>
              <a:gd name="connsiteX949" fmla="*/ 333785 w 7472601"/>
              <a:gd name="connsiteY949" fmla="*/ 161564 h 6858000"/>
              <a:gd name="connsiteX950" fmla="*/ 147005 w 7472601"/>
              <a:gd name="connsiteY950" fmla="*/ 0 h 6858000"/>
              <a:gd name="connsiteX951" fmla="*/ 272509 w 7472601"/>
              <a:gd name="connsiteY951" fmla="*/ 0 h 6858000"/>
              <a:gd name="connsiteX952" fmla="*/ 326276 w 7472601"/>
              <a:gd name="connsiteY952" fmla="*/ 45847 h 6858000"/>
              <a:gd name="connsiteX953" fmla="*/ 823759 w 7472601"/>
              <a:gd name="connsiteY953" fmla="*/ 574145 h 6858000"/>
              <a:gd name="connsiteX954" fmla="*/ 811254 w 7472601"/>
              <a:gd name="connsiteY954" fmla="*/ 665546 h 6858000"/>
              <a:gd name="connsiteX955" fmla="*/ 154042 w 7472601"/>
              <a:gd name="connsiteY955" fmla="*/ 261522 h 6858000"/>
              <a:gd name="connsiteX956" fmla="*/ 13550 w 7472601"/>
              <a:gd name="connsiteY956" fmla="*/ 158423 h 6858000"/>
              <a:gd name="connsiteX957" fmla="*/ 0 w 7472601"/>
              <a:gd name="connsiteY957" fmla="*/ 146618 h 6858000"/>
              <a:gd name="connsiteX958" fmla="*/ 0 w 7472601"/>
              <a:gd name="connsiteY958" fmla="*/ 59161 h 6858000"/>
              <a:gd name="connsiteX959" fmla="*/ 45427 w 7472601"/>
              <a:gd name="connsiteY959" fmla="*/ 101078 h 6858000"/>
              <a:gd name="connsiteX960" fmla="*/ 630103 w 7472601"/>
              <a:gd name="connsiteY960" fmla="*/ 485885 h 6858000"/>
              <a:gd name="connsiteX961" fmla="*/ 532040 w 7472601"/>
              <a:gd name="connsiteY961" fmla="*/ 399359 h 6858000"/>
              <a:gd name="connsiteX962" fmla="*/ 517618 w 7472601"/>
              <a:gd name="connsiteY962" fmla="*/ 385726 h 6858000"/>
              <a:gd name="connsiteX963" fmla="*/ 285074 w 7472601"/>
              <a:gd name="connsiteY963" fmla="*/ 182755 h 6858000"/>
              <a:gd name="connsiteX964" fmla="*/ 43151 w 7472601"/>
              <a:gd name="connsiteY964"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312589 w 7472601"/>
              <a:gd name="connsiteY80" fmla="*/ 5982309 h 6858000"/>
              <a:gd name="connsiteX81" fmla="*/ 7448321 w 7472601"/>
              <a:gd name="connsiteY81" fmla="*/ 6190991 h 6858000"/>
              <a:gd name="connsiteX82" fmla="*/ 7467600 w 7472601"/>
              <a:gd name="connsiteY82" fmla="*/ 6221686 h 6858000"/>
              <a:gd name="connsiteX83" fmla="*/ 7467600 w 7472601"/>
              <a:gd name="connsiteY83" fmla="*/ 6334256 h 6858000"/>
              <a:gd name="connsiteX84" fmla="*/ 7454976 w 7472601"/>
              <a:gd name="connsiteY84" fmla="*/ 6318297 h 6858000"/>
              <a:gd name="connsiteX85" fmla="*/ 1456157 w 7472601"/>
              <a:gd name="connsiteY85" fmla="*/ 5371404 h 6858000"/>
              <a:gd name="connsiteX86" fmla="*/ 1244432 w 7472601"/>
              <a:gd name="connsiteY86" fmla="*/ 5385601 h 6858000"/>
              <a:gd name="connsiteX87" fmla="*/ 973990 w 7472601"/>
              <a:gd name="connsiteY87" fmla="*/ 5424940 h 6858000"/>
              <a:gd name="connsiteX88" fmla="*/ 1103809 w 7472601"/>
              <a:gd name="connsiteY88" fmla="*/ 5433720 h 6858000"/>
              <a:gd name="connsiteX89" fmla="*/ 1123454 w 7472601"/>
              <a:gd name="connsiteY89" fmla="*/ 5435727 h 6858000"/>
              <a:gd name="connsiteX90" fmla="*/ 1737017 w 7472601"/>
              <a:gd name="connsiteY90" fmla="*/ 5452183 h 6858000"/>
              <a:gd name="connsiteX91" fmla="*/ 1824397 w 7472601"/>
              <a:gd name="connsiteY91" fmla="*/ 5447757 h 6858000"/>
              <a:gd name="connsiteX92" fmla="*/ 2070059 w 7472601"/>
              <a:gd name="connsiteY92" fmla="*/ 5441660 h 6858000"/>
              <a:gd name="connsiteX93" fmla="*/ 1456157 w 7472601"/>
              <a:gd name="connsiteY93" fmla="*/ 5371404 h 6858000"/>
              <a:gd name="connsiteX94" fmla="*/ 4988186 w 7472601"/>
              <a:gd name="connsiteY94" fmla="*/ 5216467 h 6858000"/>
              <a:gd name="connsiteX95" fmla="*/ 4777334 w 7472601"/>
              <a:gd name="connsiteY95" fmla="*/ 5406072 h 6858000"/>
              <a:gd name="connsiteX96" fmla="*/ 4718341 w 7472601"/>
              <a:gd name="connsiteY96" fmla="*/ 5468043 h 6858000"/>
              <a:gd name="connsiteX97" fmla="*/ 4604655 w 7472601"/>
              <a:gd name="connsiteY97" fmla="*/ 5583434 h 6858000"/>
              <a:gd name="connsiteX98" fmla="*/ 4565074 w 7472601"/>
              <a:gd name="connsiteY98" fmla="*/ 5618550 h 6858000"/>
              <a:gd name="connsiteX99" fmla="*/ 4988186 w 7472601"/>
              <a:gd name="connsiteY99" fmla="*/ 5216467 h 6858000"/>
              <a:gd name="connsiteX100" fmla="*/ 4978032 w 7472601"/>
              <a:gd name="connsiteY100" fmla="*/ 5183809 h 6858000"/>
              <a:gd name="connsiteX101" fmla="*/ 4463413 w 7472601"/>
              <a:gd name="connsiteY101" fmla="*/ 5615162 h 6858000"/>
              <a:gd name="connsiteX102" fmla="*/ 4358134 w 7472601"/>
              <a:gd name="connsiteY102" fmla="*/ 5742791 h 6858000"/>
              <a:gd name="connsiteX103" fmla="*/ 4376219 w 7472601"/>
              <a:gd name="connsiteY103" fmla="*/ 5729027 h 6858000"/>
              <a:gd name="connsiteX104" fmla="*/ 4582340 w 7472601"/>
              <a:gd name="connsiteY104" fmla="*/ 5561037 h 6858000"/>
              <a:gd name="connsiteX105" fmla="*/ 4694684 w 7472601"/>
              <a:gd name="connsiteY105" fmla="*/ 5447098 h 6858000"/>
              <a:gd name="connsiteX106" fmla="*/ 4754123 w 7472601"/>
              <a:gd name="connsiteY106" fmla="*/ 5384643 h 6858000"/>
              <a:gd name="connsiteX107" fmla="*/ 4978032 w 7472601"/>
              <a:gd name="connsiteY107" fmla="*/ 5183809 h 6858000"/>
              <a:gd name="connsiteX108" fmla="*/ 1903353 w 7472601"/>
              <a:gd name="connsiteY108" fmla="*/ 5044827 h 6858000"/>
              <a:gd name="connsiteX109" fmla="*/ 1936931 w 7472601"/>
              <a:gd name="connsiteY109" fmla="*/ 5093954 h 6858000"/>
              <a:gd name="connsiteX110" fmla="*/ 2195868 w 7472601"/>
              <a:gd name="connsiteY110" fmla="*/ 5396574 h 6858000"/>
              <a:gd name="connsiteX111" fmla="*/ 2088852 w 7472601"/>
              <a:gd name="connsiteY111" fmla="*/ 5166123 h 6858000"/>
              <a:gd name="connsiteX112" fmla="*/ 1958241 w 7472601"/>
              <a:gd name="connsiteY112" fmla="*/ 5067955 h 6858000"/>
              <a:gd name="connsiteX113" fmla="*/ 1903353 w 7472601"/>
              <a:gd name="connsiteY113" fmla="*/ 5044827 h 6858000"/>
              <a:gd name="connsiteX114" fmla="*/ 1979378 w 7472601"/>
              <a:gd name="connsiteY114" fmla="*/ 4769504 h 6858000"/>
              <a:gd name="connsiteX115" fmla="*/ 2882120 w 7472601"/>
              <a:gd name="connsiteY115" fmla="*/ 5064547 h 6858000"/>
              <a:gd name="connsiteX116" fmla="*/ 2793103 w 7472601"/>
              <a:gd name="connsiteY116" fmla="*/ 5039699 h 6858000"/>
              <a:gd name="connsiteX117" fmla="*/ 2770041 w 7472601"/>
              <a:gd name="connsiteY117" fmla="*/ 5033634 h 6858000"/>
              <a:gd name="connsiteX118" fmla="*/ 1979378 w 7472601"/>
              <a:gd name="connsiteY118" fmla="*/ 4769504 h 6858000"/>
              <a:gd name="connsiteX119" fmla="*/ 1927410 w 7472601"/>
              <a:gd name="connsiteY119" fmla="*/ 4716164 h 6858000"/>
              <a:gd name="connsiteX120" fmla="*/ 1959587 w 7472601"/>
              <a:gd name="connsiteY120" fmla="*/ 4728849 h 6858000"/>
              <a:gd name="connsiteX121" fmla="*/ 2777707 w 7472601"/>
              <a:gd name="connsiteY121" fmla="*/ 5003991 h 6858000"/>
              <a:gd name="connsiteX122" fmla="*/ 2800768 w 7472601"/>
              <a:gd name="connsiteY122" fmla="*/ 5010056 h 6858000"/>
              <a:gd name="connsiteX123" fmla="*/ 2879408 w 7472601"/>
              <a:gd name="connsiteY123" fmla="*/ 5031590 h 6858000"/>
              <a:gd name="connsiteX124" fmla="*/ 2862295 w 7472601"/>
              <a:gd name="connsiteY124" fmla="*/ 5022958 h 6858000"/>
              <a:gd name="connsiteX125" fmla="*/ 2813343 w 7472601"/>
              <a:gd name="connsiteY125" fmla="*/ 4998369 h 6858000"/>
              <a:gd name="connsiteX126" fmla="*/ 2646245 w 7472601"/>
              <a:gd name="connsiteY126" fmla="*/ 4930999 h 6858000"/>
              <a:gd name="connsiteX127" fmla="*/ 1999243 w 7472601"/>
              <a:gd name="connsiteY127" fmla="*/ 4730524 h 6858000"/>
              <a:gd name="connsiteX128" fmla="*/ 1979527 w 7472601"/>
              <a:gd name="connsiteY128" fmla="*/ 4726651 h 6858000"/>
              <a:gd name="connsiteX129" fmla="*/ 1927410 w 7472601"/>
              <a:gd name="connsiteY129" fmla="*/ 4716164 h 6858000"/>
              <a:gd name="connsiteX130" fmla="*/ 1997014 w 7472601"/>
              <a:gd name="connsiteY130" fmla="*/ 4698007 h 6858000"/>
              <a:gd name="connsiteX131" fmla="*/ 2005458 w 7472601"/>
              <a:gd name="connsiteY131" fmla="*/ 4699540 h 6858000"/>
              <a:gd name="connsiteX132" fmla="*/ 2657186 w 7472601"/>
              <a:gd name="connsiteY132" fmla="*/ 4901687 h 6858000"/>
              <a:gd name="connsiteX133" fmla="*/ 2826662 w 7472601"/>
              <a:gd name="connsiteY133" fmla="*/ 4970362 h 6858000"/>
              <a:gd name="connsiteX134" fmla="*/ 2876100 w 7472601"/>
              <a:gd name="connsiteY134" fmla="*/ 4995397 h 6858000"/>
              <a:gd name="connsiteX135" fmla="*/ 3042600 w 7472601"/>
              <a:gd name="connsiteY135" fmla="*/ 5059532 h 6858000"/>
              <a:gd name="connsiteX136" fmla="*/ 1997014 w 7472601"/>
              <a:gd name="connsiteY136" fmla="*/ 4698007 h 6858000"/>
              <a:gd name="connsiteX137" fmla="*/ 2305292 w 7472601"/>
              <a:gd name="connsiteY137" fmla="*/ 4219492 h 6858000"/>
              <a:gd name="connsiteX138" fmla="*/ 3360922 w 7472601"/>
              <a:gd name="connsiteY138" fmla="*/ 4529373 h 6858000"/>
              <a:gd name="connsiteX139" fmla="*/ 3492420 w 7472601"/>
              <a:gd name="connsiteY139" fmla="*/ 4510145 h 6858000"/>
              <a:gd name="connsiteX140" fmla="*/ 3364086 w 7472601"/>
              <a:gd name="connsiteY140" fmla="*/ 4480340 h 6858000"/>
              <a:gd name="connsiteX141" fmla="*/ 3225818 w 7472601"/>
              <a:gd name="connsiteY141" fmla="*/ 4411822 h 6858000"/>
              <a:gd name="connsiteX142" fmla="*/ 3129696 w 7472601"/>
              <a:gd name="connsiteY142" fmla="*/ 4360704 h 6858000"/>
              <a:gd name="connsiteX143" fmla="*/ 2814545 w 7472601"/>
              <a:gd name="connsiteY143" fmla="*/ 4282955 h 6858000"/>
              <a:gd name="connsiteX144" fmla="*/ 2305292 w 7472601"/>
              <a:gd name="connsiteY144" fmla="*/ 4219492 h 6858000"/>
              <a:gd name="connsiteX145" fmla="*/ 2626982 w 7472601"/>
              <a:gd name="connsiteY145" fmla="*/ 4206450 h 6858000"/>
              <a:gd name="connsiteX146" fmla="*/ 2490617 w 7472601"/>
              <a:gd name="connsiteY146" fmla="*/ 4206951 h 6858000"/>
              <a:gd name="connsiteX147" fmla="*/ 2819869 w 7472601"/>
              <a:gd name="connsiteY147" fmla="*/ 4252936 h 6858000"/>
              <a:gd name="connsiteX148" fmla="*/ 3143018 w 7472601"/>
              <a:gd name="connsiteY148" fmla="*/ 4332698 h 6858000"/>
              <a:gd name="connsiteX149" fmla="*/ 3241520 w 7472601"/>
              <a:gd name="connsiteY149" fmla="*/ 4385112 h 6858000"/>
              <a:gd name="connsiteX150" fmla="*/ 3374575 w 7472601"/>
              <a:gd name="connsiteY150" fmla="*/ 4451517 h 6858000"/>
              <a:gd name="connsiteX151" fmla="*/ 3505221 w 7472601"/>
              <a:gd name="connsiteY151" fmla="*/ 4480757 h 6858000"/>
              <a:gd name="connsiteX152" fmla="*/ 2626982 w 7472601"/>
              <a:gd name="connsiteY152" fmla="*/ 4206450 h 6858000"/>
              <a:gd name="connsiteX153" fmla="*/ 1310106 w 7472601"/>
              <a:gd name="connsiteY153" fmla="*/ 3943217 h 6858000"/>
              <a:gd name="connsiteX154" fmla="*/ 854994 w 7472601"/>
              <a:gd name="connsiteY154" fmla="*/ 4399136 h 6858000"/>
              <a:gd name="connsiteX155" fmla="*/ 742462 w 7472601"/>
              <a:gd name="connsiteY155" fmla="*/ 4594648 h 6858000"/>
              <a:gd name="connsiteX156" fmla="*/ 820602 w 7472601"/>
              <a:gd name="connsiteY156" fmla="*/ 4485915 h 6858000"/>
              <a:gd name="connsiteX157" fmla="*/ 878295 w 7472601"/>
              <a:gd name="connsiteY157" fmla="*/ 4403594 h 6858000"/>
              <a:gd name="connsiteX158" fmla="*/ 1240607 w 7472601"/>
              <a:gd name="connsiteY158" fmla="*/ 4010401 h 6858000"/>
              <a:gd name="connsiteX159" fmla="*/ 1310106 w 7472601"/>
              <a:gd name="connsiteY159" fmla="*/ 3943217 h 6858000"/>
              <a:gd name="connsiteX160" fmla="*/ 1423113 w 7472601"/>
              <a:gd name="connsiteY160" fmla="*/ 3874565 h 6858000"/>
              <a:gd name="connsiteX161" fmla="*/ 1260565 w 7472601"/>
              <a:gd name="connsiteY161" fmla="*/ 4031982 h 6858000"/>
              <a:gd name="connsiteX162" fmla="*/ 901900 w 7472601"/>
              <a:gd name="connsiteY162" fmla="*/ 4421236 h 6858000"/>
              <a:gd name="connsiteX163" fmla="*/ 845044 w 7472601"/>
              <a:gd name="connsiteY163" fmla="*/ 4502436 h 6858000"/>
              <a:gd name="connsiteX164" fmla="*/ 685926 w 7472601"/>
              <a:gd name="connsiteY164" fmla="*/ 4703069 h 6858000"/>
              <a:gd name="connsiteX165" fmla="*/ 684248 w 7472601"/>
              <a:gd name="connsiteY165" fmla="*/ 4706721 h 6858000"/>
              <a:gd name="connsiteX166" fmla="*/ 1423113 w 7472601"/>
              <a:gd name="connsiteY166" fmla="*/ 3874565 h 6858000"/>
              <a:gd name="connsiteX167" fmla="*/ 3316479 w 7472601"/>
              <a:gd name="connsiteY167" fmla="*/ 3872136 h 6858000"/>
              <a:gd name="connsiteX168" fmla="*/ 3546806 w 7472601"/>
              <a:gd name="connsiteY168" fmla="*/ 4356139 h 6858000"/>
              <a:gd name="connsiteX169" fmla="*/ 3364433 w 7472601"/>
              <a:gd name="connsiteY169" fmla="*/ 3953121 h 6858000"/>
              <a:gd name="connsiteX170" fmla="*/ 3316479 w 7472601"/>
              <a:gd name="connsiteY170" fmla="*/ 3872136 h 6858000"/>
              <a:gd name="connsiteX171" fmla="*/ 3291335 w 7472601"/>
              <a:gd name="connsiteY171" fmla="*/ 3767420 h 6858000"/>
              <a:gd name="connsiteX172" fmla="*/ 3390805 w 7472601"/>
              <a:gd name="connsiteY172" fmla="*/ 3937163 h 6858000"/>
              <a:gd name="connsiteX173" fmla="*/ 3579062 w 7472601"/>
              <a:gd name="connsiteY173" fmla="*/ 4359040 h 6858000"/>
              <a:gd name="connsiteX174" fmla="*/ 3467355 w 7472601"/>
              <a:gd name="connsiteY174" fmla="*/ 3988130 h 6858000"/>
              <a:gd name="connsiteX175" fmla="*/ 3310753 w 7472601"/>
              <a:gd name="connsiteY175" fmla="*/ 3787140 h 6858000"/>
              <a:gd name="connsiteX176" fmla="*/ 3291335 w 7472601"/>
              <a:gd name="connsiteY176" fmla="*/ 3767420 h 6858000"/>
              <a:gd name="connsiteX177" fmla="*/ 1635889 w 7472601"/>
              <a:gd name="connsiteY177" fmla="*/ 3709494 h 6858000"/>
              <a:gd name="connsiteX178" fmla="*/ 1634800 w 7472601"/>
              <a:gd name="connsiteY178" fmla="*/ 3731111 h 6858000"/>
              <a:gd name="connsiteX179" fmla="*/ 1635889 w 7472601"/>
              <a:gd name="connsiteY179" fmla="*/ 3709494 h 6858000"/>
              <a:gd name="connsiteX180" fmla="*/ 1510397 w 7472601"/>
              <a:gd name="connsiteY180" fmla="*/ 3684705 h 6858000"/>
              <a:gd name="connsiteX181" fmla="*/ 1146550 w 7472601"/>
              <a:gd name="connsiteY181" fmla="*/ 3802012 h 6858000"/>
              <a:gd name="connsiteX182" fmla="*/ 698834 w 7472601"/>
              <a:gd name="connsiteY182" fmla="*/ 3952272 h 6858000"/>
              <a:gd name="connsiteX183" fmla="*/ 34256 w 7472601"/>
              <a:gd name="connsiteY183" fmla="*/ 4347603 h 6858000"/>
              <a:gd name="connsiteX184" fmla="*/ 527241 w 7472601"/>
              <a:gd name="connsiteY184" fmla="*/ 4065078 h 6858000"/>
              <a:gd name="connsiteX185" fmla="*/ 1510397 w 7472601"/>
              <a:gd name="connsiteY185" fmla="*/ 3684705 h 6858000"/>
              <a:gd name="connsiteX186" fmla="*/ 1313114 w 7472601"/>
              <a:gd name="connsiteY186" fmla="*/ 3655216 h 6858000"/>
              <a:gd name="connsiteX187" fmla="*/ 1109304 w 7472601"/>
              <a:gd name="connsiteY187" fmla="*/ 3669030 h 6858000"/>
              <a:gd name="connsiteX188" fmla="*/ 8129 w 7472601"/>
              <a:gd name="connsiteY188" fmla="*/ 4330519 h 6858000"/>
              <a:gd name="connsiteX189" fmla="*/ 687572 w 7472601"/>
              <a:gd name="connsiteY189" fmla="*/ 3925629 h 6858000"/>
              <a:gd name="connsiteX190" fmla="*/ 1138365 w 7472601"/>
              <a:gd name="connsiteY190" fmla="*/ 3774515 h 6858000"/>
              <a:gd name="connsiteX191" fmla="*/ 1505579 w 7472601"/>
              <a:gd name="connsiteY191" fmla="*/ 3655526 h 6858000"/>
              <a:gd name="connsiteX192" fmla="*/ 1313114 w 7472601"/>
              <a:gd name="connsiteY192" fmla="*/ 3655216 h 6858000"/>
              <a:gd name="connsiteX193" fmla="*/ 3655073 w 7472601"/>
              <a:gd name="connsiteY193" fmla="*/ 3650884 h 6858000"/>
              <a:gd name="connsiteX194" fmla="*/ 3989938 w 7472601"/>
              <a:gd name="connsiteY194" fmla="*/ 3991685 h 6858000"/>
              <a:gd name="connsiteX195" fmla="*/ 4393907 w 7472601"/>
              <a:gd name="connsiteY195" fmla="*/ 4261258 h 6858000"/>
              <a:gd name="connsiteX196" fmla="*/ 4648051 w 7472601"/>
              <a:gd name="connsiteY196" fmla="*/ 4374051 h 6858000"/>
              <a:gd name="connsiteX197" fmla="*/ 4383389 w 7472601"/>
              <a:gd name="connsiteY197" fmla="*/ 4184369 h 6858000"/>
              <a:gd name="connsiteX198" fmla="*/ 4165508 w 7472601"/>
              <a:gd name="connsiteY198" fmla="*/ 4035196 h 6858000"/>
              <a:gd name="connsiteX199" fmla="*/ 4068162 w 7472601"/>
              <a:gd name="connsiteY199" fmla="*/ 3953394 h 6858000"/>
              <a:gd name="connsiteX200" fmla="*/ 3981416 w 7472601"/>
              <a:gd name="connsiteY200" fmla="*/ 3880482 h 6858000"/>
              <a:gd name="connsiteX201" fmla="*/ 3800147 w 7472601"/>
              <a:gd name="connsiteY201" fmla="*/ 3749872 h 6858000"/>
              <a:gd name="connsiteX202" fmla="*/ 3655073 w 7472601"/>
              <a:gd name="connsiteY202" fmla="*/ 3650884 h 6858000"/>
              <a:gd name="connsiteX203" fmla="*/ 3670252 w 7472601"/>
              <a:gd name="connsiteY203" fmla="*/ 3622798 h 6858000"/>
              <a:gd name="connsiteX204" fmla="*/ 3817258 w 7472601"/>
              <a:gd name="connsiteY204" fmla="*/ 3723577 h 6858000"/>
              <a:gd name="connsiteX205" fmla="*/ 4000461 w 7472601"/>
              <a:gd name="connsiteY205" fmla="*/ 3855966 h 6858000"/>
              <a:gd name="connsiteX206" fmla="*/ 4088180 w 7472601"/>
              <a:gd name="connsiteY206" fmla="*/ 3929774 h 6858000"/>
              <a:gd name="connsiteX207" fmla="*/ 4184555 w 7472601"/>
              <a:gd name="connsiteY207" fmla="*/ 4010683 h 6858000"/>
              <a:gd name="connsiteX208" fmla="*/ 4399563 w 7472601"/>
              <a:gd name="connsiteY208" fmla="*/ 4158106 h 6858000"/>
              <a:gd name="connsiteX209" fmla="*/ 4684469 w 7472601"/>
              <a:gd name="connsiteY209" fmla="*/ 4364680 h 6858000"/>
              <a:gd name="connsiteX210" fmla="*/ 4690271 w 7472601"/>
              <a:gd name="connsiteY210" fmla="*/ 4370034 h 6858000"/>
              <a:gd name="connsiteX211" fmla="*/ 4136093 w 7472601"/>
              <a:gd name="connsiteY211" fmla="*/ 3858466 h 6858000"/>
              <a:gd name="connsiteX212" fmla="*/ 3670252 w 7472601"/>
              <a:gd name="connsiteY212" fmla="*/ 3622798 h 6858000"/>
              <a:gd name="connsiteX213" fmla="*/ 4440129 w 7472601"/>
              <a:gd name="connsiteY213" fmla="*/ 3448571 h 6858000"/>
              <a:gd name="connsiteX214" fmla="*/ 4856525 w 7472601"/>
              <a:gd name="connsiteY214" fmla="*/ 3915351 h 6858000"/>
              <a:gd name="connsiteX215" fmla="*/ 5059055 w 7472601"/>
              <a:gd name="connsiteY215" fmla="*/ 4108918 h 6858000"/>
              <a:gd name="connsiteX216" fmla="*/ 5290070 w 7472601"/>
              <a:gd name="connsiteY216" fmla="*/ 4263619 h 6858000"/>
              <a:gd name="connsiteX217" fmla="*/ 4834991 w 7472601"/>
              <a:gd name="connsiteY217" fmla="*/ 3830985 h 6858000"/>
              <a:gd name="connsiteX218" fmla="*/ 4440129 w 7472601"/>
              <a:gd name="connsiteY218" fmla="*/ 3448571 h 6858000"/>
              <a:gd name="connsiteX219" fmla="*/ 4441737 w 7472601"/>
              <a:gd name="connsiteY219" fmla="*/ 3399734 h 6858000"/>
              <a:gd name="connsiteX220" fmla="*/ 4431236 w 7472601"/>
              <a:gd name="connsiteY220" fmla="*/ 3400954 h 6858000"/>
              <a:gd name="connsiteX221" fmla="*/ 4557150 w 7472601"/>
              <a:gd name="connsiteY221" fmla="*/ 3510023 h 6858000"/>
              <a:gd name="connsiteX222" fmla="*/ 4856936 w 7472601"/>
              <a:gd name="connsiteY222" fmla="*/ 3809146 h 6858000"/>
              <a:gd name="connsiteX223" fmla="*/ 5111996 w 7472601"/>
              <a:gd name="connsiteY223" fmla="*/ 4065759 h 6858000"/>
              <a:gd name="connsiteX224" fmla="*/ 5388878 w 7472601"/>
              <a:gd name="connsiteY224" fmla="*/ 4300185 h 6858000"/>
              <a:gd name="connsiteX225" fmla="*/ 5425556 w 7472601"/>
              <a:gd name="connsiteY225" fmla="*/ 4308967 h 6858000"/>
              <a:gd name="connsiteX226" fmla="*/ 4943646 w 7472601"/>
              <a:gd name="connsiteY226" fmla="*/ 3822916 h 6858000"/>
              <a:gd name="connsiteX227" fmla="*/ 4594837 w 7472601"/>
              <a:gd name="connsiteY227" fmla="*/ 3532274 h 6858000"/>
              <a:gd name="connsiteX228" fmla="*/ 4441737 w 7472601"/>
              <a:gd name="connsiteY228" fmla="*/ 3399734 h 6858000"/>
              <a:gd name="connsiteX229" fmla="*/ 5425834 w 7472601"/>
              <a:gd name="connsiteY229" fmla="*/ 3162785 h 6858000"/>
              <a:gd name="connsiteX230" fmla="*/ 5401644 w 7472601"/>
              <a:gd name="connsiteY230" fmla="*/ 3617847 h 6858000"/>
              <a:gd name="connsiteX231" fmla="*/ 5467256 w 7472601"/>
              <a:gd name="connsiteY231" fmla="*/ 4175494 h 6858000"/>
              <a:gd name="connsiteX232" fmla="*/ 5448069 w 7472601"/>
              <a:gd name="connsiteY232" fmla="*/ 3567554 h 6858000"/>
              <a:gd name="connsiteX233" fmla="*/ 5425834 w 7472601"/>
              <a:gd name="connsiteY233" fmla="*/ 3162785 h 6858000"/>
              <a:gd name="connsiteX234" fmla="*/ 1318687 w 7472601"/>
              <a:gd name="connsiteY234" fmla="*/ 3113840 h 6858000"/>
              <a:gd name="connsiteX235" fmla="*/ 1066793 w 7472601"/>
              <a:gd name="connsiteY235" fmla="*/ 3212171 h 6858000"/>
              <a:gd name="connsiteX236" fmla="*/ 993319 w 7472601"/>
              <a:gd name="connsiteY236" fmla="*/ 3247648 h 6858000"/>
              <a:gd name="connsiteX237" fmla="*/ 853081 w 7472601"/>
              <a:gd name="connsiteY237" fmla="*/ 3312410 h 6858000"/>
              <a:gd name="connsiteX238" fmla="*/ 805957 w 7472601"/>
              <a:gd name="connsiteY238" fmla="*/ 3330443 h 6858000"/>
              <a:gd name="connsiteX239" fmla="*/ 1318687 w 7472601"/>
              <a:gd name="connsiteY239" fmla="*/ 3113840 h 6858000"/>
              <a:gd name="connsiteX240" fmla="*/ 5453702 w 7472601"/>
              <a:gd name="connsiteY240" fmla="*/ 3090882 h 6858000"/>
              <a:gd name="connsiteX241" fmla="*/ 5480135 w 7472601"/>
              <a:gd name="connsiteY241" fmla="*/ 3565802 h 6858000"/>
              <a:gd name="connsiteX242" fmla="*/ 5499023 w 7472601"/>
              <a:gd name="connsiteY242" fmla="*/ 4166310 h 6858000"/>
              <a:gd name="connsiteX243" fmla="*/ 5547022 w 7472601"/>
              <a:gd name="connsiteY243" fmla="*/ 3607838 h 6858000"/>
              <a:gd name="connsiteX244" fmla="*/ 5515964 w 7472601"/>
              <a:gd name="connsiteY244" fmla="*/ 3378541 h 6858000"/>
              <a:gd name="connsiteX245" fmla="*/ 5453702 w 7472601"/>
              <a:gd name="connsiteY245" fmla="*/ 3090882 h 6858000"/>
              <a:gd name="connsiteX246" fmla="*/ 1238695 w 7472601"/>
              <a:gd name="connsiteY246" fmla="*/ 3076820 h 6858000"/>
              <a:gd name="connsiteX247" fmla="*/ 716371 w 7472601"/>
              <a:gd name="connsiteY247" fmla="*/ 3293249 h 6858000"/>
              <a:gd name="connsiteX248" fmla="*/ 579522 w 7472601"/>
              <a:gd name="connsiteY248" fmla="*/ 3371759 h 6858000"/>
              <a:gd name="connsiteX249" fmla="*/ 600288 w 7472601"/>
              <a:gd name="connsiteY249" fmla="*/ 3365555 h 6858000"/>
              <a:gd name="connsiteX250" fmla="*/ 840692 w 7472601"/>
              <a:gd name="connsiteY250" fmla="*/ 3284921 h 6858000"/>
              <a:gd name="connsiteX251" fmla="*/ 979248 w 7472601"/>
              <a:gd name="connsiteY251" fmla="*/ 3221003 h 6858000"/>
              <a:gd name="connsiteX252" fmla="*/ 1053282 w 7472601"/>
              <a:gd name="connsiteY252" fmla="*/ 3185247 h 6858000"/>
              <a:gd name="connsiteX253" fmla="*/ 1320603 w 7472601"/>
              <a:gd name="connsiteY253" fmla="*/ 3081281 h 6858000"/>
              <a:gd name="connsiteX254" fmla="*/ 1238695 w 7472601"/>
              <a:gd name="connsiteY254" fmla="*/ 3076820 h 6858000"/>
              <a:gd name="connsiteX255" fmla="*/ 5425627 w 7472601"/>
              <a:gd name="connsiteY255" fmla="*/ 2954192 h 6858000"/>
              <a:gd name="connsiteX256" fmla="*/ 5470770 w 7472601"/>
              <a:gd name="connsiteY256" fmla="*/ 3005435 h 6858000"/>
              <a:gd name="connsiteX257" fmla="*/ 5519779 w 7472601"/>
              <a:gd name="connsiteY257" fmla="*/ 4359223 h 6858000"/>
              <a:gd name="connsiteX258" fmla="*/ 5520293 w 7472601"/>
              <a:gd name="connsiteY258" fmla="*/ 4360602 h 6858000"/>
              <a:gd name="connsiteX259" fmla="*/ 5767221 w 7472601"/>
              <a:gd name="connsiteY259" fmla="*/ 4665564 h 6858000"/>
              <a:gd name="connsiteX260" fmla="*/ 6937169 w 7472601"/>
              <a:gd name="connsiteY260" fmla="*/ 4815941 h 6858000"/>
              <a:gd name="connsiteX261" fmla="*/ 6953922 w 7472601"/>
              <a:gd name="connsiteY261" fmla="*/ 4890068 h 6858000"/>
              <a:gd name="connsiteX262" fmla="*/ 6071359 w 7472601"/>
              <a:gd name="connsiteY262" fmla="*/ 4770770 h 6858000"/>
              <a:gd name="connsiteX263" fmla="*/ 6038839 w 7472601"/>
              <a:gd name="connsiteY263" fmla="*/ 4764474 h 6858000"/>
              <a:gd name="connsiteX264" fmla="*/ 6038706 w 7472601"/>
              <a:gd name="connsiteY264" fmla="*/ 4763847 h 6858000"/>
              <a:gd name="connsiteX265" fmla="*/ 6037784 w 7472601"/>
              <a:gd name="connsiteY265" fmla="*/ 4764270 h 6858000"/>
              <a:gd name="connsiteX266" fmla="*/ 6038839 w 7472601"/>
              <a:gd name="connsiteY266" fmla="*/ 4764474 h 6858000"/>
              <a:gd name="connsiteX267" fmla="*/ 6040338 w 7472601"/>
              <a:gd name="connsiteY267" fmla="*/ 4771418 h 6858000"/>
              <a:gd name="connsiteX268" fmla="*/ 6024488 w 7472601"/>
              <a:gd name="connsiteY268" fmla="*/ 4809903 h 6858000"/>
              <a:gd name="connsiteX269" fmla="*/ 5599771 w 7472601"/>
              <a:gd name="connsiteY269" fmla="*/ 5509652 h 6858000"/>
              <a:gd name="connsiteX270" fmla="*/ 5548843 w 7472601"/>
              <a:gd name="connsiteY270" fmla="*/ 5563845 h 6858000"/>
              <a:gd name="connsiteX271" fmla="*/ 5940952 w 7472601"/>
              <a:gd name="connsiteY271" fmla="*/ 6250028 h 6858000"/>
              <a:gd name="connsiteX272" fmla="*/ 6043441 w 7472601"/>
              <a:gd name="connsiteY272" fmla="*/ 6665847 h 6858000"/>
              <a:gd name="connsiteX273" fmla="*/ 6093432 w 7472601"/>
              <a:gd name="connsiteY273" fmla="*/ 6858000 h 6858000"/>
              <a:gd name="connsiteX274" fmla="*/ 6034344 w 7472601"/>
              <a:gd name="connsiteY274" fmla="*/ 6858000 h 6858000"/>
              <a:gd name="connsiteX275" fmla="*/ 6026679 w 7472601"/>
              <a:gd name="connsiteY275" fmla="*/ 6836959 h 6858000"/>
              <a:gd name="connsiteX276" fmla="*/ 5800441 w 7472601"/>
              <a:gd name="connsiteY276" fmla="*/ 6335286 h 6858000"/>
              <a:gd name="connsiteX277" fmla="*/ 5526562 w 7472601"/>
              <a:gd name="connsiteY277" fmla="*/ 5705388 h 6858000"/>
              <a:gd name="connsiteX278" fmla="*/ 5519640 w 7472601"/>
              <a:gd name="connsiteY278" fmla="*/ 5683774 h 6858000"/>
              <a:gd name="connsiteX279" fmla="*/ 5844559 w 7472601"/>
              <a:gd name="connsiteY279" fmla="*/ 6553349 h 6858000"/>
              <a:gd name="connsiteX280" fmla="*/ 5975994 w 7472601"/>
              <a:gd name="connsiteY280" fmla="*/ 6858000 h 6858000"/>
              <a:gd name="connsiteX281" fmla="*/ 5898547 w 7472601"/>
              <a:gd name="connsiteY281" fmla="*/ 6858000 h 6858000"/>
              <a:gd name="connsiteX282" fmla="*/ 5682041 w 7472601"/>
              <a:gd name="connsiteY282" fmla="*/ 6355860 h 6858000"/>
              <a:gd name="connsiteX283" fmla="*/ 5461758 w 7472601"/>
              <a:gd name="connsiteY283" fmla="*/ 5820220 h 6858000"/>
              <a:gd name="connsiteX284" fmla="*/ 5237282 w 7472601"/>
              <a:gd name="connsiteY284" fmla="*/ 6579086 h 6858000"/>
              <a:gd name="connsiteX285" fmla="*/ 5115009 w 7472601"/>
              <a:gd name="connsiteY285" fmla="*/ 6858000 h 6858000"/>
              <a:gd name="connsiteX286" fmla="*/ 5028074 w 7472601"/>
              <a:gd name="connsiteY286" fmla="*/ 6858000 h 6858000"/>
              <a:gd name="connsiteX287" fmla="*/ 5079508 w 7472601"/>
              <a:gd name="connsiteY287" fmla="*/ 6749074 h 6858000"/>
              <a:gd name="connsiteX288" fmla="*/ 5371846 w 7472601"/>
              <a:gd name="connsiteY288" fmla="*/ 5924413 h 6858000"/>
              <a:gd name="connsiteX289" fmla="*/ 5270512 w 7472601"/>
              <a:gd name="connsiteY289" fmla="*/ 6138975 h 6858000"/>
              <a:gd name="connsiteX290" fmla="*/ 5062409 w 7472601"/>
              <a:gd name="connsiteY290" fmla="*/ 6653544 h 6858000"/>
              <a:gd name="connsiteX291" fmla="*/ 5036628 w 7472601"/>
              <a:gd name="connsiteY291" fmla="*/ 6754247 h 6858000"/>
              <a:gd name="connsiteX292" fmla="*/ 5009112 w 7472601"/>
              <a:gd name="connsiteY292" fmla="*/ 6858000 h 6858000"/>
              <a:gd name="connsiteX293" fmla="*/ 4976679 w 7472601"/>
              <a:gd name="connsiteY293" fmla="*/ 6858000 h 6858000"/>
              <a:gd name="connsiteX294" fmla="*/ 5006537 w 7472601"/>
              <a:gd name="connsiteY294" fmla="*/ 6747068 h 6858000"/>
              <a:gd name="connsiteX295" fmla="*/ 5032723 w 7472601"/>
              <a:gd name="connsiteY295" fmla="*/ 6644957 h 6858000"/>
              <a:gd name="connsiteX296" fmla="*/ 5242949 w 7472601"/>
              <a:gd name="connsiteY296" fmla="*/ 6125175 h 6858000"/>
              <a:gd name="connsiteX297" fmla="*/ 5286321 w 7472601"/>
              <a:gd name="connsiteY297" fmla="*/ 6033555 h 6858000"/>
              <a:gd name="connsiteX298" fmla="*/ 5008210 w 7472601"/>
              <a:gd name="connsiteY298" fmla="*/ 6649194 h 6858000"/>
              <a:gd name="connsiteX299" fmla="*/ 4986321 w 7472601"/>
              <a:gd name="connsiteY299" fmla="*/ 6765687 h 6858000"/>
              <a:gd name="connsiteX300" fmla="*/ 4973474 w 7472601"/>
              <a:gd name="connsiteY300" fmla="*/ 6858000 h 6858000"/>
              <a:gd name="connsiteX301" fmla="*/ 4907178 w 7472601"/>
              <a:gd name="connsiteY301" fmla="*/ 6858000 h 6858000"/>
              <a:gd name="connsiteX302" fmla="*/ 4910810 w 7472601"/>
              <a:gd name="connsiteY302" fmla="*/ 6829660 h 6858000"/>
              <a:gd name="connsiteX303" fmla="*/ 4987461 w 7472601"/>
              <a:gd name="connsiteY303" fmla="*/ 6432994 h 6858000"/>
              <a:gd name="connsiteX304" fmla="*/ 5179262 w 7472601"/>
              <a:gd name="connsiteY304" fmla="*/ 6035044 h 6858000"/>
              <a:gd name="connsiteX305" fmla="*/ 4689678 w 7472601"/>
              <a:gd name="connsiteY305" fmla="*/ 6440241 h 6858000"/>
              <a:gd name="connsiteX306" fmla="*/ 4477543 w 7472601"/>
              <a:gd name="connsiteY306" fmla="*/ 6674836 h 6858000"/>
              <a:gd name="connsiteX307" fmla="*/ 4329957 w 7472601"/>
              <a:gd name="connsiteY307" fmla="*/ 6858000 h 6858000"/>
              <a:gd name="connsiteX308" fmla="*/ 4218595 w 7472601"/>
              <a:gd name="connsiteY308" fmla="*/ 6858000 h 6858000"/>
              <a:gd name="connsiteX309" fmla="*/ 4368888 w 7472601"/>
              <a:gd name="connsiteY309" fmla="*/ 6668412 h 6858000"/>
              <a:gd name="connsiteX310" fmla="*/ 4563091 w 7472601"/>
              <a:gd name="connsiteY310" fmla="*/ 6442508 h 6858000"/>
              <a:gd name="connsiteX311" fmla="*/ 5387324 w 7472601"/>
              <a:gd name="connsiteY311" fmla="*/ 5705830 h 6858000"/>
              <a:gd name="connsiteX312" fmla="*/ 5073620 w 7472601"/>
              <a:gd name="connsiteY312" fmla="*/ 5955437 h 6858000"/>
              <a:gd name="connsiteX313" fmla="*/ 4689789 w 7472601"/>
              <a:gd name="connsiteY313" fmla="*/ 6268382 h 6858000"/>
              <a:gd name="connsiteX314" fmla="*/ 4418722 w 7472601"/>
              <a:gd name="connsiteY314" fmla="*/ 6570886 h 6858000"/>
              <a:gd name="connsiteX315" fmla="*/ 4214944 w 7472601"/>
              <a:gd name="connsiteY315" fmla="*/ 6858000 h 6858000"/>
              <a:gd name="connsiteX316" fmla="*/ 4177898 w 7472601"/>
              <a:gd name="connsiteY316" fmla="*/ 6858000 h 6858000"/>
              <a:gd name="connsiteX317" fmla="*/ 4391597 w 7472601"/>
              <a:gd name="connsiteY317" fmla="*/ 6556370 h 6858000"/>
              <a:gd name="connsiteX318" fmla="*/ 4668889 w 7472601"/>
              <a:gd name="connsiteY318" fmla="*/ 6246399 h 6858000"/>
              <a:gd name="connsiteX319" fmla="*/ 5055427 w 7472601"/>
              <a:gd name="connsiteY319" fmla="*/ 5931476 h 6858000"/>
              <a:gd name="connsiteX320" fmla="*/ 5371814 w 7472601"/>
              <a:gd name="connsiteY320" fmla="*/ 5678975 h 6858000"/>
              <a:gd name="connsiteX321" fmla="*/ 4987918 w 7472601"/>
              <a:gd name="connsiteY321" fmla="*/ 5838701 h 6858000"/>
              <a:gd name="connsiteX322" fmla="*/ 4317146 w 7472601"/>
              <a:gd name="connsiteY322" fmla="*/ 6587716 h 6858000"/>
              <a:gd name="connsiteX323" fmla="*/ 4171627 w 7472601"/>
              <a:gd name="connsiteY323" fmla="*/ 6858000 h 6858000"/>
              <a:gd name="connsiteX324" fmla="*/ 4081585 w 7472601"/>
              <a:gd name="connsiteY324" fmla="*/ 6858000 h 6858000"/>
              <a:gd name="connsiteX325" fmla="*/ 4238603 w 7472601"/>
              <a:gd name="connsiteY325" fmla="*/ 6559341 h 6858000"/>
              <a:gd name="connsiteX326" fmla="*/ 4778333 w 7472601"/>
              <a:gd name="connsiteY326" fmla="*/ 5873626 h 6858000"/>
              <a:gd name="connsiteX327" fmla="*/ 5414185 w 7472601"/>
              <a:gd name="connsiteY327" fmla="*/ 5573882 h 6858000"/>
              <a:gd name="connsiteX328" fmla="*/ 5959648 w 7472601"/>
              <a:gd name="connsiteY328" fmla="*/ 4760797 h 6858000"/>
              <a:gd name="connsiteX329" fmla="*/ 5355019 w 7472601"/>
              <a:gd name="connsiteY329" fmla="*/ 4734672 h 6858000"/>
              <a:gd name="connsiteX330" fmla="*/ 5083565 w 7472601"/>
              <a:gd name="connsiteY330" fmla="*/ 5179121 h 6858000"/>
              <a:gd name="connsiteX331" fmla="*/ 4713577 w 7472601"/>
              <a:gd name="connsiteY331" fmla="*/ 5616803 h 6858000"/>
              <a:gd name="connsiteX332" fmla="*/ 3989559 w 7472601"/>
              <a:gd name="connsiteY332" fmla="*/ 6145945 h 6858000"/>
              <a:gd name="connsiteX333" fmla="*/ 3939824 w 7472601"/>
              <a:gd name="connsiteY333" fmla="*/ 6066900 h 6858000"/>
              <a:gd name="connsiteX334" fmla="*/ 4584537 w 7472601"/>
              <a:gd name="connsiteY334" fmla="*/ 5324826 h 6858000"/>
              <a:gd name="connsiteX335" fmla="*/ 5037105 w 7472601"/>
              <a:gd name="connsiteY335" fmla="*/ 5088765 h 6858000"/>
              <a:gd name="connsiteX336" fmla="*/ 5039930 w 7472601"/>
              <a:gd name="connsiteY336" fmla="*/ 5089585 h 6858000"/>
              <a:gd name="connsiteX337" fmla="*/ 5263764 w 7472601"/>
              <a:gd name="connsiteY337" fmla="*/ 4735525 h 6858000"/>
              <a:gd name="connsiteX338" fmla="*/ 4086300 w 7472601"/>
              <a:gd name="connsiteY338" fmla="*/ 4884599 h 6858000"/>
              <a:gd name="connsiteX339" fmla="*/ 4085485 w 7472601"/>
              <a:gd name="connsiteY339" fmla="*/ 4899070 h 6858000"/>
              <a:gd name="connsiteX340" fmla="*/ 3871915 w 7472601"/>
              <a:gd name="connsiteY340" fmla="*/ 5253645 h 6858000"/>
              <a:gd name="connsiteX341" fmla="*/ 3799374 w 7472601"/>
              <a:gd name="connsiteY341" fmla="*/ 5466127 h 6858000"/>
              <a:gd name="connsiteX342" fmla="*/ 3498850 w 7472601"/>
              <a:gd name="connsiteY342" fmla="*/ 6661888 h 6858000"/>
              <a:gd name="connsiteX343" fmla="*/ 3399216 w 7472601"/>
              <a:gd name="connsiteY343" fmla="*/ 6858000 h 6858000"/>
              <a:gd name="connsiteX344" fmla="*/ 3303688 w 7472601"/>
              <a:gd name="connsiteY344" fmla="*/ 6858000 h 6858000"/>
              <a:gd name="connsiteX345" fmla="*/ 3391774 w 7472601"/>
              <a:gd name="connsiteY345" fmla="*/ 6697181 h 6858000"/>
              <a:gd name="connsiteX346" fmla="*/ 3735540 w 7472601"/>
              <a:gd name="connsiteY346" fmla="*/ 5546923 h 6858000"/>
              <a:gd name="connsiteX347" fmla="*/ 3729438 w 7472601"/>
              <a:gd name="connsiteY347" fmla="*/ 5569058 h 6858000"/>
              <a:gd name="connsiteX348" fmla="*/ 3707782 w 7472601"/>
              <a:gd name="connsiteY348" fmla="*/ 5644908 h 6858000"/>
              <a:gd name="connsiteX349" fmla="*/ 3583827 w 7472601"/>
              <a:gd name="connsiteY349" fmla="*/ 6039215 h 6858000"/>
              <a:gd name="connsiteX350" fmla="*/ 3547861 w 7472601"/>
              <a:gd name="connsiteY350" fmla="*/ 6129609 h 6858000"/>
              <a:gd name="connsiteX351" fmla="*/ 3490905 w 7472601"/>
              <a:gd name="connsiteY351" fmla="*/ 6277660 h 6858000"/>
              <a:gd name="connsiteX352" fmla="*/ 3455859 w 7472601"/>
              <a:gd name="connsiteY352" fmla="*/ 6391301 h 6858000"/>
              <a:gd name="connsiteX353" fmla="*/ 3429112 w 7472601"/>
              <a:gd name="connsiteY353" fmla="*/ 6479469 h 6858000"/>
              <a:gd name="connsiteX354" fmla="*/ 3304862 w 7472601"/>
              <a:gd name="connsiteY354" fmla="*/ 6796476 h 6858000"/>
              <a:gd name="connsiteX355" fmla="*/ 3276071 w 7472601"/>
              <a:gd name="connsiteY355" fmla="*/ 6858000 h 6858000"/>
              <a:gd name="connsiteX356" fmla="*/ 3240805 w 7472601"/>
              <a:gd name="connsiteY356" fmla="*/ 6858000 h 6858000"/>
              <a:gd name="connsiteX357" fmla="*/ 3275917 w 7472601"/>
              <a:gd name="connsiteY357" fmla="*/ 6783192 h 6858000"/>
              <a:gd name="connsiteX358" fmla="*/ 3399358 w 7472601"/>
              <a:gd name="connsiteY358" fmla="*/ 6469011 h 6858000"/>
              <a:gd name="connsiteX359" fmla="*/ 3425650 w 7472601"/>
              <a:gd name="connsiteY359" fmla="*/ 6381333 h 6858000"/>
              <a:gd name="connsiteX360" fmla="*/ 3460661 w 7472601"/>
              <a:gd name="connsiteY360" fmla="*/ 6266763 h 6858000"/>
              <a:gd name="connsiteX361" fmla="*/ 3518021 w 7472601"/>
              <a:gd name="connsiteY361" fmla="*/ 6117298 h 6858000"/>
              <a:gd name="connsiteX362" fmla="*/ 3554035 w 7472601"/>
              <a:gd name="connsiteY362" fmla="*/ 6027832 h 6858000"/>
              <a:gd name="connsiteX363" fmla="*/ 3677174 w 7472601"/>
              <a:gd name="connsiteY363" fmla="*/ 5636351 h 6858000"/>
              <a:gd name="connsiteX364" fmla="*/ 3698819 w 7472601"/>
              <a:gd name="connsiteY364" fmla="*/ 5560503 h 6858000"/>
              <a:gd name="connsiteX365" fmla="*/ 3702094 w 7472601"/>
              <a:gd name="connsiteY365" fmla="*/ 5549194 h 6858000"/>
              <a:gd name="connsiteX366" fmla="*/ 3398355 w 7472601"/>
              <a:gd name="connsiteY366" fmla="*/ 6094603 h 6858000"/>
              <a:gd name="connsiteX367" fmla="*/ 3193941 w 7472601"/>
              <a:gd name="connsiteY367" fmla="*/ 6798775 h 6858000"/>
              <a:gd name="connsiteX368" fmla="*/ 3184140 w 7472601"/>
              <a:gd name="connsiteY368" fmla="*/ 6858000 h 6858000"/>
              <a:gd name="connsiteX369" fmla="*/ 3099978 w 7472601"/>
              <a:gd name="connsiteY369" fmla="*/ 6858000 h 6858000"/>
              <a:gd name="connsiteX370" fmla="*/ 3101556 w 7472601"/>
              <a:gd name="connsiteY370" fmla="*/ 6843337 h 6858000"/>
              <a:gd name="connsiteX371" fmla="*/ 3370162 w 7472601"/>
              <a:gd name="connsiteY371" fmla="*/ 5785550 h 6858000"/>
              <a:gd name="connsiteX372" fmla="*/ 3746477 w 7472601"/>
              <a:gd name="connsiteY372" fmla="*/ 5377889 h 6858000"/>
              <a:gd name="connsiteX373" fmla="*/ 3863399 w 7472601"/>
              <a:gd name="connsiteY373" fmla="*/ 5087257 h 6858000"/>
              <a:gd name="connsiteX374" fmla="*/ 3968712 w 7472601"/>
              <a:gd name="connsiteY374" fmla="*/ 4913989 h 6858000"/>
              <a:gd name="connsiteX375" fmla="*/ 2792390 w 7472601"/>
              <a:gd name="connsiteY375" fmla="*/ 5382974 h 6858000"/>
              <a:gd name="connsiteX376" fmla="*/ 2714982 w 7472601"/>
              <a:gd name="connsiteY376" fmla="*/ 5427051 h 6858000"/>
              <a:gd name="connsiteX377" fmla="*/ 2813361 w 7472601"/>
              <a:gd name="connsiteY377" fmla="*/ 6023912 h 6858000"/>
              <a:gd name="connsiteX378" fmla="*/ 2688430 w 7472601"/>
              <a:gd name="connsiteY378" fmla="*/ 6801564 h 6858000"/>
              <a:gd name="connsiteX379" fmla="*/ 2629626 w 7472601"/>
              <a:gd name="connsiteY379" fmla="*/ 6763394 h 6858000"/>
              <a:gd name="connsiteX380" fmla="*/ 2565328 w 7472601"/>
              <a:gd name="connsiteY380" fmla="*/ 5516399 h 6858000"/>
              <a:gd name="connsiteX381" fmla="*/ 1922999 w 7472601"/>
              <a:gd name="connsiteY381" fmla="*/ 5980343 h 6858000"/>
              <a:gd name="connsiteX382" fmla="*/ 1950261 w 7472601"/>
              <a:gd name="connsiteY382" fmla="*/ 6405858 h 6858000"/>
              <a:gd name="connsiteX383" fmla="*/ 2365554 w 7472601"/>
              <a:gd name="connsiteY383" fmla="*/ 6759107 h 6858000"/>
              <a:gd name="connsiteX384" fmla="*/ 2424142 w 7472601"/>
              <a:gd name="connsiteY384" fmla="*/ 6858000 h 6858000"/>
              <a:gd name="connsiteX385" fmla="*/ 2395994 w 7472601"/>
              <a:gd name="connsiteY385" fmla="*/ 6858000 h 6858000"/>
              <a:gd name="connsiteX386" fmla="*/ 2392863 w 7472601"/>
              <a:gd name="connsiteY386" fmla="*/ 6852964 h 6858000"/>
              <a:gd name="connsiteX387" fmla="*/ 2017589 w 7472601"/>
              <a:gd name="connsiteY387" fmla="*/ 6493982 h 6858000"/>
              <a:gd name="connsiteX388" fmla="*/ 2147336 w 7472601"/>
              <a:gd name="connsiteY388" fmla="*/ 6594052 h 6858000"/>
              <a:gd name="connsiteX389" fmla="*/ 2207047 w 7472601"/>
              <a:gd name="connsiteY389" fmla="*/ 6654540 h 6858000"/>
              <a:gd name="connsiteX390" fmla="*/ 2299106 w 7472601"/>
              <a:gd name="connsiteY390" fmla="*/ 6778931 h 6858000"/>
              <a:gd name="connsiteX391" fmla="*/ 2314430 w 7472601"/>
              <a:gd name="connsiteY391" fmla="*/ 6801144 h 6858000"/>
              <a:gd name="connsiteX392" fmla="*/ 2352406 w 7472601"/>
              <a:gd name="connsiteY392" fmla="*/ 6858000 h 6858000"/>
              <a:gd name="connsiteX393" fmla="*/ 2314492 w 7472601"/>
              <a:gd name="connsiteY393" fmla="*/ 6858000 h 6858000"/>
              <a:gd name="connsiteX394" fmla="*/ 2288095 w 7472601"/>
              <a:gd name="connsiteY394" fmla="*/ 6818030 h 6858000"/>
              <a:gd name="connsiteX395" fmla="*/ 2272768 w 7472601"/>
              <a:gd name="connsiteY395" fmla="*/ 6795822 h 6858000"/>
              <a:gd name="connsiteX396" fmla="*/ 2182715 w 7472601"/>
              <a:gd name="connsiteY396" fmla="*/ 6675071 h 6858000"/>
              <a:gd name="connsiteX397" fmla="*/ 2032061 w 7472601"/>
              <a:gd name="connsiteY397" fmla="*/ 6541380 h 6858000"/>
              <a:gd name="connsiteX398" fmla="*/ 2257220 w 7472601"/>
              <a:gd name="connsiteY398" fmla="*/ 6826257 h 6858000"/>
              <a:gd name="connsiteX399" fmla="*/ 2281324 w 7472601"/>
              <a:gd name="connsiteY399" fmla="*/ 6858000 h 6858000"/>
              <a:gd name="connsiteX400" fmla="*/ 2242860 w 7472601"/>
              <a:gd name="connsiteY400" fmla="*/ 6858000 h 6858000"/>
              <a:gd name="connsiteX401" fmla="*/ 2232818 w 7472601"/>
              <a:gd name="connsiteY401" fmla="*/ 6844926 h 6858000"/>
              <a:gd name="connsiteX402" fmla="*/ 1990172 w 7472601"/>
              <a:gd name="connsiteY402" fmla="*/ 6542121 h 6858000"/>
              <a:gd name="connsiteX403" fmla="*/ 2124090 w 7472601"/>
              <a:gd name="connsiteY403" fmla="*/ 6761017 h 6858000"/>
              <a:gd name="connsiteX404" fmla="*/ 2200380 w 7472601"/>
              <a:gd name="connsiteY404" fmla="*/ 6858000 h 6858000"/>
              <a:gd name="connsiteX405" fmla="*/ 2147507 w 7472601"/>
              <a:gd name="connsiteY405" fmla="*/ 6858000 h 6858000"/>
              <a:gd name="connsiteX406" fmla="*/ 2070668 w 7472601"/>
              <a:gd name="connsiteY406" fmla="*/ 6761520 h 6858000"/>
              <a:gd name="connsiteX407" fmla="*/ 1975142 w 7472601"/>
              <a:gd name="connsiteY407" fmla="*/ 6585570 h 6858000"/>
              <a:gd name="connsiteX408" fmla="*/ 2050035 w 7472601"/>
              <a:gd name="connsiteY408" fmla="*/ 6813345 h 6858000"/>
              <a:gd name="connsiteX409" fmla="*/ 2063025 w 7472601"/>
              <a:gd name="connsiteY409" fmla="*/ 6858000 h 6858000"/>
              <a:gd name="connsiteX410" fmla="*/ 2021675 w 7472601"/>
              <a:gd name="connsiteY410" fmla="*/ 6858000 h 6858000"/>
              <a:gd name="connsiteX411" fmla="*/ 2019308 w 7472601"/>
              <a:gd name="connsiteY411" fmla="*/ 6847118 h 6858000"/>
              <a:gd name="connsiteX412" fmla="*/ 1938835 w 7472601"/>
              <a:gd name="connsiteY412" fmla="*/ 6551160 h 6858000"/>
              <a:gd name="connsiteX413" fmla="*/ 1953230 w 7472601"/>
              <a:gd name="connsiteY413" fmla="*/ 6759699 h 6858000"/>
              <a:gd name="connsiteX414" fmla="*/ 1956763 w 7472601"/>
              <a:gd name="connsiteY414" fmla="*/ 6778191 h 6858000"/>
              <a:gd name="connsiteX415" fmla="*/ 1967925 w 7472601"/>
              <a:gd name="connsiteY415" fmla="*/ 6858000 h 6858000"/>
              <a:gd name="connsiteX416" fmla="*/ 1936622 w 7472601"/>
              <a:gd name="connsiteY416" fmla="*/ 6858000 h 6858000"/>
              <a:gd name="connsiteX417" fmla="*/ 1926261 w 7472601"/>
              <a:gd name="connsiteY417" fmla="*/ 6784064 h 6858000"/>
              <a:gd name="connsiteX418" fmla="*/ 1922724 w 7472601"/>
              <a:gd name="connsiteY418" fmla="*/ 6765577 h 6858000"/>
              <a:gd name="connsiteX419" fmla="*/ 1904650 w 7472601"/>
              <a:gd name="connsiteY419" fmla="*/ 6639616 h 6858000"/>
              <a:gd name="connsiteX420" fmla="*/ 1885273 w 7472601"/>
              <a:gd name="connsiteY420" fmla="*/ 6858000 h 6858000"/>
              <a:gd name="connsiteX421" fmla="*/ 1854363 w 7472601"/>
              <a:gd name="connsiteY421" fmla="*/ 6858000 h 6858000"/>
              <a:gd name="connsiteX422" fmla="*/ 1880391 w 7472601"/>
              <a:gd name="connsiteY422" fmla="*/ 6603796 h 6858000"/>
              <a:gd name="connsiteX423" fmla="*/ 1818273 w 7472601"/>
              <a:gd name="connsiteY423" fmla="*/ 6715729 h 6858000"/>
              <a:gd name="connsiteX424" fmla="*/ 1794691 w 7472601"/>
              <a:gd name="connsiteY424" fmla="*/ 6843239 h 6858000"/>
              <a:gd name="connsiteX425" fmla="*/ 1794914 w 7472601"/>
              <a:gd name="connsiteY425" fmla="*/ 6858000 h 6858000"/>
              <a:gd name="connsiteX426" fmla="*/ 1746128 w 7472601"/>
              <a:gd name="connsiteY426" fmla="*/ 6858000 h 6858000"/>
              <a:gd name="connsiteX427" fmla="*/ 1753934 w 7472601"/>
              <a:gd name="connsiteY427" fmla="*/ 6724796 h 6858000"/>
              <a:gd name="connsiteX428" fmla="*/ 1792053 w 7472601"/>
              <a:gd name="connsiteY428" fmla="*/ 6572396 h 6858000"/>
              <a:gd name="connsiteX429" fmla="*/ 1862248 w 7472601"/>
              <a:gd name="connsiteY429" fmla="*/ 6266397 h 6858000"/>
              <a:gd name="connsiteX430" fmla="*/ 1862250 w 7472601"/>
              <a:gd name="connsiteY430" fmla="*/ 6033531 h 6858000"/>
              <a:gd name="connsiteX431" fmla="*/ 1211999 w 7472601"/>
              <a:gd name="connsiteY431" fmla="*/ 6683610 h 6858000"/>
              <a:gd name="connsiteX432" fmla="*/ 1213266 w 7472601"/>
              <a:gd name="connsiteY432" fmla="*/ 6691947 h 6858000"/>
              <a:gd name="connsiteX433" fmla="*/ 1203370 w 7472601"/>
              <a:gd name="connsiteY433" fmla="*/ 6850676 h 6858000"/>
              <a:gd name="connsiteX434" fmla="*/ 1203671 w 7472601"/>
              <a:gd name="connsiteY434" fmla="*/ 6858000 h 6858000"/>
              <a:gd name="connsiteX435" fmla="*/ 1143180 w 7472601"/>
              <a:gd name="connsiteY435" fmla="*/ 6858000 h 6858000"/>
              <a:gd name="connsiteX436" fmla="*/ 1142176 w 7472601"/>
              <a:gd name="connsiteY436" fmla="*/ 6766045 h 6858000"/>
              <a:gd name="connsiteX437" fmla="*/ 1067484 w 7472601"/>
              <a:gd name="connsiteY437" fmla="*/ 6858000 h 6858000"/>
              <a:gd name="connsiteX438" fmla="*/ 953928 w 7472601"/>
              <a:gd name="connsiteY438" fmla="*/ 6858000 h 6858000"/>
              <a:gd name="connsiteX439" fmla="*/ 959715 w 7472601"/>
              <a:gd name="connsiteY439" fmla="*/ 6850185 h 6858000"/>
              <a:gd name="connsiteX440" fmla="*/ 1483788 w 7472601"/>
              <a:gd name="connsiteY440" fmla="*/ 6259174 h 6858000"/>
              <a:gd name="connsiteX441" fmla="*/ 1100671 w 7472601"/>
              <a:gd name="connsiteY441" fmla="*/ 6252137 h 6858000"/>
              <a:gd name="connsiteX442" fmla="*/ 1090144 w 7472601"/>
              <a:gd name="connsiteY442" fmla="*/ 6256748 h 6858000"/>
              <a:gd name="connsiteX443" fmla="*/ 1095872 w 7472601"/>
              <a:gd name="connsiteY443" fmla="*/ 6271892 h 6858000"/>
              <a:gd name="connsiteX444" fmla="*/ 262785 w 7472601"/>
              <a:gd name="connsiteY444" fmla="*/ 6845450 h 6858000"/>
              <a:gd name="connsiteX445" fmla="*/ 209968 w 7472601"/>
              <a:gd name="connsiteY445" fmla="*/ 6770713 h 6858000"/>
              <a:gd name="connsiteX446" fmla="*/ 873460 w 7472601"/>
              <a:gd name="connsiteY446" fmla="*/ 6253768 h 6858000"/>
              <a:gd name="connsiteX447" fmla="*/ 192686 w 7472601"/>
              <a:gd name="connsiteY447" fmla="*/ 5849257 h 6858000"/>
              <a:gd name="connsiteX448" fmla="*/ 4696 w 7472601"/>
              <a:gd name="connsiteY448" fmla="*/ 5697668 h 6858000"/>
              <a:gd name="connsiteX449" fmla="*/ 0 w 7472601"/>
              <a:gd name="connsiteY449" fmla="*/ 5689984 h 6858000"/>
              <a:gd name="connsiteX450" fmla="*/ 0 w 7472601"/>
              <a:gd name="connsiteY450" fmla="*/ 5513472 h 6858000"/>
              <a:gd name="connsiteX451" fmla="*/ 174101 w 7472601"/>
              <a:gd name="connsiteY451" fmla="*/ 5620277 h 6858000"/>
              <a:gd name="connsiteX452" fmla="*/ 891800 w 7472601"/>
              <a:gd name="connsiteY452" fmla="*/ 6036935 h 6858000"/>
              <a:gd name="connsiteX453" fmla="*/ 1072219 w 7472601"/>
              <a:gd name="connsiteY453" fmla="*/ 6169443 h 6858000"/>
              <a:gd name="connsiteX454" fmla="*/ 1074117 w 7472601"/>
              <a:gd name="connsiteY454" fmla="*/ 6170301 h 6858000"/>
              <a:gd name="connsiteX455" fmla="*/ 1083114 w 7472601"/>
              <a:gd name="connsiteY455" fmla="*/ 6174131 h 6858000"/>
              <a:gd name="connsiteX456" fmla="*/ 1543010 w 7472601"/>
              <a:gd name="connsiteY456" fmla="*/ 6191140 h 6858000"/>
              <a:gd name="connsiteX457" fmla="*/ 1551080 w 7472601"/>
              <a:gd name="connsiteY457" fmla="*/ 6195006 h 6858000"/>
              <a:gd name="connsiteX458" fmla="*/ 2345443 w 7472601"/>
              <a:gd name="connsiteY458" fmla="*/ 5549882 h 6858000"/>
              <a:gd name="connsiteX459" fmla="*/ 1721499 w 7472601"/>
              <a:gd name="connsiteY459" fmla="*/ 5599969 h 6858000"/>
              <a:gd name="connsiteX460" fmla="*/ 767716 w 7472601"/>
              <a:gd name="connsiteY460" fmla="*/ 5472768 h 6858000"/>
              <a:gd name="connsiteX461" fmla="*/ 722147 w 7472601"/>
              <a:gd name="connsiteY461" fmla="*/ 5393091 h 6858000"/>
              <a:gd name="connsiteX462" fmla="*/ 1485552 w 7472601"/>
              <a:gd name="connsiteY462" fmla="*/ 5313202 h 6858000"/>
              <a:gd name="connsiteX463" fmla="*/ 2143004 w 7472601"/>
              <a:gd name="connsiteY463" fmla="*/ 5402420 h 6858000"/>
              <a:gd name="connsiteX464" fmla="*/ 1933391 w 7472601"/>
              <a:gd name="connsiteY464" fmla="*/ 5156971 h 6858000"/>
              <a:gd name="connsiteX465" fmla="*/ 1827118 w 7472601"/>
              <a:gd name="connsiteY465" fmla="*/ 4968410 h 6858000"/>
              <a:gd name="connsiteX466" fmla="*/ 1837349 w 7472601"/>
              <a:gd name="connsiteY466" fmla="*/ 4956357 h 6858000"/>
              <a:gd name="connsiteX467" fmla="*/ 2162835 w 7472601"/>
              <a:gd name="connsiteY467" fmla="*/ 5187853 h 6858000"/>
              <a:gd name="connsiteX468" fmla="*/ 2257167 w 7472601"/>
              <a:gd name="connsiteY468" fmla="*/ 5462123 h 6858000"/>
              <a:gd name="connsiteX469" fmla="*/ 2261598 w 7472601"/>
              <a:gd name="connsiteY469" fmla="*/ 5467998 h 6858000"/>
              <a:gd name="connsiteX470" fmla="*/ 2437177 w 7472601"/>
              <a:gd name="connsiteY470" fmla="*/ 5479608 h 6858000"/>
              <a:gd name="connsiteX471" fmla="*/ 2445247 w 7472601"/>
              <a:gd name="connsiteY471" fmla="*/ 5483476 h 6858000"/>
              <a:gd name="connsiteX472" fmla="*/ 2743626 w 7472601"/>
              <a:gd name="connsiteY472" fmla="*/ 5304819 h 6858000"/>
              <a:gd name="connsiteX473" fmla="*/ 3048102 w 7472601"/>
              <a:gd name="connsiteY473" fmla="*/ 5150595 h 6858000"/>
              <a:gd name="connsiteX474" fmla="*/ 1799414 w 7472601"/>
              <a:gd name="connsiteY474" fmla="*/ 4694732 h 6858000"/>
              <a:gd name="connsiteX475" fmla="*/ 1771735 w 7472601"/>
              <a:gd name="connsiteY475" fmla="*/ 4619929 h 6858000"/>
              <a:gd name="connsiteX476" fmla="*/ 3104273 w 7472601"/>
              <a:gd name="connsiteY476" fmla="*/ 5076159 h 6858000"/>
              <a:gd name="connsiteX477" fmla="*/ 3113245 w 7472601"/>
              <a:gd name="connsiteY477" fmla="*/ 5090705 h 6858000"/>
              <a:gd name="connsiteX478" fmla="*/ 3126294 w 7472601"/>
              <a:gd name="connsiteY478" fmla="*/ 5114400 h 6858000"/>
              <a:gd name="connsiteX479" fmla="*/ 3937433 w 7472601"/>
              <a:gd name="connsiteY479" fmla="*/ 4830473 h 6858000"/>
              <a:gd name="connsiteX480" fmla="*/ 3590475 w 7472601"/>
              <a:gd name="connsiteY480" fmla="*/ 4597974 h 6858000"/>
              <a:gd name="connsiteX481" fmla="*/ 3100264 w 7472601"/>
              <a:gd name="connsiteY481" fmla="*/ 4579845 h 6858000"/>
              <a:gd name="connsiteX482" fmla="*/ 2183576 w 7472601"/>
              <a:gd name="connsiteY482" fmla="*/ 4227150 h 6858000"/>
              <a:gd name="connsiteX483" fmla="*/ 2151029 w 7472601"/>
              <a:gd name="connsiteY483" fmla="*/ 4146947 h 6858000"/>
              <a:gd name="connsiteX484" fmla="*/ 3563434 w 7472601"/>
              <a:gd name="connsiteY484" fmla="*/ 4469115 h 6858000"/>
              <a:gd name="connsiteX485" fmla="*/ 3177952 w 7472601"/>
              <a:gd name="connsiteY485" fmla="*/ 3657386 h 6858000"/>
              <a:gd name="connsiteX486" fmla="*/ 3189263 w 7472601"/>
              <a:gd name="connsiteY486" fmla="*/ 3625726 h 6858000"/>
              <a:gd name="connsiteX487" fmla="*/ 3560912 w 7472601"/>
              <a:gd name="connsiteY487" fmla="*/ 4079863 h 6858000"/>
              <a:gd name="connsiteX488" fmla="*/ 3626636 w 7472601"/>
              <a:gd name="connsiteY488" fmla="*/ 4512230 h 6858000"/>
              <a:gd name="connsiteX489" fmla="*/ 3653088 w 7472601"/>
              <a:gd name="connsiteY489" fmla="*/ 4521417 h 6858000"/>
              <a:gd name="connsiteX490" fmla="*/ 3988128 w 7472601"/>
              <a:gd name="connsiteY490" fmla="*/ 4817267 h 6858000"/>
              <a:gd name="connsiteX491" fmla="*/ 4830582 w 7472601"/>
              <a:gd name="connsiteY491" fmla="*/ 4676000 h 6858000"/>
              <a:gd name="connsiteX492" fmla="*/ 4830100 w 7472601"/>
              <a:gd name="connsiteY492" fmla="*/ 4675554 h 6858000"/>
              <a:gd name="connsiteX493" fmla="*/ 4036318 w 7472601"/>
              <a:gd name="connsiteY493" fmla="*/ 4147013 h 6858000"/>
              <a:gd name="connsiteX494" fmla="*/ 3432098 w 7472601"/>
              <a:gd name="connsiteY494" fmla="*/ 3537312 h 6858000"/>
              <a:gd name="connsiteX495" fmla="*/ 3446761 w 7472601"/>
              <a:gd name="connsiteY495" fmla="*/ 3461278 h 6858000"/>
              <a:gd name="connsiteX496" fmla="*/ 4419733 w 7472601"/>
              <a:gd name="connsiteY496" fmla="*/ 3963555 h 6858000"/>
              <a:gd name="connsiteX497" fmla="*/ 4781371 w 7472601"/>
              <a:gd name="connsiteY497" fmla="*/ 4458604 h 6858000"/>
              <a:gd name="connsiteX498" fmla="*/ 4780440 w 7472601"/>
              <a:gd name="connsiteY498" fmla="*/ 4470290 h 6858000"/>
              <a:gd name="connsiteX499" fmla="*/ 4898954 w 7472601"/>
              <a:gd name="connsiteY499" fmla="*/ 4662092 h 6858000"/>
              <a:gd name="connsiteX500" fmla="*/ 4900699 w 7472601"/>
              <a:gd name="connsiteY500" fmla="*/ 4670867 h 6858000"/>
              <a:gd name="connsiteX501" fmla="*/ 5714511 w 7472601"/>
              <a:gd name="connsiteY501" fmla="*/ 4663483 h 6858000"/>
              <a:gd name="connsiteX502" fmla="*/ 5464793 w 7472601"/>
              <a:gd name="connsiteY502" fmla="*/ 4393556 h 6858000"/>
              <a:gd name="connsiteX503" fmla="*/ 5461897 w 7472601"/>
              <a:gd name="connsiteY503" fmla="*/ 4390879 h 6858000"/>
              <a:gd name="connsiteX504" fmla="*/ 4294126 w 7472601"/>
              <a:gd name="connsiteY504" fmla="*/ 3303048 h 6858000"/>
              <a:gd name="connsiteX505" fmla="*/ 4305321 w 7472601"/>
              <a:gd name="connsiteY505" fmla="*/ 3256953 h 6858000"/>
              <a:gd name="connsiteX506" fmla="*/ 4949299 w 7472601"/>
              <a:gd name="connsiteY506" fmla="*/ 3766336 h 6858000"/>
              <a:gd name="connsiteX507" fmla="*/ 5291452 w 7472601"/>
              <a:gd name="connsiteY507" fmla="*/ 4076801 h 6858000"/>
              <a:gd name="connsiteX508" fmla="*/ 5434998 w 7472601"/>
              <a:gd name="connsiteY508" fmla="*/ 4254100 h 6858000"/>
              <a:gd name="connsiteX509" fmla="*/ 5351015 w 7472601"/>
              <a:gd name="connsiteY509" fmla="*/ 3760989 h 6858000"/>
              <a:gd name="connsiteX510" fmla="*/ 5413780 w 7472601"/>
              <a:gd name="connsiteY510" fmla="*/ 2966265 h 6858000"/>
              <a:gd name="connsiteX511" fmla="*/ 5425627 w 7472601"/>
              <a:gd name="connsiteY511" fmla="*/ 2954192 h 6858000"/>
              <a:gd name="connsiteX512" fmla="*/ 6604735 w 7472601"/>
              <a:gd name="connsiteY512" fmla="*/ 2041381 h 6858000"/>
              <a:gd name="connsiteX513" fmla="*/ 7204487 w 7472601"/>
              <a:gd name="connsiteY513" fmla="*/ 2742112 h 6858000"/>
              <a:gd name="connsiteX514" fmla="*/ 7131592 w 7472601"/>
              <a:gd name="connsiteY514" fmla="*/ 2672096 h 6858000"/>
              <a:gd name="connsiteX515" fmla="*/ 6996344 w 7472601"/>
              <a:gd name="connsiteY515" fmla="*/ 2518310 h 6858000"/>
              <a:gd name="connsiteX516" fmla="*/ 6735495 w 7472601"/>
              <a:gd name="connsiteY516" fmla="*/ 2196890 h 6858000"/>
              <a:gd name="connsiteX517" fmla="*/ 6721901 w 7472601"/>
              <a:gd name="connsiteY517" fmla="*/ 2179274 h 6858000"/>
              <a:gd name="connsiteX518" fmla="*/ 6604735 w 7472601"/>
              <a:gd name="connsiteY518" fmla="*/ 2041381 h 6858000"/>
              <a:gd name="connsiteX519" fmla="*/ 6591670 w 7472601"/>
              <a:gd name="connsiteY519" fmla="*/ 1988277 h 6858000"/>
              <a:gd name="connsiteX520" fmla="*/ 6747349 w 7472601"/>
              <a:gd name="connsiteY520" fmla="*/ 2160069 h 6858000"/>
              <a:gd name="connsiteX521" fmla="*/ 6760943 w 7472601"/>
              <a:gd name="connsiteY521" fmla="*/ 2177686 h 6858000"/>
              <a:gd name="connsiteX522" fmla="*/ 7021065 w 7472601"/>
              <a:gd name="connsiteY522" fmla="*/ 2498102 h 6858000"/>
              <a:gd name="connsiteX523" fmla="*/ 7155223 w 7472601"/>
              <a:gd name="connsiteY523" fmla="*/ 2650386 h 6858000"/>
              <a:gd name="connsiteX524" fmla="*/ 7203167 w 7472601"/>
              <a:gd name="connsiteY524" fmla="*/ 2697288 h 6858000"/>
              <a:gd name="connsiteX525" fmla="*/ 6937703 w 7472601"/>
              <a:gd name="connsiteY525" fmla="*/ 2321981 h 6858000"/>
              <a:gd name="connsiteX526" fmla="*/ 6591670 w 7472601"/>
              <a:gd name="connsiteY526" fmla="*/ 1988277 h 6858000"/>
              <a:gd name="connsiteX527" fmla="*/ 5798671 w 7472601"/>
              <a:gd name="connsiteY527" fmla="*/ 1981601 h 6858000"/>
              <a:gd name="connsiteX528" fmla="*/ 5754709 w 7472601"/>
              <a:gd name="connsiteY528" fmla="*/ 2071454 h 6858000"/>
              <a:gd name="connsiteX529" fmla="*/ 5763044 w 7472601"/>
              <a:gd name="connsiteY529" fmla="*/ 2842206 h 6858000"/>
              <a:gd name="connsiteX530" fmla="*/ 5764974 w 7472601"/>
              <a:gd name="connsiteY530" fmla="*/ 2799609 h 6858000"/>
              <a:gd name="connsiteX531" fmla="*/ 5767665 w 7472601"/>
              <a:gd name="connsiteY531" fmla="*/ 2666409 h 6858000"/>
              <a:gd name="connsiteX532" fmla="*/ 5763055 w 7472601"/>
              <a:gd name="connsiteY532" fmla="*/ 2579705 h 6858000"/>
              <a:gd name="connsiteX533" fmla="*/ 5758079 w 7472601"/>
              <a:gd name="connsiteY533" fmla="*/ 2492508 h 6858000"/>
              <a:gd name="connsiteX534" fmla="*/ 5779325 w 7472601"/>
              <a:gd name="connsiteY534" fmla="*/ 2197069 h 6858000"/>
              <a:gd name="connsiteX535" fmla="*/ 5798671 w 7472601"/>
              <a:gd name="connsiteY535" fmla="*/ 1981601 h 6858000"/>
              <a:gd name="connsiteX536" fmla="*/ 5829202 w 7472601"/>
              <a:gd name="connsiteY536" fmla="*/ 1971679 h 6858000"/>
              <a:gd name="connsiteX537" fmla="*/ 5809558 w 7472601"/>
              <a:gd name="connsiteY537" fmla="*/ 2198043 h 6858000"/>
              <a:gd name="connsiteX538" fmla="*/ 5788653 w 7472601"/>
              <a:gd name="connsiteY538" fmla="*/ 2489430 h 6858000"/>
              <a:gd name="connsiteX539" fmla="*/ 5793439 w 7472601"/>
              <a:gd name="connsiteY539" fmla="*/ 2575235 h 6858000"/>
              <a:gd name="connsiteX540" fmla="*/ 5796837 w 7472601"/>
              <a:gd name="connsiteY540" fmla="*/ 2637633 h 6858000"/>
              <a:gd name="connsiteX541" fmla="*/ 5818614 w 7472601"/>
              <a:gd name="connsiteY541" fmla="*/ 2473055 h 6858000"/>
              <a:gd name="connsiteX542" fmla="*/ 5829202 w 7472601"/>
              <a:gd name="connsiteY542" fmla="*/ 1971679 h 6858000"/>
              <a:gd name="connsiteX543" fmla="*/ 5911389 w 7472601"/>
              <a:gd name="connsiteY543" fmla="*/ 1898371 h 6858000"/>
              <a:gd name="connsiteX544" fmla="*/ 6237627 w 7472601"/>
              <a:gd name="connsiteY544" fmla="*/ 2231921 h 6858000"/>
              <a:gd name="connsiteX545" fmla="*/ 5911389 w 7472601"/>
              <a:gd name="connsiteY545" fmla="*/ 1898371 h 6858000"/>
              <a:gd name="connsiteX546" fmla="*/ 6944437 w 7472601"/>
              <a:gd name="connsiteY546" fmla="*/ 1575402 h 6858000"/>
              <a:gd name="connsiteX547" fmla="*/ 6304730 w 7472601"/>
              <a:gd name="connsiteY547" fmla="*/ 1766654 h 6858000"/>
              <a:gd name="connsiteX548" fmla="*/ 6944437 w 7472601"/>
              <a:gd name="connsiteY548" fmla="*/ 1575402 h 6858000"/>
              <a:gd name="connsiteX549" fmla="*/ 7019523 w 7472601"/>
              <a:gd name="connsiteY549" fmla="*/ 1519450 h 6858000"/>
              <a:gd name="connsiteX550" fmla="*/ 6298091 w 7472601"/>
              <a:gd name="connsiteY550" fmla="*/ 1737122 h 6858000"/>
              <a:gd name="connsiteX551" fmla="*/ 7019523 w 7472601"/>
              <a:gd name="connsiteY551" fmla="*/ 1519450 h 6858000"/>
              <a:gd name="connsiteX552" fmla="*/ 2399523 w 7472601"/>
              <a:gd name="connsiteY552" fmla="*/ 1428234 h 6858000"/>
              <a:gd name="connsiteX553" fmla="*/ 2224982 w 7472601"/>
              <a:gd name="connsiteY553" fmla="*/ 1826201 h 6858000"/>
              <a:gd name="connsiteX554" fmla="*/ 2096099 w 7472601"/>
              <a:gd name="connsiteY554" fmla="*/ 2345900 h 6858000"/>
              <a:gd name="connsiteX555" fmla="*/ 2283317 w 7472601"/>
              <a:gd name="connsiteY555" fmla="*/ 1796925 h 6858000"/>
              <a:gd name="connsiteX556" fmla="*/ 2399523 w 7472601"/>
              <a:gd name="connsiteY556" fmla="*/ 1428234 h 6858000"/>
              <a:gd name="connsiteX557" fmla="*/ 2448558 w 7472601"/>
              <a:gd name="connsiteY557" fmla="*/ 1373435 h 6858000"/>
              <a:gd name="connsiteX558" fmla="*/ 2312521 w 7472601"/>
              <a:gd name="connsiteY558" fmla="*/ 1806140 h 6858000"/>
              <a:gd name="connsiteX559" fmla="*/ 2127533 w 7472601"/>
              <a:gd name="connsiteY559" fmla="*/ 2348380 h 6858000"/>
              <a:gd name="connsiteX560" fmla="*/ 2358080 w 7472601"/>
              <a:gd name="connsiteY560" fmla="*/ 1866134 h 6858000"/>
              <a:gd name="connsiteX561" fmla="*/ 2407436 w 7472601"/>
              <a:gd name="connsiteY561" fmla="*/ 1651070 h 6858000"/>
              <a:gd name="connsiteX562" fmla="*/ 2448558 w 7472601"/>
              <a:gd name="connsiteY562" fmla="*/ 1373435 h 6858000"/>
              <a:gd name="connsiteX563" fmla="*/ 278707 w 7472601"/>
              <a:gd name="connsiteY563" fmla="*/ 1352270 h 6858000"/>
              <a:gd name="connsiteX564" fmla="*/ 321570 w 7472601"/>
              <a:gd name="connsiteY564" fmla="*/ 1861610 h 6858000"/>
              <a:gd name="connsiteX565" fmla="*/ 294281 w 7472601"/>
              <a:gd name="connsiteY565" fmla="*/ 1440658 h 6858000"/>
              <a:gd name="connsiteX566" fmla="*/ 278707 w 7472601"/>
              <a:gd name="connsiteY566" fmla="*/ 1352270 h 6858000"/>
              <a:gd name="connsiteX567" fmla="*/ 1423821 w 7472601"/>
              <a:gd name="connsiteY567" fmla="*/ 1351958 h 6858000"/>
              <a:gd name="connsiteX568" fmla="*/ 1638521 w 7472601"/>
              <a:gd name="connsiteY568" fmla="*/ 1908470 h 6858000"/>
              <a:gd name="connsiteX569" fmla="*/ 1754199 w 7472601"/>
              <a:gd name="connsiteY569" fmla="*/ 2149284 h 6858000"/>
              <a:gd name="connsiteX570" fmla="*/ 1908359 w 7472601"/>
              <a:gd name="connsiteY570" fmla="*/ 2364988 h 6858000"/>
              <a:gd name="connsiteX571" fmla="*/ 1647661 w 7472601"/>
              <a:gd name="connsiteY571" fmla="*/ 1825945 h 6858000"/>
              <a:gd name="connsiteX572" fmla="*/ 1423821 w 7472601"/>
              <a:gd name="connsiteY572" fmla="*/ 1351958 h 6858000"/>
              <a:gd name="connsiteX573" fmla="*/ 1431890 w 7472601"/>
              <a:gd name="connsiteY573" fmla="*/ 1306475 h 6858000"/>
              <a:gd name="connsiteX574" fmla="*/ 1507597 w 7472601"/>
              <a:gd name="connsiteY574" fmla="*/ 1446132 h 6858000"/>
              <a:gd name="connsiteX575" fmla="*/ 1674586 w 7472601"/>
              <a:gd name="connsiteY575" fmla="*/ 1813832 h 6858000"/>
              <a:gd name="connsiteX576" fmla="*/ 1815950 w 7472601"/>
              <a:gd name="connsiteY576" fmla="*/ 2128564 h 6858000"/>
              <a:gd name="connsiteX577" fmla="*/ 1984242 w 7472601"/>
              <a:gd name="connsiteY577" fmla="*/ 2430829 h 6858000"/>
              <a:gd name="connsiteX578" fmla="*/ 2014023 w 7472601"/>
              <a:gd name="connsiteY578" fmla="*/ 2450995 h 6858000"/>
              <a:gd name="connsiteX579" fmla="*/ 1747337 w 7472601"/>
              <a:gd name="connsiteY579" fmla="*/ 1855264 h 6858000"/>
              <a:gd name="connsiteX580" fmla="*/ 1533749 w 7472601"/>
              <a:gd name="connsiteY580" fmla="*/ 1478656 h 6858000"/>
              <a:gd name="connsiteX581" fmla="*/ 1431890 w 7472601"/>
              <a:gd name="connsiteY581" fmla="*/ 1306475 h 6858000"/>
              <a:gd name="connsiteX582" fmla="*/ 5052692 w 7472601"/>
              <a:gd name="connsiteY582" fmla="*/ 1292994 h 6858000"/>
              <a:gd name="connsiteX583" fmla="*/ 5200661 w 7472601"/>
              <a:gd name="connsiteY583" fmla="*/ 1635186 h 6858000"/>
              <a:gd name="connsiteX584" fmla="*/ 5297138 w 7472601"/>
              <a:gd name="connsiteY584" fmla="*/ 1906351 h 6858000"/>
              <a:gd name="connsiteX585" fmla="*/ 5052692 w 7472601"/>
              <a:gd name="connsiteY585" fmla="*/ 1292994 h 6858000"/>
              <a:gd name="connsiteX586" fmla="*/ 5009948 w 7472601"/>
              <a:gd name="connsiteY586" fmla="*/ 1273619 h 6858000"/>
              <a:gd name="connsiteX587" fmla="*/ 5121777 w 7472601"/>
              <a:gd name="connsiteY587" fmla="*/ 1654213 h 6858000"/>
              <a:gd name="connsiteX588" fmla="*/ 5293545 w 7472601"/>
              <a:gd name="connsiteY588" fmla="*/ 2072247 h 6858000"/>
              <a:gd name="connsiteX589" fmla="*/ 5294042 w 7472601"/>
              <a:gd name="connsiteY589" fmla="*/ 2065019 h 6858000"/>
              <a:gd name="connsiteX590" fmla="*/ 5171936 w 7472601"/>
              <a:gd name="connsiteY590" fmla="*/ 1647613 h 6858000"/>
              <a:gd name="connsiteX591" fmla="*/ 5009948 w 7472601"/>
              <a:gd name="connsiteY591" fmla="*/ 1273619 h 6858000"/>
              <a:gd name="connsiteX592" fmla="*/ 655236 w 7472601"/>
              <a:gd name="connsiteY592" fmla="*/ 1268632 h 6858000"/>
              <a:gd name="connsiteX593" fmla="*/ 839521 w 7472601"/>
              <a:gd name="connsiteY593" fmla="*/ 1685315 h 6858000"/>
              <a:gd name="connsiteX594" fmla="*/ 1109416 w 7472601"/>
              <a:gd name="connsiteY594" fmla="*/ 2061663 h 6858000"/>
              <a:gd name="connsiteX595" fmla="*/ 1298300 w 7472601"/>
              <a:gd name="connsiteY595" fmla="*/ 2247742 h 6858000"/>
              <a:gd name="connsiteX596" fmla="*/ 1125871 w 7472601"/>
              <a:gd name="connsiteY596" fmla="*/ 1989513 h 6858000"/>
              <a:gd name="connsiteX597" fmla="*/ 981574 w 7472601"/>
              <a:gd name="connsiteY597" fmla="*/ 1783157 h 6858000"/>
              <a:gd name="connsiteX598" fmla="*/ 922198 w 7472601"/>
              <a:gd name="connsiteY598" fmla="*/ 1677437 h 6858000"/>
              <a:gd name="connsiteX599" fmla="*/ 869293 w 7472601"/>
              <a:gd name="connsiteY599" fmla="*/ 1583214 h 6858000"/>
              <a:gd name="connsiteX600" fmla="*/ 751431 w 7472601"/>
              <a:gd name="connsiteY600" fmla="*/ 1405731 h 6858000"/>
              <a:gd name="connsiteX601" fmla="*/ 655236 w 7472601"/>
              <a:gd name="connsiteY601" fmla="*/ 1268632 h 6858000"/>
              <a:gd name="connsiteX602" fmla="*/ 6516292 w 7472601"/>
              <a:gd name="connsiteY602" fmla="*/ 1263064 h 6858000"/>
              <a:gd name="connsiteX603" fmla="*/ 5736320 w 7472601"/>
              <a:gd name="connsiteY603" fmla="*/ 1501803 h 6858000"/>
              <a:gd name="connsiteX604" fmla="*/ 6516292 w 7472601"/>
              <a:gd name="connsiteY604" fmla="*/ 1263064 h 6858000"/>
              <a:gd name="connsiteX605" fmla="*/ 291466 w 7472601"/>
              <a:gd name="connsiteY605" fmla="*/ 1250369 h 6858000"/>
              <a:gd name="connsiteX606" fmla="*/ 323180 w 7472601"/>
              <a:gd name="connsiteY606" fmla="*/ 1435283 h 6858000"/>
              <a:gd name="connsiteX607" fmla="*/ 349381 w 7472601"/>
              <a:gd name="connsiteY607" fmla="*/ 1875041 h 6858000"/>
              <a:gd name="connsiteX608" fmla="*/ 374363 w 7472601"/>
              <a:gd name="connsiteY608" fmla="*/ 1506494 h 6858000"/>
              <a:gd name="connsiteX609" fmla="*/ 302168 w 7472601"/>
              <a:gd name="connsiteY609" fmla="*/ 1274495 h 6858000"/>
              <a:gd name="connsiteX610" fmla="*/ 291466 w 7472601"/>
              <a:gd name="connsiteY610" fmla="*/ 1250369 h 6858000"/>
              <a:gd name="connsiteX611" fmla="*/ 678222 w 7472601"/>
              <a:gd name="connsiteY611" fmla="*/ 1248670 h 6858000"/>
              <a:gd name="connsiteX612" fmla="*/ 775536 w 7472601"/>
              <a:gd name="connsiteY612" fmla="*/ 1388015 h 6858000"/>
              <a:gd name="connsiteX613" fmla="*/ 894529 w 7472601"/>
              <a:gd name="connsiteY613" fmla="*/ 1567739 h 6858000"/>
              <a:gd name="connsiteX614" fmla="*/ 948000 w 7472601"/>
              <a:gd name="connsiteY614" fmla="*/ 1663088 h 6858000"/>
              <a:gd name="connsiteX615" fmla="*/ 1006812 w 7472601"/>
              <a:gd name="connsiteY615" fmla="*/ 1767683 h 6858000"/>
              <a:gd name="connsiteX616" fmla="*/ 1149133 w 7472601"/>
              <a:gd name="connsiteY616" fmla="*/ 1971513 h 6858000"/>
              <a:gd name="connsiteX617" fmla="*/ 1333952 w 7472601"/>
              <a:gd name="connsiteY617" fmla="*/ 2251620 h 6858000"/>
              <a:gd name="connsiteX618" fmla="*/ 1337329 w 7472601"/>
              <a:gd name="connsiteY618" fmla="*/ 2258350 h 6858000"/>
              <a:gd name="connsiteX619" fmla="*/ 1014726 w 7472601"/>
              <a:gd name="connsiteY619" fmla="*/ 1615556 h 6858000"/>
              <a:gd name="connsiteX620" fmla="*/ 678222 w 7472601"/>
              <a:gd name="connsiteY620" fmla="*/ 1248670 h 6858000"/>
              <a:gd name="connsiteX621" fmla="*/ 6691602 w 7472601"/>
              <a:gd name="connsiteY621" fmla="*/ 1140573 h 6858000"/>
              <a:gd name="connsiteX622" fmla="*/ 6571100 w 7472601"/>
              <a:gd name="connsiteY622" fmla="*/ 1183662 h 6858000"/>
              <a:gd name="connsiteX623" fmla="*/ 6241687 w 7472601"/>
              <a:gd name="connsiteY623" fmla="*/ 1257600 h 6858000"/>
              <a:gd name="connsiteX624" fmla="*/ 5693009 w 7472601"/>
              <a:gd name="connsiteY624" fmla="*/ 1478256 h 6858000"/>
              <a:gd name="connsiteX625" fmla="*/ 6548420 w 7472601"/>
              <a:gd name="connsiteY625" fmla="*/ 1214599 h 6858000"/>
              <a:gd name="connsiteX626" fmla="*/ 6605473 w 7472601"/>
              <a:gd name="connsiteY626" fmla="*/ 1184686 h 6858000"/>
              <a:gd name="connsiteX627" fmla="*/ 6691602 w 7472601"/>
              <a:gd name="connsiteY627" fmla="*/ 1140573 h 6858000"/>
              <a:gd name="connsiteX628" fmla="*/ 4002475 w 7472601"/>
              <a:gd name="connsiteY628" fmla="*/ 1037802 h 6858000"/>
              <a:gd name="connsiteX629" fmla="*/ 4000324 w 7472601"/>
              <a:gd name="connsiteY629" fmla="*/ 1039362 h 6858000"/>
              <a:gd name="connsiteX630" fmla="*/ 4002862 w 7472601"/>
              <a:gd name="connsiteY630" fmla="*/ 1042866 h 6858000"/>
              <a:gd name="connsiteX631" fmla="*/ 4002475 w 7472601"/>
              <a:gd name="connsiteY631" fmla="*/ 1037802 h 6858000"/>
              <a:gd name="connsiteX632" fmla="*/ 506322 w 7472601"/>
              <a:gd name="connsiteY632" fmla="*/ 1020997 h 6858000"/>
              <a:gd name="connsiteX633" fmla="*/ 533068 w 7472601"/>
              <a:gd name="connsiteY633" fmla="*/ 1029409 h 6858000"/>
              <a:gd name="connsiteX634" fmla="*/ 1232525 w 7472601"/>
              <a:gd name="connsiteY634" fmla="*/ 1804675 h 6858000"/>
              <a:gd name="connsiteX635" fmla="*/ 1388858 w 7472601"/>
              <a:gd name="connsiteY635" fmla="*/ 2368011 h 6858000"/>
              <a:gd name="connsiteX636" fmla="*/ 1384098 w 7472601"/>
              <a:gd name="connsiteY636" fmla="*/ 2378125 h 6858000"/>
              <a:gd name="connsiteX637" fmla="*/ 1425393 w 7472601"/>
              <a:gd name="connsiteY637" fmla="*/ 2589124 h 6858000"/>
              <a:gd name="connsiteX638" fmla="*/ 1424001 w 7472601"/>
              <a:gd name="connsiteY638" fmla="*/ 2597541 h 6858000"/>
              <a:gd name="connsiteX639" fmla="*/ 2152729 w 7472601"/>
              <a:gd name="connsiteY639" fmla="*/ 2864487 h 6858000"/>
              <a:gd name="connsiteX640" fmla="*/ 2020609 w 7472601"/>
              <a:gd name="connsiteY640" fmla="*/ 2539671 h 6858000"/>
              <a:gd name="connsiteX641" fmla="*/ 2018920 w 7472601"/>
              <a:gd name="connsiteY641" fmla="*/ 2536309 h 6858000"/>
              <a:gd name="connsiteX642" fmla="*/ 1342441 w 7472601"/>
              <a:gd name="connsiteY642" fmla="*/ 1173017 h 6858000"/>
              <a:gd name="connsiteX643" fmla="*/ 1367925 w 7472601"/>
              <a:gd name="connsiteY643" fmla="*/ 1135648 h 6858000"/>
              <a:gd name="connsiteX644" fmla="*/ 1771401 w 7472601"/>
              <a:gd name="connsiteY644" fmla="*/ 1806673 h 6858000"/>
              <a:gd name="connsiteX645" fmla="*/ 1972385 w 7472601"/>
              <a:gd name="connsiteY645" fmla="*/ 2198735 h 6858000"/>
              <a:gd name="connsiteX646" fmla="*/ 2040892 w 7472601"/>
              <a:gd name="connsiteY646" fmla="*/ 2405205 h 6858000"/>
              <a:gd name="connsiteX647" fmla="*/ 2131689 w 7472601"/>
              <a:gd name="connsiteY647" fmla="*/ 1936926 h 6858000"/>
              <a:gd name="connsiteX648" fmla="*/ 2454820 w 7472601"/>
              <a:gd name="connsiteY648" fmla="*/ 1248808 h 6858000"/>
              <a:gd name="connsiteX649" fmla="*/ 2492512 w 7472601"/>
              <a:gd name="connsiteY649" fmla="*/ 1302920 h 6858000"/>
              <a:gd name="connsiteX650" fmla="*/ 2081216 w 7472601"/>
              <a:gd name="connsiteY650" fmla="*/ 2527513 h 6858000"/>
              <a:gd name="connsiteX651" fmla="*/ 2081211 w 7472601"/>
              <a:gd name="connsiteY651" fmla="*/ 2528916 h 6858000"/>
              <a:gd name="connsiteX652" fmla="*/ 2199067 w 7472601"/>
              <a:gd name="connsiteY652" fmla="*/ 2884061 h 6858000"/>
              <a:gd name="connsiteX653" fmla="*/ 3192586 w 7472601"/>
              <a:gd name="connsiteY653" fmla="*/ 3411496 h 6858000"/>
              <a:gd name="connsiteX654" fmla="*/ 3182620 w 7472601"/>
              <a:gd name="connsiteY654" fmla="*/ 3483279 h 6858000"/>
              <a:gd name="connsiteX655" fmla="*/ 2435119 w 7472601"/>
              <a:gd name="connsiteY655" fmla="*/ 3080173 h 6858000"/>
              <a:gd name="connsiteX656" fmla="*/ 2410152 w 7472601"/>
              <a:gd name="connsiteY656" fmla="*/ 3063751 h 6858000"/>
              <a:gd name="connsiteX657" fmla="*/ 2408099 w 7472601"/>
              <a:gd name="connsiteY657" fmla="*/ 3064403 h 6858000"/>
              <a:gd name="connsiteX658" fmla="*/ 2407218 w 7472601"/>
              <a:gd name="connsiteY658" fmla="*/ 3070324 h 6858000"/>
              <a:gd name="connsiteX659" fmla="*/ 2380138 w 7472601"/>
              <a:gd name="connsiteY659" fmla="*/ 3099341 h 6858000"/>
              <a:gd name="connsiteX660" fmla="*/ 1765923 w 7472601"/>
              <a:gd name="connsiteY660" fmla="*/ 3581043 h 6858000"/>
              <a:gd name="connsiteX661" fmla="*/ 1702258 w 7472601"/>
              <a:gd name="connsiteY661" fmla="*/ 3612286 h 6858000"/>
              <a:gd name="connsiteX662" fmla="*/ 1538370 w 7472601"/>
              <a:gd name="connsiteY662" fmla="*/ 3811804 h 6858000"/>
              <a:gd name="connsiteX663" fmla="*/ 542867 w 7472601"/>
              <a:gd name="connsiteY663" fmla="*/ 4944092 h 6858000"/>
              <a:gd name="connsiteX664" fmla="*/ 515800 w 7472601"/>
              <a:gd name="connsiteY664" fmla="*/ 4862180 h 6858000"/>
              <a:gd name="connsiteX665" fmla="*/ 909145 w 7472601"/>
              <a:gd name="connsiteY665" fmla="*/ 4199225 h 6858000"/>
              <a:gd name="connsiteX666" fmla="*/ 1214067 w 7472601"/>
              <a:gd name="connsiteY666" fmla="*/ 3908561 h 6858000"/>
              <a:gd name="connsiteX667" fmla="*/ 640967 w 7472601"/>
              <a:gd name="connsiteY667" fmla="*/ 4105601 h 6858000"/>
              <a:gd name="connsiteX668" fmla="*/ 112563 w 7472601"/>
              <a:gd name="connsiteY668" fmla="*/ 4396952 h 6858000"/>
              <a:gd name="connsiteX669" fmla="*/ 0 w 7472601"/>
              <a:gd name="connsiteY669" fmla="*/ 4466006 h 6858000"/>
              <a:gd name="connsiteX670" fmla="*/ 0 w 7472601"/>
              <a:gd name="connsiteY670" fmla="*/ 4233763 h 6858000"/>
              <a:gd name="connsiteX671" fmla="*/ 36881 w 7472601"/>
              <a:gd name="connsiteY671" fmla="*/ 4200118 h 6858000"/>
              <a:gd name="connsiteX672" fmla="*/ 910534 w 7472601"/>
              <a:gd name="connsiteY672" fmla="*/ 3629753 h 6858000"/>
              <a:gd name="connsiteX673" fmla="*/ 1578717 w 7472601"/>
              <a:gd name="connsiteY673" fmla="*/ 3575982 h 6858000"/>
              <a:gd name="connsiteX674" fmla="*/ 2338780 w 7472601"/>
              <a:gd name="connsiteY674" fmla="*/ 3033725 h 6858000"/>
              <a:gd name="connsiteX675" fmla="*/ 1807991 w 7472601"/>
              <a:gd name="connsiteY675" fmla="*/ 2807184 h 6858000"/>
              <a:gd name="connsiteX676" fmla="*/ 1416358 w 7472601"/>
              <a:gd name="connsiteY676" fmla="*/ 3112571 h 6858000"/>
              <a:gd name="connsiteX677" fmla="*/ 939066 w 7472601"/>
              <a:gd name="connsiteY677" fmla="*/ 3378798 h 6858000"/>
              <a:gd name="connsiteX678" fmla="*/ 115099 w 7472601"/>
              <a:gd name="connsiteY678" fmla="*/ 3607650 h 6858000"/>
              <a:gd name="connsiteX679" fmla="*/ 97284 w 7472601"/>
              <a:gd name="connsiteY679" fmla="*/ 3520393 h 6858000"/>
              <a:gd name="connsiteX680" fmla="*/ 922050 w 7472601"/>
              <a:gd name="connsiteY680" fmla="*/ 3074867 h 6858000"/>
              <a:gd name="connsiteX681" fmla="*/ 1405265 w 7472601"/>
              <a:gd name="connsiteY681" fmla="*/ 3016319 h 6858000"/>
              <a:gd name="connsiteX682" fmla="*/ 1407512 w 7472601"/>
              <a:gd name="connsiteY682" fmla="*/ 3018001 h 6858000"/>
              <a:gd name="connsiteX683" fmla="*/ 1726266 w 7472601"/>
              <a:gd name="connsiteY683" fmla="*/ 2777274 h 6858000"/>
              <a:gd name="connsiteX684" fmla="*/ 625390 w 7472601"/>
              <a:gd name="connsiteY684" fmla="*/ 2514541 h 6858000"/>
              <a:gd name="connsiteX685" fmla="*/ 619799 w 7472601"/>
              <a:gd name="connsiteY685" fmla="*/ 2527180 h 6858000"/>
              <a:gd name="connsiteX686" fmla="*/ 310030 w 7472601"/>
              <a:gd name="connsiteY686" fmla="*/ 2771818 h 6858000"/>
              <a:gd name="connsiteX687" fmla="*/ 173877 w 7472601"/>
              <a:gd name="connsiteY687" fmla="*/ 2937056 h 6858000"/>
              <a:gd name="connsiteX688" fmla="*/ 77889 w 7472601"/>
              <a:gd name="connsiteY688" fmla="*/ 3138440 h 6858000"/>
              <a:gd name="connsiteX689" fmla="*/ 0 w 7472601"/>
              <a:gd name="connsiteY689" fmla="*/ 3271395 h 6858000"/>
              <a:gd name="connsiteX690" fmla="*/ 0 w 7472601"/>
              <a:gd name="connsiteY690" fmla="*/ 3153002 h 6858000"/>
              <a:gd name="connsiteX691" fmla="*/ 2386 w 7472601"/>
              <a:gd name="connsiteY691" fmla="*/ 3149203 h 6858000"/>
              <a:gd name="connsiteX692" fmla="*/ 89753 w 7472601"/>
              <a:gd name="connsiteY692" fmla="*/ 2987702 h 6858000"/>
              <a:gd name="connsiteX693" fmla="*/ 76869 w 7472601"/>
              <a:gd name="connsiteY693" fmla="*/ 3005404 h 6858000"/>
              <a:gd name="connsiteX694" fmla="*/ 32049 w 7472601"/>
              <a:gd name="connsiteY694" fmla="*/ 3065814 h 6858000"/>
              <a:gd name="connsiteX695" fmla="*/ 0 w 7472601"/>
              <a:gd name="connsiteY695" fmla="*/ 3108744 h 6858000"/>
              <a:gd name="connsiteX696" fmla="*/ 0 w 7472601"/>
              <a:gd name="connsiteY696" fmla="*/ 3058059 h 6858000"/>
              <a:gd name="connsiteX697" fmla="*/ 7610 w 7472601"/>
              <a:gd name="connsiteY697" fmla="*/ 3047889 h 6858000"/>
              <a:gd name="connsiteX698" fmla="*/ 52419 w 7472601"/>
              <a:gd name="connsiteY698" fmla="*/ 2987479 h 6858000"/>
              <a:gd name="connsiteX699" fmla="*/ 59142 w 7472601"/>
              <a:gd name="connsiteY699" fmla="*/ 2978488 h 6858000"/>
              <a:gd name="connsiteX700" fmla="*/ 0 w 7472601"/>
              <a:gd name="connsiteY700" fmla="*/ 3015334 h 6858000"/>
              <a:gd name="connsiteX701" fmla="*/ 0 w 7472601"/>
              <a:gd name="connsiteY701" fmla="*/ 2914286 h 6858000"/>
              <a:gd name="connsiteX702" fmla="*/ 36383 w 7472601"/>
              <a:gd name="connsiteY702" fmla="*/ 2901128 h 6858000"/>
              <a:gd name="connsiteX703" fmla="*/ 156329 w 7472601"/>
              <a:gd name="connsiteY703" fmla="*/ 2840533 h 6858000"/>
              <a:gd name="connsiteX704" fmla="*/ 358355 w 7472601"/>
              <a:gd name="connsiteY704" fmla="*/ 2620471 h 6858000"/>
              <a:gd name="connsiteX705" fmla="*/ 510577 w 7472601"/>
              <a:gd name="connsiteY705" fmla="*/ 2501244 h 6858000"/>
              <a:gd name="connsiteX706" fmla="*/ 211967 w 7472601"/>
              <a:gd name="connsiteY706" fmla="*/ 2479171 h 6858000"/>
              <a:gd name="connsiteX707" fmla="*/ 0 w 7472601"/>
              <a:gd name="connsiteY707" fmla="*/ 2476398 h 6858000"/>
              <a:gd name="connsiteX708" fmla="*/ 0 w 7472601"/>
              <a:gd name="connsiteY708" fmla="*/ 2389189 h 6858000"/>
              <a:gd name="connsiteX709" fmla="*/ 103062 w 7472601"/>
              <a:gd name="connsiteY709" fmla="*/ 2389518 h 6858000"/>
              <a:gd name="connsiteX710" fmla="*/ 510734 w 7472601"/>
              <a:gd name="connsiteY710" fmla="*/ 2416201 h 6858000"/>
              <a:gd name="connsiteX711" fmla="*/ 279257 w 7472601"/>
              <a:gd name="connsiteY711" fmla="*/ 2092102 h 6858000"/>
              <a:gd name="connsiteX712" fmla="*/ 65265 w 7472601"/>
              <a:gd name="connsiteY712" fmla="*/ 2006049 h 6858000"/>
              <a:gd name="connsiteX713" fmla="*/ 0 w 7472601"/>
              <a:gd name="connsiteY713" fmla="*/ 1982532 h 6858000"/>
              <a:gd name="connsiteX714" fmla="*/ 0 w 7472601"/>
              <a:gd name="connsiteY714" fmla="*/ 1912789 h 6858000"/>
              <a:gd name="connsiteX715" fmla="*/ 97460 w 7472601"/>
              <a:gd name="connsiteY715" fmla="*/ 1953725 h 6858000"/>
              <a:gd name="connsiteX716" fmla="*/ 221272 w 7472601"/>
              <a:gd name="connsiteY716" fmla="*/ 1980766 h 6858000"/>
              <a:gd name="connsiteX717" fmla="*/ 116765 w 7472601"/>
              <a:gd name="connsiteY717" fmla="*/ 1911033 h 6858000"/>
              <a:gd name="connsiteX718" fmla="*/ 16405 w 7472601"/>
              <a:gd name="connsiteY718" fmla="*/ 1803412 h 6858000"/>
              <a:gd name="connsiteX719" fmla="*/ 0 w 7472601"/>
              <a:gd name="connsiteY719" fmla="*/ 1784777 h 6858000"/>
              <a:gd name="connsiteX720" fmla="*/ 0 w 7472601"/>
              <a:gd name="connsiteY720" fmla="*/ 1740082 h 6858000"/>
              <a:gd name="connsiteX721" fmla="*/ 39394 w 7472601"/>
              <a:gd name="connsiteY721" fmla="*/ 1784856 h 6858000"/>
              <a:gd name="connsiteX722" fmla="*/ 135813 w 7472601"/>
              <a:gd name="connsiteY722" fmla="*/ 1888838 h 6858000"/>
              <a:gd name="connsiteX723" fmla="*/ 242575 w 7472601"/>
              <a:gd name="connsiteY723" fmla="*/ 1958841 h 6858000"/>
              <a:gd name="connsiteX724" fmla="*/ 82197 w 7472601"/>
              <a:gd name="connsiteY724" fmla="*/ 1754826 h 6858000"/>
              <a:gd name="connsiteX725" fmla="*/ 0 w 7472601"/>
              <a:gd name="connsiteY725" fmla="*/ 1679650 h 6858000"/>
              <a:gd name="connsiteX726" fmla="*/ 0 w 7472601"/>
              <a:gd name="connsiteY726" fmla="*/ 1602463 h 6858000"/>
              <a:gd name="connsiteX727" fmla="*/ 84689 w 7472601"/>
              <a:gd name="connsiteY727" fmla="*/ 1677442 h 6858000"/>
              <a:gd name="connsiteX728" fmla="*/ 298437 w 7472601"/>
              <a:gd name="connsiteY728" fmla="*/ 1968019 h 6858000"/>
              <a:gd name="connsiteX729" fmla="*/ 227269 w 7472601"/>
              <a:gd name="connsiteY729" fmla="*/ 1114064 h 6858000"/>
              <a:gd name="connsiteX730" fmla="*/ 248003 w 7472601"/>
              <a:gd name="connsiteY730" fmla="*/ 1089613 h 6858000"/>
              <a:gd name="connsiteX731" fmla="*/ 427020 w 7472601"/>
              <a:gd name="connsiteY731" fmla="*/ 1619803 h 6858000"/>
              <a:gd name="connsiteX732" fmla="*/ 340345 w 7472601"/>
              <a:gd name="connsiteY732" fmla="*/ 2027739 h 6858000"/>
              <a:gd name="connsiteX733" fmla="*/ 360865 w 7472601"/>
              <a:gd name="connsiteY733" fmla="*/ 2044827 h 6858000"/>
              <a:gd name="connsiteX734" fmla="*/ 560414 w 7472601"/>
              <a:gd name="connsiteY734" fmla="*/ 2421457 h 6858000"/>
              <a:gd name="connsiteX735" fmla="*/ 1359703 w 7472601"/>
              <a:gd name="connsiteY735" fmla="*/ 2578554 h 6858000"/>
              <a:gd name="connsiteX736" fmla="*/ 1359422 w 7472601"/>
              <a:gd name="connsiteY736" fmla="*/ 2577994 h 6858000"/>
              <a:gd name="connsiteX737" fmla="*/ 828701 w 7472601"/>
              <a:gd name="connsiteY737" fmla="*/ 1839520 h 6858000"/>
              <a:gd name="connsiteX738" fmla="*/ 494427 w 7472601"/>
              <a:gd name="connsiteY738" fmla="*/ 1092333 h 6858000"/>
              <a:gd name="connsiteX739" fmla="*/ 506322 w 7472601"/>
              <a:gd name="connsiteY739" fmla="*/ 1020997 h 6858000"/>
              <a:gd name="connsiteX740" fmla="*/ 4570198 w 7472601"/>
              <a:gd name="connsiteY740" fmla="*/ 978081 h 6858000"/>
              <a:gd name="connsiteX741" fmla="*/ 4523691 w 7472601"/>
              <a:gd name="connsiteY741" fmla="*/ 1127776 h 6858000"/>
              <a:gd name="connsiteX742" fmla="*/ 4509875 w 7472601"/>
              <a:gd name="connsiteY742" fmla="*/ 1167552 h 6858000"/>
              <a:gd name="connsiteX743" fmla="*/ 4478168 w 7472601"/>
              <a:gd name="connsiteY743" fmla="*/ 1260735 h 6858000"/>
              <a:gd name="connsiteX744" fmla="*/ 4409309 w 7472601"/>
              <a:gd name="connsiteY744" fmla="*/ 1666996 h 6858000"/>
              <a:gd name="connsiteX745" fmla="*/ 4370031 w 7472601"/>
              <a:gd name="connsiteY745" fmla="*/ 1955666 h 6858000"/>
              <a:gd name="connsiteX746" fmla="*/ 4570198 w 7472601"/>
              <a:gd name="connsiteY746" fmla="*/ 978081 h 6858000"/>
              <a:gd name="connsiteX747" fmla="*/ 4557898 w 7472601"/>
              <a:gd name="connsiteY747" fmla="*/ 900011 h 6858000"/>
              <a:gd name="connsiteX748" fmla="*/ 4344840 w 7472601"/>
              <a:gd name="connsiteY748" fmla="*/ 1922038 h 6858000"/>
              <a:gd name="connsiteX749" fmla="*/ 4378710 w 7472601"/>
              <a:gd name="connsiteY749" fmla="*/ 1665516 h 6858000"/>
              <a:gd name="connsiteX750" fmla="*/ 4448798 w 7472601"/>
              <a:gd name="connsiteY750" fmla="*/ 1253024 h 6858000"/>
              <a:gd name="connsiteX751" fmla="*/ 4480315 w 7472601"/>
              <a:gd name="connsiteY751" fmla="*/ 1158454 h 6858000"/>
              <a:gd name="connsiteX752" fmla="*/ 4494133 w 7472601"/>
              <a:gd name="connsiteY752" fmla="*/ 1118676 h 6858000"/>
              <a:gd name="connsiteX753" fmla="*/ 4557898 w 7472601"/>
              <a:gd name="connsiteY753" fmla="*/ 900011 h 6858000"/>
              <a:gd name="connsiteX754" fmla="*/ 5870151 w 7472601"/>
              <a:gd name="connsiteY754" fmla="*/ 898890 h 6858000"/>
              <a:gd name="connsiteX755" fmla="*/ 5861335 w 7472601"/>
              <a:gd name="connsiteY755" fmla="*/ 899177 h 6858000"/>
              <a:gd name="connsiteX756" fmla="*/ 5843702 w 7472601"/>
              <a:gd name="connsiteY756" fmla="*/ 899748 h 6858000"/>
              <a:gd name="connsiteX757" fmla="*/ 5651107 w 7472601"/>
              <a:gd name="connsiteY757" fmla="*/ 920306 h 6858000"/>
              <a:gd name="connsiteX758" fmla="*/ 5459407 w 7472601"/>
              <a:gd name="connsiteY758" fmla="*/ 940975 h 6858000"/>
              <a:gd name="connsiteX759" fmla="*/ 5374846 w 7472601"/>
              <a:gd name="connsiteY759" fmla="*/ 941988 h 6858000"/>
              <a:gd name="connsiteX760" fmla="*/ 5256105 w 7472601"/>
              <a:gd name="connsiteY760" fmla="*/ 945632 h 6858000"/>
              <a:gd name="connsiteX761" fmla="*/ 5107071 w 7472601"/>
              <a:gd name="connsiteY761" fmla="*/ 969720 h 6858000"/>
              <a:gd name="connsiteX762" fmla="*/ 4998681 w 7472601"/>
              <a:gd name="connsiteY762" fmla="*/ 988771 h 6858000"/>
              <a:gd name="connsiteX763" fmla="*/ 5870151 w 7472601"/>
              <a:gd name="connsiteY763" fmla="*/ 898890 h 6858000"/>
              <a:gd name="connsiteX764" fmla="*/ 5504425 w 7472601"/>
              <a:gd name="connsiteY764" fmla="*/ 848067 h 6858000"/>
              <a:gd name="connsiteX765" fmla="*/ 4968849 w 7472601"/>
              <a:gd name="connsiteY765" fmla="*/ 962318 h 6858000"/>
              <a:gd name="connsiteX766" fmla="*/ 5104039 w 7472601"/>
              <a:gd name="connsiteY766" fmla="*/ 940634 h 6858000"/>
              <a:gd name="connsiteX767" fmla="*/ 5256311 w 7472601"/>
              <a:gd name="connsiteY767" fmla="*/ 916490 h 6858000"/>
              <a:gd name="connsiteX768" fmla="*/ 5377381 w 7472601"/>
              <a:gd name="connsiteY768" fmla="*/ 912671 h 6858000"/>
              <a:gd name="connsiteX769" fmla="*/ 5460148 w 7472601"/>
              <a:gd name="connsiteY769" fmla="*/ 911442 h 6858000"/>
              <a:gd name="connsiteX770" fmla="*/ 5648971 w 7472601"/>
              <a:gd name="connsiteY770" fmla="*/ 891331 h 6858000"/>
              <a:gd name="connsiteX771" fmla="*/ 5844807 w 7472601"/>
              <a:gd name="connsiteY771" fmla="*/ 870718 h 6858000"/>
              <a:gd name="connsiteX772" fmla="*/ 5862975 w 7472601"/>
              <a:gd name="connsiteY772" fmla="*/ 869756 h 6858000"/>
              <a:gd name="connsiteX773" fmla="*/ 5920887 w 7472601"/>
              <a:gd name="connsiteY773" fmla="*/ 865929 h 6858000"/>
              <a:gd name="connsiteX774" fmla="*/ 5504425 w 7472601"/>
              <a:gd name="connsiteY774" fmla="*/ 848067 h 6858000"/>
              <a:gd name="connsiteX775" fmla="*/ 3607114 w 7472601"/>
              <a:gd name="connsiteY775" fmla="*/ 467441 h 6858000"/>
              <a:gd name="connsiteX776" fmla="*/ 3296242 w 7472601"/>
              <a:gd name="connsiteY776" fmla="*/ 807991 h 6858000"/>
              <a:gd name="connsiteX777" fmla="*/ 3174674 w 7472601"/>
              <a:gd name="connsiteY777" fmla="*/ 919759 h 6858000"/>
              <a:gd name="connsiteX778" fmla="*/ 3042978 w 7472601"/>
              <a:gd name="connsiteY778" fmla="*/ 1054894 h 6858000"/>
              <a:gd name="connsiteX779" fmla="*/ 2968914 w 7472601"/>
              <a:gd name="connsiteY779" fmla="*/ 1133756 h 6858000"/>
              <a:gd name="connsiteX780" fmla="*/ 3103823 w 7472601"/>
              <a:gd name="connsiteY780" fmla="*/ 1026814 h 6858000"/>
              <a:gd name="connsiteX781" fmla="*/ 3607114 w 7472601"/>
              <a:gd name="connsiteY781" fmla="*/ 467441 h 6858000"/>
              <a:gd name="connsiteX782" fmla="*/ 3744487 w 7472601"/>
              <a:gd name="connsiteY782" fmla="*/ 383136 h 6858000"/>
              <a:gd name="connsiteX783" fmla="*/ 3970213 w 7472601"/>
              <a:gd name="connsiteY783" fmla="*/ 995559 h 6858000"/>
              <a:gd name="connsiteX784" fmla="*/ 3744487 w 7472601"/>
              <a:gd name="connsiteY784" fmla="*/ 383136 h 6858000"/>
              <a:gd name="connsiteX785" fmla="*/ 3624562 w 7472601"/>
              <a:gd name="connsiteY785" fmla="*/ 367041 h 6858000"/>
              <a:gd name="connsiteX786" fmla="*/ 3489712 w 7472601"/>
              <a:gd name="connsiteY786" fmla="*/ 485386 h 6858000"/>
              <a:gd name="connsiteX787" fmla="*/ 3182994 w 7472601"/>
              <a:gd name="connsiteY787" fmla="*/ 828265 h 6858000"/>
              <a:gd name="connsiteX788" fmla="*/ 2892114 w 7472601"/>
              <a:gd name="connsiteY788" fmla="*/ 1172635 h 6858000"/>
              <a:gd name="connsiteX789" fmla="*/ 3021459 w 7472601"/>
              <a:gd name="connsiteY789" fmla="*/ 1035385 h 6858000"/>
              <a:gd name="connsiteX790" fmla="*/ 3153873 w 7472601"/>
              <a:gd name="connsiteY790" fmla="*/ 898971 h 6858000"/>
              <a:gd name="connsiteX791" fmla="*/ 3276511 w 7472601"/>
              <a:gd name="connsiteY791" fmla="*/ 786423 h 6858000"/>
              <a:gd name="connsiteX792" fmla="*/ 3584154 w 7472601"/>
              <a:gd name="connsiteY792" fmla="*/ 448218 h 6858000"/>
              <a:gd name="connsiteX793" fmla="*/ 3624562 w 7472601"/>
              <a:gd name="connsiteY793" fmla="*/ 367041 h 6858000"/>
              <a:gd name="connsiteX794" fmla="*/ 3766672 w 7472601"/>
              <a:gd name="connsiteY794" fmla="*/ 359429 h 6858000"/>
              <a:gd name="connsiteX795" fmla="*/ 3996338 w 7472601"/>
              <a:gd name="connsiteY795" fmla="*/ 968237 h 6858000"/>
              <a:gd name="connsiteX796" fmla="*/ 3766672 w 7472601"/>
              <a:gd name="connsiteY796" fmla="*/ 359429 h 6858000"/>
              <a:gd name="connsiteX797" fmla="*/ 5805386 w 7472601"/>
              <a:gd name="connsiteY797" fmla="*/ 239240 h 6858000"/>
              <a:gd name="connsiteX798" fmla="*/ 5736947 w 7472601"/>
              <a:gd name="connsiteY798" fmla="*/ 261367 h 6858000"/>
              <a:gd name="connsiteX799" fmla="*/ 5427012 w 7472601"/>
              <a:gd name="connsiteY799" fmla="*/ 311272 h 6858000"/>
              <a:gd name="connsiteX800" fmla="*/ 5147818 w 7472601"/>
              <a:gd name="connsiteY800" fmla="*/ 322112 h 6858000"/>
              <a:gd name="connsiteX801" fmla="*/ 5060854 w 7472601"/>
              <a:gd name="connsiteY801" fmla="*/ 311882 h 6858000"/>
              <a:gd name="connsiteX802" fmla="*/ 4945989 w 7472601"/>
              <a:gd name="connsiteY802" fmla="*/ 300516 h 6858000"/>
              <a:gd name="connsiteX803" fmla="*/ 5410479 w 7472601"/>
              <a:gd name="connsiteY803" fmla="*/ 348434 h 6858000"/>
              <a:gd name="connsiteX804" fmla="*/ 5805386 w 7472601"/>
              <a:gd name="connsiteY804" fmla="*/ 239240 h 6858000"/>
              <a:gd name="connsiteX805" fmla="*/ 5905192 w 7472601"/>
              <a:gd name="connsiteY805" fmla="*/ 163079 h 6858000"/>
              <a:gd name="connsiteX806" fmla="*/ 5865655 w 7472601"/>
              <a:gd name="connsiteY806" fmla="*/ 171901 h 6858000"/>
              <a:gd name="connsiteX807" fmla="*/ 5259740 w 7472601"/>
              <a:gd name="connsiteY807" fmla="*/ 257013 h 6858000"/>
              <a:gd name="connsiteX808" fmla="*/ 5208466 w 7472601"/>
              <a:gd name="connsiteY808" fmla="*/ 257550 h 6858000"/>
              <a:gd name="connsiteX809" fmla="*/ 4980204 w 7472601"/>
              <a:gd name="connsiteY809" fmla="*/ 271903 h 6858000"/>
              <a:gd name="connsiteX810" fmla="*/ 5068068 w 7472601"/>
              <a:gd name="connsiteY810" fmla="*/ 282244 h 6858000"/>
              <a:gd name="connsiteX811" fmla="*/ 5153231 w 7472601"/>
              <a:gd name="connsiteY811" fmla="*/ 292240 h 6858000"/>
              <a:gd name="connsiteX812" fmla="*/ 5426491 w 7472601"/>
              <a:gd name="connsiteY812" fmla="*/ 281128 h 6858000"/>
              <a:gd name="connsiteX813" fmla="*/ 5731212 w 7472601"/>
              <a:gd name="connsiteY813" fmla="*/ 231951 h 6858000"/>
              <a:gd name="connsiteX814" fmla="*/ 5905192 w 7472601"/>
              <a:gd name="connsiteY814" fmla="*/ 163079 h 6858000"/>
              <a:gd name="connsiteX815" fmla="*/ 5944437 w 7472601"/>
              <a:gd name="connsiteY815" fmla="*/ 113829 h 6858000"/>
              <a:gd name="connsiteX816" fmla="*/ 5825032 w 7472601"/>
              <a:gd name="connsiteY816" fmla="*/ 146405 h 6858000"/>
              <a:gd name="connsiteX817" fmla="*/ 4955599 w 7472601"/>
              <a:gd name="connsiteY817" fmla="*/ 247008 h 6858000"/>
              <a:gd name="connsiteX818" fmla="*/ 5210104 w 7472601"/>
              <a:gd name="connsiteY818" fmla="*/ 228123 h 6858000"/>
              <a:gd name="connsiteX819" fmla="*/ 5261015 w 7472601"/>
              <a:gd name="connsiteY819" fmla="*/ 227087 h 6858000"/>
              <a:gd name="connsiteX820" fmla="*/ 5861181 w 7472601"/>
              <a:gd name="connsiteY820" fmla="*/ 143093 h 6858000"/>
              <a:gd name="connsiteX821" fmla="*/ 5961252 w 7472601"/>
              <a:gd name="connsiteY821" fmla="*/ 114820 h 6858000"/>
              <a:gd name="connsiteX822" fmla="*/ 5944437 w 7472601"/>
              <a:gd name="connsiteY822" fmla="*/ 113829 h 6858000"/>
              <a:gd name="connsiteX823" fmla="*/ 3882765 w 7472601"/>
              <a:gd name="connsiteY823" fmla="*/ 0 h 6858000"/>
              <a:gd name="connsiteX824" fmla="*/ 3995099 w 7472601"/>
              <a:gd name="connsiteY824" fmla="*/ 0 h 6858000"/>
              <a:gd name="connsiteX825" fmla="*/ 4163818 w 7472601"/>
              <a:gd name="connsiteY825" fmla="*/ 234104 h 6858000"/>
              <a:gd name="connsiteX826" fmla="*/ 4172099 w 7472601"/>
              <a:gd name="connsiteY826" fmla="*/ 234207 h 6858000"/>
              <a:gd name="connsiteX827" fmla="*/ 4784282 w 7472601"/>
              <a:gd name="connsiteY827" fmla="*/ 276561 h 6858000"/>
              <a:gd name="connsiteX828" fmla="*/ 4801687 w 7472601"/>
              <a:gd name="connsiteY828" fmla="*/ 267764 h 6858000"/>
              <a:gd name="connsiteX829" fmla="*/ 6082788 w 7472601"/>
              <a:gd name="connsiteY829" fmla="*/ 64119 h 6858000"/>
              <a:gd name="connsiteX830" fmla="*/ 6099442 w 7472601"/>
              <a:gd name="connsiteY830" fmla="*/ 82568 h 6858000"/>
              <a:gd name="connsiteX831" fmla="*/ 4804137 w 7472601"/>
              <a:gd name="connsiteY831" fmla="*/ 320931 h 6858000"/>
              <a:gd name="connsiteX832" fmla="*/ 4227047 w 7472601"/>
              <a:gd name="connsiteY832" fmla="*/ 313415 h 6858000"/>
              <a:gd name="connsiteX833" fmla="*/ 4346041 w 7472601"/>
              <a:gd name="connsiteY833" fmla="*/ 456086 h 6858000"/>
              <a:gd name="connsiteX834" fmla="*/ 4870967 w 7472601"/>
              <a:gd name="connsiteY834" fmla="*/ 963061 h 6858000"/>
              <a:gd name="connsiteX835" fmla="*/ 4889647 w 7472601"/>
              <a:gd name="connsiteY835" fmla="*/ 957147 h 6858000"/>
              <a:gd name="connsiteX836" fmla="*/ 5422504 w 7472601"/>
              <a:gd name="connsiteY836" fmla="*/ 805191 h 6858000"/>
              <a:gd name="connsiteX837" fmla="*/ 6087656 w 7472601"/>
              <a:gd name="connsiteY837" fmla="*/ 826703 h 6858000"/>
              <a:gd name="connsiteX838" fmla="*/ 6058717 w 7472601"/>
              <a:gd name="connsiteY838" fmla="*/ 865992 h 6858000"/>
              <a:gd name="connsiteX839" fmla="*/ 4974153 w 7472601"/>
              <a:gd name="connsiteY839" fmla="*/ 1045456 h 6858000"/>
              <a:gd name="connsiteX840" fmla="*/ 5627835 w 7472601"/>
              <a:gd name="connsiteY840" fmla="*/ 1472077 h 6858000"/>
              <a:gd name="connsiteX841" fmla="*/ 5629817 w 7472601"/>
              <a:gd name="connsiteY841" fmla="*/ 1471412 h 6858000"/>
              <a:gd name="connsiteX842" fmla="*/ 5634124 w 7472601"/>
              <a:gd name="connsiteY842" fmla="*/ 1470572 h 6858000"/>
              <a:gd name="connsiteX843" fmla="*/ 5755832 w 7472601"/>
              <a:gd name="connsiteY843" fmla="*/ 1383886 h 6858000"/>
              <a:gd name="connsiteX844" fmla="*/ 6014186 w 7472601"/>
              <a:gd name="connsiteY844" fmla="*/ 1279799 h 6858000"/>
              <a:gd name="connsiteX845" fmla="*/ 6901619 w 7472601"/>
              <a:gd name="connsiteY845" fmla="*/ 1047874 h 6858000"/>
              <a:gd name="connsiteX846" fmla="*/ 6931566 w 7472601"/>
              <a:gd name="connsiteY846" fmla="*/ 1062034 h 6858000"/>
              <a:gd name="connsiteX847" fmla="*/ 5790982 w 7472601"/>
              <a:gd name="connsiteY847" fmla="*/ 1561380 h 6858000"/>
              <a:gd name="connsiteX848" fmla="*/ 6188971 w 7472601"/>
              <a:gd name="connsiteY848" fmla="*/ 1755168 h 6858000"/>
              <a:gd name="connsiteX849" fmla="*/ 6202446 w 7472601"/>
              <a:gd name="connsiteY849" fmla="*/ 1752268 h 6858000"/>
              <a:gd name="connsiteX850" fmla="*/ 7179560 w 7472601"/>
              <a:gd name="connsiteY850" fmla="*/ 1467551 h 6858000"/>
              <a:gd name="connsiteX851" fmla="*/ 7158730 w 7472601"/>
              <a:gd name="connsiteY851" fmla="*/ 1507835 h 6858000"/>
              <a:gd name="connsiteX852" fmla="*/ 6326959 w 7472601"/>
              <a:gd name="connsiteY852" fmla="*/ 1817686 h 6858000"/>
              <a:gd name="connsiteX853" fmla="*/ 6537433 w 7472601"/>
              <a:gd name="connsiteY853" fmla="*/ 1907790 h 6858000"/>
              <a:gd name="connsiteX854" fmla="*/ 6550221 w 7472601"/>
              <a:gd name="connsiteY854" fmla="*/ 1910729 h 6858000"/>
              <a:gd name="connsiteX855" fmla="*/ 6964438 w 7472601"/>
              <a:gd name="connsiteY855" fmla="*/ 2209505 h 6858000"/>
              <a:gd name="connsiteX856" fmla="*/ 7367862 w 7472601"/>
              <a:gd name="connsiteY856" fmla="*/ 2806833 h 6858000"/>
              <a:gd name="connsiteX857" fmla="*/ 7364329 w 7472601"/>
              <a:gd name="connsiteY857" fmla="*/ 2826907 h 6858000"/>
              <a:gd name="connsiteX858" fmla="*/ 7290545 w 7472601"/>
              <a:gd name="connsiteY858" fmla="*/ 2850663 h 6858000"/>
              <a:gd name="connsiteX859" fmla="*/ 6472036 w 7472601"/>
              <a:gd name="connsiteY859" fmla="*/ 1959003 h 6858000"/>
              <a:gd name="connsiteX860" fmla="*/ 5792897 w 7472601"/>
              <a:gd name="connsiteY860" fmla="*/ 1647747 h 6858000"/>
              <a:gd name="connsiteX861" fmla="*/ 5842751 w 7472601"/>
              <a:gd name="connsiteY861" fmla="*/ 1816112 h 6858000"/>
              <a:gd name="connsiteX862" fmla="*/ 5847424 w 7472601"/>
              <a:gd name="connsiteY862" fmla="*/ 1815776 h 6858000"/>
              <a:gd name="connsiteX863" fmla="*/ 6399821 w 7472601"/>
              <a:gd name="connsiteY863" fmla="*/ 2344799 h 6858000"/>
              <a:gd name="connsiteX864" fmla="*/ 6323232 w 7472601"/>
              <a:gd name="connsiteY864" fmla="*/ 2389634 h 6858000"/>
              <a:gd name="connsiteX865" fmla="*/ 5942958 w 7472601"/>
              <a:gd name="connsiteY865" fmla="*/ 2077708 h 6858000"/>
              <a:gd name="connsiteX866" fmla="*/ 5921559 w 7472601"/>
              <a:gd name="connsiteY866" fmla="*/ 2378596 h 6858000"/>
              <a:gd name="connsiteX867" fmla="*/ 5817651 w 7472601"/>
              <a:gd name="connsiteY867" fmla="*/ 3023919 h 6858000"/>
              <a:gd name="connsiteX868" fmla="*/ 5729634 w 7472601"/>
              <a:gd name="connsiteY868" fmla="*/ 3051849 h 6858000"/>
              <a:gd name="connsiteX869" fmla="*/ 5611018 w 7472601"/>
              <a:gd name="connsiteY869" fmla="*/ 2316769 h 6858000"/>
              <a:gd name="connsiteX870" fmla="*/ 5687608 w 7472601"/>
              <a:gd name="connsiteY870" fmla="*/ 2039972 h 6858000"/>
              <a:gd name="connsiteX871" fmla="*/ 5657554 w 7472601"/>
              <a:gd name="connsiteY871" fmla="*/ 1576445 h 6858000"/>
              <a:gd name="connsiteX872" fmla="*/ 5150475 w 7472601"/>
              <a:gd name="connsiteY872" fmla="*/ 1274012 h 6858000"/>
              <a:gd name="connsiteX873" fmla="*/ 5349142 w 7472601"/>
              <a:gd name="connsiteY873" fmla="*/ 2204405 h 6858000"/>
              <a:gd name="connsiteX874" fmla="*/ 5262214 w 7472601"/>
              <a:gd name="connsiteY874" fmla="*/ 2233836 h 6858000"/>
              <a:gd name="connsiteX875" fmla="*/ 4981539 w 7472601"/>
              <a:gd name="connsiteY875" fmla="*/ 1542201 h 6858000"/>
              <a:gd name="connsiteX876" fmla="*/ 4958461 w 7472601"/>
              <a:gd name="connsiteY876" fmla="*/ 1136957 h 6858000"/>
              <a:gd name="connsiteX877" fmla="*/ 4655015 w 7472601"/>
              <a:gd name="connsiteY877" fmla="*/ 891426 h 6858000"/>
              <a:gd name="connsiteX878" fmla="*/ 4348002 w 7472601"/>
              <a:gd name="connsiteY878" fmla="*/ 2205895 h 6858000"/>
              <a:gd name="connsiteX879" fmla="*/ 4262250 w 7472601"/>
              <a:gd name="connsiteY879" fmla="*/ 2219972 h 6858000"/>
              <a:gd name="connsiteX880" fmla="*/ 4550611 w 7472601"/>
              <a:gd name="connsiteY880" fmla="*/ 817540 h 6858000"/>
              <a:gd name="connsiteX881" fmla="*/ 4564418 w 7472601"/>
              <a:gd name="connsiteY881" fmla="*/ 808293 h 6858000"/>
              <a:gd name="connsiteX882" fmla="*/ 4266388 w 7472601"/>
              <a:gd name="connsiteY882" fmla="*/ 500083 h 6858000"/>
              <a:gd name="connsiteX883" fmla="*/ 4032842 w 7472601"/>
              <a:gd name="connsiteY883" fmla="*/ 211809 h 6858000"/>
              <a:gd name="connsiteX884" fmla="*/ 3882765 w 7472601"/>
              <a:gd name="connsiteY884" fmla="*/ 0 h 6858000"/>
              <a:gd name="connsiteX885" fmla="*/ 3721337 w 7472601"/>
              <a:gd name="connsiteY885" fmla="*/ 0 h 6858000"/>
              <a:gd name="connsiteX886" fmla="*/ 3797544 w 7472601"/>
              <a:gd name="connsiteY886" fmla="*/ 0 h 6858000"/>
              <a:gd name="connsiteX887" fmla="*/ 3775734 w 7472601"/>
              <a:gd name="connsiteY887" fmla="*/ 95131 h 6858000"/>
              <a:gd name="connsiteX888" fmla="*/ 3724807 w 7472601"/>
              <a:gd name="connsiteY888" fmla="*/ 272257 h 6858000"/>
              <a:gd name="connsiteX889" fmla="*/ 3726844 w 7472601"/>
              <a:gd name="connsiteY889" fmla="*/ 282988 h 6858000"/>
              <a:gd name="connsiteX890" fmla="*/ 3742664 w 7472601"/>
              <a:gd name="connsiteY890" fmla="*/ 279918 h 6858000"/>
              <a:gd name="connsiteX891" fmla="*/ 4103910 w 7472601"/>
              <a:gd name="connsiteY891" fmla="*/ 1161917 h 6858000"/>
              <a:gd name="connsiteX892" fmla="*/ 4020269 w 7472601"/>
              <a:gd name="connsiteY892" fmla="*/ 1200406 h 6858000"/>
              <a:gd name="connsiteX893" fmla="*/ 3674882 w 7472601"/>
              <a:gd name="connsiteY893" fmla="*/ 488524 h 6858000"/>
              <a:gd name="connsiteX894" fmla="*/ 3132682 w 7472601"/>
              <a:gd name="connsiteY894" fmla="*/ 1072284 h 6858000"/>
              <a:gd name="connsiteX895" fmla="*/ 2716346 w 7472601"/>
              <a:gd name="connsiteY895" fmla="*/ 1276376 h 6858000"/>
              <a:gd name="connsiteX896" fmla="*/ 2716772 w 7472601"/>
              <a:gd name="connsiteY896" fmla="*/ 1255462 h 6858000"/>
              <a:gd name="connsiteX897" fmla="*/ 3471096 w 7472601"/>
              <a:gd name="connsiteY897" fmla="*/ 437072 h 6858000"/>
              <a:gd name="connsiteX898" fmla="*/ 3639057 w 7472601"/>
              <a:gd name="connsiteY898" fmla="*/ 286334 h 6858000"/>
              <a:gd name="connsiteX899" fmla="*/ 3640309 w 7472601"/>
              <a:gd name="connsiteY899" fmla="*/ 284664 h 6858000"/>
              <a:gd name="connsiteX900" fmla="*/ 3646022 w 7472601"/>
              <a:gd name="connsiteY900" fmla="*/ 276711 h 6858000"/>
              <a:gd name="connsiteX901" fmla="*/ 3707943 w 7472601"/>
              <a:gd name="connsiteY901" fmla="*/ 65958 h 6858000"/>
              <a:gd name="connsiteX902" fmla="*/ 3721337 w 7472601"/>
              <a:gd name="connsiteY902" fmla="*/ 0 h 6858000"/>
              <a:gd name="connsiteX903" fmla="*/ 2867960 w 7472601"/>
              <a:gd name="connsiteY903" fmla="*/ 0 h 6858000"/>
              <a:gd name="connsiteX904" fmla="*/ 2926351 w 7472601"/>
              <a:gd name="connsiteY904" fmla="*/ 0 h 6858000"/>
              <a:gd name="connsiteX905" fmla="*/ 2902823 w 7472601"/>
              <a:gd name="connsiteY905" fmla="*/ 262929 h 6858000"/>
              <a:gd name="connsiteX906" fmla="*/ 2940663 w 7472601"/>
              <a:gd name="connsiteY906" fmla="*/ 140884 h 6858000"/>
              <a:gd name="connsiteX907" fmla="*/ 2947039 w 7472601"/>
              <a:gd name="connsiteY907" fmla="*/ 122524 h 6858000"/>
              <a:gd name="connsiteX908" fmla="*/ 2984316 w 7472601"/>
              <a:gd name="connsiteY908" fmla="*/ 0 h 6858000"/>
              <a:gd name="connsiteX909" fmla="*/ 3016114 w 7472601"/>
              <a:gd name="connsiteY909" fmla="*/ 0 h 6858000"/>
              <a:gd name="connsiteX910" fmla="*/ 2979949 w 7472601"/>
              <a:gd name="connsiteY910" fmla="*/ 119274 h 6858000"/>
              <a:gd name="connsiteX911" fmla="*/ 3023879 w 7472601"/>
              <a:gd name="connsiteY911" fmla="*/ 0 h 6858000"/>
              <a:gd name="connsiteX912" fmla="*/ 3105400 w 7472601"/>
              <a:gd name="connsiteY912" fmla="*/ 0 h 6858000"/>
              <a:gd name="connsiteX913" fmla="*/ 3094669 w 7472601"/>
              <a:gd name="connsiteY913" fmla="*/ 30308 h 6858000"/>
              <a:gd name="connsiteX914" fmla="*/ 2901945 w 7472601"/>
              <a:gd name="connsiteY914" fmla="*/ 466538 h 6858000"/>
              <a:gd name="connsiteX915" fmla="*/ 2815209 w 7472601"/>
              <a:gd name="connsiteY915" fmla="*/ 497361 h 6858000"/>
              <a:gd name="connsiteX916" fmla="*/ 2844845 w 7472601"/>
              <a:gd name="connsiteY916" fmla="*/ 127638 h 6858000"/>
              <a:gd name="connsiteX917" fmla="*/ 2867960 w 7472601"/>
              <a:gd name="connsiteY917" fmla="*/ 0 h 6858000"/>
              <a:gd name="connsiteX918" fmla="*/ 1057230 w 7472601"/>
              <a:gd name="connsiteY918" fmla="*/ 0 h 6858000"/>
              <a:gd name="connsiteX919" fmla="*/ 1111003 w 7472601"/>
              <a:gd name="connsiteY919" fmla="*/ 0 h 6858000"/>
              <a:gd name="connsiteX920" fmla="*/ 1125553 w 7472601"/>
              <a:gd name="connsiteY920" fmla="*/ 52588 h 6858000"/>
              <a:gd name="connsiteX921" fmla="*/ 1304276 w 7472601"/>
              <a:gd name="connsiteY921" fmla="*/ 476275 h 6858000"/>
              <a:gd name="connsiteX922" fmla="*/ 1492066 w 7472601"/>
              <a:gd name="connsiteY922" fmla="*/ 886333 h 6858000"/>
              <a:gd name="connsiteX923" fmla="*/ 1423698 w 7472601"/>
              <a:gd name="connsiteY923" fmla="*/ 710817 h 6858000"/>
              <a:gd name="connsiteX924" fmla="*/ 1357609 w 7472601"/>
              <a:gd name="connsiteY924" fmla="*/ 532892 h 6858000"/>
              <a:gd name="connsiteX925" fmla="*/ 1309550 w 7472601"/>
              <a:gd name="connsiteY925" fmla="*/ 374031 h 6858000"/>
              <a:gd name="connsiteX926" fmla="*/ 1193673 w 7472601"/>
              <a:gd name="connsiteY926" fmla="*/ 49533 h 6858000"/>
              <a:gd name="connsiteX927" fmla="*/ 1164391 w 7472601"/>
              <a:gd name="connsiteY927" fmla="*/ 0 h 6858000"/>
              <a:gd name="connsiteX928" fmla="*/ 1200666 w 7472601"/>
              <a:gd name="connsiteY928" fmla="*/ 0 h 6858000"/>
              <a:gd name="connsiteX929" fmla="*/ 1223408 w 7472601"/>
              <a:gd name="connsiteY929" fmla="*/ 38996 h 6858000"/>
              <a:gd name="connsiteX930" fmla="*/ 1339635 w 7472601"/>
              <a:gd name="connsiteY930" fmla="*/ 365517 h 6858000"/>
              <a:gd name="connsiteX931" fmla="*/ 1387469 w 7472601"/>
              <a:gd name="connsiteY931" fmla="*/ 523079 h 6858000"/>
              <a:gd name="connsiteX932" fmla="*/ 1452685 w 7472601"/>
              <a:gd name="connsiteY932" fmla="*/ 699806 h 6858000"/>
              <a:gd name="connsiteX933" fmla="*/ 1492092 w 7472601"/>
              <a:gd name="connsiteY933" fmla="*/ 800424 h 6858000"/>
              <a:gd name="connsiteX934" fmla="*/ 1455302 w 7472601"/>
              <a:gd name="connsiteY934" fmla="*/ 632913 h 6858000"/>
              <a:gd name="connsiteX935" fmla="*/ 1222336 w 7472601"/>
              <a:gd name="connsiteY935" fmla="*/ 9480 h 6858000"/>
              <a:gd name="connsiteX936" fmla="*/ 1214634 w 7472601"/>
              <a:gd name="connsiteY936" fmla="*/ 0 h 6858000"/>
              <a:gd name="connsiteX937" fmla="*/ 1289827 w 7472601"/>
              <a:gd name="connsiteY937" fmla="*/ 0 h 6858000"/>
              <a:gd name="connsiteX938" fmla="*/ 1321076 w 7472601"/>
              <a:gd name="connsiteY938" fmla="*/ 59722 h 6858000"/>
              <a:gd name="connsiteX939" fmla="*/ 1512579 w 7472601"/>
              <a:gd name="connsiteY939" fmla="*/ 626441 h 6858000"/>
              <a:gd name="connsiteX940" fmla="*/ 1506076 w 7472601"/>
              <a:gd name="connsiteY940" fmla="*/ 1089289 h 6858000"/>
              <a:gd name="connsiteX941" fmla="*/ 1486346 w 7472601"/>
              <a:gd name="connsiteY941" fmla="*/ 1079919 h 6858000"/>
              <a:gd name="connsiteX942" fmla="*/ 1070511 w 7472601"/>
              <a:gd name="connsiteY942" fmla="*/ 48609 h 6858000"/>
              <a:gd name="connsiteX943" fmla="*/ 1057230 w 7472601"/>
              <a:gd name="connsiteY943" fmla="*/ 0 h 6858000"/>
              <a:gd name="connsiteX944" fmla="*/ 43151 w 7472601"/>
              <a:gd name="connsiteY944" fmla="*/ 0 h 6858000"/>
              <a:gd name="connsiteX945" fmla="*/ 95283 w 7472601"/>
              <a:gd name="connsiteY945" fmla="*/ 0 h 6858000"/>
              <a:gd name="connsiteX946" fmla="*/ 300708 w 7472601"/>
              <a:gd name="connsiteY946" fmla="*/ 154571 h 6858000"/>
              <a:gd name="connsiteX947" fmla="*/ 530414 w 7472601"/>
              <a:gd name="connsiteY947" fmla="*/ 354673 h 6858000"/>
              <a:gd name="connsiteX948" fmla="*/ 333785 w 7472601"/>
              <a:gd name="connsiteY948" fmla="*/ 161564 h 6858000"/>
              <a:gd name="connsiteX949" fmla="*/ 147005 w 7472601"/>
              <a:gd name="connsiteY949" fmla="*/ 0 h 6858000"/>
              <a:gd name="connsiteX950" fmla="*/ 272509 w 7472601"/>
              <a:gd name="connsiteY950" fmla="*/ 0 h 6858000"/>
              <a:gd name="connsiteX951" fmla="*/ 326276 w 7472601"/>
              <a:gd name="connsiteY951" fmla="*/ 45847 h 6858000"/>
              <a:gd name="connsiteX952" fmla="*/ 823759 w 7472601"/>
              <a:gd name="connsiteY952" fmla="*/ 574145 h 6858000"/>
              <a:gd name="connsiteX953" fmla="*/ 811254 w 7472601"/>
              <a:gd name="connsiteY953" fmla="*/ 665546 h 6858000"/>
              <a:gd name="connsiteX954" fmla="*/ 154042 w 7472601"/>
              <a:gd name="connsiteY954" fmla="*/ 261522 h 6858000"/>
              <a:gd name="connsiteX955" fmla="*/ 13550 w 7472601"/>
              <a:gd name="connsiteY955" fmla="*/ 158423 h 6858000"/>
              <a:gd name="connsiteX956" fmla="*/ 0 w 7472601"/>
              <a:gd name="connsiteY956" fmla="*/ 146618 h 6858000"/>
              <a:gd name="connsiteX957" fmla="*/ 0 w 7472601"/>
              <a:gd name="connsiteY957" fmla="*/ 59161 h 6858000"/>
              <a:gd name="connsiteX958" fmla="*/ 45427 w 7472601"/>
              <a:gd name="connsiteY958" fmla="*/ 101078 h 6858000"/>
              <a:gd name="connsiteX959" fmla="*/ 630103 w 7472601"/>
              <a:gd name="connsiteY959" fmla="*/ 485885 h 6858000"/>
              <a:gd name="connsiteX960" fmla="*/ 532040 w 7472601"/>
              <a:gd name="connsiteY960" fmla="*/ 399359 h 6858000"/>
              <a:gd name="connsiteX961" fmla="*/ 517618 w 7472601"/>
              <a:gd name="connsiteY961" fmla="*/ 385726 h 6858000"/>
              <a:gd name="connsiteX962" fmla="*/ 285074 w 7472601"/>
              <a:gd name="connsiteY962" fmla="*/ 182755 h 6858000"/>
              <a:gd name="connsiteX963" fmla="*/ 43151 w 7472601"/>
              <a:gd name="connsiteY963"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03637 w 7472601"/>
              <a:gd name="connsiteY79" fmla="*/ 6083957 h 6858000"/>
              <a:gd name="connsiteX80" fmla="*/ 7448321 w 7472601"/>
              <a:gd name="connsiteY80" fmla="*/ 6190991 h 6858000"/>
              <a:gd name="connsiteX81" fmla="*/ 7467600 w 7472601"/>
              <a:gd name="connsiteY81" fmla="*/ 6221686 h 6858000"/>
              <a:gd name="connsiteX82" fmla="*/ 7467600 w 7472601"/>
              <a:gd name="connsiteY82" fmla="*/ 6334256 h 6858000"/>
              <a:gd name="connsiteX83" fmla="*/ 7454976 w 7472601"/>
              <a:gd name="connsiteY83" fmla="*/ 6318297 h 6858000"/>
              <a:gd name="connsiteX84" fmla="*/ 1456157 w 7472601"/>
              <a:gd name="connsiteY84" fmla="*/ 5371404 h 6858000"/>
              <a:gd name="connsiteX85" fmla="*/ 1244432 w 7472601"/>
              <a:gd name="connsiteY85" fmla="*/ 5385601 h 6858000"/>
              <a:gd name="connsiteX86" fmla="*/ 973990 w 7472601"/>
              <a:gd name="connsiteY86" fmla="*/ 5424940 h 6858000"/>
              <a:gd name="connsiteX87" fmla="*/ 1103809 w 7472601"/>
              <a:gd name="connsiteY87" fmla="*/ 5433720 h 6858000"/>
              <a:gd name="connsiteX88" fmla="*/ 1123454 w 7472601"/>
              <a:gd name="connsiteY88" fmla="*/ 5435727 h 6858000"/>
              <a:gd name="connsiteX89" fmla="*/ 1737017 w 7472601"/>
              <a:gd name="connsiteY89" fmla="*/ 5452183 h 6858000"/>
              <a:gd name="connsiteX90" fmla="*/ 1824397 w 7472601"/>
              <a:gd name="connsiteY90" fmla="*/ 5447757 h 6858000"/>
              <a:gd name="connsiteX91" fmla="*/ 2070059 w 7472601"/>
              <a:gd name="connsiteY91" fmla="*/ 5441660 h 6858000"/>
              <a:gd name="connsiteX92" fmla="*/ 1456157 w 7472601"/>
              <a:gd name="connsiteY92" fmla="*/ 5371404 h 6858000"/>
              <a:gd name="connsiteX93" fmla="*/ 4988186 w 7472601"/>
              <a:gd name="connsiteY93" fmla="*/ 5216467 h 6858000"/>
              <a:gd name="connsiteX94" fmla="*/ 4777334 w 7472601"/>
              <a:gd name="connsiteY94" fmla="*/ 5406072 h 6858000"/>
              <a:gd name="connsiteX95" fmla="*/ 4718341 w 7472601"/>
              <a:gd name="connsiteY95" fmla="*/ 5468043 h 6858000"/>
              <a:gd name="connsiteX96" fmla="*/ 4604655 w 7472601"/>
              <a:gd name="connsiteY96" fmla="*/ 5583434 h 6858000"/>
              <a:gd name="connsiteX97" fmla="*/ 4565074 w 7472601"/>
              <a:gd name="connsiteY97" fmla="*/ 5618550 h 6858000"/>
              <a:gd name="connsiteX98" fmla="*/ 4988186 w 7472601"/>
              <a:gd name="connsiteY98" fmla="*/ 5216467 h 6858000"/>
              <a:gd name="connsiteX99" fmla="*/ 4978032 w 7472601"/>
              <a:gd name="connsiteY99" fmla="*/ 5183809 h 6858000"/>
              <a:gd name="connsiteX100" fmla="*/ 4463413 w 7472601"/>
              <a:gd name="connsiteY100" fmla="*/ 5615162 h 6858000"/>
              <a:gd name="connsiteX101" fmla="*/ 4358134 w 7472601"/>
              <a:gd name="connsiteY101" fmla="*/ 5742791 h 6858000"/>
              <a:gd name="connsiteX102" fmla="*/ 4376219 w 7472601"/>
              <a:gd name="connsiteY102" fmla="*/ 5729027 h 6858000"/>
              <a:gd name="connsiteX103" fmla="*/ 4582340 w 7472601"/>
              <a:gd name="connsiteY103" fmla="*/ 5561037 h 6858000"/>
              <a:gd name="connsiteX104" fmla="*/ 4694684 w 7472601"/>
              <a:gd name="connsiteY104" fmla="*/ 5447098 h 6858000"/>
              <a:gd name="connsiteX105" fmla="*/ 4754123 w 7472601"/>
              <a:gd name="connsiteY105" fmla="*/ 5384643 h 6858000"/>
              <a:gd name="connsiteX106" fmla="*/ 4978032 w 7472601"/>
              <a:gd name="connsiteY106" fmla="*/ 5183809 h 6858000"/>
              <a:gd name="connsiteX107" fmla="*/ 1903353 w 7472601"/>
              <a:gd name="connsiteY107" fmla="*/ 5044827 h 6858000"/>
              <a:gd name="connsiteX108" fmla="*/ 1936931 w 7472601"/>
              <a:gd name="connsiteY108" fmla="*/ 5093954 h 6858000"/>
              <a:gd name="connsiteX109" fmla="*/ 2195868 w 7472601"/>
              <a:gd name="connsiteY109" fmla="*/ 5396574 h 6858000"/>
              <a:gd name="connsiteX110" fmla="*/ 2088852 w 7472601"/>
              <a:gd name="connsiteY110" fmla="*/ 5166123 h 6858000"/>
              <a:gd name="connsiteX111" fmla="*/ 1958241 w 7472601"/>
              <a:gd name="connsiteY111" fmla="*/ 5067955 h 6858000"/>
              <a:gd name="connsiteX112" fmla="*/ 1903353 w 7472601"/>
              <a:gd name="connsiteY112" fmla="*/ 5044827 h 6858000"/>
              <a:gd name="connsiteX113" fmla="*/ 1979378 w 7472601"/>
              <a:gd name="connsiteY113" fmla="*/ 4769504 h 6858000"/>
              <a:gd name="connsiteX114" fmla="*/ 2882120 w 7472601"/>
              <a:gd name="connsiteY114" fmla="*/ 5064547 h 6858000"/>
              <a:gd name="connsiteX115" fmla="*/ 2793103 w 7472601"/>
              <a:gd name="connsiteY115" fmla="*/ 5039699 h 6858000"/>
              <a:gd name="connsiteX116" fmla="*/ 2770041 w 7472601"/>
              <a:gd name="connsiteY116" fmla="*/ 5033634 h 6858000"/>
              <a:gd name="connsiteX117" fmla="*/ 1979378 w 7472601"/>
              <a:gd name="connsiteY117" fmla="*/ 4769504 h 6858000"/>
              <a:gd name="connsiteX118" fmla="*/ 1927410 w 7472601"/>
              <a:gd name="connsiteY118" fmla="*/ 4716164 h 6858000"/>
              <a:gd name="connsiteX119" fmla="*/ 1959587 w 7472601"/>
              <a:gd name="connsiteY119" fmla="*/ 4728849 h 6858000"/>
              <a:gd name="connsiteX120" fmla="*/ 2777707 w 7472601"/>
              <a:gd name="connsiteY120" fmla="*/ 5003991 h 6858000"/>
              <a:gd name="connsiteX121" fmla="*/ 2800768 w 7472601"/>
              <a:gd name="connsiteY121" fmla="*/ 5010056 h 6858000"/>
              <a:gd name="connsiteX122" fmla="*/ 2879408 w 7472601"/>
              <a:gd name="connsiteY122" fmla="*/ 5031590 h 6858000"/>
              <a:gd name="connsiteX123" fmla="*/ 2862295 w 7472601"/>
              <a:gd name="connsiteY123" fmla="*/ 5022958 h 6858000"/>
              <a:gd name="connsiteX124" fmla="*/ 2813343 w 7472601"/>
              <a:gd name="connsiteY124" fmla="*/ 4998369 h 6858000"/>
              <a:gd name="connsiteX125" fmla="*/ 2646245 w 7472601"/>
              <a:gd name="connsiteY125" fmla="*/ 4930999 h 6858000"/>
              <a:gd name="connsiteX126" fmla="*/ 1999243 w 7472601"/>
              <a:gd name="connsiteY126" fmla="*/ 4730524 h 6858000"/>
              <a:gd name="connsiteX127" fmla="*/ 1979527 w 7472601"/>
              <a:gd name="connsiteY127" fmla="*/ 4726651 h 6858000"/>
              <a:gd name="connsiteX128" fmla="*/ 1927410 w 7472601"/>
              <a:gd name="connsiteY128" fmla="*/ 4716164 h 6858000"/>
              <a:gd name="connsiteX129" fmla="*/ 1997014 w 7472601"/>
              <a:gd name="connsiteY129" fmla="*/ 4698007 h 6858000"/>
              <a:gd name="connsiteX130" fmla="*/ 2005458 w 7472601"/>
              <a:gd name="connsiteY130" fmla="*/ 4699540 h 6858000"/>
              <a:gd name="connsiteX131" fmla="*/ 2657186 w 7472601"/>
              <a:gd name="connsiteY131" fmla="*/ 4901687 h 6858000"/>
              <a:gd name="connsiteX132" fmla="*/ 2826662 w 7472601"/>
              <a:gd name="connsiteY132" fmla="*/ 4970362 h 6858000"/>
              <a:gd name="connsiteX133" fmla="*/ 2876100 w 7472601"/>
              <a:gd name="connsiteY133" fmla="*/ 4995397 h 6858000"/>
              <a:gd name="connsiteX134" fmla="*/ 3042600 w 7472601"/>
              <a:gd name="connsiteY134" fmla="*/ 5059532 h 6858000"/>
              <a:gd name="connsiteX135" fmla="*/ 1997014 w 7472601"/>
              <a:gd name="connsiteY135" fmla="*/ 4698007 h 6858000"/>
              <a:gd name="connsiteX136" fmla="*/ 2305292 w 7472601"/>
              <a:gd name="connsiteY136" fmla="*/ 4219492 h 6858000"/>
              <a:gd name="connsiteX137" fmla="*/ 3360922 w 7472601"/>
              <a:gd name="connsiteY137" fmla="*/ 4529373 h 6858000"/>
              <a:gd name="connsiteX138" fmla="*/ 3492420 w 7472601"/>
              <a:gd name="connsiteY138" fmla="*/ 4510145 h 6858000"/>
              <a:gd name="connsiteX139" fmla="*/ 3364086 w 7472601"/>
              <a:gd name="connsiteY139" fmla="*/ 4480340 h 6858000"/>
              <a:gd name="connsiteX140" fmla="*/ 3225818 w 7472601"/>
              <a:gd name="connsiteY140" fmla="*/ 4411822 h 6858000"/>
              <a:gd name="connsiteX141" fmla="*/ 3129696 w 7472601"/>
              <a:gd name="connsiteY141" fmla="*/ 4360704 h 6858000"/>
              <a:gd name="connsiteX142" fmla="*/ 2814545 w 7472601"/>
              <a:gd name="connsiteY142" fmla="*/ 4282955 h 6858000"/>
              <a:gd name="connsiteX143" fmla="*/ 2305292 w 7472601"/>
              <a:gd name="connsiteY143" fmla="*/ 4219492 h 6858000"/>
              <a:gd name="connsiteX144" fmla="*/ 2626982 w 7472601"/>
              <a:gd name="connsiteY144" fmla="*/ 4206450 h 6858000"/>
              <a:gd name="connsiteX145" fmla="*/ 2490617 w 7472601"/>
              <a:gd name="connsiteY145" fmla="*/ 4206951 h 6858000"/>
              <a:gd name="connsiteX146" fmla="*/ 2819869 w 7472601"/>
              <a:gd name="connsiteY146" fmla="*/ 4252936 h 6858000"/>
              <a:gd name="connsiteX147" fmla="*/ 3143018 w 7472601"/>
              <a:gd name="connsiteY147" fmla="*/ 4332698 h 6858000"/>
              <a:gd name="connsiteX148" fmla="*/ 3241520 w 7472601"/>
              <a:gd name="connsiteY148" fmla="*/ 4385112 h 6858000"/>
              <a:gd name="connsiteX149" fmla="*/ 3374575 w 7472601"/>
              <a:gd name="connsiteY149" fmla="*/ 4451517 h 6858000"/>
              <a:gd name="connsiteX150" fmla="*/ 3505221 w 7472601"/>
              <a:gd name="connsiteY150" fmla="*/ 4480757 h 6858000"/>
              <a:gd name="connsiteX151" fmla="*/ 2626982 w 7472601"/>
              <a:gd name="connsiteY151" fmla="*/ 4206450 h 6858000"/>
              <a:gd name="connsiteX152" fmla="*/ 1310106 w 7472601"/>
              <a:gd name="connsiteY152" fmla="*/ 3943217 h 6858000"/>
              <a:gd name="connsiteX153" fmla="*/ 854994 w 7472601"/>
              <a:gd name="connsiteY153" fmla="*/ 4399136 h 6858000"/>
              <a:gd name="connsiteX154" fmla="*/ 742462 w 7472601"/>
              <a:gd name="connsiteY154" fmla="*/ 4594648 h 6858000"/>
              <a:gd name="connsiteX155" fmla="*/ 820602 w 7472601"/>
              <a:gd name="connsiteY155" fmla="*/ 4485915 h 6858000"/>
              <a:gd name="connsiteX156" fmla="*/ 878295 w 7472601"/>
              <a:gd name="connsiteY156" fmla="*/ 4403594 h 6858000"/>
              <a:gd name="connsiteX157" fmla="*/ 1240607 w 7472601"/>
              <a:gd name="connsiteY157" fmla="*/ 4010401 h 6858000"/>
              <a:gd name="connsiteX158" fmla="*/ 1310106 w 7472601"/>
              <a:gd name="connsiteY158" fmla="*/ 3943217 h 6858000"/>
              <a:gd name="connsiteX159" fmla="*/ 1423113 w 7472601"/>
              <a:gd name="connsiteY159" fmla="*/ 3874565 h 6858000"/>
              <a:gd name="connsiteX160" fmla="*/ 1260565 w 7472601"/>
              <a:gd name="connsiteY160" fmla="*/ 4031982 h 6858000"/>
              <a:gd name="connsiteX161" fmla="*/ 901900 w 7472601"/>
              <a:gd name="connsiteY161" fmla="*/ 4421236 h 6858000"/>
              <a:gd name="connsiteX162" fmla="*/ 845044 w 7472601"/>
              <a:gd name="connsiteY162" fmla="*/ 4502436 h 6858000"/>
              <a:gd name="connsiteX163" fmla="*/ 685926 w 7472601"/>
              <a:gd name="connsiteY163" fmla="*/ 4703069 h 6858000"/>
              <a:gd name="connsiteX164" fmla="*/ 684248 w 7472601"/>
              <a:gd name="connsiteY164" fmla="*/ 4706721 h 6858000"/>
              <a:gd name="connsiteX165" fmla="*/ 1423113 w 7472601"/>
              <a:gd name="connsiteY165" fmla="*/ 3874565 h 6858000"/>
              <a:gd name="connsiteX166" fmla="*/ 3316479 w 7472601"/>
              <a:gd name="connsiteY166" fmla="*/ 3872136 h 6858000"/>
              <a:gd name="connsiteX167" fmla="*/ 3546806 w 7472601"/>
              <a:gd name="connsiteY167" fmla="*/ 4356139 h 6858000"/>
              <a:gd name="connsiteX168" fmla="*/ 3364433 w 7472601"/>
              <a:gd name="connsiteY168" fmla="*/ 3953121 h 6858000"/>
              <a:gd name="connsiteX169" fmla="*/ 3316479 w 7472601"/>
              <a:gd name="connsiteY169" fmla="*/ 3872136 h 6858000"/>
              <a:gd name="connsiteX170" fmla="*/ 3291335 w 7472601"/>
              <a:gd name="connsiteY170" fmla="*/ 3767420 h 6858000"/>
              <a:gd name="connsiteX171" fmla="*/ 3390805 w 7472601"/>
              <a:gd name="connsiteY171" fmla="*/ 3937163 h 6858000"/>
              <a:gd name="connsiteX172" fmla="*/ 3579062 w 7472601"/>
              <a:gd name="connsiteY172" fmla="*/ 4359040 h 6858000"/>
              <a:gd name="connsiteX173" fmla="*/ 3467355 w 7472601"/>
              <a:gd name="connsiteY173" fmla="*/ 3988130 h 6858000"/>
              <a:gd name="connsiteX174" fmla="*/ 3310753 w 7472601"/>
              <a:gd name="connsiteY174" fmla="*/ 3787140 h 6858000"/>
              <a:gd name="connsiteX175" fmla="*/ 3291335 w 7472601"/>
              <a:gd name="connsiteY175" fmla="*/ 3767420 h 6858000"/>
              <a:gd name="connsiteX176" fmla="*/ 1635889 w 7472601"/>
              <a:gd name="connsiteY176" fmla="*/ 3709494 h 6858000"/>
              <a:gd name="connsiteX177" fmla="*/ 1634800 w 7472601"/>
              <a:gd name="connsiteY177" fmla="*/ 3731111 h 6858000"/>
              <a:gd name="connsiteX178" fmla="*/ 1635889 w 7472601"/>
              <a:gd name="connsiteY178" fmla="*/ 3709494 h 6858000"/>
              <a:gd name="connsiteX179" fmla="*/ 1510397 w 7472601"/>
              <a:gd name="connsiteY179" fmla="*/ 3684705 h 6858000"/>
              <a:gd name="connsiteX180" fmla="*/ 1146550 w 7472601"/>
              <a:gd name="connsiteY180" fmla="*/ 3802012 h 6858000"/>
              <a:gd name="connsiteX181" fmla="*/ 698834 w 7472601"/>
              <a:gd name="connsiteY181" fmla="*/ 3952272 h 6858000"/>
              <a:gd name="connsiteX182" fmla="*/ 34256 w 7472601"/>
              <a:gd name="connsiteY182" fmla="*/ 4347603 h 6858000"/>
              <a:gd name="connsiteX183" fmla="*/ 527241 w 7472601"/>
              <a:gd name="connsiteY183" fmla="*/ 4065078 h 6858000"/>
              <a:gd name="connsiteX184" fmla="*/ 1510397 w 7472601"/>
              <a:gd name="connsiteY184" fmla="*/ 3684705 h 6858000"/>
              <a:gd name="connsiteX185" fmla="*/ 1313114 w 7472601"/>
              <a:gd name="connsiteY185" fmla="*/ 3655216 h 6858000"/>
              <a:gd name="connsiteX186" fmla="*/ 1109304 w 7472601"/>
              <a:gd name="connsiteY186" fmla="*/ 3669030 h 6858000"/>
              <a:gd name="connsiteX187" fmla="*/ 8129 w 7472601"/>
              <a:gd name="connsiteY187" fmla="*/ 4330519 h 6858000"/>
              <a:gd name="connsiteX188" fmla="*/ 687572 w 7472601"/>
              <a:gd name="connsiteY188" fmla="*/ 3925629 h 6858000"/>
              <a:gd name="connsiteX189" fmla="*/ 1138365 w 7472601"/>
              <a:gd name="connsiteY189" fmla="*/ 3774515 h 6858000"/>
              <a:gd name="connsiteX190" fmla="*/ 1505579 w 7472601"/>
              <a:gd name="connsiteY190" fmla="*/ 3655526 h 6858000"/>
              <a:gd name="connsiteX191" fmla="*/ 1313114 w 7472601"/>
              <a:gd name="connsiteY191" fmla="*/ 3655216 h 6858000"/>
              <a:gd name="connsiteX192" fmla="*/ 3655073 w 7472601"/>
              <a:gd name="connsiteY192" fmla="*/ 3650884 h 6858000"/>
              <a:gd name="connsiteX193" fmla="*/ 3989938 w 7472601"/>
              <a:gd name="connsiteY193" fmla="*/ 3991685 h 6858000"/>
              <a:gd name="connsiteX194" fmla="*/ 4393907 w 7472601"/>
              <a:gd name="connsiteY194" fmla="*/ 4261258 h 6858000"/>
              <a:gd name="connsiteX195" fmla="*/ 4648051 w 7472601"/>
              <a:gd name="connsiteY195" fmla="*/ 4374051 h 6858000"/>
              <a:gd name="connsiteX196" fmla="*/ 4383389 w 7472601"/>
              <a:gd name="connsiteY196" fmla="*/ 4184369 h 6858000"/>
              <a:gd name="connsiteX197" fmla="*/ 4165508 w 7472601"/>
              <a:gd name="connsiteY197" fmla="*/ 4035196 h 6858000"/>
              <a:gd name="connsiteX198" fmla="*/ 4068162 w 7472601"/>
              <a:gd name="connsiteY198" fmla="*/ 3953394 h 6858000"/>
              <a:gd name="connsiteX199" fmla="*/ 3981416 w 7472601"/>
              <a:gd name="connsiteY199" fmla="*/ 3880482 h 6858000"/>
              <a:gd name="connsiteX200" fmla="*/ 3800147 w 7472601"/>
              <a:gd name="connsiteY200" fmla="*/ 3749872 h 6858000"/>
              <a:gd name="connsiteX201" fmla="*/ 3655073 w 7472601"/>
              <a:gd name="connsiteY201" fmla="*/ 3650884 h 6858000"/>
              <a:gd name="connsiteX202" fmla="*/ 3670252 w 7472601"/>
              <a:gd name="connsiteY202" fmla="*/ 3622798 h 6858000"/>
              <a:gd name="connsiteX203" fmla="*/ 3817258 w 7472601"/>
              <a:gd name="connsiteY203" fmla="*/ 3723577 h 6858000"/>
              <a:gd name="connsiteX204" fmla="*/ 4000461 w 7472601"/>
              <a:gd name="connsiteY204" fmla="*/ 3855966 h 6858000"/>
              <a:gd name="connsiteX205" fmla="*/ 4088180 w 7472601"/>
              <a:gd name="connsiteY205" fmla="*/ 3929774 h 6858000"/>
              <a:gd name="connsiteX206" fmla="*/ 4184555 w 7472601"/>
              <a:gd name="connsiteY206" fmla="*/ 4010683 h 6858000"/>
              <a:gd name="connsiteX207" fmla="*/ 4399563 w 7472601"/>
              <a:gd name="connsiteY207" fmla="*/ 4158106 h 6858000"/>
              <a:gd name="connsiteX208" fmla="*/ 4684469 w 7472601"/>
              <a:gd name="connsiteY208" fmla="*/ 4364680 h 6858000"/>
              <a:gd name="connsiteX209" fmla="*/ 4690271 w 7472601"/>
              <a:gd name="connsiteY209" fmla="*/ 4370034 h 6858000"/>
              <a:gd name="connsiteX210" fmla="*/ 4136093 w 7472601"/>
              <a:gd name="connsiteY210" fmla="*/ 3858466 h 6858000"/>
              <a:gd name="connsiteX211" fmla="*/ 3670252 w 7472601"/>
              <a:gd name="connsiteY211" fmla="*/ 3622798 h 6858000"/>
              <a:gd name="connsiteX212" fmla="*/ 4440129 w 7472601"/>
              <a:gd name="connsiteY212" fmla="*/ 3448571 h 6858000"/>
              <a:gd name="connsiteX213" fmla="*/ 4856525 w 7472601"/>
              <a:gd name="connsiteY213" fmla="*/ 3915351 h 6858000"/>
              <a:gd name="connsiteX214" fmla="*/ 5059055 w 7472601"/>
              <a:gd name="connsiteY214" fmla="*/ 4108918 h 6858000"/>
              <a:gd name="connsiteX215" fmla="*/ 5290070 w 7472601"/>
              <a:gd name="connsiteY215" fmla="*/ 4263619 h 6858000"/>
              <a:gd name="connsiteX216" fmla="*/ 4834991 w 7472601"/>
              <a:gd name="connsiteY216" fmla="*/ 3830985 h 6858000"/>
              <a:gd name="connsiteX217" fmla="*/ 4440129 w 7472601"/>
              <a:gd name="connsiteY217" fmla="*/ 3448571 h 6858000"/>
              <a:gd name="connsiteX218" fmla="*/ 4441737 w 7472601"/>
              <a:gd name="connsiteY218" fmla="*/ 3399734 h 6858000"/>
              <a:gd name="connsiteX219" fmla="*/ 4431236 w 7472601"/>
              <a:gd name="connsiteY219" fmla="*/ 3400954 h 6858000"/>
              <a:gd name="connsiteX220" fmla="*/ 4557150 w 7472601"/>
              <a:gd name="connsiteY220" fmla="*/ 3510023 h 6858000"/>
              <a:gd name="connsiteX221" fmla="*/ 4856936 w 7472601"/>
              <a:gd name="connsiteY221" fmla="*/ 3809146 h 6858000"/>
              <a:gd name="connsiteX222" fmla="*/ 5111996 w 7472601"/>
              <a:gd name="connsiteY222" fmla="*/ 4065759 h 6858000"/>
              <a:gd name="connsiteX223" fmla="*/ 5388878 w 7472601"/>
              <a:gd name="connsiteY223" fmla="*/ 4300185 h 6858000"/>
              <a:gd name="connsiteX224" fmla="*/ 5425556 w 7472601"/>
              <a:gd name="connsiteY224" fmla="*/ 4308967 h 6858000"/>
              <a:gd name="connsiteX225" fmla="*/ 4943646 w 7472601"/>
              <a:gd name="connsiteY225" fmla="*/ 3822916 h 6858000"/>
              <a:gd name="connsiteX226" fmla="*/ 4594837 w 7472601"/>
              <a:gd name="connsiteY226" fmla="*/ 3532274 h 6858000"/>
              <a:gd name="connsiteX227" fmla="*/ 4441737 w 7472601"/>
              <a:gd name="connsiteY227" fmla="*/ 3399734 h 6858000"/>
              <a:gd name="connsiteX228" fmla="*/ 5425834 w 7472601"/>
              <a:gd name="connsiteY228" fmla="*/ 3162785 h 6858000"/>
              <a:gd name="connsiteX229" fmla="*/ 5401644 w 7472601"/>
              <a:gd name="connsiteY229" fmla="*/ 3617847 h 6858000"/>
              <a:gd name="connsiteX230" fmla="*/ 5467256 w 7472601"/>
              <a:gd name="connsiteY230" fmla="*/ 4175494 h 6858000"/>
              <a:gd name="connsiteX231" fmla="*/ 5448069 w 7472601"/>
              <a:gd name="connsiteY231" fmla="*/ 3567554 h 6858000"/>
              <a:gd name="connsiteX232" fmla="*/ 5425834 w 7472601"/>
              <a:gd name="connsiteY232" fmla="*/ 3162785 h 6858000"/>
              <a:gd name="connsiteX233" fmla="*/ 1318687 w 7472601"/>
              <a:gd name="connsiteY233" fmla="*/ 3113840 h 6858000"/>
              <a:gd name="connsiteX234" fmla="*/ 1066793 w 7472601"/>
              <a:gd name="connsiteY234" fmla="*/ 3212171 h 6858000"/>
              <a:gd name="connsiteX235" fmla="*/ 993319 w 7472601"/>
              <a:gd name="connsiteY235" fmla="*/ 3247648 h 6858000"/>
              <a:gd name="connsiteX236" fmla="*/ 853081 w 7472601"/>
              <a:gd name="connsiteY236" fmla="*/ 3312410 h 6858000"/>
              <a:gd name="connsiteX237" fmla="*/ 805957 w 7472601"/>
              <a:gd name="connsiteY237" fmla="*/ 3330443 h 6858000"/>
              <a:gd name="connsiteX238" fmla="*/ 1318687 w 7472601"/>
              <a:gd name="connsiteY238" fmla="*/ 3113840 h 6858000"/>
              <a:gd name="connsiteX239" fmla="*/ 5453702 w 7472601"/>
              <a:gd name="connsiteY239" fmla="*/ 3090882 h 6858000"/>
              <a:gd name="connsiteX240" fmla="*/ 5480135 w 7472601"/>
              <a:gd name="connsiteY240" fmla="*/ 3565802 h 6858000"/>
              <a:gd name="connsiteX241" fmla="*/ 5499023 w 7472601"/>
              <a:gd name="connsiteY241" fmla="*/ 4166310 h 6858000"/>
              <a:gd name="connsiteX242" fmla="*/ 5547022 w 7472601"/>
              <a:gd name="connsiteY242" fmla="*/ 3607838 h 6858000"/>
              <a:gd name="connsiteX243" fmla="*/ 5515964 w 7472601"/>
              <a:gd name="connsiteY243" fmla="*/ 3378541 h 6858000"/>
              <a:gd name="connsiteX244" fmla="*/ 5453702 w 7472601"/>
              <a:gd name="connsiteY244" fmla="*/ 3090882 h 6858000"/>
              <a:gd name="connsiteX245" fmla="*/ 1238695 w 7472601"/>
              <a:gd name="connsiteY245" fmla="*/ 3076820 h 6858000"/>
              <a:gd name="connsiteX246" fmla="*/ 716371 w 7472601"/>
              <a:gd name="connsiteY246" fmla="*/ 3293249 h 6858000"/>
              <a:gd name="connsiteX247" fmla="*/ 579522 w 7472601"/>
              <a:gd name="connsiteY247" fmla="*/ 3371759 h 6858000"/>
              <a:gd name="connsiteX248" fmla="*/ 600288 w 7472601"/>
              <a:gd name="connsiteY248" fmla="*/ 3365555 h 6858000"/>
              <a:gd name="connsiteX249" fmla="*/ 840692 w 7472601"/>
              <a:gd name="connsiteY249" fmla="*/ 3284921 h 6858000"/>
              <a:gd name="connsiteX250" fmla="*/ 979248 w 7472601"/>
              <a:gd name="connsiteY250" fmla="*/ 3221003 h 6858000"/>
              <a:gd name="connsiteX251" fmla="*/ 1053282 w 7472601"/>
              <a:gd name="connsiteY251" fmla="*/ 3185247 h 6858000"/>
              <a:gd name="connsiteX252" fmla="*/ 1320603 w 7472601"/>
              <a:gd name="connsiteY252" fmla="*/ 3081281 h 6858000"/>
              <a:gd name="connsiteX253" fmla="*/ 1238695 w 7472601"/>
              <a:gd name="connsiteY253" fmla="*/ 3076820 h 6858000"/>
              <a:gd name="connsiteX254" fmla="*/ 5425627 w 7472601"/>
              <a:gd name="connsiteY254" fmla="*/ 2954192 h 6858000"/>
              <a:gd name="connsiteX255" fmla="*/ 5470770 w 7472601"/>
              <a:gd name="connsiteY255" fmla="*/ 3005435 h 6858000"/>
              <a:gd name="connsiteX256" fmla="*/ 5519779 w 7472601"/>
              <a:gd name="connsiteY256" fmla="*/ 4359223 h 6858000"/>
              <a:gd name="connsiteX257" fmla="*/ 5520293 w 7472601"/>
              <a:gd name="connsiteY257" fmla="*/ 4360602 h 6858000"/>
              <a:gd name="connsiteX258" fmla="*/ 5767221 w 7472601"/>
              <a:gd name="connsiteY258" fmla="*/ 4665564 h 6858000"/>
              <a:gd name="connsiteX259" fmla="*/ 6937169 w 7472601"/>
              <a:gd name="connsiteY259" fmla="*/ 4815941 h 6858000"/>
              <a:gd name="connsiteX260" fmla="*/ 6953922 w 7472601"/>
              <a:gd name="connsiteY260" fmla="*/ 4890068 h 6858000"/>
              <a:gd name="connsiteX261" fmla="*/ 6071359 w 7472601"/>
              <a:gd name="connsiteY261" fmla="*/ 4770770 h 6858000"/>
              <a:gd name="connsiteX262" fmla="*/ 6038839 w 7472601"/>
              <a:gd name="connsiteY262" fmla="*/ 4764474 h 6858000"/>
              <a:gd name="connsiteX263" fmla="*/ 6038706 w 7472601"/>
              <a:gd name="connsiteY263" fmla="*/ 4763847 h 6858000"/>
              <a:gd name="connsiteX264" fmla="*/ 6037784 w 7472601"/>
              <a:gd name="connsiteY264" fmla="*/ 4764270 h 6858000"/>
              <a:gd name="connsiteX265" fmla="*/ 6038839 w 7472601"/>
              <a:gd name="connsiteY265" fmla="*/ 4764474 h 6858000"/>
              <a:gd name="connsiteX266" fmla="*/ 6040338 w 7472601"/>
              <a:gd name="connsiteY266" fmla="*/ 4771418 h 6858000"/>
              <a:gd name="connsiteX267" fmla="*/ 6024488 w 7472601"/>
              <a:gd name="connsiteY267" fmla="*/ 4809903 h 6858000"/>
              <a:gd name="connsiteX268" fmla="*/ 5599771 w 7472601"/>
              <a:gd name="connsiteY268" fmla="*/ 5509652 h 6858000"/>
              <a:gd name="connsiteX269" fmla="*/ 5548843 w 7472601"/>
              <a:gd name="connsiteY269" fmla="*/ 5563845 h 6858000"/>
              <a:gd name="connsiteX270" fmla="*/ 5940952 w 7472601"/>
              <a:gd name="connsiteY270" fmla="*/ 6250028 h 6858000"/>
              <a:gd name="connsiteX271" fmla="*/ 6043441 w 7472601"/>
              <a:gd name="connsiteY271" fmla="*/ 6665847 h 6858000"/>
              <a:gd name="connsiteX272" fmla="*/ 6093432 w 7472601"/>
              <a:gd name="connsiteY272" fmla="*/ 6858000 h 6858000"/>
              <a:gd name="connsiteX273" fmla="*/ 6034344 w 7472601"/>
              <a:gd name="connsiteY273" fmla="*/ 6858000 h 6858000"/>
              <a:gd name="connsiteX274" fmla="*/ 6026679 w 7472601"/>
              <a:gd name="connsiteY274" fmla="*/ 6836959 h 6858000"/>
              <a:gd name="connsiteX275" fmla="*/ 5800441 w 7472601"/>
              <a:gd name="connsiteY275" fmla="*/ 6335286 h 6858000"/>
              <a:gd name="connsiteX276" fmla="*/ 5526562 w 7472601"/>
              <a:gd name="connsiteY276" fmla="*/ 5705388 h 6858000"/>
              <a:gd name="connsiteX277" fmla="*/ 5519640 w 7472601"/>
              <a:gd name="connsiteY277" fmla="*/ 5683774 h 6858000"/>
              <a:gd name="connsiteX278" fmla="*/ 5844559 w 7472601"/>
              <a:gd name="connsiteY278" fmla="*/ 6553349 h 6858000"/>
              <a:gd name="connsiteX279" fmla="*/ 5975994 w 7472601"/>
              <a:gd name="connsiteY279" fmla="*/ 6858000 h 6858000"/>
              <a:gd name="connsiteX280" fmla="*/ 5898547 w 7472601"/>
              <a:gd name="connsiteY280" fmla="*/ 6858000 h 6858000"/>
              <a:gd name="connsiteX281" fmla="*/ 5682041 w 7472601"/>
              <a:gd name="connsiteY281" fmla="*/ 6355860 h 6858000"/>
              <a:gd name="connsiteX282" fmla="*/ 5461758 w 7472601"/>
              <a:gd name="connsiteY282" fmla="*/ 5820220 h 6858000"/>
              <a:gd name="connsiteX283" fmla="*/ 5237282 w 7472601"/>
              <a:gd name="connsiteY283" fmla="*/ 6579086 h 6858000"/>
              <a:gd name="connsiteX284" fmla="*/ 5115009 w 7472601"/>
              <a:gd name="connsiteY284" fmla="*/ 6858000 h 6858000"/>
              <a:gd name="connsiteX285" fmla="*/ 5028074 w 7472601"/>
              <a:gd name="connsiteY285" fmla="*/ 6858000 h 6858000"/>
              <a:gd name="connsiteX286" fmla="*/ 5079508 w 7472601"/>
              <a:gd name="connsiteY286" fmla="*/ 6749074 h 6858000"/>
              <a:gd name="connsiteX287" fmla="*/ 5371846 w 7472601"/>
              <a:gd name="connsiteY287" fmla="*/ 5924413 h 6858000"/>
              <a:gd name="connsiteX288" fmla="*/ 5270512 w 7472601"/>
              <a:gd name="connsiteY288" fmla="*/ 6138975 h 6858000"/>
              <a:gd name="connsiteX289" fmla="*/ 5062409 w 7472601"/>
              <a:gd name="connsiteY289" fmla="*/ 6653544 h 6858000"/>
              <a:gd name="connsiteX290" fmla="*/ 5036628 w 7472601"/>
              <a:gd name="connsiteY290" fmla="*/ 6754247 h 6858000"/>
              <a:gd name="connsiteX291" fmla="*/ 5009112 w 7472601"/>
              <a:gd name="connsiteY291" fmla="*/ 6858000 h 6858000"/>
              <a:gd name="connsiteX292" fmla="*/ 4976679 w 7472601"/>
              <a:gd name="connsiteY292" fmla="*/ 6858000 h 6858000"/>
              <a:gd name="connsiteX293" fmla="*/ 5006537 w 7472601"/>
              <a:gd name="connsiteY293" fmla="*/ 6747068 h 6858000"/>
              <a:gd name="connsiteX294" fmla="*/ 5032723 w 7472601"/>
              <a:gd name="connsiteY294" fmla="*/ 6644957 h 6858000"/>
              <a:gd name="connsiteX295" fmla="*/ 5242949 w 7472601"/>
              <a:gd name="connsiteY295" fmla="*/ 6125175 h 6858000"/>
              <a:gd name="connsiteX296" fmla="*/ 5286321 w 7472601"/>
              <a:gd name="connsiteY296" fmla="*/ 6033555 h 6858000"/>
              <a:gd name="connsiteX297" fmla="*/ 5008210 w 7472601"/>
              <a:gd name="connsiteY297" fmla="*/ 6649194 h 6858000"/>
              <a:gd name="connsiteX298" fmla="*/ 4986321 w 7472601"/>
              <a:gd name="connsiteY298" fmla="*/ 6765687 h 6858000"/>
              <a:gd name="connsiteX299" fmla="*/ 4973474 w 7472601"/>
              <a:gd name="connsiteY299" fmla="*/ 6858000 h 6858000"/>
              <a:gd name="connsiteX300" fmla="*/ 4907178 w 7472601"/>
              <a:gd name="connsiteY300" fmla="*/ 6858000 h 6858000"/>
              <a:gd name="connsiteX301" fmla="*/ 4910810 w 7472601"/>
              <a:gd name="connsiteY301" fmla="*/ 6829660 h 6858000"/>
              <a:gd name="connsiteX302" fmla="*/ 4987461 w 7472601"/>
              <a:gd name="connsiteY302" fmla="*/ 6432994 h 6858000"/>
              <a:gd name="connsiteX303" fmla="*/ 5179262 w 7472601"/>
              <a:gd name="connsiteY303" fmla="*/ 6035044 h 6858000"/>
              <a:gd name="connsiteX304" fmla="*/ 4689678 w 7472601"/>
              <a:gd name="connsiteY304" fmla="*/ 6440241 h 6858000"/>
              <a:gd name="connsiteX305" fmla="*/ 4477543 w 7472601"/>
              <a:gd name="connsiteY305" fmla="*/ 6674836 h 6858000"/>
              <a:gd name="connsiteX306" fmla="*/ 4329957 w 7472601"/>
              <a:gd name="connsiteY306" fmla="*/ 6858000 h 6858000"/>
              <a:gd name="connsiteX307" fmla="*/ 4218595 w 7472601"/>
              <a:gd name="connsiteY307" fmla="*/ 6858000 h 6858000"/>
              <a:gd name="connsiteX308" fmla="*/ 4368888 w 7472601"/>
              <a:gd name="connsiteY308" fmla="*/ 6668412 h 6858000"/>
              <a:gd name="connsiteX309" fmla="*/ 4563091 w 7472601"/>
              <a:gd name="connsiteY309" fmla="*/ 6442508 h 6858000"/>
              <a:gd name="connsiteX310" fmla="*/ 5387324 w 7472601"/>
              <a:gd name="connsiteY310" fmla="*/ 5705830 h 6858000"/>
              <a:gd name="connsiteX311" fmla="*/ 5073620 w 7472601"/>
              <a:gd name="connsiteY311" fmla="*/ 5955437 h 6858000"/>
              <a:gd name="connsiteX312" fmla="*/ 4689789 w 7472601"/>
              <a:gd name="connsiteY312" fmla="*/ 6268382 h 6858000"/>
              <a:gd name="connsiteX313" fmla="*/ 4418722 w 7472601"/>
              <a:gd name="connsiteY313" fmla="*/ 6570886 h 6858000"/>
              <a:gd name="connsiteX314" fmla="*/ 4214944 w 7472601"/>
              <a:gd name="connsiteY314" fmla="*/ 6858000 h 6858000"/>
              <a:gd name="connsiteX315" fmla="*/ 4177898 w 7472601"/>
              <a:gd name="connsiteY315" fmla="*/ 6858000 h 6858000"/>
              <a:gd name="connsiteX316" fmla="*/ 4391597 w 7472601"/>
              <a:gd name="connsiteY316" fmla="*/ 6556370 h 6858000"/>
              <a:gd name="connsiteX317" fmla="*/ 4668889 w 7472601"/>
              <a:gd name="connsiteY317" fmla="*/ 6246399 h 6858000"/>
              <a:gd name="connsiteX318" fmla="*/ 5055427 w 7472601"/>
              <a:gd name="connsiteY318" fmla="*/ 5931476 h 6858000"/>
              <a:gd name="connsiteX319" fmla="*/ 5371814 w 7472601"/>
              <a:gd name="connsiteY319" fmla="*/ 5678975 h 6858000"/>
              <a:gd name="connsiteX320" fmla="*/ 4987918 w 7472601"/>
              <a:gd name="connsiteY320" fmla="*/ 5838701 h 6858000"/>
              <a:gd name="connsiteX321" fmla="*/ 4317146 w 7472601"/>
              <a:gd name="connsiteY321" fmla="*/ 6587716 h 6858000"/>
              <a:gd name="connsiteX322" fmla="*/ 4171627 w 7472601"/>
              <a:gd name="connsiteY322" fmla="*/ 6858000 h 6858000"/>
              <a:gd name="connsiteX323" fmla="*/ 4081585 w 7472601"/>
              <a:gd name="connsiteY323" fmla="*/ 6858000 h 6858000"/>
              <a:gd name="connsiteX324" fmla="*/ 4238603 w 7472601"/>
              <a:gd name="connsiteY324" fmla="*/ 6559341 h 6858000"/>
              <a:gd name="connsiteX325" fmla="*/ 4778333 w 7472601"/>
              <a:gd name="connsiteY325" fmla="*/ 5873626 h 6858000"/>
              <a:gd name="connsiteX326" fmla="*/ 5414185 w 7472601"/>
              <a:gd name="connsiteY326" fmla="*/ 5573882 h 6858000"/>
              <a:gd name="connsiteX327" fmla="*/ 5959648 w 7472601"/>
              <a:gd name="connsiteY327" fmla="*/ 4760797 h 6858000"/>
              <a:gd name="connsiteX328" fmla="*/ 5355019 w 7472601"/>
              <a:gd name="connsiteY328" fmla="*/ 4734672 h 6858000"/>
              <a:gd name="connsiteX329" fmla="*/ 5083565 w 7472601"/>
              <a:gd name="connsiteY329" fmla="*/ 5179121 h 6858000"/>
              <a:gd name="connsiteX330" fmla="*/ 4713577 w 7472601"/>
              <a:gd name="connsiteY330" fmla="*/ 5616803 h 6858000"/>
              <a:gd name="connsiteX331" fmla="*/ 3989559 w 7472601"/>
              <a:gd name="connsiteY331" fmla="*/ 6145945 h 6858000"/>
              <a:gd name="connsiteX332" fmla="*/ 3939824 w 7472601"/>
              <a:gd name="connsiteY332" fmla="*/ 6066900 h 6858000"/>
              <a:gd name="connsiteX333" fmla="*/ 4584537 w 7472601"/>
              <a:gd name="connsiteY333" fmla="*/ 5324826 h 6858000"/>
              <a:gd name="connsiteX334" fmla="*/ 5037105 w 7472601"/>
              <a:gd name="connsiteY334" fmla="*/ 5088765 h 6858000"/>
              <a:gd name="connsiteX335" fmla="*/ 5039930 w 7472601"/>
              <a:gd name="connsiteY335" fmla="*/ 5089585 h 6858000"/>
              <a:gd name="connsiteX336" fmla="*/ 5263764 w 7472601"/>
              <a:gd name="connsiteY336" fmla="*/ 4735525 h 6858000"/>
              <a:gd name="connsiteX337" fmla="*/ 4086300 w 7472601"/>
              <a:gd name="connsiteY337" fmla="*/ 4884599 h 6858000"/>
              <a:gd name="connsiteX338" fmla="*/ 4085485 w 7472601"/>
              <a:gd name="connsiteY338" fmla="*/ 4899070 h 6858000"/>
              <a:gd name="connsiteX339" fmla="*/ 3871915 w 7472601"/>
              <a:gd name="connsiteY339" fmla="*/ 5253645 h 6858000"/>
              <a:gd name="connsiteX340" fmla="*/ 3799374 w 7472601"/>
              <a:gd name="connsiteY340" fmla="*/ 5466127 h 6858000"/>
              <a:gd name="connsiteX341" fmla="*/ 3498850 w 7472601"/>
              <a:gd name="connsiteY341" fmla="*/ 6661888 h 6858000"/>
              <a:gd name="connsiteX342" fmla="*/ 3399216 w 7472601"/>
              <a:gd name="connsiteY342" fmla="*/ 6858000 h 6858000"/>
              <a:gd name="connsiteX343" fmla="*/ 3303688 w 7472601"/>
              <a:gd name="connsiteY343" fmla="*/ 6858000 h 6858000"/>
              <a:gd name="connsiteX344" fmla="*/ 3391774 w 7472601"/>
              <a:gd name="connsiteY344" fmla="*/ 6697181 h 6858000"/>
              <a:gd name="connsiteX345" fmla="*/ 3735540 w 7472601"/>
              <a:gd name="connsiteY345" fmla="*/ 5546923 h 6858000"/>
              <a:gd name="connsiteX346" fmla="*/ 3729438 w 7472601"/>
              <a:gd name="connsiteY346" fmla="*/ 5569058 h 6858000"/>
              <a:gd name="connsiteX347" fmla="*/ 3707782 w 7472601"/>
              <a:gd name="connsiteY347" fmla="*/ 5644908 h 6858000"/>
              <a:gd name="connsiteX348" fmla="*/ 3583827 w 7472601"/>
              <a:gd name="connsiteY348" fmla="*/ 6039215 h 6858000"/>
              <a:gd name="connsiteX349" fmla="*/ 3547861 w 7472601"/>
              <a:gd name="connsiteY349" fmla="*/ 6129609 h 6858000"/>
              <a:gd name="connsiteX350" fmla="*/ 3490905 w 7472601"/>
              <a:gd name="connsiteY350" fmla="*/ 6277660 h 6858000"/>
              <a:gd name="connsiteX351" fmla="*/ 3455859 w 7472601"/>
              <a:gd name="connsiteY351" fmla="*/ 6391301 h 6858000"/>
              <a:gd name="connsiteX352" fmla="*/ 3429112 w 7472601"/>
              <a:gd name="connsiteY352" fmla="*/ 6479469 h 6858000"/>
              <a:gd name="connsiteX353" fmla="*/ 3304862 w 7472601"/>
              <a:gd name="connsiteY353" fmla="*/ 6796476 h 6858000"/>
              <a:gd name="connsiteX354" fmla="*/ 3276071 w 7472601"/>
              <a:gd name="connsiteY354" fmla="*/ 6858000 h 6858000"/>
              <a:gd name="connsiteX355" fmla="*/ 3240805 w 7472601"/>
              <a:gd name="connsiteY355" fmla="*/ 6858000 h 6858000"/>
              <a:gd name="connsiteX356" fmla="*/ 3275917 w 7472601"/>
              <a:gd name="connsiteY356" fmla="*/ 6783192 h 6858000"/>
              <a:gd name="connsiteX357" fmla="*/ 3399358 w 7472601"/>
              <a:gd name="connsiteY357" fmla="*/ 6469011 h 6858000"/>
              <a:gd name="connsiteX358" fmla="*/ 3425650 w 7472601"/>
              <a:gd name="connsiteY358" fmla="*/ 6381333 h 6858000"/>
              <a:gd name="connsiteX359" fmla="*/ 3460661 w 7472601"/>
              <a:gd name="connsiteY359" fmla="*/ 6266763 h 6858000"/>
              <a:gd name="connsiteX360" fmla="*/ 3518021 w 7472601"/>
              <a:gd name="connsiteY360" fmla="*/ 6117298 h 6858000"/>
              <a:gd name="connsiteX361" fmla="*/ 3554035 w 7472601"/>
              <a:gd name="connsiteY361" fmla="*/ 6027832 h 6858000"/>
              <a:gd name="connsiteX362" fmla="*/ 3677174 w 7472601"/>
              <a:gd name="connsiteY362" fmla="*/ 5636351 h 6858000"/>
              <a:gd name="connsiteX363" fmla="*/ 3698819 w 7472601"/>
              <a:gd name="connsiteY363" fmla="*/ 5560503 h 6858000"/>
              <a:gd name="connsiteX364" fmla="*/ 3702094 w 7472601"/>
              <a:gd name="connsiteY364" fmla="*/ 5549194 h 6858000"/>
              <a:gd name="connsiteX365" fmla="*/ 3398355 w 7472601"/>
              <a:gd name="connsiteY365" fmla="*/ 6094603 h 6858000"/>
              <a:gd name="connsiteX366" fmla="*/ 3193941 w 7472601"/>
              <a:gd name="connsiteY366" fmla="*/ 6798775 h 6858000"/>
              <a:gd name="connsiteX367" fmla="*/ 3184140 w 7472601"/>
              <a:gd name="connsiteY367" fmla="*/ 6858000 h 6858000"/>
              <a:gd name="connsiteX368" fmla="*/ 3099978 w 7472601"/>
              <a:gd name="connsiteY368" fmla="*/ 6858000 h 6858000"/>
              <a:gd name="connsiteX369" fmla="*/ 3101556 w 7472601"/>
              <a:gd name="connsiteY369" fmla="*/ 6843337 h 6858000"/>
              <a:gd name="connsiteX370" fmla="*/ 3370162 w 7472601"/>
              <a:gd name="connsiteY370" fmla="*/ 5785550 h 6858000"/>
              <a:gd name="connsiteX371" fmla="*/ 3746477 w 7472601"/>
              <a:gd name="connsiteY371" fmla="*/ 5377889 h 6858000"/>
              <a:gd name="connsiteX372" fmla="*/ 3863399 w 7472601"/>
              <a:gd name="connsiteY372" fmla="*/ 5087257 h 6858000"/>
              <a:gd name="connsiteX373" fmla="*/ 3968712 w 7472601"/>
              <a:gd name="connsiteY373" fmla="*/ 4913989 h 6858000"/>
              <a:gd name="connsiteX374" fmla="*/ 2792390 w 7472601"/>
              <a:gd name="connsiteY374" fmla="*/ 5382974 h 6858000"/>
              <a:gd name="connsiteX375" fmla="*/ 2714982 w 7472601"/>
              <a:gd name="connsiteY375" fmla="*/ 5427051 h 6858000"/>
              <a:gd name="connsiteX376" fmla="*/ 2813361 w 7472601"/>
              <a:gd name="connsiteY376" fmla="*/ 6023912 h 6858000"/>
              <a:gd name="connsiteX377" fmla="*/ 2688430 w 7472601"/>
              <a:gd name="connsiteY377" fmla="*/ 6801564 h 6858000"/>
              <a:gd name="connsiteX378" fmla="*/ 2629626 w 7472601"/>
              <a:gd name="connsiteY378" fmla="*/ 6763394 h 6858000"/>
              <a:gd name="connsiteX379" fmla="*/ 2565328 w 7472601"/>
              <a:gd name="connsiteY379" fmla="*/ 5516399 h 6858000"/>
              <a:gd name="connsiteX380" fmla="*/ 1922999 w 7472601"/>
              <a:gd name="connsiteY380" fmla="*/ 5980343 h 6858000"/>
              <a:gd name="connsiteX381" fmla="*/ 1950261 w 7472601"/>
              <a:gd name="connsiteY381" fmla="*/ 6405858 h 6858000"/>
              <a:gd name="connsiteX382" fmla="*/ 2365554 w 7472601"/>
              <a:gd name="connsiteY382" fmla="*/ 6759107 h 6858000"/>
              <a:gd name="connsiteX383" fmla="*/ 2424142 w 7472601"/>
              <a:gd name="connsiteY383" fmla="*/ 6858000 h 6858000"/>
              <a:gd name="connsiteX384" fmla="*/ 2395994 w 7472601"/>
              <a:gd name="connsiteY384" fmla="*/ 6858000 h 6858000"/>
              <a:gd name="connsiteX385" fmla="*/ 2392863 w 7472601"/>
              <a:gd name="connsiteY385" fmla="*/ 6852964 h 6858000"/>
              <a:gd name="connsiteX386" fmla="*/ 2017589 w 7472601"/>
              <a:gd name="connsiteY386" fmla="*/ 6493982 h 6858000"/>
              <a:gd name="connsiteX387" fmla="*/ 2147336 w 7472601"/>
              <a:gd name="connsiteY387" fmla="*/ 6594052 h 6858000"/>
              <a:gd name="connsiteX388" fmla="*/ 2207047 w 7472601"/>
              <a:gd name="connsiteY388" fmla="*/ 6654540 h 6858000"/>
              <a:gd name="connsiteX389" fmla="*/ 2299106 w 7472601"/>
              <a:gd name="connsiteY389" fmla="*/ 6778931 h 6858000"/>
              <a:gd name="connsiteX390" fmla="*/ 2314430 w 7472601"/>
              <a:gd name="connsiteY390" fmla="*/ 6801144 h 6858000"/>
              <a:gd name="connsiteX391" fmla="*/ 2352406 w 7472601"/>
              <a:gd name="connsiteY391" fmla="*/ 6858000 h 6858000"/>
              <a:gd name="connsiteX392" fmla="*/ 2314492 w 7472601"/>
              <a:gd name="connsiteY392" fmla="*/ 6858000 h 6858000"/>
              <a:gd name="connsiteX393" fmla="*/ 2288095 w 7472601"/>
              <a:gd name="connsiteY393" fmla="*/ 6818030 h 6858000"/>
              <a:gd name="connsiteX394" fmla="*/ 2272768 w 7472601"/>
              <a:gd name="connsiteY394" fmla="*/ 6795822 h 6858000"/>
              <a:gd name="connsiteX395" fmla="*/ 2182715 w 7472601"/>
              <a:gd name="connsiteY395" fmla="*/ 6675071 h 6858000"/>
              <a:gd name="connsiteX396" fmla="*/ 2032061 w 7472601"/>
              <a:gd name="connsiteY396" fmla="*/ 6541380 h 6858000"/>
              <a:gd name="connsiteX397" fmla="*/ 2257220 w 7472601"/>
              <a:gd name="connsiteY397" fmla="*/ 6826257 h 6858000"/>
              <a:gd name="connsiteX398" fmla="*/ 2281324 w 7472601"/>
              <a:gd name="connsiteY398" fmla="*/ 6858000 h 6858000"/>
              <a:gd name="connsiteX399" fmla="*/ 2242860 w 7472601"/>
              <a:gd name="connsiteY399" fmla="*/ 6858000 h 6858000"/>
              <a:gd name="connsiteX400" fmla="*/ 2232818 w 7472601"/>
              <a:gd name="connsiteY400" fmla="*/ 6844926 h 6858000"/>
              <a:gd name="connsiteX401" fmla="*/ 1990172 w 7472601"/>
              <a:gd name="connsiteY401" fmla="*/ 6542121 h 6858000"/>
              <a:gd name="connsiteX402" fmla="*/ 2124090 w 7472601"/>
              <a:gd name="connsiteY402" fmla="*/ 6761017 h 6858000"/>
              <a:gd name="connsiteX403" fmla="*/ 2200380 w 7472601"/>
              <a:gd name="connsiteY403" fmla="*/ 6858000 h 6858000"/>
              <a:gd name="connsiteX404" fmla="*/ 2147507 w 7472601"/>
              <a:gd name="connsiteY404" fmla="*/ 6858000 h 6858000"/>
              <a:gd name="connsiteX405" fmla="*/ 2070668 w 7472601"/>
              <a:gd name="connsiteY405" fmla="*/ 6761520 h 6858000"/>
              <a:gd name="connsiteX406" fmla="*/ 1975142 w 7472601"/>
              <a:gd name="connsiteY406" fmla="*/ 6585570 h 6858000"/>
              <a:gd name="connsiteX407" fmla="*/ 2050035 w 7472601"/>
              <a:gd name="connsiteY407" fmla="*/ 6813345 h 6858000"/>
              <a:gd name="connsiteX408" fmla="*/ 2063025 w 7472601"/>
              <a:gd name="connsiteY408" fmla="*/ 6858000 h 6858000"/>
              <a:gd name="connsiteX409" fmla="*/ 2021675 w 7472601"/>
              <a:gd name="connsiteY409" fmla="*/ 6858000 h 6858000"/>
              <a:gd name="connsiteX410" fmla="*/ 2019308 w 7472601"/>
              <a:gd name="connsiteY410" fmla="*/ 6847118 h 6858000"/>
              <a:gd name="connsiteX411" fmla="*/ 1938835 w 7472601"/>
              <a:gd name="connsiteY411" fmla="*/ 6551160 h 6858000"/>
              <a:gd name="connsiteX412" fmla="*/ 1953230 w 7472601"/>
              <a:gd name="connsiteY412" fmla="*/ 6759699 h 6858000"/>
              <a:gd name="connsiteX413" fmla="*/ 1956763 w 7472601"/>
              <a:gd name="connsiteY413" fmla="*/ 6778191 h 6858000"/>
              <a:gd name="connsiteX414" fmla="*/ 1967925 w 7472601"/>
              <a:gd name="connsiteY414" fmla="*/ 6858000 h 6858000"/>
              <a:gd name="connsiteX415" fmla="*/ 1936622 w 7472601"/>
              <a:gd name="connsiteY415" fmla="*/ 6858000 h 6858000"/>
              <a:gd name="connsiteX416" fmla="*/ 1926261 w 7472601"/>
              <a:gd name="connsiteY416" fmla="*/ 6784064 h 6858000"/>
              <a:gd name="connsiteX417" fmla="*/ 1922724 w 7472601"/>
              <a:gd name="connsiteY417" fmla="*/ 6765577 h 6858000"/>
              <a:gd name="connsiteX418" fmla="*/ 1904650 w 7472601"/>
              <a:gd name="connsiteY418" fmla="*/ 6639616 h 6858000"/>
              <a:gd name="connsiteX419" fmla="*/ 1885273 w 7472601"/>
              <a:gd name="connsiteY419" fmla="*/ 6858000 h 6858000"/>
              <a:gd name="connsiteX420" fmla="*/ 1854363 w 7472601"/>
              <a:gd name="connsiteY420" fmla="*/ 6858000 h 6858000"/>
              <a:gd name="connsiteX421" fmla="*/ 1880391 w 7472601"/>
              <a:gd name="connsiteY421" fmla="*/ 6603796 h 6858000"/>
              <a:gd name="connsiteX422" fmla="*/ 1818273 w 7472601"/>
              <a:gd name="connsiteY422" fmla="*/ 6715729 h 6858000"/>
              <a:gd name="connsiteX423" fmla="*/ 1794691 w 7472601"/>
              <a:gd name="connsiteY423" fmla="*/ 6843239 h 6858000"/>
              <a:gd name="connsiteX424" fmla="*/ 1794914 w 7472601"/>
              <a:gd name="connsiteY424" fmla="*/ 6858000 h 6858000"/>
              <a:gd name="connsiteX425" fmla="*/ 1746128 w 7472601"/>
              <a:gd name="connsiteY425" fmla="*/ 6858000 h 6858000"/>
              <a:gd name="connsiteX426" fmla="*/ 1753934 w 7472601"/>
              <a:gd name="connsiteY426" fmla="*/ 6724796 h 6858000"/>
              <a:gd name="connsiteX427" fmla="*/ 1792053 w 7472601"/>
              <a:gd name="connsiteY427" fmla="*/ 6572396 h 6858000"/>
              <a:gd name="connsiteX428" fmla="*/ 1862248 w 7472601"/>
              <a:gd name="connsiteY428" fmla="*/ 6266397 h 6858000"/>
              <a:gd name="connsiteX429" fmla="*/ 1862250 w 7472601"/>
              <a:gd name="connsiteY429" fmla="*/ 6033531 h 6858000"/>
              <a:gd name="connsiteX430" fmla="*/ 1211999 w 7472601"/>
              <a:gd name="connsiteY430" fmla="*/ 6683610 h 6858000"/>
              <a:gd name="connsiteX431" fmla="*/ 1213266 w 7472601"/>
              <a:gd name="connsiteY431" fmla="*/ 6691947 h 6858000"/>
              <a:gd name="connsiteX432" fmla="*/ 1203370 w 7472601"/>
              <a:gd name="connsiteY432" fmla="*/ 6850676 h 6858000"/>
              <a:gd name="connsiteX433" fmla="*/ 1203671 w 7472601"/>
              <a:gd name="connsiteY433" fmla="*/ 6858000 h 6858000"/>
              <a:gd name="connsiteX434" fmla="*/ 1143180 w 7472601"/>
              <a:gd name="connsiteY434" fmla="*/ 6858000 h 6858000"/>
              <a:gd name="connsiteX435" fmla="*/ 1142176 w 7472601"/>
              <a:gd name="connsiteY435" fmla="*/ 6766045 h 6858000"/>
              <a:gd name="connsiteX436" fmla="*/ 1067484 w 7472601"/>
              <a:gd name="connsiteY436" fmla="*/ 6858000 h 6858000"/>
              <a:gd name="connsiteX437" fmla="*/ 953928 w 7472601"/>
              <a:gd name="connsiteY437" fmla="*/ 6858000 h 6858000"/>
              <a:gd name="connsiteX438" fmla="*/ 959715 w 7472601"/>
              <a:gd name="connsiteY438" fmla="*/ 6850185 h 6858000"/>
              <a:gd name="connsiteX439" fmla="*/ 1483788 w 7472601"/>
              <a:gd name="connsiteY439" fmla="*/ 6259174 h 6858000"/>
              <a:gd name="connsiteX440" fmla="*/ 1100671 w 7472601"/>
              <a:gd name="connsiteY440" fmla="*/ 6252137 h 6858000"/>
              <a:gd name="connsiteX441" fmla="*/ 1090144 w 7472601"/>
              <a:gd name="connsiteY441" fmla="*/ 6256748 h 6858000"/>
              <a:gd name="connsiteX442" fmla="*/ 1095872 w 7472601"/>
              <a:gd name="connsiteY442" fmla="*/ 6271892 h 6858000"/>
              <a:gd name="connsiteX443" fmla="*/ 262785 w 7472601"/>
              <a:gd name="connsiteY443" fmla="*/ 6845450 h 6858000"/>
              <a:gd name="connsiteX444" fmla="*/ 209968 w 7472601"/>
              <a:gd name="connsiteY444" fmla="*/ 6770713 h 6858000"/>
              <a:gd name="connsiteX445" fmla="*/ 873460 w 7472601"/>
              <a:gd name="connsiteY445" fmla="*/ 6253768 h 6858000"/>
              <a:gd name="connsiteX446" fmla="*/ 192686 w 7472601"/>
              <a:gd name="connsiteY446" fmla="*/ 5849257 h 6858000"/>
              <a:gd name="connsiteX447" fmla="*/ 4696 w 7472601"/>
              <a:gd name="connsiteY447" fmla="*/ 5697668 h 6858000"/>
              <a:gd name="connsiteX448" fmla="*/ 0 w 7472601"/>
              <a:gd name="connsiteY448" fmla="*/ 5689984 h 6858000"/>
              <a:gd name="connsiteX449" fmla="*/ 0 w 7472601"/>
              <a:gd name="connsiteY449" fmla="*/ 5513472 h 6858000"/>
              <a:gd name="connsiteX450" fmla="*/ 174101 w 7472601"/>
              <a:gd name="connsiteY450" fmla="*/ 5620277 h 6858000"/>
              <a:gd name="connsiteX451" fmla="*/ 891800 w 7472601"/>
              <a:gd name="connsiteY451" fmla="*/ 6036935 h 6858000"/>
              <a:gd name="connsiteX452" fmla="*/ 1072219 w 7472601"/>
              <a:gd name="connsiteY452" fmla="*/ 6169443 h 6858000"/>
              <a:gd name="connsiteX453" fmla="*/ 1074117 w 7472601"/>
              <a:gd name="connsiteY453" fmla="*/ 6170301 h 6858000"/>
              <a:gd name="connsiteX454" fmla="*/ 1083114 w 7472601"/>
              <a:gd name="connsiteY454" fmla="*/ 6174131 h 6858000"/>
              <a:gd name="connsiteX455" fmla="*/ 1543010 w 7472601"/>
              <a:gd name="connsiteY455" fmla="*/ 6191140 h 6858000"/>
              <a:gd name="connsiteX456" fmla="*/ 1551080 w 7472601"/>
              <a:gd name="connsiteY456" fmla="*/ 6195006 h 6858000"/>
              <a:gd name="connsiteX457" fmla="*/ 2345443 w 7472601"/>
              <a:gd name="connsiteY457" fmla="*/ 5549882 h 6858000"/>
              <a:gd name="connsiteX458" fmla="*/ 1721499 w 7472601"/>
              <a:gd name="connsiteY458" fmla="*/ 5599969 h 6858000"/>
              <a:gd name="connsiteX459" fmla="*/ 767716 w 7472601"/>
              <a:gd name="connsiteY459" fmla="*/ 5472768 h 6858000"/>
              <a:gd name="connsiteX460" fmla="*/ 722147 w 7472601"/>
              <a:gd name="connsiteY460" fmla="*/ 5393091 h 6858000"/>
              <a:gd name="connsiteX461" fmla="*/ 1485552 w 7472601"/>
              <a:gd name="connsiteY461" fmla="*/ 5313202 h 6858000"/>
              <a:gd name="connsiteX462" fmla="*/ 2143004 w 7472601"/>
              <a:gd name="connsiteY462" fmla="*/ 5402420 h 6858000"/>
              <a:gd name="connsiteX463" fmla="*/ 1933391 w 7472601"/>
              <a:gd name="connsiteY463" fmla="*/ 5156971 h 6858000"/>
              <a:gd name="connsiteX464" fmla="*/ 1827118 w 7472601"/>
              <a:gd name="connsiteY464" fmla="*/ 4968410 h 6858000"/>
              <a:gd name="connsiteX465" fmla="*/ 1837349 w 7472601"/>
              <a:gd name="connsiteY465" fmla="*/ 4956357 h 6858000"/>
              <a:gd name="connsiteX466" fmla="*/ 2162835 w 7472601"/>
              <a:gd name="connsiteY466" fmla="*/ 5187853 h 6858000"/>
              <a:gd name="connsiteX467" fmla="*/ 2257167 w 7472601"/>
              <a:gd name="connsiteY467" fmla="*/ 5462123 h 6858000"/>
              <a:gd name="connsiteX468" fmla="*/ 2261598 w 7472601"/>
              <a:gd name="connsiteY468" fmla="*/ 5467998 h 6858000"/>
              <a:gd name="connsiteX469" fmla="*/ 2437177 w 7472601"/>
              <a:gd name="connsiteY469" fmla="*/ 5479608 h 6858000"/>
              <a:gd name="connsiteX470" fmla="*/ 2445247 w 7472601"/>
              <a:gd name="connsiteY470" fmla="*/ 5483476 h 6858000"/>
              <a:gd name="connsiteX471" fmla="*/ 2743626 w 7472601"/>
              <a:gd name="connsiteY471" fmla="*/ 5304819 h 6858000"/>
              <a:gd name="connsiteX472" fmla="*/ 3048102 w 7472601"/>
              <a:gd name="connsiteY472" fmla="*/ 5150595 h 6858000"/>
              <a:gd name="connsiteX473" fmla="*/ 1799414 w 7472601"/>
              <a:gd name="connsiteY473" fmla="*/ 4694732 h 6858000"/>
              <a:gd name="connsiteX474" fmla="*/ 1771735 w 7472601"/>
              <a:gd name="connsiteY474" fmla="*/ 4619929 h 6858000"/>
              <a:gd name="connsiteX475" fmla="*/ 3104273 w 7472601"/>
              <a:gd name="connsiteY475" fmla="*/ 5076159 h 6858000"/>
              <a:gd name="connsiteX476" fmla="*/ 3113245 w 7472601"/>
              <a:gd name="connsiteY476" fmla="*/ 5090705 h 6858000"/>
              <a:gd name="connsiteX477" fmla="*/ 3126294 w 7472601"/>
              <a:gd name="connsiteY477" fmla="*/ 5114400 h 6858000"/>
              <a:gd name="connsiteX478" fmla="*/ 3937433 w 7472601"/>
              <a:gd name="connsiteY478" fmla="*/ 4830473 h 6858000"/>
              <a:gd name="connsiteX479" fmla="*/ 3590475 w 7472601"/>
              <a:gd name="connsiteY479" fmla="*/ 4597974 h 6858000"/>
              <a:gd name="connsiteX480" fmla="*/ 3100264 w 7472601"/>
              <a:gd name="connsiteY480" fmla="*/ 4579845 h 6858000"/>
              <a:gd name="connsiteX481" fmla="*/ 2183576 w 7472601"/>
              <a:gd name="connsiteY481" fmla="*/ 4227150 h 6858000"/>
              <a:gd name="connsiteX482" fmla="*/ 2151029 w 7472601"/>
              <a:gd name="connsiteY482" fmla="*/ 4146947 h 6858000"/>
              <a:gd name="connsiteX483" fmla="*/ 3563434 w 7472601"/>
              <a:gd name="connsiteY483" fmla="*/ 4469115 h 6858000"/>
              <a:gd name="connsiteX484" fmla="*/ 3177952 w 7472601"/>
              <a:gd name="connsiteY484" fmla="*/ 3657386 h 6858000"/>
              <a:gd name="connsiteX485" fmla="*/ 3189263 w 7472601"/>
              <a:gd name="connsiteY485" fmla="*/ 3625726 h 6858000"/>
              <a:gd name="connsiteX486" fmla="*/ 3560912 w 7472601"/>
              <a:gd name="connsiteY486" fmla="*/ 4079863 h 6858000"/>
              <a:gd name="connsiteX487" fmla="*/ 3626636 w 7472601"/>
              <a:gd name="connsiteY487" fmla="*/ 4512230 h 6858000"/>
              <a:gd name="connsiteX488" fmla="*/ 3653088 w 7472601"/>
              <a:gd name="connsiteY488" fmla="*/ 4521417 h 6858000"/>
              <a:gd name="connsiteX489" fmla="*/ 3988128 w 7472601"/>
              <a:gd name="connsiteY489" fmla="*/ 4817267 h 6858000"/>
              <a:gd name="connsiteX490" fmla="*/ 4830582 w 7472601"/>
              <a:gd name="connsiteY490" fmla="*/ 4676000 h 6858000"/>
              <a:gd name="connsiteX491" fmla="*/ 4830100 w 7472601"/>
              <a:gd name="connsiteY491" fmla="*/ 4675554 h 6858000"/>
              <a:gd name="connsiteX492" fmla="*/ 4036318 w 7472601"/>
              <a:gd name="connsiteY492" fmla="*/ 4147013 h 6858000"/>
              <a:gd name="connsiteX493" fmla="*/ 3432098 w 7472601"/>
              <a:gd name="connsiteY493" fmla="*/ 3537312 h 6858000"/>
              <a:gd name="connsiteX494" fmla="*/ 3446761 w 7472601"/>
              <a:gd name="connsiteY494" fmla="*/ 3461278 h 6858000"/>
              <a:gd name="connsiteX495" fmla="*/ 4419733 w 7472601"/>
              <a:gd name="connsiteY495" fmla="*/ 3963555 h 6858000"/>
              <a:gd name="connsiteX496" fmla="*/ 4781371 w 7472601"/>
              <a:gd name="connsiteY496" fmla="*/ 4458604 h 6858000"/>
              <a:gd name="connsiteX497" fmla="*/ 4780440 w 7472601"/>
              <a:gd name="connsiteY497" fmla="*/ 4470290 h 6858000"/>
              <a:gd name="connsiteX498" fmla="*/ 4898954 w 7472601"/>
              <a:gd name="connsiteY498" fmla="*/ 4662092 h 6858000"/>
              <a:gd name="connsiteX499" fmla="*/ 4900699 w 7472601"/>
              <a:gd name="connsiteY499" fmla="*/ 4670867 h 6858000"/>
              <a:gd name="connsiteX500" fmla="*/ 5714511 w 7472601"/>
              <a:gd name="connsiteY500" fmla="*/ 4663483 h 6858000"/>
              <a:gd name="connsiteX501" fmla="*/ 5464793 w 7472601"/>
              <a:gd name="connsiteY501" fmla="*/ 4393556 h 6858000"/>
              <a:gd name="connsiteX502" fmla="*/ 5461897 w 7472601"/>
              <a:gd name="connsiteY502" fmla="*/ 4390879 h 6858000"/>
              <a:gd name="connsiteX503" fmla="*/ 4294126 w 7472601"/>
              <a:gd name="connsiteY503" fmla="*/ 3303048 h 6858000"/>
              <a:gd name="connsiteX504" fmla="*/ 4305321 w 7472601"/>
              <a:gd name="connsiteY504" fmla="*/ 3256953 h 6858000"/>
              <a:gd name="connsiteX505" fmla="*/ 4949299 w 7472601"/>
              <a:gd name="connsiteY505" fmla="*/ 3766336 h 6858000"/>
              <a:gd name="connsiteX506" fmla="*/ 5291452 w 7472601"/>
              <a:gd name="connsiteY506" fmla="*/ 4076801 h 6858000"/>
              <a:gd name="connsiteX507" fmla="*/ 5434998 w 7472601"/>
              <a:gd name="connsiteY507" fmla="*/ 4254100 h 6858000"/>
              <a:gd name="connsiteX508" fmla="*/ 5351015 w 7472601"/>
              <a:gd name="connsiteY508" fmla="*/ 3760989 h 6858000"/>
              <a:gd name="connsiteX509" fmla="*/ 5413780 w 7472601"/>
              <a:gd name="connsiteY509" fmla="*/ 2966265 h 6858000"/>
              <a:gd name="connsiteX510" fmla="*/ 5425627 w 7472601"/>
              <a:gd name="connsiteY510" fmla="*/ 2954192 h 6858000"/>
              <a:gd name="connsiteX511" fmla="*/ 6604735 w 7472601"/>
              <a:gd name="connsiteY511" fmla="*/ 2041381 h 6858000"/>
              <a:gd name="connsiteX512" fmla="*/ 7204487 w 7472601"/>
              <a:gd name="connsiteY512" fmla="*/ 2742112 h 6858000"/>
              <a:gd name="connsiteX513" fmla="*/ 7131592 w 7472601"/>
              <a:gd name="connsiteY513" fmla="*/ 2672096 h 6858000"/>
              <a:gd name="connsiteX514" fmla="*/ 6996344 w 7472601"/>
              <a:gd name="connsiteY514" fmla="*/ 2518310 h 6858000"/>
              <a:gd name="connsiteX515" fmla="*/ 6735495 w 7472601"/>
              <a:gd name="connsiteY515" fmla="*/ 2196890 h 6858000"/>
              <a:gd name="connsiteX516" fmla="*/ 6721901 w 7472601"/>
              <a:gd name="connsiteY516" fmla="*/ 2179274 h 6858000"/>
              <a:gd name="connsiteX517" fmla="*/ 6604735 w 7472601"/>
              <a:gd name="connsiteY517" fmla="*/ 2041381 h 6858000"/>
              <a:gd name="connsiteX518" fmla="*/ 6591670 w 7472601"/>
              <a:gd name="connsiteY518" fmla="*/ 1988277 h 6858000"/>
              <a:gd name="connsiteX519" fmla="*/ 6747349 w 7472601"/>
              <a:gd name="connsiteY519" fmla="*/ 2160069 h 6858000"/>
              <a:gd name="connsiteX520" fmla="*/ 6760943 w 7472601"/>
              <a:gd name="connsiteY520" fmla="*/ 2177686 h 6858000"/>
              <a:gd name="connsiteX521" fmla="*/ 7021065 w 7472601"/>
              <a:gd name="connsiteY521" fmla="*/ 2498102 h 6858000"/>
              <a:gd name="connsiteX522" fmla="*/ 7155223 w 7472601"/>
              <a:gd name="connsiteY522" fmla="*/ 2650386 h 6858000"/>
              <a:gd name="connsiteX523" fmla="*/ 7203167 w 7472601"/>
              <a:gd name="connsiteY523" fmla="*/ 2697288 h 6858000"/>
              <a:gd name="connsiteX524" fmla="*/ 6937703 w 7472601"/>
              <a:gd name="connsiteY524" fmla="*/ 2321981 h 6858000"/>
              <a:gd name="connsiteX525" fmla="*/ 6591670 w 7472601"/>
              <a:gd name="connsiteY525" fmla="*/ 1988277 h 6858000"/>
              <a:gd name="connsiteX526" fmla="*/ 5798671 w 7472601"/>
              <a:gd name="connsiteY526" fmla="*/ 1981601 h 6858000"/>
              <a:gd name="connsiteX527" fmla="*/ 5754709 w 7472601"/>
              <a:gd name="connsiteY527" fmla="*/ 2071454 h 6858000"/>
              <a:gd name="connsiteX528" fmla="*/ 5763044 w 7472601"/>
              <a:gd name="connsiteY528" fmla="*/ 2842206 h 6858000"/>
              <a:gd name="connsiteX529" fmla="*/ 5764974 w 7472601"/>
              <a:gd name="connsiteY529" fmla="*/ 2799609 h 6858000"/>
              <a:gd name="connsiteX530" fmla="*/ 5767665 w 7472601"/>
              <a:gd name="connsiteY530" fmla="*/ 2666409 h 6858000"/>
              <a:gd name="connsiteX531" fmla="*/ 5763055 w 7472601"/>
              <a:gd name="connsiteY531" fmla="*/ 2579705 h 6858000"/>
              <a:gd name="connsiteX532" fmla="*/ 5758079 w 7472601"/>
              <a:gd name="connsiteY532" fmla="*/ 2492508 h 6858000"/>
              <a:gd name="connsiteX533" fmla="*/ 5779325 w 7472601"/>
              <a:gd name="connsiteY533" fmla="*/ 2197069 h 6858000"/>
              <a:gd name="connsiteX534" fmla="*/ 5798671 w 7472601"/>
              <a:gd name="connsiteY534" fmla="*/ 1981601 h 6858000"/>
              <a:gd name="connsiteX535" fmla="*/ 5829202 w 7472601"/>
              <a:gd name="connsiteY535" fmla="*/ 1971679 h 6858000"/>
              <a:gd name="connsiteX536" fmla="*/ 5809558 w 7472601"/>
              <a:gd name="connsiteY536" fmla="*/ 2198043 h 6858000"/>
              <a:gd name="connsiteX537" fmla="*/ 5788653 w 7472601"/>
              <a:gd name="connsiteY537" fmla="*/ 2489430 h 6858000"/>
              <a:gd name="connsiteX538" fmla="*/ 5793439 w 7472601"/>
              <a:gd name="connsiteY538" fmla="*/ 2575235 h 6858000"/>
              <a:gd name="connsiteX539" fmla="*/ 5796837 w 7472601"/>
              <a:gd name="connsiteY539" fmla="*/ 2637633 h 6858000"/>
              <a:gd name="connsiteX540" fmla="*/ 5818614 w 7472601"/>
              <a:gd name="connsiteY540" fmla="*/ 2473055 h 6858000"/>
              <a:gd name="connsiteX541" fmla="*/ 5829202 w 7472601"/>
              <a:gd name="connsiteY541" fmla="*/ 1971679 h 6858000"/>
              <a:gd name="connsiteX542" fmla="*/ 5911389 w 7472601"/>
              <a:gd name="connsiteY542" fmla="*/ 1898371 h 6858000"/>
              <a:gd name="connsiteX543" fmla="*/ 6237627 w 7472601"/>
              <a:gd name="connsiteY543" fmla="*/ 2231921 h 6858000"/>
              <a:gd name="connsiteX544" fmla="*/ 5911389 w 7472601"/>
              <a:gd name="connsiteY544" fmla="*/ 1898371 h 6858000"/>
              <a:gd name="connsiteX545" fmla="*/ 6944437 w 7472601"/>
              <a:gd name="connsiteY545" fmla="*/ 1575402 h 6858000"/>
              <a:gd name="connsiteX546" fmla="*/ 6304730 w 7472601"/>
              <a:gd name="connsiteY546" fmla="*/ 1766654 h 6858000"/>
              <a:gd name="connsiteX547" fmla="*/ 6944437 w 7472601"/>
              <a:gd name="connsiteY547" fmla="*/ 1575402 h 6858000"/>
              <a:gd name="connsiteX548" fmla="*/ 7019523 w 7472601"/>
              <a:gd name="connsiteY548" fmla="*/ 1519450 h 6858000"/>
              <a:gd name="connsiteX549" fmla="*/ 6298091 w 7472601"/>
              <a:gd name="connsiteY549" fmla="*/ 1737122 h 6858000"/>
              <a:gd name="connsiteX550" fmla="*/ 7019523 w 7472601"/>
              <a:gd name="connsiteY550" fmla="*/ 1519450 h 6858000"/>
              <a:gd name="connsiteX551" fmla="*/ 2399523 w 7472601"/>
              <a:gd name="connsiteY551" fmla="*/ 1428234 h 6858000"/>
              <a:gd name="connsiteX552" fmla="*/ 2224982 w 7472601"/>
              <a:gd name="connsiteY552" fmla="*/ 1826201 h 6858000"/>
              <a:gd name="connsiteX553" fmla="*/ 2096099 w 7472601"/>
              <a:gd name="connsiteY553" fmla="*/ 2345900 h 6858000"/>
              <a:gd name="connsiteX554" fmla="*/ 2283317 w 7472601"/>
              <a:gd name="connsiteY554" fmla="*/ 1796925 h 6858000"/>
              <a:gd name="connsiteX555" fmla="*/ 2399523 w 7472601"/>
              <a:gd name="connsiteY555" fmla="*/ 1428234 h 6858000"/>
              <a:gd name="connsiteX556" fmla="*/ 2448558 w 7472601"/>
              <a:gd name="connsiteY556" fmla="*/ 1373435 h 6858000"/>
              <a:gd name="connsiteX557" fmla="*/ 2312521 w 7472601"/>
              <a:gd name="connsiteY557" fmla="*/ 1806140 h 6858000"/>
              <a:gd name="connsiteX558" fmla="*/ 2127533 w 7472601"/>
              <a:gd name="connsiteY558" fmla="*/ 2348380 h 6858000"/>
              <a:gd name="connsiteX559" fmla="*/ 2358080 w 7472601"/>
              <a:gd name="connsiteY559" fmla="*/ 1866134 h 6858000"/>
              <a:gd name="connsiteX560" fmla="*/ 2407436 w 7472601"/>
              <a:gd name="connsiteY560" fmla="*/ 1651070 h 6858000"/>
              <a:gd name="connsiteX561" fmla="*/ 2448558 w 7472601"/>
              <a:gd name="connsiteY561" fmla="*/ 1373435 h 6858000"/>
              <a:gd name="connsiteX562" fmla="*/ 278707 w 7472601"/>
              <a:gd name="connsiteY562" fmla="*/ 1352270 h 6858000"/>
              <a:gd name="connsiteX563" fmla="*/ 321570 w 7472601"/>
              <a:gd name="connsiteY563" fmla="*/ 1861610 h 6858000"/>
              <a:gd name="connsiteX564" fmla="*/ 294281 w 7472601"/>
              <a:gd name="connsiteY564" fmla="*/ 1440658 h 6858000"/>
              <a:gd name="connsiteX565" fmla="*/ 278707 w 7472601"/>
              <a:gd name="connsiteY565" fmla="*/ 1352270 h 6858000"/>
              <a:gd name="connsiteX566" fmla="*/ 1423821 w 7472601"/>
              <a:gd name="connsiteY566" fmla="*/ 1351958 h 6858000"/>
              <a:gd name="connsiteX567" fmla="*/ 1638521 w 7472601"/>
              <a:gd name="connsiteY567" fmla="*/ 1908470 h 6858000"/>
              <a:gd name="connsiteX568" fmla="*/ 1754199 w 7472601"/>
              <a:gd name="connsiteY568" fmla="*/ 2149284 h 6858000"/>
              <a:gd name="connsiteX569" fmla="*/ 1908359 w 7472601"/>
              <a:gd name="connsiteY569" fmla="*/ 2364988 h 6858000"/>
              <a:gd name="connsiteX570" fmla="*/ 1647661 w 7472601"/>
              <a:gd name="connsiteY570" fmla="*/ 1825945 h 6858000"/>
              <a:gd name="connsiteX571" fmla="*/ 1423821 w 7472601"/>
              <a:gd name="connsiteY571" fmla="*/ 1351958 h 6858000"/>
              <a:gd name="connsiteX572" fmla="*/ 1431890 w 7472601"/>
              <a:gd name="connsiteY572" fmla="*/ 1306475 h 6858000"/>
              <a:gd name="connsiteX573" fmla="*/ 1507597 w 7472601"/>
              <a:gd name="connsiteY573" fmla="*/ 1446132 h 6858000"/>
              <a:gd name="connsiteX574" fmla="*/ 1674586 w 7472601"/>
              <a:gd name="connsiteY574" fmla="*/ 1813832 h 6858000"/>
              <a:gd name="connsiteX575" fmla="*/ 1815950 w 7472601"/>
              <a:gd name="connsiteY575" fmla="*/ 2128564 h 6858000"/>
              <a:gd name="connsiteX576" fmla="*/ 1984242 w 7472601"/>
              <a:gd name="connsiteY576" fmla="*/ 2430829 h 6858000"/>
              <a:gd name="connsiteX577" fmla="*/ 2014023 w 7472601"/>
              <a:gd name="connsiteY577" fmla="*/ 2450995 h 6858000"/>
              <a:gd name="connsiteX578" fmla="*/ 1747337 w 7472601"/>
              <a:gd name="connsiteY578" fmla="*/ 1855264 h 6858000"/>
              <a:gd name="connsiteX579" fmla="*/ 1533749 w 7472601"/>
              <a:gd name="connsiteY579" fmla="*/ 1478656 h 6858000"/>
              <a:gd name="connsiteX580" fmla="*/ 1431890 w 7472601"/>
              <a:gd name="connsiteY580" fmla="*/ 1306475 h 6858000"/>
              <a:gd name="connsiteX581" fmla="*/ 5052692 w 7472601"/>
              <a:gd name="connsiteY581" fmla="*/ 1292994 h 6858000"/>
              <a:gd name="connsiteX582" fmla="*/ 5200661 w 7472601"/>
              <a:gd name="connsiteY582" fmla="*/ 1635186 h 6858000"/>
              <a:gd name="connsiteX583" fmla="*/ 5297138 w 7472601"/>
              <a:gd name="connsiteY583" fmla="*/ 1906351 h 6858000"/>
              <a:gd name="connsiteX584" fmla="*/ 5052692 w 7472601"/>
              <a:gd name="connsiteY584" fmla="*/ 1292994 h 6858000"/>
              <a:gd name="connsiteX585" fmla="*/ 5009948 w 7472601"/>
              <a:gd name="connsiteY585" fmla="*/ 1273619 h 6858000"/>
              <a:gd name="connsiteX586" fmla="*/ 5121777 w 7472601"/>
              <a:gd name="connsiteY586" fmla="*/ 1654213 h 6858000"/>
              <a:gd name="connsiteX587" fmla="*/ 5293545 w 7472601"/>
              <a:gd name="connsiteY587" fmla="*/ 2072247 h 6858000"/>
              <a:gd name="connsiteX588" fmla="*/ 5294042 w 7472601"/>
              <a:gd name="connsiteY588" fmla="*/ 2065019 h 6858000"/>
              <a:gd name="connsiteX589" fmla="*/ 5171936 w 7472601"/>
              <a:gd name="connsiteY589" fmla="*/ 1647613 h 6858000"/>
              <a:gd name="connsiteX590" fmla="*/ 5009948 w 7472601"/>
              <a:gd name="connsiteY590" fmla="*/ 1273619 h 6858000"/>
              <a:gd name="connsiteX591" fmla="*/ 655236 w 7472601"/>
              <a:gd name="connsiteY591" fmla="*/ 1268632 h 6858000"/>
              <a:gd name="connsiteX592" fmla="*/ 839521 w 7472601"/>
              <a:gd name="connsiteY592" fmla="*/ 1685315 h 6858000"/>
              <a:gd name="connsiteX593" fmla="*/ 1109416 w 7472601"/>
              <a:gd name="connsiteY593" fmla="*/ 2061663 h 6858000"/>
              <a:gd name="connsiteX594" fmla="*/ 1298300 w 7472601"/>
              <a:gd name="connsiteY594" fmla="*/ 2247742 h 6858000"/>
              <a:gd name="connsiteX595" fmla="*/ 1125871 w 7472601"/>
              <a:gd name="connsiteY595" fmla="*/ 1989513 h 6858000"/>
              <a:gd name="connsiteX596" fmla="*/ 981574 w 7472601"/>
              <a:gd name="connsiteY596" fmla="*/ 1783157 h 6858000"/>
              <a:gd name="connsiteX597" fmla="*/ 922198 w 7472601"/>
              <a:gd name="connsiteY597" fmla="*/ 1677437 h 6858000"/>
              <a:gd name="connsiteX598" fmla="*/ 869293 w 7472601"/>
              <a:gd name="connsiteY598" fmla="*/ 1583214 h 6858000"/>
              <a:gd name="connsiteX599" fmla="*/ 751431 w 7472601"/>
              <a:gd name="connsiteY599" fmla="*/ 1405731 h 6858000"/>
              <a:gd name="connsiteX600" fmla="*/ 655236 w 7472601"/>
              <a:gd name="connsiteY600" fmla="*/ 1268632 h 6858000"/>
              <a:gd name="connsiteX601" fmla="*/ 6516292 w 7472601"/>
              <a:gd name="connsiteY601" fmla="*/ 1263064 h 6858000"/>
              <a:gd name="connsiteX602" fmla="*/ 5736320 w 7472601"/>
              <a:gd name="connsiteY602" fmla="*/ 1501803 h 6858000"/>
              <a:gd name="connsiteX603" fmla="*/ 6516292 w 7472601"/>
              <a:gd name="connsiteY603" fmla="*/ 1263064 h 6858000"/>
              <a:gd name="connsiteX604" fmla="*/ 291466 w 7472601"/>
              <a:gd name="connsiteY604" fmla="*/ 1250369 h 6858000"/>
              <a:gd name="connsiteX605" fmla="*/ 323180 w 7472601"/>
              <a:gd name="connsiteY605" fmla="*/ 1435283 h 6858000"/>
              <a:gd name="connsiteX606" fmla="*/ 349381 w 7472601"/>
              <a:gd name="connsiteY606" fmla="*/ 1875041 h 6858000"/>
              <a:gd name="connsiteX607" fmla="*/ 374363 w 7472601"/>
              <a:gd name="connsiteY607" fmla="*/ 1506494 h 6858000"/>
              <a:gd name="connsiteX608" fmla="*/ 302168 w 7472601"/>
              <a:gd name="connsiteY608" fmla="*/ 1274495 h 6858000"/>
              <a:gd name="connsiteX609" fmla="*/ 291466 w 7472601"/>
              <a:gd name="connsiteY609" fmla="*/ 1250369 h 6858000"/>
              <a:gd name="connsiteX610" fmla="*/ 678222 w 7472601"/>
              <a:gd name="connsiteY610" fmla="*/ 1248670 h 6858000"/>
              <a:gd name="connsiteX611" fmla="*/ 775536 w 7472601"/>
              <a:gd name="connsiteY611" fmla="*/ 1388015 h 6858000"/>
              <a:gd name="connsiteX612" fmla="*/ 894529 w 7472601"/>
              <a:gd name="connsiteY612" fmla="*/ 1567739 h 6858000"/>
              <a:gd name="connsiteX613" fmla="*/ 948000 w 7472601"/>
              <a:gd name="connsiteY613" fmla="*/ 1663088 h 6858000"/>
              <a:gd name="connsiteX614" fmla="*/ 1006812 w 7472601"/>
              <a:gd name="connsiteY614" fmla="*/ 1767683 h 6858000"/>
              <a:gd name="connsiteX615" fmla="*/ 1149133 w 7472601"/>
              <a:gd name="connsiteY615" fmla="*/ 1971513 h 6858000"/>
              <a:gd name="connsiteX616" fmla="*/ 1333952 w 7472601"/>
              <a:gd name="connsiteY616" fmla="*/ 2251620 h 6858000"/>
              <a:gd name="connsiteX617" fmla="*/ 1337329 w 7472601"/>
              <a:gd name="connsiteY617" fmla="*/ 2258350 h 6858000"/>
              <a:gd name="connsiteX618" fmla="*/ 1014726 w 7472601"/>
              <a:gd name="connsiteY618" fmla="*/ 1615556 h 6858000"/>
              <a:gd name="connsiteX619" fmla="*/ 678222 w 7472601"/>
              <a:gd name="connsiteY619" fmla="*/ 1248670 h 6858000"/>
              <a:gd name="connsiteX620" fmla="*/ 6691602 w 7472601"/>
              <a:gd name="connsiteY620" fmla="*/ 1140573 h 6858000"/>
              <a:gd name="connsiteX621" fmla="*/ 6571100 w 7472601"/>
              <a:gd name="connsiteY621" fmla="*/ 1183662 h 6858000"/>
              <a:gd name="connsiteX622" fmla="*/ 6241687 w 7472601"/>
              <a:gd name="connsiteY622" fmla="*/ 1257600 h 6858000"/>
              <a:gd name="connsiteX623" fmla="*/ 5693009 w 7472601"/>
              <a:gd name="connsiteY623" fmla="*/ 1478256 h 6858000"/>
              <a:gd name="connsiteX624" fmla="*/ 6548420 w 7472601"/>
              <a:gd name="connsiteY624" fmla="*/ 1214599 h 6858000"/>
              <a:gd name="connsiteX625" fmla="*/ 6605473 w 7472601"/>
              <a:gd name="connsiteY625" fmla="*/ 1184686 h 6858000"/>
              <a:gd name="connsiteX626" fmla="*/ 6691602 w 7472601"/>
              <a:gd name="connsiteY626" fmla="*/ 1140573 h 6858000"/>
              <a:gd name="connsiteX627" fmla="*/ 4002475 w 7472601"/>
              <a:gd name="connsiteY627" fmla="*/ 1037802 h 6858000"/>
              <a:gd name="connsiteX628" fmla="*/ 4000324 w 7472601"/>
              <a:gd name="connsiteY628" fmla="*/ 1039362 h 6858000"/>
              <a:gd name="connsiteX629" fmla="*/ 4002862 w 7472601"/>
              <a:gd name="connsiteY629" fmla="*/ 1042866 h 6858000"/>
              <a:gd name="connsiteX630" fmla="*/ 4002475 w 7472601"/>
              <a:gd name="connsiteY630" fmla="*/ 1037802 h 6858000"/>
              <a:gd name="connsiteX631" fmla="*/ 506322 w 7472601"/>
              <a:gd name="connsiteY631" fmla="*/ 1020997 h 6858000"/>
              <a:gd name="connsiteX632" fmla="*/ 533068 w 7472601"/>
              <a:gd name="connsiteY632" fmla="*/ 1029409 h 6858000"/>
              <a:gd name="connsiteX633" fmla="*/ 1232525 w 7472601"/>
              <a:gd name="connsiteY633" fmla="*/ 1804675 h 6858000"/>
              <a:gd name="connsiteX634" fmla="*/ 1388858 w 7472601"/>
              <a:gd name="connsiteY634" fmla="*/ 2368011 h 6858000"/>
              <a:gd name="connsiteX635" fmla="*/ 1384098 w 7472601"/>
              <a:gd name="connsiteY635" fmla="*/ 2378125 h 6858000"/>
              <a:gd name="connsiteX636" fmla="*/ 1425393 w 7472601"/>
              <a:gd name="connsiteY636" fmla="*/ 2589124 h 6858000"/>
              <a:gd name="connsiteX637" fmla="*/ 1424001 w 7472601"/>
              <a:gd name="connsiteY637" fmla="*/ 2597541 h 6858000"/>
              <a:gd name="connsiteX638" fmla="*/ 2152729 w 7472601"/>
              <a:gd name="connsiteY638" fmla="*/ 2864487 h 6858000"/>
              <a:gd name="connsiteX639" fmla="*/ 2020609 w 7472601"/>
              <a:gd name="connsiteY639" fmla="*/ 2539671 h 6858000"/>
              <a:gd name="connsiteX640" fmla="*/ 2018920 w 7472601"/>
              <a:gd name="connsiteY640" fmla="*/ 2536309 h 6858000"/>
              <a:gd name="connsiteX641" fmla="*/ 1342441 w 7472601"/>
              <a:gd name="connsiteY641" fmla="*/ 1173017 h 6858000"/>
              <a:gd name="connsiteX642" fmla="*/ 1367925 w 7472601"/>
              <a:gd name="connsiteY642" fmla="*/ 1135648 h 6858000"/>
              <a:gd name="connsiteX643" fmla="*/ 1771401 w 7472601"/>
              <a:gd name="connsiteY643" fmla="*/ 1806673 h 6858000"/>
              <a:gd name="connsiteX644" fmla="*/ 1972385 w 7472601"/>
              <a:gd name="connsiteY644" fmla="*/ 2198735 h 6858000"/>
              <a:gd name="connsiteX645" fmla="*/ 2040892 w 7472601"/>
              <a:gd name="connsiteY645" fmla="*/ 2405205 h 6858000"/>
              <a:gd name="connsiteX646" fmla="*/ 2131689 w 7472601"/>
              <a:gd name="connsiteY646" fmla="*/ 1936926 h 6858000"/>
              <a:gd name="connsiteX647" fmla="*/ 2454820 w 7472601"/>
              <a:gd name="connsiteY647" fmla="*/ 1248808 h 6858000"/>
              <a:gd name="connsiteX648" fmla="*/ 2492512 w 7472601"/>
              <a:gd name="connsiteY648" fmla="*/ 1302920 h 6858000"/>
              <a:gd name="connsiteX649" fmla="*/ 2081216 w 7472601"/>
              <a:gd name="connsiteY649" fmla="*/ 2527513 h 6858000"/>
              <a:gd name="connsiteX650" fmla="*/ 2081211 w 7472601"/>
              <a:gd name="connsiteY650" fmla="*/ 2528916 h 6858000"/>
              <a:gd name="connsiteX651" fmla="*/ 2199067 w 7472601"/>
              <a:gd name="connsiteY651" fmla="*/ 2884061 h 6858000"/>
              <a:gd name="connsiteX652" fmla="*/ 3192586 w 7472601"/>
              <a:gd name="connsiteY652" fmla="*/ 3411496 h 6858000"/>
              <a:gd name="connsiteX653" fmla="*/ 3182620 w 7472601"/>
              <a:gd name="connsiteY653" fmla="*/ 3483279 h 6858000"/>
              <a:gd name="connsiteX654" fmla="*/ 2435119 w 7472601"/>
              <a:gd name="connsiteY654" fmla="*/ 3080173 h 6858000"/>
              <a:gd name="connsiteX655" fmla="*/ 2410152 w 7472601"/>
              <a:gd name="connsiteY655" fmla="*/ 3063751 h 6858000"/>
              <a:gd name="connsiteX656" fmla="*/ 2408099 w 7472601"/>
              <a:gd name="connsiteY656" fmla="*/ 3064403 h 6858000"/>
              <a:gd name="connsiteX657" fmla="*/ 2407218 w 7472601"/>
              <a:gd name="connsiteY657" fmla="*/ 3070324 h 6858000"/>
              <a:gd name="connsiteX658" fmla="*/ 2380138 w 7472601"/>
              <a:gd name="connsiteY658" fmla="*/ 3099341 h 6858000"/>
              <a:gd name="connsiteX659" fmla="*/ 1765923 w 7472601"/>
              <a:gd name="connsiteY659" fmla="*/ 3581043 h 6858000"/>
              <a:gd name="connsiteX660" fmla="*/ 1702258 w 7472601"/>
              <a:gd name="connsiteY660" fmla="*/ 3612286 h 6858000"/>
              <a:gd name="connsiteX661" fmla="*/ 1538370 w 7472601"/>
              <a:gd name="connsiteY661" fmla="*/ 3811804 h 6858000"/>
              <a:gd name="connsiteX662" fmla="*/ 542867 w 7472601"/>
              <a:gd name="connsiteY662" fmla="*/ 4944092 h 6858000"/>
              <a:gd name="connsiteX663" fmla="*/ 515800 w 7472601"/>
              <a:gd name="connsiteY663" fmla="*/ 4862180 h 6858000"/>
              <a:gd name="connsiteX664" fmla="*/ 909145 w 7472601"/>
              <a:gd name="connsiteY664" fmla="*/ 4199225 h 6858000"/>
              <a:gd name="connsiteX665" fmla="*/ 1214067 w 7472601"/>
              <a:gd name="connsiteY665" fmla="*/ 3908561 h 6858000"/>
              <a:gd name="connsiteX666" fmla="*/ 640967 w 7472601"/>
              <a:gd name="connsiteY666" fmla="*/ 4105601 h 6858000"/>
              <a:gd name="connsiteX667" fmla="*/ 112563 w 7472601"/>
              <a:gd name="connsiteY667" fmla="*/ 4396952 h 6858000"/>
              <a:gd name="connsiteX668" fmla="*/ 0 w 7472601"/>
              <a:gd name="connsiteY668" fmla="*/ 4466006 h 6858000"/>
              <a:gd name="connsiteX669" fmla="*/ 0 w 7472601"/>
              <a:gd name="connsiteY669" fmla="*/ 4233763 h 6858000"/>
              <a:gd name="connsiteX670" fmla="*/ 36881 w 7472601"/>
              <a:gd name="connsiteY670" fmla="*/ 4200118 h 6858000"/>
              <a:gd name="connsiteX671" fmla="*/ 910534 w 7472601"/>
              <a:gd name="connsiteY671" fmla="*/ 3629753 h 6858000"/>
              <a:gd name="connsiteX672" fmla="*/ 1578717 w 7472601"/>
              <a:gd name="connsiteY672" fmla="*/ 3575982 h 6858000"/>
              <a:gd name="connsiteX673" fmla="*/ 2338780 w 7472601"/>
              <a:gd name="connsiteY673" fmla="*/ 3033725 h 6858000"/>
              <a:gd name="connsiteX674" fmla="*/ 1807991 w 7472601"/>
              <a:gd name="connsiteY674" fmla="*/ 2807184 h 6858000"/>
              <a:gd name="connsiteX675" fmla="*/ 1416358 w 7472601"/>
              <a:gd name="connsiteY675" fmla="*/ 3112571 h 6858000"/>
              <a:gd name="connsiteX676" fmla="*/ 939066 w 7472601"/>
              <a:gd name="connsiteY676" fmla="*/ 3378798 h 6858000"/>
              <a:gd name="connsiteX677" fmla="*/ 115099 w 7472601"/>
              <a:gd name="connsiteY677" fmla="*/ 3607650 h 6858000"/>
              <a:gd name="connsiteX678" fmla="*/ 97284 w 7472601"/>
              <a:gd name="connsiteY678" fmla="*/ 3520393 h 6858000"/>
              <a:gd name="connsiteX679" fmla="*/ 922050 w 7472601"/>
              <a:gd name="connsiteY679" fmla="*/ 3074867 h 6858000"/>
              <a:gd name="connsiteX680" fmla="*/ 1405265 w 7472601"/>
              <a:gd name="connsiteY680" fmla="*/ 3016319 h 6858000"/>
              <a:gd name="connsiteX681" fmla="*/ 1407512 w 7472601"/>
              <a:gd name="connsiteY681" fmla="*/ 3018001 h 6858000"/>
              <a:gd name="connsiteX682" fmla="*/ 1726266 w 7472601"/>
              <a:gd name="connsiteY682" fmla="*/ 2777274 h 6858000"/>
              <a:gd name="connsiteX683" fmla="*/ 625390 w 7472601"/>
              <a:gd name="connsiteY683" fmla="*/ 2514541 h 6858000"/>
              <a:gd name="connsiteX684" fmla="*/ 619799 w 7472601"/>
              <a:gd name="connsiteY684" fmla="*/ 2527180 h 6858000"/>
              <a:gd name="connsiteX685" fmla="*/ 310030 w 7472601"/>
              <a:gd name="connsiteY685" fmla="*/ 2771818 h 6858000"/>
              <a:gd name="connsiteX686" fmla="*/ 173877 w 7472601"/>
              <a:gd name="connsiteY686" fmla="*/ 2937056 h 6858000"/>
              <a:gd name="connsiteX687" fmla="*/ 77889 w 7472601"/>
              <a:gd name="connsiteY687" fmla="*/ 3138440 h 6858000"/>
              <a:gd name="connsiteX688" fmla="*/ 0 w 7472601"/>
              <a:gd name="connsiteY688" fmla="*/ 3271395 h 6858000"/>
              <a:gd name="connsiteX689" fmla="*/ 0 w 7472601"/>
              <a:gd name="connsiteY689" fmla="*/ 3153002 h 6858000"/>
              <a:gd name="connsiteX690" fmla="*/ 2386 w 7472601"/>
              <a:gd name="connsiteY690" fmla="*/ 3149203 h 6858000"/>
              <a:gd name="connsiteX691" fmla="*/ 89753 w 7472601"/>
              <a:gd name="connsiteY691" fmla="*/ 2987702 h 6858000"/>
              <a:gd name="connsiteX692" fmla="*/ 76869 w 7472601"/>
              <a:gd name="connsiteY692" fmla="*/ 3005404 h 6858000"/>
              <a:gd name="connsiteX693" fmla="*/ 32049 w 7472601"/>
              <a:gd name="connsiteY693" fmla="*/ 3065814 h 6858000"/>
              <a:gd name="connsiteX694" fmla="*/ 0 w 7472601"/>
              <a:gd name="connsiteY694" fmla="*/ 3108744 h 6858000"/>
              <a:gd name="connsiteX695" fmla="*/ 0 w 7472601"/>
              <a:gd name="connsiteY695" fmla="*/ 3058059 h 6858000"/>
              <a:gd name="connsiteX696" fmla="*/ 7610 w 7472601"/>
              <a:gd name="connsiteY696" fmla="*/ 3047889 h 6858000"/>
              <a:gd name="connsiteX697" fmla="*/ 52419 w 7472601"/>
              <a:gd name="connsiteY697" fmla="*/ 2987479 h 6858000"/>
              <a:gd name="connsiteX698" fmla="*/ 59142 w 7472601"/>
              <a:gd name="connsiteY698" fmla="*/ 2978488 h 6858000"/>
              <a:gd name="connsiteX699" fmla="*/ 0 w 7472601"/>
              <a:gd name="connsiteY699" fmla="*/ 3015334 h 6858000"/>
              <a:gd name="connsiteX700" fmla="*/ 0 w 7472601"/>
              <a:gd name="connsiteY700" fmla="*/ 2914286 h 6858000"/>
              <a:gd name="connsiteX701" fmla="*/ 36383 w 7472601"/>
              <a:gd name="connsiteY701" fmla="*/ 2901128 h 6858000"/>
              <a:gd name="connsiteX702" fmla="*/ 156329 w 7472601"/>
              <a:gd name="connsiteY702" fmla="*/ 2840533 h 6858000"/>
              <a:gd name="connsiteX703" fmla="*/ 358355 w 7472601"/>
              <a:gd name="connsiteY703" fmla="*/ 2620471 h 6858000"/>
              <a:gd name="connsiteX704" fmla="*/ 510577 w 7472601"/>
              <a:gd name="connsiteY704" fmla="*/ 2501244 h 6858000"/>
              <a:gd name="connsiteX705" fmla="*/ 211967 w 7472601"/>
              <a:gd name="connsiteY705" fmla="*/ 2479171 h 6858000"/>
              <a:gd name="connsiteX706" fmla="*/ 0 w 7472601"/>
              <a:gd name="connsiteY706" fmla="*/ 2476398 h 6858000"/>
              <a:gd name="connsiteX707" fmla="*/ 0 w 7472601"/>
              <a:gd name="connsiteY707" fmla="*/ 2389189 h 6858000"/>
              <a:gd name="connsiteX708" fmla="*/ 103062 w 7472601"/>
              <a:gd name="connsiteY708" fmla="*/ 2389518 h 6858000"/>
              <a:gd name="connsiteX709" fmla="*/ 510734 w 7472601"/>
              <a:gd name="connsiteY709" fmla="*/ 2416201 h 6858000"/>
              <a:gd name="connsiteX710" fmla="*/ 279257 w 7472601"/>
              <a:gd name="connsiteY710" fmla="*/ 2092102 h 6858000"/>
              <a:gd name="connsiteX711" fmla="*/ 65265 w 7472601"/>
              <a:gd name="connsiteY711" fmla="*/ 2006049 h 6858000"/>
              <a:gd name="connsiteX712" fmla="*/ 0 w 7472601"/>
              <a:gd name="connsiteY712" fmla="*/ 1982532 h 6858000"/>
              <a:gd name="connsiteX713" fmla="*/ 0 w 7472601"/>
              <a:gd name="connsiteY713" fmla="*/ 1912789 h 6858000"/>
              <a:gd name="connsiteX714" fmla="*/ 97460 w 7472601"/>
              <a:gd name="connsiteY714" fmla="*/ 1953725 h 6858000"/>
              <a:gd name="connsiteX715" fmla="*/ 221272 w 7472601"/>
              <a:gd name="connsiteY715" fmla="*/ 1980766 h 6858000"/>
              <a:gd name="connsiteX716" fmla="*/ 116765 w 7472601"/>
              <a:gd name="connsiteY716" fmla="*/ 1911033 h 6858000"/>
              <a:gd name="connsiteX717" fmla="*/ 16405 w 7472601"/>
              <a:gd name="connsiteY717" fmla="*/ 1803412 h 6858000"/>
              <a:gd name="connsiteX718" fmla="*/ 0 w 7472601"/>
              <a:gd name="connsiteY718" fmla="*/ 1784777 h 6858000"/>
              <a:gd name="connsiteX719" fmla="*/ 0 w 7472601"/>
              <a:gd name="connsiteY719" fmla="*/ 1740082 h 6858000"/>
              <a:gd name="connsiteX720" fmla="*/ 39394 w 7472601"/>
              <a:gd name="connsiteY720" fmla="*/ 1784856 h 6858000"/>
              <a:gd name="connsiteX721" fmla="*/ 135813 w 7472601"/>
              <a:gd name="connsiteY721" fmla="*/ 1888838 h 6858000"/>
              <a:gd name="connsiteX722" fmla="*/ 242575 w 7472601"/>
              <a:gd name="connsiteY722" fmla="*/ 1958841 h 6858000"/>
              <a:gd name="connsiteX723" fmla="*/ 82197 w 7472601"/>
              <a:gd name="connsiteY723" fmla="*/ 1754826 h 6858000"/>
              <a:gd name="connsiteX724" fmla="*/ 0 w 7472601"/>
              <a:gd name="connsiteY724" fmla="*/ 1679650 h 6858000"/>
              <a:gd name="connsiteX725" fmla="*/ 0 w 7472601"/>
              <a:gd name="connsiteY725" fmla="*/ 1602463 h 6858000"/>
              <a:gd name="connsiteX726" fmla="*/ 84689 w 7472601"/>
              <a:gd name="connsiteY726" fmla="*/ 1677442 h 6858000"/>
              <a:gd name="connsiteX727" fmla="*/ 298437 w 7472601"/>
              <a:gd name="connsiteY727" fmla="*/ 1968019 h 6858000"/>
              <a:gd name="connsiteX728" fmla="*/ 227269 w 7472601"/>
              <a:gd name="connsiteY728" fmla="*/ 1114064 h 6858000"/>
              <a:gd name="connsiteX729" fmla="*/ 248003 w 7472601"/>
              <a:gd name="connsiteY729" fmla="*/ 1089613 h 6858000"/>
              <a:gd name="connsiteX730" fmla="*/ 427020 w 7472601"/>
              <a:gd name="connsiteY730" fmla="*/ 1619803 h 6858000"/>
              <a:gd name="connsiteX731" fmla="*/ 340345 w 7472601"/>
              <a:gd name="connsiteY731" fmla="*/ 2027739 h 6858000"/>
              <a:gd name="connsiteX732" fmla="*/ 360865 w 7472601"/>
              <a:gd name="connsiteY732" fmla="*/ 2044827 h 6858000"/>
              <a:gd name="connsiteX733" fmla="*/ 560414 w 7472601"/>
              <a:gd name="connsiteY733" fmla="*/ 2421457 h 6858000"/>
              <a:gd name="connsiteX734" fmla="*/ 1359703 w 7472601"/>
              <a:gd name="connsiteY734" fmla="*/ 2578554 h 6858000"/>
              <a:gd name="connsiteX735" fmla="*/ 1359422 w 7472601"/>
              <a:gd name="connsiteY735" fmla="*/ 2577994 h 6858000"/>
              <a:gd name="connsiteX736" fmla="*/ 828701 w 7472601"/>
              <a:gd name="connsiteY736" fmla="*/ 1839520 h 6858000"/>
              <a:gd name="connsiteX737" fmla="*/ 494427 w 7472601"/>
              <a:gd name="connsiteY737" fmla="*/ 1092333 h 6858000"/>
              <a:gd name="connsiteX738" fmla="*/ 506322 w 7472601"/>
              <a:gd name="connsiteY738" fmla="*/ 1020997 h 6858000"/>
              <a:gd name="connsiteX739" fmla="*/ 4570198 w 7472601"/>
              <a:gd name="connsiteY739" fmla="*/ 978081 h 6858000"/>
              <a:gd name="connsiteX740" fmla="*/ 4523691 w 7472601"/>
              <a:gd name="connsiteY740" fmla="*/ 1127776 h 6858000"/>
              <a:gd name="connsiteX741" fmla="*/ 4509875 w 7472601"/>
              <a:gd name="connsiteY741" fmla="*/ 1167552 h 6858000"/>
              <a:gd name="connsiteX742" fmla="*/ 4478168 w 7472601"/>
              <a:gd name="connsiteY742" fmla="*/ 1260735 h 6858000"/>
              <a:gd name="connsiteX743" fmla="*/ 4409309 w 7472601"/>
              <a:gd name="connsiteY743" fmla="*/ 1666996 h 6858000"/>
              <a:gd name="connsiteX744" fmla="*/ 4370031 w 7472601"/>
              <a:gd name="connsiteY744" fmla="*/ 1955666 h 6858000"/>
              <a:gd name="connsiteX745" fmla="*/ 4570198 w 7472601"/>
              <a:gd name="connsiteY745" fmla="*/ 978081 h 6858000"/>
              <a:gd name="connsiteX746" fmla="*/ 4557898 w 7472601"/>
              <a:gd name="connsiteY746" fmla="*/ 900011 h 6858000"/>
              <a:gd name="connsiteX747" fmla="*/ 4344840 w 7472601"/>
              <a:gd name="connsiteY747" fmla="*/ 1922038 h 6858000"/>
              <a:gd name="connsiteX748" fmla="*/ 4378710 w 7472601"/>
              <a:gd name="connsiteY748" fmla="*/ 1665516 h 6858000"/>
              <a:gd name="connsiteX749" fmla="*/ 4448798 w 7472601"/>
              <a:gd name="connsiteY749" fmla="*/ 1253024 h 6858000"/>
              <a:gd name="connsiteX750" fmla="*/ 4480315 w 7472601"/>
              <a:gd name="connsiteY750" fmla="*/ 1158454 h 6858000"/>
              <a:gd name="connsiteX751" fmla="*/ 4494133 w 7472601"/>
              <a:gd name="connsiteY751" fmla="*/ 1118676 h 6858000"/>
              <a:gd name="connsiteX752" fmla="*/ 4557898 w 7472601"/>
              <a:gd name="connsiteY752" fmla="*/ 900011 h 6858000"/>
              <a:gd name="connsiteX753" fmla="*/ 5870151 w 7472601"/>
              <a:gd name="connsiteY753" fmla="*/ 898890 h 6858000"/>
              <a:gd name="connsiteX754" fmla="*/ 5861335 w 7472601"/>
              <a:gd name="connsiteY754" fmla="*/ 899177 h 6858000"/>
              <a:gd name="connsiteX755" fmla="*/ 5843702 w 7472601"/>
              <a:gd name="connsiteY755" fmla="*/ 899748 h 6858000"/>
              <a:gd name="connsiteX756" fmla="*/ 5651107 w 7472601"/>
              <a:gd name="connsiteY756" fmla="*/ 920306 h 6858000"/>
              <a:gd name="connsiteX757" fmla="*/ 5459407 w 7472601"/>
              <a:gd name="connsiteY757" fmla="*/ 940975 h 6858000"/>
              <a:gd name="connsiteX758" fmla="*/ 5374846 w 7472601"/>
              <a:gd name="connsiteY758" fmla="*/ 941988 h 6858000"/>
              <a:gd name="connsiteX759" fmla="*/ 5256105 w 7472601"/>
              <a:gd name="connsiteY759" fmla="*/ 945632 h 6858000"/>
              <a:gd name="connsiteX760" fmla="*/ 5107071 w 7472601"/>
              <a:gd name="connsiteY760" fmla="*/ 969720 h 6858000"/>
              <a:gd name="connsiteX761" fmla="*/ 4998681 w 7472601"/>
              <a:gd name="connsiteY761" fmla="*/ 988771 h 6858000"/>
              <a:gd name="connsiteX762" fmla="*/ 5870151 w 7472601"/>
              <a:gd name="connsiteY762" fmla="*/ 898890 h 6858000"/>
              <a:gd name="connsiteX763" fmla="*/ 5504425 w 7472601"/>
              <a:gd name="connsiteY763" fmla="*/ 848067 h 6858000"/>
              <a:gd name="connsiteX764" fmla="*/ 4968849 w 7472601"/>
              <a:gd name="connsiteY764" fmla="*/ 962318 h 6858000"/>
              <a:gd name="connsiteX765" fmla="*/ 5104039 w 7472601"/>
              <a:gd name="connsiteY765" fmla="*/ 940634 h 6858000"/>
              <a:gd name="connsiteX766" fmla="*/ 5256311 w 7472601"/>
              <a:gd name="connsiteY766" fmla="*/ 916490 h 6858000"/>
              <a:gd name="connsiteX767" fmla="*/ 5377381 w 7472601"/>
              <a:gd name="connsiteY767" fmla="*/ 912671 h 6858000"/>
              <a:gd name="connsiteX768" fmla="*/ 5460148 w 7472601"/>
              <a:gd name="connsiteY768" fmla="*/ 911442 h 6858000"/>
              <a:gd name="connsiteX769" fmla="*/ 5648971 w 7472601"/>
              <a:gd name="connsiteY769" fmla="*/ 891331 h 6858000"/>
              <a:gd name="connsiteX770" fmla="*/ 5844807 w 7472601"/>
              <a:gd name="connsiteY770" fmla="*/ 870718 h 6858000"/>
              <a:gd name="connsiteX771" fmla="*/ 5862975 w 7472601"/>
              <a:gd name="connsiteY771" fmla="*/ 869756 h 6858000"/>
              <a:gd name="connsiteX772" fmla="*/ 5920887 w 7472601"/>
              <a:gd name="connsiteY772" fmla="*/ 865929 h 6858000"/>
              <a:gd name="connsiteX773" fmla="*/ 5504425 w 7472601"/>
              <a:gd name="connsiteY773" fmla="*/ 848067 h 6858000"/>
              <a:gd name="connsiteX774" fmla="*/ 3607114 w 7472601"/>
              <a:gd name="connsiteY774" fmla="*/ 467441 h 6858000"/>
              <a:gd name="connsiteX775" fmla="*/ 3296242 w 7472601"/>
              <a:gd name="connsiteY775" fmla="*/ 807991 h 6858000"/>
              <a:gd name="connsiteX776" fmla="*/ 3174674 w 7472601"/>
              <a:gd name="connsiteY776" fmla="*/ 919759 h 6858000"/>
              <a:gd name="connsiteX777" fmla="*/ 3042978 w 7472601"/>
              <a:gd name="connsiteY777" fmla="*/ 1054894 h 6858000"/>
              <a:gd name="connsiteX778" fmla="*/ 2968914 w 7472601"/>
              <a:gd name="connsiteY778" fmla="*/ 1133756 h 6858000"/>
              <a:gd name="connsiteX779" fmla="*/ 3103823 w 7472601"/>
              <a:gd name="connsiteY779" fmla="*/ 1026814 h 6858000"/>
              <a:gd name="connsiteX780" fmla="*/ 3607114 w 7472601"/>
              <a:gd name="connsiteY780" fmla="*/ 467441 h 6858000"/>
              <a:gd name="connsiteX781" fmla="*/ 3744487 w 7472601"/>
              <a:gd name="connsiteY781" fmla="*/ 383136 h 6858000"/>
              <a:gd name="connsiteX782" fmla="*/ 3970213 w 7472601"/>
              <a:gd name="connsiteY782" fmla="*/ 995559 h 6858000"/>
              <a:gd name="connsiteX783" fmla="*/ 3744487 w 7472601"/>
              <a:gd name="connsiteY783" fmla="*/ 383136 h 6858000"/>
              <a:gd name="connsiteX784" fmla="*/ 3624562 w 7472601"/>
              <a:gd name="connsiteY784" fmla="*/ 367041 h 6858000"/>
              <a:gd name="connsiteX785" fmla="*/ 3489712 w 7472601"/>
              <a:gd name="connsiteY785" fmla="*/ 485386 h 6858000"/>
              <a:gd name="connsiteX786" fmla="*/ 3182994 w 7472601"/>
              <a:gd name="connsiteY786" fmla="*/ 828265 h 6858000"/>
              <a:gd name="connsiteX787" fmla="*/ 2892114 w 7472601"/>
              <a:gd name="connsiteY787" fmla="*/ 1172635 h 6858000"/>
              <a:gd name="connsiteX788" fmla="*/ 3021459 w 7472601"/>
              <a:gd name="connsiteY788" fmla="*/ 1035385 h 6858000"/>
              <a:gd name="connsiteX789" fmla="*/ 3153873 w 7472601"/>
              <a:gd name="connsiteY789" fmla="*/ 898971 h 6858000"/>
              <a:gd name="connsiteX790" fmla="*/ 3276511 w 7472601"/>
              <a:gd name="connsiteY790" fmla="*/ 786423 h 6858000"/>
              <a:gd name="connsiteX791" fmla="*/ 3584154 w 7472601"/>
              <a:gd name="connsiteY791" fmla="*/ 448218 h 6858000"/>
              <a:gd name="connsiteX792" fmla="*/ 3624562 w 7472601"/>
              <a:gd name="connsiteY792" fmla="*/ 367041 h 6858000"/>
              <a:gd name="connsiteX793" fmla="*/ 3766672 w 7472601"/>
              <a:gd name="connsiteY793" fmla="*/ 359429 h 6858000"/>
              <a:gd name="connsiteX794" fmla="*/ 3996338 w 7472601"/>
              <a:gd name="connsiteY794" fmla="*/ 968237 h 6858000"/>
              <a:gd name="connsiteX795" fmla="*/ 3766672 w 7472601"/>
              <a:gd name="connsiteY795" fmla="*/ 359429 h 6858000"/>
              <a:gd name="connsiteX796" fmla="*/ 5805386 w 7472601"/>
              <a:gd name="connsiteY796" fmla="*/ 239240 h 6858000"/>
              <a:gd name="connsiteX797" fmla="*/ 5736947 w 7472601"/>
              <a:gd name="connsiteY797" fmla="*/ 261367 h 6858000"/>
              <a:gd name="connsiteX798" fmla="*/ 5427012 w 7472601"/>
              <a:gd name="connsiteY798" fmla="*/ 311272 h 6858000"/>
              <a:gd name="connsiteX799" fmla="*/ 5147818 w 7472601"/>
              <a:gd name="connsiteY799" fmla="*/ 322112 h 6858000"/>
              <a:gd name="connsiteX800" fmla="*/ 5060854 w 7472601"/>
              <a:gd name="connsiteY800" fmla="*/ 311882 h 6858000"/>
              <a:gd name="connsiteX801" fmla="*/ 4945989 w 7472601"/>
              <a:gd name="connsiteY801" fmla="*/ 300516 h 6858000"/>
              <a:gd name="connsiteX802" fmla="*/ 5410479 w 7472601"/>
              <a:gd name="connsiteY802" fmla="*/ 348434 h 6858000"/>
              <a:gd name="connsiteX803" fmla="*/ 5805386 w 7472601"/>
              <a:gd name="connsiteY803" fmla="*/ 239240 h 6858000"/>
              <a:gd name="connsiteX804" fmla="*/ 5905192 w 7472601"/>
              <a:gd name="connsiteY804" fmla="*/ 163079 h 6858000"/>
              <a:gd name="connsiteX805" fmla="*/ 5865655 w 7472601"/>
              <a:gd name="connsiteY805" fmla="*/ 171901 h 6858000"/>
              <a:gd name="connsiteX806" fmla="*/ 5259740 w 7472601"/>
              <a:gd name="connsiteY806" fmla="*/ 257013 h 6858000"/>
              <a:gd name="connsiteX807" fmla="*/ 5208466 w 7472601"/>
              <a:gd name="connsiteY807" fmla="*/ 257550 h 6858000"/>
              <a:gd name="connsiteX808" fmla="*/ 4980204 w 7472601"/>
              <a:gd name="connsiteY808" fmla="*/ 271903 h 6858000"/>
              <a:gd name="connsiteX809" fmla="*/ 5068068 w 7472601"/>
              <a:gd name="connsiteY809" fmla="*/ 282244 h 6858000"/>
              <a:gd name="connsiteX810" fmla="*/ 5153231 w 7472601"/>
              <a:gd name="connsiteY810" fmla="*/ 292240 h 6858000"/>
              <a:gd name="connsiteX811" fmla="*/ 5426491 w 7472601"/>
              <a:gd name="connsiteY811" fmla="*/ 281128 h 6858000"/>
              <a:gd name="connsiteX812" fmla="*/ 5731212 w 7472601"/>
              <a:gd name="connsiteY812" fmla="*/ 231951 h 6858000"/>
              <a:gd name="connsiteX813" fmla="*/ 5905192 w 7472601"/>
              <a:gd name="connsiteY813" fmla="*/ 163079 h 6858000"/>
              <a:gd name="connsiteX814" fmla="*/ 5944437 w 7472601"/>
              <a:gd name="connsiteY814" fmla="*/ 113829 h 6858000"/>
              <a:gd name="connsiteX815" fmla="*/ 5825032 w 7472601"/>
              <a:gd name="connsiteY815" fmla="*/ 146405 h 6858000"/>
              <a:gd name="connsiteX816" fmla="*/ 4955599 w 7472601"/>
              <a:gd name="connsiteY816" fmla="*/ 247008 h 6858000"/>
              <a:gd name="connsiteX817" fmla="*/ 5210104 w 7472601"/>
              <a:gd name="connsiteY817" fmla="*/ 228123 h 6858000"/>
              <a:gd name="connsiteX818" fmla="*/ 5261015 w 7472601"/>
              <a:gd name="connsiteY818" fmla="*/ 227087 h 6858000"/>
              <a:gd name="connsiteX819" fmla="*/ 5861181 w 7472601"/>
              <a:gd name="connsiteY819" fmla="*/ 143093 h 6858000"/>
              <a:gd name="connsiteX820" fmla="*/ 5961252 w 7472601"/>
              <a:gd name="connsiteY820" fmla="*/ 114820 h 6858000"/>
              <a:gd name="connsiteX821" fmla="*/ 5944437 w 7472601"/>
              <a:gd name="connsiteY821" fmla="*/ 113829 h 6858000"/>
              <a:gd name="connsiteX822" fmla="*/ 3882765 w 7472601"/>
              <a:gd name="connsiteY822" fmla="*/ 0 h 6858000"/>
              <a:gd name="connsiteX823" fmla="*/ 3995099 w 7472601"/>
              <a:gd name="connsiteY823" fmla="*/ 0 h 6858000"/>
              <a:gd name="connsiteX824" fmla="*/ 4163818 w 7472601"/>
              <a:gd name="connsiteY824" fmla="*/ 234104 h 6858000"/>
              <a:gd name="connsiteX825" fmla="*/ 4172099 w 7472601"/>
              <a:gd name="connsiteY825" fmla="*/ 234207 h 6858000"/>
              <a:gd name="connsiteX826" fmla="*/ 4784282 w 7472601"/>
              <a:gd name="connsiteY826" fmla="*/ 276561 h 6858000"/>
              <a:gd name="connsiteX827" fmla="*/ 4801687 w 7472601"/>
              <a:gd name="connsiteY827" fmla="*/ 267764 h 6858000"/>
              <a:gd name="connsiteX828" fmla="*/ 6082788 w 7472601"/>
              <a:gd name="connsiteY828" fmla="*/ 64119 h 6858000"/>
              <a:gd name="connsiteX829" fmla="*/ 6099442 w 7472601"/>
              <a:gd name="connsiteY829" fmla="*/ 82568 h 6858000"/>
              <a:gd name="connsiteX830" fmla="*/ 4804137 w 7472601"/>
              <a:gd name="connsiteY830" fmla="*/ 320931 h 6858000"/>
              <a:gd name="connsiteX831" fmla="*/ 4227047 w 7472601"/>
              <a:gd name="connsiteY831" fmla="*/ 313415 h 6858000"/>
              <a:gd name="connsiteX832" fmla="*/ 4346041 w 7472601"/>
              <a:gd name="connsiteY832" fmla="*/ 456086 h 6858000"/>
              <a:gd name="connsiteX833" fmla="*/ 4870967 w 7472601"/>
              <a:gd name="connsiteY833" fmla="*/ 963061 h 6858000"/>
              <a:gd name="connsiteX834" fmla="*/ 4889647 w 7472601"/>
              <a:gd name="connsiteY834" fmla="*/ 957147 h 6858000"/>
              <a:gd name="connsiteX835" fmla="*/ 5422504 w 7472601"/>
              <a:gd name="connsiteY835" fmla="*/ 805191 h 6858000"/>
              <a:gd name="connsiteX836" fmla="*/ 6087656 w 7472601"/>
              <a:gd name="connsiteY836" fmla="*/ 826703 h 6858000"/>
              <a:gd name="connsiteX837" fmla="*/ 6058717 w 7472601"/>
              <a:gd name="connsiteY837" fmla="*/ 865992 h 6858000"/>
              <a:gd name="connsiteX838" fmla="*/ 4974153 w 7472601"/>
              <a:gd name="connsiteY838" fmla="*/ 1045456 h 6858000"/>
              <a:gd name="connsiteX839" fmla="*/ 5627835 w 7472601"/>
              <a:gd name="connsiteY839" fmla="*/ 1472077 h 6858000"/>
              <a:gd name="connsiteX840" fmla="*/ 5629817 w 7472601"/>
              <a:gd name="connsiteY840" fmla="*/ 1471412 h 6858000"/>
              <a:gd name="connsiteX841" fmla="*/ 5634124 w 7472601"/>
              <a:gd name="connsiteY841" fmla="*/ 1470572 h 6858000"/>
              <a:gd name="connsiteX842" fmla="*/ 5755832 w 7472601"/>
              <a:gd name="connsiteY842" fmla="*/ 1383886 h 6858000"/>
              <a:gd name="connsiteX843" fmla="*/ 6014186 w 7472601"/>
              <a:gd name="connsiteY843" fmla="*/ 1279799 h 6858000"/>
              <a:gd name="connsiteX844" fmla="*/ 6901619 w 7472601"/>
              <a:gd name="connsiteY844" fmla="*/ 1047874 h 6858000"/>
              <a:gd name="connsiteX845" fmla="*/ 6931566 w 7472601"/>
              <a:gd name="connsiteY845" fmla="*/ 1062034 h 6858000"/>
              <a:gd name="connsiteX846" fmla="*/ 5790982 w 7472601"/>
              <a:gd name="connsiteY846" fmla="*/ 1561380 h 6858000"/>
              <a:gd name="connsiteX847" fmla="*/ 6188971 w 7472601"/>
              <a:gd name="connsiteY847" fmla="*/ 1755168 h 6858000"/>
              <a:gd name="connsiteX848" fmla="*/ 6202446 w 7472601"/>
              <a:gd name="connsiteY848" fmla="*/ 1752268 h 6858000"/>
              <a:gd name="connsiteX849" fmla="*/ 7179560 w 7472601"/>
              <a:gd name="connsiteY849" fmla="*/ 1467551 h 6858000"/>
              <a:gd name="connsiteX850" fmla="*/ 7158730 w 7472601"/>
              <a:gd name="connsiteY850" fmla="*/ 1507835 h 6858000"/>
              <a:gd name="connsiteX851" fmla="*/ 6326959 w 7472601"/>
              <a:gd name="connsiteY851" fmla="*/ 1817686 h 6858000"/>
              <a:gd name="connsiteX852" fmla="*/ 6537433 w 7472601"/>
              <a:gd name="connsiteY852" fmla="*/ 1907790 h 6858000"/>
              <a:gd name="connsiteX853" fmla="*/ 6550221 w 7472601"/>
              <a:gd name="connsiteY853" fmla="*/ 1910729 h 6858000"/>
              <a:gd name="connsiteX854" fmla="*/ 6964438 w 7472601"/>
              <a:gd name="connsiteY854" fmla="*/ 2209505 h 6858000"/>
              <a:gd name="connsiteX855" fmla="*/ 7367862 w 7472601"/>
              <a:gd name="connsiteY855" fmla="*/ 2806833 h 6858000"/>
              <a:gd name="connsiteX856" fmla="*/ 7364329 w 7472601"/>
              <a:gd name="connsiteY856" fmla="*/ 2826907 h 6858000"/>
              <a:gd name="connsiteX857" fmla="*/ 7290545 w 7472601"/>
              <a:gd name="connsiteY857" fmla="*/ 2850663 h 6858000"/>
              <a:gd name="connsiteX858" fmla="*/ 6472036 w 7472601"/>
              <a:gd name="connsiteY858" fmla="*/ 1959003 h 6858000"/>
              <a:gd name="connsiteX859" fmla="*/ 5792897 w 7472601"/>
              <a:gd name="connsiteY859" fmla="*/ 1647747 h 6858000"/>
              <a:gd name="connsiteX860" fmla="*/ 5842751 w 7472601"/>
              <a:gd name="connsiteY860" fmla="*/ 1816112 h 6858000"/>
              <a:gd name="connsiteX861" fmla="*/ 5847424 w 7472601"/>
              <a:gd name="connsiteY861" fmla="*/ 1815776 h 6858000"/>
              <a:gd name="connsiteX862" fmla="*/ 6399821 w 7472601"/>
              <a:gd name="connsiteY862" fmla="*/ 2344799 h 6858000"/>
              <a:gd name="connsiteX863" fmla="*/ 6323232 w 7472601"/>
              <a:gd name="connsiteY863" fmla="*/ 2389634 h 6858000"/>
              <a:gd name="connsiteX864" fmla="*/ 5942958 w 7472601"/>
              <a:gd name="connsiteY864" fmla="*/ 2077708 h 6858000"/>
              <a:gd name="connsiteX865" fmla="*/ 5921559 w 7472601"/>
              <a:gd name="connsiteY865" fmla="*/ 2378596 h 6858000"/>
              <a:gd name="connsiteX866" fmla="*/ 5817651 w 7472601"/>
              <a:gd name="connsiteY866" fmla="*/ 3023919 h 6858000"/>
              <a:gd name="connsiteX867" fmla="*/ 5729634 w 7472601"/>
              <a:gd name="connsiteY867" fmla="*/ 3051849 h 6858000"/>
              <a:gd name="connsiteX868" fmla="*/ 5611018 w 7472601"/>
              <a:gd name="connsiteY868" fmla="*/ 2316769 h 6858000"/>
              <a:gd name="connsiteX869" fmla="*/ 5687608 w 7472601"/>
              <a:gd name="connsiteY869" fmla="*/ 2039972 h 6858000"/>
              <a:gd name="connsiteX870" fmla="*/ 5657554 w 7472601"/>
              <a:gd name="connsiteY870" fmla="*/ 1576445 h 6858000"/>
              <a:gd name="connsiteX871" fmla="*/ 5150475 w 7472601"/>
              <a:gd name="connsiteY871" fmla="*/ 1274012 h 6858000"/>
              <a:gd name="connsiteX872" fmla="*/ 5349142 w 7472601"/>
              <a:gd name="connsiteY872" fmla="*/ 2204405 h 6858000"/>
              <a:gd name="connsiteX873" fmla="*/ 5262214 w 7472601"/>
              <a:gd name="connsiteY873" fmla="*/ 2233836 h 6858000"/>
              <a:gd name="connsiteX874" fmla="*/ 4981539 w 7472601"/>
              <a:gd name="connsiteY874" fmla="*/ 1542201 h 6858000"/>
              <a:gd name="connsiteX875" fmla="*/ 4958461 w 7472601"/>
              <a:gd name="connsiteY875" fmla="*/ 1136957 h 6858000"/>
              <a:gd name="connsiteX876" fmla="*/ 4655015 w 7472601"/>
              <a:gd name="connsiteY876" fmla="*/ 891426 h 6858000"/>
              <a:gd name="connsiteX877" fmla="*/ 4348002 w 7472601"/>
              <a:gd name="connsiteY877" fmla="*/ 2205895 h 6858000"/>
              <a:gd name="connsiteX878" fmla="*/ 4262250 w 7472601"/>
              <a:gd name="connsiteY878" fmla="*/ 2219972 h 6858000"/>
              <a:gd name="connsiteX879" fmla="*/ 4550611 w 7472601"/>
              <a:gd name="connsiteY879" fmla="*/ 817540 h 6858000"/>
              <a:gd name="connsiteX880" fmla="*/ 4564418 w 7472601"/>
              <a:gd name="connsiteY880" fmla="*/ 808293 h 6858000"/>
              <a:gd name="connsiteX881" fmla="*/ 4266388 w 7472601"/>
              <a:gd name="connsiteY881" fmla="*/ 500083 h 6858000"/>
              <a:gd name="connsiteX882" fmla="*/ 4032842 w 7472601"/>
              <a:gd name="connsiteY882" fmla="*/ 211809 h 6858000"/>
              <a:gd name="connsiteX883" fmla="*/ 3882765 w 7472601"/>
              <a:gd name="connsiteY883" fmla="*/ 0 h 6858000"/>
              <a:gd name="connsiteX884" fmla="*/ 3721337 w 7472601"/>
              <a:gd name="connsiteY884" fmla="*/ 0 h 6858000"/>
              <a:gd name="connsiteX885" fmla="*/ 3797544 w 7472601"/>
              <a:gd name="connsiteY885" fmla="*/ 0 h 6858000"/>
              <a:gd name="connsiteX886" fmla="*/ 3775734 w 7472601"/>
              <a:gd name="connsiteY886" fmla="*/ 95131 h 6858000"/>
              <a:gd name="connsiteX887" fmla="*/ 3724807 w 7472601"/>
              <a:gd name="connsiteY887" fmla="*/ 272257 h 6858000"/>
              <a:gd name="connsiteX888" fmla="*/ 3726844 w 7472601"/>
              <a:gd name="connsiteY888" fmla="*/ 282988 h 6858000"/>
              <a:gd name="connsiteX889" fmla="*/ 3742664 w 7472601"/>
              <a:gd name="connsiteY889" fmla="*/ 279918 h 6858000"/>
              <a:gd name="connsiteX890" fmla="*/ 4103910 w 7472601"/>
              <a:gd name="connsiteY890" fmla="*/ 1161917 h 6858000"/>
              <a:gd name="connsiteX891" fmla="*/ 4020269 w 7472601"/>
              <a:gd name="connsiteY891" fmla="*/ 1200406 h 6858000"/>
              <a:gd name="connsiteX892" fmla="*/ 3674882 w 7472601"/>
              <a:gd name="connsiteY892" fmla="*/ 488524 h 6858000"/>
              <a:gd name="connsiteX893" fmla="*/ 3132682 w 7472601"/>
              <a:gd name="connsiteY893" fmla="*/ 1072284 h 6858000"/>
              <a:gd name="connsiteX894" fmla="*/ 2716346 w 7472601"/>
              <a:gd name="connsiteY894" fmla="*/ 1276376 h 6858000"/>
              <a:gd name="connsiteX895" fmla="*/ 2716772 w 7472601"/>
              <a:gd name="connsiteY895" fmla="*/ 1255462 h 6858000"/>
              <a:gd name="connsiteX896" fmla="*/ 3471096 w 7472601"/>
              <a:gd name="connsiteY896" fmla="*/ 437072 h 6858000"/>
              <a:gd name="connsiteX897" fmla="*/ 3639057 w 7472601"/>
              <a:gd name="connsiteY897" fmla="*/ 286334 h 6858000"/>
              <a:gd name="connsiteX898" fmla="*/ 3640309 w 7472601"/>
              <a:gd name="connsiteY898" fmla="*/ 284664 h 6858000"/>
              <a:gd name="connsiteX899" fmla="*/ 3646022 w 7472601"/>
              <a:gd name="connsiteY899" fmla="*/ 276711 h 6858000"/>
              <a:gd name="connsiteX900" fmla="*/ 3707943 w 7472601"/>
              <a:gd name="connsiteY900" fmla="*/ 65958 h 6858000"/>
              <a:gd name="connsiteX901" fmla="*/ 3721337 w 7472601"/>
              <a:gd name="connsiteY901" fmla="*/ 0 h 6858000"/>
              <a:gd name="connsiteX902" fmla="*/ 2867960 w 7472601"/>
              <a:gd name="connsiteY902" fmla="*/ 0 h 6858000"/>
              <a:gd name="connsiteX903" fmla="*/ 2926351 w 7472601"/>
              <a:gd name="connsiteY903" fmla="*/ 0 h 6858000"/>
              <a:gd name="connsiteX904" fmla="*/ 2902823 w 7472601"/>
              <a:gd name="connsiteY904" fmla="*/ 262929 h 6858000"/>
              <a:gd name="connsiteX905" fmla="*/ 2940663 w 7472601"/>
              <a:gd name="connsiteY905" fmla="*/ 140884 h 6858000"/>
              <a:gd name="connsiteX906" fmla="*/ 2947039 w 7472601"/>
              <a:gd name="connsiteY906" fmla="*/ 122524 h 6858000"/>
              <a:gd name="connsiteX907" fmla="*/ 2984316 w 7472601"/>
              <a:gd name="connsiteY907" fmla="*/ 0 h 6858000"/>
              <a:gd name="connsiteX908" fmla="*/ 3016114 w 7472601"/>
              <a:gd name="connsiteY908" fmla="*/ 0 h 6858000"/>
              <a:gd name="connsiteX909" fmla="*/ 2979949 w 7472601"/>
              <a:gd name="connsiteY909" fmla="*/ 119274 h 6858000"/>
              <a:gd name="connsiteX910" fmla="*/ 3023879 w 7472601"/>
              <a:gd name="connsiteY910" fmla="*/ 0 h 6858000"/>
              <a:gd name="connsiteX911" fmla="*/ 3105400 w 7472601"/>
              <a:gd name="connsiteY911" fmla="*/ 0 h 6858000"/>
              <a:gd name="connsiteX912" fmla="*/ 3094669 w 7472601"/>
              <a:gd name="connsiteY912" fmla="*/ 30308 h 6858000"/>
              <a:gd name="connsiteX913" fmla="*/ 2901945 w 7472601"/>
              <a:gd name="connsiteY913" fmla="*/ 466538 h 6858000"/>
              <a:gd name="connsiteX914" fmla="*/ 2815209 w 7472601"/>
              <a:gd name="connsiteY914" fmla="*/ 497361 h 6858000"/>
              <a:gd name="connsiteX915" fmla="*/ 2844845 w 7472601"/>
              <a:gd name="connsiteY915" fmla="*/ 127638 h 6858000"/>
              <a:gd name="connsiteX916" fmla="*/ 2867960 w 7472601"/>
              <a:gd name="connsiteY916" fmla="*/ 0 h 6858000"/>
              <a:gd name="connsiteX917" fmla="*/ 1057230 w 7472601"/>
              <a:gd name="connsiteY917" fmla="*/ 0 h 6858000"/>
              <a:gd name="connsiteX918" fmla="*/ 1111003 w 7472601"/>
              <a:gd name="connsiteY918" fmla="*/ 0 h 6858000"/>
              <a:gd name="connsiteX919" fmla="*/ 1125553 w 7472601"/>
              <a:gd name="connsiteY919" fmla="*/ 52588 h 6858000"/>
              <a:gd name="connsiteX920" fmla="*/ 1304276 w 7472601"/>
              <a:gd name="connsiteY920" fmla="*/ 476275 h 6858000"/>
              <a:gd name="connsiteX921" fmla="*/ 1492066 w 7472601"/>
              <a:gd name="connsiteY921" fmla="*/ 886333 h 6858000"/>
              <a:gd name="connsiteX922" fmla="*/ 1423698 w 7472601"/>
              <a:gd name="connsiteY922" fmla="*/ 710817 h 6858000"/>
              <a:gd name="connsiteX923" fmla="*/ 1357609 w 7472601"/>
              <a:gd name="connsiteY923" fmla="*/ 532892 h 6858000"/>
              <a:gd name="connsiteX924" fmla="*/ 1309550 w 7472601"/>
              <a:gd name="connsiteY924" fmla="*/ 374031 h 6858000"/>
              <a:gd name="connsiteX925" fmla="*/ 1193673 w 7472601"/>
              <a:gd name="connsiteY925" fmla="*/ 49533 h 6858000"/>
              <a:gd name="connsiteX926" fmla="*/ 1164391 w 7472601"/>
              <a:gd name="connsiteY926" fmla="*/ 0 h 6858000"/>
              <a:gd name="connsiteX927" fmla="*/ 1200666 w 7472601"/>
              <a:gd name="connsiteY927" fmla="*/ 0 h 6858000"/>
              <a:gd name="connsiteX928" fmla="*/ 1223408 w 7472601"/>
              <a:gd name="connsiteY928" fmla="*/ 38996 h 6858000"/>
              <a:gd name="connsiteX929" fmla="*/ 1339635 w 7472601"/>
              <a:gd name="connsiteY929" fmla="*/ 365517 h 6858000"/>
              <a:gd name="connsiteX930" fmla="*/ 1387469 w 7472601"/>
              <a:gd name="connsiteY930" fmla="*/ 523079 h 6858000"/>
              <a:gd name="connsiteX931" fmla="*/ 1452685 w 7472601"/>
              <a:gd name="connsiteY931" fmla="*/ 699806 h 6858000"/>
              <a:gd name="connsiteX932" fmla="*/ 1492092 w 7472601"/>
              <a:gd name="connsiteY932" fmla="*/ 800424 h 6858000"/>
              <a:gd name="connsiteX933" fmla="*/ 1455302 w 7472601"/>
              <a:gd name="connsiteY933" fmla="*/ 632913 h 6858000"/>
              <a:gd name="connsiteX934" fmla="*/ 1222336 w 7472601"/>
              <a:gd name="connsiteY934" fmla="*/ 9480 h 6858000"/>
              <a:gd name="connsiteX935" fmla="*/ 1214634 w 7472601"/>
              <a:gd name="connsiteY935" fmla="*/ 0 h 6858000"/>
              <a:gd name="connsiteX936" fmla="*/ 1289827 w 7472601"/>
              <a:gd name="connsiteY936" fmla="*/ 0 h 6858000"/>
              <a:gd name="connsiteX937" fmla="*/ 1321076 w 7472601"/>
              <a:gd name="connsiteY937" fmla="*/ 59722 h 6858000"/>
              <a:gd name="connsiteX938" fmla="*/ 1512579 w 7472601"/>
              <a:gd name="connsiteY938" fmla="*/ 626441 h 6858000"/>
              <a:gd name="connsiteX939" fmla="*/ 1506076 w 7472601"/>
              <a:gd name="connsiteY939" fmla="*/ 1089289 h 6858000"/>
              <a:gd name="connsiteX940" fmla="*/ 1486346 w 7472601"/>
              <a:gd name="connsiteY940" fmla="*/ 1079919 h 6858000"/>
              <a:gd name="connsiteX941" fmla="*/ 1070511 w 7472601"/>
              <a:gd name="connsiteY941" fmla="*/ 48609 h 6858000"/>
              <a:gd name="connsiteX942" fmla="*/ 1057230 w 7472601"/>
              <a:gd name="connsiteY942" fmla="*/ 0 h 6858000"/>
              <a:gd name="connsiteX943" fmla="*/ 43151 w 7472601"/>
              <a:gd name="connsiteY943" fmla="*/ 0 h 6858000"/>
              <a:gd name="connsiteX944" fmla="*/ 95283 w 7472601"/>
              <a:gd name="connsiteY944" fmla="*/ 0 h 6858000"/>
              <a:gd name="connsiteX945" fmla="*/ 300708 w 7472601"/>
              <a:gd name="connsiteY945" fmla="*/ 154571 h 6858000"/>
              <a:gd name="connsiteX946" fmla="*/ 530414 w 7472601"/>
              <a:gd name="connsiteY946" fmla="*/ 354673 h 6858000"/>
              <a:gd name="connsiteX947" fmla="*/ 333785 w 7472601"/>
              <a:gd name="connsiteY947" fmla="*/ 161564 h 6858000"/>
              <a:gd name="connsiteX948" fmla="*/ 147005 w 7472601"/>
              <a:gd name="connsiteY948" fmla="*/ 0 h 6858000"/>
              <a:gd name="connsiteX949" fmla="*/ 272509 w 7472601"/>
              <a:gd name="connsiteY949" fmla="*/ 0 h 6858000"/>
              <a:gd name="connsiteX950" fmla="*/ 326276 w 7472601"/>
              <a:gd name="connsiteY950" fmla="*/ 45847 h 6858000"/>
              <a:gd name="connsiteX951" fmla="*/ 823759 w 7472601"/>
              <a:gd name="connsiteY951" fmla="*/ 574145 h 6858000"/>
              <a:gd name="connsiteX952" fmla="*/ 811254 w 7472601"/>
              <a:gd name="connsiteY952" fmla="*/ 665546 h 6858000"/>
              <a:gd name="connsiteX953" fmla="*/ 154042 w 7472601"/>
              <a:gd name="connsiteY953" fmla="*/ 261522 h 6858000"/>
              <a:gd name="connsiteX954" fmla="*/ 13550 w 7472601"/>
              <a:gd name="connsiteY954" fmla="*/ 158423 h 6858000"/>
              <a:gd name="connsiteX955" fmla="*/ 0 w 7472601"/>
              <a:gd name="connsiteY955" fmla="*/ 146618 h 6858000"/>
              <a:gd name="connsiteX956" fmla="*/ 0 w 7472601"/>
              <a:gd name="connsiteY956" fmla="*/ 59161 h 6858000"/>
              <a:gd name="connsiteX957" fmla="*/ 45427 w 7472601"/>
              <a:gd name="connsiteY957" fmla="*/ 101078 h 6858000"/>
              <a:gd name="connsiteX958" fmla="*/ 630103 w 7472601"/>
              <a:gd name="connsiteY958" fmla="*/ 485885 h 6858000"/>
              <a:gd name="connsiteX959" fmla="*/ 532040 w 7472601"/>
              <a:gd name="connsiteY959" fmla="*/ 399359 h 6858000"/>
              <a:gd name="connsiteX960" fmla="*/ 517618 w 7472601"/>
              <a:gd name="connsiteY960" fmla="*/ 385726 h 6858000"/>
              <a:gd name="connsiteX961" fmla="*/ 285074 w 7472601"/>
              <a:gd name="connsiteY961" fmla="*/ 182755 h 6858000"/>
              <a:gd name="connsiteX962" fmla="*/ 43151 w 7472601"/>
              <a:gd name="connsiteY962"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17703 h 6858000"/>
              <a:gd name="connsiteX78" fmla="*/ 7467600 w 7472601"/>
              <a:gd name="connsiteY78" fmla="*/ 6163634 h 6858000"/>
              <a:gd name="connsiteX79" fmla="*/ 7448321 w 7472601"/>
              <a:gd name="connsiteY79" fmla="*/ 6190991 h 6858000"/>
              <a:gd name="connsiteX80" fmla="*/ 7467600 w 7472601"/>
              <a:gd name="connsiteY80" fmla="*/ 6221686 h 6858000"/>
              <a:gd name="connsiteX81" fmla="*/ 7467600 w 7472601"/>
              <a:gd name="connsiteY81" fmla="*/ 6334256 h 6858000"/>
              <a:gd name="connsiteX82" fmla="*/ 7454976 w 7472601"/>
              <a:gd name="connsiteY82" fmla="*/ 6318297 h 6858000"/>
              <a:gd name="connsiteX83" fmla="*/ 1456157 w 7472601"/>
              <a:gd name="connsiteY83" fmla="*/ 5371404 h 6858000"/>
              <a:gd name="connsiteX84" fmla="*/ 1244432 w 7472601"/>
              <a:gd name="connsiteY84" fmla="*/ 5385601 h 6858000"/>
              <a:gd name="connsiteX85" fmla="*/ 973990 w 7472601"/>
              <a:gd name="connsiteY85" fmla="*/ 5424940 h 6858000"/>
              <a:gd name="connsiteX86" fmla="*/ 1103809 w 7472601"/>
              <a:gd name="connsiteY86" fmla="*/ 5433720 h 6858000"/>
              <a:gd name="connsiteX87" fmla="*/ 1123454 w 7472601"/>
              <a:gd name="connsiteY87" fmla="*/ 5435727 h 6858000"/>
              <a:gd name="connsiteX88" fmla="*/ 1737017 w 7472601"/>
              <a:gd name="connsiteY88" fmla="*/ 5452183 h 6858000"/>
              <a:gd name="connsiteX89" fmla="*/ 1824397 w 7472601"/>
              <a:gd name="connsiteY89" fmla="*/ 5447757 h 6858000"/>
              <a:gd name="connsiteX90" fmla="*/ 2070059 w 7472601"/>
              <a:gd name="connsiteY90" fmla="*/ 5441660 h 6858000"/>
              <a:gd name="connsiteX91" fmla="*/ 1456157 w 7472601"/>
              <a:gd name="connsiteY91" fmla="*/ 5371404 h 6858000"/>
              <a:gd name="connsiteX92" fmla="*/ 4988186 w 7472601"/>
              <a:gd name="connsiteY92" fmla="*/ 5216467 h 6858000"/>
              <a:gd name="connsiteX93" fmla="*/ 4777334 w 7472601"/>
              <a:gd name="connsiteY93" fmla="*/ 5406072 h 6858000"/>
              <a:gd name="connsiteX94" fmla="*/ 4718341 w 7472601"/>
              <a:gd name="connsiteY94" fmla="*/ 5468043 h 6858000"/>
              <a:gd name="connsiteX95" fmla="*/ 4604655 w 7472601"/>
              <a:gd name="connsiteY95" fmla="*/ 5583434 h 6858000"/>
              <a:gd name="connsiteX96" fmla="*/ 4565074 w 7472601"/>
              <a:gd name="connsiteY96" fmla="*/ 5618550 h 6858000"/>
              <a:gd name="connsiteX97" fmla="*/ 4988186 w 7472601"/>
              <a:gd name="connsiteY97" fmla="*/ 5216467 h 6858000"/>
              <a:gd name="connsiteX98" fmla="*/ 4978032 w 7472601"/>
              <a:gd name="connsiteY98" fmla="*/ 5183809 h 6858000"/>
              <a:gd name="connsiteX99" fmla="*/ 4463413 w 7472601"/>
              <a:gd name="connsiteY99" fmla="*/ 5615162 h 6858000"/>
              <a:gd name="connsiteX100" fmla="*/ 4358134 w 7472601"/>
              <a:gd name="connsiteY100" fmla="*/ 5742791 h 6858000"/>
              <a:gd name="connsiteX101" fmla="*/ 4376219 w 7472601"/>
              <a:gd name="connsiteY101" fmla="*/ 5729027 h 6858000"/>
              <a:gd name="connsiteX102" fmla="*/ 4582340 w 7472601"/>
              <a:gd name="connsiteY102" fmla="*/ 5561037 h 6858000"/>
              <a:gd name="connsiteX103" fmla="*/ 4694684 w 7472601"/>
              <a:gd name="connsiteY103" fmla="*/ 5447098 h 6858000"/>
              <a:gd name="connsiteX104" fmla="*/ 4754123 w 7472601"/>
              <a:gd name="connsiteY104" fmla="*/ 5384643 h 6858000"/>
              <a:gd name="connsiteX105" fmla="*/ 4978032 w 7472601"/>
              <a:gd name="connsiteY105" fmla="*/ 5183809 h 6858000"/>
              <a:gd name="connsiteX106" fmla="*/ 1903353 w 7472601"/>
              <a:gd name="connsiteY106" fmla="*/ 5044827 h 6858000"/>
              <a:gd name="connsiteX107" fmla="*/ 1936931 w 7472601"/>
              <a:gd name="connsiteY107" fmla="*/ 5093954 h 6858000"/>
              <a:gd name="connsiteX108" fmla="*/ 2195868 w 7472601"/>
              <a:gd name="connsiteY108" fmla="*/ 5396574 h 6858000"/>
              <a:gd name="connsiteX109" fmla="*/ 2088852 w 7472601"/>
              <a:gd name="connsiteY109" fmla="*/ 5166123 h 6858000"/>
              <a:gd name="connsiteX110" fmla="*/ 1958241 w 7472601"/>
              <a:gd name="connsiteY110" fmla="*/ 5067955 h 6858000"/>
              <a:gd name="connsiteX111" fmla="*/ 1903353 w 7472601"/>
              <a:gd name="connsiteY111" fmla="*/ 5044827 h 6858000"/>
              <a:gd name="connsiteX112" fmla="*/ 1979378 w 7472601"/>
              <a:gd name="connsiteY112" fmla="*/ 4769504 h 6858000"/>
              <a:gd name="connsiteX113" fmla="*/ 2882120 w 7472601"/>
              <a:gd name="connsiteY113" fmla="*/ 5064547 h 6858000"/>
              <a:gd name="connsiteX114" fmla="*/ 2793103 w 7472601"/>
              <a:gd name="connsiteY114" fmla="*/ 5039699 h 6858000"/>
              <a:gd name="connsiteX115" fmla="*/ 2770041 w 7472601"/>
              <a:gd name="connsiteY115" fmla="*/ 5033634 h 6858000"/>
              <a:gd name="connsiteX116" fmla="*/ 1979378 w 7472601"/>
              <a:gd name="connsiteY116" fmla="*/ 4769504 h 6858000"/>
              <a:gd name="connsiteX117" fmla="*/ 1927410 w 7472601"/>
              <a:gd name="connsiteY117" fmla="*/ 4716164 h 6858000"/>
              <a:gd name="connsiteX118" fmla="*/ 1959587 w 7472601"/>
              <a:gd name="connsiteY118" fmla="*/ 4728849 h 6858000"/>
              <a:gd name="connsiteX119" fmla="*/ 2777707 w 7472601"/>
              <a:gd name="connsiteY119" fmla="*/ 5003991 h 6858000"/>
              <a:gd name="connsiteX120" fmla="*/ 2800768 w 7472601"/>
              <a:gd name="connsiteY120" fmla="*/ 5010056 h 6858000"/>
              <a:gd name="connsiteX121" fmla="*/ 2879408 w 7472601"/>
              <a:gd name="connsiteY121" fmla="*/ 5031590 h 6858000"/>
              <a:gd name="connsiteX122" fmla="*/ 2862295 w 7472601"/>
              <a:gd name="connsiteY122" fmla="*/ 5022958 h 6858000"/>
              <a:gd name="connsiteX123" fmla="*/ 2813343 w 7472601"/>
              <a:gd name="connsiteY123" fmla="*/ 4998369 h 6858000"/>
              <a:gd name="connsiteX124" fmla="*/ 2646245 w 7472601"/>
              <a:gd name="connsiteY124" fmla="*/ 4930999 h 6858000"/>
              <a:gd name="connsiteX125" fmla="*/ 1999243 w 7472601"/>
              <a:gd name="connsiteY125" fmla="*/ 4730524 h 6858000"/>
              <a:gd name="connsiteX126" fmla="*/ 1979527 w 7472601"/>
              <a:gd name="connsiteY126" fmla="*/ 4726651 h 6858000"/>
              <a:gd name="connsiteX127" fmla="*/ 1927410 w 7472601"/>
              <a:gd name="connsiteY127" fmla="*/ 4716164 h 6858000"/>
              <a:gd name="connsiteX128" fmla="*/ 1997014 w 7472601"/>
              <a:gd name="connsiteY128" fmla="*/ 4698007 h 6858000"/>
              <a:gd name="connsiteX129" fmla="*/ 2005458 w 7472601"/>
              <a:gd name="connsiteY129" fmla="*/ 4699540 h 6858000"/>
              <a:gd name="connsiteX130" fmla="*/ 2657186 w 7472601"/>
              <a:gd name="connsiteY130" fmla="*/ 4901687 h 6858000"/>
              <a:gd name="connsiteX131" fmla="*/ 2826662 w 7472601"/>
              <a:gd name="connsiteY131" fmla="*/ 4970362 h 6858000"/>
              <a:gd name="connsiteX132" fmla="*/ 2876100 w 7472601"/>
              <a:gd name="connsiteY132" fmla="*/ 4995397 h 6858000"/>
              <a:gd name="connsiteX133" fmla="*/ 3042600 w 7472601"/>
              <a:gd name="connsiteY133" fmla="*/ 5059532 h 6858000"/>
              <a:gd name="connsiteX134" fmla="*/ 1997014 w 7472601"/>
              <a:gd name="connsiteY134" fmla="*/ 4698007 h 6858000"/>
              <a:gd name="connsiteX135" fmla="*/ 2305292 w 7472601"/>
              <a:gd name="connsiteY135" fmla="*/ 4219492 h 6858000"/>
              <a:gd name="connsiteX136" fmla="*/ 3360922 w 7472601"/>
              <a:gd name="connsiteY136" fmla="*/ 4529373 h 6858000"/>
              <a:gd name="connsiteX137" fmla="*/ 3492420 w 7472601"/>
              <a:gd name="connsiteY137" fmla="*/ 4510145 h 6858000"/>
              <a:gd name="connsiteX138" fmla="*/ 3364086 w 7472601"/>
              <a:gd name="connsiteY138" fmla="*/ 4480340 h 6858000"/>
              <a:gd name="connsiteX139" fmla="*/ 3225818 w 7472601"/>
              <a:gd name="connsiteY139" fmla="*/ 4411822 h 6858000"/>
              <a:gd name="connsiteX140" fmla="*/ 3129696 w 7472601"/>
              <a:gd name="connsiteY140" fmla="*/ 4360704 h 6858000"/>
              <a:gd name="connsiteX141" fmla="*/ 2814545 w 7472601"/>
              <a:gd name="connsiteY141" fmla="*/ 4282955 h 6858000"/>
              <a:gd name="connsiteX142" fmla="*/ 2305292 w 7472601"/>
              <a:gd name="connsiteY142" fmla="*/ 4219492 h 6858000"/>
              <a:gd name="connsiteX143" fmla="*/ 2626982 w 7472601"/>
              <a:gd name="connsiteY143" fmla="*/ 4206450 h 6858000"/>
              <a:gd name="connsiteX144" fmla="*/ 2490617 w 7472601"/>
              <a:gd name="connsiteY144" fmla="*/ 4206951 h 6858000"/>
              <a:gd name="connsiteX145" fmla="*/ 2819869 w 7472601"/>
              <a:gd name="connsiteY145" fmla="*/ 4252936 h 6858000"/>
              <a:gd name="connsiteX146" fmla="*/ 3143018 w 7472601"/>
              <a:gd name="connsiteY146" fmla="*/ 4332698 h 6858000"/>
              <a:gd name="connsiteX147" fmla="*/ 3241520 w 7472601"/>
              <a:gd name="connsiteY147" fmla="*/ 4385112 h 6858000"/>
              <a:gd name="connsiteX148" fmla="*/ 3374575 w 7472601"/>
              <a:gd name="connsiteY148" fmla="*/ 4451517 h 6858000"/>
              <a:gd name="connsiteX149" fmla="*/ 3505221 w 7472601"/>
              <a:gd name="connsiteY149" fmla="*/ 4480757 h 6858000"/>
              <a:gd name="connsiteX150" fmla="*/ 2626982 w 7472601"/>
              <a:gd name="connsiteY150" fmla="*/ 4206450 h 6858000"/>
              <a:gd name="connsiteX151" fmla="*/ 1310106 w 7472601"/>
              <a:gd name="connsiteY151" fmla="*/ 3943217 h 6858000"/>
              <a:gd name="connsiteX152" fmla="*/ 854994 w 7472601"/>
              <a:gd name="connsiteY152" fmla="*/ 4399136 h 6858000"/>
              <a:gd name="connsiteX153" fmla="*/ 742462 w 7472601"/>
              <a:gd name="connsiteY153" fmla="*/ 4594648 h 6858000"/>
              <a:gd name="connsiteX154" fmla="*/ 820602 w 7472601"/>
              <a:gd name="connsiteY154" fmla="*/ 4485915 h 6858000"/>
              <a:gd name="connsiteX155" fmla="*/ 878295 w 7472601"/>
              <a:gd name="connsiteY155" fmla="*/ 4403594 h 6858000"/>
              <a:gd name="connsiteX156" fmla="*/ 1240607 w 7472601"/>
              <a:gd name="connsiteY156" fmla="*/ 4010401 h 6858000"/>
              <a:gd name="connsiteX157" fmla="*/ 1310106 w 7472601"/>
              <a:gd name="connsiteY157" fmla="*/ 3943217 h 6858000"/>
              <a:gd name="connsiteX158" fmla="*/ 1423113 w 7472601"/>
              <a:gd name="connsiteY158" fmla="*/ 3874565 h 6858000"/>
              <a:gd name="connsiteX159" fmla="*/ 1260565 w 7472601"/>
              <a:gd name="connsiteY159" fmla="*/ 4031982 h 6858000"/>
              <a:gd name="connsiteX160" fmla="*/ 901900 w 7472601"/>
              <a:gd name="connsiteY160" fmla="*/ 4421236 h 6858000"/>
              <a:gd name="connsiteX161" fmla="*/ 845044 w 7472601"/>
              <a:gd name="connsiteY161" fmla="*/ 4502436 h 6858000"/>
              <a:gd name="connsiteX162" fmla="*/ 685926 w 7472601"/>
              <a:gd name="connsiteY162" fmla="*/ 4703069 h 6858000"/>
              <a:gd name="connsiteX163" fmla="*/ 684248 w 7472601"/>
              <a:gd name="connsiteY163" fmla="*/ 4706721 h 6858000"/>
              <a:gd name="connsiteX164" fmla="*/ 1423113 w 7472601"/>
              <a:gd name="connsiteY164" fmla="*/ 3874565 h 6858000"/>
              <a:gd name="connsiteX165" fmla="*/ 3316479 w 7472601"/>
              <a:gd name="connsiteY165" fmla="*/ 3872136 h 6858000"/>
              <a:gd name="connsiteX166" fmla="*/ 3546806 w 7472601"/>
              <a:gd name="connsiteY166" fmla="*/ 4356139 h 6858000"/>
              <a:gd name="connsiteX167" fmla="*/ 3364433 w 7472601"/>
              <a:gd name="connsiteY167" fmla="*/ 3953121 h 6858000"/>
              <a:gd name="connsiteX168" fmla="*/ 3316479 w 7472601"/>
              <a:gd name="connsiteY168" fmla="*/ 3872136 h 6858000"/>
              <a:gd name="connsiteX169" fmla="*/ 3291335 w 7472601"/>
              <a:gd name="connsiteY169" fmla="*/ 3767420 h 6858000"/>
              <a:gd name="connsiteX170" fmla="*/ 3390805 w 7472601"/>
              <a:gd name="connsiteY170" fmla="*/ 3937163 h 6858000"/>
              <a:gd name="connsiteX171" fmla="*/ 3579062 w 7472601"/>
              <a:gd name="connsiteY171" fmla="*/ 4359040 h 6858000"/>
              <a:gd name="connsiteX172" fmla="*/ 3467355 w 7472601"/>
              <a:gd name="connsiteY172" fmla="*/ 3988130 h 6858000"/>
              <a:gd name="connsiteX173" fmla="*/ 3310753 w 7472601"/>
              <a:gd name="connsiteY173" fmla="*/ 3787140 h 6858000"/>
              <a:gd name="connsiteX174" fmla="*/ 3291335 w 7472601"/>
              <a:gd name="connsiteY174" fmla="*/ 3767420 h 6858000"/>
              <a:gd name="connsiteX175" fmla="*/ 1635889 w 7472601"/>
              <a:gd name="connsiteY175" fmla="*/ 3709494 h 6858000"/>
              <a:gd name="connsiteX176" fmla="*/ 1634800 w 7472601"/>
              <a:gd name="connsiteY176" fmla="*/ 3731111 h 6858000"/>
              <a:gd name="connsiteX177" fmla="*/ 1635889 w 7472601"/>
              <a:gd name="connsiteY177" fmla="*/ 3709494 h 6858000"/>
              <a:gd name="connsiteX178" fmla="*/ 1510397 w 7472601"/>
              <a:gd name="connsiteY178" fmla="*/ 3684705 h 6858000"/>
              <a:gd name="connsiteX179" fmla="*/ 1146550 w 7472601"/>
              <a:gd name="connsiteY179" fmla="*/ 3802012 h 6858000"/>
              <a:gd name="connsiteX180" fmla="*/ 698834 w 7472601"/>
              <a:gd name="connsiteY180" fmla="*/ 3952272 h 6858000"/>
              <a:gd name="connsiteX181" fmla="*/ 34256 w 7472601"/>
              <a:gd name="connsiteY181" fmla="*/ 4347603 h 6858000"/>
              <a:gd name="connsiteX182" fmla="*/ 527241 w 7472601"/>
              <a:gd name="connsiteY182" fmla="*/ 4065078 h 6858000"/>
              <a:gd name="connsiteX183" fmla="*/ 1510397 w 7472601"/>
              <a:gd name="connsiteY183" fmla="*/ 3684705 h 6858000"/>
              <a:gd name="connsiteX184" fmla="*/ 1313114 w 7472601"/>
              <a:gd name="connsiteY184" fmla="*/ 3655216 h 6858000"/>
              <a:gd name="connsiteX185" fmla="*/ 1109304 w 7472601"/>
              <a:gd name="connsiteY185" fmla="*/ 3669030 h 6858000"/>
              <a:gd name="connsiteX186" fmla="*/ 8129 w 7472601"/>
              <a:gd name="connsiteY186" fmla="*/ 4330519 h 6858000"/>
              <a:gd name="connsiteX187" fmla="*/ 687572 w 7472601"/>
              <a:gd name="connsiteY187" fmla="*/ 3925629 h 6858000"/>
              <a:gd name="connsiteX188" fmla="*/ 1138365 w 7472601"/>
              <a:gd name="connsiteY188" fmla="*/ 3774515 h 6858000"/>
              <a:gd name="connsiteX189" fmla="*/ 1505579 w 7472601"/>
              <a:gd name="connsiteY189" fmla="*/ 3655526 h 6858000"/>
              <a:gd name="connsiteX190" fmla="*/ 1313114 w 7472601"/>
              <a:gd name="connsiteY190" fmla="*/ 3655216 h 6858000"/>
              <a:gd name="connsiteX191" fmla="*/ 3655073 w 7472601"/>
              <a:gd name="connsiteY191" fmla="*/ 3650884 h 6858000"/>
              <a:gd name="connsiteX192" fmla="*/ 3989938 w 7472601"/>
              <a:gd name="connsiteY192" fmla="*/ 3991685 h 6858000"/>
              <a:gd name="connsiteX193" fmla="*/ 4393907 w 7472601"/>
              <a:gd name="connsiteY193" fmla="*/ 4261258 h 6858000"/>
              <a:gd name="connsiteX194" fmla="*/ 4648051 w 7472601"/>
              <a:gd name="connsiteY194" fmla="*/ 4374051 h 6858000"/>
              <a:gd name="connsiteX195" fmla="*/ 4383389 w 7472601"/>
              <a:gd name="connsiteY195" fmla="*/ 4184369 h 6858000"/>
              <a:gd name="connsiteX196" fmla="*/ 4165508 w 7472601"/>
              <a:gd name="connsiteY196" fmla="*/ 4035196 h 6858000"/>
              <a:gd name="connsiteX197" fmla="*/ 4068162 w 7472601"/>
              <a:gd name="connsiteY197" fmla="*/ 3953394 h 6858000"/>
              <a:gd name="connsiteX198" fmla="*/ 3981416 w 7472601"/>
              <a:gd name="connsiteY198" fmla="*/ 3880482 h 6858000"/>
              <a:gd name="connsiteX199" fmla="*/ 3800147 w 7472601"/>
              <a:gd name="connsiteY199" fmla="*/ 3749872 h 6858000"/>
              <a:gd name="connsiteX200" fmla="*/ 3655073 w 7472601"/>
              <a:gd name="connsiteY200" fmla="*/ 3650884 h 6858000"/>
              <a:gd name="connsiteX201" fmla="*/ 3670252 w 7472601"/>
              <a:gd name="connsiteY201" fmla="*/ 3622798 h 6858000"/>
              <a:gd name="connsiteX202" fmla="*/ 3817258 w 7472601"/>
              <a:gd name="connsiteY202" fmla="*/ 3723577 h 6858000"/>
              <a:gd name="connsiteX203" fmla="*/ 4000461 w 7472601"/>
              <a:gd name="connsiteY203" fmla="*/ 3855966 h 6858000"/>
              <a:gd name="connsiteX204" fmla="*/ 4088180 w 7472601"/>
              <a:gd name="connsiteY204" fmla="*/ 3929774 h 6858000"/>
              <a:gd name="connsiteX205" fmla="*/ 4184555 w 7472601"/>
              <a:gd name="connsiteY205" fmla="*/ 4010683 h 6858000"/>
              <a:gd name="connsiteX206" fmla="*/ 4399563 w 7472601"/>
              <a:gd name="connsiteY206" fmla="*/ 4158106 h 6858000"/>
              <a:gd name="connsiteX207" fmla="*/ 4684469 w 7472601"/>
              <a:gd name="connsiteY207" fmla="*/ 4364680 h 6858000"/>
              <a:gd name="connsiteX208" fmla="*/ 4690271 w 7472601"/>
              <a:gd name="connsiteY208" fmla="*/ 4370034 h 6858000"/>
              <a:gd name="connsiteX209" fmla="*/ 4136093 w 7472601"/>
              <a:gd name="connsiteY209" fmla="*/ 3858466 h 6858000"/>
              <a:gd name="connsiteX210" fmla="*/ 3670252 w 7472601"/>
              <a:gd name="connsiteY210" fmla="*/ 3622798 h 6858000"/>
              <a:gd name="connsiteX211" fmla="*/ 4440129 w 7472601"/>
              <a:gd name="connsiteY211" fmla="*/ 3448571 h 6858000"/>
              <a:gd name="connsiteX212" fmla="*/ 4856525 w 7472601"/>
              <a:gd name="connsiteY212" fmla="*/ 3915351 h 6858000"/>
              <a:gd name="connsiteX213" fmla="*/ 5059055 w 7472601"/>
              <a:gd name="connsiteY213" fmla="*/ 4108918 h 6858000"/>
              <a:gd name="connsiteX214" fmla="*/ 5290070 w 7472601"/>
              <a:gd name="connsiteY214" fmla="*/ 4263619 h 6858000"/>
              <a:gd name="connsiteX215" fmla="*/ 4834991 w 7472601"/>
              <a:gd name="connsiteY215" fmla="*/ 3830985 h 6858000"/>
              <a:gd name="connsiteX216" fmla="*/ 4440129 w 7472601"/>
              <a:gd name="connsiteY216" fmla="*/ 3448571 h 6858000"/>
              <a:gd name="connsiteX217" fmla="*/ 4441737 w 7472601"/>
              <a:gd name="connsiteY217" fmla="*/ 3399734 h 6858000"/>
              <a:gd name="connsiteX218" fmla="*/ 4431236 w 7472601"/>
              <a:gd name="connsiteY218" fmla="*/ 3400954 h 6858000"/>
              <a:gd name="connsiteX219" fmla="*/ 4557150 w 7472601"/>
              <a:gd name="connsiteY219" fmla="*/ 3510023 h 6858000"/>
              <a:gd name="connsiteX220" fmla="*/ 4856936 w 7472601"/>
              <a:gd name="connsiteY220" fmla="*/ 3809146 h 6858000"/>
              <a:gd name="connsiteX221" fmla="*/ 5111996 w 7472601"/>
              <a:gd name="connsiteY221" fmla="*/ 4065759 h 6858000"/>
              <a:gd name="connsiteX222" fmla="*/ 5388878 w 7472601"/>
              <a:gd name="connsiteY222" fmla="*/ 4300185 h 6858000"/>
              <a:gd name="connsiteX223" fmla="*/ 5425556 w 7472601"/>
              <a:gd name="connsiteY223" fmla="*/ 4308967 h 6858000"/>
              <a:gd name="connsiteX224" fmla="*/ 4943646 w 7472601"/>
              <a:gd name="connsiteY224" fmla="*/ 3822916 h 6858000"/>
              <a:gd name="connsiteX225" fmla="*/ 4594837 w 7472601"/>
              <a:gd name="connsiteY225" fmla="*/ 3532274 h 6858000"/>
              <a:gd name="connsiteX226" fmla="*/ 4441737 w 7472601"/>
              <a:gd name="connsiteY226" fmla="*/ 3399734 h 6858000"/>
              <a:gd name="connsiteX227" fmla="*/ 5425834 w 7472601"/>
              <a:gd name="connsiteY227" fmla="*/ 3162785 h 6858000"/>
              <a:gd name="connsiteX228" fmla="*/ 5401644 w 7472601"/>
              <a:gd name="connsiteY228" fmla="*/ 3617847 h 6858000"/>
              <a:gd name="connsiteX229" fmla="*/ 5467256 w 7472601"/>
              <a:gd name="connsiteY229" fmla="*/ 4175494 h 6858000"/>
              <a:gd name="connsiteX230" fmla="*/ 5448069 w 7472601"/>
              <a:gd name="connsiteY230" fmla="*/ 3567554 h 6858000"/>
              <a:gd name="connsiteX231" fmla="*/ 5425834 w 7472601"/>
              <a:gd name="connsiteY231" fmla="*/ 3162785 h 6858000"/>
              <a:gd name="connsiteX232" fmla="*/ 1318687 w 7472601"/>
              <a:gd name="connsiteY232" fmla="*/ 3113840 h 6858000"/>
              <a:gd name="connsiteX233" fmla="*/ 1066793 w 7472601"/>
              <a:gd name="connsiteY233" fmla="*/ 3212171 h 6858000"/>
              <a:gd name="connsiteX234" fmla="*/ 993319 w 7472601"/>
              <a:gd name="connsiteY234" fmla="*/ 3247648 h 6858000"/>
              <a:gd name="connsiteX235" fmla="*/ 853081 w 7472601"/>
              <a:gd name="connsiteY235" fmla="*/ 3312410 h 6858000"/>
              <a:gd name="connsiteX236" fmla="*/ 805957 w 7472601"/>
              <a:gd name="connsiteY236" fmla="*/ 3330443 h 6858000"/>
              <a:gd name="connsiteX237" fmla="*/ 1318687 w 7472601"/>
              <a:gd name="connsiteY237" fmla="*/ 3113840 h 6858000"/>
              <a:gd name="connsiteX238" fmla="*/ 5453702 w 7472601"/>
              <a:gd name="connsiteY238" fmla="*/ 3090882 h 6858000"/>
              <a:gd name="connsiteX239" fmla="*/ 5480135 w 7472601"/>
              <a:gd name="connsiteY239" fmla="*/ 3565802 h 6858000"/>
              <a:gd name="connsiteX240" fmla="*/ 5499023 w 7472601"/>
              <a:gd name="connsiteY240" fmla="*/ 4166310 h 6858000"/>
              <a:gd name="connsiteX241" fmla="*/ 5547022 w 7472601"/>
              <a:gd name="connsiteY241" fmla="*/ 3607838 h 6858000"/>
              <a:gd name="connsiteX242" fmla="*/ 5515964 w 7472601"/>
              <a:gd name="connsiteY242" fmla="*/ 3378541 h 6858000"/>
              <a:gd name="connsiteX243" fmla="*/ 5453702 w 7472601"/>
              <a:gd name="connsiteY243" fmla="*/ 3090882 h 6858000"/>
              <a:gd name="connsiteX244" fmla="*/ 1238695 w 7472601"/>
              <a:gd name="connsiteY244" fmla="*/ 3076820 h 6858000"/>
              <a:gd name="connsiteX245" fmla="*/ 716371 w 7472601"/>
              <a:gd name="connsiteY245" fmla="*/ 3293249 h 6858000"/>
              <a:gd name="connsiteX246" fmla="*/ 579522 w 7472601"/>
              <a:gd name="connsiteY246" fmla="*/ 3371759 h 6858000"/>
              <a:gd name="connsiteX247" fmla="*/ 600288 w 7472601"/>
              <a:gd name="connsiteY247" fmla="*/ 3365555 h 6858000"/>
              <a:gd name="connsiteX248" fmla="*/ 840692 w 7472601"/>
              <a:gd name="connsiteY248" fmla="*/ 3284921 h 6858000"/>
              <a:gd name="connsiteX249" fmla="*/ 979248 w 7472601"/>
              <a:gd name="connsiteY249" fmla="*/ 3221003 h 6858000"/>
              <a:gd name="connsiteX250" fmla="*/ 1053282 w 7472601"/>
              <a:gd name="connsiteY250" fmla="*/ 3185247 h 6858000"/>
              <a:gd name="connsiteX251" fmla="*/ 1320603 w 7472601"/>
              <a:gd name="connsiteY251" fmla="*/ 3081281 h 6858000"/>
              <a:gd name="connsiteX252" fmla="*/ 1238695 w 7472601"/>
              <a:gd name="connsiteY252" fmla="*/ 3076820 h 6858000"/>
              <a:gd name="connsiteX253" fmla="*/ 5425627 w 7472601"/>
              <a:gd name="connsiteY253" fmla="*/ 2954192 h 6858000"/>
              <a:gd name="connsiteX254" fmla="*/ 5470770 w 7472601"/>
              <a:gd name="connsiteY254" fmla="*/ 3005435 h 6858000"/>
              <a:gd name="connsiteX255" fmla="*/ 5519779 w 7472601"/>
              <a:gd name="connsiteY255" fmla="*/ 4359223 h 6858000"/>
              <a:gd name="connsiteX256" fmla="*/ 5520293 w 7472601"/>
              <a:gd name="connsiteY256" fmla="*/ 4360602 h 6858000"/>
              <a:gd name="connsiteX257" fmla="*/ 5767221 w 7472601"/>
              <a:gd name="connsiteY257" fmla="*/ 4665564 h 6858000"/>
              <a:gd name="connsiteX258" fmla="*/ 6937169 w 7472601"/>
              <a:gd name="connsiteY258" fmla="*/ 4815941 h 6858000"/>
              <a:gd name="connsiteX259" fmla="*/ 6953922 w 7472601"/>
              <a:gd name="connsiteY259" fmla="*/ 4890068 h 6858000"/>
              <a:gd name="connsiteX260" fmla="*/ 6071359 w 7472601"/>
              <a:gd name="connsiteY260" fmla="*/ 4770770 h 6858000"/>
              <a:gd name="connsiteX261" fmla="*/ 6038839 w 7472601"/>
              <a:gd name="connsiteY261" fmla="*/ 4764474 h 6858000"/>
              <a:gd name="connsiteX262" fmla="*/ 6038706 w 7472601"/>
              <a:gd name="connsiteY262" fmla="*/ 4763847 h 6858000"/>
              <a:gd name="connsiteX263" fmla="*/ 6037784 w 7472601"/>
              <a:gd name="connsiteY263" fmla="*/ 4764270 h 6858000"/>
              <a:gd name="connsiteX264" fmla="*/ 6038839 w 7472601"/>
              <a:gd name="connsiteY264" fmla="*/ 4764474 h 6858000"/>
              <a:gd name="connsiteX265" fmla="*/ 6040338 w 7472601"/>
              <a:gd name="connsiteY265" fmla="*/ 4771418 h 6858000"/>
              <a:gd name="connsiteX266" fmla="*/ 6024488 w 7472601"/>
              <a:gd name="connsiteY266" fmla="*/ 4809903 h 6858000"/>
              <a:gd name="connsiteX267" fmla="*/ 5599771 w 7472601"/>
              <a:gd name="connsiteY267" fmla="*/ 5509652 h 6858000"/>
              <a:gd name="connsiteX268" fmla="*/ 5548843 w 7472601"/>
              <a:gd name="connsiteY268" fmla="*/ 5563845 h 6858000"/>
              <a:gd name="connsiteX269" fmla="*/ 5940952 w 7472601"/>
              <a:gd name="connsiteY269" fmla="*/ 6250028 h 6858000"/>
              <a:gd name="connsiteX270" fmla="*/ 6043441 w 7472601"/>
              <a:gd name="connsiteY270" fmla="*/ 6665847 h 6858000"/>
              <a:gd name="connsiteX271" fmla="*/ 6093432 w 7472601"/>
              <a:gd name="connsiteY271" fmla="*/ 6858000 h 6858000"/>
              <a:gd name="connsiteX272" fmla="*/ 6034344 w 7472601"/>
              <a:gd name="connsiteY272" fmla="*/ 6858000 h 6858000"/>
              <a:gd name="connsiteX273" fmla="*/ 6026679 w 7472601"/>
              <a:gd name="connsiteY273" fmla="*/ 6836959 h 6858000"/>
              <a:gd name="connsiteX274" fmla="*/ 5800441 w 7472601"/>
              <a:gd name="connsiteY274" fmla="*/ 6335286 h 6858000"/>
              <a:gd name="connsiteX275" fmla="*/ 5526562 w 7472601"/>
              <a:gd name="connsiteY275" fmla="*/ 5705388 h 6858000"/>
              <a:gd name="connsiteX276" fmla="*/ 5519640 w 7472601"/>
              <a:gd name="connsiteY276" fmla="*/ 5683774 h 6858000"/>
              <a:gd name="connsiteX277" fmla="*/ 5844559 w 7472601"/>
              <a:gd name="connsiteY277" fmla="*/ 6553349 h 6858000"/>
              <a:gd name="connsiteX278" fmla="*/ 5975994 w 7472601"/>
              <a:gd name="connsiteY278" fmla="*/ 6858000 h 6858000"/>
              <a:gd name="connsiteX279" fmla="*/ 5898547 w 7472601"/>
              <a:gd name="connsiteY279" fmla="*/ 6858000 h 6858000"/>
              <a:gd name="connsiteX280" fmla="*/ 5682041 w 7472601"/>
              <a:gd name="connsiteY280" fmla="*/ 6355860 h 6858000"/>
              <a:gd name="connsiteX281" fmla="*/ 5461758 w 7472601"/>
              <a:gd name="connsiteY281" fmla="*/ 5820220 h 6858000"/>
              <a:gd name="connsiteX282" fmla="*/ 5237282 w 7472601"/>
              <a:gd name="connsiteY282" fmla="*/ 6579086 h 6858000"/>
              <a:gd name="connsiteX283" fmla="*/ 5115009 w 7472601"/>
              <a:gd name="connsiteY283" fmla="*/ 6858000 h 6858000"/>
              <a:gd name="connsiteX284" fmla="*/ 5028074 w 7472601"/>
              <a:gd name="connsiteY284" fmla="*/ 6858000 h 6858000"/>
              <a:gd name="connsiteX285" fmla="*/ 5079508 w 7472601"/>
              <a:gd name="connsiteY285" fmla="*/ 6749074 h 6858000"/>
              <a:gd name="connsiteX286" fmla="*/ 5371846 w 7472601"/>
              <a:gd name="connsiteY286" fmla="*/ 5924413 h 6858000"/>
              <a:gd name="connsiteX287" fmla="*/ 5270512 w 7472601"/>
              <a:gd name="connsiteY287" fmla="*/ 6138975 h 6858000"/>
              <a:gd name="connsiteX288" fmla="*/ 5062409 w 7472601"/>
              <a:gd name="connsiteY288" fmla="*/ 6653544 h 6858000"/>
              <a:gd name="connsiteX289" fmla="*/ 5036628 w 7472601"/>
              <a:gd name="connsiteY289" fmla="*/ 6754247 h 6858000"/>
              <a:gd name="connsiteX290" fmla="*/ 5009112 w 7472601"/>
              <a:gd name="connsiteY290" fmla="*/ 6858000 h 6858000"/>
              <a:gd name="connsiteX291" fmla="*/ 4976679 w 7472601"/>
              <a:gd name="connsiteY291" fmla="*/ 6858000 h 6858000"/>
              <a:gd name="connsiteX292" fmla="*/ 5006537 w 7472601"/>
              <a:gd name="connsiteY292" fmla="*/ 6747068 h 6858000"/>
              <a:gd name="connsiteX293" fmla="*/ 5032723 w 7472601"/>
              <a:gd name="connsiteY293" fmla="*/ 6644957 h 6858000"/>
              <a:gd name="connsiteX294" fmla="*/ 5242949 w 7472601"/>
              <a:gd name="connsiteY294" fmla="*/ 6125175 h 6858000"/>
              <a:gd name="connsiteX295" fmla="*/ 5286321 w 7472601"/>
              <a:gd name="connsiteY295" fmla="*/ 6033555 h 6858000"/>
              <a:gd name="connsiteX296" fmla="*/ 5008210 w 7472601"/>
              <a:gd name="connsiteY296" fmla="*/ 6649194 h 6858000"/>
              <a:gd name="connsiteX297" fmla="*/ 4986321 w 7472601"/>
              <a:gd name="connsiteY297" fmla="*/ 6765687 h 6858000"/>
              <a:gd name="connsiteX298" fmla="*/ 4973474 w 7472601"/>
              <a:gd name="connsiteY298" fmla="*/ 6858000 h 6858000"/>
              <a:gd name="connsiteX299" fmla="*/ 4907178 w 7472601"/>
              <a:gd name="connsiteY299" fmla="*/ 6858000 h 6858000"/>
              <a:gd name="connsiteX300" fmla="*/ 4910810 w 7472601"/>
              <a:gd name="connsiteY300" fmla="*/ 6829660 h 6858000"/>
              <a:gd name="connsiteX301" fmla="*/ 4987461 w 7472601"/>
              <a:gd name="connsiteY301" fmla="*/ 6432994 h 6858000"/>
              <a:gd name="connsiteX302" fmla="*/ 5179262 w 7472601"/>
              <a:gd name="connsiteY302" fmla="*/ 6035044 h 6858000"/>
              <a:gd name="connsiteX303" fmla="*/ 4689678 w 7472601"/>
              <a:gd name="connsiteY303" fmla="*/ 6440241 h 6858000"/>
              <a:gd name="connsiteX304" fmla="*/ 4477543 w 7472601"/>
              <a:gd name="connsiteY304" fmla="*/ 6674836 h 6858000"/>
              <a:gd name="connsiteX305" fmla="*/ 4329957 w 7472601"/>
              <a:gd name="connsiteY305" fmla="*/ 6858000 h 6858000"/>
              <a:gd name="connsiteX306" fmla="*/ 4218595 w 7472601"/>
              <a:gd name="connsiteY306" fmla="*/ 6858000 h 6858000"/>
              <a:gd name="connsiteX307" fmla="*/ 4368888 w 7472601"/>
              <a:gd name="connsiteY307" fmla="*/ 6668412 h 6858000"/>
              <a:gd name="connsiteX308" fmla="*/ 4563091 w 7472601"/>
              <a:gd name="connsiteY308" fmla="*/ 6442508 h 6858000"/>
              <a:gd name="connsiteX309" fmla="*/ 5387324 w 7472601"/>
              <a:gd name="connsiteY309" fmla="*/ 5705830 h 6858000"/>
              <a:gd name="connsiteX310" fmla="*/ 5073620 w 7472601"/>
              <a:gd name="connsiteY310" fmla="*/ 5955437 h 6858000"/>
              <a:gd name="connsiteX311" fmla="*/ 4689789 w 7472601"/>
              <a:gd name="connsiteY311" fmla="*/ 6268382 h 6858000"/>
              <a:gd name="connsiteX312" fmla="*/ 4418722 w 7472601"/>
              <a:gd name="connsiteY312" fmla="*/ 6570886 h 6858000"/>
              <a:gd name="connsiteX313" fmla="*/ 4214944 w 7472601"/>
              <a:gd name="connsiteY313" fmla="*/ 6858000 h 6858000"/>
              <a:gd name="connsiteX314" fmla="*/ 4177898 w 7472601"/>
              <a:gd name="connsiteY314" fmla="*/ 6858000 h 6858000"/>
              <a:gd name="connsiteX315" fmla="*/ 4391597 w 7472601"/>
              <a:gd name="connsiteY315" fmla="*/ 6556370 h 6858000"/>
              <a:gd name="connsiteX316" fmla="*/ 4668889 w 7472601"/>
              <a:gd name="connsiteY316" fmla="*/ 6246399 h 6858000"/>
              <a:gd name="connsiteX317" fmla="*/ 5055427 w 7472601"/>
              <a:gd name="connsiteY317" fmla="*/ 5931476 h 6858000"/>
              <a:gd name="connsiteX318" fmla="*/ 5371814 w 7472601"/>
              <a:gd name="connsiteY318" fmla="*/ 5678975 h 6858000"/>
              <a:gd name="connsiteX319" fmla="*/ 4987918 w 7472601"/>
              <a:gd name="connsiteY319" fmla="*/ 5838701 h 6858000"/>
              <a:gd name="connsiteX320" fmla="*/ 4317146 w 7472601"/>
              <a:gd name="connsiteY320" fmla="*/ 6587716 h 6858000"/>
              <a:gd name="connsiteX321" fmla="*/ 4171627 w 7472601"/>
              <a:gd name="connsiteY321" fmla="*/ 6858000 h 6858000"/>
              <a:gd name="connsiteX322" fmla="*/ 4081585 w 7472601"/>
              <a:gd name="connsiteY322" fmla="*/ 6858000 h 6858000"/>
              <a:gd name="connsiteX323" fmla="*/ 4238603 w 7472601"/>
              <a:gd name="connsiteY323" fmla="*/ 6559341 h 6858000"/>
              <a:gd name="connsiteX324" fmla="*/ 4778333 w 7472601"/>
              <a:gd name="connsiteY324" fmla="*/ 5873626 h 6858000"/>
              <a:gd name="connsiteX325" fmla="*/ 5414185 w 7472601"/>
              <a:gd name="connsiteY325" fmla="*/ 5573882 h 6858000"/>
              <a:gd name="connsiteX326" fmla="*/ 5959648 w 7472601"/>
              <a:gd name="connsiteY326" fmla="*/ 4760797 h 6858000"/>
              <a:gd name="connsiteX327" fmla="*/ 5355019 w 7472601"/>
              <a:gd name="connsiteY327" fmla="*/ 4734672 h 6858000"/>
              <a:gd name="connsiteX328" fmla="*/ 5083565 w 7472601"/>
              <a:gd name="connsiteY328" fmla="*/ 5179121 h 6858000"/>
              <a:gd name="connsiteX329" fmla="*/ 4713577 w 7472601"/>
              <a:gd name="connsiteY329" fmla="*/ 5616803 h 6858000"/>
              <a:gd name="connsiteX330" fmla="*/ 3989559 w 7472601"/>
              <a:gd name="connsiteY330" fmla="*/ 6145945 h 6858000"/>
              <a:gd name="connsiteX331" fmla="*/ 3939824 w 7472601"/>
              <a:gd name="connsiteY331" fmla="*/ 6066900 h 6858000"/>
              <a:gd name="connsiteX332" fmla="*/ 4584537 w 7472601"/>
              <a:gd name="connsiteY332" fmla="*/ 5324826 h 6858000"/>
              <a:gd name="connsiteX333" fmla="*/ 5037105 w 7472601"/>
              <a:gd name="connsiteY333" fmla="*/ 5088765 h 6858000"/>
              <a:gd name="connsiteX334" fmla="*/ 5039930 w 7472601"/>
              <a:gd name="connsiteY334" fmla="*/ 5089585 h 6858000"/>
              <a:gd name="connsiteX335" fmla="*/ 5263764 w 7472601"/>
              <a:gd name="connsiteY335" fmla="*/ 4735525 h 6858000"/>
              <a:gd name="connsiteX336" fmla="*/ 4086300 w 7472601"/>
              <a:gd name="connsiteY336" fmla="*/ 4884599 h 6858000"/>
              <a:gd name="connsiteX337" fmla="*/ 4085485 w 7472601"/>
              <a:gd name="connsiteY337" fmla="*/ 4899070 h 6858000"/>
              <a:gd name="connsiteX338" fmla="*/ 3871915 w 7472601"/>
              <a:gd name="connsiteY338" fmla="*/ 5253645 h 6858000"/>
              <a:gd name="connsiteX339" fmla="*/ 3799374 w 7472601"/>
              <a:gd name="connsiteY339" fmla="*/ 5466127 h 6858000"/>
              <a:gd name="connsiteX340" fmla="*/ 3498850 w 7472601"/>
              <a:gd name="connsiteY340" fmla="*/ 6661888 h 6858000"/>
              <a:gd name="connsiteX341" fmla="*/ 3399216 w 7472601"/>
              <a:gd name="connsiteY341" fmla="*/ 6858000 h 6858000"/>
              <a:gd name="connsiteX342" fmla="*/ 3303688 w 7472601"/>
              <a:gd name="connsiteY342" fmla="*/ 6858000 h 6858000"/>
              <a:gd name="connsiteX343" fmla="*/ 3391774 w 7472601"/>
              <a:gd name="connsiteY343" fmla="*/ 6697181 h 6858000"/>
              <a:gd name="connsiteX344" fmla="*/ 3735540 w 7472601"/>
              <a:gd name="connsiteY344" fmla="*/ 5546923 h 6858000"/>
              <a:gd name="connsiteX345" fmla="*/ 3729438 w 7472601"/>
              <a:gd name="connsiteY345" fmla="*/ 5569058 h 6858000"/>
              <a:gd name="connsiteX346" fmla="*/ 3707782 w 7472601"/>
              <a:gd name="connsiteY346" fmla="*/ 5644908 h 6858000"/>
              <a:gd name="connsiteX347" fmla="*/ 3583827 w 7472601"/>
              <a:gd name="connsiteY347" fmla="*/ 6039215 h 6858000"/>
              <a:gd name="connsiteX348" fmla="*/ 3547861 w 7472601"/>
              <a:gd name="connsiteY348" fmla="*/ 6129609 h 6858000"/>
              <a:gd name="connsiteX349" fmla="*/ 3490905 w 7472601"/>
              <a:gd name="connsiteY349" fmla="*/ 6277660 h 6858000"/>
              <a:gd name="connsiteX350" fmla="*/ 3455859 w 7472601"/>
              <a:gd name="connsiteY350" fmla="*/ 6391301 h 6858000"/>
              <a:gd name="connsiteX351" fmla="*/ 3429112 w 7472601"/>
              <a:gd name="connsiteY351" fmla="*/ 6479469 h 6858000"/>
              <a:gd name="connsiteX352" fmla="*/ 3304862 w 7472601"/>
              <a:gd name="connsiteY352" fmla="*/ 6796476 h 6858000"/>
              <a:gd name="connsiteX353" fmla="*/ 3276071 w 7472601"/>
              <a:gd name="connsiteY353" fmla="*/ 6858000 h 6858000"/>
              <a:gd name="connsiteX354" fmla="*/ 3240805 w 7472601"/>
              <a:gd name="connsiteY354" fmla="*/ 6858000 h 6858000"/>
              <a:gd name="connsiteX355" fmla="*/ 3275917 w 7472601"/>
              <a:gd name="connsiteY355" fmla="*/ 6783192 h 6858000"/>
              <a:gd name="connsiteX356" fmla="*/ 3399358 w 7472601"/>
              <a:gd name="connsiteY356" fmla="*/ 6469011 h 6858000"/>
              <a:gd name="connsiteX357" fmla="*/ 3425650 w 7472601"/>
              <a:gd name="connsiteY357" fmla="*/ 6381333 h 6858000"/>
              <a:gd name="connsiteX358" fmla="*/ 3460661 w 7472601"/>
              <a:gd name="connsiteY358" fmla="*/ 6266763 h 6858000"/>
              <a:gd name="connsiteX359" fmla="*/ 3518021 w 7472601"/>
              <a:gd name="connsiteY359" fmla="*/ 6117298 h 6858000"/>
              <a:gd name="connsiteX360" fmla="*/ 3554035 w 7472601"/>
              <a:gd name="connsiteY360" fmla="*/ 6027832 h 6858000"/>
              <a:gd name="connsiteX361" fmla="*/ 3677174 w 7472601"/>
              <a:gd name="connsiteY361" fmla="*/ 5636351 h 6858000"/>
              <a:gd name="connsiteX362" fmla="*/ 3698819 w 7472601"/>
              <a:gd name="connsiteY362" fmla="*/ 5560503 h 6858000"/>
              <a:gd name="connsiteX363" fmla="*/ 3702094 w 7472601"/>
              <a:gd name="connsiteY363" fmla="*/ 5549194 h 6858000"/>
              <a:gd name="connsiteX364" fmla="*/ 3398355 w 7472601"/>
              <a:gd name="connsiteY364" fmla="*/ 6094603 h 6858000"/>
              <a:gd name="connsiteX365" fmla="*/ 3193941 w 7472601"/>
              <a:gd name="connsiteY365" fmla="*/ 6798775 h 6858000"/>
              <a:gd name="connsiteX366" fmla="*/ 3184140 w 7472601"/>
              <a:gd name="connsiteY366" fmla="*/ 6858000 h 6858000"/>
              <a:gd name="connsiteX367" fmla="*/ 3099978 w 7472601"/>
              <a:gd name="connsiteY367" fmla="*/ 6858000 h 6858000"/>
              <a:gd name="connsiteX368" fmla="*/ 3101556 w 7472601"/>
              <a:gd name="connsiteY368" fmla="*/ 6843337 h 6858000"/>
              <a:gd name="connsiteX369" fmla="*/ 3370162 w 7472601"/>
              <a:gd name="connsiteY369" fmla="*/ 5785550 h 6858000"/>
              <a:gd name="connsiteX370" fmla="*/ 3746477 w 7472601"/>
              <a:gd name="connsiteY370" fmla="*/ 5377889 h 6858000"/>
              <a:gd name="connsiteX371" fmla="*/ 3863399 w 7472601"/>
              <a:gd name="connsiteY371" fmla="*/ 5087257 h 6858000"/>
              <a:gd name="connsiteX372" fmla="*/ 3968712 w 7472601"/>
              <a:gd name="connsiteY372" fmla="*/ 4913989 h 6858000"/>
              <a:gd name="connsiteX373" fmla="*/ 2792390 w 7472601"/>
              <a:gd name="connsiteY373" fmla="*/ 5382974 h 6858000"/>
              <a:gd name="connsiteX374" fmla="*/ 2714982 w 7472601"/>
              <a:gd name="connsiteY374" fmla="*/ 5427051 h 6858000"/>
              <a:gd name="connsiteX375" fmla="*/ 2813361 w 7472601"/>
              <a:gd name="connsiteY375" fmla="*/ 6023912 h 6858000"/>
              <a:gd name="connsiteX376" fmla="*/ 2688430 w 7472601"/>
              <a:gd name="connsiteY376" fmla="*/ 6801564 h 6858000"/>
              <a:gd name="connsiteX377" fmla="*/ 2629626 w 7472601"/>
              <a:gd name="connsiteY377" fmla="*/ 6763394 h 6858000"/>
              <a:gd name="connsiteX378" fmla="*/ 2565328 w 7472601"/>
              <a:gd name="connsiteY378" fmla="*/ 5516399 h 6858000"/>
              <a:gd name="connsiteX379" fmla="*/ 1922999 w 7472601"/>
              <a:gd name="connsiteY379" fmla="*/ 5980343 h 6858000"/>
              <a:gd name="connsiteX380" fmla="*/ 1950261 w 7472601"/>
              <a:gd name="connsiteY380" fmla="*/ 6405858 h 6858000"/>
              <a:gd name="connsiteX381" fmla="*/ 2365554 w 7472601"/>
              <a:gd name="connsiteY381" fmla="*/ 6759107 h 6858000"/>
              <a:gd name="connsiteX382" fmla="*/ 2424142 w 7472601"/>
              <a:gd name="connsiteY382" fmla="*/ 6858000 h 6858000"/>
              <a:gd name="connsiteX383" fmla="*/ 2395994 w 7472601"/>
              <a:gd name="connsiteY383" fmla="*/ 6858000 h 6858000"/>
              <a:gd name="connsiteX384" fmla="*/ 2392863 w 7472601"/>
              <a:gd name="connsiteY384" fmla="*/ 6852964 h 6858000"/>
              <a:gd name="connsiteX385" fmla="*/ 2017589 w 7472601"/>
              <a:gd name="connsiteY385" fmla="*/ 6493982 h 6858000"/>
              <a:gd name="connsiteX386" fmla="*/ 2147336 w 7472601"/>
              <a:gd name="connsiteY386" fmla="*/ 6594052 h 6858000"/>
              <a:gd name="connsiteX387" fmla="*/ 2207047 w 7472601"/>
              <a:gd name="connsiteY387" fmla="*/ 6654540 h 6858000"/>
              <a:gd name="connsiteX388" fmla="*/ 2299106 w 7472601"/>
              <a:gd name="connsiteY388" fmla="*/ 6778931 h 6858000"/>
              <a:gd name="connsiteX389" fmla="*/ 2314430 w 7472601"/>
              <a:gd name="connsiteY389" fmla="*/ 6801144 h 6858000"/>
              <a:gd name="connsiteX390" fmla="*/ 2352406 w 7472601"/>
              <a:gd name="connsiteY390" fmla="*/ 6858000 h 6858000"/>
              <a:gd name="connsiteX391" fmla="*/ 2314492 w 7472601"/>
              <a:gd name="connsiteY391" fmla="*/ 6858000 h 6858000"/>
              <a:gd name="connsiteX392" fmla="*/ 2288095 w 7472601"/>
              <a:gd name="connsiteY392" fmla="*/ 6818030 h 6858000"/>
              <a:gd name="connsiteX393" fmla="*/ 2272768 w 7472601"/>
              <a:gd name="connsiteY393" fmla="*/ 6795822 h 6858000"/>
              <a:gd name="connsiteX394" fmla="*/ 2182715 w 7472601"/>
              <a:gd name="connsiteY394" fmla="*/ 6675071 h 6858000"/>
              <a:gd name="connsiteX395" fmla="*/ 2032061 w 7472601"/>
              <a:gd name="connsiteY395" fmla="*/ 6541380 h 6858000"/>
              <a:gd name="connsiteX396" fmla="*/ 2257220 w 7472601"/>
              <a:gd name="connsiteY396" fmla="*/ 6826257 h 6858000"/>
              <a:gd name="connsiteX397" fmla="*/ 2281324 w 7472601"/>
              <a:gd name="connsiteY397" fmla="*/ 6858000 h 6858000"/>
              <a:gd name="connsiteX398" fmla="*/ 2242860 w 7472601"/>
              <a:gd name="connsiteY398" fmla="*/ 6858000 h 6858000"/>
              <a:gd name="connsiteX399" fmla="*/ 2232818 w 7472601"/>
              <a:gd name="connsiteY399" fmla="*/ 6844926 h 6858000"/>
              <a:gd name="connsiteX400" fmla="*/ 1990172 w 7472601"/>
              <a:gd name="connsiteY400" fmla="*/ 6542121 h 6858000"/>
              <a:gd name="connsiteX401" fmla="*/ 2124090 w 7472601"/>
              <a:gd name="connsiteY401" fmla="*/ 6761017 h 6858000"/>
              <a:gd name="connsiteX402" fmla="*/ 2200380 w 7472601"/>
              <a:gd name="connsiteY402" fmla="*/ 6858000 h 6858000"/>
              <a:gd name="connsiteX403" fmla="*/ 2147507 w 7472601"/>
              <a:gd name="connsiteY403" fmla="*/ 6858000 h 6858000"/>
              <a:gd name="connsiteX404" fmla="*/ 2070668 w 7472601"/>
              <a:gd name="connsiteY404" fmla="*/ 6761520 h 6858000"/>
              <a:gd name="connsiteX405" fmla="*/ 1975142 w 7472601"/>
              <a:gd name="connsiteY405" fmla="*/ 6585570 h 6858000"/>
              <a:gd name="connsiteX406" fmla="*/ 2050035 w 7472601"/>
              <a:gd name="connsiteY406" fmla="*/ 6813345 h 6858000"/>
              <a:gd name="connsiteX407" fmla="*/ 2063025 w 7472601"/>
              <a:gd name="connsiteY407" fmla="*/ 6858000 h 6858000"/>
              <a:gd name="connsiteX408" fmla="*/ 2021675 w 7472601"/>
              <a:gd name="connsiteY408" fmla="*/ 6858000 h 6858000"/>
              <a:gd name="connsiteX409" fmla="*/ 2019308 w 7472601"/>
              <a:gd name="connsiteY409" fmla="*/ 6847118 h 6858000"/>
              <a:gd name="connsiteX410" fmla="*/ 1938835 w 7472601"/>
              <a:gd name="connsiteY410" fmla="*/ 6551160 h 6858000"/>
              <a:gd name="connsiteX411" fmla="*/ 1953230 w 7472601"/>
              <a:gd name="connsiteY411" fmla="*/ 6759699 h 6858000"/>
              <a:gd name="connsiteX412" fmla="*/ 1956763 w 7472601"/>
              <a:gd name="connsiteY412" fmla="*/ 6778191 h 6858000"/>
              <a:gd name="connsiteX413" fmla="*/ 1967925 w 7472601"/>
              <a:gd name="connsiteY413" fmla="*/ 6858000 h 6858000"/>
              <a:gd name="connsiteX414" fmla="*/ 1936622 w 7472601"/>
              <a:gd name="connsiteY414" fmla="*/ 6858000 h 6858000"/>
              <a:gd name="connsiteX415" fmla="*/ 1926261 w 7472601"/>
              <a:gd name="connsiteY415" fmla="*/ 6784064 h 6858000"/>
              <a:gd name="connsiteX416" fmla="*/ 1922724 w 7472601"/>
              <a:gd name="connsiteY416" fmla="*/ 6765577 h 6858000"/>
              <a:gd name="connsiteX417" fmla="*/ 1904650 w 7472601"/>
              <a:gd name="connsiteY417" fmla="*/ 6639616 h 6858000"/>
              <a:gd name="connsiteX418" fmla="*/ 1885273 w 7472601"/>
              <a:gd name="connsiteY418" fmla="*/ 6858000 h 6858000"/>
              <a:gd name="connsiteX419" fmla="*/ 1854363 w 7472601"/>
              <a:gd name="connsiteY419" fmla="*/ 6858000 h 6858000"/>
              <a:gd name="connsiteX420" fmla="*/ 1880391 w 7472601"/>
              <a:gd name="connsiteY420" fmla="*/ 6603796 h 6858000"/>
              <a:gd name="connsiteX421" fmla="*/ 1818273 w 7472601"/>
              <a:gd name="connsiteY421" fmla="*/ 6715729 h 6858000"/>
              <a:gd name="connsiteX422" fmla="*/ 1794691 w 7472601"/>
              <a:gd name="connsiteY422" fmla="*/ 6843239 h 6858000"/>
              <a:gd name="connsiteX423" fmla="*/ 1794914 w 7472601"/>
              <a:gd name="connsiteY423" fmla="*/ 6858000 h 6858000"/>
              <a:gd name="connsiteX424" fmla="*/ 1746128 w 7472601"/>
              <a:gd name="connsiteY424" fmla="*/ 6858000 h 6858000"/>
              <a:gd name="connsiteX425" fmla="*/ 1753934 w 7472601"/>
              <a:gd name="connsiteY425" fmla="*/ 6724796 h 6858000"/>
              <a:gd name="connsiteX426" fmla="*/ 1792053 w 7472601"/>
              <a:gd name="connsiteY426" fmla="*/ 6572396 h 6858000"/>
              <a:gd name="connsiteX427" fmla="*/ 1862248 w 7472601"/>
              <a:gd name="connsiteY427" fmla="*/ 6266397 h 6858000"/>
              <a:gd name="connsiteX428" fmla="*/ 1862250 w 7472601"/>
              <a:gd name="connsiteY428" fmla="*/ 6033531 h 6858000"/>
              <a:gd name="connsiteX429" fmla="*/ 1211999 w 7472601"/>
              <a:gd name="connsiteY429" fmla="*/ 6683610 h 6858000"/>
              <a:gd name="connsiteX430" fmla="*/ 1213266 w 7472601"/>
              <a:gd name="connsiteY430" fmla="*/ 6691947 h 6858000"/>
              <a:gd name="connsiteX431" fmla="*/ 1203370 w 7472601"/>
              <a:gd name="connsiteY431" fmla="*/ 6850676 h 6858000"/>
              <a:gd name="connsiteX432" fmla="*/ 1203671 w 7472601"/>
              <a:gd name="connsiteY432" fmla="*/ 6858000 h 6858000"/>
              <a:gd name="connsiteX433" fmla="*/ 1143180 w 7472601"/>
              <a:gd name="connsiteY433" fmla="*/ 6858000 h 6858000"/>
              <a:gd name="connsiteX434" fmla="*/ 1142176 w 7472601"/>
              <a:gd name="connsiteY434" fmla="*/ 6766045 h 6858000"/>
              <a:gd name="connsiteX435" fmla="*/ 1067484 w 7472601"/>
              <a:gd name="connsiteY435" fmla="*/ 6858000 h 6858000"/>
              <a:gd name="connsiteX436" fmla="*/ 953928 w 7472601"/>
              <a:gd name="connsiteY436" fmla="*/ 6858000 h 6858000"/>
              <a:gd name="connsiteX437" fmla="*/ 959715 w 7472601"/>
              <a:gd name="connsiteY437" fmla="*/ 6850185 h 6858000"/>
              <a:gd name="connsiteX438" fmla="*/ 1483788 w 7472601"/>
              <a:gd name="connsiteY438" fmla="*/ 6259174 h 6858000"/>
              <a:gd name="connsiteX439" fmla="*/ 1100671 w 7472601"/>
              <a:gd name="connsiteY439" fmla="*/ 6252137 h 6858000"/>
              <a:gd name="connsiteX440" fmla="*/ 1090144 w 7472601"/>
              <a:gd name="connsiteY440" fmla="*/ 6256748 h 6858000"/>
              <a:gd name="connsiteX441" fmla="*/ 1095872 w 7472601"/>
              <a:gd name="connsiteY441" fmla="*/ 6271892 h 6858000"/>
              <a:gd name="connsiteX442" fmla="*/ 262785 w 7472601"/>
              <a:gd name="connsiteY442" fmla="*/ 6845450 h 6858000"/>
              <a:gd name="connsiteX443" fmla="*/ 209968 w 7472601"/>
              <a:gd name="connsiteY443" fmla="*/ 6770713 h 6858000"/>
              <a:gd name="connsiteX444" fmla="*/ 873460 w 7472601"/>
              <a:gd name="connsiteY444" fmla="*/ 6253768 h 6858000"/>
              <a:gd name="connsiteX445" fmla="*/ 192686 w 7472601"/>
              <a:gd name="connsiteY445" fmla="*/ 5849257 h 6858000"/>
              <a:gd name="connsiteX446" fmla="*/ 4696 w 7472601"/>
              <a:gd name="connsiteY446" fmla="*/ 5697668 h 6858000"/>
              <a:gd name="connsiteX447" fmla="*/ 0 w 7472601"/>
              <a:gd name="connsiteY447" fmla="*/ 5689984 h 6858000"/>
              <a:gd name="connsiteX448" fmla="*/ 0 w 7472601"/>
              <a:gd name="connsiteY448" fmla="*/ 5513472 h 6858000"/>
              <a:gd name="connsiteX449" fmla="*/ 174101 w 7472601"/>
              <a:gd name="connsiteY449" fmla="*/ 5620277 h 6858000"/>
              <a:gd name="connsiteX450" fmla="*/ 891800 w 7472601"/>
              <a:gd name="connsiteY450" fmla="*/ 6036935 h 6858000"/>
              <a:gd name="connsiteX451" fmla="*/ 1072219 w 7472601"/>
              <a:gd name="connsiteY451" fmla="*/ 6169443 h 6858000"/>
              <a:gd name="connsiteX452" fmla="*/ 1074117 w 7472601"/>
              <a:gd name="connsiteY452" fmla="*/ 6170301 h 6858000"/>
              <a:gd name="connsiteX453" fmla="*/ 1083114 w 7472601"/>
              <a:gd name="connsiteY453" fmla="*/ 6174131 h 6858000"/>
              <a:gd name="connsiteX454" fmla="*/ 1543010 w 7472601"/>
              <a:gd name="connsiteY454" fmla="*/ 6191140 h 6858000"/>
              <a:gd name="connsiteX455" fmla="*/ 1551080 w 7472601"/>
              <a:gd name="connsiteY455" fmla="*/ 6195006 h 6858000"/>
              <a:gd name="connsiteX456" fmla="*/ 2345443 w 7472601"/>
              <a:gd name="connsiteY456" fmla="*/ 5549882 h 6858000"/>
              <a:gd name="connsiteX457" fmla="*/ 1721499 w 7472601"/>
              <a:gd name="connsiteY457" fmla="*/ 5599969 h 6858000"/>
              <a:gd name="connsiteX458" fmla="*/ 767716 w 7472601"/>
              <a:gd name="connsiteY458" fmla="*/ 5472768 h 6858000"/>
              <a:gd name="connsiteX459" fmla="*/ 722147 w 7472601"/>
              <a:gd name="connsiteY459" fmla="*/ 5393091 h 6858000"/>
              <a:gd name="connsiteX460" fmla="*/ 1485552 w 7472601"/>
              <a:gd name="connsiteY460" fmla="*/ 5313202 h 6858000"/>
              <a:gd name="connsiteX461" fmla="*/ 2143004 w 7472601"/>
              <a:gd name="connsiteY461" fmla="*/ 5402420 h 6858000"/>
              <a:gd name="connsiteX462" fmla="*/ 1933391 w 7472601"/>
              <a:gd name="connsiteY462" fmla="*/ 5156971 h 6858000"/>
              <a:gd name="connsiteX463" fmla="*/ 1827118 w 7472601"/>
              <a:gd name="connsiteY463" fmla="*/ 4968410 h 6858000"/>
              <a:gd name="connsiteX464" fmla="*/ 1837349 w 7472601"/>
              <a:gd name="connsiteY464" fmla="*/ 4956357 h 6858000"/>
              <a:gd name="connsiteX465" fmla="*/ 2162835 w 7472601"/>
              <a:gd name="connsiteY465" fmla="*/ 5187853 h 6858000"/>
              <a:gd name="connsiteX466" fmla="*/ 2257167 w 7472601"/>
              <a:gd name="connsiteY466" fmla="*/ 5462123 h 6858000"/>
              <a:gd name="connsiteX467" fmla="*/ 2261598 w 7472601"/>
              <a:gd name="connsiteY467" fmla="*/ 5467998 h 6858000"/>
              <a:gd name="connsiteX468" fmla="*/ 2437177 w 7472601"/>
              <a:gd name="connsiteY468" fmla="*/ 5479608 h 6858000"/>
              <a:gd name="connsiteX469" fmla="*/ 2445247 w 7472601"/>
              <a:gd name="connsiteY469" fmla="*/ 5483476 h 6858000"/>
              <a:gd name="connsiteX470" fmla="*/ 2743626 w 7472601"/>
              <a:gd name="connsiteY470" fmla="*/ 5304819 h 6858000"/>
              <a:gd name="connsiteX471" fmla="*/ 3048102 w 7472601"/>
              <a:gd name="connsiteY471" fmla="*/ 5150595 h 6858000"/>
              <a:gd name="connsiteX472" fmla="*/ 1799414 w 7472601"/>
              <a:gd name="connsiteY472" fmla="*/ 4694732 h 6858000"/>
              <a:gd name="connsiteX473" fmla="*/ 1771735 w 7472601"/>
              <a:gd name="connsiteY473" fmla="*/ 4619929 h 6858000"/>
              <a:gd name="connsiteX474" fmla="*/ 3104273 w 7472601"/>
              <a:gd name="connsiteY474" fmla="*/ 5076159 h 6858000"/>
              <a:gd name="connsiteX475" fmla="*/ 3113245 w 7472601"/>
              <a:gd name="connsiteY475" fmla="*/ 5090705 h 6858000"/>
              <a:gd name="connsiteX476" fmla="*/ 3126294 w 7472601"/>
              <a:gd name="connsiteY476" fmla="*/ 5114400 h 6858000"/>
              <a:gd name="connsiteX477" fmla="*/ 3937433 w 7472601"/>
              <a:gd name="connsiteY477" fmla="*/ 4830473 h 6858000"/>
              <a:gd name="connsiteX478" fmla="*/ 3590475 w 7472601"/>
              <a:gd name="connsiteY478" fmla="*/ 4597974 h 6858000"/>
              <a:gd name="connsiteX479" fmla="*/ 3100264 w 7472601"/>
              <a:gd name="connsiteY479" fmla="*/ 4579845 h 6858000"/>
              <a:gd name="connsiteX480" fmla="*/ 2183576 w 7472601"/>
              <a:gd name="connsiteY480" fmla="*/ 4227150 h 6858000"/>
              <a:gd name="connsiteX481" fmla="*/ 2151029 w 7472601"/>
              <a:gd name="connsiteY481" fmla="*/ 4146947 h 6858000"/>
              <a:gd name="connsiteX482" fmla="*/ 3563434 w 7472601"/>
              <a:gd name="connsiteY482" fmla="*/ 4469115 h 6858000"/>
              <a:gd name="connsiteX483" fmla="*/ 3177952 w 7472601"/>
              <a:gd name="connsiteY483" fmla="*/ 3657386 h 6858000"/>
              <a:gd name="connsiteX484" fmla="*/ 3189263 w 7472601"/>
              <a:gd name="connsiteY484" fmla="*/ 3625726 h 6858000"/>
              <a:gd name="connsiteX485" fmla="*/ 3560912 w 7472601"/>
              <a:gd name="connsiteY485" fmla="*/ 4079863 h 6858000"/>
              <a:gd name="connsiteX486" fmla="*/ 3626636 w 7472601"/>
              <a:gd name="connsiteY486" fmla="*/ 4512230 h 6858000"/>
              <a:gd name="connsiteX487" fmla="*/ 3653088 w 7472601"/>
              <a:gd name="connsiteY487" fmla="*/ 4521417 h 6858000"/>
              <a:gd name="connsiteX488" fmla="*/ 3988128 w 7472601"/>
              <a:gd name="connsiteY488" fmla="*/ 4817267 h 6858000"/>
              <a:gd name="connsiteX489" fmla="*/ 4830582 w 7472601"/>
              <a:gd name="connsiteY489" fmla="*/ 4676000 h 6858000"/>
              <a:gd name="connsiteX490" fmla="*/ 4830100 w 7472601"/>
              <a:gd name="connsiteY490" fmla="*/ 4675554 h 6858000"/>
              <a:gd name="connsiteX491" fmla="*/ 4036318 w 7472601"/>
              <a:gd name="connsiteY491" fmla="*/ 4147013 h 6858000"/>
              <a:gd name="connsiteX492" fmla="*/ 3432098 w 7472601"/>
              <a:gd name="connsiteY492" fmla="*/ 3537312 h 6858000"/>
              <a:gd name="connsiteX493" fmla="*/ 3446761 w 7472601"/>
              <a:gd name="connsiteY493" fmla="*/ 3461278 h 6858000"/>
              <a:gd name="connsiteX494" fmla="*/ 4419733 w 7472601"/>
              <a:gd name="connsiteY494" fmla="*/ 3963555 h 6858000"/>
              <a:gd name="connsiteX495" fmla="*/ 4781371 w 7472601"/>
              <a:gd name="connsiteY495" fmla="*/ 4458604 h 6858000"/>
              <a:gd name="connsiteX496" fmla="*/ 4780440 w 7472601"/>
              <a:gd name="connsiteY496" fmla="*/ 4470290 h 6858000"/>
              <a:gd name="connsiteX497" fmla="*/ 4898954 w 7472601"/>
              <a:gd name="connsiteY497" fmla="*/ 4662092 h 6858000"/>
              <a:gd name="connsiteX498" fmla="*/ 4900699 w 7472601"/>
              <a:gd name="connsiteY498" fmla="*/ 4670867 h 6858000"/>
              <a:gd name="connsiteX499" fmla="*/ 5714511 w 7472601"/>
              <a:gd name="connsiteY499" fmla="*/ 4663483 h 6858000"/>
              <a:gd name="connsiteX500" fmla="*/ 5464793 w 7472601"/>
              <a:gd name="connsiteY500" fmla="*/ 4393556 h 6858000"/>
              <a:gd name="connsiteX501" fmla="*/ 5461897 w 7472601"/>
              <a:gd name="connsiteY501" fmla="*/ 4390879 h 6858000"/>
              <a:gd name="connsiteX502" fmla="*/ 4294126 w 7472601"/>
              <a:gd name="connsiteY502" fmla="*/ 3303048 h 6858000"/>
              <a:gd name="connsiteX503" fmla="*/ 4305321 w 7472601"/>
              <a:gd name="connsiteY503" fmla="*/ 3256953 h 6858000"/>
              <a:gd name="connsiteX504" fmla="*/ 4949299 w 7472601"/>
              <a:gd name="connsiteY504" fmla="*/ 3766336 h 6858000"/>
              <a:gd name="connsiteX505" fmla="*/ 5291452 w 7472601"/>
              <a:gd name="connsiteY505" fmla="*/ 4076801 h 6858000"/>
              <a:gd name="connsiteX506" fmla="*/ 5434998 w 7472601"/>
              <a:gd name="connsiteY506" fmla="*/ 4254100 h 6858000"/>
              <a:gd name="connsiteX507" fmla="*/ 5351015 w 7472601"/>
              <a:gd name="connsiteY507" fmla="*/ 3760989 h 6858000"/>
              <a:gd name="connsiteX508" fmla="*/ 5413780 w 7472601"/>
              <a:gd name="connsiteY508" fmla="*/ 2966265 h 6858000"/>
              <a:gd name="connsiteX509" fmla="*/ 5425627 w 7472601"/>
              <a:gd name="connsiteY509" fmla="*/ 2954192 h 6858000"/>
              <a:gd name="connsiteX510" fmla="*/ 6604735 w 7472601"/>
              <a:gd name="connsiteY510" fmla="*/ 2041381 h 6858000"/>
              <a:gd name="connsiteX511" fmla="*/ 7204487 w 7472601"/>
              <a:gd name="connsiteY511" fmla="*/ 2742112 h 6858000"/>
              <a:gd name="connsiteX512" fmla="*/ 7131592 w 7472601"/>
              <a:gd name="connsiteY512" fmla="*/ 2672096 h 6858000"/>
              <a:gd name="connsiteX513" fmla="*/ 6996344 w 7472601"/>
              <a:gd name="connsiteY513" fmla="*/ 2518310 h 6858000"/>
              <a:gd name="connsiteX514" fmla="*/ 6735495 w 7472601"/>
              <a:gd name="connsiteY514" fmla="*/ 2196890 h 6858000"/>
              <a:gd name="connsiteX515" fmla="*/ 6721901 w 7472601"/>
              <a:gd name="connsiteY515" fmla="*/ 2179274 h 6858000"/>
              <a:gd name="connsiteX516" fmla="*/ 6604735 w 7472601"/>
              <a:gd name="connsiteY516" fmla="*/ 2041381 h 6858000"/>
              <a:gd name="connsiteX517" fmla="*/ 6591670 w 7472601"/>
              <a:gd name="connsiteY517" fmla="*/ 1988277 h 6858000"/>
              <a:gd name="connsiteX518" fmla="*/ 6747349 w 7472601"/>
              <a:gd name="connsiteY518" fmla="*/ 2160069 h 6858000"/>
              <a:gd name="connsiteX519" fmla="*/ 6760943 w 7472601"/>
              <a:gd name="connsiteY519" fmla="*/ 2177686 h 6858000"/>
              <a:gd name="connsiteX520" fmla="*/ 7021065 w 7472601"/>
              <a:gd name="connsiteY520" fmla="*/ 2498102 h 6858000"/>
              <a:gd name="connsiteX521" fmla="*/ 7155223 w 7472601"/>
              <a:gd name="connsiteY521" fmla="*/ 2650386 h 6858000"/>
              <a:gd name="connsiteX522" fmla="*/ 7203167 w 7472601"/>
              <a:gd name="connsiteY522" fmla="*/ 2697288 h 6858000"/>
              <a:gd name="connsiteX523" fmla="*/ 6937703 w 7472601"/>
              <a:gd name="connsiteY523" fmla="*/ 2321981 h 6858000"/>
              <a:gd name="connsiteX524" fmla="*/ 6591670 w 7472601"/>
              <a:gd name="connsiteY524" fmla="*/ 1988277 h 6858000"/>
              <a:gd name="connsiteX525" fmla="*/ 5798671 w 7472601"/>
              <a:gd name="connsiteY525" fmla="*/ 1981601 h 6858000"/>
              <a:gd name="connsiteX526" fmla="*/ 5754709 w 7472601"/>
              <a:gd name="connsiteY526" fmla="*/ 2071454 h 6858000"/>
              <a:gd name="connsiteX527" fmla="*/ 5763044 w 7472601"/>
              <a:gd name="connsiteY527" fmla="*/ 2842206 h 6858000"/>
              <a:gd name="connsiteX528" fmla="*/ 5764974 w 7472601"/>
              <a:gd name="connsiteY528" fmla="*/ 2799609 h 6858000"/>
              <a:gd name="connsiteX529" fmla="*/ 5767665 w 7472601"/>
              <a:gd name="connsiteY529" fmla="*/ 2666409 h 6858000"/>
              <a:gd name="connsiteX530" fmla="*/ 5763055 w 7472601"/>
              <a:gd name="connsiteY530" fmla="*/ 2579705 h 6858000"/>
              <a:gd name="connsiteX531" fmla="*/ 5758079 w 7472601"/>
              <a:gd name="connsiteY531" fmla="*/ 2492508 h 6858000"/>
              <a:gd name="connsiteX532" fmla="*/ 5779325 w 7472601"/>
              <a:gd name="connsiteY532" fmla="*/ 2197069 h 6858000"/>
              <a:gd name="connsiteX533" fmla="*/ 5798671 w 7472601"/>
              <a:gd name="connsiteY533" fmla="*/ 1981601 h 6858000"/>
              <a:gd name="connsiteX534" fmla="*/ 5829202 w 7472601"/>
              <a:gd name="connsiteY534" fmla="*/ 1971679 h 6858000"/>
              <a:gd name="connsiteX535" fmla="*/ 5809558 w 7472601"/>
              <a:gd name="connsiteY535" fmla="*/ 2198043 h 6858000"/>
              <a:gd name="connsiteX536" fmla="*/ 5788653 w 7472601"/>
              <a:gd name="connsiteY536" fmla="*/ 2489430 h 6858000"/>
              <a:gd name="connsiteX537" fmla="*/ 5793439 w 7472601"/>
              <a:gd name="connsiteY537" fmla="*/ 2575235 h 6858000"/>
              <a:gd name="connsiteX538" fmla="*/ 5796837 w 7472601"/>
              <a:gd name="connsiteY538" fmla="*/ 2637633 h 6858000"/>
              <a:gd name="connsiteX539" fmla="*/ 5818614 w 7472601"/>
              <a:gd name="connsiteY539" fmla="*/ 2473055 h 6858000"/>
              <a:gd name="connsiteX540" fmla="*/ 5829202 w 7472601"/>
              <a:gd name="connsiteY540" fmla="*/ 1971679 h 6858000"/>
              <a:gd name="connsiteX541" fmla="*/ 5911389 w 7472601"/>
              <a:gd name="connsiteY541" fmla="*/ 1898371 h 6858000"/>
              <a:gd name="connsiteX542" fmla="*/ 6237627 w 7472601"/>
              <a:gd name="connsiteY542" fmla="*/ 2231921 h 6858000"/>
              <a:gd name="connsiteX543" fmla="*/ 5911389 w 7472601"/>
              <a:gd name="connsiteY543" fmla="*/ 1898371 h 6858000"/>
              <a:gd name="connsiteX544" fmla="*/ 6944437 w 7472601"/>
              <a:gd name="connsiteY544" fmla="*/ 1575402 h 6858000"/>
              <a:gd name="connsiteX545" fmla="*/ 6304730 w 7472601"/>
              <a:gd name="connsiteY545" fmla="*/ 1766654 h 6858000"/>
              <a:gd name="connsiteX546" fmla="*/ 6944437 w 7472601"/>
              <a:gd name="connsiteY546" fmla="*/ 1575402 h 6858000"/>
              <a:gd name="connsiteX547" fmla="*/ 7019523 w 7472601"/>
              <a:gd name="connsiteY547" fmla="*/ 1519450 h 6858000"/>
              <a:gd name="connsiteX548" fmla="*/ 6298091 w 7472601"/>
              <a:gd name="connsiteY548" fmla="*/ 1737122 h 6858000"/>
              <a:gd name="connsiteX549" fmla="*/ 7019523 w 7472601"/>
              <a:gd name="connsiteY549" fmla="*/ 1519450 h 6858000"/>
              <a:gd name="connsiteX550" fmla="*/ 2399523 w 7472601"/>
              <a:gd name="connsiteY550" fmla="*/ 1428234 h 6858000"/>
              <a:gd name="connsiteX551" fmla="*/ 2224982 w 7472601"/>
              <a:gd name="connsiteY551" fmla="*/ 1826201 h 6858000"/>
              <a:gd name="connsiteX552" fmla="*/ 2096099 w 7472601"/>
              <a:gd name="connsiteY552" fmla="*/ 2345900 h 6858000"/>
              <a:gd name="connsiteX553" fmla="*/ 2283317 w 7472601"/>
              <a:gd name="connsiteY553" fmla="*/ 1796925 h 6858000"/>
              <a:gd name="connsiteX554" fmla="*/ 2399523 w 7472601"/>
              <a:gd name="connsiteY554" fmla="*/ 1428234 h 6858000"/>
              <a:gd name="connsiteX555" fmla="*/ 2448558 w 7472601"/>
              <a:gd name="connsiteY555" fmla="*/ 1373435 h 6858000"/>
              <a:gd name="connsiteX556" fmla="*/ 2312521 w 7472601"/>
              <a:gd name="connsiteY556" fmla="*/ 1806140 h 6858000"/>
              <a:gd name="connsiteX557" fmla="*/ 2127533 w 7472601"/>
              <a:gd name="connsiteY557" fmla="*/ 2348380 h 6858000"/>
              <a:gd name="connsiteX558" fmla="*/ 2358080 w 7472601"/>
              <a:gd name="connsiteY558" fmla="*/ 1866134 h 6858000"/>
              <a:gd name="connsiteX559" fmla="*/ 2407436 w 7472601"/>
              <a:gd name="connsiteY559" fmla="*/ 1651070 h 6858000"/>
              <a:gd name="connsiteX560" fmla="*/ 2448558 w 7472601"/>
              <a:gd name="connsiteY560" fmla="*/ 1373435 h 6858000"/>
              <a:gd name="connsiteX561" fmla="*/ 278707 w 7472601"/>
              <a:gd name="connsiteY561" fmla="*/ 1352270 h 6858000"/>
              <a:gd name="connsiteX562" fmla="*/ 321570 w 7472601"/>
              <a:gd name="connsiteY562" fmla="*/ 1861610 h 6858000"/>
              <a:gd name="connsiteX563" fmla="*/ 294281 w 7472601"/>
              <a:gd name="connsiteY563" fmla="*/ 1440658 h 6858000"/>
              <a:gd name="connsiteX564" fmla="*/ 278707 w 7472601"/>
              <a:gd name="connsiteY564" fmla="*/ 1352270 h 6858000"/>
              <a:gd name="connsiteX565" fmla="*/ 1423821 w 7472601"/>
              <a:gd name="connsiteY565" fmla="*/ 1351958 h 6858000"/>
              <a:gd name="connsiteX566" fmla="*/ 1638521 w 7472601"/>
              <a:gd name="connsiteY566" fmla="*/ 1908470 h 6858000"/>
              <a:gd name="connsiteX567" fmla="*/ 1754199 w 7472601"/>
              <a:gd name="connsiteY567" fmla="*/ 2149284 h 6858000"/>
              <a:gd name="connsiteX568" fmla="*/ 1908359 w 7472601"/>
              <a:gd name="connsiteY568" fmla="*/ 2364988 h 6858000"/>
              <a:gd name="connsiteX569" fmla="*/ 1647661 w 7472601"/>
              <a:gd name="connsiteY569" fmla="*/ 1825945 h 6858000"/>
              <a:gd name="connsiteX570" fmla="*/ 1423821 w 7472601"/>
              <a:gd name="connsiteY570" fmla="*/ 1351958 h 6858000"/>
              <a:gd name="connsiteX571" fmla="*/ 1431890 w 7472601"/>
              <a:gd name="connsiteY571" fmla="*/ 1306475 h 6858000"/>
              <a:gd name="connsiteX572" fmla="*/ 1507597 w 7472601"/>
              <a:gd name="connsiteY572" fmla="*/ 1446132 h 6858000"/>
              <a:gd name="connsiteX573" fmla="*/ 1674586 w 7472601"/>
              <a:gd name="connsiteY573" fmla="*/ 1813832 h 6858000"/>
              <a:gd name="connsiteX574" fmla="*/ 1815950 w 7472601"/>
              <a:gd name="connsiteY574" fmla="*/ 2128564 h 6858000"/>
              <a:gd name="connsiteX575" fmla="*/ 1984242 w 7472601"/>
              <a:gd name="connsiteY575" fmla="*/ 2430829 h 6858000"/>
              <a:gd name="connsiteX576" fmla="*/ 2014023 w 7472601"/>
              <a:gd name="connsiteY576" fmla="*/ 2450995 h 6858000"/>
              <a:gd name="connsiteX577" fmla="*/ 1747337 w 7472601"/>
              <a:gd name="connsiteY577" fmla="*/ 1855264 h 6858000"/>
              <a:gd name="connsiteX578" fmla="*/ 1533749 w 7472601"/>
              <a:gd name="connsiteY578" fmla="*/ 1478656 h 6858000"/>
              <a:gd name="connsiteX579" fmla="*/ 1431890 w 7472601"/>
              <a:gd name="connsiteY579" fmla="*/ 1306475 h 6858000"/>
              <a:gd name="connsiteX580" fmla="*/ 5052692 w 7472601"/>
              <a:gd name="connsiteY580" fmla="*/ 1292994 h 6858000"/>
              <a:gd name="connsiteX581" fmla="*/ 5200661 w 7472601"/>
              <a:gd name="connsiteY581" fmla="*/ 1635186 h 6858000"/>
              <a:gd name="connsiteX582" fmla="*/ 5297138 w 7472601"/>
              <a:gd name="connsiteY582" fmla="*/ 1906351 h 6858000"/>
              <a:gd name="connsiteX583" fmla="*/ 5052692 w 7472601"/>
              <a:gd name="connsiteY583" fmla="*/ 1292994 h 6858000"/>
              <a:gd name="connsiteX584" fmla="*/ 5009948 w 7472601"/>
              <a:gd name="connsiteY584" fmla="*/ 1273619 h 6858000"/>
              <a:gd name="connsiteX585" fmla="*/ 5121777 w 7472601"/>
              <a:gd name="connsiteY585" fmla="*/ 1654213 h 6858000"/>
              <a:gd name="connsiteX586" fmla="*/ 5293545 w 7472601"/>
              <a:gd name="connsiteY586" fmla="*/ 2072247 h 6858000"/>
              <a:gd name="connsiteX587" fmla="*/ 5294042 w 7472601"/>
              <a:gd name="connsiteY587" fmla="*/ 2065019 h 6858000"/>
              <a:gd name="connsiteX588" fmla="*/ 5171936 w 7472601"/>
              <a:gd name="connsiteY588" fmla="*/ 1647613 h 6858000"/>
              <a:gd name="connsiteX589" fmla="*/ 5009948 w 7472601"/>
              <a:gd name="connsiteY589" fmla="*/ 1273619 h 6858000"/>
              <a:gd name="connsiteX590" fmla="*/ 655236 w 7472601"/>
              <a:gd name="connsiteY590" fmla="*/ 1268632 h 6858000"/>
              <a:gd name="connsiteX591" fmla="*/ 839521 w 7472601"/>
              <a:gd name="connsiteY591" fmla="*/ 1685315 h 6858000"/>
              <a:gd name="connsiteX592" fmla="*/ 1109416 w 7472601"/>
              <a:gd name="connsiteY592" fmla="*/ 2061663 h 6858000"/>
              <a:gd name="connsiteX593" fmla="*/ 1298300 w 7472601"/>
              <a:gd name="connsiteY593" fmla="*/ 2247742 h 6858000"/>
              <a:gd name="connsiteX594" fmla="*/ 1125871 w 7472601"/>
              <a:gd name="connsiteY594" fmla="*/ 1989513 h 6858000"/>
              <a:gd name="connsiteX595" fmla="*/ 981574 w 7472601"/>
              <a:gd name="connsiteY595" fmla="*/ 1783157 h 6858000"/>
              <a:gd name="connsiteX596" fmla="*/ 922198 w 7472601"/>
              <a:gd name="connsiteY596" fmla="*/ 1677437 h 6858000"/>
              <a:gd name="connsiteX597" fmla="*/ 869293 w 7472601"/>
              <a:gd name="connsiteY597" fmla="*/ 1583214 h 6858000"/>
              <a:gd name="connsiteX598" fmla="*/ 751431 w 7472601"/>
              <a:gd name="connsiteY598" fmla="*/ 1405731 h 6858000"/>
              <a:gd name="connsiteX599" fmla="*/ 655236 w 7472601"/>
              <a:gd name="connsiteY599" fmla="*/ 1268632 h 6858000"/>
              <a:gd name="connsiteX600" fmla="*/ 6516292 w 7472601"/>
              <a:gd name="connsiteY600" fmla="*/ 1263064 h 6858000"/>
              <a:gd name="connsiteX601" fmla="*/ 5736320 w 7472601"/>
              <a:gd name="connsiteY601" fmla="*/ 1501803 h 6858000"/>
              <a:gd name="connsiteX602" fmla="*/ 6516292 w 7472601"/>
              <a:gd name="connsiteY602" fmla="*/ 1263064 h 6858000"/>
              <a:gd name="connsiteX603" fmla="*/ 291466 w 7472601"/>
              <a:gd name="connsiteY603" fmla="*/ 1250369 h 6858000"/>
              <a:gd name="connsiteX604" fmla="*/ 323180 w 7472601"/>
              <a:gd name="connsiteY604" fmla="*/ 1435283 h 6858000"/>
              <a:gd name="connsiteX605" fmla="*/ 349381 w 7472601"/>
              <a:gd name="connsiteY605" fmla="*/ 1875041 h 6858000"/>
              <a:gd name="connsiteX606" fmla="*/ 374363 w 7472601"/>
              <a:gd name="connsiteY606" fmla="*/ 1506494 h 6858000"/>
              <a:gd name="connsiteX607" fmla="*/ 302168 w 7472601"/>
              <a:gd name="connsiteY607" fmla="*/ 1274495 h 6858000"/>
              <a:gd name="connsiteX608" fmla="*/ 291466 w 7472601"/>
              <a:gd name="connsiteY608" fmla="*/ 1250369 h 6858000"/>
              <a:gd name="connsiteX609" fmla="*/ 678222 w 7472601"/>
              <a:gd name="connsiteY609" fmla="*/ 1248670 h 6858000"/>
              <a:gd name="connsiteX610" fmla="*/ 775536 w 7472601"/>
              <a:gd name="connsiteY610" fmla="*/ 1388015 h 6858000"/>
              <a:gd name="connsiteX611" fmla="*/ 894529 w 7472601"/>
              <a:gd name="connsiteY611" fmla="*/ 1567739 h 6858000"/>
              <a:gd name="connsiteX612" fmla="*/ 948000 w 7472601"/>
              <a:gd name="connsiteY612" fmla="*/ 1663088 h 6858000"/>
              <a:gd name="connsiteX613" fmla="*/ 1006812 w 7472601"/>
              <a:gd name="connsiteY613" fmla="*/ 1767683 h 6858000"/>
              <a:gd name="connsiteX614" fmla="*/ 1149133 w 7472601"/>
              <a:gd name="connsiteY614" fmla="*/ 1971513 h 6858000"/>
              <a:gd name="connsiteX615" fmla="*/ 1333952 w 7472601"/>
              <a:gd name="connsiteY615" fmla="*/ 2251620 h 6858000"/>
              <a:gd name="connsiteX616" fmla="*/ 1337329 w 7472601"/>
              <a:gd name="connsiteY616" fmla="*/ 2258350 h 6858000"/>
              <a:gd name="connsiteX617" fmla="*/ 1014726 w 7472601"/>
              <a:gd name="connsiteY617" fmla="*/ 1615556 h 6858000"/>
              <a:gd name="connsiteX618" fmla="*/ 678222 w 7472601"/>
              <a:gd name="connsiteY618" fmla="*/ 1248670 h 6858000"/>
              <a:gd name="connsiteX619" fmla="*/ 6691602 w 7472601"/>
              <a:gd name="connsiteY619" fmla="*/ 1140573 h 6858000"/>
              <a:gd name="connsiteX620" fmla="*/ 6571100 w 7472601"/>
              <a:gd name="connsiteY620" fmla="*/ 1183662 h 6858000"/>
              <a:gd name="connsiteX621" fmla="*/ 6241687 w 7472601"/>
              <a:gd name="connsiteY621" fmla="*/ 1257600 h 6858000"/>
              <a:gd name="connsiteX622" fmla="*/ 5693009 w 7472601"/>
              <a:gd name="connsiteY622" fmla="*/ 1478256 h 6858000"/>
              <a:gd name="connsiteX623" fmla="*/ 6548420 w 7472601"/>
              <a:gd name="connsiteY623" fmla="*/ 1214599 h 6858000"/>
              <a:gd name="connsiteX624" fmla="*/ 6605473 w 7472601"/>
              <a:gd name="connsiteY624" fmla="*/ 1184686 h 6858000"/>
              <a:gd name="connsiteX625" fmla="*/ 6691602 w 7472601"/>
              <a:gd name="connsiteY625" fmla="*/ 1140573 h 6858000"/>
              <a:gd name="connsiteX626" fmla="*/ 4002475 w 7472601"/>
              <a:gd name="connsiteY626" fmla="*/ 1037802 h 6858000"/>
              <a:gd name="connsiteX627" fmla="*/ 4000324 w 7472601"/>
              <a:gd name="connsiteY627" fmla="*/ 1039362 h 6858000"/>
              <a:gd name="connsiteX628" fmla="*/ 4002862 w 7472601"/>
              <a:gd name="connsiteY628" fmla="*/ 1042866 h 6858000"/>
              <a:gd name="connsiteX629" fmla="*/ 4002475 w 7472601"/>
              <a:gd name="connsiteY629" fmla="*/ 1037802 h 6858000"/>
              <a:gd name="connsiteX630" fmla="*/ 506322 w 7472601"/>
              <a:gd name="connsiteY630" fmla="*/ 1020997 h 6858000"/>
              <a:gd name="connsiteX631" fmla="*/ 533068 w 7472601"/>
              <a:gd name="connsiteY631" fmla="*/ 1029409 h 6858000"/>
              <a:gd name="connsiteX632" fmla="*/ 1232525 w 7472601"/>
              <a:gd name="connsiteY632" fmla="*/ 1804675 h 6858000"/>
              <a:gd name="connsiteX633" fmla="*/ 1388858 w 7472601"/>
              <a:gd name="connsiteY633" fmla="*/ 2368011 h 6858000"/>
              <a:gd name="connsiteX634" fmla="*/ 1384098 w 7472601"/>
              <a:gd name="connsiteY634" fmla="*/ 2378125 h 6858000"/>
              <a:gd name="connsiteX635" fmla="*/ 1425393 w 7472601"/>
              <a:gd name="connsiteY635" fmla="*/ 2589124 h 6858000"/>
              <a:gd name="connsiteX636" fmla="*/ 1424001 w 7472601"/>
              <a:gd name="connsiteY636" fmla="*/ 2597541 h 6858000"/>
              <a:gd name="connsiteX637" fmla="*/ 2152729 w 7472601"/>
              <a:gd name="connsiteY637" fmla="*/ 2864487 h 6858000"/>
              <a:gd name="connsiteX638" fmla="*/ 2020609 w 7472601"/>
              <a:gd name="connsiteY638" fmla="*/ 2539671 h 6858000"/>
              <a:gd name="connsiteX639" fmla="*/ 2018920 w 7472601"/>
              <a:gd name="connsiteY639" fmla="*/ 2536309 h 6858000"/>
              <a:gd name="connsiteX640" fmla="*/ 1342441 w 7472601"/>
              <a:gd name="connsiteY640" fmla="*/ 1173017 h 6858000"/>
              <a:gd name="connsiteX641" fmla="*/ 1367925 w 7472601"/>
              <a:gd name="connsiteY641" fmla="*/ 1135648 h 6858000"/>
              <a:gd name="connsiteX642" fmla="*/ 1771401 w 7472601"/>
              <a:gd name="connsiteY642" fmla="*/ 1806673 h 6858000"/>
              <a:gd name="connsiteX643" fmla="*/ 1972385 w 7472601"/>
              <a:gd name="connsiteY643" fmla="*/ 2198735 h 6858000"/>
              <a:gd name="connsiteX644" fmla="*/ 2040892 w 7472601"/>
              <a:gd name="connsiteY644" fmla="*/ 2405205 h 6858000"/>
              <a:gd name="connsiteX645" fmla="*/ 2131689 w 7472601"/>
              <a:gd name="connsiteY645" fmla="*/ 1936926 h 6858000"/>
              <a:gd name="connsiteX646" fmla="*/ 2454820 w 7472601"/>
              <a:gd name="connsiteY646" fmla="*/ 1248808 h 6858000"/>
              <a:gd name="connsiteX647" fmla="*/ 2492512 w 7472601"/>
              <a:gd name="connsiteY647" fmla="*/ 1302920 h 6858000"/>
              <a:gd name="connsiteX648" fmla="*/ 2081216 w 7472601"/>
              <a:gd name="connsiteY648" fmla="*/ 2527513 h 6858000"/>
              <a:gd name="connsiteX649" fmla="*/ 2081211 w 7472601"/>
              <a:gd name="connsiteY649" fmla="*/ 2528916 h 6858000"/>
              <a:gd name="connsiteX650" fmla="*/ 2199067 w 7472601"/>
              <a:gd name="connsiteY650" fmla="*/ 2884061 h 6858000"/>
              <a:gd name="connsiteX651" fmla="*/ 3192586 w 7472601"/>
              <a:gd name="connsiteY651" fmla="*/ 3411496 h 6858000"/>
              <a:gd name="connsiteX652" fmla="*/ 3182620 w 7472601"/>
              <a:gd name="connsiteY652" fmla="*/ 3483279 h 6858000"/>
              <a:gd name="connsiteX653" fmla="*/ 2435119 w 7472601"/>
              <a:gd name="connsiteY653" fmla="*/ 3080173 h 6858000"/>
              <a:gd name="connsiteX654" fmla="*/ 2410152 w 7472601"/>
              <a:gd name="connsiteY654" fmla="*/ 3063751 h 6858000"/>
              <a:gd name="connsiteX655" fmla="*/ 2408099 w 7472601"/>
              <a:gd name="connsiteY655" fmla="*/ 3064403 h 6858000"/>
              <a:gd name="connsiteX656" fmla="*/ 2407218 w 7472601"/>
              <a:gd name="connsiteY656" fmla="*/ 3070324 h 6858000"/>
              <a:gd name="connsiteX657" fmla="*/ 2380138 w 7472601"/>
              <a:gd name="connsiteY657" fmla="*/ 3099341 h 6858000"/>
              <a:gd name="connsiteX658" fmla="*/ 1765923 w 7472601"/>
              <a:gd name="connsiteY658" fmla="*/ 3581043 h 6858000"/>
              <a:gd name="connsiteX659" fmla="*/ 1702258 w 7472601"/>
              <a:gd name="connsiteY659" fmla="*/ 3612286 h 6858000"/>
              <a:gd name="connsiteX660" fmla="*/ 1538370 w 7472601"/>
              <a:gd name="connsiteY660" fmla="*/ 3811804 h 6858000"/>
              <a:gd name="connsiteX661" fmla="*/ 542867 w 7472601"/>
              <a:gd name="connsiteY661" fmla="*/ 4944092 h 6858000"/>
              <a:gd name="connsiteX662" fmla="*/ 515800 w 7472601"/>
              <a:gd name="connsiteY662" fmla="*/ 4862180 h 6858000"/>
              <a:gd name="connsiteX663" fmla="*/ 909145 w 7472601"/>
              <a:gd name="connsiteY663" fmla="*/ 4199225 h 6858000"/>
              <a:gd name="connsiteX664" fmla="*/ 1214067 w 7472601"/>
              <a:gd name="connsiteY664" fmla="*/ 3908561 h 6858000"/>
              <a:gd name="connsiteX665" fmla="*/ 640967 w 7472601"/>
              <a:gd name="connsiteY665" fmla="*/ 4105601 h 6858000"/>
              <a:gd name="connsiteX666" fmla="*/ 112563 w 7472601"/>
              <a:gd name="connsiteY666" fmla="*/ 4396952 h 6858000"/>
              <a:gd name="connsiteX667" fmla="*/ 0 w 7472601"/>
              <a:gd name="connsiteY667" fmla="*/ 4466006 h 6858000"/>
              <a:gd name="connsiteX668" fmla="*/ 0 w 7472601"/>
              <a:gd name="connsiteY668" fmla="*/ 4233763 h 6858000"/>
              <a:gd name="connsiteX669" fmla="*/ 36881 w 7472601"/>
              <a:gd name="connsiteY669" fmla="*/ 4200118 h 6858000"/>
              <a:gd name="connsiteX670" fmla="*/ 910534 w 7472601"/>
              <a:gd name="connsiteY670" fmla="*/ 3629753 h 6858000"/>
              <a:gd name="connsiteX671" fmla="*/ 1578717 w 7472601"/>
              <a:gd name="connsiteY671" fmla="*/ 3575982 h 6858000"/>
              <a:gd name="connsiteX672" fmla="*/ 2338780 w 7472601"/>
              <a:gd name="connsiteY672" fmla="*/ 3033725 h 6858000"/>
              <a:gd name="connsiteX673" fmla="*/ 1807991 w 7472601"/>
              <a:gd name="connsiteY673" fmla="*/ 2807184 h 6858000"/>
              <a:gd name="connsiteX674" fmla="*/ 1416358 w 7472601"/>
              <a:gd name="connsiteY674" fmla="*/ 3112571 h 6858000"/>
              <a:gd name="connsiteX675" fmla="*/ 939066 w 7472601"/>
              <a:gd name="connsiteY675" fmla="*/ 3378798 h 6858000"/>
              <a:gd name="connsiteX676" fmla="*/ 115099 w 7472601"/>
              <a:gd name="connsiteY676" fmla="*/ 3607650 h 6858000"/>
              <a:gd name="connsiteX677" fmla="*/ 97284 w 7472601"/>
              <a:gd name="connsiteY677" fmla="*/ 3520393 h 6858000"/>
              <a:gd name="connsiteX678" fmla="*/ 922050 w 7472601"/>
              <a:gd name="connsiteY678" fmla="*/ 3074867 h 6858000"/>
              <a:gd name="connsiteX679" fmla="*/ 1405265 w 7472601"/>
              <a:gd name="connsiteY679" fmla="*/ 3016319 h 6858000"/>
              <a:gd name="connsiteX680" fmla="*/ 1407512 w 7472601"/>
              <a:gd name="connsiteY680" fmla="*/ 3018001 h 6858000"/>
              <a:gd name="connsiteX681" fmla="*/ 1726266 w 7472601"/>
              <a:gd name="connsiteY681" fmla="*/ 2777274 h 6858000"/>
              <a:gd name="connsiteX682" fmla="*/ 625390 w 7472601"/>
              <a:gd name="connsiteY682" fmla="*/ 2514541 h 6858000"/>
              <a:gd name="connsiteX683" fmla="*/ 619799 w 7472601"/>
              <a:gd name="connsiteY683" fmla="*/ 2527180 h 6858000"/>
              <a:gd name="connsiteX684" fmla="*/ 310030 w 7472601"/>
              <a:gd name="connsiteY684" fmla="*/ 2771818 h 6858000"/>
              <a:gd name="connsiteX685" fmla="*/ 173877 w 7472601"/>
              <a:gd name="connsiteY685" fmla="*/ 2937056 h 6858000"/>
              <a:gd name="connsiteX686" fmla="*/ 77889 w 7472601"/>
              <a:gd name="connsiteY686" fmla="*/ 3138440 h 6858000"/>
              <a:gd name="connsiteX687" fmla="*/ 0 w 7472601"/>
              <a:gd name="connsiteY687" fmla="*/ 3271395 h 6858000"/>
              <a:gd name="connsiteX688" fmla="*/ 0 w 7472601"/>
              <a:gd name="connsiteY688" fmla="*/ 3153002 h 6858000"/>
              <a:gd name="connsiteX689" fmla="*/ 2386 w 7472601"/>
              <a:gd name="connsiteY689" fmla="*/ 3149203 h 6858000"/>
              <a:gd name="connsiteX690" fmla="*/ 89753 w 7472601"/>
              <a:gd name="connsiteY690" fmla="*/ 2987702 h 6858000"/>
              <a:gd name="connsiteX691" fmla="*/ 76869 w 7472601"/>
              <a:gd name="connsiteY691" fmla="*/ 3005404 h 6858000"/>
              <a:gd name="connsiteX692" fmla="*/ 32049 w 7472601"/>
              <a:gd name="connsiteY692" fmla="*/ 3065814 h 6858000"/>
              <a:gd name="connsiteX693" fmla="*/ 0 w 7472601"/>
              <a:gd name="connsiteY693" fmla="*/ 3108744 h 6858000"/>
              <a:gd name="connsiteX694" fmla="*/ 0 w 7472601"/>
              <a:gd name="connsiteY694" fmla="*/ 3058059 h 6858000"/>
              <a:gd name="connsiteX695" fmla="*/ 7610 w 7472601"/>
              <a:gd name="connsiteY695" fmla="*/ 3047889 h 6858000"/>
              <a:gd name="connsiteX696" fmla="*/ 52419 w 7472601"/>
              <a:gd name="connsiteY696" fmla="*/ 2987479 h 6858000"/>
              <a:gd name="connsiteX697" fmla="*/ 59142 w 7472601"/>
              <a:gd name="connsiteY697" fmla="*/ 2978488 h 6858000"/>
              <a:gd name="connsiteX698" fmla="*/ 0 w 7472601"/>
              <a:gd name="connsiteY698" fmla="*/ 3015334 h 6858000"/>
              <a:gd name="connsiteX699" fmla="*/ 0 w 7472601"/>
              <a:gd name="connsiteY699" fmla="*/ 2914286 h 6858000"/>
              <a:gd name="connsiteX700" fmla="*/ 36383 w 7472601"/>
              <a:gd name="connsiteY700" fmla="*/ 2901128 h 6858000"/>
              <a:gd name="connsiteX701" fmla="*/ 156329 w 7472601"/>
              <a:gd name="connsiteY701" fmla="*/ 2840533 h 6858000"/>
              <a:gd name="connsiteX702" fmla="*/ 358355 w 7472601"/>
              <a:gd name="connsiteY702" fmla="*/ 2620471 h 6858000"/>
              <a:gd name="connsiteX703" fmla="*/ 510577 w 7472601"/>
              <a:gd name="connsiteY703" fmla="*/ 2501244 h 6858000"/>
              <a:gd name="connsiteX704" fmla="*/ 211967 w 7472601"/>
              <a:gd name="connsiteY704" fmla="*/ 2479171 h 6858000"/>
              <a:gd name="connsiteX705" fmla="*/ 0 w 7472601"/>
              <a:gd name="connsiteY705" fmla="*/ 2476398 h 6858000"/>
              <a:gd name="connsiteX706" fmla="*/ 0 w 7472601"/>
              <a:gd name="connsiteY706" fmla="*/ 2389189 h 6858000"/>
              <a:gd name="connsiteX707" fmla="*/ 103062 w 7472601"/>
              <a:gd name="connsiteY707" fmla="*/ 2389518 h 6858000"/>
              <a:gd name="connsiteX708" fmla="*/ 510734 w 7472601"/>
              <a:gd name="connsiteY708" fmla="*/ 2416201 h 6858000"/>
              <a:gd name="connsiteX709" fmla="*/ 279257 w 7472601"/>
              <a:gd name="connsiteY709" fmla="*/ 2092102 h 6858000"/>
              <a:gd name="connsiteX710" fmla="*/ 65265 w 7472601"/>
              <a:gd name="connsiteY710" fmla="*/ 2006049 h 6858000"/>
              <a:gd name="connsiteX711" fmla="*/ 0 w 7472601"/>
              <a:gd name="connsiteY711" fmla="*/ 1982532 h 6858000"/>
              <a:gd name="connsiteX712" fmla="*/ 0 w 7472601"/>
              <a:gd name="connsiteY712" fmla="*/ 1912789 h 6858000"/>
              <a:gd name="connsiteX713" fmla="*/ 97460 w 7472601"/>
              <a:gd name="connsiteY713" fmla="*/ 1953725 h 6858000"/>
              <a:gd name="connsiteX714" fmla="*/ 221272 w 7472601"/>
              <a:gd name="connsiteY714" fmla="*/ 1980766 h 6858000"/>
              <a:gd name="connsiteX715" fmla="*/ 116765 w 7472601"/>
              <a:gd name="connsiteY715" fmla="*/ 1911033 h 6858000"/>
              <a:gd name="connsiteX716" fmla="*/ 16405 w 7472601"/>
              <a:gd name="connsiteY716" fmla="*/ 1803412 h 6858000"/>
              <a:gd name="connsiteX717" fmla="*/ 0 w 7472601"/>
              <a:gd name="connsiteY717" fmla="*/ 1784777 h 6858000"/>
              <a:gd name="connsiteX718" fmla="*/ 0 w 7472601"/>
              <a:gd name="connsiteY718" fmla="*/ 1740082 h 6858000"/>
              <a:gd name="connsiteX719" fmla="*/ 39394 w 7472601"/>
              <a:gd name="connsiteY719" fmla="*/ 1784856 h 6858000"/>
              <a:gd name="connsiteX720" fmla="*/ 135813 w 7472601"/>
              <a:gd name="connsiteY720" fmla="*/ 1888838 h 6858000"/>
              <a:gd name="connsiteX721" fmla="*/ 242575 w 7472601"/>
              <a:gd name="connsiteY721" fmla="*/ 1958841 h 6858000"/>
              <a:gd name="connsiteX722" fmla="*/ 82197 w 7472601"/>
              <a:gd name="connsiteY722" fmla="*/ 1754826 h 6858000"/>
              <a:gd name="connsiteX723" fmla="*/ 0 w 7472601"/>
              <a:gd name="connsiteY723" fmla="*/ 1679650 h 6858000"/>
              <a:gd name="connsiteX724" fmla="*/ 0 w 7472601"/>
              <a:gd name="connsiteY724" fmla="*/ 1602463 h 6858000"/>
              <a:gd name="connsiteX725" fmla="*/ 84689 w 7472601"/>
              <a:gd name="connsiteY725" fmla="*/ 1677442 h 6858000"/>
              <a:gd name="connsiteX726" fmla="*/ 298437 w 7472601"/>
              <a:gd name="connsiteY726" fmla="*/ 1968019 h 6858000"/>
              <a:gd name="connsiteX727" fmla="*/ 227269 w 7472601"/>
              <a:gd name="connsiteY727" fmla="*/ 1114064 h 6858000"/>
              <a:gd name="connsiteX728" fmla="*/ 248003 w 7472601"/>
              <a:gd name="connsiteY728" fmla="*/ 1089613 h 6858000"/>
              <a:gd name="connsiteX729" fmla="*/ 427020 w 7472601"/>
              <a:gd name="connsiteY729" fmla="*/ 1619803 h 6858000"/>
              <a:gd name="connsiteX730" fmla="*/ 340345 w 7472601"/>
              <a:gd name="connsiteY730" fmla="*/ 2027739 h 6858000"/>
              <a:gd name="connsiteX731" fmla="*/ 360865 w 7472601"/>
              <a:gd name="connsiteY731" fmla="*/ 2044827 h 6858000"/>
              <a:gd name="connsiteX732" fmla="*/ 560414 w 7472601"/>
              <a:gd name="connsiteY732" fmla="*/ 2421457 h 6858000"/>
              <a:gd name="connsiteX733" fmla="*/ 1359703 w 7472601"/>
              <a:gd name="connsiteY733" fmla="*/ 2578554 h 6858000"/>
              <a:gd name="connsiteX734" fmla="*/ 1359422 w 7472601"/>
              <a:gd name="connsiteY734" fmla="*/ 2577994 h 6858000"/>
              <a:gd name="connsiteX735" fmla="*/ 828701 w 7472601"/>
              <a:gd name="connsiteY735" fmla="*/ 1839520 h 6858000"/>
              <a:gd name="connsiteX736" fmla="*/ 494427 w 7472601"/>
              <a:gd name="connsiteY736" fmla="*/ 1092333 h 6858000"/>
              <a:gd name="connsiteX737" fmla="*/ 506322 w 7472601"/>
              <a:gd name="connsiteY737" fmla="*/ 1020997 h 6858000"/>
              <a:gd name="connsiteX738" fmla="*/ 4570198 w 7472601"/>
              <a:gd name="connsiteY738" fmla="*/ 978081 h 6858000"/>
              <a:gd name="connsiteX739" fmla="*/ 4523691 w 7472601"/>
              <a:gd name="connsiteY739" fmla="*/ 1127776 h 6858000"/>
              <a:gd name="connsiteX740" fmla="*/ 4509875 w 7472601"/>
              <a:gd name="connsiteY740" fmla="*/ 1167552 h 6858000"/>
              <a:gd name="connsiteX741" fmla="*/ 4478168 w 7472601"/>
              <a:gd name="connsiteY741" fmla="*/ 1260735 h 6858000"/>
              <a:gd name="connsiteX742" fmla="*/ 4409309 w 7472601"/>
              <a:gd name="connsiteY742" fmla="*/ 1666996 h 6858000"/>
              <a:gd name="connsiteX743" fmla="*/ 4370031 w 7472601"/>
              <a:gd name="connsiteY743" fmla="*/ 1955666 h 6858000"/>
              <a:gd name="connsiteX744" fmla="*/ 4570198 w 7472601"/>
              <a:gd name="connsiteY744" fmla="*/ 978081 h 6858000"/>
              <a:gd name="connsiteX745" fmla="*/ 4557898 w 7472601"/>
              <a:gd name="connsiteY745" fmla="*/ 900011 h 6858000"/>
              <a:gd name="connsiteX746" fmla="*/ 4344840 w 7472601"/>
              <a:gd name="connsiteY746" fmla="*/ 1922038 h 6858000"/>
              <a:gd name="connsiteX747" fmla="*/ 4378710 w 7472601"/>
              <a:gd name="connsiteY747" fmla="*/ 1665516 h 6858000"/>
              <a:gd name="connsiteX748" fmla="*/ 4448798 w 7472601"/>
              <a:gd name="connsiteY748" fmla="*/ 1253024 h 6858000"/>
              <a:gd name="connsiteX749" fmla="*/ 4480315 w 7472601"/>
              <a:gd name="connsiteY749" fmla="*/ 1158454 h 6858000"/>
              <a:gd name="connsiteX750" fmla="*/ 4494133 w 7472601"/>
              <a:gd name="connsiteY750" fmla="*/ 1118676 h 6858000"/>
              <a:gd name="connsiteX751" fmla="*/ 4557898 w 7472601"/>
              <a:gd name="connsiteY751" fmla="*/ 900011 h 6858000"/>
              <a:gd name="connsiteX752" fmla="*/ 5870151 w 7472601"/>
              <a:gd name="connsiteY752" fmla="*/ 898890 h 6858000"/>
              <a:gd name="connsiteX753" fmla="*/ 5861335 w 7472601"/>
              <a:gd name="connsiteY753" fmla="*/ 899177 h 6858000"/>
              <a:gd name="connsiteX754" fmla="*/ 5843702 w 7472601"/>
              <a:gd name="connsiteY754" fmla="*/ 899748 h 6858000"/>
              <a:gd name="connsiteX755" fmla="*/ 5651107 w 7472601"/>
              <a:gd name="connsiteY755" fmla="*/ 920306 h 6858000"/>
              <a:gd name="connsiteX756" fmla="*/ 5459407 w 7472601"/>
              <a:gd name="connsiteY756" fmla="*/ 940975 h 6858000"/>
              <a:gd name="connsiteX757" fmla="*/ 5374846 w 7472601"/>
              <a:gd name="connsiteY757" fmla="*/ 941988 h 6858000"/>
              <a:gd name="connsiteX758" fmla="*/ 5256105 w 7472601"/>
              <a:gd name="connsiteY758" fmla="*/ 945632 h 6858000"/>
              <a:gd name="connsiteX759" fmla="*/ 5107071 w 7472601"/>
              <a:gd name="connsiteY759" fmla="*/ 969720 h 6858000"/>
              <a:gd name="connsiteX760" fmla="*/ 4998681 w 7472601"/>
              <a:gd name="connsiteY760" fmla="*/ 988771 h 6858000"/>
              <a:gd name="connsiteX761" fmla="*/ 5870151 w 7472601"/>
              <a:gd name="connsiteY761" fmla="*/ 898890 h 6858000"/>
              <a:gd name="connsiteX762" fmla="*/ 5504425 w 7472601"/>
              <a:gd name="connsiteY762" fmla="*/ 848067 h 6858000"/>
              <a:gd name="connsiteX763" fmla="*/ 4968849 w 7472601"/>
              <a:gd name="connsiteY763" fmla="*/ 962318 h 6858000"/>
              <a:gd name="connsiteX764" fmla="*/ 5104039 w 7472601"/>
              <a:gd name="connsiteY764" fmla="*/ 940634 h 6858000"/>
              <a:gd name="connsiteX765" fmla="*/ 5256311 w 7472601"/>
              <a:gd name="connsiteY765" fmla="*/ 916490 h 6858000"/>
              <a:gd name="connsiteX766" fmla="*/ 5377381 w 7472601"/>
              <a:gd name="connsiteY766" fmla="*/ 912671 h 6858000"/>
              <a:gd name="connsiteX767" fmla="*/ 5460148 w 7472601"/>
              <a:gd name="connsiteY767" fmla="*/ 911442 h 6858000"/>
              <a:gd name="connsiteX768" fmla="*/ 5648971 w 7472601"/>
              <a:gd name="connsiteY768" fmla="*/ 891331 h 6858000"/>
              <a:gd name="connsiteX769" fmla="*/ 5844807 w 7472601"/>
              <a:gd name="connsiteY769" fmla="*/ 870718 h 6858000"/>
              <a:gd name="connsiteX770" fmla="*/ 5862975 w 7472601"/>
              <a:gd name="connsiteY770" fmla="*/ 869756 h 6858000"/>
              <a:gd name="connsiteX771" fmla="*/ 5920887 w 7472601"/>
              <a:gd name="connsiteY771" fmla="*/ 865929 h 6858000"/>
              <a:gd name="connsiteX772" fmla="*/ 5504425 w 7472601"/>
              <a:gd name="connsiteY772" fmla="*/ 848067 h 6858000"/>
              <a:gd name="connsiteX773" fmla="*/ 3607114 w 7472601"/>
              <a:gd name="connsiteY773" fmla="*/ 467441 h 6858000"/>
              <a:gd name="connsiteX774" fmla="*/ 3296242 w 7472601"/>
              <a:gd name="connsiteY774" fmla="*/ 807991 h 6858000"/>
              <a:gd name="connsiteX775" fmla="*/ 3174674 w 7472601"/>
              <a:gd name="connsiteY775" fmla="*/ 919759 h 6858000"/>
              <a:gd name="connsiteX776" fmla="*/ 3042978 w 7472601"/>
              <a:gd name="connsiteY776" fmla="*/ 1054894 h 6858000"/>
              <a:gd name="connsiteX777" fmla="*/ 2968914 w 7472601"/>
              <a:gd name="connsiteY777" fmla="*/ 1133756 h 6858000"/>
              <a:gd name="connsiteX778" fmla="*/ 3103823 w 7472601"/>
              <a:gd name="connsiteY778" fmla="*/ 1026814 h 6858000"/>
              <a:gd name="connsiteX779" fmla="*/ 3607114 w 7472601"/>
              <a:gd name="connsiteY779" fmla="*/ 467441 h 6858000"/>
              <a:gd name="connsiteX780" fmla="*/ 3744487 w 7472601"/>
              <a:gd name="connsiteY780" fmla="*/ 383136 h 6858000"/>
              <a:gd name="connsiteX781" fmla="*/ 3970213 w 7472601"/>
              <a:gd name="connsiteY781" fmla="*/ 995559 h 6858000"/>
              <a:gd name="connsiteX782" fmla="*/ 3744487 w 7472601"/>
              <a:gd name="connsiteY782" fmla="*/ 383136 h 6858000"/>
              <a:gd name="connsiteX783" fmla="*/ 3624562 w 7472601"/>
              <a:gd name="connsiteY783" fmla="*/ 367041 h 6858000"/>
              <a:gd name="connsiteX784" fmla="*/ 3489712 w 7472601"/>
              <a:gd name="connsiteY784" fmla="*/ 485386 h 6858000"/>
              <a:gd name="connsiteX785" fmla="*/ 3182994 w 7472601"/>
              <a:gd name="connsiteY785" fmla="*/ 828265 h 6858000"/>
              <a:gd name="connsiteX786" fmla="*/ 2892114 w 7472601"/>
              <a:gd name="connsiteY786" fmla="*/ 1172635 h 6858000"/>
              <a:gd name="connsiteX787" fmla="*/ 3021459 w 7472601"/>
              <a:gd name="connsiteY787" fmla="*/ 1035385 h 6858000"/>
              <a:gd name="connsiteX788" fmla="*/ 3153873 w 7472601"/>
              <a:gd name="connsiteY788" fmla="*/ 898971 h 6858000"/>
              <a:gd name="connsiteX789" fmla="*/ 3276511 w 7472601"/>
              <a:gd name="connsiteY789" fmla="*/ 786423 h 6858000"/>
              <a:gd name="connsiteX790" fmla="*/ 3584154 w 7472601"/>
              <a:gd name="connsiteY790" fmla="*/ 448218 h 6858000"/>
              <a:gd name="connsiteX791" fmla="*/ 3624562 w 7472601"/>
              <a:gd name="connsiteY791" fmla="*/ 367041 h 6858000"/>
              <a:gd name="connsiteX792" fmla="*/ 3766672 w 7472601"/>
              <a:gd name="connsiteY792" fmla="*/ 359429 h 6858000"/>
              <a:gd name="connsiteX793" fmla="*/ 3996338 w 7472601"/>
              <a:gd name="connsiteY793" fmla="*/ 968237 h 6858000"/>
              <a:gd name="connsiteX794" fmla="*/ 3766672 w 7472601"/>
              <a:gd name="connsiteY794" fmla="*/ 359429 h 6858000"/>
              <a:gd name="connsiteX795" fmla="*/ 5805386 w 7472601"/>
              <a:gd name="connsiteY795" fmla="*/ 239240 h 6858000"/>
              <a:gd name="connsiteX796" fmla="*/ 5736947 w 7472601"/>
              <a:gd name="connsiteY796" fmla="*/ 261367 h 6858000"/>
              <a:gd name="connsiteX797" fmla="*/ 5427012 w 7472601"/>
              <a:gd name="connsiteY797" fmla="*/ 311272 h 6858000"/>
              <a:gd name="connsiteX798" fmla="*/ 5147818 w 7472601"/>
              <a:gd name="connsiteY798" fmla="*/ 322112 h 6858000"/>
              <a:gd name="connsiteX799" fmla="*/ 5060854 w 7472601"/>
              <a:gd name="connsiteY799" fmla="*/ 311882 h 6858000"/>
              <a:gd name="connsiteX800" fmla="*/ 4945989 w 7472601"/>
              <a:gd name="connsiteY800" fmla="*/ 300516 h 6858000"/>
              <a:gd name="connsiteX801" fmla="*/ 5410479 w 7472601"/>
              <a:gd name="connsiteY801" fmla="*/ 348434 h 6858000"/>
              <a:gd name="connsiteX802" fmla="*/ 5805386 w 7472601"/>
              <a:gd name="connsiteY802" fmla="*/ 239240 h 6858000"/>
              <a:gd name="connsiteX803" fmla="*/ 5905192 w 7472601"/>
              <a:gd name="connsiteY803" fmla="*/ 163079 h 6858000"/>
              <a:gd name="connsiteX804" fmla="*/ 5865655 w 7472601"/>
              <a:gd name="connsiteY804" fmla="*/ 171901 h 6858000"/>
              <a:gd name="connsiteX805" fmla="*/ 5259740 w 7472601"/>
              <a:gd name="connsiteY805" fmla="*/ 257013 h 6858000"/>
              <a:gd name="connsiteX806" fmla="*/ 5208466 w 7472601"/>
              <a:gd name="connsiteY806" fmla="*/ 257550 h 6858000"/>
              <a:gd name="connsiteX807" fmla="*/ 4980204 w 7472601"/>
              <a:gd name="connsiteY807" fmla="*/ 271903 h 6858000"/>
              <a:gd name="connsiteX808" fmla="*/ 5068068 w 7472601"/>
              <a:gd name="connsiteY808" fmla="*/ 282244 h 6858000"/>
              <a:gd name="connsiteX809" fmla="*/ 5153231 w 7472601"/>
              <a:gd name="connsiteY809" fmla="*/ 292240 h 6858000"/>
              <a:gd name="connsiteX810" fmla="*/ 5426491 w 7472601"/>
              <a:gd name="connsiteY810" fmla="*/ 281128 h 6858000"/>
              <a:gd name="connsiteX811" fmla="*/ 5731212 w 7472601"/>
              <a:gd name="connsiteY811" fmla="*/ 231951 h 6858000"/>
              <a:gd name="connsiteX812" fmla="*/ 5905192 w 7472601"/>
              <a:gd name="connsiteY812" fmla="*/ 163079 h 6858000"/>
              <a:gd name="connsiteX813" fmla="*/ 5944437 w 7472601"/>
              <a:gd name="connsiteY813" fmla="*/ 113829 h 6858000"/>
              <a:gd name="connsiteX814" fmla="*/ 5825032 w 7472601"/>
              <a:gd name="connsiteY814" fmla="*/ 146405 h 6858000"/>
              <a:gd name="connsiteX815" fmla="*/ 4955599 w 7472601"/>
              <a:gd name="connsiteY815" fmla="*/ 247008 h 6858000"/>
              <a:gd name="connsiteX816" fmla="*/ 5210104 w 7472601"/>
              <a:gd name="connsiteY816" fmla="*/ 228123 h 6858000"/>
              <a:gd name="connsiteX817" fmla="*/ 5261015 w 7472601"/>
              <a:gd name="connsiteY817" fmla="*/ 227087 h 6858000"/>
              <a:gd name="connsiteX818" fmla="*/ 5861181 w 7472601"/>
              <a:gd name="connsiteY818" fmla="*/ 143093 h 6858000"/>
              <a:gd name="connsiteX819" fmla="*/ 5961252 w 7472601"/>
              <a:gd name="connsiteY819" fmla="*/ 114820 h 6858000"/>
              <a:gd name="connsiteX820" fmla="*/ 5944437 w 7472601"/>
              <a:gd name="connsiteY820" fmla="*/ 113829 h 6858000"/>
              <a:gd name="connsiteX821" fmla="*/ 3882765 w 7472601"/>
              <a:gd name="connsiteY821" fmla="*/ 0 h 6858000"/>
              <a:gd name="connsiteX822" fmla="*/ 3995099 w 7472601"/>
              <a:gd name="connsiteY822" fmla="*/ 0 h 6858000"/>
              <a:gd name="connsiteX823" fmla="*/ 4163818 w 7472601"/>
              <a:gd name="connsiteY823" fmla="*/ 234104 h 6858000"/>
              <a:gd name="connsiteX824" fmla="*/ 4172099 w 7472601"/>
              <a:gd name="connsiteY824" fmla="*/ 234207 h 6858000"/>
              <a:gd name="connsiteX825" fmla="*/ 4784282 w 7472601"/>
              <a:gd name="connsiteY825" fmla="*/ 276561 h 6858000"/>
              <a:gd name="connsiteX826" fmla="*/ 4801687 w 7472601"/>
              <a:gd name="connsiteY826" fmla="*/ 267764 h 6858000"/>
              <a:gd name="connsiteX827" fmla="*/ 6082788 w 7472601"/>
              <a:gd name="connsiteY827" fmla="*/ 64119 h 6858000"/>
              <a:gd name="connsiteX828" fmla="*/ 6099442 w 7472601"/>
              <a:gd name="connsiteY828" fmla="*/ 82568 h 6858000"/>
              <a:gd name="connsiteX829" fmla="*/ 4804137 w 7472601"/>
              <a:gd name="connsiteY829" fmla="*/ 320931 h 6858000"/>
              <a:gd name="connsiteX830" fmla="*/ 4227047 w 7472601"/>
              <a:gd name="connsiteY830" fmla="*/ 313415 h 6858000"/>
              <a:gd name="connsiteX831" fmla="*/ 4346041 w 7472601"/>
              <a:gd name="connsiteY831" fmla="*/ 456086 h 6858000"/>
              <a:gd name="connsiteX832" fmla="*/ 4870967 w 7472601"/>
              <a:gd name="connsiteY832" fmla="*/ 963061 h 6858000"/>
              <a:gd name="connsiteX833" fmla="*/ 4889647 w 7472601"/>
              <a:gd name="connsiteY833" fmla="*/ 957147 h 6858000"/>
              <a:gd name="connsiteX834" fmla="*/ 5422504 w 7472601"/>
              <a:gd name="connsiteY834" fmla="*/ 805191 h 6858000"/>
              <a:gd name="connsiteX835" fmla="*/ 6087656 w 7472601"/>
              <a:gd name="connsiteY835" fmla="*/ 826703 h 6858000"/>
              <a:gd name="connsiteX836" fmla="*/ 6058717 w 7472601"/>
              <a:gd name="connsiteY836" fmla="*/ 865992 h 6858000"/>
              <a:gd name="connsiteX837" fmla="*/ 4974153 w 7472601"/>
              <a:gd name="connsiteY837" fmla="*/ 1045456 h 6858000"/>
              <a:gd name="connsiteX838" fmla="*/ 5627835 w 7472601"/>
              <a:gd name="connsiteY838" fmla="*/ 1472077 h 6858000"/>
              <a:gd name="connsiteX839" fmla="*/ 5629817 w 7472601"/>
              <a:gd name="connsiteY839" fmla="*/ 1471412 h 6858000"/>
              <a:gd name="connsiteX840" fmla="*/ 5634124 w 7472601"/>
              <a:gd name="connsiteY840" fmla="*/ 1470572 h 6858000"/>
              <a:gd name="connsiteX841" fmla="*/ 5755832 w 7472601"/>
              <a:gd name="connsiteY841" fmla="*/ 1383886 h 6858000"/>
              <a:gd name="connsiteX842" fmla="*/ 6014186 w 7472601"/>
              <a:gd name="connsiteY842" fmla="*/ 1279799 h 6858000"/>
              <a:gd name="connsiteX843" fmla="*/ 6901619 w 7472601"/>
              <a:gd name="connsiteY843" fmla="*/ 1047874 h 6858000"/>
              <a:gd name="connsiteX844" fmla="*/ 6931566 w 7472601"/>
              <a:gd name="connsiteY844" fmla="*/ 1062034 h 6858000"/>
              <a:gd name="connsiteX845" fmla="*/ 5790982 w 7472601"/>
              <a:gd name="connsiteY845" fmla="*/ 1561380 h 6858000"/>
              <a:gd name="connsiteX846" fmla="*/ 6188971 w 7472601"/>
              <a:gd name="connsiteY846" fmla="*/ 1755168 h 6858000"/>
              <a:gd name="connsiteX847" fmla="*/ 6202446 w 7472601"/>
              <a:gd name="connsiteY847" fmla="*/ 1752268 h 6858000"/>
              <a:gd name="connsiteX848" fmla="*/ 7179560 w 7472601"/>
              <a:gd name="connsiteY848" fmla="*/ 1467551 h 6858000"/>
              <a:gd name="connsiteX849" fmla="*/ 7158730 w 7472601"/>
              <a:gd name="connsiteY849" fmla="*/ 1507835 h 6858000"/>
              <a:gd name="connsiteX850" fmla="*/ 6326959 w 7472601"/>
              <a:gd name="connsiteY850" fmla="*/ 1817686 h 6858000"/>
              <a:gd name="connsiteX851" fmla="*/ 6537433 w 7472601"/>
              <a:gd name="connsiteY851" fmla="*/ 1907790 h 6858000"/>
              <a:gd name="connsiteX852" fmla="*/ 6550221 w 7472601"/>
              <a:gd name="connsiteY852" fmla="*/ 1910729 h 6858000"/>
              <a:gd name="connsiteX853" fmla="*/ 6964438 w 7472601"/>
              <a:gd name="connsiteY853" fmla="*/ 2209505 h 6858000"/>
              <a:gd name="connsiteX854" fmla="*/ 7367862 w 7472601"/>
              <a:gd name="connsiteY854" fmla="*/ 2806833 h 6858000"/>
              <a:gd name="connsiteX855" fmla="*/ 7364329 w 7472601"/>
              <a:gd name="connsiteY855" fmla="*/ 2826907 h 6858000"/>
              <a:gd name="connsiteX856" fmla="*/ 7290545 w 7472601"/>
              <a:gd name="connsiteY856" fmla="*/ 2850663 h 6858000"/>
              <a:gd name="connsiteX857" fmla="*/ 6472036 w 7472601"/>
              <a:gd name="connsiteY857" fmla="*/ 1959003 h 6858000"/>
              <a:gd name="connsiteX858" fmla="*/ 5792897 w 7472601"/>
              <a:gd name="connsiteY858" fmla="*/ 1647747 h 6858000"/>
              <a:gd name="connsiteX859" fmla="*/ 5842751 w 7472601"/>
              <a:gd name="connsiteY859" fmla="*/ 1816112 h 6858000"/>
              <a:gd name="connsiteX860" fmla="*/ 5847424 w 7472601"/>
              <a:gd name="connsiteY860" fmla="*/ 1815776 h 6858000"/>
              <a:gd name="connsiteX861" fmla="*/ 6399821 w 7472601"/>
              <a:gd name="connsiteY861" fmla="*/ 2344799 h 6858000"/>
              <a:gd name="connsiteX862" fmla="*/ 6323232 w 7472601"/>
              <a:gd name="connsiteY862" fmla="*/ 2389634 h 6858000"/>
              <a:gd name="connsiteX863" fmla="*/ 5942958 w 7472601"/>
              <a:gd name="connsiteY863" fmla="*/ 2077708 h 6858000"/>
              <a:gd name="connsiteX864" fmla="*/ 5921559 w 7472601"/>
              <a:gd name="connsiteY864" fmla="*/ 2378596 h 6858000"/>
              <a:gd name="connsiteX865" fmla="*/ 5817651 w 7472601"/>
              <a:gd name="connsiteY865" fmla="*/ 3023919 h 6858000"/>
              <a:gd name="connsiteX866" fmla="*/ 5729634 w 7472601"/>
              <a:gd name="connsiteY866" fmla="*/ 3051849 h 6858000"/>
              <a:gd name="connsiteX867" fmla="*/ 5611018 w 7472601"/>
              <a:gd name="connsiteY867" fmla="*/ 2316769 h 6858000"/>
              <a:gd name="connsiteX868" fmla="*/ 5687608 w 7472601"/>
              <a:gd name="connsiteY868" fmla="*/ 2039972 h 6858000"/>
              <a:gd name="connsiteX869" fmla="*/ 5657554 w 7472601"/>
              <a:gd name="connsiteY869" fmla="*/ 1576445 h 6858000"/>
              <a:gd name="connsiteX870" fmla="*/ 5150475 w 7472601"/>
              <a:gd name="connsiteY870" fmla="*/ 1274012 h 6858000"/>
              <a:gd name="connsiteX871" fmla="*/ 5349142 w 7472601"/>
              <a:gd name="connsiteY871" fmla="*/ 2204405 h 6858000"/>
              <a:gd name="connsiteX872" fmla="*/ 5262214 w 7472601"/>
              <a:gd name="connsiteY872" fmla="*/ 2233836 h 6858000"/>
              <a:gd name="connsiteX873" fmla="*/ 4981539 w 7472601"/>
              <a:gd name="connsiteY873" fmla="*/ 1542201 h 6858000"/>
              <a:gd name="connsiteX874" fmla="*/ 4958461 w 7472601"/>
              <a:gd name="connsiteY874" fmla="*/ 1136957 h 6858000"/>
              <a:gd name="connsiteX875" fmla="*/ 4655015 w 7472601"/>
              <a:gd name="connsiteY875" fmla="*/ 891426 h 6858000"/>
              <a:gd name="connsiteX876" fmla="*/ 4348002 w 7472601"/>
              <a:gd name="connsiteY876" fmla="*/ 2205895 h 6858000"/>
              <a:gd name="connsiteX877" fmla="*/ 4262250 w 7472601"/>
              <a:gd name="connsiteY877" fmla="*/ 2219972 h 6858000"/>
              <a:gd name="connsiteX878" fmla="*/ 4550611 w 7472601"/>
              <a:gd name="connsiteY878" fmla="*/ 817540 h 6858000"/>
              <a:gd name="connsiteX879" fmla="*/ 4564418 w 7472601"/>
              <a:gd name="connsiteY879" fmla="*/ 808293 h 6858000"/>
              <a:gd name="connsiteX880" fmla="*/ 4266388 w 7472601"/>
              <a:gd name="connsiteY880" fmla="*/ 500083 h 6858000"/>
              <a:gd name="connsiteX881" fmla="*/ 4032842 w 7472601"/>
              <a:gd name="connsiteY881" fmla="*/ 211809 h 6858000"/>
              <a:gd name="connsiteX882" fmla="*/ 3882765 w 7472601"/>
              <a:gd name="connsiteY882" fmla="*/ 0 h 6858000"/>
              <a:gd name="connsiteX883" fmla="*/ 3721337 w 7472601"/>
              <a:gd name="connsiteY883" fmla="*/ 0 h 6858000"/>
              <a:gd name="connsiteX884" fmla="*/ 3797544 w 7472601"/>
              <a:gd name="connsiteY884" fmla="*/ 0 h 6858000"/>
              <a:gd name="connsiteX885" fmla="*/ 3775734 w 7472601"/>
              <a:gd name="connsiteY885" fmla="*/ 95131 h 6858000"/>
              <a:gd name="connsiteX886" fmla="*/ 3724807 w 7472601"/>
              <a:gd name="connsiteY886" fmla="*/ 272257 h 6858000"/>
              <a:gd name="connsiteX887" fmla="*/ 3726844 w 7472601"/>
              <a:gd name="connsiteY887" fmla="*/ 282988 h 6858000"/>
              <a:gd name="connsiteX888" fmla="*/ 3742664 w 7472601"/>
              <a:gd name="connsiteY888" fmla="*/ 279918 h 6858000"/>
              <a:gd name="connsiteX889" fmla="*/ 4103910 w 7472601"/>
              <a:gd name="connsiteY889" fmla="*/ 1161917 h 6858000"/>
              <a:gd name="connsiteX890" fmla="*/ 4020269 w 7472601"/>
              <a:gd name="connsiteY890" fmla="*/ 1200406 h 6858000"/>
              <a:gd name="connsiteX891" fmla="*/ 3674882 w 7472601"/>
              <a:gd name="connsiteY891" fmla="*/ 488524 h 6858000"/>
              <a:gd name="connsiteX892" fmla="*/ 3132682 w 7472601"/>
              <a:gd name="connsiteY892" fmla="*/ 1072284 h 6858000"/>
              <a:gd name="connsiteX893" fmla="*/ 2716346 w 7472601"/>
              <a:gd name="connsiteY893" fmla="*/ 1276376 h 6858000"/>
              <a:gd name="connsiteX894" fmla="*/ 2716772 w 7472601"/>
              <a:gd name="connsiteY894" fmla="*/ 1255462 h 6858000"/>
              <a:gd name="connsiteX895" fmla="*/ 3471096 w 7472601"/>
              <a:gd name="connsiteY895" fmla="*/ 437072 h 6858000"/>
              <a:gd name="connsiteX896" fmla="*/ 3639057 w 7472601"/>
              <a:gd name="connsiteY896" fmla="*/ 286334 h 6858000"/>
              <a:gd name="connsiteX897" fmla="*/ 3640309 w 7472601"/>
              <a:gd name="connsiteY897" fmla="*/ 284664 h 6858000"/>
              <a:gd name="connsiteX898" fmla="*/ 3646022 w 7472601"/>
              <a:gd name="connsiteY898" fmla="*/ 276711 h 6858000"/>
              <a:gd name="connsiteX899" fmla="*/ 3707943 w 7472601"/>
              <a:gd name="connsiteY899" fmla="*/ 65958 h 6858000"/>
              <a:gd name="connsiteX900" fmla="*/ 3721337 w 7472601"/>
              <a:gd name="connsiteY900" fmla="*/ 0 h 6858000"/>
              <a:gd name="connsiteX901" fmla="*/ 2867960 w 7472601"/>
              <a:gd name="connsiteY901" fmla="*/ 0 h 6858000"/>
              <a:gd name="connsiteX902" fmla="*/ 2926351 w 7472601"/>
              <a:gd name="connsiteY902" fmla="*/ 0 h 6858000"/>
              <a:gd name="connsiteX903" fmla="*/ 2902823 w 7472601"/>
              <a:gd name="connsiteY903" fmla="*/ 262929 h 6858000"/>
              <a:gd name="connsiteX904" fmla="*/ 2940663 w 7472601"/>
              <a:gd name="connsiteY904" fmla="*/ 140884 h 6858000"/>
              <a:gd name="connsiteX905" fmla="*/ 2947039 w 7472601"/>
              <a:gd name="connsiteY905" fmla="*/ 122524 h 6858000"/>
              <a:gd name="connsiteX906" fmla="*/ 2984316 w 7472601"/>
              <a:gd name="connsiteY906" fmla="*/ 0 h 6858000"/>
              <a:gd name="connsiteX907" fmla="*/ 3016114 w 7472601"/>
              <a:gd name="connsiteY907" fmla="*/ 0 h 6858000"/>
              <a:gd name="connsiteX908" fmla="*/ 2979949 w 7472601"/>
              <a:gd name="connsiteY908" fmla="*/ 119274 h 6858000"/>
              <a:gd name="connsiteX909" fmla="*/ 3023879 w 7472601"/>
              <a:gd name="connsiteY909" fmla="*/ 0 h 6858000"/>
              <a:gd name="connsiteX910" fmla="*/ 3105400 w 7472601"/>
              <a:gd name="connsiteY910" fmla="*/ 0 h 6858000"/>
              <a:gd name="connsiteX911" fmla="*/ 3094669 w 7472601"/>
              <a:gd name="connsiteY911" fmla="*/ 30308 h 6858000"/>
              <a:gd name="connsiteX912" fmla="*/ 2901945 w 7472601"/>
              <a:gd name="connsiteY912" fmla="*/ 466538 h 6858000"/>
              <a:gd name="connsiteX913" fmla="*/ 2815209 w 7472601"/>
              <a:gd name="connsiteY913" fmla="*/ 497361 h 6858000"/>
              <a:gd name="connsiteX914" fmla="*/ 2844845 w 7472601"/>
              <a:gd name="connsiteY914" fmla="*/ 127638 h 6858000"/>
              <a:gd name="connsiteX915" fmla="*/ 2867960 w 7472601"/>
              <a:gd name="connsiteY915" fmla="*/ 0 h 6858000"/>
              <a:gd name="connsiteX916" fmla="*/ 1057230 w 7472601"/>
              <a:gd name="connsiteY916" fmla="*/ 0 h 6858000"/>
              <a:gd name="connsiteX917" fmla="*/ 1111003 w 7472601"/>
              <a:gd name="connsiteY917" fmla="*/ 0 h 6858000"/>
              <a:gd name="connsiteX918" fmla="*/ 1125553 w 7472601"/>
              <a:gd name="connsiteY918" fmla="*/ 52588 h 6858000"/>
              <a:gd name="connsiteX919" fmla="*/ 1304276 w 7472601"/>
              <a:gd name="connsiteY919" fmla="*/ 476275 h 6858000"/>
              <a:gd name="connsiteX920" fmla="*/ 1492066 w 7472601"/>
              <a:gd name="connsiteY920" fmla="*/ 886333 h 6858000"/>
              <a:gd name="connsiteX921" fmla="*/ 1423698 w 7472601"/>
              <a:gd name="connsiteY921" fmla="*/ 710817 h 6858000"/>
              <a:gd name="connsiteX922" fmla="*/ 1357609 w 7472601"/>
              <a:gd name="connsiteY922" fmla="*/ 532892 h 6858000"/>
              <a:gd name="connsiteX923" fmla="*/ 1309550 w 7472601"/>
              <a:gd name="connsiteY923" fmla="*/ 374031 h 6858000"/>
              <a:gd name="connsiteX924" fmla="*/ 1193673 w 7472601"/>
              <a:gd name="connsiteY924" fmla="*/ 49533 h 6858000"/>
              <a:gd name="connsiteX925" fmla="*/ 1164391 w 7472601"/>
              <a:gd name="connsiteY925" fmla="*/ 0 h 6858000"/>
              <a:gd name="connsiteX926" fmla="*/ 1200666 w 7472601"/>
              <a:gd name="connsiteY926" fmla="*/ 0 h 6858000"/>
              <a:gd name="connsiteX927" fmla="*/ 1223408 w 7472601"/>
              <a:gd name="connsiteY927" fmla="*/ 38996 h 6858000"/>
              <a:gd name="connsiteX928" fmla="*/ 1339635 w 7472601"/>
              <a:gd name="connsiteY928" fmla="*/ 365517 h 6858000"/>
              <a:gd name="connsiteX929" fmla="*/ 1387469 w 7472601"/>
              <a:gd name="connsiteY929" fmla="*/ 523079 h 6858000"/>
              <a:gd name="connsiteX930" fmla="*/ 1452685 w 7472601"/>
              <a:gd name="connsiteY930" fmla="*/ 699806 h 6858000"/>
              <a:gd name="connsiteX931" fmla="*/ 1492092 w 7472601"/>
              <a:gd name="connsiteY931" fmla="*/ 800424 h 6858000"/>
              <a:gd name="connsiteX932" fmla="*/ 1455302 w 7472601"/>
              <a:gd name="connsiteY932" fmla="*/ 632913 h 6858000"/>
              <a:gd name="connsiteX933" fmla="*/ 1222336 w 7472601"/>
              <a:gd name="connsiteY933" fmla="*/ 9480 h 6858000"/>
              <a:gd name="connsiteX934" fmla="*/ 1214634 w 7472601"/>
              <a:gd name="connsiteY934" fmla="*/ 0 h 6858000"/>
              <a:gd name="connsiteX935" fmla="*/ 1289827 w 7472601"/>
              <a:gd name="connsiteY935" fmla="*/ 0 h 6858000"/>
              <a:gd name="connsiteX936" fmla="*/ 1321076 w 7472601"/>
              <a:gd name="connsiteY936" fmla="*/ 59722 h 6858000"/>
              <a:gd name="connsiteX937" fmla="*/ 1512579 w 7472601"/>
              <a:gd name="connsiteY937" fmla="*/ 626441 h 6858000"/>
              <a:gd name="connsiteX938" fmla="*/ 1506076 w 7472601"/>
              <a:gd name="connsiteY938" fmla="*/ 1089289 h 6858000"/>
              <a:gd name="connsiteX939" fmla="*/ 1486346 w 7472601"/>
              <a:gd name="connsiteY939" fmla="*/ 1079919 h 6858000"/>
              <a:gd name="connsiteX940" fmla="*/ 1070511 w 7472601"/>
              <a:gd name="connsiteY940" fmla="*/ 48609 h 6858000"/>
              <a:gd name="connsiteX941" fmla="*/ 1057230 w 7472601"/>
              <a:gd name="connsiteY941" fmla="*/ 0 h 6858000"/>
              <a:gd name="connsiteX942" fmla="*/ 43151 w 7472601"/>
              <a:gd name="connsiteY942" fmla="*/ 0 h 6858000"/>
              <a:gd name="connsiteX943" fmla="*/ 95283 w 7472601"/>
              <a:gd name="connsiteY943" fmla="*/ 0 h 6858000"/>
              <a:gd name="connsiteX944" fmla="*/ 300708 w 7472601"/>
              <a:gd name="connsiteY944" fmla="*/ 154571 h 6858000"/>
              <a:gd name="connsiteX945" fmla="*/ 530414 w 7472601"/>
              <a:gd name="connsiteY945" fmla="*/ 354673 h 6858000"/>
              <a:gd name="connsiteX946" fmla="*/ 333785 w 7472601"/>
              <a:gd name="connsiteY946" fmla="*/ 161564 h 6858000"/>
              <a:gd name="connsiteX947" fmla="*/ 147005 w 7472601"/>
              <a:gd name="connsiteY947" fmla="*/ 0 h 6858000"/>
              <a:gd name="connsiteX948" fmla="*/ 272509 w 7472601"/>
              <a:gd name="connsiteY948" fmla="*/ 0 h 6858000"/>
              <a:gd name="connsiteX949" fmla="*/ 326276 w 7472601"/>
              <a:gd name="connsiteY949" fmla="*/ 45847 h 6858000"/>
              <a:gd name="connsiteX950" fmla="*/ 823759 w 7472601"/>
              <a:gd name="connsiteY950" fmla="*/ 574145 h 6858000"/>
              <a:gd name="connsiteX951" fmla="*/ 811254 w 7472601"/>
              <a:gd name="connsiteY951" fmla="*/ 665546 h 6858000"/>
              <a:gd name="connsiteX952" fmla="*/ 154042 w 7472601"/>
              <a:gd name="connsiteY952" fmla="*/ 261522 h 6858000"/>
              <a:gd name="connsiteX953" fmla="*/ 13550 w 7472601"/>
              <a:gd name="connsiteY953" fmla="*/ 158423 h 6858000"/>
              <a:gd name="connsiteX954" fmla="*/ 0 w 7472601"/>
              <a:gd name="connsiteY954" fmla="*/ 146618 h 6858000"/>
              <a:gd name="connsiteX955" fmla="*/ 0 w 7472601"/>
              <a:gd name="connsiteY955" fmla="*/ 59161 h 6858000"/>
              <a:gd name="connsiteX956" fmla="*/ 45427 w 7472601"/>
              <a:gd name="connsiteY956" fmla="*/ 101078 h 6858000"/>
              <a:gd name="connsiteX957" fmla="*/ 630103 w 7472601"/>
              <a:gd name="connsiteY957" fmla="*/ 485885 h 6858000"/>
              <a:gd name="connsiteX958" fmla="*/ 532040 w 7472601"/>
              <a:gd name="connsiteY958" fmla="*/ 399359 h 6858000"/>
              <a:gd name="connsiteX959" fmla="*/ 517618 w 7472601"/>
              <a:gd name="connsiteY959" fmla="*/ 385726 h 6858000"/>
              <a:gd name="connsiteX960" fmla="*/ 285074 w 7472601"/>
              <a:gd name="connsiteY960" fmla="*/ 182755 h 6858000"/>
              <a:gd name="connsiteX961" fmla="*/ 43151 w 7472601"/>
              <a:gd name="connsiteY961"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356878 w 7472601"/>
              <a:gd name="connsiteY76" fmla="*/ 5981332 h 6858000"/>
              <a:gd name="connsiteX77" fmla="*/ 7467600 w 7472601"/>
              <a:gd name="connsiteY77" fmla="*/ 6163634 h 6858000"/>
              <a:gd name="connsiteX78" fmla="*/ 7448321 w 7472601"/>
              <a:gd name="connsiteY78" fmla="*/ 6190991 h 6858000"/>
              <a:gd name="connsiteX79" fmla="*/ 7467600 w 7472601"/>
              <a:gd name="connsiteY79" fmla="*/ 6221686 h 6858000"/>
              <a:gd name="connsiteX80" fmla="*/ 7467600 w 7472601"/>
              <a:gd name="connsiteY80" fmla="*/ 6334256 h 6858000"/>
              <a:gd name="connsiteX81" fmla="*/ 7454976 w 7472601"/>
              <a:gd name="connsiteY81" fmla="*/ 6318297 h 6858000"/>
              <a:gd name="connsiteX82" fmla="*/ 1456157 w 7472601"/>
              <a:gd name="connsiteY82" fmla="*/ 5371404 h 6858000"/>
              <a:gd name="connsiteX83" fmla="*/ 1244432 w 7472601"/>
              <a:gd name="connsiteY83" fmla="*/ 5385601 h 6858000"/>
              <a:gd name="connsiteX84" fmla="*/ 973990 w 7472601"/>
              <a:gd name="connsiteY84" fmla="*/ 5424940 h 6858000"/>
              <a:gd name="connsiteX85" fmla="*/ 1103809 w 7472601"/>
              <a:gd name="connsiteY85" fmla="*/ 5433720 h 6858000"/>
              <a:gd name="connsiteX86" fmla="*/ 1123454 w 7472601"/>
              <a:gd name="connsiteY86" fmla="*/ 5435727 h 6858000"/>
              <a:gd name="connsiteX87" fmla="*/ 1737017 w 7472601"/>
              <a:gd name="connsiteY87" fmla="*/ 5452183 h 6858000"/>
              <a:gd name="connsiteX88" fmla="*/ 1824397 w 7472601"/>
              <a:gd name="connsiteY88" fmla="*/ 5447757 h 6858000"/>
              <a:gd name="connsiteX89" fmla="*/ 2070059 w 7472601"/>
              <a:gd name="connsiteY89" fmla="*/ 5441660 h 6858000"/>
              <a:gd name="connsiteX90" fmla="*/ 1456157 w 7472601"/>
              <a:gd name="connsiteY90" fmla="*/ 5371404 h 6858000"/>
              <a:gd name="connsiteX91" fmla="*/ 4988186 w 7472601"/>
              <a:gd name="connsiteY91" fmla="*/ 5216467 h 6858000"/>
              <a:gd name="connsiteX92" fmla="*/ 4777334 w 7472601"/>
              <a:gd name="connsiteY92" fmla="*/ 5406072 h 6858000"/>
              <a:gd name="connsiteX93" fmla="*/ 4718341 w 7472601"/>
              <a:gd name="connsiteY93" fmla="*/ 5468043 h 6858000"/>
              <a:gd name="connsiteX94" fmla="*/ 4604655 w 7472601"/>
              <a:gd name="connsiteY94" fmla="*/ 5583434 h 6858000"/>
              <a:gd name="connsiteX95" fmla="*/ 4565074 w 7472601"/>
              <a:gd name="connsiteY95" fmla="*/ 5618550 h 6858000"/>
              <a:gd name="connsiteX96" fmla="*/ 4988186 w 7472601"/>
              <a:gd name="connsiteY96" fmla="*/ 5216467 h 6858000"/>
              <a:gd name="connsiteX97" fmla="*/ 4978032 w 7472601"/>
              <a:gd name="connsiteY97" fmla="*/ 5183809 h 6858000"/>
              <a:gd name="connsiteX98" fmla="*/ 4463413 w 7472601"/>
              <a:gd name="connsiteY98" fmla="*/ 5615162 h 6858000"/>
              <a:gd name="connsiteX99" fmla="*/ 4358134 w 7472601"/>
              <a:gd name="connsiteY99" fmla="*/ 5742791 h 6858000"/>
              <a:gd name="connsiteX100" fmla="*/ 4376219 w 7472601"/>
              <a:gd name="connsiteY100" fmla="*/ 5729027 h 6858000"/>
              <a:gd name="connsiteX101" fmla="*/ 4582340 w 7472601"/>
              <a:gd name="connsiteY101" fmla="*/ 5561037 h 6858000"/>
              <a:gd name="connsiteX102" fmla="*/ 4694684 w 7472601"/>
              <a:gd name="connsiteY102" fmla="*/ 5447098 h 6858000"/>
              <a:gd name="connsiteX103" fmla="*/ 4754123 w 7472601"/>
              <a:gd name="connsiteY103" fmla="*/ 5384643 h 6858000"/>
              <a:gd name="connsiteX104" fmla="*/ 4978032 w 7472601"/>
              <a:gd name="connsiteY104" fmla="*/ 5183809 h 6858000"/>
              <a:gd name="connsiteX105" fmla="*/ 1903353 w 7472601"/>
              <a:gd name="connsiteY105" fmla="*/ 5044827 h 6858000"/>
              <a:gd name="connsiteX106" fmla="*/ 1936931 w 7472601"/>
              <a:gd name="connsiteY106" fmla="*/ 5093954 h 6858000"/>
              <a:gd name="connsiteX107" fmla="*/ 2195868 w 7472601"/>
              <a:gd name="connsiteY107" fmla="*/ 5396574 h 6858000"/>
              <a:gd name="connsiteX108" fmla="*/ 2088852 w 7472601"/>
              <a:gd name="connsiteY108" fmla="*/ 5166123 h 6858000"/>
              <a:gd name="connsiteX109" fmla="*/ 1958241 w 7472601"/>
              <a:gd name="connsiteY109" fmla="*/ 5067955 h 6858000"/>
              <a:gd name="connsiteX110" fmla="*/ 1903353 w 7472601"/>
              <a:gd name="connsiteY110" fmla="*/ 5044827 h 6858000"/>
              <a:gd name="connsiteX111" fmla="*/ 1979378 w 7472601"/>
              <a:gd name="connsiteY111" fmla="*/ 4769504 h 6858000"/>
              <a:gd name="connsiteX112" fmla="*/ 2882120 w 7472601"/>
              <a:gd name="connsiteY112" fmla="*/ 5064547 h 6858000"/>
              <a:gd name="connsiteX113" fmla="*/ 2793103 w 7472601"/>
              <a:gd name="connsiteY113" fmla="*/ 5039699 h 6858000"/>
              <a:gd name="connsiteX114" fmla="*/ 2770041 w 7472601"/>
              <a:gd name="connsiteY114" fmla="*/ 5033634 h 6858000"/>
              <a:gd name="connsiteX115" fmla="*/ 1979378 w 7472601"/>
              <a:gd name="connsiteY115" fmla="*/ 4769504 h 6858000"/>
              <a:gd name="connsiteX116" fmla="*/ 1927410 w 7472601"/>
              <a:gd name="connsiteY116" fmla="*/ 4716164 h 6858000"/>
              <a:gd name="connsiteX117" fmla="*/ 1959587 w 7472601"/>
              <a:gd name="connsiteY117" fmla="*/ 4728849 h 6858000"/>
              <a:gd name="connsiteX118" fmla="*/ 2777707 w 7472601"/>
              <a:gd name="connsiteY118" fmla="*/ 5003991 h 6858000"/>
              <a:gd name="connsiteX119" fmla="*/ 2800768 w 7472601"/>
              <a:gd name="connsiteY119" fmla="*/ 5010056 h 6858000"/>
              <a:gd name="connsiteX120" fmla="*/ 2879408 w 7472601"/>
              <a:gd name="connsiteY120" fmla="*/ 5031590 h 6858000"/>
              <a:gd name="connsiteX121" fmla="*/ 2862295 w 7472601"/>
              <a:gd name="connsiteY121" fmla="*/ 5022958 h 6858000"/>
              <a:gd name="connsiteX122" fmla="*/ 2813343 w 7472601"/>
              <a:gd name="connsiteY122" fmla="*/ 4998369 h 6858000"/>
              <a:gd name="connsiteX123" fmla="*/ 2646245 w 7472601"/>
              <a:gd name="connsiteY123" fmla="*/ 4930999 h 6858000"/>
              <a:gd name="connsiteX124" fmla="*/ 1999243 w 7472601"/>
              <a:gd name="connsiteY124" fmla="*/ 4730524 h 6858000"/>
              <a:gd name="connsiteX125" fmla="*/ 1979527 w 7472601"/>
              <a:gd name="connsiteY125" fmla="*/ 4726651 h 6858000"/>
              <a:gd name="connsiteX126" fmla="*/ 1927410 w 7472601"/>
              <a:gd name="connsiteY126" fmla="*/ 4716164 h 6858000"/>
              <a:gd name="connsiteX127" fmla="*/ 1997014 w 7472601"/>
              <a:gd name="connsiteY127" fmla="*/ 4698007 h 6858000"/>
              <a:gd name="connsiteX128" fmla="*/ 2005458 w 7472601"/>
              <a:gd name="connsiteY128" fmla="*/ 4699540 h 6858000"/>
              <a:gd name="connsiteX129" fmla="*/ 2657186 w 7472601"/>
              <a:gd name="connsiteY129" fmla="*/ 4901687 h 6858000"/>
              <a:gd name="connsiteX130" fmla="*/ 2826662 w 7472601"/>
              <a:gd name="connsiteY130" fmla="*/ 4970362 h 6858000"/>
              <a:gd name="connsiteX131" fmla="*/ 2876100 w 7472601"/>
              <a:gd name="connsiteY131" fmla="*/ 4995397 h 6858000"/>
              <a:gd name="connsiteX132" fmla="*/ 3042600 w 7472601"/>
              <a:gd name="connsiteY132" fmla="*/ 5059532 h 6858000"/>
              <a:gd name="connsiteX133" fmla="*/ 1997014 w 7472601"/>
              <a:gd name="connsiteY133" fmla="*/ 4698007 h 6858000"/>
              <a:gd name="connsiteX134" fmla="*/ 2305292 w 7472601"/>
              <a:gd name="connsiteY134" fmla="*/ 4219492 h 6858000"/>
              <a:gd name="connsiteX135" fmla="*/ 3360922 w 7472601"/>
              <a:gd name="connsiteY135" fmla="*/ 4529373 h 6858000"/>
              <a:gd name="connsiteX136" fmla="*/ 3492420 w 7472601"/>
              <a:gd name="connsiteY136" fmla="*/ 4510145 h 6858000"/>
              <a:gd name="connsiteX137" fmla="*/ 3364086 w 7472601"/>
              <a:gd name="connsiteY137" fmla="*/ 4480340 h 6858000"/>
              <a:gd name="connsiteX138" fmla="*/ 3225818 w 7472601"/>
              <a:gd name="connsiteY138" fmla="*/ 4411822 h 6858000"/>
              <a:gd name="connsiteX139" fmla="*/ 3129696 w 7472601"/>
              <a:gd name="connsiteY139" fmla="*/ 4360704 h 6858000"/>
              <a:gd name="connsiteX140" fmla="*/ 2814545 w 7472601"/>
              <a:gd name="connsiteY140" fmla="*/ 4282955 h 6858000"/>
              <a:gd name="connsiteX141" fmla="*/ 2305292 w 7472601"/>
              <a:gd name="connsiteY141" fmla="*/ 4219492 h 6858000"/>
              <a:gd name="connsiteX142" fmla="*/ 2626982 w 7472601"/>
              <a:gd name="connsiteY142" fmla="*/ 4206450 h 6858000"/>
              <a:gd name="connsiteX143" fmla="*/ 2490617 w 7472601"/>
              <a:gd name="connsiteY143" fmla="*/ 4206951 h 6858000"/>
              <a:gd name="connsiteX144" fmla="*/ 2819869 w 7472601"/>
              <a:gd name="connsiteY144" fmla="*/ 4252936 h 6858000"/>
              <a:gd name="connsiteX145" fmla="*/ 3143018 w 7472601"/>
              <a:gd name="connsiteY145" fmla="*/ 4332698 h 6858000"/>
              <a:gd name="connsiteX146" fmla="*/ 3241520 w 7472601"/>
              <a:gd name="connsiteY146" fmla="*/ 4385112 h 6858000"/>
              <a:gd name="connsiteX147" fmla="*/ 3374575 w 7472601"/>
              <a:gd name="connsiteY147" fmla="*/ 4451517 h 6858000"/>
              <a:gd name="connsiteX148" fmla="*/ 3505221 w 7472601"/>
              <a:gd name="connsiteY148" fmla="*/ 4480757 h 6858000"/>
              <a:gd name="connsiteX149" fmla="*/ 2626982 w 7472601"/>
              <a:gd name="connsiteY149" fmla="*/ 4206450 h 6858000"/>
              <a:gd name="connsiteX150" fmla="*/ 1310106 w 7472601"/>
              <a:gd name="connsiteY150" fmla="*/ 3943217 h 6858000"/>
              <a:gd name="connsiteX151" fmla="*/ 854994 w 7472601"/>
              <a:gd name="connsiteY151" fmla="*/ 4399136 h 6858000"/>
              <a:gd name="connsiteX152" fmla="*/ 742462 w 7472601"/>
              <a:gd name="connsiteY152" fmla="*/ 4594648 h 6858000"/>
              <a:gd name="connsiteX153" fmla="*/ 820602 w 7472601"/>
              <a:gd name="connsiteY153" fmla="*/ 4485915 h 6858000"/>
              <a:gd name="connsiteX154" fmla="*/ 878295 w 7472601"/>
              <a:gd name="connsiteY154" fmla="*/ 4403594 h 6858000"/>
              <a:gd name="connsiteX155" fmla="*/ 1240607 w 7472601"/>
              <a:gd name="connsiteY155" fmla="*/ 4010401 h 6858000"/>
              <a:gd name="connsiteX156" fmla="*/ 1310106 w 7472601"/>
              <a:gd name="connsiteY156" fmla="*/ 3943217 h 6858000"/>
              <a:gd name="connsiteX157" fmla="*/ 1423113 w 7472601"/>
              <a:gd name="connsiteY157" fmla="*/ 3874565 h 6858000"/>
              <a:gd name="connsiteX158" fmla="*/ 1260565 w 7472601"/>
              <a:gd name="connsiteY158" fmla="*/ 4031982 h 6858000"/>
              <a:gd name="connsiteX159" fmla="*/ 901900 w 7472601"/>
              <a:gd name="connsiteY159" fmla="*/ 4421236 h 6858000"/>
              <a:gd name="connsiteX160" fmla="*/ 845044 w 7472601"/>
              <a:gd name="connsiteY160" fmla="*/ 4502436 h 6858000"/>
              <a:gd name="connsiteX161" fmla="*/ 685926 w 7472601"/>
              <a:gd name="connsiteY161" fmla="*/ 4703069 h 6858000"/>
              <a:gd name="connsiteX162" fmla="*/ 684248 w 7472601"/>
              <a:gd name="connsiteY162" fmla="*/ 4706721 h 6858000"/>
              <a:gd name="connsiteX163" fmla="*/ 1423113 w 7472601"/>
              <a:gd name="connsiteY163" fmla="*/ 3874565 h 6858000"/>
              <a:gd name="connsiteX164" fmla="*/ 3316479 w 7472601"/>
              <a:gd name="connsiteY164" fmla="*/ 3872136 h 6858000"/>
              <a:gd name="connsiteX165" fmla="*/ 3546806 w 7472601"/>
              <a:gd name="connsiteY165" fmla="*/ 4356139 h 6858000"/>
              <a:gd name="connsiteX166" fmla="*/ 3364433 w 7472601"/>
              <a:gd name="connsiteY166" fmla="*/ 3953121 h 6858000"/>
              <a:gd name="connsiteX167" fmla="*/ 3316479 w 7472601"/>
              <a:gd name="connsiteY167" fmla="*/ 3872136 h 6858000"/>
              <a:gd name="connsiteX168" fmla="*/ 3291335 w 7472601"/>
              <a:gd name="connsiteY168" fmla="*/ 3767420 h 6858000"/>
              <a:gd name="connsiteX169" fmla="*/ 3390805 w 7472601"/>
              <a:gd name="connsiteY169" fmla="*/ 3937163 h 6858000"/>
              <a:gd name="connsiteX170" fmla="*/ 3579062 w 7472601"/>
              <a:gd name="connsiteY170" fmla="*/ 4359040 h 6858000"/>
              <a:gd name="connsiteX171" fmla="*/ 3467355 w 7472601"/>
              <a:gd name="connsiteY171" fmla="*/ 3988130 h 6858000"/>
              <a:gd name="connsiteX172" fmla="*/ 3310753 w 7472601"/>
              <a:gd name="connsiteY172" fmla="*/ 3787140 h 6858000"/>
              <a:gd name="connsiteX173" fmla="*/ 3291335 w 7472601"/>
              <a:gd name="connsiteY173" fmla="*/ 3767420 h 6858000"/>
              <a:gd name="connsiteX174" fmla="*/ 1635889 w 7472601"/>
              <a:gd name="connsiteY174" fmla="*/ 3709494 h 6858000"/>
              <a:gd name="connsiteX175" fmla="*/ 1634800 w 7472601"/>
              <a:gd name="connsiteY175" fmla="*/ 3731111 h 6858000"/>
              <a:gd name="connsiteX176" fmla="*/ 1635889 w 7472601"/>
              <a:gd name="connsiteY176" fmla="*/ 3709494 h 6858000"/>
              <a:gd name="connsiteX177" fmla="*/ 1510397 w 7472601"/>
              <a:gd name="connsiteY177" fmla="*/ 3684705 h 6858000"/>
              <a:gd name="connsiteX178" fmla="*/ 1146550 w 7472601"/>
              <a:gd name="connsiteY178" fmla="*/ 3802012 h 6858000"/>
              <a:gd name="connsiteX179" fmla="*/ 698834 w 7472601"/>
              <a:gd name="connsiteY179" fmla="*/ 3952272 h 6858000"/>
              <a:gd name="connsiteX180" fmla="*/ 34256 w 7472601"/>
              <a:gd name="connsiteY180" fmla="*/ 4347603 h 6858000"/>
              <a:gd name="connsiteX181" fmla="*/ 527241 w 7472601"/>
              <a:gd name="connsiteY181" fmla="*/ 4065078 h 6858000"/>
              <a:gd name="connsiteX182" fmla="*/ 1510397 w 7472601"/>
              <a:gd name="connsiteY182" fmla="*/ 3684705 h 6858000"/>
              <a:gd name="connsiteX183" fmla="*/ 1313114 w 7472601"/>
              <a:gd name="connsiteY183" fmla="*/ 3655216 h 6858000"/>
              <a:gd name="connsiteX184" fmla="*/ 1109304 w 7472601"/>
              <a:gd name="connsiteY184" fmla="*/ 3669030 h 6858000"/>
              <a:gd name="connsiteX185" fmla="*/ 8129 w 7472601"/>
              <a:gd name="connsiteY185" fmla="*/ 4330519 h 6858000"/>
              <a:gd name="connsiteX186" fmla="*/ 687572 w 7472601"/>
              <a:gd name="connsiteY186" fmla="*/ 3925629 h 6858000"/>
              <a:gd name="connsiteX187" fmla="*/ 1138365 w 7472601"/>
              <a:gd name="connsiteY187" fmla="*/ 3774515 h 6858000"/>
              <a:gd name="connsiteX188" fmla="*/ 1505579 w 7472601"/>
              <a:gd name="connsiteY188" fmla="*/ 3655526 h 6858000"/>
              <a:gd name="connsiteX189" fmla="*/ 1313114 w 7472601"/>
              <a:gd name="connsiteY189" fmla="*/ 3655216 h 6858000"/>
              <a:gd name="connsiteX190" fmla="*/ 3655073 w 7472601"/>
              <a:gd name="connsiteY190" fmla="*/ 3650884 h 6858000"/>
              <a:gd name="connsiteX191" fmla="*/ 3989938 w 7472601"/>
              <a:gd name="connsiteY191" fmla="*/ 3991685 h 6858000"/>
              <a:gd name="connsiteX192" fmla="*/ 4393907 w 7472601"/>
              <a:gd name="connsiteY192" fmla="*/ 4261258 h 6858000"/>
              <a:gd name="connsiteX193" fmla="*/ 4648051 w 7472601"/>
              <a:gd name="connsiteY193" fmla="*/ 4374051 h 6858000"/>
              <a:gd name="connsiteX194" fmla="*/ 4383389 w 7472601"/>
              <a:gd name="connsiteY194" fmla="*/ 4184369 h 6858000"/>
              <a:gd name="connsiteX195" fmla="*/ 4165508 w 7472601"/>
              <a:gd name="connsiteY195" fmla="*/ 4035196 h 6858000"/>
              <a:gd name="connsiteX196" fmla="*/ 4068162 w 7472601"/>
              <a:gd name="connsiteY196" fmla="*/ 3953394 h 6858000"/>
              <a:gd name="connsiteX197" fmla="*/ 3981416 w 7472601"/>
              <a:gd name="connsiteY197" fmla="*/ 3880482 h 6858000"/>
              <a:gd name="connsiteX198" fmla="*/ 3800147 w 7472601"/>
              <a:gd name="connsiteY198" fmla="*/ 3749872 h 6858000"/>
              <a:gd name="connsiteX199" fmla="*/ 3655073 w 7472601"/>
              <a:gd name="connsiteY199" fmla="*/ 3650884 h 6858000"/>
              <a:gd name="connsiteX200" fmla="*/ 3670252 w 7472601"/>
              <a:gd name="connsiteY200" fmla="*/ 3622798 h 6858000"/>
              <a:gd name="connsiteX201" fmla="*/ 3817258 w 7472601"/>
              <a:gd name="connsiteY201" fmla="*/ 3723577 h 6858000"/>
              <a:gd name="connsiteX202" fmla="*/ 4000461 w 7472601"/>
              <a:gd name="connsiteY202" fmla="*/ 3855966 h 6858000"/>
              <a:gd name="connsiteX203" fmla="*/ 4088180 w 7472601"/>
              <a:gd name="connsiteY203" fmla="*/ 3929774 h 6858000"/>
              <a:gd name="connsiteX204" fmla="*/ 4184555 w 7472601"/>
              <a:gd name="connsiteY204" fmla="*/ 4010683 h 6858000"/>
              <a:gd name="connsiteX205" fmla="*/ 4399563 w 7472601"/>
              <a:gd name="connsiteY205" fmla="*/ 4158106 h 6858000"/>
              <a:gd name="connsiteX206" fmla="*/ 4684469 w 7472601"/>
              <a:gd name="connsiteY206" fmla="*/ 4364680 h 6858000"/>
              <a:gd name="connsiteX207" fmla="*/ 4690271 w 7472601"/>
              <a:gd name="connsiteY207" fmla="*/ 4370034 h 6858000"/>
              <a:gd name="connsiteX208" fmla="*/ 4136093 w 7472601"/>
              <a:gd name="connsiteY208" fmla="*/ 3858466 h 6858000"/>
              <a:gd name="connsiteX209" fmla="*/ 3670252 w 7472601"/>
              <a:gd name="connsiteY209" fmla="*/ 3622798 h 6858000"/>
              <a:gd name="connsiteX210" fmla="*/ 4440129 w 7472601"/>
              <a:gd name="connsiteY210" fmla="*/ 3448571 h 6858000"/>
              <a:gd name="connsiteX211" fmla="*/ 4856525 w 7472601"/>
              <a:gd name="connsiteY211" fmla="*/ 3915351 h 6858000"/>
              <a:gd name="connsiteX212" fmla="*/ 5059055 w 7472601"/>
              <a:gd name="connsiteY212" fmla="*/ 4108918 h 6858000"/>
              <a:gd name="connsiteX213" fmla="*/ 5290070 w 7472601"/>
              <a:gd name="connsiteY213" fmla="*/ 4263619 h 6858000"/>
              <a:gd name="connsiteX214" fmla="*/ 4834991 w 7472601"/>
              <a:gd name="connsiteY214" fmla="*/ 3830985 h 6858000"/>
              <a:gd name="connsiteX215" fmla="*/ 4440129 w 7472601"/>
              <a:gd name="connsiteY215" fmla="*/ 3448571 h 6858000"/>
              <a:gd name="connsiteX216" fmla="*/ 4441737 w 7472601"/>
              <a:gd name="connsiteY216" fmla="*/ 3399734 h 6858000"/>
              <a:gd name="connsiteX217" fmla="*/ 4431236 w 7472601"/>
              <a:gd name="connsiteY217" fmla="*/ 3400954 h 6858000"/>
              <a:gd name="connsiteX218" fmla="*/ 4557150 w 7472601"/>
              <a:gd name="connsiteY218" fmla="*/ 3510023 h 6858000"/>
              <a:gd name="connsiteX219" fmla="*/ 4856936 w 7472601"/>
              <a:gd name="connsiteY219" fmla="*/ 3809146 h 6858000"/>
              <a:gd name="connsiteX220" fmla="*/ 5111996 w 7472601"/>
              <a:gd name="connsiteY220" fmla="*/ 4065759 h 6858000"/>
              <a:gd name="connsiteX221" fmla="*/ 5388878 w 7472601"/>
              <a:gd name="connsiteY221" fmla="*/ 4300185 h 6858000"/>
              <a:gd name="connsiteX222" fmla="*/ 5425556 w 7472601"/>
              <a:gd name="connsiteY222" fmla="*/ 4308967 h 6858000"/>
              <a:gd name="connsiteX223" fmla="*/ 4943646 w 7472601"/>
              <a:gd name="connsiteY223" fmla="*/ 3822916 h 6858000"/>
              <a:gd name="connsiteX224" fmla="*/ 4594837 w 7472601"/>
              <a:gd name="connsiteY224" fmla="*/ 3532274 h 6858000"/>
              <a:gd name="connsiteX225" fmla="*/ 4441737 w 7472601"/>
              <a:gd name="connsiteY225" fmla="*/ 3399734 h 6858000"/>
              <a:gd name="connsiteX226" fmla="*/ 5425834 w 7472601"/>
              <a:gd name="connsiteY226" fmla="*/ 3162785 h 6858000"/>
              <a:gd name="connsiteX227" fmla="*/ 5401644 w 7472601"/>
              <a:gd name="connsiteY227" fmla="*/ 3617847 h 6858000"/>
              <a:gd name="connsiteX228" fmla="*/ 5467256 w 7472601"/>
              <a:gd name="connsiteY228" fmla="*/ 4175494 h 6858000"/>
              <a:gd name="connsiteX229" fmla="*/ 5448069 w 7472601"/>
              <a:gd name="connsiteY229" fmla="*/ 3567554 h 6858000"/>
              <a:gd name="connsiteX230" fmla="*/ 5425834 w 7472601"/>
              <a:gd name="connsiteY230" fmla="*/ 3162785 h 6858000"/>
              <a:gd name="connsiteX231" fmla="*/ 1318687 w 7472601"/>
              <a:gd name="connsiteY231" fmla="*/ 3113840 h 6858000"/>
              <a:gd name="connsiteX232" fmla="*/ 1066793 w 7472601"/>
              <a:gd name="connsiteY232" fmla="*/ 3212171 h 6858000"/>
              <a:gd name="connsiteX233" fmla="*/ 993319 w 7472601"/>
              <a:gd name="connsiteY233" fmla="*/ 3247648 h 6858000"/>
              <a:gd name="connsiteX234" fmla="*/ 853081 w 7472601"/>
              <a:gd name="connsiteY234" fmla="*/ 3312410 h 6858000"/>
              <a:gd name="connsiteX235" fmla="*/ 805957 w 7472601"/>
              <a:gd name="connsiteY235" fmla="*/ 3330443 h 6858000"/>
              <a:gd name="connsiteX236" fmla="*/ 1318687 w 7472601"/>
              <a:gd name="connsiteY236" fmla="*/ 3113840 h 6858000"/>
              <a:gd name="connsiteX237" fmla="*/ 5453702 w 7472601"/>
              <a:gd name="connsiteY237" fmla="*/ 3090882 h 6858000"/>
              <a:gd name="connsiteX238" fmla="*/ 5480135 w 7472601"/>
              <a:gd name="connsiteY238" fmla="*/ 3565802 h 6858000"/>
              <a:gd name="connsiteX239" fmla="*/ 5499023 w 7472601"/>
              <a:gd name="connsiteY239" fmla="*/ 4166310 h 6858000"/>
              <a:gd name="connsiteX240" fmla="*/ 5547022 w 7472601"/>
              <a:gd name="connsiteY240" fmla="*/ 3607838 h 6858000"/>
              <a:gd name="connsiteX241" fmla="*/ 5515964 w 7472601"/>
              <a:gd name="connsiteY241" fmla="*/ 3378541 h 6858000"/>
              <a:gd name="connsiteX242" fmla="*/ 5453702 w 7472601"/>
              <a:gd name="connsiteY242" fmla="*/ 3090882 h 6858000"/>
              <a:gd name="connsiteX243" fmla="*/ 1238695 w 7472601"/>
              <a:gd name="connsiteY243" fmla="*/ 3076820 h 6858000"/>
              <a:gd name="connsiteX244" fmla="*/ 716371 w 7472601"/>
              <a:gd name="connsiteY244" fmla="*/ 3293249 h 6858000"/>
              <a:gd name="connsiteX245" fmla="*/ 579522 w 7472601"/>
              <a:gd name="connsiteY245" fmla="*/ 3371759 h 6858000"/>
              <a:gd name="connsiteX246" fmla="*/ 600288 w 7472601"/>
              <a:gd name="connsiteY246" fmla="*/ 3365555 h 6858000"/>
              <a:gd name="connsiteX247" fmla="*/ 840692 w 7472601"/>
              <a:gd name="connsiteY247" fmla="*/ 3284921 h 6858000"/>
              <a:gd name="connsiteX248" fmla="*/ 979248 w 7472601"/>
              <a:gd name="connsiteY248" fmla="*/ 3221003 h 6858000"/>
              <a:gd name="connsiteX249" fmla="*/ 1053282 w 7472601"/>
              <a:gd name="connsiteY249" fmla="*/ 3185247 h 6858000"/>
              <a:gd name="connsiteX250" fmla="*/ 1320603 w 7472601"/>
              <a:gd name="connsiteY250" fmla="*/ 3081281 h 6858000"/>
              <a:gd name="connsiteX251" fmla="*/ 1238695 w 7472601"/>
              <a:gd name="connsiteY251" fmla="*/ 3076820 h 6858000"/>
              <a:gd name="connsiteX252" fmla="*/ 5425627 w 7472601"/>
              <a:gd name="connsiteY252" fmla="*/ 2954192 h 6858000"/>
              <a:gd name="connsiteX253" fmla="*/ 5470770 w 7472601"/>
              <a:gd name="connsiteY253" fmla="*/ 3005435 h 6858000"/>
              <a:gd name="connsiteX254" fmla="*/ 5519779 w 7472601"/>
              <a:gd name="connsiteY254" fmla="*/ 4359223 h 6858000"/>
              <a:gd name="connsiteX255" fmla="*/ 5520293 w 7472601"/>
              <a:gd name="connsiteY255" fmla="*/ 4360602 h 6858000"/>
              <a:gd name="connsiteX256" fmla="*/ 5767221 w 7472601"/>
              <a:gd name="connsiteY256" fmla="*/ 4665564 h 6858000"/>
              <a:gd name="connsiteX257" fmla="*/ 6937169 w 7472601"/>
              <a:gd name="connsiteY257" fmla="*/ 4815941 h 6858000"/>
              <a:gd name="connsiteX258" fmla="*/ 6953922 w 7472601"/>
              <a:gd name="connsiteY258" fmla="*/ 4890068 h 6858000"/>
              <a:gd name="connsiteX259" fmla="*/ 6071359 w 7472601"/>
              <a:gd name="connsiteY259" fmla="*/ 4770770 h 6858000"/>
              <a:gd name="connsiteX260" fmla="*/ 6038839 w 7472601"/>
              <a:gd name="connsiteY260" fmla="*/ 4764474 h 6858000"/>
              <a:gd name="connsiteX261" fmla="*/ 6038706 w 7472601"/>
              <a:gd name="connsiteY261" fmla="*/ 4763847 h 6858000"/>
              <a:gd name="connsiteX262" fmla="*/ 6037784 w 7472601"/>
              <a:gd name="connsiteY262" fmla="*/ 4764270 h 6858000"/>
              <a:gd name="connsiteX263" fmla="*/ 6038839 w 7472601"/>
              <a:gd name="connsiteY263" fmla="*/ 4764474 h 6858000"/>
              <a:gd name="connsiteX264" fmla="*/ 6040338 w 7472601"/>
              <a:gd name="connsiteY264" fmla="*/ 4771418 h 6858000"/>
              <a:gd name="connsiteX265" fmla="*/ 6024488 w 7472601"/>
              <a:gd name="connsiteY265" fmla="*/ 4809903 h 6858000"/>
              <a:gd name="connsiteX266" fmla="*/ 5599771 w 7472601"/>
              <a:gd name="connsiteY266" fmla="*/ 5509652 h 6858000"/>
              <a:gd name="connsiteX267" fmla="*/ 5548843 w 7472601"/>
              <a:gd name="connsiteY267" fmla="*/ 5563845 h 6858000"/>
              <a:gd name="connsiteX268" fmla="*/ 5940952 w 7472601"/>
              <a:gd name="connsiteY268" fmla="*/ 6250028 h 6858000"/>
              <a:gd name="connsiteX269" fmla="*/ 6043441 w 7472601"/>
              <a:gd name="connsiteY269" fmla="*/ 6665847 h 6858000"/>
              <a:gd name="connsiteX270" fmla="*/ 6093432 w 7472601"/>
              <a:gd name="connsiteY270" fmla="*/ 6858000 h 6858000"/>
              <a:gd name="connsiteX271" fmla="*/ 6034344 w 7472601"/>
              <a:gd name="connsiteY271" fmla="*/ 6858000 h 6858000"/>
              <a:gd name="connsiteX272" fmla="*/ 6026679 w 7472601"/>
              <a:gd name="connsiteY272" fmla="*/ 6836959 h 6858000"/>
              <a:gd name="connsiteX273" fmla="*/ 5800441 w 7472601"/>
              <a:gd name="connsiteY273" fmla="*/ 6335286 h 6858000"/>
              <a:gd name="connsiteX274" fmla="*/ 5526562 w 7472601"/>
              <a:gd name="connsiteY274" fmla="*/ 5705388 h 6858000"/>
              <a:gd name="connsiteX275" fmla="*/ 5519640 w 7472601"/>
              <a:gd name="connsiteY275" fmla="*/ 5683774 h 6858000"/>
              <a:gd name="connsiteX276" fmla="*/ 5844559 w 7472601"/>
              <a:gd name="connsiteY276" fmla="*/ 6553349 h 6858000"/>
              <a:gd name="connsiteX277" fmla="*/ 5975994 w 7472601"/>
              <a:gd name="connsiteY277" fmla="*/ 6858000 h 6858000"/>
              <a:gd name="connsiteX278" fmla="*/ 5898547 w 7472601"/>
              <a:gd name="connsiteY278" fmla="*/ 6858000 h 6858000"/>
              <a:gd name="connsiteX279" fmla="*/ 5682041 w 7472601"/>
              <a:gd name="connsiteY279" fmla="*/ 6355860 h 6858000"/>
              <a:gd name="connsiteX280" fmla="*/ 5461758 w 7472601"/>
              <a:gd name="connsiteY280" fmla="*/ 5820220 h 6858000"/>
              <a:gd name="connsiteX281" fmla="*/ 5237282 w 7472601"/>
              <a:gd name="connsiteY281" fmla="*/ 6579086 h 6858000"/>
              <a:gd name="connsiteX282" fmla="*/ 5115009 w 7472601"/>
              <a:gd name="connsiteY282" fmla="*/ 6858000 h 6858000"/>
              <a:gd name="connsiteX283" fmla="*/ 5028074 w 7472601"/>
              <a:gd name="connsiteY283" fmla="*/ 6858000 h 6858000"/>
              <a:gd name="connsiteX284" fmla="*/ 5079508 w 7472601"/>
              <a:gd name="connsiteY284" fmla="*/ 6749074 h 6858000"/>
              <a:gd name="connsiteX285" fmla="*/ 5371846 w 7472601"/>
              <a:gd name="connsiteY285" fmla="*/ 5924413 h 6858000"/>
              <a:gd name="connsiteX286" fmla="*/ 5270512 w 7472601"/>
              <a:gd name="connsiteY286" fmla="*/ 6138975 h 6858000"/>
              <a:gd name="connsiteX287" fmla="*/ 5062409 w 7472601"/>
              <a:gd name="connsiteY287" fmla="*/ 6653544 h 6858000"/>
              <a:gd name="connsiteX288" fmla="*/ 5036628 w 7472601"/>
              <a:gd name="connsiteY288" fmla="*/ 6754247 h 6858000"/>
              <a:gd name="connsiteX289" fmla="*/ 5009112 w 7472601"/>
              <a:gd name="connsiteY289" fmla="*/ 6858000 h 6858000"/>
              <a:gd name="connsiteX290" fmla="*/ 4976679 w 7472601"/>
              <a:gd name="connsiteY290" fmla="*/ 6858000 h 6858000"/>
              <a:gd name="connsiteX291" fmla="*/ 5006537 w 7472601"/>
              <a:gd name="connsiteY291" fmla="*/ 6747068 h 6858000"/>
              <a:gd name="connsiteX292" fmla="*/ 5032723 w 7472601"/>
              <a:gd name="connsiteY292" fmla="*/ 6644957 h 6858000"/>
              <a:gd name="connsiteX293" fmla="*/ 5242949 w 7472601"/>
              <a:gd name="connsiteY293" fmla="*/ 6125175 h 6858000"/>
              <a:gd name="connsiteX294" fmla="*/ 5286321 w 7472601"/>
              <a:gd name="connsiteY294" fmla="*/ 6033555 h 6858000"/>
              <a:gd name="connsiteX295" fmla="*/ 5008210 w 7472601"/>
              <a:gd name="connsiteY295" fmla="*/ 6649194 h 6858000"/>
              <a:gd name="connsiteX296" fmla="*/ 4986321 w 7472601"/>
              <a:gd name="connsiteY296" fmla="*/ 6765687 h 6858000"/>
              <a:gd name="connsiteX297" fmla="*/ 4973474 w 7472601"/>
              <a:gd name="connsiteY297" fmla="*/ 6858000 h 6858000"/>
              <a:gd name="connsiteX298" fmla="*/ 4907178 w 7472601"/>
              <a:gd name="connsiteY298" fmla="*/ 6858000 h 6858000"/>
              <a:gd name="connsiteX299" fmla="*/ 4910810 w 7472601"/>
              <a:gd name="connsiteY299" fmla="*/ 6829660 h 6858000"/>
              <a:gd name="connsiteX300" fmla="*/ 4987461 w 7472601"/>
              <a:gd name="connsiteY300" fmla="*/ 6432994 h 6858000"/>
              <a:gd name="connsiteX301" fmla="*/ 5179262 w 7472601"/>
              <a:gd name="connsiteY301" fmla="*/ 6035044 h 6858000"/>
              <a:gd name="connsiteX302" fmla="*/ 4689678 w 7472601"/>
              <a:gd name="connsiteY302" fmla="*/ 6440241 h 6858000"/>
              <a:gd name="connsiteX303" fmla="*/ 4477543 w 7472601"/>
              <a:gd name="connsiteY303" fmla="*/ 6674836 h 6858000"/>
              <a:gd name="connsiteX304" fmla="*/ 4329957 w 7472601"/>
              <a:gd name="connsiteY304" fmla="*/ 6858000 h 6858000"/>
              <a:gd name="connsiteX305" fmla="*/ 4218595 w 7472601"/>
              <a:gd name="connsiteY305" fmla="*/ 6858000 h 6858000"/>
              <a:gd name="connsiteX306" fmla="*/ 4368888 w 7472601"/>
              <a:gd name="connsiteY306" fmla="*/ 6668412 h 6858000"/>
              <a:gd name="connsiteX307" fmla="*/ 4563091 w 7472601"/>
              <a:gd name="connsiteY307" fmla="*/ 6442508 h 6858000"/>
              <a:gd name="connsiteX308" fmla="*/ 5387324 w 7472601"/>
              <a:gd name="connsiteY308" fmla="*/ 5705830 h 6858000"/>
              <a:gd name="connsiteX309" fmla="*/ 5073620 w 7472601"/>
              <a:gd name="connsiteY309" fmla="*/ 5955437 h 6858000"/>
              <a:gd name="connsiteX310" fmla="*/ 4689789 w 7472601"/>
              <a:gd name="connsiteY310" fmla="*/ 6268382 h 6858000"/>
              <a:gd name="connsiteX311" fmla="*/ 4418722 w 7472601"/>
              <a:gd name="connsiteY311" fmla="*/ 6570886 h 6858000"/>
              <a:gd name="connsiteX312" fmla="*/ 4214944 w 7472601"/>
              <a:gd name="connsiteY312" fmla="*/ 6858000 h 6858000"/>
              <a:gd name="connsiteX313" fmla="*/ 4177898 w 7472601"/>
              <a:gd name="connsiteY313" fmla="*/ 6858000 h 6858000"/>
              <a:gd name="connsiteX314" fmla="*/ 4391597 w 7472601"/>
              <a:gd name="connsiteY314" fmla="*/ 6556370 h 6858000"/>
              <a:gd name="connsiteX315" fmla="*/ 4668889 w 7472601"/>
              <a:gd name="connsiteY315" fmla="*/ 6246399 h 6858000"/>
              <a:gd name="connsiteX316" fmla="*/ 5055427 w 7472601"/>
              <a:gd name="connsiteY316" fmla="*/ 5931476 h 6858000"/>
              <a:gd name="connsiteX317" fmla="*/ 5371814 w 7472601"/>
              <a:gd name="connsiteY317" fmla="*/ 5678975 h 6858000"/>
              <a:gd name="connsiteX318" fmla="*/ 4987918 w 7472601"/>
              <a:gd name="connsiteY318" fmla="*/ 5838701 h 6858000"/>
              <a:gd name="connsiteX319" fmla="*/ 4317146 w 7472601"/>
              <a:gd name="connsiteY319" fmla="*/ 6587716 h 6858000"/>
              <a:gd name="connsiteX320" fmla="*/ 4171627 w 7472601"/>
              <a:gd name="connsiteY320" fmla="*/ 6858000 h 6858000"/>
              <a:gd name="connsiteX321" fmla="*/ 4081585 w 7472601"/>
              <a:gd name="connsiteY321" fmla="*/ 6858000 h 6858000"/>
              <a:gd name="connsiteX322" fmla="*/ 4238603 w 7472601"/>
              <a:gd name="connsiteY322" fmla="*/ 6559341 h 6858000"/>
              <a:gd name="connsiteX323" fmla="*/ 4778333 w 7472601"/>
              <a:gd name="connsiteY323" fmla="*/ 5873626 h 6858000"/>
              <a:gd name="connsiteX324" fmla="*/ 5414185 w 7472601"/>
              <a:gd name="connsiteY324" fmla="*/ 5573882 h 6858000"/>
              <a:gd name="connsiteX325" fmla="*/ 5959648 w 7472601"/>
              <a:gd name="connsiteY325" fmla="*/ 4760797 h 6858000"/>
              <a:gd name="connsiteX326" fmla="*/ 5355019 w 7472601"/>
              <a:gd name="connsiteY326" fmla="*/ 4734672 h 6858000"/>
              <a:gd name="connsiteX327" fmla="*/ 5083565 w 7472601"/>
              <a:gd name="connsiteY327" fmla="*/ 5179121 h 6858000"/>
              <a:gd name="connsiteX328" fmla="*/ 4713577 w 7472601"/>
              <a:gd name="connsiteY328" fmla="*/ 5616803 h 6858000"/>
              <a:gd name="connsiteX329" fmla="*/ 3989559 w 7472601"/>
              <a:gd name="connsiteY329" fmla="*/ 6145945 h 6858000"/>
              <a:gd name="connsiteX330" fmla="*/ 3939824 w 7472601"/>
              <a:gd name="connsiteY330" fmla="*/ 6066900 h 6858000"/>
              <a:gd name="connsiteX331" fmla="*/ 4584537 w 7472601"/>
              <a:gd name="connsiteY331" fmla="*/ 5324826 h 6858000"/>
              <a:gd name="connsiteX332" fmla="*/ 5037105 w 7472601"/>
              <a:gd name="connsiteY332" fmla="*/ 5088765 h 6858000"/>
              <a:gd name="connsiteX333" fmla="*/ 5039930 w 7472601"/>
              <a:gd name="connsiteY333" fmla="*/ 5089585 h 6858000"/>
              <a:gd name="connsiteX334" fmla="*/ 5263764 w 7472601"/>
              <a:gd name="connsiteY334" fmla="*/ 4735525 h 6858000"/>
              <a:gd name="connsiteX335" fmla="*/ 4086300 w 7472601"/>
              <a:gd name="connsiteY335" fmla="*/ 4884599 h 6858000"/>
              <a:gd name="connsiteX336" fmla="*/ 4085485 w 7472601"/>
              <a:gd name="connsiteY336" fmla="*/ 4899070 h 6858000"/>
              <a:gd name="connsiteX337" fmla="*/ 3871915 w 7472601"/>
              <a:gd name="connsiteY337" fmla="*/ 5253645 h 6858000"/>
              <a:gd name="connsiteX338" fmla="*/ 3799374 w 7472601"/>
              <a:gd name="connsiteY338" fmla="*/ 5466127 h 6858000"/>
              <a:gd name="connsiteX339" fmla="*/ 3498850 w 7472601"/>
              <a:gd name="connsiteY339" fmla="*/ 6661888 h 6858000"/>
              <a:gd name="connsiteX340" fmla="*/ 3399216 w 7472601"/>
              <a:gd name="connsiteY340" fmla="*/ 6858000 h 6858000"/>
              <a:gd name="connsiteX341" fmla="*/ 3303688 w 7472601"/>
              <a:gd name="connsiteY341" fmla="*/ 6858000 h 6858000"/>
              <a:gd name="connsiteX342" fmla="*/ 3391774 w 7472601"/>
              <a:gd name="connsiteY342" fmla="*/ 6697181 h 6858000"/>
              <a:gd name="connsiteX343" fmla="*/ 3735540 w 7472601"/>
              <a:gd name="connsiteY343" fmla="*/ 5546923 h 6858000"/>
              <a:gd name="connsiteX344" fmla="*/ 3729438 w 7472601"/>
              <a:gd name="connsiteY344" fmla="*/ 5569058 h 6858000"/>
              <a:gd name="connsiteX345" fmla="*/ 3707782 w 7472601"/>
              <a:gd name="connsiteY345" fmla="*/ 5644908 h 6858000"/>
              <a:gd name="connsiteX346" fmla="*/ 3583827 w 7472601"/>
              <a:gd name="connsiteY346" fmla="*/ 6039215 h 6858000"/>
              <a:gd name="connsiteX347" fmla="*/ 3547861 w 7472601"/>
              <a:gd name="connsiteY347" fmla="*/ 6129609 h 6858000"/>
              <a:gd name="connsiteX348" fmla="*/ 3490905 w 7472601"/>
              <a:gd name="connsiteY348" fmla="*/ 6277660 h 6858000"/>
              <a:gd name="connsiteX349" fmla="*/ 3455859 w 7472601"/>
              <a:gd name="connsiteY349" fmla="*/ 6391301 h 6858000"/>
              <a:gd name="connsiteX350" fmla="*/ 3429112 w 7472601"/>
              <a:gd name="connsiteY350" fmla="*/ 6479469 h 6858000"/>
              <a:gd name="connsiteX351" fmla="*/ 3304862 w 7472601"/>
              <a:gd name="connsiteY351" fmla="*/ 6796476 h 6858000"/>
              <a:gd name="connsiteX352" fmla="*/ 3276071 w 7472601"/>
              <a:gd name="connsiteY352" fmla="*/ 6858000 h 6858000"/>
              <a:gd name="connsiteX353" fmla="*/ 3240805 w 7472601"/>
              <a:gd name="connsiteY353" fmla="*/ 6858000 h 6858000"/>
              <a:gd name="connsiteX354" fmla="*/ 3275917 w 7472601"/>
              <a:gd name="connsiteY354" fmla="*/ 6783192 h 6858000"/>
              <a:gd name="connsiteX355" fmla="*/ 3399358 w 7472601"/>
              <a:gd name="connsiteY355" fmla="*/ 6469011 h 6858000"/>
              <a:gd name="connsiteX356" fmla="*/ 3425650 w 7472601"/>
              <a:gd name="connsiteY356" fmla="*/ 6381333 h 6858000"/>
              <a:gd name="connsiteX357" fmla="*/ 3460661 w 7472601"/>
              <a:gd name="connsiteY357" fmla="*/ 6266763 h 6858000"/>
              <a:gd name="connsiteX358" fmla="*/ 3518021 w 7472601"/>
              <a:gd name="connsiteY358" fmla="*/ 6117298 h 6858000"/>
              <a:gd name="connsiteX359" fmla="*/ 3554035 w 7472601"/>
              <a:gd name="connsiteY359" fmla="*/ 6027832 h 6858000"/>
              <a:gd name="connsiteX360" fmla="*/ 3677174 w 7472601"/>
              <a:gd name="connsiteY360" fmla="*/ 5636351 h 6858000"/>
              <a:gd name="connsiteX361" fmla="*/ 3698819 w 7472601"/>
              <a:gd name="connsiteY361" fmla="*/ 5560503 h 6858000"/>
              <a:gd name="connsiteX362" fmla="*/ 3702094 w 7472601"/>
              <a:gd name="connsiteY362" fmla="*/ 5549194 h 6858000"/>
              <a:gd name="connsiteX363" fmla="*/ 3398355 w 7472601"/>
              <a:gd name="connsiteY363" fmla="*/ 6094603 h 6858000"/>
              <a:gd name="connsiteX364" fmla="*/ 3193941 w 7472601"/>
              <a:gd name="connsiteY364" fmla="*/ 6798775 h 6858000"/>
              <a:gd name="connsiteX365" fmla="*/ 3184140 w 7472601"/>
              <a:gd name="connsiteY365" fmla="*/ 6858000 h 6858000"/>
              <a:gd name="connsiteX366" fmla="*/ 3099978 w 7472601"/>
              <a:gd name="connsiteY366" fmla="*/ 6858000 h 6858000"/>
              <a:gd name="connsiteX367" fmla="*/ 3101556 w 7472601"/>
              <a:gd name="connsiteY367" fmla="*/ 6843337 h 6858000"/>
              <a:gd name="connsiteX368" fmla="*/ 3370162 w 7472601"/>
              <a:gd name="connsiteY368" fmla="*/ 5785550 h 6858000"/>
              <a:gd name="connsiteX369" fmla="*/ 3746477 w 7472601"/>
              <a:gd name="connsiteY369" fmla="*/ 5377889 h 6858000"/>
              <a:gd name="connsiteX370" fmla="*/ 3863399 w 7472601"/>
              <a:gd name="connsiteY370" fmla="*/ 5087257 h 6858000"/>
              <a:gd name="connsiteX371" fmla="*/ 3968712 w 7472601"/>
              <a:gd name="connsiteY371" fmla="*/ 4913989 h 6858000"/>
              <a:gd name="connsiteX372" fmla="*/ 2792390 w 7472601"/>
              <a:gd name="connsiteY372" fmla="*/ 5382974 h 6858000"/>
              <a:gd name="connsiteX373" fmla="*/ 2714982 w 7472601"/>
              <a:gd name="connsiteY373" fmla="*/ 5427051 h 6858000"/>
              <a:gd name="connsiteX374" fmla="*/ 2813361 w 7472601"/>
              <a:gd name="connsiteY374" fmla="*/ 6023912 h 6858000"/>
              <a:gd name="connsiteX375" fmla="*/ 2688430 w 7472601"/>
              <a:gd name="connsiteY375" fmla="*/ 6801564 h 6858000"/>
              <a:gd name="connsiteX376" fmla="*/ 2629626 w 7472601"/>
              <a:gd name="connsiteY376" fmla="*/ 6763394 h 6858000"/>
              <a:gd name="connsiteX377" fmla="*/ 2565328 w 7472601"/>
              <a:gd name="connsiteY377" fmla="*/ 5516399 h 6858000"/>
              <a:gd name="connsiteX378" fmla="*/ 1922999 w 7472601"/>
              <a:gd name="connsiteY378" fmla="*/ 5980343 h 6858000"/>
              <a:gd name="connsiteX379" fmla="*/ 1950261 w 7472601"/>
              <a:gd name="connsiteY379" fmla="*/ 6405858 h 6858000"/>
              <a:gd name="connsiteX380" fmla="*/ 2365554 w 7472601"/>
              <a:gd name="connsiteY380" fmla="*/ 6759107 h 6858000"/>
              <a:gd name="connsiteX381" fmla="*/ 2424142 w 7472601"/>
              <a:gd name="connsiteY381" fmla="*/ 6858000 h 6858000"/>
              <a:gd name="connsiteX382" fmla="*/ 2395994 w 7472601"/>
              <a:gd name="connsiteY382" fmla="*/ 6858000 h 6858000"/>
              <a:gd name="connsiteX383" fmla="*/ 2392863 w 7472601"/>
              <a:gd name="connsiteY383" fmla="*/ 6852964 h 6858000"/>
              <a:gd name="connsiteX384" fmla="*/ 2017589 w 7472601"/>
              <a:gd name="connsiteY384" fmla="*/ 6493982 h 6858000"/>
              <a:gd name="connsiteX385" fmla="*/ 2147336 w 7472601"/>
              <a:gd name="connsiteY385" fmla="*/ 6594052 h 6858000"/>
              <a:gd name="connsiteX386" fmla="*/ 2207047 w 7472601"/>
              <a:gd name="connsiteY386" fmla="*/ 6654540 h 6858000"/>
              <a:gd name="connsiteX387" fmla="*/ 2299106 w 7472601"/>
              <a:gd name="connsiteY387" fmla="*/ 6778931 h 6858000"/>
              <a:gd name="connsiteX388" fmla="*/ 2314430 w 7472601"/>
              <a:gd name="connsiteY388" fmla="*/ 6801144 h 6858000"/>
              <a:gd name="connsiteX389" fmla="*/ 2352406 w 7472601"/>
              <a:gd name="connsiteY389" fmla="*/ 6858000 h 6858000"/>
              <a:gd name="connsiteX390" fmla="*/ 2314492 w 7472601"/>
              <a:gd name="connsiteY390" fmla="*/ 6858000 h 6858000"/>
              <a:gd name="connsiteX391" fmla="*/ 2288095 w 7472601"/>
              <a:gd name="connsiteY391" fmla="*/ 6818030 h 6858000"/>
              <a:gd name="connsiteX392" fmla="*/ 2272768 w 7472601"/>
              <a:gd name="connsiteY392" fmla="*/ 6795822 h 6858000"/>
              <a:gd name="connsiteX393" fmla="*/ 2182715 w 7472601"/>
              <a:gd name="connsiteY393" fmla="*/ 6675071 h 6858000"/>
              <a:gd name="connsiteX394" fmla="*/ 2032061 w 7472601"/>
              <a:gd name="connsiteY394" fmla="*/ 6541380 h 6858000"/>
              <a:gd name="connsiteX395" fmla="*/ 2257220 w 7472601"/>
              <a:gd name="connsiteY395" fmla="*/ 6826257 h 6858000"/>
              <a:gd name="connsiteX396" fmla="*/ 2281324 w 7472601"/>
              <a:gd name="connsiteY396" fmla="*/ 6858000 h 6858000"/>
              <a:gd name="connsiteX397" fmla="*/ 2242860 w 7472601"/>
              <a:gd name="connsiteY397" fmla="*/ 6858000 h 6858000"/>
              <a:gd name="connsiteX398" fmla="*/ 2232818 w 7472601"/>
              <a:gd name="connsiteY398" fmla="*/ 6844926 h 6858000"/>
              <a:gd name="connsiteX399" fmla="*/ 1990172 w 7472601"/>
              <a:gd name="connsiteY399" fmla="*/ 6542121 h 6858000"/>
              <a:gd name="connsiteX400" fmla="*/ 2124090 w 7472601"/>
              <a:gd name="connsiteY400" fmla="*/ 6761017 h 6858000"/>
              <a:gd name="connsiteX401" fmla="*/ 2200380 w 7472601"/>
              <a:gd name="connsiteY401" fmla="*/ 6858000 h 6858000"/>
              <a:gd name="connsiteX402" fmla="*/ 2147507 w 7472601"/>
              <a:gd name="connsiteY402" fmla="*/ 6858000 h 6858000"/>
              <a:gd name="connsiteX403" fmla="*/ 2070668 w 7472601"/>
              <a:gd name="connsiteY403" fmla="*/ 6761520 h 6858000"/>
              <a:gd name="connsiteX404" fmla="*/ 1975142 w 7472601"/>
              <a:gd name="connsiteY404" fmla="*/ 6585570 h 6858000"/>
              <a:gd name="connsiteX405" fmla="*/ 2050035 w 7472601"/>
              <a:gd name="connsiteY405" fmla="*/ 6813345 h 6858000"/>
              <a:gd name="connsiteX406" fmla="*/ 2063025 w 7472601"/>
              <a:gd name="connsiteY406" fmla="*/ 6858000 h 6858000"/>
              <a:gd name="connsiteX407" fmla="*/ 2021675 w 7472601"/>
              <a:gd name="connsiteY407" fmla="*/ 6858000 h 6858000"/>
              <a:gd name="connsiteX408" fmla="*/ 2019308 w 7472601"/>
              <a:gd name="connsiteY408" fmla="*/ 6847118 h 6858000"/>
              <a:gd name="connsiteX409" fmla="*/ 1938835 w 7472601"/>
              <a:gd name="connsiteY409" fmla="*/ 6551160 h 6858000"/>
              <a:gd name="connsiteX410" fmla="*/ 1953230 w 7472601"/>
              <a:gd name="connsiteY410" fmla="*/ 6759699 h 6858000"/>
              <a:gd name="connsiteX411" fmla="*/ 1956763 w 7472601"/>
              <a:gd name="connsiteY411" fmla="*/ 6778191 h 6858000"/>
              <a:gd name="connsiteX412" fmla="*/ 1967925 w 7472601"/>
              <a:gd name="connsiteY412" fmla="*/ 6858000 h 6858000"/>
              <a:gd name="connsiteX413" fmla="*/ 1936622 w 7472601"/>
              <a:gd name="connsiteY413" fmla="*/ 6858000 h 6858000"/>
              <a:gd name="connsiteX414" fmla="*/ 1926261 w 7472601"/>
              <a:gd name="connsiteY414" fmla="*/ 6784064 h 6858000"/>
              <a:gd name="connsiteX415" fmla="*/ 1922724 w 7472601"/>
              <a:gd name="connsiteY415" fmla="*/ 6765577 h 6858000"/>
              <a:gd name="connsiteX416" fmla="*/ 1904650 w 7472601"/>
              <a:gd name="connsiteY416" fmla="*/ 6639616 h 6858000"/>
              <a:gd name="connsiteX417" fmla="*/ 1885273 w 7472601"/>
              <a:gd name="connsiteY417" fmla="*/ 6858000 h 6858000"/>
              <a:gd name="connsiteX418" fmla="*/ 1854363 w 7472601"/>
              <a:gd name="connsiteY418" fmla="*/ 6858000 h 6858000"/>
              <a:gd name="connsiteX419" fmla="*/ 1880391 w 7472601"/>
              <a:gd name="connsiteY419" fmla="*/ 6603796 h 6858000"/>
              <a:gd name="connsiteX420" fmla="*/ 1818273 w 7472601"/>
              <a:gd name="connsiteY420" fmla="*/ 6715729 h 6858000"/>
              <a:gd name="connsiteX421" fmla="*/ 1794691 w 7472601"/>
              <a:gd name="connsiteY421" fmla="*/ 6843239 h 6858000"/>
              <a:gd name="connsiteX422" fmla="*/ 1794914 w 7472601"/>
              <a:gd name="connsiteY422" fmla="*/ 6858000 h 6858000"/>
              <a:gd name="connsiteX423" fmla="*/ 1746128 w 7472601"/>
              <a:gd name="connsiteY423" fmla="*/ 6858000 h 6858000"/>
              <a:gd name="connsiteX424" fmla="*/ 1753934 w 7472601"/>
              <a:gd name="connsiteY424" fmla="*/ 6724796 h 6858000"/>
              <a:gd name="connsiteX425" fmla="*/ 1792053 w 7472601"/>
              <a:gd name="connsiteY425" fmla="*/ 6572396 h 6858000"/>
              <a:gd name="connsiteX426" fmla="*/ 1862248 w 7472601"/>
              <a:gd name="connsiteY426" fmla="*/ 6266397 h 6858000"/>
              <a:gd name="connsiteX427" fmla="*/ 1862250 w 7472601"/>
              <a:gd name="connsiteY427" fmla="*/ 6033531 h 6858000"/>
              <a:gd name="connsiteX428" fmla="*/ 1211999 w 7472601"/>
              <a:gd name="connsiteY428" fmla="*/ 6683610 h 6858000"/>
              <a:gd name="connsiteX429" fmla="*/ 1213266 w 7472601"/>
              <a:gd name="connsiteY429" fmla="*/ 6691947 h 6858000"/>
              <a:gd name="connsiteX430" fmla="*/ 1203370 w 7472601"/>
              <a:gd name="connsiteY430" fmla="*/ 6850676 h 6858000"/>
              <a:gd name="connsiteX431" fmla="*/ 1203671 w 7472601"/>
              <a:gd name="connsiteY431" fmla="*/ 6858000 h 6858000"/>
              <a:gd name="connsiteX432" fmla="*/ 1143180 w 7472601"/>
              <a:gd name="connsiteY432" fmla="*/ 6858000 h 6858000"/>
              <a:gd name="connsiteX433" fmla="*/ 1142176 w 7472601"/>
              <a:gd name="connsiteY433" fmla="*/ 6766045 h 6858000"/>
              <a:gd name="connsiteX434" fmla="*/ 1067484 w 7472601"/>
              <a:gd name="connsiteY434" fmla="*/ 6858000 h 6858000"/>
              <a:gd name="connsiteX435" fmla="*/ 953928 w 7472601"/>
              <a:gd name="connsiteY435" fmla="*/ 6858000 h 6858000"/>
              <a:gd name="connsiteX436" fmla="*/ 959715 w 7472601"/>
              <a:gd name="connsiteY436" fmla="*/ 6850185 h 6858000"/>
              <a:gd name="connsiteX437" fmla="*/ 1483788 w 7472601"/>
              <a:gd name="connsiteY437" fmla="*/ 6259174 h 6858000"/>
              <a:gd name="connsiteX438" fmla="*/ 1100671 w 7472601"/>
              <a:gd name="connsiteY438" fmla="*/ 6252137 h 6858000"/>
              <a:gd name="connsiteX439" fmla="*/ 1090144 w 7472601"/>
              <a:gd name="connsiteY439" fmla="*/ 6256748 h 6858000"/>
              <a:gd name="connsiteX440" fmla="*/ 1095872 w 7472601"/>
              <a:gd name="connsiteY440" fmla="*/ 6271892 h 6858000"/>
              <a:gd name="connsiteX441" fmla="*/ 262785 w 7472601"/>
              <a:gd name="connsiteY441" fmla="*/ 6845450 h 6858000"/>
              <a:gd name="connsiteX442" fmla="*/ 209968 w 7472601"/>
              <a:gd name="connsiteY442" fmla="*/ 6770713 h 6858000"/>
              <a:gd name="connsiteX443" fmla="*/ 873460 w 7472601"/>
              <a:gd name="connsiteY443" fmla="*/ 6253768 h 6858000"/>
              <a:gd name="connsiteX444" fmla="*/ 192686 w 7472601"/>
              <a:gd name="connsiteY444" fmla="*/ 5849257 h 6858000"/>
              <a:gd name="connsiteX445" fmla="*/ 4696 w 7472601"/>
              <a:gd name="connsiteY445" fmla="*/ 5697668 h 6858000"/>
              <a:gd name="connsiteX446" fmla="*/ 0 w 7472601"/>
              <a:gd name="connsiteY446" fmla="*/ 5689984 h 6858000"/>
              <a:gd name="connsiteX447" fmla="*/ 0 w 7472601"/>
              <a:gd name="connsiteY447" fmla="*/ 5513472 h 6858000"/>
              <a:gd name="connsiteX448" fmla="*/ 174101 w 7472601"/>
              <a:gd name="connsiteY448" fmla="*/ 5620277 h 6858000"/>
              <a:gd name="connsiteX449" fmla="*/ 891800 w 7472601"/>
              <a:gd name="connsiteY449" fmla="*/ 6036935 h 6858000"/>
              <a:gd name="connsiteX450" fmla="*/ 1072219 w 7472601"/>
              <a:gd name="connsiteY450" fmla="*/ 6169443 h 6858000"/>
              <a:gd name="connsiteX451" fmla="*/ 1074117 w 7472601"/>
              <a:gd name="connsiteY451" fmla="*/ 6170301 h 6858000"/>
              <a:gd name="connsiteX452" fmla="*/ 1083114 w 7472601"/>
              <a:gd name="connsiteY452" fmla="*/ 6174131 h 6858000"/>
              <a:gd name="connsiteX453" fmla="*/ 1543010 w 7472601"/>
              <a:gd name="connsiteY453" fmla="*/ 6191140 h 6858000"/>
              <a:gd name="connsiteX454" fmla="*/ 1551080 w 7472601"/>
              <a:gd name="connsiteY454" fmla="*/ 6195006 h 6858000"/>
              <a:gd name="connsiteX455" fmla="*/ 2345443 w 7472601"/>
              <a:gd name="connsiteY455" fmla="*/ 5549882 h 6858000"/>
              <a:gd name="connsiteX456" fmla="*/ 1721499 w 7472601"/>
              <a:gd name="connsiteY456" fmla="*/ 5599969 h 6858000"/>
              <a:gd name="connsiteX457" fmla="*/ 767716 w 7472601"/>
              <a:gd name="connsiteY457" fmla="*/ 5472768 h 6858000"/>
              <a:gd name="connsiteX458" fmla="*/ 722147 w 7472601"/>
              <a:gd name="connsiteY458" fmla="*/ 5393091 h 6858000"/>
              <a:gd name="connsiteX459" fmla="*/ 1485552 w 7472601"/>
              <a:gd name="connsiteY459" fmla="*/ 5313202 h 6858000"/>
              <a:gd name="connsiteX460" fmla="*/ 2143004 w 7472601"/>
              <a:gd name="connsiteY460" fmla="*/ 5402420 h 6858000"/>
              <a:gd name="connsiteX461" fmla="*/ 1933391 w 7472601"/>
              <a:gd name="connsiteY461" fmla="*/ 5156971 h 6858000"/>
              <a:gd name="connsiteX462" fmla="*/ 1827118 w 7472601"/>
              <a:gd name="connsiteY462" fmla="*/ 4968410 h 6858000"/>
              <a:gd name="connsiteX463" fmla="*/ 1837349 w 7472601"/>
              <a:gd name="connsiteY463" fmla="*/ 4956357 h 6858000"/>
              <a:gd name="connsiteX464" fmla="*/ 2162835 w 7472601"/>
              <a:gd name="connsiteY464" fmla="*/ 5187853 h 6858000"/>
              <a:gd name="connsiteX465" fmla="*/ 2257167 w 7472601"/>
              <a:gd name="connsiteY465" fmla="*/ 5462123 h 6858000"/>
              <a:gd name="connsiteX466" fmla="*/ 2261598 w 7472601"/>
              <a:gd name="connsiteY466" fmla="*/ 5467998 h 6858000"/>
              <a:gd name="connsiteX467" fmla="*/ 2437177 w 7472601"/>
              <a:gd name="connsiteY467" fmla="*/ 5479608 h 6858000"/>
              <a:gd name="connsiteX468" fmla="*/ 2445247 w 7472601"/>
              <a:gd name="connsiteY468" fmla="*/ 5483476 h 6858000"/>
              <a:gd name="connsiteX469" fmla="*/ 2743626 w 7472601"/>
              <a:gd name="connsiteY469" fmla="*/ 5304819 h 6858000"/>
              <a:gd name="connsiteX470" fmla="*/ 3048102 w 7472601"/>
              <a:gd name="connsiteY470" fmla="*/ 5150595 h 6858000"/>
              <a:gd name="connsiteX471" fmla="*/ 1799414 w 7472601"/>
              <a:gd name="connsiteY471" fmla="*/ 4694732 h 6858000"/>
              <a:gd name="connsiteX472" fmla="*/ 1771735 w 7472601"/>
              <a:gd name="connsiteY472" fmla="*/ 4619929 h 6858000"/>
              <a:gd name="connsiteX473" fmla="*/ 3104273 w 7472601"/>
              <a:gd name="connsiteY473" fmla="*/ 5076159 h 6858000"/>
              <a:gd name="connsiteX474" fmla="*/ 3113245 w 7472601"/>
              <a:gd name="connsiteY474" fmla="*/ 5090705 h 6858000"/>
              <a:gd name="connsiteX475" fmla="*/ 3126294 w 7472601"/>
              <a:gd name="connsiteY475" fmla="*/ 5114400 h 6858000"/>
              <a:gd name="connsiteX476" fmla="*/ 3937433 w 7472601"/>
              <a:gd name="connsiteY476" fmla="*/ 4830473 h 6858000"/>
              <a:gd name="connsiteX477" fmla="*/ 3590475 w 7472601"/>
              <a:gd name="connsiteY477" fmla="*/ 4597974 h 6858000"/>
              <a:gd name="connsiteX478" fmla="*/ 3100264 w 7472601"/>
              <a:gd name="connsiteY478" fmla="*/ 4579845 h 6858000"/>
              <a:gd name="connsiteX479" fmla="*/ 2183576 w 7472601"/>
              <a:gd name="connsiteY479" fmla="*/ 4227150 h 6858000"/>
              <a:gd name="connsiteX480" fmla="*/ 2151029 w 7472601"/>
              <a:gd name="connsiteY480" fmla="*/ 4146947 h 6858000"/>
              <a:gd name="connsiteX481" fmla="*/ 3563434 w 7472601"/>
              <a:gd name="connsiteY481" fmla="*/ 4469115 h 6858000"/>
              <a:gd name="connsiteX482" fmla="*/ 3177952 w 7472601"/>
              <a:gd name="connsiteY482" fmla="*/ 3657386 h 6858000"/>
              <a:gd name="connsiteX483" fmla="*/ 3189263 w 7472601"/>
              <a:gd name="connsiteY483" fmla="*/ 3625726 h 6858000"/>
              <a:gd name="connsiteX484" fmla="*/ 3560912 w 7472601"/>
              <a:gd name="connsiteY484" fmla="*/ 4079863 h 6858000"/>
              <a:gd name="connsiteX485" fmla="*/ 3626636 w 7472601"/>
              <a:gd name="connsiteY485" fmla="*/ 4512230 h 6858000"/>
              <a:gd name="connsiteX486" fmla="*/ 3653088 w 7472601"/>
              <a:gd name="connsiteY486" fmla="*/ 4521417 h 6858000"/>
              <a:gd name="connsiteX487" fmla="*/ 3988128 w 7472601"/>
              <a:gd name="connsiteY487" fmla="*/ 4817267 h 6858000"/>
              <a:gd name="connsiteX488" fmla="*/ 4830582 w 7472601"/>
              <a:gd name="connsiteY488" fmla="*/ 4676000 h 6858000"/>
              <a:gd name="connsiteX489" fmla="*/ 4830100 w 7472601"/>
              <a:gd name="connsiteY489" fmla="*/ 4675554 h 6858000"/>
              <a:gd name="connsiteX490" fmla="*/ 4036318 w 7472601"/>
              <a:gd name="connsiteY490" fmla="*/ 4147013 h 6858000"/>
              <a:gd name="connsiteX491" fmla="*/ 3432098 w 7472601"/>
              <a:gd name="connsiteY491" fmla="*/ 3537312 h 6858000"/>
              <a:gd name="connsiteX492" fmla="*/ 3446761 w 7472601"/>
              <a:gd name="connsiteY492" fmla="*/ 3461278 h 6858000"/>
              <a:gd name="connsiteX493" fmla="*/ 4419733 w 7472601"/>
              <a:gd name="connsiteY493" fmla="*/ 3963555 h 6858000"/>
              <a:gd name="connsiteX494" fmla="*/ 4781371 w 7472601"/>
              <a:gd name="connsiteY494" fmla="*/ 4458604 h 6858000"/>
              <a:gd name="connsiteX495" fmla="*/ 4780440 w 7472601"/>
              <a:gd name="connsiteY495" fmla="*/ 4470290 h 6858000"/>
              <a:gd name="connsiteX496" fmla="*/ 4898954 w 7472601"/>
              <a:gd name="connsiteY496" fmla="*/ 4662092 h 6858000"/>
              <a:gd name="connsiteX497" fmla="*/ 4900699 w 7472601"/>
              <a:gd name="connsiteY497" fmla="*/ 4670867 h 6858000"/>
              <a:gd name="connsiteX498" fmla="*/ 5714511 w 7472601"/>
              <a:gd name="connsiteY498" fmla="*/ 4663483 h 6858000"/>
              <a:gd name="connsiteX499" fmla="*/ 5464793 w 7472601"/>
              <a:gd name="connsiteY499" fmla="*/ 4393556 h 6858000"/>
              <a:gd name="connsiteX500" fmla="*/ 5461897 w 7472601"/>
              <a:gd name="connsiteY500" fmla="*/ 4390879 h 6858000"/>
              <a:gd name="connsiteX501" fmla="*/ 4294126 w 7472601"/>
              <a:gd name="connsiteY501" fmla="*/ 3303048 h 6858000"/>
              <a:gd name="connsiteX502" fmla="*/ 4305321 w 7472601"/>
              <a:gd name="connsiteY502" fmla="*/ 3256953 h 6858000"/>
              <a:gd name="connsiteX503" fmla="*/ 4949299 w 7472601"/>
              <a:gd name="connsiteY503" fmla="*/ 3766336 h 6858000"/>
              <a:gd name="connsiteX504" fmla="*/ 5291452 w 7472601"/>
              <a:gd name="connsiteY504" fmla="*/ 4076801 h 6858000"/>
              <a:gd name="connsiteX505" fmla="*/ 5434998 w 7472601"/>
              <a:gd name="connsiteY505" fmla="*/ 4254100 h 6858000"/>
              <a:gd name="connsiteX506" fmla="*/ 5351015 w 7472601"/>
              <a:gd name="connsiteY506" fmla="*/ 3760989 h 6858000"/>
              <a:gd name="connsiteX507" fmla="*/ 5413780 w 7472601"/>
              <a:gd name="connsiteY507" fmla="*/ 2966265 h 6858000"/>
              <a:gd name="connsiteX508" fmla="*/ 5425627 w 7472601"/>
              <a:gd name="connsiteY508" fmla="*/ 2954192 h 6858000"/>
              <a:gd name="connsiteX509" fmla="*/ 6604735 w 7472601"/>
              <a:gd name="connsiteY509" fmla="*/ 2041381 h 6858000"/>
              <a:gd name="connsiteX510" fmla="*/ 7204487 w 7472601"/>
              <a:gd name="connsiteY510" fmla="*/ 2742112 h 6858000"/>
              <a:gd name="connsiteX511" fmla="*/ 7131592 w 7472601"/>
              <a:gd name="connsiteY511" fmla="*/ 2672096 h 6858000"/>
              <a:gd name="connsiteX512" fmla="*/ 6996344 w 7472601"/>
              <a:gd name="connsiteY512" fmla="*/ 2518310 h 6858000"/>
              <a:gd name="connsiteX513" fmla="*/ 6735495 w 7472601"/>
              <a:gd name="connsiteY513" fmla="*/ 2196890 h 6858000"/>
              <a:gd name="connsiteX514" fmla="*/ 6721901 w 7472601"/>
              <a:gd name="connsiteY514" fmla="*/ 2179274 h 6858000"/>
              <a:gd name="connsiteX515" fmla="*/ 6604735 w 7472601"/>
              <a:gd name="connsiteY515" fmla="*/ 2041381 h 6858000"/>
              <a:gd name="connsiteX516" fmla="*/ 6591670 w 7472601"/>
              <a:gd name="connsiteY516" fmla="*/ 1988277 h 6858000"/>
              <a:gd name="connsiteX517" fmla="*/ 6747349 w 7472601"/>
              <a:gd name="connsiteY517" fmla="*/ 2160069 h 6858000"/>
              <a:gd name="connsiteX518" fmla="*/ 6760943 w 7472601"/>
              <a:gd name="connsiteY518" fmla="*/ 2177686 h 6858000"/>
              <a:gd name="connsiteX519" fmla="*/ 7021065 w 7472601"/>
              <a:gd name="connsiteY519" fmla="*/ 2498102 h 6858000"/>
              <a:gd name="connsiteX520" fmla="*/ 7155223 w 7472601"/>
              <a:gd name="connsiteY520" fmla="*/ 2650386 h 6858000"/>
              <a:gd name="connsiteX521" fmla="*/ 7203167 w 7472601"/>
              <a:gd name="connsiteY521" fmla="*/ 2697288 h 6858000"/>
              <a:gd name="connsiteX522" fmla="*/ 6937703 w 7472601"/>
              <a:gd name="connsiteY522" fmla="*/ 2321981 h 6858000"/>
              <a:gd name="connsiteX523" fmla="*/ 6591670 w 7472601"/>
              <a:gd name="connsiteY523" fmla="*/ 1988277 h 6858000"/>
              <a:gd name="connsiteX524" fmla="*/ 5798671 w 7472601"/>
              <a:gd name="connsiteY524" fmla="*/ 1981601 h 6858000"/>
              <a:gd name="connsiteX525" fmla="*/ 5754709 w 7472601"/>
              <a:gd name="connsiteY525" fmla="*/ 2071454 h 6858000"/>
              <a:gd name="connsiteX526" fmla="*/ 5763044 w 7472601"/>
              <a:gd name="connsiteY526" fmla="*/ 2842206 h 6858000"/>
              <a:gd name="connsiteX527" fmla="*/ 5764974 w 7472601"/>
              <a:gd name="connsiteY527" fmla="*/ 2799609 h 6858000"/>
              <a:gd name="connsiteX528" fmla="*/ 5767665 w 7472601"/>
              <a:gd name="connsiteY528" fmla="*/ 2666409 h 6858000"/>
              <a:gd name="connsiteX529" fmla="*/ 5763055 w 7472601"/>
              <a:gd name="connsiteY529" fmla="*/ 2579705 h 6858000"/>
              <a:gd name="connsiteX530" fmla="*/ 5758079 w 7472601"/>
              <a:gd name="connsiteY530" fmla="*/ 2492508 h 6858000"/>
              <a:gd name="connsiteX531" fmla="*/ 5779325 w 7472601"/>
              <a:gd name="connsiteY531" fmla="*/ 2197069 h 6858000"/>
              <a:gd name="connsiteX532" fmla="*/ 5798671 w 7472601"/>
              <a:gd name="connsiteY532" fmla="*/ 1981601 h 6858000"/>
              <a:gd name="connsiteX533" fmla="*/ 5829202 w 7472601"/>
              <a:gd name="connsiteY533" fmla="*/ 1971679 h 6858000"/>
              <a:gd name="connsiteX534" fmla="*/ 5809558 w 7472601"/>
              <a:gd name="connsiteY534" fmla="*/ 2198043 h 6858000"/>
              <a:gd name="connsiteX535" fmla="*/ 5788653 w 7472601"/>
              <a:gd name="connsiteY535" fmla="*/ 2489430 h 6858000"/>
              <a:gd name="connsiteX536" fmla="*/ 5793439 w 7472601"/>
              <a:gd name="connsiteY536" fmla="*/ 2575235 h 6858000"/>
              <a:gd name="connsiteX537" fmla="*/ 5796837 w 7472601"/>
              <a:gd name="connsiteY537" fmla="*/ 2637633 h 6858000"/>
              <a:gd name="connsiteX538" fmla="*/ 5818614 w 7472601"/>
              <a:gd name="connsiteY538" fmla="*/ 2473055 h 6858000"/>
              <a:gd name="connsiteX539" fmla="*/ 5829202 w 7472601"/>
              <a:gd name="connsiteY539" fmla="*/ 1971679 h 6858000"/>
              <a:gd name="connsiteX540" fmla="*/ 5911389 w 7472601"/>
              <a:gd name="connsiteY540" fmla="*/ 1898371 h 6858000"/>
              <a:gd name="connsiteX541" fmla="*/ 6237627 w 7472601"/>
              <a:gd name="connsiteY541" fmla="*/ 2231921 h 6858000"/>
              <a:gd name="connsiteX542" fmla="*/ 5911389 w 7472601"/>
              <a:gd name="connsiteY542" fmla="*/ 1898371 h 6858000"/>
              <a:gd name="connsiteX543" fmla="*/ 6944437 w 7472601"/>
              <a:gd name="connsiteY543" fmla="*/ 1575402 h 6858000"/>
              <a:gd name="connsiteX544" fmla="*/ 6304730 w 7472601"/>
              <a:gd name="connsiteY544" fmla="*/ 1766654 h 6858000"/>
              <a:gd name="connsiteX545" fmla="*/ 6944437 w 7472601"/>
              <a:gd name="connsiteY545" fmla="*/ 1575402 h 6858000"/>
              <a:gd name="connsiteX546" fmla="*/ 7019523 w 7472601"/>
              <a:gd name="connsiteY546" fmla="*/ 1519450 h 6858000"/>
              <a:gd name="connsiteX547" fmla="*/ 6298091 w 7472601"/>
              <a:gd name="connsiteY547" fmla="*/ 1737122 h 6858000"/>
              <a:gd name="connsiteX548" fmla="*/ 7019523 w 7472601"/>
              <a:gd name="connsiteY548" fmla="*/ 1519450 h 6858000"/>
              <a:gd name="connsiteX549" fmla="*/ 2399523 w 7472601"/>
              <a:gd name="connsiteY549" fmla="*/ 1428234 h 6858000"/>
              <a:gd name="connsiteX550" fmla="*/ 2224982 w 7472601"/>
              <a:gd name="connsiteY550" fmla="*/ 1826201 h 6858000"/>
              <a:gd name="connsiteX551" fmla="*/ 2096099 w 7472601"/>
              <a:gd name="connsiteY551" fmla="*/ 2345900 h 6858000"/>
              <a:gd name="connsiteX552" fmla="*/ 2283317 w 7472601"/>
              <a:gd name="connsiteY552" fmla="*/ 1796925 h 6858000"/>
              <a:gd name="connsiteX553" fmla="*/ 2399523 w 7472601"/>
              <a:gd name="connsiteY553" fmla="*/ 1428234 h 6858000"/>
              <a:gd name="connsiteX554" fmla="*/ 2448558 w 7472601"/>
              <a:gd name="connsiteY554" fmla="*/ 1373435 h 6858000"/>
              <a:gd name="connsiteX555" fmla="*/ 2312521 w 7472601"/>
              <a:gd name="connsiteY555" fmla="*/ 1806140 h 6858000"/>
              <a:gd name="connsiteX556" fmla="*/ 2127533 w 7472601"/>
              <a:gd name="connsiteY556" fmla="*/ 2348380 h 6858000"/>
              <a:gd name="connsiteX557" fmla="*/ 2358080 w 7472601"/>
              <a:gd name="connsiteY557" fmla="*/ 1866134 h 6858000"/>
              <a:gd name="connsiteX558" fmla="*/ 2407436 w 7472601"/>
              <a:gd name="connsiteY558" fmla="*/ 1651070 h 6858000"/>
              <a:gd name="connsiteX559" fmla="*/ 2448558 w 7472601"/>
              <a:gd name="connsiteY559" fmla="*/ 1373435 h 6858000"/>
              <a:gd name="connsiteX560" fmla="*/ 278707 w 7472601"/>
              <a:gd name="connsiteY560" fmla="*/ 1352270 h 6858000"/>
              <a:gd name="connsiteX561" fmla="*/ 321570 w 7472601"/>
              <a:gd name="connsiteY561" fmla="*/ 1861610 h 6858000"/>
              <a:gd name="connsiteX562" fmla="*/ 294281 w 7472601"/>
              <a:gd name="connsiteY562" fmla="*/ 1440658 h 6858000"/>
              <a:gd name="connsiteX563" fmla="*/ 278707 w 7472601"/>
              <a:gd name="connsiteY563" fmla="*/ 1352270 h 6858000"/>
              <a:gd name="connsiteX564" fmla="*/ 1423821 w 7472601"/>
              <a:gd name="connsiteY564" fmla="*/ 1351958 h 6858000"/>
              <a:gd name="connsiteX565" fmla="*/ 1638521 w 7472601"/>
              <a:gd name="connsiteY565" fmla="*/ 1908470 h 6858000"/>
              <a:gd name="connsiteX566" fmla="*/ 1754199 w 7472601"/>
              <a:gd name="connsiteY566" fmla="*/ 2149284 h 6858000"/>
              <a:gd name="connsiteX567" fmla="*/ 1908359 w 7472601"/>
              <a:gd name="connsiteY567" fmla="*/ 2364988 h 6858000"/>
              <a:gd name="connsiteX568" fmla="*/ 1647661 w 7472601"/>
              <a:gd name="connsiteY568" fmla="*/ 1825945 h 6858000"/>
              <a:gd name="connsiteX569" fmla="*/ 1423821 w 7472601"/>
              <a:gd name="connsiteY569" fmla="*/ 1351958 h 6858000"/>
              <a:gd name="connsiteX570" fmla="*/ 1431890 w 7472601"/>
              <a:gd name="connsiteY570" fmla="*/ 1306475 h 6858000"/>
              <a:gd name="connsiteX571" fmla="*/ 1507597 w 7472601"/>
              <a:gd name="connsiteY571" fmla="*/ 1446132 h 6858000"/>
              <a:gd name="connsiteX572" fmla="*/ 1674586 w 7472601"/>
              <a:gd name="connsiteY572" fmla="*/ 1813832 h 6858000"/>
              <a:gd name="connsiteX573" fmla="*/ 1815950 w 7472601"/>
              <a:gd name="connsiteY573" fmla="*/ 2128564 h 6858000"/>
              <a:gd name="connsiteX574" fmla="*/ 1984242 w 7472601"/>
              <a:gd name="connsiteY574" fmla="*/ 2430829 h 6858000"/>
              <a:gd name="connsiteX575" fmla="*/ 2014023 w 7472601"/>
              <a:gd name="connsiteY575" fmla="*/ 2450995 h 6858000"/>
              <a:gd name="connsiteX576" fmla="*/ 1747337 w 7472601"/>
              <a:gd name="connsiteY576" fmla="*/ 1855264 h 6858000"/>
              <a:gd name="connsiteX577" fmla="*/ 1533749 w 7472601"/>
              <a:gd name="connsiteY577" fmla="*/ 1478656 h 6858000"/>
              <a:gd name="connsiteX578" fmla="*/ 1431890 w 7472601"/>
              <a:gd name="connsiteY578" fmla="*/ 1306475 h 6858000"/>
              <a:gd name="connsiteX579" fmla="*/ 5052692 w 7472601"/>
              <a:gd name="connsiteY579" fmla="*/ 1292994 h 6858000"/>
              <a:gd name="connsiteX580" fmla="*/ 5200661 w 7472601"/>
              <a:gd name="connsiteY580" fmla="*/ 1635186 h 6858000"/>
              <a:gd name="connsiteX581" fmla="*/ 5297138 w 7472601"/>
              <a:gd name="connsiteY581" fmla="*/ 1906351 h 6858000"/>
              <a:gd name="connsiteX582" fmla="*/ 5052692 w 7472601"/>
              <a:gd name="connsiteY582" fmla="*/ 1292994 h 6858000"/>
              <a:gd name="connsiteX583" fmla="*/ 5009948 w 7472601"/>
              <a:gd name="connsiteY583" fmla="*/ 1273619 h 6858000"/>
              <a:gd name="connsiteX584" fmla="*/ 5121777 w 7472601"/>
              <a:gd name="connsiteY584" fmla="*/ 1654213 h 6858000"/>
              <a:gd name="connsiteX585" fmla="*/ 5293545 w 7472601"/>
              <a:gd name="connsiteY585" fmla="*/ 2072247 h 6858000"/>
              <a:gd name="connsiteX586" fmla="*/ 5294042 w 7472601"/>
              <a:gd name="connsiteY586" fmla="*/ 2065019 h 6858000"/>
              <a:gd name="connsiteX587" fmla="*/ 5171936 w 7472601"/>
              <a:gd name="connsiteY587" fmla="*/ 1647613 h 6858000"/>
              <a:gd name="connsiteX588" fmla="*/ 5009948 w 7472601"/>
              <a:gd name="connsiteY588" fmla="*/ 1273619 h 6858000"/>
              <a:gd name="connsiteX589" fmla="*/ 655236 w 7472601"/>
              <a:gd name="connsiteY589" fmla="*/ 1268632 h 6858000"/>
              <a:gd name="connsiteX590" fmla="*/ 839521 w 7472601"/>
              <a:gd name="connsiteY590" fmla="*/ 1685315 h 6858000"/>
              <a:gd name="connsiteX591" fmla="*/ 1109416 w 7472601"/>
              <a:gd name="connsiteY591" fmla="*/ 2061663 h 6858000"/>
              <a:gd name="connsiteX592" fmla="*/ 1298300 w 7472601"/>
              <a:gd name="connsiteY592" fmla="*/ 2247742 h 6858000"/>
              <a:gd name="connsiteX593" fmla="*/ 1125871 w 7472601"/>
              <a:gd name="connsiteY593" fmla="*/ 1989513 h 6858000"/>
              <a:gd name="connsiteX594" fmla="*/ 981574 w 7472601"/>
              <a:gd name="connsiteY594" fmla="*/ 1783157 h 6858000"/>
              <a:gd name="connsiteX595" fmla="*/ 922198 w 7472601"/>
              <a:gd name="connsiteY595" fmla="*/ 1677437 h 6858000"/>
              <a:gd name="connsiteX596" fmla="*/ 869293 w 7472601"/>
              <a:gd name="connsiteY596" fmla="*/ 1583214 h 6858000"/>
              <a:gd name="connsiteX597" fmla="*/ 751431 w 7472601"/>
              <a:gd name="connsiteY597" fmla="*/ 1405731 h 6858000"/>
              <a:gd name="connsiteX598" fmla="*/ 655236 w 7472601"/>
              <a:gd name="connsiteY598" fmla="*/ 1268632 h 6858000"/>
              <a:gd name="connsiteX599" fmla="*/ 6516292 w 7472601"/>
              <a:gd name="connsiteY599" fmla="*/ 1263064 h 6858000"/>
              <a:gd name="connsiteX600" fmla="*/ 5736320 w 7472601"/>
              <a:gd name="connsiteY600" fmla="*/ 1501803 h 6858000"/>
              <a:gd name="connsiteX601" fmla="*/ 6516292 w 7472601"/>
              <a:gd name="connsiteY601" fmla="*/ 1263064 h 6858000"/>
              <a:gd name="connsiteX602" fmla="*/ 291466 w 7472601"/>
              <a:gd name="connsiteY602" fmla="*/ 1250369 h 6858000"/>
              <a:gd name="connsiteX603" fmla="*/ 323180 w 7472601"/>
              <a:gd name="connsiteY603" fmla="*/ 1435283 h 6858000"/>
              <a:gd name="connsiteX604" fmla="*/ 349381 w 7472601"/>
              <a:gd name="connsiteY604" fmla="*/ 1875041 h 6858000"/>
              <a:gd name="connsiteX605" fmla="*/ 374363 w 7472601"/>
              <a:gd name="connsiteY605" fmla="*/ 1506494 h 6858000"/>
              <a:gd name="connsiteX606" fmla="*/ 302168 w 7472601"/>
              <a:gd name="connsiteY606" fmla="*/ 1274495 h 6858000"/>
              <a:gd name="connsiteX607" fmla="*/ 291466 w 7472601"/>
              <a:gd name="connsiteY607" fmla="*/ 1250369 h 6858000"/>
              <a:gd name="connsiteX608" fmla="*/ 678222 w 7472601"/>
              <a:gd name="connsiteY608" fmla="*/ 1248670 h 6858000"/>
              <a:gd name="connsiteX609" fmla="*/ 775536 w 7472601"/>
              <a:gd name="connsiteY609" fmla="*/ 1388015 h 6858000"/>
              <a:gd name="connsiteX610" fmla="*/ 894529 w 7472601"/>
              <a:gd name="connsiteY610" fmla="*/ 1567739 h 6858000"/>
              <a:gd name="connsiteX611" fmla="*/ 948000 w 7472601"/>
              <a:gd name="connsiteY611" fmla="*/ 1663088 h 6858000"/>
              <a:gd name="connsiteX612" fmla="*/ 1006812 w 7472601"/>
              <a:gd name="connsiteY612" fmla="*/ 1767683 h 6858000"/>
              <a:gd name="connsiteX613" fmla="*/ 1149133 w 7472601"/>
              <a:gd name="connsiteY613" fmla="*/ 1971513 h 6858000"/>
              <a:gd name="connsiteX614" fmla="*/ 1333952 w 7472601"/>
              <a:gd name="connsiteY614" fmla="*/ 2251620 h 6858000"/>
              <a:gd name="connsiteX615" fmla="*/ 1337329 w 7472601"/>
              <a:gd name="connsiteY615" fmla="*/ 2258350 h 6858000"/>
              <a:gd name="connsiteX616" fmla="*/ 1014726 w 7472601"/>
              <a:gd name="connsiteY616" fmla="*/ 1615556 h 6858000"/>
              <a:gd name="connsiteX617" fmla="*/ 678222 w 7472601"/>
              <a:gd name="connsiteY617" fmla="*/ 1248670 h 6858000"/>
              <a:gd name="connsiteX618" fmla="*/ 6691602 w 7472601"/>
              <a:gd name="connsiteY618" fmla="*/ 1140573 h 6858000"/>
              <a:gd name="connsiteX619" fmla="*/ 6571100 w 7472601"/>
              <a:gd name="connsiteY619" fmla="*/ 1183662 h 6858000"/>
              <a:gd name="connsiteX620" fmla="*/ 6241687 w 7472601"/>
              <a:gd name="connsiteY620" fmla="*/ 1257600 h 6858000"/>
              <a:gd name="connsiteX621" fmla="*/ 5693009 w 7472601"/>
              <a:gd name="connsiteY621" fmla="*/ 1478256 h 6858000"/>
              <a:gd name="connsiteX622" fmla="*/ 6548420 w 7472601"/>
              <a:gd name="connsiteY622" fmla="*/ 1214599 h 6858000"/>
              <a:gd name="connsiteX623" fmla="*/ 6605473 w 7472601"/>
              <a:gd name="connsiteY623" fmla="*/ 1184686 h 6858000"/>
              <a:gd name="connsiteX624" fmla="*/ 6691602 w 7472601"/>
              <a:gd name="connsiteY624" fmla="*/ 1140573 h 6858000"/>
              <a:gd name="connsiteX625" fmla="*/ 4002475 w 7472601"/>
              <a:gd name="connsiteY625" fmla="*/ 1037802 h 6858000"/>
              <a:gd name="connsiteX626" fmla="*/ 4000324 w 7472601"/>
              <a:gd name="connsiteY626" fmla="*/ 1039362 h 6858000"/>
              <a:gd name="connsiteX627" fmla="*/ 4002862 w 7472601"/>
              <a:gd name="connsiteY627" fmla="*/ 1042866 h 6858000"/>
              <a:gd name="connsiteX628" fmla="*/ 4002475 w 7472601"/>
              <a:gd name="connsiteY628" fmla="*/ 1037802 h 6858000"/>
              <a:gd name="connsiteX629" fmla="*/ 506322 w 7472601"/>
              <a:gd name="connsiteY629" fmla="*/ 1020997 h 6858000"/>
              <a:gd name="connsiteX630" fmla="*/ 533068 w 7472601"/>
              <a:gd name="connsiteY630" fmla="*/ 1029409 h 6858000"/>
              <a:gd name="connsiteX631" fmla="*/ 1232525 w 7472601"/>
              <a:gd name="connsiteY631" fmla="*/ 1804675 h 6858000"/>
              <a:gd name="connsiteX632" fmla="*/ 1388858 w 7472601"/>
              <a:gd name="connsiteY632" fmla="*/ 2368011 h 6858000"/>
              <a:gd name="connsiteX633" fmla="*/ 1384098 w 7472601"/>
              <a:gd name="connsiteY633" fmla="*/ 2378125 h 6858000"/>
              <a:gd name="connsiteX634" fmla="*/ 1425393 w 7472601"/>
              <a:gd name="connsiteY634" fmla="*/ 2589124 h 6858000"/>
              <a:gd name="connsiteX635" fmla="*/ 1424001 w 7472601"/>
              <a:gd name="connsiteY635" fmla="*/ 2597541 h 6858000"/>
              <a:gd name="connsiteX636" fmla="*/ 2152729 w 7472601"/>
              <a:gd name="connsiteY636" fmla="*/ 2864487 h 6858000"/>
              <a:gd name="connsiteX637" fmla="*/ 2020609 w 7472601"/>
              <a:gd name="connsiteY637" fmla="*/ 2539671 h 6858000"/>
              <a:gd name="connsiteX638" fmla="*/ 2018920 w 7472601"/>
              <a:gd name="connsiteY638" fmla="*/ 2536309 h 6858000"/>
              <a:gd name="connsiteX639" fmla="*/ 1342441 w 7472601"/>
              <a:gd name="connsiteY639" fmla="*/ 1173017 h 6858000"/>
              <a:gd name="connsiteX640" fmla="*/ 1367925 w 7472601"/>
              <a:gd name="connsiteY640" fmla="*/ 1135648 h 6858000"/>
              <a:gd name="connsiteX641" fmla="*/ 1771401 w 7472601"/>
              <a:gd name="connsiteY641" fmla="*/ 1806673 h 6858000"/>
              <a:gd name="connsiteX642" fmla="*/ 1972385 w 7472601"/>
              <a:gd name="connsiteY642" fmla="*/ 2198735 h 6858000"/>
              <a:gd name="connsiteX643" fmla="*/ 2040892 w 7472601"/>
              <a:gd name="connsiteY643" fmla="*/ 2405205 h 6858000"/>
              <a:gd name="connsiteX644" fmla="*/ 2131689 w 7472601"/>
              <a:gd name="connsiteY644" fmla="*/ 1936926 h 6858000"/>
              <a:gd name="connsiteX645" fmla="*/ 2454820 w 7472601"/>
              <a:gd name="connsiteY645" fmla="*/ 1248808 h 6858000"/>
              <a:gd name="connsiteX646" fmla="*/ 2492512 w 7472601"/>
              <a:gd name="connsiteY646" fmla="*/ 1302920 h 6858000"/>
              <a:gd name="connsiteX647" fmla="*/ 2081216 w 7472601"/>
              <a:gd name="connsiteY647" fmla="*/ 2527513 h 6858000"/>
              <a:gd name="connsiteX648" fmla="*/ 2081211 w 7472601"/>
              <a:gd name="connsiteY648" fmla="*/ 2528916 h 6858000"/>
              <a:gd name="connsiteX649" fmla="*/ 2199067 w 7472601"/>
              <a:gd name="connsiteY649" fmla="*/ 2884061 h 6858000"/>
              <a:gd name="connsiteX650" fmla="*/ 3192586 w 7472601"/>
              <a:gd name="connsiteY650" fmla="*/ 3411496 h 6858000"/>
              <a:gd name="connsiteX651" fmla="*/ 3182620 w 7472601"/>
              <a:gd name="connsiteY651" fmla="*/ 3483279 h 6858000"/>
              <a:gd name="connsiteX652" fmla="*/ 2435119 w 7472601"/>
              <a:gd name="connsiteY652" fmla="*/ 3080173 h 6858000"/>
              <a:gd name="connsiteX653" fmla="*/ 2410152 w 7472601"/>
              <a:gd name="connsiteY653" fmla="*/ 3063751 h 6858000"/>
              <a:gd name="connsiteX654" fmla="*/ 2408099 w 7472601"/>
              <a:gd name="connsiteY654" fmla="*/ 3064403 h 6858000"/>
              <a:gd name="connsiteX655" fmla="*/ 2407218 w 7472601"/>
              <a:gd name="connsiteY655" fmla="*/ 3070324 h 6858000"/>
              <a:gd name="connsiteX656" fmla="*/ 2380138 w 7472601"/>
              <a:gd name="connsiteY656" fmla="*/ 3099341 h 6858000"/>
              <a:gd name="connsiteX657" fmla="*/ 1765923 w 7472601"/>
              <a:gd name="connsiteY657" fmla="*/ 3581043 h 6858000"/>
              <a:gd name="connsiteX658" fmla="*/ 1702258 w 7472601"/>
              <a:gd name="connsiteY658" fmla="*/ 3612286 h 6858000"/>
              <a:gd name="connsiteX659" fmla="*/ 1538370 w 7472601"/>
              <a:gd name="connsiteY659" fmla="*/ 3811804 h 6858000"/>
              <a:gd name="connsiteX660" fmla="*/ 542867 w 7472601"/>
              <a:gd name="connsiteY660" fmla="*/ 4944092 h 6858000"/>
              <a:gd name="connsiteX661" fmla="*/ 515800 w 7472601"/>
              <a:gd name="connsiteY661" fmla="*/ 4862180 h 6858000"/>
              <a:gd name="connsiteX662" fmla="*/ 909145 w 7472601"/>
              <a:gd name="connsiteY662" fmla="*/ 4199225 h 6858000"/>
              <a:gd name="connsiteX663" fmla="*/ 1214067 w 7472601"/>
              <a:gd name="connsiteY663" fmla="*/ 3908561 h 6858000"/>
              <a:gd name="connsiteX664" fmla="*/ 640967 w 7472601"/>
              <a:gd name="connsiteY664" fmla="*/ 4105601 h 6858000"/>
              <a:gd name="connsiteX665" fmla="*/ 112563 w 7472601"/>
              <a:gd name="connsiteY665" fmla="*/ 4396952 h 6858000"/>
              <a:gd name="connsiteX666" fmla="*/ 0 w 7472601"/>
              <a:gd name="connsiteY666" fmla="*/ 4466006 h 6858000"/>
              <a:gd name="connsiteX667" fmla="*/ 0 w 7472601"/>
              <a:gd name="connsiteY667" fmla="*/ 4233763 h 6858000"/>
              <a:gd name="connsiteX668" fmla="*/ 36881 w 7472601"/>
              <a:gd name="connsiteY668" fmla="*/ 4200118 h 6858000"/>
              <a:gd name="connsiteX669" fmla="*/ 910534 w 7472601"/>
              <a:gd name="connsiteY669" fmla="*/ 3629753 h 6858000"/>
              <a:gd name="connsiteX670" fmla="*/ 1578717 w 7472601"/>
              <a:gd name="connsiteY670" fmla="*/ 3575982 h 6858000"/>
              <a:gd name="connsiteX671" fmla="*/ 2338780 w 7472601"/>
              <a:gd name="connsiteY671" fmla="*/ 3033725 h 6858000"/>
              <a:gd name="connsiteX672" fmla="*/ 1807991 w 7472601"/>
              <a:gd name="connsiteY672" fmla="*/ 2807184 h 6858000"/>
              <a:gd name="connsiteX673" fmla="*/ 1416358 w 7472601"/>
              <a:gd name="connsiteY673" fmla="*/ 3112571 h 6858000"/>
              <a:gd name="connsiteX674" fmla="*/ 939066 w 7472601"/>
              <a:gd name="connsiteY674" fmla="*/ 3378798 h 6858000"/>
              <a:gd name="connsiteX675" fmla="*/ 115099 w 7472601"/>
              <a:gd name="connsiteY675" fmla="*/ 3607650 h 6858000"/>
              <a:gd name="connsiteX676" fmla="*/ 97284 w 7472601"/>
              <a:gd name="connsiteY676" fmla="*/ 3520393 h 6858000"/>
              <a:gd name="connsiteX677" fmla="*/ 922050 w 7472601"/>
              <a:gd name="connsiteY677" fmla="*/ 3074867 h 6858000"/>
              <a:gd name="connsiteX678" fmla="*/ 1405265 w 7472601"/>
              <a:gd name="connsiteY678" fmla="*/ 3016319 h 6858000"/>
              <a:gd name="connsiteX679" fmla="*/ 1407512 w 7472601"/>
              <a:gd name="connsiteY679" fmla="*/ 3018001 h 6858000"/>
              <a:gd name="connsiteX680" fmla="*/ 1726266 w 7472601"/>
              <a:gd name="connsiteY680" fmla="*/ 2777274 h 6858000"/>
              <a:gd name="connsiteX681" fmla="*/ 625390 w 7472601"/>
              <a:gd name="connsiteY681" fmla="*/ 2514541 h 6858000"/>
              <a:gd name="connsiteX682" fmla="*/ 619799 w 7472601"/>
              <a:gd name="connsiteY682" fmla="*/ 2527180 h 6858000"/>
              <a:gd name="connsiteX683" fmla="*/ 310030 w 7472601"/>
              <a:gd name="connsiteY683" fmla="*/ 2771818 h 6858000"/>
              <a:gd name="connsiteX684" fmla="*/ 173877 w 7472601"/>
              <a:gd name="connsiteY684" fmla="*/ 2937056 h 6858000"/>
              <a:gd name="connsiteX685" fmla="*/ 77889 w 7472601"/>
              <a:gd name="connsiteY685" fmla="*/ 3138440 h 6858000"/>
              <a:gd name="connsiteX686" fmla="*/ 0 w 7472601"/>
              <a:gd name="connsiteY686" fmla="*/ 3271395 h 6858000"/>
              <a:gd name="connsiteX687" fmla="*/ 0 w 7472601"/>
              <a:gd name="connsiteY687" fmla="*/ 3153002 h 6858000"/>
              <a:gd name="connsiteX688" fmla="*/ 2386 w 7472601"/>
              <a:gd name="connsiteY688" fmla="*/ 3149203 h 6858000"/>
              <a:gd name="connsiteX689" fmla="*/ 89753 w 7472601"/>
              <a:gd name="connsiteY689" fmla="*/ 2987702 h 6858000"/>
              <a:gd name="connsiteX690" fmla="*/ 76869 w 7472601"/>
              <a:gd name="connsiteY690" fmla="*/ 3005404 h 6858000"/>
              <a:gd name="connsiteX691" fmla="*/ 32049 w 7472601"/>
              <a:gd name="connsiteY691" fmla="*/ 3065814 h 6858000"/>
              <a:gd name="connsiteX692" fmla="*/ 0 w 7472601"/>
              <a:gd name="connsiteY692" fmla="*/ 3108744 h 6858000"/>
              <a:gd name="connsiteX693" fmla="*/ 0 w 7472601"/>
              <a:gd name="connsiteY693" fmla="*/ 3058059 h 6858000"/>
              <a:gd name="connsiteX694" fmla="*/ 7610 w 7472601"/>
              <a:gd name="connsiteY694" fmla="*/ 3047889 h 6858000"/>
              <a:gd name="connsiteX695" fmla="*/ 52419 w 7472601"/>
              <a:gd name="connsiteY695" fmla="*/ 2987479 h 6858000"/>
              <a:gd name="connsiteX696" fmla="*/ 59142 w 7472601"/>
              <a:gd name="connsiteY696" fmla="*/ 2978488 h 6858000"/>
              <a:gd name="connsiteX697" fmla="*/ 0 w 7472601"/>
              <a:gd name="connsiteY697" fmla="*/ 3015334 h 6858000"/>
              <a:gd name="connsiteX698" fmla="*/ 0 w 7472601"/>
              <a:gd name="connsiteY698" fmla="*/ 2914286 h 6858000"/>
              <a:gd name="connsiteX699" fmla="*/ 36383 w 7472601"/>
              <a:gd name="connsiteY699" fmla="*/ 2901128 h 6858000"/>
              <a:gd name="connsiteX700" fmla="*/ 156329 w 7472601"/>
              <a:gd name="connsiteY700" fmla="*/ 2840533 h 6858000"/>
              <a:gd name="connsiteX701" fmla="*/ 358355 w 7472601"/>
              <a:gd name="connsiteY701" fmla="*/ 2620471 h 6858000"/>
              <a:gd name="connsiteX702" fmla="*/ 510577 w 7472601"/>
              <a:gd name="connsiteY702" fmla="*/ 2501244 h 6858000"/>
              <a:gd name="connsiteX703" fmla="*/ 211967 w 7472601"/>
              <a:gd name="connsiteY703" fmla="*/ 2479171 h 6858000"/>
              <a:gd name="connsiteX704" fmla="*/ 0 w 7472601"/>
              <a:gd name="connsiteY704" fmla="*/ 2476398 h 6858000"/>
              <a:gd name="connsiteX705" fmla="*/ 0 w 7472601"/>
              <a:gd name="connsiteY705" fmla="*/ 2389189 h 6858000"/>
              <a:gd name="connsiteX706" fmla="*/ 103062 w 7472601"/>
              <a:gd name="connsiteY706" fmla="*/ 2389518 h 6858000"/>
              <a:gd name="connsiteX707" fmla="*/ 510734 w 7472601"/>
              <a:gd name="connsiteY707" fmla="*/ 2416201 h 6858000"/>
              <a:gd name="connsiteX708" fmla="*/ 279257 w 7472601"/>
              <a:gd name="connsiteY708" fmla="*/ 2092102 h 6858000"/>
              <a:gd name="connsiteX709" fmla="*/ 65265 w 7472601"/>
              <a:gd name="connsiteY709" fmla="*/ 2006049 h 6858000"/>
              <a:gd name="connsiteX710" fmla="*/ 0 w 7472601"/>
              <a:gd name="connsiteY710" fmla="*/ 1982532 h 6858000"/>
              <a:gd name="connsiteX711" fmla="*/ 0 w 7472601"/>
              <a:gd name="connsiteY711" fmla="*/ 1912789 h 6858000"/>
              <a:gd name="connsiteX712" fmla="*/ 97460 w 7472601"/>
              <a:gd name="connsiteY712" fmla="*/ 1953725 h 6858000"/>
              <a:gd name="connsiteX713" fmla="*/ 221272 w 7472601"/>
              <a:gd name="connsiteY713" fmla="*/ 1980766 h 6858000"/>
              <a:gd name="connsiteX714" fmla="*/ 116765 w 7472601"/>
              <a:gd name="connsiteY714" fmla="*/ 1911033 h 6858000"/>
              <a:gd name="connsiteX715" fmla="*/ 16405 w 7472601"/>
              <a:gd name="connsiteY715" fmla="*/ 1803412 h 6858000"/>
              <a:gd name="connsiteX716" fmla="*/ 0 w 7472601"/>
              <a:gd name="connsiteY716" fmla="*/ 1784777 h 6858000"/>
              <a:gd name="connsiteX717" fmla="*/ 0 w 7472601"/>
              <a:gd name="connsiteY717" fmla="*/ 1740082 h 6858000"/>
              <a:gd name="connsiteX718" fmla="*/ 39394 w 7472601"/>
              <a:gd name="connsiteY718" fmla="*/ 1784856 h 6858000"/>
              <a:gd name="connsiteX719" fmla="*/ 135813 w 7472601"/>
              <a:gd name="connsiteY719" fmla="*/ 1888838 h 6858000"/>
              <a:gd name="connsiteX720" fmla="*/ 242575 w 7472601"/>
              <a:gd name="connsiteY720" fmla="*/ 1958841 h 6858000"/>
              <a:gd name="connsiteX721" fmla="*/ 82197 w 7472601"/>
              <a:gd name="connsiteY721" fmla="*/ 1754826 h 6858000"/>
              <a:gd name="connsiteX722" fmla="*/ 0 w 7472601"/>
              <a:gd name="connsiteY722" fmla="*/ 1679650 h 6858000"/>
              <a:gd name="connsiteX723" fmla="*/ 0 w 7472601"/>
              <a:gd name="connsiteY723" fmla="*/ 1602463 h 6858000"/>
              <a:gd name="connsiteX724" fmla="*/ 84689 w 7472601"/>
              <a:gd name="connsiteY724" fmla="*/ 1677442 h 6858000"/>
              <a:gd name="connsiteX725" fmla="*/ 298437 w 7472601"/>
              <a:gd name="connsiteY725" fmla="*/ 1968019 h 6858000"/>
              <a:gd name="connsiteX726" fmla="*/ 227269 w 7472601"/>
              <a:gd name="connsiteY726" fmla="*/ 1114064 h 6858000"/>
              <a:gd name="connsiteX727" fmla="*/ 248003 w 7472601"/>
              <a:gd name="connsiteY727" fmla="*/ 1089613 h 6858000"/>
              <a:gd name="connsiteX728" fmla="*/ 427020 w 7472601"/>
              <a:gd name="connsiteY728" fmla="*/ 1619803 h 6858000"/>
              <a:gd name="connsiteX729" fmla="*/ 340345 w 7472601"/>
              <a:gd name="connsiteY729" fmla="*/ 2027739 h 6858000"/>
              <a:gd name="connsiteX730" fmla="*/ 360865 w 7472601"/>
              <a:gd name="connsiteY730" fmla="*/ 2044827 h 6858000"/>
              <a:gd name="connsiteX731" fmla="*/ 560414 w 7472601"/>
              <a:gd name="connsiteY731" fmla="*/ 2421457 h 6858000"/>
              <a:gd name="connsiteX732" fmla="*/ 1359703 w 7472601"/>
              <a:gd name="connsiteY732" fmla="*/ 2578554 h 6858000"/>
              <a:gd name="connsiteX733" fmla="*/ 1359422 w 7472601"/>
              <a:gd name="connsiteY733" fmla="*/ 2577994 h 6858000"/>
              <a:gd name="connsiteX734" fmla="*/ 828701 w 7472601"/>
              <a:gd name="connsiteY734" fmla="*/ 1839520 h 6858000"/>
              <a:gd name="connsiteX735" fmla="*/ 494427 w 7472601"/>
              <a:gd name="connsiteY735" fmla="*/ 1092333 h 6858000"/>
              <a:gd name="connsiteX736" fmla="*/ 506322 w 7472601"/>
              <a:gd name="connsiteY736" fmla="*/ 1020997 h 6858000"/>
              <a:gd name="connsiteX737" fmla="*/ 4570198 w 7472601"/>
              <a:gd name="connsiteY737" fmla="*/ 978081 h 6858000"/>
              <a:gd name="connsiteX738" fmla="*/ 4523691 w 7472601"/>
              <a:gd name="connsiteY738" fmla="*/ 1127776 h 6858000"/>
              <a:gd name="connsiteX739" fmla="*/ 4509875 w 7472601"/>
              <a:gd name="connsiteY739" fmla="*/ 1167552 h 6858000"/>
              <a:gd name="connsiteX740" fmla="*/ 4478168 w 7472601"/>
              <a:gd name="connsiteY740" fmla="*/ 1260735 h 6858000"/>
              <a:gd name="connsiteX741" fmla="*/ 4409309 w 7472601"/>
              <a:gd name="connsiteY741" fmla="*/ 1666996 h 6858000"/>
              <a:gd name="connsiteX742" fmla="*/ 4370031 w 7472601"/>
              <a:gd name="connsiteY742" fmla="*/ 1955666 h 6858000"/>
              <a:gd name="connsiteX743" fmla="*/ 4570198 w 7472601"/>
              <a:gd name="connsiteY743" fmla="*/ 978081 h 6858000"/>
              <a:gd name="connsiteX744" fmla="*/ 4557898 w 7472601"/>
              <a:gd name="connsiteY744" fmla="*/ 900011 h 6858000"/>
              <a:gd name="connsiteX745" fmla="*/ 4344840 w 7472601"/>
              <a:gd name="connsiteY745" fmla="*/ 1922038 h 6858000"/>
              <a:gd name="connsiteX746" fmla="*/ 4378710 w 7472601"/>
              <a:gd name="connsiteY746" fmla="*/ 1665516 h 6858000"/>
              <a:gd name="connsiteX747" fmla="*/ 4448798 w 7472601"/>
              <a:gd name="connsiteY747" fmla="*/ 1253024 h 6858000"/>
              <a:gd name="connsiteX748" fmla="*/ 4480315 w 7472601"/>
              <a:gd name="connsiteY748" fmla="*/ 1158454 h 6858000"/>
              <a:gd name="connsiteX749" fmla="*/ 4494133 w 7472601"/>
              <a:gd name="connsiteY749" fmla="*/ 1118676 h 6858000"/>
              <a:gd name="connsiteX750" fmla="*/ 4557898 w 7472601"/>
              <a:gd name="connsiteY750" fmla="*/ 900011 h 6858000"/>
              <a:gd name="connsiteX751" fmla="*/ 5870151 w 7472601"/>
              <a:gd name="connsiteY751" fmla="*/ 898890 h 6858000"/>
              <a:gd name="connsiteX752" fmla="*/ 5861335 w 7472601"/>
              <a:gd name="connsiteY752" fmla="*/ 899177 h 6858000"/>
              <a:gd name="connsiteX753" fmla="*/ 5843702 w 7472601"/>
              <a:gd name="connsiteY753" fmla="*/ 899748 h 6858000"/>
              <a:gd name="connsiteX754" fmla="*/ 5651107 w 7472601"/>
              <a:gd name="connsiteY754" fmla="*/ 920306 h 6858000"/>
              <a:gd name="connsiteX755" fmla="*/ 5459407 w 7472601"/>
              <a:gd name="connsiteY755" fmla="*/ 940975 h 6858000"/>
              <a:gd name="connsiteX756" fmla="*/ 5374846 w 7472601"/>
              <a:gd name="connsiteY756" fmla="*/ 941988 h 6858000"/>
              <a:gd name="connsiteX757" fmla="*/ 5256105 w 7472601"/>
              <a:gd name="connsiteY757" fmla="*/ 945632 h 6858000"/>
              <a:gd name="connsiteX758" fmla="*/ 5107071 w 7472601"/>
              <a:gd name="connsiteY758" fmla="*/ 969720 h 6858000"/>
              <a:gd name="connsiteX759" fmla="*/ 4998681 w 7472601"/>
              <a:gd name="connsiteY759" fmla="*/ 988771 h 6858000"/>
              <a:gd name="connsiteX760" fmla="*/ 5870151 w 7472601"/>
              <a:gd name="connsiteY760" fmla="*/ 898890 h 6858000"/>
              <a:gd name="connsiteX761" fmla="*/ 5504425 w 7472601"/>
              <a:gd name="connsiteY761" fmla="*/ 848067 h 6858000"/>
              <a:gd name="connsiteX762" fmla="*/ 4968849 w 7472601"/>
              <a:gd name="connsiteY762" fmla="*/ 962318 h 6858000"/>
              <a:gd name="connsiteX763" fmla="*/ 5104039 w 7472601"/>
              <a:gd name="connsiteY763" fmla="*/ 940634 h 6858000"/>
              <a:gd name="connsiteX764" fmla="*/ 5256311 w 7472601"/>
              <a:gd name="connsiteY764" fmla="*/ 916490 h 6858000"/>
              <a:gd name="connsiteX765" fmla="*/ 5377381 w 7472601"/>
              <a:gd name="connsiteY765" fmla="*/ 912671 h 6858000"/>
              <a:gd name="connsiteX766" fmla="*/ 5460148 w 7472601"/>
              <a:gd name="connsiteY766" fmla="*/ 911442 h 6858000"/>
              <a:gd name="connsiteX767" fmla="*/ 5648971 w 7472601"/>
              <a:gd name="connsiteY767" fmla="*/ 891331 h 6858000"/>
              <a:gd name="connsiteX768" fmla="*/ 5844807 w 7472601"/>
              <a:gd name="connsiteY768" fmla="*/ 870718 h 6858000"/>
              <a:gd name="connsiteX769" fmla="*/ 5862975 w 7472601"/>
              <a:gd name="connsiteY769" fmla="*/ 869756 h 6858000"/>
              <a:gd name="connsiteX770" fmla="*/ 5920887 w 7472601"/>
              <a:gd name="connsiteY770" fmla="*/ 865929 h 6858000"/>
              <a:gd name="connsiteX771" fmla="*/ 5504425 w 7472601"/>
              <a:gd name="connsiteY771" fmla="*/ 848067 h 6858000"/>
              <a:gd name="connsiteX772" fmla="*/ 3607114 w 7472601"/>
              <a:gd name="connsiteY772" fmla="*/ 467441 h 6858000"/>
              <a:gd name="connsiteX773" fmla="*/ 3296242 w 7472601"/>
              <a:gd name="connsiteY773" fmla="*/ 807991 h 6858000"/>
              <a:gd name="connsiteX774" fmla="*/ 3174674 w 7472601"/>
              <a:gd name="connsiteY774" fmla="*/ 919759 h 6858000"/>
              <a:gd name="connsiteX775" fmla="*/ 3042978 w 7472601"/>
              <a:gd name="connsiteY775" fmla="*/ 1054894 h 6858000"/>
              <a:gd name="connsiteX776" fmla="*/ 2968914 w 7472601"/>
              <a:gd name="connsiteY776" fmla="*/ 1133756 h 6858000"/>
              <a:gd name="connsiteX777" fmla="*/ 3103823 w 7472601"/>
              <a:gd name="connsiteY777" fmla="*/ 1026814 h 6858000"/>
              <a:gd name="connsiteX778" fmla="*/ 3607114 w 7472601"/>
              <a:gd name="connsiteY778" fmla="*/ 467441 h 6858000"/>
              <a:gd name="connsiteX779" fmla="*/ 3744487 w 7472601"/>
              <a:gd name="connsiteY779" fmla="*/ 383136 h 6858000"/>
              <a:gd name="connsiteX780" fmla="*/ 3970213 w 7472601"/>
              <a:gd name="connsiteY780" fmla="*/ 995559 h 6858000"/>
              <a:gd name="connsiteX781" fmla="*/ 3744487 w 7472601"/>
              <a:gd name="connsiteY781" fmla="*/ 383136 h 6858000"/>
              <a:gd name="connsiteX782" fmla="*/ 3624562 w 7472601"/>
              <a:gd name="connsiteY782" fmla="*/ 367041 h 6858000"/>
              <a:gd name="connsiteX783" fmla="*/ 3489712 w 7472601"/>
              <a:gd name="connsiteY783" fmla="*/ 485386 h 6858000"/>
              <a:gd name="connsiteX784" fmla="*/ 3182994 w 7472601"/>
              <a:gd name="connsiteY784" fmla="*/ 828265 h 6858000"/>
              <a:gd name="connsiteX785" fmla="*/ 2892114 w 7472601"/>
              <a:gd name="connsiteY785" fmla="*/ 1172635 h 6858000"/>
              <a:gd name="connsiteX786" fmla="*/ 3021459 w 7472601"/>
              <a:gd name="connsiteY786" fmla="*/ 1035385 h 6858000"/>
              <a:gd name="connsiteX787" fmla="*/ 3153873 w 7472601"/>
              <a:gd name="connsiteY787" fmla="*/ 898971 h 6858000"/>
              <a:gd name="connsiteX788" fmla="*/ 3276511 w 7472601"/>
              <a:gd name="connsiteY788" fmla="*/ 786423 h 6858000"/>
              <a:gd name="connsiteX789" fmla="*/ 3584154 w 7472601"/>
              <a:gd name="connsiteY789" fmla="*/ 448218 h 6858000"/>
              <a:gd name="connsiteX790" fmla="*/ 3624562 w 7472601"/>
              <a:gd name="connsiteY790" fmla="*/ 367041 h 6858000"/>
              <a:gd name="connsiteX791" fmla="*/ 3766672 w 7472601"/>
              <a:gd name="connsiteY791" fmla="*/ 359429 h 6858000"/>
              <a:gd name="connsiteX792" fmla="*/ 3996338 w 7472601"/>
              <a:gd name="connsiteY792" fmla="*/ 968237 h 6858000"/>
              <a:gd name="connsiteX793" fmla="*/ 3766672 w 7472601"/>
              <a:gd name="connsiteY793" fmla="*/ 359429 h 6858000"/>
              <a:gd name="connsiteX794" fmla="*/ 5805386 w 7472601"/>
              <a:gd name="connsiteY794" fmla="*/ 239240 h 6858000"/>
              <a:gd name="connsiteX795" fmla="*/ 5736947 w 7472601"/>
              <a:gd name="connsiteY795" fmla="*/ 261367 h 6858000"/>
              <a:gd name="connsiteX796" fmla="*/ 5427012 w 7472601"/>
              <a:gd name="connsiteY796" fmla="*/ 311272 h 6858000"/>
              <a:gd name="connsiteX797" fmla="*/ 5147818 w 7472601"/>
              <a:gd name="connsiteY797" fmla="*/ 322112 h 6858000"/>
              <a:gd name="connsiteX798" fmla="*/ 5060854 w 7472601"/>
              <a:gd name="connsiteY798" fmla="*/ 311882 h 6858000"/>
              <a:gd name="connsiteX799" fmla="*/ 4945989 w 7472601"/>
              <a:gd name="connsiteY799" fmla="*/ 300516 h 6858000"/>
              <a:gd name="connsiteX800" fmla="*/ 5410479 w 7472601"/>
              <a:gd name="connsiteY800" fmla="*/ 348434 h 6858000"/>
              <a:gd name="connsiteX801" fmla="*/ 5805386 w 7472601"/>
              <a:gd name="connsiteY801" fmla="*/ 239240 h 6858000"/>
              <a:gd name="connsiteX802" fmla="*/ 5905192 w 7472601"/>
              <a:gd name="connsiteY802" fmla="*/ 163079 h 6858000"/>
              <a:gd name="connsiteX803" fmla="*/ 5865655 w 7472601"/>
              <a:gd name="connsiteY803" fmla="*/ 171901 h 6858000"/>
              <a:gd name="connsiteX804" fmla="*/ 5259740 w 7472601"/>
              <a:gd name="connsiteY804" fmla="*/ 257013 h 6858000"/>
              <a:gd name="connsiteX805" fmla="*/ 5208466 w 7472601"/>
              <a:gd name="connsiteY805" fmla="*/ 257550 h 6858000"/>
              <a:gd name="connsiteX806" fmla="*/ 4980204 w 7472601"/>
              <a:gd name="connsiteY806" fmla="*/ 271903 h 6858000"/>
              <a:gd name="connsiteX807" fmla="*/ 5068068 w 7472601"/>
              <a:gd name="connsiteY807" fmla="*/ 282244 h 6858000"/>
              <a:gd name="connsiteX808" fmla="*/ 5153231 w 7472601"/>
              <a:gd name="connsiteY808" fmla="*/ 292240 h 6858000"/>
              <a:gd name="connsiteX809" fmla="*/ 5426491 w 7472601"/>
              <a:gd name="connsiteY809" fmla="*/ 281128 h 6858000"/>
              <a:gd name="connsiteX810" fmla="*/ 5731212 w 7472601"/>
              <a:gd name="connsiteY810" fmla="*/ 231951 h 6858000"/>
              <a:gd name="connsiteX811" fmla="*/ 5905192 w 7472601"/>
              <a:gd name="connsiteY811" fmla="*/ 163079 h 6858000"/>
              <a:gd name="connsiteX812" fmla="*/ 5944437 w 7472601"/>
              <a:gd name="connsiteY812" fmla="*/ 113829 h 6858000"/>
              <a:gd name="connsiteX813" fmla="*/ 5825032 w 7472601"/>
              <a:gd name="connsiteY813" fmla="*/ 146405 h 6858000"/>
              <a:gd name="connsiteX814" fmla="*/ 4955599 w 7472601"/>
              <a:gd name="connsiteY814" fmla="*/ 247008 h 6858000"/>
              <a:gd name="connsiteX815" fmla="*/ 5210104 w 7472601"/>
              <a:gd name="connsiteY815" fmla="*/ 228123 h 6858000"/>
              <a:gd name="connsiteX816" fmla="*/ 5261015 w 7472601"/>
              <a:gd name="connsiteY816" fmla="*/ 227087 h 6858000"/>
              <a:gd name="connsiteX817" fmla="*/ 5861181 w 7472601"/>
              <a:gd name="connsiteY817" fmla="*/ 143093 h 6858000"/>
              <a:gd name="connsiteX818" fmla="*/ 5961252 w 7472601"/>
              <a:gd name="connsiteY818" fmla="*/ 114820 h 6858000"/>
              <a:gd name="connsiteX819" fmla="*/ 5944437 w 7472601"/>
              <a:gd name="connsiteY819" fmla="*/ 113829 h 6858000"/>
              <a:gd name="connsiteX820" fmla="*/ 3882765 w 7472601"/>
              <a:gd name="connsiteY820" fmla="*/ 0 h 6858000"/>
              <a:gd name="connsiteX821" fmla="*/ 3995099 w 7472601"/>
              <a:gd name="connsiteY821" fmla="*/ 0 h 6858000"/>
              <a:gd name="connsiteX822" fmla="*/ 4163818 w 7472601"/>
              <a:gd name="connsiteY822" fmla="*/ 234104 h 6858000"/>
              <a:gd name="connsiteX823" fmla="*/ 4172099 w 7472601"/>
              <a:gd name="connsiteY823" fmla="*/ 234207 h 6858000"/>
              <a:gd name="connsiteX824" fmla="*/ 4784282 w 7472601"/>
              <a:gd name="connsiteY824" fmla="*/ 276561 h 6858000"/>
              <a:gd name="connsiteX825" fmla="*/ 4801687 w 7472601"/>
              <a:gd name="connsiteY825" fmla="*/ 267764 h 6858000"/>
              <a:gd name="connsiteX826" fmla="*/ 6082788 w 7472601"/>
              <a:gd name="connsiteY826" fmla="*/ 64119 h 6858000"/>
              <a:gd name="connsiteX827" fmla="*/ 6099442 w 7472601"/>
              <a:gd name="connsiteY827" fmla="*/ 82568 h 6858000"/>
              <a:gd name="connsiteX828" fmla="*/ 4804137 w 7472601"/>
              <a:gd name="connsiteY828" fmla="*/ 320931 h 6858000"/>
              <a:gd name="connsiteX829" fmla="*/ 4227047 w 7472601"/>
              <a:gd name="connsiteY829" fmla="*/ 313415 h 6858000"/>
              <a:gd name="connsiteX830" fmla="*/ 4346041 w 7472601"/>
              <a:gd name="connsiteY830" fmla="*/ 456086 h 6858000"/>
              <a:gd name="connsiteX831" fmla="*/ 4870967 w 7472601"/>
              <a:gd name="connsiteY831" fmla="*/ 963061 h 6858000"/>
              <a:gd name="connsiteX832" fmla="*/ 4889647 w 7472601"/>
              <a:gd name="connsiteY832" fmla="*/ 957147 h 6858000"/>
              <a:gd name="connsiteX833" fmla="*/ 5422504 w 7472601"/>
              <a:gd name="connsiteY833" fmla="*/ 805191 h 6858000"/>
              <a:gd name="connsiteX834" fmla="*/ 6087656 w 7472601"/>
              <a:gd name="connsiteY834" fmla="*/ 826703 h 6858000"/>
              <a:gd name="connsiteX835" fmla="*/ 6058717 w 7472601"/>
              <a:gd name="connsiteY835" fmla="*/ 865992 h 6858000"/>
              <a:gd name="connsiteX836" fmla="*/ 4974153 w 7472601"/>
              <a:gd name="connsiteY836" fmla="*/ 1045456 h 6858000"/>
              <a:gd name="connsiteX837" fmla="*/ 5627835 w 7472601"/>
              <a:gd name="connsiteY837" fmla="*/ 1472077 h 6858000"/>
              <a:gd name="connsiteX838" fmla="*/ 5629817 w 7472601"/>
              <a:gd name="connsiteY838" fmla="*/ 1471412 h 6858000"/>
              <a:gd name="connsiteX839" fmla="*/ 5634124 w 7472601"/>
              <a:gd name="connsiteY839" fmla="*/ 1470572 h 6858000"/>
              <a:gd name="connsiteX840" fmla="*/ 5755832 w 7472601"/>
              <a:gd name="connsiteY840" fmla="*/ 1383886 h 6858000"/>
              <a:gd name="connsiteX841" fmla="*/ 6014186 w 7472601"/>
              <a:gd name="connsiteY841" fmla="*/ 1279799 h 6858000"/>
              <a:gd name="connsiteX842" fmla="*/ 6901619 w 7472601"/>
              <a:gd name="connsiteY842" fmla="*/ 1047874 h 6858000"/>
              <a:gd name="connsiteX843" fmla="*/ 6931566 w 7472601"/>
              <a:gd name="connsiteY843" fmla="*/ 1062034 h 6858000"/>
              <a:gd name="connsiteX844" fmla="*/ 5790982 w 7472601"/>
              <a:gd name="connsiteY844" fmla="*/ 1561380 h 6858000"/>
              <a:gd name="connsiteX845" fmla="*/ 6188971 w 7472601"/>
              <a:gd name="connsiteY845" fmla="*/ 1755168 h 6858000"/>
              <a:gd name="connsiteX846" fmla="*/ 6202446 w 7472601"/>
              <a:gd name="connsiteY846" fmla="*/ 1752268 h 6858000"/>
              <a:gd name="connsiteX847" fmla="*/ 7179560 w 7472601"/>
              <a:gd name="connsiteY847" fmla="*/ 1467551 h 6858000"/>
              <a:gd name="connsiteX848" fmla="*/ 7158730 w 7472601"/>
              <a:gd name="connsiteY848" fmla="*/ 1507835 h 6858000"/>
              <a:gd name="connsiteX849" fmla="*/ 6326959 w 7472601"/>
              <a:gd name="connsiteY849" fmla="*/ 1817686 h 6858000"/>
              <a:gd name="connsiteX850" fmla="*/ 6537433 w 7472601"/>
              <a:gd name="connsiteY850" fmla="*/ 1907790 h 6858000"/>
              <a:gd name="connsiteX851" fmla="*/ 6550221 w 7472601"/>
              <a:gd name="connsiteY851" fmla="*/ 1910729 h 6858000"/>
              <a:gd name="connsiteX852" fmla="*/ 6964438 w 7472601"/>
              <a:gd name="connsiteY852" fmla="*/ 2209505 h 6858000"/>
              <a:gd name="connsiteX853" fmla="*/ 7367862 w 7472601"/>
              <a:gd name="connsiteY853" fmla="*/ 2806833 h 6858000"/>
              <a:gd name="connsiteX854" fmla="*/ 7364329 w 7472601"/>
              <a:gd name="connsiteY854" fmla="*/ 2826907 h 6858000"/>
              <a:gd name="connsiteX855" fmla="*/ 7290545 w 7472601"/>
              <a:gd name="connsiteY855" fmla="*/ 2850663 h 6858000"/>
              <a:gd name="connsiteX856" fmla="*/ 6472036 w 7472601"/>
              <a:gd name="connsiteY856" fmla="*/ 1959003 h 6858000"/>
              <a:gd name="connsiteX857" fmla="*/ 5792897 w 7472601"/>
              <a:gd name="connsiteY857" fmla="*/ 1647747 h 6858000"/>
              <a:gd name="connsiteX858" fmla="*/ 5842751 w 7472601"/>
              <a:gd name="connsiteY858" fmla="*/ 1816112 h 6858000"/>
              <a:gd name="connsiteX859" fmla="*/ 5847424 w 7472601"/>
              <a:gd name="connsiteY859" fmla="*/ 1815776 h 6858000"/>
              <a:gd name="connsiteX860" fmla="*/ 6399821 w 7472601"/>
              <a:gd name="connsiteY860" fmla="*/ 2344799 h 6858000"/>
              <a:gd name="connsiteX861" fmla="*/ 6323232 w 7472601"/>
              <a:gd name="connsiteY861" fmla="*/ 2389634 h 6858000"/>
              <a:gd name="connsiteX862" fmla="*/ 5942958 w 7472601"/>
              <a:gd name="connsiteY862" fmla="*/ 2077708 h 6858000"/>
              <a:gd name="connsiteX863" fmla="*/ 5921559 w 7472601"/>
              <a:gd name="connsiteY863" fmla="*/ 2378596 h 6858000"/>
              <a:gd name="connsiteX864" fmla="*/ 5817651 w 7472601"/>
              <a:gd name="connsiteY864" fmla="*/ 3023919 h 6858000"/>
              <a:gd name="connsiteX865" fmla="*/ 5729634 w 7472601"/>
              <a:gd name="connsiteY865" fmla="*/ 3051849 h 6858000"/>
              <a:gd name="connsiteX866" fmla="*/ 5611018 w 7472601"/>
              <a:gd name="connsiteY866" fmla="*/ 2316769 h 6858000"/>
              <a:gd name="connsiteX867" fmla="*/ 5687608 w 7472601"/>
              <a:gd name="connsiteY867" fmla="*/ 2039972 h 6858000"/>
              <a:gd name="connsiteX868" fmla="*/ 5657554 w 7472601"/>
              <a:gd name="connsiteY868" fmla="*/ 1576445 h 6858000"/>
              <a:gd name="connsiteX869" fmla="*/ 5150475 w 7472601"/>
              <a:gd name="connsiteY869" fmla="*/ 1274012 h 6858000"/>
              <a:gd name="connsiteX870" fmla="*/ 5349142 w 7472601"/>
              <a:gd name="connsiteY870" fmla="*/ 2204405 h 6858000"/>
              <a:gd name="connsiteX871" fmla="*/ 5262214 w 7472601"/>
              <a:gd name="connsiteY871" fmla="*/ 2233836 h 6858000"/>
              <a:gd name="connsiteX872" fmla="*/ 4981539 w 7472601"/>
              <a:gd name="connsiteY872" fmla="*/ 1542201 h 6858000"/>
              <a:gd name="connsiteX873" fmla="*/ 4958461 w 7472601"/>
              <a:gd name="connsiteY873" fmla="*/ 1136957 h 6858000"/>
              <a:gd name="connsiteX874" fmla="*/ 4655015 w 7472601"/>
              <a:gd name="connsiteY874" fmla="*/ 891426 h 6858000"/>
              <a:gd name="connsiteX875" fmla="*/ 4348002 w 7472601"/>
              <a:gd name="connsiteY875" fmla="*/ 2205895 h 6858000"/>
              <a:gd name="connsiteX876" fmla="*/ 4262250 w 7472601"/>
              <a:gd name="connsiteY876" fmla="*/ 2219972 h 6858000"/>
              <a:gd name="connsiteX877" fmla="*/ 4550611 w 7472601"/>
              <a:gd name="connsiteY877" fmla="*/ 817540 h 6858000"/>
              <a:gd name="connsiteX878" fmla="*/ 4564418 w 7472601"/>
              <a:gd name="connsiteY878" fmla="*/ 808293 h 6858000"/>
              <a:gd name="connsiteX879" fmla="*/ 4266388 w 7472601"/>
              <a:gd name="connsiteY879" fmla="*/ 500083 h 6858000"/>
              <a:gd name="connsiteX880" fmla="*/ 4032842 w 7472601"/>
              <a:gd name="connsiteY880" fmla="*/ 211809 h 6858000"/>
              <a:gd name="connsiteX881" fmla="*/ 3882765 w 7472601"/>
              <a:gd name="connsiteY881" fmla="*/ 0 h 6858000"/>
              <a:gd name="connsiteX882" fmla="*/ 3721337 w 7472601"/>
              <a:gd name="connsiteY882" fmla="*/ 0 h 6858000"/>
              <a:gd name="connsiteX883" fmla="*/ 3797544 w 7472601"/>
              <a:gd name="connsiteY883" fmla="*/ 0 h 6858000"/>
              <a:gd name="connsiteX884" fmla="*/ 3775734 w 7472601"/>
              <a:gd name="connsiteY884" fmla="*/ 95131 h 6858000"/>
              <a:gd name="connsiteX885" fmla="*/ 3724807 w 7472601"/>
              <a:gd name="connsiteY885" fmla="*/ 272257 h 6858000"/>
              <a:gd name="connsiteX886" fmla="*/ 3726844 w 7472601"/>
              <a:gd name="connsiteY886" fmla="*/ 282988 h 6858000"/>
              <a:gd name="connsiteX887" fmla="*/ 3742664 w 7472601"/>
              <a:gd name="connsiteY887" fmla="*/ 279918 h 6858000"/>
              <a:gd name="connsiteX888" fmla="*/ 4103910 w 7472601"/>
              <a:gd name="connsiteY888" fmla="*/ 1161917 h 6858000"/>
              <a:gd name="connsiteX889" fmla="*/ 4020269 w 7472601"/>
              <a:gd name="connsiteY889" fmla="*/ 1200406 h 6858000"/>
              <a:gd name="connsiteX890" fmla="*/ 3674882 w 7472601"/>
              <a:gd name="connsiteY890" fmla="*/ 488524 h 6858000"/>
              <a:gd name="connsiteX891" fmla="*/ 3132682 w 7472601"/>
              <a:gd name="connsiteY891" fmla="*/ 1072284 h 6858000"/>
              <a:gd name="connsiteX892" fmla="*/ 2716346 w 7472601"/>
              <a:gd name="connsiteY892" fmla="*/ 1276376 h 6858000"/>
              <a:gd name="connsiteX893" fmla="*/ 2716772 w 7472601"/>
              <a:gd name="connsiteY893" fmla="*/ 1255462 h 6858000"/>
              <a:gd name="connsiteX894" fmla="*/ 3471096 w 7472601"/>
              <a:gd name="connsiteY894" fmla="*/ 437072 h 6858000"/>
              <a:gd name="connsiteX895" fmla="*/ 3639057 w 7472601"/>
              <a:gd name="connsiteY895" fmla="*/ 286334 h 6858000"/>
              <a:gd name="connsiteX896" fmla="*/ 3640309 w 7472601"/>
              <a:gd name="connsiteY896" fmla="*/ 284664 h 6858000"/>
              <a:gd name="connsiteX897" fmla="*/ 3646022 w 7472601"/>
              <a:gd name="connsiteY897" fmla="*/ 276711 h 6858000"/>
              <a:gd name="connsiteX898" fmla="*/ 3707943 w 7472601"/>
              <a:gd name="connsiteY898" fmla="*/ 65958 h 6858000"/>
              <a:gd name="connsiteX899" fmla="*/ 3721337 w 7472601"/>
              <a:gd name="connsiteY899" fmla="*/ 0 h 6858000"/>
              <a:gd name="connsiteX900" fmla="*/ 2867960 w 7472601"/>
              <a:gd name="connsiteY900" fmla="*/ 0 h 6858000"/>
              <a:gd name="connsiteX901" fmla="*/ 2926351 w 7472601"/>
              <a:gd name="connsiteY901" fmla="*/ 0 h 6858000"/>
              <a:gd name="connsiteX902" fmla="*/ 2902823 w 7472601"/>
              <a:gd name="connsiteY902" fmla="*/ 262929 h 6858000"/>
              <a:gd name="connsiteX903" fmla="*/ 2940663 w 7472601"/>
              <a:gd name="connsiteY903" fmla="*/ 140884 h 6858000"/>
              <a:gd name="connsiteX904" fmla="*/ 2947039 w 7472601"/>
              <a:gd name="connsiteY904" fmla="*/ 122524 h 6858000"/>
              <a:gd name="connsiteX905" fmla="*/ 2984316 w 7472601"/>
              <a:gd name="connsiteY905" fmla="*/ 0 h 6858000"/>
              <a:gd name="connsiteX906" fmla="*/ 3016114 w 7472601"/>
              <a:gd name="connsiteY906" fmla="*/ 0 h 6858000"/>
              <a:gd name="connsiteX907" fmla="*/ 2979949 w 7472601"/>
              <a:gd name="connsiteY907" fmla="*/ 119274 h 6858000"/>
              <a:gd name="connsiteX908" fmla="*/ 3023879 w 7472601"/>
              <a:gd name="connsiteY908" fmla="*/ 0 h 6858000"/>
              <a:gd name="connsiteX909" fmla="*/ 3105400 w 7472601"/>
              <a:gd name="connsiteY909" fmla="*/ 0 h 6858000"/>
              <a:gd name="connsiteX910" fmla="*/ 3094669 w 7472601"/>
              <a:gd name="connsiteY910" fmla="*/ 30308 h 6858000"/>
              <a:gd name="connsiteX911" fmla="*/ 2901945 w 7472601"/>
              <a:gd name="connsiteY911" fmla="*/ 466538 h 6858000"/>
              <a:gd name="connsiteX912" fmla="*/ 2815209 w 7472601"/>
              <a:gd name="connsiteY912" fmla="*/ 497361 h 6858000"/>
              <a:gd name="connsiteX913" fmla="*/ 2844845 w 7472601"/>
              <a:gd name="connsiteY913" fmla="*/ 127638 h 6858000"/>
              <a:gd name="connsiteX914" fmla="*/ 2867960 w 7472601"/>
              <a:gd name="connsiteY914" fmla="*/ 0 h 6858000"/>
              <a:gd name="connsiteX915" fmla="*/ 1057230 w 7472601"/>
              <a:gd name="connsiteY915" fmla="*/ 0 h 6858000"/>
              <a:gd name="connsiteX916" fmla="*/ 1111003 w 7472601"/>
              <a:gd name="connsiteY916" fmla="*/ 0 h 6858000"/>
              <a:gd name="connsiteX917" fmla="*/ 1125553 w 7472601"/>
              <a:gd name="connsiteY917" fmla="*/ 52588 h 6858000"/>
              <a:gd name="connsiteX918" fmla="*/ 1304276 w 7472601"/>
              <a:gd name="connsiteY918" fmla="*/ 476275 h 6858000"/>
              <a:gd name="connsiteX919" fmla="*/ 1492066 w 7472601"/>
              <a:gd name="connsiteY919" fmla="*/ 886333 h 6858000"/>
              <a:gd name="connsiteX920" fmla="*/ 1423698 w 7472601"/>
              <a:gd name="connsiteY920" fmla="*/ 710817 h 6858000"/>
              <a:gd name="connsiteX921" fmla="*/ 1357609 w 7472601"/>
              <a:gd name="connsiteY921" fmla="*/ 532892 h 6858000"/>
              <a:gd name="connsiteX922" fmla="*/ 1309550 w 7472601"/>
              <a:gd name="connsiteY922" fmla="*/ 374031 h 6858000"/>
              <a:gd name="connsiteX923" fmla="*/ 1193673 w 7472601"/>
              <a:gd name="connsiteY923" fmla="*/ 49533 h 6858000"/>
              <a:gd name="connsiteX924" fmla="*/ 1164391 w 7472601"/>
              <a:gd name="connsiteY924" fmla="*/ 0 h 6858000"/>
              <a:gd name="connsiteX925" fmla="*/ 1200666 w 7472601"/>
              <a:gd name="connsiteY925" fmla="*/ 0 h 6858000"/>
              <a:gd name="connsiteX926" fmla="*/ 1223408 w 7472601"/>
              <a:gd name="connsiteY926" fmla="*/ 38996 h 6858000"/>
              <a:gd name="connsiteX927" fmla="*/ 1339635 w 7472601"/>
              <a:gd name="connsiteY927" fmla="*/ 365517 h 6858000"/>
              <a:gd name="connsiteX928" fmla="*/ 1387469 w 7472601"/>
              <a:gd name="connsiteY928" fmla="*/ 523079 h 6858000"/>
              <a:gd name="connsiteX929" fmla="*/ 1452685 w 7472601"/>
              <a:gd name="connsiteY929" fmla="*/ 699806 h 6858000"/>
              <a:gd name="connsiteX930" fmla="*/ 1492092 w 7472601"/>
              <a:gd name="connsiteY930" fmla="*/ 800424 h 6858000"/>
              <a:gd name="connsiteX931" fmla="*/ 1455302 w 7472601"/>
              <a:gd name="connsiteY931" fmla="*/ 632913 h 6858000"/>
              <a:gd name="connsiteX932" fmla="*/ 1222336 w 7472601"/>
              <a:gd name="connsiteY932" fmla="*/ 9480 h 6858000"/>
              <a:gd name="connsiteX933" fmla="*/ 1214634 w 7472601"/>
              <a:gd name="connsiteY933" fmla="*/ 0 h 6858000"/>
              <a:gd name="connsiteX934" fmla="*/ 1289827 w 7472601"/>
              <a:gd name="connsiteY934" fmla="*/ 0 h 6858000"/>
              <a:gd name="connsiteX935" fmla="*/ 1321076 w 7472601"/>
              <a:gd name="connsiteY935" fmla="*/ 59722 h 6858000"/>
              <a:gd name="connsiteX936" fmla="*/ 1512579 w 7472601"/>
              <a:gd name="connsiteY936" fmla="*/ 626441 h 6858000"/>
              <a:gd name="connsiteX937" fmla="*/ 1506076 w 7472601"/>
              <a:gd name="connsiteY937" fmla="*/ 1089289 h 6858000"/>
              <a:gd name="connsiteX938" fmla="*/ 1486346 w 7472601"/>
              <a:gd name="connsiteY938" fmla="*/ 1079919 h 6858000"/>
              <a:gd name="connsiteX939" fmla="*/ 1070511 w 7472601"/>
              <a:gd name="connsiteY939" fmla="*/ 48609 h 6858000"/>
              <a:gd name="connsiteX940" fmla="*/ 1057230 w 7472601"/>
              <a:gd name="connsiteY940" fmla="*/ 0 h 6858000"/>
              <a:gd name="connsiteX941" fmla="*/ 43151 w 7472601"/>
              <a:gd name="connsiteY941" fmla="*/ 0 h 6858000"/>
              <a:gd name="connsiteX942" fmla="*/ 95283 w 7472601"/>
              <a:gd name="connsiteY942" fmla="*/ 0 h 6858000"/>
              <a:gd name="connsiteX943" fmla="*/ 300708 w 7472601"/>
              <a:gd name="connsiteY943" fmla="*/ 154571 h 6858000"/>
              <a:gd name="connsiteX944" fmla="*/ 530414 w 7472601"/>
              <a:gd name="connsiteY944" fmla="*/ 354673 h 6858000"/>
              <a:gd name="connsiteX945" fmla="*/ 333785 w 7472601"/>
              <a:gd name="connsiteY945" fmla="*/ 161564 h 6858000"/>
              <a:gd name="connsiteX946" fmla="*/ 147005 w 7472601"/>
              <a:gd name="connsiteY946" fmla="*/ 0 h 6858000"/>
              <a:gd name="connsiteX947" fmla="*/ 272509 w 7472601"/>
              <a:gd name="connsiteY947" fmla="*/ 0 h 6858000"/>
              <a:gd name="connsiteX948" fmla="*/ 326276 w 7472601"/>
              <a:gd name="connsiteY948" fmla="*/ 45847 h 6858000"/>
              <a:gd name="connsiteX949" fmla="*/ 823759 w 7472601"/>
              <a:gd name="connsiteY949" fmla="*/ 574145 h 6858000"/>
              <a:gd name="connsiteX950" fmla="*/ 811254 w 7472601"/>
              <a:gd name="connsiteY950" fmla="*/ 665546 h 6858000"/>
              <a:gd name="connsiteX951" fmla="*/ 154042 w 7472601"/>
              <a:gd name="connsiteY951" fmla="*/ 261522 h 6858000"/>
              <a:gd name="connsiteX952" fmla="*/ 13550 w 7472601"/>
              <a:gd name="connsiteY952" fmla="*/ 158423 h 6858000"/>
              <a:gd name="connsiteX953" fmla="*/ 0 w 7472601"/>
              <a:gd name="connsiteY953" fmla="*/ 146618 h 6858000"/>
              <a:gd name="connsiteX954" fmla="*/ 0 w 7472601"/>
              <a:gd name="connsiteY954" fmla="*/ 59161 h 6858000"/>
              <a:gd name="connsiteX955" fmla="*/ 45427 w 7472601"/>
              <a:gd name="connsiteY955" fmla="*/ 101078 h 6858000"/>
              <a:gd name="connsiteX956" fmla="*/ 630103 w 7472601"/>
              <a:gd name="connsiteY956" fmla="*/ 485885 h 6858000"/>
              <a:gd name="connsiteX957" fmla="*/ 532040 w 7472601"/>
              <a:gd name="connsiteY957" fmla="*/ 399359 h 6858000"/>
              <a:gd name="connsiteX958" fmla="*/ 517618 w 7472601"/>
              <a:gd name="connsiteY958" fmla="*/ 385726 h 6858000"/>
              <a:gd name="connsiteX959" fmla="*/ 285074 w 7472601"/>
              <a:gd name="connsiteY959" fmla="*/ 182755 h 6858000"/>
              <a:gd name="connsiteX960" fmla="*/ 43151 w 7472601"/>
              <a:gd name="connsiteY960" fmla="*/ 0 h 6858000"/>
              <a:gd name="connsiteX0" fmla="*/ 369702 w 7472601"/>
              <a:gd name="connsiteY0" fmla="*/ 6712169 h 6858000"/>
              <a:gd name="connsiteX1" fmla="*/ 366575 w 7472601"/>
              <a:gd name="connsiteY1" fmla="*/ 6715556 h 6858000"/>
              <a:gd name="connsiteX2" fmla="*/ 371637 w 7472601"/>
              <a:gd name="connsiteY2" fmla="*/ 6713954 h 6858000"/>
              <a:gd name="connsiteX3" fmla="*/ 369702 w 7472601"/>
              <a:gd name="connsiteY3" fmla="*/ 6712169 h 6858000"/>
              <a:gd name="connsiteX4" fmla="*/ 7088673 w 7472601"/>
              <a:gd name="connsiteY4" fmla="*/ 6610396 h 6858000"/>
              <a:gd name="connsiteX5" fmla="*/ 7440138 w 7472601"/>
              <a:gd name="connsiteY5" fmla="*/ 6622648 h 6858000"/>
              <a:gd name="connsiteX6" fmla="*/ 7467600 w 7472601"/>
              <a:gd name="connsiteY6" fmla="*/ 6628217 h 6858000"/>
              <a:gd name="connsiteX7" fmla="*/ 7467600 w 7472601"/>
              <a:gd name="connsiteY7" fmla="*/ 6668575 h 6858000"/>
              <a:gd name="connsiteX8" fmla="*/ 7392322 w 7472601"/>
              <a:gd name="connsiteY8" fmla="*/ 6658238 h 6858000"/>
              <a:gd name="connsiteX9" fmla="*/ 7467600 w 7472601"/>
              <a:gd name="connsiteY9" fmla="*/ 6683873 h 6858000"/>
              <a:gd name="connsiteX10" fmla="*/ 7467600 w 7472601"/>
              <a:gd name="connsiteY10" fmla="*/ 6714215 h 6858000"/>
              <a:gd name="connsiteX11" fmla="*/ 7447383 w 7472601"/>
              <a:gd name="connsiteY11" fmla="*/ 6707202 h 6858000"/>
              <a:gd name="connsiteX12" fmla="*/ 7289862 w 7472601"/>
              <a:gd name="connsiteY12" fmla="*/ 6659827 h 6858000"/>
              <a:gd name="connsiteX13" fmla="*/ 7434024 w 7472601"/>
              <a:gd name="connsiteY13" fmla="*/ 6722130 h 6858000"/>
              <a:gd name="connsiteX14" fmla="*/ 7467600 w 7472601"/>
              <a:gd name="connsiteY14" fmla="*/ 6736157 h 6858000"/>
              <a:gd name="connsiteX15" fmla="*/ 7467600 w 7472601"/>
              <a:gd name="connsiteY15" fmla="*/ 6767913 h 6858000"/>
              <a:gd name="connsiteX16" fmla="*/ 7392158 w 7472601"/>
              <a:gd name="connsiteY16" fmla="*/ 6771365 h 6858000"/>
              <a:gd name="connsiteX17" fmla="*/ 7467600 w 7472601"/>
              <a:gd name="connsiteY17" fmla="*/ 6805948 h 6858000"/>
              <a:gd name="connsiteX18" fmla="*/ 7467600 w 7472601"/>
              <a:gd name="connsiteY18" fmla="*/ 6831490 h 6858000"/>
              <a:gd name="connsiteX19" fmla="*/ 7410696 w 7472601"/>
              <a:gd name="connsiteY19" fmla="*/ 6803861 h 6858000"/>
              <a:gd name="connsiteX20" fmla="*/ 7088673 w 7472601"/>
              <a:gd name="connsiteY20" fmla="*/ 6610396 h 6858000"/>
              <a:gd name="connsiteX21" fmla="*/ 1019354 w 7472601"/>
              <a:gd name="connsiteY21" fmla="*/ 6315006 h 6858000"/>
              <a:gd name="connsiteX22" fmla="*/ 441046 w 7472601"/>
              <a:gd name="connsiteY22" fmla="*/ 6691153 h 6858000"/>
              <a:gd name="connsiteX23" fmla="*/ 1019354 w 7472601"/>
              <a:gd name="connsiteY23" fmla="*/ 6315006 h 6858000"/>
              <a:gd name="connsiteX24" fmla="*/ 991680 w 7472601"/>
              <a:gd name="connsiteY24" fmla="*/ 6298413 h 6858000"/>
              <a:gd name="connsiteX25" fmla="*/ 409060 w 7472601"/>
              <a:gd name="connsiteY25" fmla="*/ 6671470 h 6858000"/>
              <a:gd name="connsiteX26" fmla="*/ 991680 w 7472601"/>
              <a:gd name="connsiteY26" fmla="*/ 6298413 h 6858000"/>
              <a:gd name="connsiteX27" fmla="*/ 103333 w 7472601"/>
              <a:gd name="connsiteY27" fmla="*/ 5699602 h 6858000"/>
              <a:gd name="connsiteX28" fmla="*/ 233938 w 7472601"/>
              <a:gd name="connsiteY28" fmla="*/ 5809416 h 6858000"/>
              <a:gd name="connsiteX29" fmla="*/ 883580 w 7472601"/>
              <a:gd name="connsiteY29" fmla="*/ 6180710 h 6858000"/>
              <a:gd name="connsiteX30" fmla="*/ 487337 w 7472601"/>
              <a:gd name="connsiteY30" fmla="*/ 5950182 h 6858000"/>
              <a:gd name="connsiteX31" fmla="*/ 354051 w 7472601"/>
              <a:gd name="connsiteY31" fmla="*/ 5854912 h 6858000"/>
              <a:gd name="connsiteX32" fmla="*/ 195436 w 7472601"/>
              <a:gd name="connsiteY32" fmla="*/ 5755068 h 6858000"/>
              <a:gd name="connsiteX33" fmla="*/ 103333 w 7472601"/>
              <a:gd name="connsiteY33" fmla="*/ 5699602 h 6858000"/>
              <a:gd name="connsiteX34" fmla="*/ 5539432 w 7472601"/>
              <a:gd name="connsiteY34" fmla="*/ 5642928 h 6858000"/>
              <a:gd name="connsiteX35" fmla="*/ 5555462 w 7472601"/>
              <a:gd name="connsiteY35" fmla="*/ 5694454 h 6858000"/>
              <a:gd name="connsiteX36" fmla="*/ 5828270 w 7472601"/>
              <a:gd name="connsiteY36" fmla="*/ 6320663 h 6858000"/>
              <a:gd name="connsiteX37" fmla="*/ 5947416 w 7472601"/>
              <a:gd name="connsiteY37" fmla="*/ 6574846 h 6858000"/>
              <a:gd name="connsiteX38" fmla="*/ 5539432 w 7472601"/>
              <a:gd name="connsiteY38" fmla="*/ 5642928 h 6858000"/>
              <a:gd name="connsiteX39" fmla="*/ 51253 w 7472601"/>
              <a:gd name="connsiteY39" fmla="*/ 5631825 h 6858000"/>
              <a:gd name="connsiteX40" fmla="*/ 211622 w 7472601"/>
              <a:gd name="connsiteY40" fmla="*/ 5728803 h 6858000"/>
              <a:gd name="connsiteX41" fmla="*/ 371652 w 7472601"/>
              <a:gd name="connsiteY41" fmla="*/ 5829062 h 6858000"/>
              <a:gd name="connsiteX42" fmla="*/ 505903 w 7472601"/>
              <a:gd name="connsiteY42" fmla="*/ 5925221 h 6858000"/>
              <a:gd name="connsiteX43" fmla="*/ 899240 w 7472601"/>
              <a:gd name="connsiteY43" fmla="*/ 6153068 h 6858000"/>
              <a:gd name="connsiteX44" fmla="*/ 988114 w 7472601"/>
              <a:gd name="connsiteY44" fmla="*/ 6174204 h 6858000"/>
              <a:gd name="connsiteX45" fmla="*/ 845971 w 7472601"/>
              <a:gd name="connsiteY45" fmla="*/ 6067177 h 6858000"/>
              <a:gd name="connsiteX46" fmla="*/ 448057 w 7472601"/>
              <a:gd name="connsiteY46" fmla="*/ 5841376 h 6858000"/>
              <a:gd name="connsiteX47" fmla="*/ 51253 w 7472601"/>
              <a:gd name="connsiteY47" fmla="*/ 5631825 h 6858000"/>
              <a:gd name="connsiteX48" fmla="*/ 2606687 w 7472601"/>
              <a:gd name="connsiteY48" fmla="*/ 5630718 h 6858000"/>
              <a:gd name="connsiteX49" fmla="*/ 2645658 w 7472601"/>
              <a:gd name="connsiteY49" fmla="*/ 6640259 h 6858000"/>
              <a:gd name="connsiteX50" fmla="*/ 2606687 w 7472601"/>
              <a:gd name="connsiteY50" fmla="*/ 5630718 h 6858000"/>
              <a:gd name="connsiteX51" fmla="*/ 3642057 w 7472601"/>
              <a:gd name="connsiteY51" fmla="*/ 5573487 h 6858000"/>
              <a:gd name="connsiteX52" fmla="*/ 3632981 w 7472601"/>
              <a:gd name="connsiteY52" fmla="*/ 5579437 h 6858000"/>
              <a:gd name="connsiteX53" fmla="*/ 3382436 w 7472601"/>
              <a:gd name="connsiteY53" fmla="*/ 5952726 h 6858000"/>
              <a:gd name="connsiteX54" fmla="*/ 3191929 w 7472601"/>
              <a:gd name="connsiteY54" fmla="*/ 6662669 h 6858000"/>
              <a:gd name="connsiteX55" fmla="*/ 3369898 w 7472601"/>
              <a:gd name="connsiteY55" fmla="*/ 6081771 h 6858000"/>
              <a:gd name="connsiteX56" fmla="*/ 3642057 w 7472601"/>
              <a:gd name="connsiteY56" fmla="*/ 5573487 h 6858000"/>
              <a:gd name="connsiteX57" fmla="*/ 2650666 w 7472601"/>
              <a:gd name="connsiteY57" fmla="*/ 5530686 h 6858000"/>
              <a:gd name="connsiteX58" fmla="*/ 2650249 w 7472601"/>
              <a:gd name="connsiteY58" fmla="*/ 5532101 h 6858000"/>
              <a:gd name="connsiteX59" fmla="*/ 2663808 w 7472601"/>
              <a:gd name="connsiteY59" fmla="*/ 6535215 h 6858000"/>
              <a:gd name="connsiteX60" fmla="*/ 2665418 w 7472601"/>
              <a:gd name="connsiteY60" fmla="*/ 6132756 h 6858000"/>
              <a:gd name="connsiteX61" fmla="*/ 2650666 w 7472601"/>
              <a:gd name="connsiteY61" fmla="*/ 5530686 h 6858000"/>
              <a:gd name="connsiteX62" fmla="*/ 2680277 w 7472601"/>
              <a:gd name="connsiteY62" fmla="*/ 5479204 h 6858000"/>
              <a:gd name="connsiteX63" fmla="*/ 2678972 w 7472601"/>
              <a:gd name="connsiteY63" fmla="*/ 5481582 h 6858000"/>
              <a:gd name="connsiteX64" fmla="*/ 2696666 w 7472601"/>
              <a:gd name="connsiteY64" fmla="*/ 6133836 h 6858000"/>
              <a:gd name="connsiteX65" fmla="*/ 2695769 w 7472601"/>
              <a:gd name="connsiteY65" fmla="*/ 6390955 h 6858000"/>
              <a:gd name="connsiteX66" fmla="*/ 2739893 w 7472601"/>
              <a:gd name="connsiteY66" fmla="*/ 6108357 h 6858000"/>
              <a:gd name="connsiteX67" fmla="*/ 2680277 w 7472601"/>
              <a:gd name="connsiteY67" fmla="*/ 5479204 h 6858000"/>
              <a:gd name="connsiteX68" fmla="*/ 1132195 w 7472601"/>
              <a:gd name="connsiteY68" fmla="*/ 5467980 h 6858000"/>
              <a:gd name="connsiteX69" fmla="*/ 1679056 w 7472601"/>
              <a:gd name="connsiteY69" fmla="*/ 5516907 h 6858000"/>
              <a:gd name="connsiteX70" fmla="*/ 2128648 w 7472601"/>
              <a:gd name="connsiteY70" fmla="*/ 5474249 h 6858000"/>
              <a:gd name="connsiteX71" fmla="*/ 1825619 w 7472601"/>
              <a:gd name="connsiteY71" fmla="*/ 5478447 h 6858000"/>
              <a:gd name="connsiteX72" fmla="*/ 1737798 w 7472601"/>
              <a:gd name="connsiteY72" fmla="*/ 5483353 h 6858000"/>
              <a:gd name="connsiteX73" fmla="*/ 1132195 w 7472601"/>
              <a:gd name="connsiteY73" fmla="*/ 5467980 h 6858000"/>
              <a:gd name="connsiteX74" fmla="*/ 7454976 w 7472601"/>
              <a:gd name="connsiteY74" fmla="*/ 6318297 h 6858000"/>
              <a:gd name="connsiteX75" fmla="*/ 7467600 w 7472601"/>
              <a:gd name="connsiteY75" fmla="*/ 6012219 h 6858000"/>
              <a:gd name="connsiteX76" fmla="*/ 7467600 w 7472601"/>
              <a:gd name="connsiteY76" fmla="*/ 6163634 h 6858000"/>
              <a:gd name="connsiteX77" fmla="*/ 7448321 w 7472601"/>
              <a:gd name="connsiteY77" fmla="*/ 6190991 h 6858000"/>
              <a:gd name="connsiteX78" fmla="*/ 7467600 w 7472601"/>
              <a:gd name="connsiteY78" fmla="*/ 6221686 h 6858000"/>
              <a:gd name="connsiteX79" fmla="*/ 7467600 w 7472601"/>
              <a:gd name="connsiteY79" fmla="*/ 6334256 h 6858000"/>
              <a:gd name="connsiteX80" fmla="*/ 7454976 w 7472601"/>
              <a:gd name="connsiteY80" fmla="*/ 6318297 h 6858000"/>
              <a:gd name="connsiteX81" fmla="*/ 1456157 w 7472601"/>
              <a:gd name="connsiteY81" fmla="*/ 5371404 h 6858000"/>
              <a:gd name="connsiteX82" fmla="*/ 1244432 w 7472601"/>
              <a:gd name="connsiteY82" fmla="*/ 5385601 h 6858000"/>
              <a:gd name="connsiteX83" fmla="*/ 973990 w 7472601"/>
              <a:gd name="connsiteY83" fmla="*/ 5424940 h 6858000"/>
              <a:gd name="connsiteX84" fmla="*/ 1103809 w 7472601"/>
              <a:gd name="connsiteY84" fmla="*/ 5433720 h 6858000"/>
              <a:gd name="connsiteX85" fmla="*/ 1123454 w 7472601"/>
              <a:gd name="connsiteY85" fmla="*/ 5435727 h 6858000"/>
              <a:gd name="connsiteX86" fmla="*/ 1737017 w 7472601"/>
              <a:gd name="connsiteY86" fmla="*/ 5452183 h 6858000"/>
              <a:gd name="connsiteX87" fmla="*/ 1824397 w 7472601"/>
              <a:gd name="connsiteY87" fmla="*/ 5447757 h 6858000"/>
              <a:gd name="connsiteX88" fmla="*/ 2070059 w 7472601"/>
              <a:gd name="connsiteY88" fmla="*/ 5441660 h 6858000"/>
              <a:gd name="connsiteX89" fmla="*/ 1456157 w 7472601"/>
              <a:gd name="connsiteY89" fmla="*/ 5371404 h 6858000"/>
              <a:gd name="connsiteX90" fmla="*/ 4988186 w 7472601"/>
              <a:gd name="connsiteY90" fmla="*/ 5216467 h 6858000"/>
              <a:gd name="connsiteX91" fmla="*/ 4777334 w 7472601"/>
              <a:gd name="connsiteY91" fmla="*/ 5406072 h 6858000"/>
              <a:gd name="connsiteX92" fmla="*/ 4718341 w 7472601"/>
              <a:gd name="connsiteY92" fmla="*/ 5468043 h 6858000"/>
              <a:gd name="connsiteX93" fmla="*/ 4604655 w 7472601"/>
              <a:gd name="connsiteY93" fmla="*/ 5583434 h 6858000"/>
              <a:gd name="connsiteX94" fmla="*/ 4565074 w 7472601"/>
              <a:gd name="connsiteY94" fmla="*/ 5618550 h 6858000"/>
              <a:gd name="connsiteX95" fmla="*/ 4988186 w 7472601"/>
              <a:gd name="connsiteY95" fmla="*/ 5216467 h 6858000"/>
              <a:gd name="connsiteX96" fmla="*/ 4978032 w 7472601"/>
              <a:gd name="connsiteY96" fmla="*/ 5183809 h 6858000"/>
              <a:gd name="connsiteX97" fmla="*/ 4463413 w 7472601"/>
              <a:gd name="connsiteY97" fmla="*/ 5615162 h 6858000"/>
              <a:gd name="connsiteX98" fmla="*/ 4358134 w 7472601"/>
              <a:gd name="connsiteY98" fmla="*/ 5742791 h 6858000"/>
              <a:gd name="connsiteX99" fmla="*/ 4376219 w 7472601"/>
              <a:gd name="connsiteY99" fmla="*/ 5729027 h 6858000"/>
              <a:gd name="connsiteX100" fmla="*/ 4582340 w 7472601"/>
              <a:gd name="connsiteY100" fmla="*/ 5561037 h 6858000"/>
              <a:gd name="connsiteX101" fmla="*/ 4694684 w 7472601"/>
              <a:gd name="connsiteY101" fmla="*/ 5447098 h 6858000"/>
              <a:gd name="connsiteX102" fmla="*/ 4754123 w 7472601"/>
              <a:gd name="connsiteY102" fmla="*/ 5384643 h 6858000"/>
              <a:gd name="connsiteX103" fmla="*/ 4978032 w 7472601"/>
              <a:gd name="connsiteY103" fmla="*/ 5183809 h 6858000"/>
              <a:gd name="connsiteX104" fmla="*/ 1903353 w 7472601"/>
              <a:gd name="connsiteY104" fmla="*/ 5044827 h 6858000"/>
              <a:gd name="connsiteX105" fmla="*/ 1936931 w 7472601"/>
              <a:gd name="connsiteY105" fmla="*/ 5093954 h 6858000"/>
              <a:gd name="connsiteX106" fmla="*/ 2195868 w 7472601"/>
              <a:gd name="connsiteY106" fmla="*/ 5396574 h 6858000"/>
              <a:gd name="connsiteX107" fmla="*/ 2088852 w 7472601"/>
              <a:gd name="connsiteY107" fmla="*/ 5166123 h 6858000"/>
              <a:gd name="connsiteX108" fmla="*/ 1958241 w 7472601"/>
              <a:gd name="connsiteY108" fmla="*/ 5067955 h 6858000"/>
              <a:gd name="connsiteX109" fmla="*/ 1903353 w 7472601"/>
              <a:gd name="connsiteY109" fmla="*/ 5044827 h 6858000"/>
              <a:gd name="connsiteX110" fmla="*/ 1979378 w 7472601"/>
              <a:gd name="connsiteY110" fmla="*/ 4769504 h 6858000"/>
              <a:gd name="connsiteX111" fmla="*/ 2882120 w 7472601"/>
              <a:gd name="connsiteY111" fmla="*/ 5064547 h 6858000"/>
              <a:gd name="connsiteX112" fmla="*/ 2793103 w 7472601"/>
              <a:gd name="connsiteY112" fmla="*/ 5039699 h 6858000"/>
              <a:gd name="connsiteX113" fmla="*/ 2770041 w 7472601"/>
              <a:gd name="connsiteY113" fmla="*/ 5033634 h 6858000"/>
              <a:gd name="connsiteX114" fmla="*/ 1979378 w 7472601"/>
              <a:gd name="connsiteY114" fmla="*/ 4769504 h 6858000"/>
              <a:gd name="connsiteX115" fmla="*/ 1927410 w 7472601"/>
              <a:gd name="connsiteY115" fmla="*/ 4716164 h 6858000"/>
              <a:gd name="connsiteX116" fmla="*/ 1959587 w 7472601"/>
              <a:gd name="connsiteY116" fmla="*/ 4728849 h 6858000"/>
              <a:gd name="connsiteX117" fmla="*/ 2777707 w 7472601"/>
              <a:gd name="connsiteY117" fmla="*/ 5003991 h 6858000"/>
              <a:gd name="connsiteX118" fmla="*/ 2800768 w 7472601"/>
              <a:gd name="connsiteY118" fmla="*/ 5010056 h 6858000"/>
              <a:gd name="connsiteX119" fmla="*/ 2879408 w 7472601"/>
              <a:gd name="connsiteY119" fmla="*/ 5031590 h 6858000"/>
              <a:gd name="connsiteX120" fmla="*/ 2862295 w 7472601"/>
              <a:gd name="connsiteY120" fmla="*/ 5022958 h 6858000"/>
              <a:gd name="connsiteX121" fmla="*/ 2813343 w 7472601"/>
              <a:gd name="connsiteY121" fmla="*/ 4998369 h 6858000"/>
              <a:gd name="connsiteX122" fmla="*/ 2646245 w 7472601"/>
              <a:gd name="connsiteY122" fmla="*/ 4930999 h 6858000"/>
              <a:gd name="connsiteX123" fmla="*/ 1999243 w 7472601"/>
              <a:gd name="connsiteY123" fmla="*/ 4730524 h 6858000"/>
              <a:gd name="connsiteX124" fmla="*/ 1979527 w 7472601"/>
              <a:gd name="connsiteY124" fmla="*/ 4726651 h 6858000"/>
              <a:gd name="connsiteX125" fmla="*/ 1927410 w 7472601"/>
              <a:gd name="connsiteY125" fmla="*/ 4716164 h 6858000"/>
              <a:gd name="connsiteX126" fmla="*/ 1997014 w 7472601"/>
              <a:gd name="connsiteY126" fmla="*/ 4698007 h 6858000"/>
              <a:gd name="connsiteX127" fmla="*/ 2005458 w 7472601"/>
              <a:gd name="connsiteY127" fmla="*/ 4699540 h 6858000"/>
              <a:gd name="connsiteX128" fmla="*/ 2657186 w 7472601"/>
              <a:gd name="connsiteY128" fmla="*/ 4901687 h 6858000"/>
              <a:gd name="connsiteX129" fmla="*/ 2826662 w 7472601"/>
              <a:gd name="connsiteY129" fmla="*/ 4970362 h 6858000"/>
              <a:gd name="connsiteX130" fmla="*/ 2876100 w 7472601"/>
              <a:gd name="connsiteY130" fmla="*/ 4995397 h 6858000"/>
              <a:gd name="connsiteX131" fmla="*/ 3042600 w 7472601"/>
              <a:gd name="connsiteY131" fmla="*/ 5059532 h 6858000"/>
              <a:gd name="connsiteX132" fmla="*/ 1997014 w 7472601"/>
              <a:gd name="connsiteY132" fmla="*/ 4698007 h 6858000"/>
              <a:gd name="connsiteX133" fmla="*/ 2305292 w 7472601"/>
              <a:gd name="connsiteY133" fmla="*/ 4219492 h 6858000"/>
              <a:gd name="connsiteX134" fmla="*/ 3360922 w 7472601"/>
              <a:gd name="connsiteY134" fmla="*/ 4529373 h 6858000"/>
              <a:gd name="connsiteX135" fmla="*/ 3492420 w 7472601"/>
              <a:gd name="connsiteY135" fmla="*/ 4510145 h 6858000"/>
              <a:gd name="connsiteX136" fmla="*/ 3364086 w 7472601"/>
              <a:gd name="connsiteY136" fmla="*/ 4480340 h 6858000"/>
              <a:gd name="connsiteX137" fmla="*/ 3225818 w 7472601"/>
              <a:gd name="connsiteY137" fmla="*/ 4411822 h 6858000"/>
              <a:gd name="connsiteX138" fmla="*/ 3129696 w 7472601"/>
              <a:gd name="connsiteY138" fmla="*/ 4360704 h 6858000"/>
              <a:gd name="connsiteX139" fmla="*/ 2814545 w 7472601"/>
              <a:gd name="connsiteY139" fmla="*/ 4282955 h 6858000"/>
              <a:gd name="connsiteX140" fmla="*/ 2305292 w 7472601"/>
              <a:gd name="connsiteY140" fmla="*/ 4219492 h 6858000"/>
              <a:gd name="connsiteX141" fmla="*/ 2626982 w 7472601"/>
              <a:gd name="connsiteY141" fmla="*/ 4206450 h 6858000"/>
              <a:gd name="connsiteX142" fmla="*/ 2490617 w 7472601"/>
              <a:gd name="connsiteY142" fmla="*/ 4206951 h 6858000"/>
              <a:gd name="connsiteX143" fmla="*/ 2819869 w 7472601"/>
              <a:gd name="connsiteY143" fmla="*/ 4252936 h 6858000"/>
              <a:gd name="connsiteX144" fmla="*/ 3143018 w 7472601"/>
              <a:gd name="connsiteY144" fmla="*/ 4332698 h 6858000"/>
              <a:gd name="connsiteX145" fmla="*/ 3241520 w 7472601"/>
              <a:gd name="connsiteY145" fmla="*/ 4385112 h 6858000"/>
              <a:gd name="connsiteX146" fmla="*/ 3374575 w 7472601"/>
              <a:gd name="connsiteY146" fmla="*/ 4451517 h 6858000"/>
              <a:gd name="connsiteX147" fmla="*/ 3505221 w 7472601"/>
              <a:gd name="connsiteY147" fmla="*/ 4480757 h 6858000"/>
              <a:gd name="connsiteX148" fmla="*/ 2626982 w 7472601"/>
              <a:gd name="connsiteY148" fmla="*/ 4206450 h 6858000"/>
              <a:gd name="connsiteX149" fmla="*/ 1310106 w 7472601"/>
              <a:gd name="connsiteY149" fmla="*/ 3943217 h 6858000"/>
              <a:gd name="connsiteX150" fmla="*/ 854994 w 7472601"/>
              <a:gd name="connsiteY150" fmla="*/ 4399136 h 6858000"/>
              <a:gd name="connsiteX151" fmla="*/ 742462 w 7472601"/>
              <a:gd name="connsiteY151" fmla="*/ 4594648 h 6858000"/>
              <a:gd name="connsiteX152" fmla="*/ 820602 w 7472601"/>
              <a:gd name="connsiteY152" fmla="*/ 4485915 h 6858000"/>
              <a:gd name="connsiteX153" fmla="*/ 878295 w 7472601"/>
              <a:gd name="connsiteY153" fmla="*/ 4403594 h 6858000"/>
              <a:gd name="connsiteX154" fmla="*/ 1240607 w 7472601"/>
              <a:gd name="connsiteY154" fmla="*/ 4010401 h 6858000"/>
              <a:gd name="connsiteX155" fmla="*/ 1310106 w 7472601"/>
              <a:gd name="connsiteY155" fmla="*/ 3943217 h 6858000"/>
              <a:gd name="connsiteX156" fmla="*/ 1423113 w 7472601"/>
              <a:gd name="connsiteY156" fmla="*/ 3874565 h 6858000"/>
              <a:gd name="connsiteX157" fmla="*/ 1260565 w 7472601"/>
              <a:gd name="connsiteY157" fmla="*/ 4031982 h 6858000"/>
              <a:gd name="connsiteX158" fmla="*/ 901900 w 7472601"/>
              <a:gd name="connsiteY158" fmla="*/ 4421236 h 6858000"/>
              <a:gd name="connsiteX159" fmla="*/ 845044 w 7472601"/>
              <a:gd name="connsiteY159" fmla="*/ 4502436 h 6858000"/>
              <a:gd name="connsiteX160" fmla="*/ 685926 w 7472601"/>
              <a:gd name="connsiteY160" fmla="*/ 4703069 h 6858000"/>
              <a:gd name="connsiteX161" fmla="*/ 684248 w 7472601"/>
              <a:gd name="connsiteY161" fmla="*/ 4706721 h 6858000"/>
              <a:gd name="connsiteX162" fmla="*/ 1423113 w 7472601"/>
              <a:gd name="connsiteY162" fmla="*/ 3874565 h 6858000"/>
              <a:gd name="connsiteX163" fmla="*/ 3316479 w 7472601"/>
              <a:gd name="connsiteY163" fmla="*/ 3872136 h 6858000"/>
              <a:gd name="connsiteX164" fmla="*/ 3546806 w 7472601"/>
              <a:gd name="connsiteY164" fmla="*/ 4356139 h 6858000"/>
              <a:gd name="connsiteX165" fmla="*/ 3364433 w 7472601"/>
              <a:gd name="connsiteY165" fmla="*/ 3953121 h 6858000"/>
              <a:gd name="connsiteX166" fmla="*/ 3316479 w 7472601"/>
              <a:gd name="connsiteY166" fmla="*/ 3872136 h 6858000"/>
              <a:gd name="connsiteX167" fmla="*/ 3291335 w 7472601"/>
              <a:gd name="connsiteY167" fmla="*/ 3767420 h 6858000"/>
              <a:gd name="connsiteX168" fmla="*/ 3390805 w 7472601"/>
              <a:gd name="connsiteY168" fmla="*/ 3937163 h 6858000"/>
              <a:gd name="connsiteX169" fmla="*/ 3579062 w 7472601"/>
              <a:gd name="connsiteY169" fmla="*/ 4359040 h 6858000"/>
              <a:gd name="connsiteX170" fmla="*/ 3467355 w 7472601"/>
              <a:gd name="connsiteY170" fmla="*/ 3988130 h 6858000"/>
              <a:gd name="connsiteX171" fmla="*/ 3310753 w 7472601"/>
              <a:gd name="connsiteY171" fmla="*/ 3787140 h 6858000"/>
              <a:gd name="connsiteX172" fmla="*/ 3291335 w 7472601"/>
              <a:gd name="connsiteY172" fmla="*/ 3767420 h 6858000"/>
              <a:gd name="connsiteX173" fmla="*/ 1635889 w 7472601"/>
              <a:gd name="connsiteY173" fmla="*/ 3709494 h 6858000"/>
              <a:gd name="connsiteX174" fmla="*/ 1634800 w 7472601"/>
              <a:gd name="connsiteY174" fmla="*/ 3731111 h 6858000"/>
              <a:gd name="connsiteX175" fmla="*/ 1635889 w 7472601"/>
              <a:gd name="connsiteY175" fmla="*/ 3709494 h 6858000"/>
              <a:gd name="connsiteX176" fmla="*/ 1510397 w 7472601"/>
              <a:gd name="connsiteY176" fmla="*/ 3684705 h 6858000"/>
              <a:gd name="connsiteX177" fmla="*/ 1146550 w 7472601"/>
              <a:gd name="connsiteY177" fmla="*/ 3802012 h 6858000"/>
              <a:gd name="connsiteX178" fmla="*/ 698834 w 7472601"/>
              <a:gd name="connsiteY178" fmla="*/ 3952272 h 6858000"/>
              <a:gd name="connsiteX179" fmla="*/ 34256 w 7472601"/>
              <a:gd name="connsiteY179" fmla="*/ 4347603 h 6858000"/>
              <a:gd name="connsiteX180" fmla="*/ 527241 w 7472601"/>
              <a:gd name="connsiteY180" fmla="*/ 4065078 h 6858000"/>
              <a:gd name="connsiteX181" fmla="*/ 1510397 w 7472601"/>
              <a:gd name="connsiteY181" fmla="*/ 3684705 h 6858000"/>
              <a:gd name="connsiteX182" fmla="*/ 1313114 w 7472601"/>
              <a:gd name="connsiteY182" fmla="*/ 3655216 h 6858000"/>
              <a:gd name="connsiteX183" fmla="*/ 1109304 w 7472601"/>
              <a:gd name="connsiteY183" fmla="*/ 3669030 h 6858000"/>
              <a:gd name="connsiteX184" fmla="*/ 8129 w 7472601"/>
              <a:gd name="connsiteY184" fmla="*/ 4330519 h 6858000"/>
              <a:gd name="connsiteX185" fmla="*/ 687572 w 7472601"/>
              <a:gd name="connsiteY185" fmla="*/ 3925629 h 6858000"/>
              <a:gd name="connsiteX186" fmla="*/ 1138365 w 7472601"/>
              <a:gd name="connsiteY186" fmla="*/ 3774515 h 6858000"/>
              <a:gd name="connsiteX187" fmla="*/ 1505579 w 7472601"/>
              <a:gd name="connsiteY187" fmla="*/ 3655526 h 6858000"/>
              <a:gd name="connsiteX188" fmla="*/ 1313114 w 7472601"/>
              <a:gd name="connsiteY188" fmla="*/ 3655216 h 6858000"/>
              <a:gd name="connsiteX189" fmla="*/ 3655073 w 7472601"/>
              <a:gd name="connsiteY189" fmla="*/ 3650884 h 6858000"/>
              <a:gd name="connsiteX190" fmla="*/ 3989938 w 7472601"/>
              <a:gd name="connsiteY190" fmla="*/ 3991685 h 6858000"/>
              <a:gd name="connsiteX191" fmla="*/ 4393907 w 7472601"/>
              <a:gd name="connsiteY191" fmla="*/ 4261258 h 6858000"/>
              <a:gd name="connsiteX192" fmla="*/ 4648051 w 7472601"/>
              <a:gd name="connsiteY192" fmla="*/ 4374051 h 6858000"/>
              <a:gd name="connsiteX193" fmla="*/ 4383389 w 7472601"/>
              <a:gd name="connsiteY193" fmla="*/ 4184369 h 6858000"/>
              <a:gd name="connsiteX194" fmla="*/ 4165508 w 7472601"/>
              <a:gd name="connsiteY194" fmla="*/ 4035196 h 6858000"/>
              <a:gd name="connsiteX195" fmla="*/ 4068162 w 7472601"/>
              <a:gd name="connsiteY195" fmla="*/ 3953394 h 6858000"/>
              <a:gd name="connsiteX196" fmla="*/ 3981416 w 7472601"/>
              <a:gd name="connsiteY196" fmla="*/ 3880482 h 6858000"/>
              <a:gd name="connsiteX197" fmla="*/ 3800147 w 7472601"/>
              <a:gd name="connsiteY197" fmla="*/ 3749872 h 6858000"/>
              <a:gd name="connsiteX198" fmla="*/ 3655073 w 7472601"/>
              <a:gd name="connsiteY198" fmla="*/ 3650884 h 6858000"/>
              <a:gd name="connsiteX199" fmla="*/ 3670252 w 7472601"/>
              <a:gd name="connsiteY199" fmla="*/ 3622798 h 6858000"/>
              <a:gd name="connsiteX200" fmla="*/ 3817258 w 7472601"/>
              <a:gd name="connsiteY200" fmla="*/ 3723577 h 6858000"/>
              <a:gd name="connsiteX201" fmla="*/ 4000461 w 7472601"/>
              <a:gd name="connsiteY201" fmla="*/ 3855966 h 6858000"/>
              <a:gd name="connsiteX202" fmla="*/ 4088180 w 7472601"/>
              <a:gd name="connsiteY202" fmla="*/ 3929774 h 6858000"/>
              <a:gd name="connsiteX203" fmla="*/ 4184555 w 7472601"/>
              <a:gd name="connsiteY203" fmla="*/ 4010683 h 6858000"/>
              <a:gd name="connsiteX204" fmla="*/ 4399563 w 7472601"/>
              <a:gd name="connsiteY204" fmla="*/ 4158106 h 6858000"/>
              <a:gd name="connsiteX205" fmla="*/ 4684469 w 7472601"/>
              <a:gd name="connsiteY205" fmla="*/ 4364680 h 6858000"/>
              <a:gd name="connsiteX206" fmla="*/ 4690271 w 7472601"/>
              <a:gd name="connsiteY206" fmla="*/ 4370034 h 6858000"/>
              <a:gd name="connsiteX207" fmla="*/ 4136093 w 7472601"/>
              <a:gd name="connsiteY207" fmla="*/ 3858466 h 6858000"/>
              <a:gd name="connsiteX208" fmla="*/ 3670252 w 7472601"/>
              <a:gd name="connsiteY208" fmla="*/ 3622798 h 6858000"/>
              <a:gd name="connsiteX209" fmla="*/ 4440129 w 7472601"/>
              <a:gd name="connsiteY209" fmla="*/ 3448571 h 6858000"/>
              <a:gd name="connsiteX210" fmla="*/ 4856525 w 7472601"/>
              <a:gd name="connsiteY210" fmla="*/ 3915351 h 6858000"/>
              <a:gd name="connsiteX211" fmla="*/ 5059055 w 7472601"/>
              <a:gd name="connsiteY211" fmla="*/ 4108918 h 6858000"/>
              <a:gd name="connsiteX212" fmla="*/ 5290070 w 7472601"/>
              <a:gd name="connsiteY212" fmla="*/ 4263619 h 6858000"/>
              <a:gd name="connsiteX213" fmla="*/ 4834991 w 7472601"/>
              <a:gd name="connsiteY213" fmla="*/ 3830985 h 6858000"/>
              <a:gd name="connsiteX214" fmla="*/ 4440129 w 7472601"/>
              <a:gd name="connsiteY214" fmla="*/ 3448571 h 6858000"/>
              <a:gd name="connsiteX215" fmla="*/ 4441737 w 7472601"/>
              <a:gd name="connsiteY215" fmla="*/ 3399734 h 6858000"/>
              <a:gd name="connsiteX216" fmla="*/ 4431236 w 7472601"/>
              <a:gd name="connsiteY216" fmla="*/ 3400954 h 6858000"/>
              <a:gd name="connsiteX217" fmla="*/ 4557150 w 7472601"/>
              <a:gd name="connsiteY217" fmla="*/ 3510023 h 6858000"/>
              <a:gd name="connsiteX218" fmla="*/ 4856936 w 7472601"/>
              <a:gd name="connsiteY218" fmla="*/ 3809146 h 6858000"/>
              <a:gd name="connsiteX219" fmla="*/ 5111996 w 7472601"/>
              <a:gd name="connsiteY219" fmla="*/ 4065759 h 6858000"/>
              <a:gd name="connsiteX220" fmla="*/ 5388878 w 7472601"/>
              <a:gd name="connsiteY220" fmla="*/ 4300185 h 6858000"/>
              <a:gd name="connsiteX221" fmla="*/ 5425556 w 7472601"/>
              <a:gd name="connsiteY221" fmla="*/ 4308967 h 6858000"/>
              <a:gd name="connsiteX222" fmla="*/ 4943646 w 7472601"/>
              <a:gd name="connsiteY222" fmla="*/ 3822916 h 6858000"/>
              <a:gd name="connsiteX223" fmla="*/ 4594837 w 7472601"/>
              <a:gd name="connsiteY223" fmla="*/ 3532274 h 6858000"/>
              <a:gd name="connsiteX224" fmla="*/ 4441737 w 7472601"/>
              <a:gd name="connsiteY224" fmla="*/ 3399734 h 6858000"/>
              <a:gd name="connsiteX225" fmla="*/ 5425834 w 7472601"/>
              <a:gd name="connsiteY225" fmla="*/ 3162785 h 6858000"/>
              <a:gd name="connsiteX226" fmla="*/ 5401644 w 7472601"/>
              <a:gd name="connsiteY226" fmla="*/ 3617847 h 6858000"/>
              <a:gd name="connsiteX227" fmla="*/ 5467256 w 7472601"/>
              <a:gd name="connsiteY227" fmla="*/ 4175494 h 6858000"/>
              <a:gd name="connsiteX228" fmla="*/ 5448069 w 7472601"/>
              <a:gd name="connsiteY228" fmla="*/ 3567554 h 6858000"/>
              <a:gd name="connsiteX229" fmla="*/ 5425834 w 7472601"/>
              <a:gd name="connsiteY229" fmla="*/ 3162785 h 6858000"/>
              <a:gd name="connsiteX230" fmla="*/ 1318687 w 7472601"/>
              <a:gd name="connsiteY230" fmla="*/ 3113840 h 6858000"/>
              <a:gd name="connsiteX231" fmla="*/ 1066793 w 7472601"/>
              <a:gd name="connsiteY231" fmla="*/ 3212171 h 6858000"/>
              <a:gd name="connsiteX232" fmla="*/ 993319 w 7472601"/>
              <a:gd name="connsiteY232" fmla="*/ 3247648 h 6858000"/>
              <a:gd name="connsiteX233" fmla="*/ 853081 w 7472601"/>
              <a:gd name="connsiteY233" fmla="*/ 3312410 h 6858000"/>
              <a:gd name="connsiteX234" fmla="*/ 805957 w 7472601"/>
              <a:gd name="connsiteY234" fmla="*/ 3330443 h 6858000"/>
              <a:gd name="connsiteX235" fmla="*/ 1318687 w 7472601"/>
              <a:gd name="connsiteY235" fmla="*/ 3113840 h 6858000"/>
              <a:gd name="connsiteX236" fmla="*/ 5453702 w 7472601"/>
              <a:gd name="connsiteY236" fmla="*/ 3090882 h 6858000"/>
              <a:gd name="connsiteX237" fmla="*/ 5480135 w 7472601"/>
              <a:gd name="connsiteY237" fmla="*/ 3565802 h 6858000"/>
              <a:gd name="connsiteX238" fmla="*/ 5499023 w 7472601"/>
              <a:gd name="connsiteY238" fmla="*/ 4166310 h 6858000"/>
              <a:gd name="connsiteX239" fmla="*/ 5547022 w 7472601"/>
              <a:gd name="connsiteY239" fmla="*/ 3607838 h 6858000"/>
              <a:gd name="connsiteX240" fmla="*/ 5515964 w 7472601"/>
              <a:gd name="connsiteY240" fmla="*/ 3378541 h 6858000"/>
              <a:gd name="connsiteX241" fmla="*/ 5453702 w 7472601"/>
              <a:gd name="connsiteY241" fmla="*/ 3090882 h 6858000"/>
              <a:gd name="connsiteX242" fmla="*/ 1238695 w 7472601"/>
              <a:gd name="connsiteY242" fmla="*/ 3076820 h 6858000"/>
              <a:gd name="connsiteX243" fmla="*/ 716371 w 7472601"/>
              <a:gd name="connsiteY243" fmla="*/ 3293249 h 6858000"/>
              <a:gd name="connsiteX244" fmla="*/ 579522 w 7472601"/>
              <a:gd name="connsiteY244" fmla="*/ 3371759 h 6858000"/>
              <a:gd name="connsiteX245" fmla="*/ 600288 w 7472601"/>
              <a:gd name="connsiteY245" fmla="*/ 3365555 h 6858000"/>
              <a:gd name="connsiteX246" fmla="*/ 840692 w 7472601"/>
              <a:gd name="connsiteY246" fmla="*/ 3284921 h 6858000"/>
              <a:gd name="connsiteX247" fmla="*/ 979248 w 7472601"/>
              <a:gd name="connsiteY247" fmla="*/ 3221003 h 6858000"/>
              <a:gd name="connsiteX248" fmla="*/ 1053282 w 7472601"/>
              <a:gd name="connsiteY248" fmla="*/ 3185247 h 6858000"/>
              <a:gd name="connsiteX249" fmla="*/ 1320603 w 7472601"/>
              <a:gd name="connsiteY249" fmla="*/ 3081281 h 6858000"/>
              <a:gd name="connsiteX250" fmla="*/ 1238695 w 7472601"/>
              <a:gd name="connsiteY250" fmla="*/ 3076820 h 6858000"/>
              <a:gd name="connsiteX251" fmla="*/ 5425627 w 7472601"/>
              <a:gd name="connsiteY251" fmla="*/ 2954192 h 6858000"/>
              <a:gd name="connsiteX252" fmla="*/ 5470770 w 7472601"/>
              <a:gd name="connsiteY252" fmla="*/ 3005435 h 6858000"/>
              <a:gd name="connsiteX253" fmla="*/ 5519779 w 7472601"/>
              <a:gd name="connsiteY253" fmla="*/ 4359223 h 6858000"/>
              <a:gd name="connsiteX254" fmla="*/ 5520293 w 7472601"/>
              <a:gd name="connsiteY254" fmla="*/ 4360602 h 6858000"/>
              <a:gd name="connsiteX255" fmla="*/ 5767221 w 7472601"/>
              <a:gd name="connsiteY255" fmla="*/ 4665564 h 6858000"/>
              <a:gd name="connsiteX256" fmla="*/ 6937169 w 7472601"/>
              <a:gd name="connsiteY256" fmla="*/ 4815941 h 6858000"/>
              <a:gd name="connsiteX257" fmla="*/ 6953922 w 7472601"/>
              <a:gd name="connsiteY257" fmla="*/ 4890068 h 6858000"/>
              <a:gd name="connsiteX258" fmla="*/ 6071359 w 7472601"/>
              <a:gd name="connsiteY258" fmla="*/ 4770770 h 6858000"/>
              <a:gd name="connsiteX259" fmla="*/ 6038839 w 7472601"/>
              <a:gd name="connsiteY259" fmla="*/ 4764474 h 6858000"/>
              <a:gd name="connsiteX260" fmla="*/ 6038706 w 7472601"/>
              <a:gd name="connsiteY260" fmla="*/ 4763847 h 6858000"/>
              <a:gd name="connsiteX261" fmla="*/ 6037784 w 7472601"/>
              <a:gd name="connsiteY261" fmla="*/ 4764270 h 6858000"/>
              <a:gd name="connsiteX262" fmla="*/ 6038839 w 7472601"/>
              <a:gd name="connsiteY262" fmla="*/ 4764474 h 6858000"/>
              <a:gd name="connsiteX263" fmla="*/ 6040338 w 7472601"/>
              <a:gd name="connsiteY263" fmla="*/ 4771418 h 6858000"/>
              <a:gd name="connsiteX264" fmla="*/ 6024488 w 7472601"/>
              <a:gd name="connsiteY264" fmla="*/ 4809903 h 6858000"/>
              <a:gd name="connsiteX265" fmla="*/ 5599771 w 7472601"/>
              <a:gd name="connsiteY265" fmla="*/ 5509652 h 6858000"/>
              <a:gd name="connsiteX266" fmla="*/ 5548843 w 7472601"/>
              <a:gd name="connsiteY266" fmla="*/ 5563845 h 6858000"/>
              <a:gd name="connsiteX267" fmla="*/ 5940952 w 7472601"/>
              <a:gd name="connsiteY267" fmla="*/ 6250028 h 6858000"/>
              <a:gd name="connsiteX268" fmla="*/ 6043441 w 7472601"/>
              <a:gd name="connsiteY268" fmla="*/ 6665847 h 6858000"/>
              <a:gd name="connsiteX269" fmla="*/ 6093432 w 7472601"/>
              <a:gd name="connsiteY269" fmla="*/ 6858000 h 6858000"/>
              <a:gd name="connsiteX270" fmla="*/ 6034344 w 7472601"/>
              <a:gd name="connsiteY270" fmla="*/ 6858000 h 6858000"/>
              <a:gd name="connsiteX271" fmla="*/ 6026679 w 7472601"/>
              <a:gd name="connsiteY271" fmla="*/ 6836959 h 6858000"/>
              <a:gd name="connsiteX272" fmla="*/ 5800441 w 7472601"/>
              <a:gd name="connsiteY272" fmla="*/ 6335286 h 6858000"/>
              <a:gd name="connsiteX273" fmla="*/ 5526562 w 7472601"/>
              <a:gd name="connsiteY273" fmla="*/ 5705388 h 6858000"/>
              <a:gd name="connsiteX274" fmla="*/ 5519640 w 7472601"/>
              <a:gd name="connsiteY274" fmla="*/ 5683774 h 6858000"/>
              <a:gd name="connsiteX275" fmla="*/ 5844559 w 7472601"/>
              <a:gd name="connsiteY275" fmla="*/ 6553349 h 6858000"/>
              <a:gd name="connsiteX276" fmla="*/ 5975994 w 7472601"/>
              <a:gd name="connsiteY276" fmla="*/ 6858000 h 6858000"/>
              <a:gd name="connsiteX277" fmla="*/ 5898547 w 7472601"/>
              <a:gd name="connsiteY277" fmla="*/ 6858000 h 6858000"/>
              <a:gd name="connsiteX278" fmla="*/ 5682041 w 7472601"/>
              <a:gd name="connsiteY278" fmla="*/ 6355860 h 6858000"/>
              <a:gd name="connsiteX279" fmla="*/ 5461758 w 7472601"/>
              <a:gd name="connsiteY279" fmla="*/ 5820220 h 6858000"/>
              <a:gd name="connsiteX280" fmla="*/ 5237282 w 7472601"/>
              <a:gd name="connsiteY280" fmla="*/ 6579086 h 6858000"/>
              <a:gd name="connsiteX281" fmla="*/ 5115009 w 7472601"/>
              <a:gd name="connsiteY281" fmla="*/ 6858000 h 6858000"/>
              <a:gd name="connsiteX282" fmla="*/ 5028074 w 7472601"/>
              <a:gd name="connsiteY282" fmla="*/ 6858000 h 6858000"/>
              <a:gd name="connsiteX283" fmla="*/ 5079508 w 7472601"/>
              <a:gd name="connsiteY283" fmla="*/ 6749074 h 6858000"/>
              <a:gd name="connsiteX284" fmla="*/ 5371846 w 7472601"/>
              <a:gd name="connsiteY284" fmla="*/ 5924413 h 6858000"/>
              <a:gd name="connsiteX285" fmla="*/ 5270512 w 7472601"/>
              <a:gd name="connsiteY285" fmla="*/ 6138975 h 6858000"/>
              <a:gd name="connsiteX286" fmla="*/ 5062409 w 7472601"/>
              <a:gd name="connsiteY286" fmla="*/ 6653544 h 6858000"/>
              <a:gd name="connsiteX287" fmla="*/ 5036628 w 7472601"/>
              <a:gd name="connsiteY287" fmla="*/ 6754247 h 6858000"/>
              <a:gd name="connsiteX288" fmla="*/ 5009112 w 7472601"/>
              <a:gd name="connsiteY288" fmla="*/ 6858000 h 6858000"/>
              <a:gd name="connsiteX289" fmla="*/ 4976679 w 7472601"/>
              <a:gd name="connsiteY289" fmla="*/ 6858000 h 6858000"/>
              <a:gd name="connsiteX290" fmla="*/ 5006537 w 7472601"/>
              <a:gd name="connsiteY290" fmla="*/ 6747068 h 6858000"/>
              <a:gd name="connsiteX291" fmla="*/ 5032723 w 7472601"/>
              <a:gd name="connsiteY291" fmla="*/ 6644957 h 6858000"/>
              <a:gd name="connsiteX292" fmla="*/ 5242949 w 7472601"/>
              <a:gd name="connsiteY292" fmla="*/ 6125175 h 6858000"/>
              <a:gd name="connsiteX293" fmla="*/ 5286321 w 7472601"/>
              <a:gd name="connsiteY293" fmla="*/ 6033555 h 6858000"/>
              <a:gd name="connsiteX294" fmla="*/ 5008210 w 7472601"/>
              <a:gd name="connsiteY294" fmla="*/ 6649194 h 6858000"/>
              <a:gd name="connsiteX295" fmla="*/ 4986321 w 7472601"/>
              <a:gd name="connsiteY295" fmla="*/ 6765687 h 6858000"/>
              <a:gd name="connsiteX296" fmla="*/ 4973474 w 7472601"/>
              <a:gd name="connsiteY296" fmla="*/ 6858000 h 6858000"/>
              <a:gd name="connsiteX297" fmla="*/ 4907178 w 7472601"/>
              <a:gd name="connsiteY297" fmla="*/ 6858000 h 6858000"/>
              <a:gd name="connsiteX298" fmla="*/ 4910810 w 7472601"/>
              <a:gd name="connsiteY298" fmla="*/ 6829660 h 6858000"/>
              <a:gd name="connsiteX299" fmla="*/ 4987461 w 7472601"/>
              <a:gd name="connsiteY299" fmla="*/ 6432994 h 6858000"/>
              <a:gd name="connsiteX300" fmla="*/ 5179262 w 7472601"/>
              <a:gd name="connsiteY300" fmla="*/ 6035044 h 6858000"/>
              <a:gd name="connsiteX301" fmla="*/ 4689678 w 7472601"/>
              <a:gd name="connsiteY301" fmla="*/ 6440241 h 6858000"/>
              <a:gd name="connsiteX302" fmla="*/ 4477543 w 7472601"/>
              <a:gd name="connsiteY302" fmla="*/ 6674836 h 6858000"/>
              <a:gd name="connsiteX303" fmla="*/ 4329957 w 7472601"/>
              <a:gd name="connsiteY303" fmla="*/ 6858000 h 6858000"/>
              <a:gd name="connsiteX304" fmla="*/ 4218595 w 7472601"/>
              <a:gd name="connsiteY304" fmla="*/ 6858000 h 6858000"/>
              <a:gd name="connsiteX305" fmla="*/ 4368888 w 7472601"/>
              <a:gd name="connsiteY305" fmla="*/ 6668412 h 6858000"/>
              <a:gd name="connsiteX306" fmla="*/ 4563091 w 7472601"/>
              <a:gd name="connsiteY306" fmla="*/ 6442508 h 6858000"/>
              <a:gd name="connsiteX307" fmla="*/ 5387324 w 7472601"/>
              <a:gd name="connsiteY307" fmla="*/ 5705830 h 6858000"/>
              <a:gd name="connsiteX308" fmla="*/ 5073620 w 7472601"/>
              <a:gd name="connsiteY308" fmla="*/ 5955437 h 6858000"/>
              <a:gd name="connsiteX309" fmla="*/ 4689789 w 7472601"/>
              <a:gd name="connsiteY309" fmla="*/ 6268382 h 6858000"/>
              <a:gd name="connsiteX310" fmla="*/ 4418722 w 7472601"/>
              <a:gd name="connsiteY310" fmla="*/ 6570886 h 6858000"/>
              <a:gd name="connsiteX311" fmla="*/ 4214944 w 7472601"/>
              <a:gd name="connsiteY311" fmla="*/ 6858000 h 6858000"/>
              <a:gd name="connsiteX312" fmla="*/ 4177898 w 7472601"/>
              <a:gd name="connsiteY312" fmla="*/ 6858000 h 6858000"/>
              <a:gd name="connsiteX313" fmla="*/ 4391597 w 7472601"/>
              <a:gd name="connsiteY313" fmla="*/ 6556370 h 6858000"/>
              <a:gd name="connsiteX314" fmla="*/ 4668889 w 7472601"/>
              <a:gd name="connsiteY314" fmla="*/ 6246399 h 6858000"/>
              <a:gd name="connsiteX315" fmla="*/ 5055427 w 7472601"/>
              <a:gd name="connsiteY315" fmla="*/ 5931476 h 6858000"/>
              <a:gd name="connsiteX316" fmla="*/ 5371814 w 7472601"/>
              <a:gd name="connsiteY316" fmla="*/ 5678975 h 6858000"/>
              <a:gd name="connsiteX317" fmla="*/ 4987918 w 7472601"/>
              <a:gd name="connsiteY317" fmla="*/ 5838701 h 6858000"/>
              <a:gd name="connsiteX318" fmla="*/ 4317146 w 7472601"/>
              <a:gd name="connsiteY318" fmla="*/ 6587716 h 6858000"/>
              <a:gd name="connsiteX319" fmla="*/ 4171627 w 7472601"/>
              <a:gd name="connsiteY319" fmla="*/ 6858000 h 6858000"/>
              <a:gd name="connsiteX320" fmla="*/ 4081585 w 7472601"/>
              <a:gd name="connsiteY320" fmla="*/ 6858000 h 6858000"/>
              <a:gd name="connsiteX321" fmla="*/ 4238603 w 7472601"/>
              <a:gd name="connsiteY321" fmla="*/ 6559341 h 6858000"/>
              <a:gd name="connsiteX322" fmla="*/ 4778333 w 7472601"/>
              <a:gd name="connsiteY322" fmla="*/ 5873626 h 6858000"/>
              <a:gd name="connsiteX323" fmla="*/ 5414185 w 7472601"/>
              <a:gd name="connsiteY323" fmla="*/ 5573882 h 6858000"/>
              <a:gd name="connsiteX324" fmla="*/ 5959648 w 7472601"/>
              <a:gd name="connsiteY324" fmla="*/ 4760797 h 6858000"/>
              <a:gd name="connsiteX325" fmla="*/ 5355019 w 7472601"/>
              <a:gd name="connsiteY325" fmla="*/ 4734672 h 6858000"/>
              <a:gd name="connsiteX326" fmla="*/ 5083565 w 7472601"/>
              <a:gd name="connsiteY326" fmla="*/ 5179121 h 6858000"/>
              <a:gd name="connsiteX327" fmla="*/ 4713577 w 7472601"/>
              <a:gd name="connsiteY327" fmla="*/ 5616803 h 6858000"/>
              <a:gd name="connsiteX328" fmla="*/ 3989559 w 7472601"/>
              <a:gd name="connsiteY328" fmla="*/ 6145945 h 6858000"/>
              <a:gd name="connsiteX329" fmla="*/ 3939824 w 7472601"/>
              <a:gd name="connsiteY329" fmla="*/ 6066900 h 6858000"/>
              <a:gd name="connsiteX330" fmla="*/ 4584537 w 7472601"/>
              <a:gd name="connsiteY330" fmla="*/ 5324826 h 6858000"/>
              <a:gd name="connsiteX331" fmla="*/ 5037105 w 7472601"/>
              <a:gd name="connsiteY331" fmla="*/ 5088765 h 6858000"/>
              <a:gd name="connsiteX332" fmla="*/ 5039930 w 7472601"/>
              <a:gd name="connsiteY332" fmla="*/ 5089585 h 6858000"/>
              <a:gd name="connsiteX333" fmla="*/ 5263764 w 7472601"/>
              <a:gd name="connsiteY333" fmla="*/ 4735525 h 6858000"/>
              <a:gd name="connsiteX334" fmla="*/ 4086300 w 7472601"/>
              <a:gd name="connsiteY334" fmla="*/ 4884599 h 6858000"/>
              <a:gd name="connsiteX335" fmla="*/ 4085485 w 7472601"/>
              <a:gd name="connsiteY335" fmla="*/ 4899070 h 6858000"/>
              <a:gd name="connsiteX336" fmla="*/ 3871915 w 7472601"/>
              <a:gd name="connsiteY336" fmla="*/ 5253645 h 6858000"/>
              <a:gd name="connsiteX337" fmla="*/ 3799374 w 7472601"/>
              <a:gd name="connsiteY337" fmla="*/ 5466127 h 6858000"/>
              <a:gd name="connsiteX338" fmla="*/ 3498850 w 7472601"/>
              <a:gd name="connsiteY338" fmla="*/ 6661888 h 6858000"/>
              <a:gd name="connsiteX339" fmla="*/ 3399216 w 7472601"/>
              <a:gd name="connsiteY339" fmla="*/ 6858000 h 6858000"/>
              <a:gd name="connsiteX340" fmla="*/ 3303688 w 7472601"/>
              <a:gd name="connsiteY340" fmla="*/ 6858000 h 6858000"/>
              <a:gd name="connsiteX341" fmla="*/ 3391774 w 7472601"/>
              <a:gd name="connsiteY341" fmla="*/ 6697181 h 6858000"/>
              <a:gd name="connsiteX342" fmla="*/ 3735540 w 7472601"/>
              <a:gd name="connsiteY342" fmla="*/ 5546923 h 6858000"/>
              <a:gd name="connsiteX343" fmla="*/ 3729438 w 7472601"/>
              <a:gd name="connsiteY343" fmla="*/ 5569058 h 6858000"/>
              <a:gd name="connsiteX344" fmla="*/ 3707782 w 7472601"/>
              <a:gd name="connsiteY344" fmla="*/ 5644908 h 6858000"/>
              <a:gd name="connsiteX345" fmla="*/ 3583827 w 7472601"/>
              <a:gd name="connsiteY345" fmla="*/ 6039215 h 6858000"/>
              <a:gd name="connsiteX346" fmla="*/ 3547861 w 7472601"/>
              <a:gd name="connsiteY346" fmla="*/ 6129609 h 6858000"/>
              <a:gd name="connsiteX347" fmla="*/ 3490905 w 7472601"/>
              <a:gd name="connsiteY347" fmla="*/ 6277660 h 6858000"/>
              <a:gd name="connsiteX348" fmla="*/ 3455859 w 7472601"/>
              <a:gd name="connsiteY348" fmla="*/ 6391301 h 6858000"/>
              <a:gd name="connsiteX349" fmla="*/ 3429112 w 7472601"/>
              <a:gd name="connsiteY349" fmla="*/ 6479469 h 6858000"/>
              <a:gd name="connsiteX350" fmla="*/ 3304862 w 7472601"/>
              <a:gd name="connsiteY350" fmla="*/ 6796476 h 6858000"/>
              <a:gd name="connsiteX351" fmla="*/ 3276071 w 7472601"/>
              <a:gd name="connsiteY351" fmla="*/ 6858000 h 6858000"/>
              <a:gd name="connsiteX352" fmla="*/ 3240805 w 7472601"/>
              <a:gd name="connsiteY352" fmla="*/ 6858000 h 6858000"/>
              <a:gd name="connsiteX353" fmla="*/ 3275917 w 7472601"/>
              <a:gd name="connsiteY353" fmla="*/ 6783192 h 6858000"/>
              <a:gd name="connsiteX354" fmla="*/ 3399358 w 7472601"/>
              <a:gd name="connsiteY354" fmla="*/ 6469011 h 6858000"/>
              <a:gd name="connsiteX355" fmla="*/ 3425650 w 7472601"/>
              <a:gd name="connsiteY355" fmla="*/ 6381333 h 6858000"/>
              <a:gd name="connsiteX356" fmla="*/ 3460661 w 7472601"/>
              <a:gd name="connsiteY356" fmla="*/ 6266763 h 6858000"/>
              <a:gd name="connsiteX357" fmla="*/ 3518021 w 7472601"/>
              <a:gd name="connsiteY357" fmla="*/ 6117298 h 6858000"/>
              <a:gd name="connsiteX358" fmla="*/ 3554035 w 7472601"/>
              <a:gd name="connsiteY358" fmla="*/ 6027832 h 6858000"/>
              <a:gd name="connsiteX359" fmla="*/ 3677174 w 7472601"/>
              <a:gd name="connsiteY359" fmla="*/ 5636351 h 6858000"/>
              <a:gd name="connsiteX360" fmla="*/ 3698819 w 7472601"/>
              <a:gd name="connsiteY360" fmla="*/ 5560503 h 6858000"/>
              <a:gd name="connsiteX361" fmla="*/ 3702094 w 7472601"/>
              <a:gd name="connsiteY361" fmla="*/ 5549194 h 6858000"/>
              <a:gd name="connsiteX362" fmla="*/ 3398355 w 7472601"/>
              <a:gd name="connsiteY362" fmla="*/ 6094603 h 6858000"/>
              <a:gd name="connsiteX363" fmla="*/ 3193941 w 7472601"/>
              <a:gd name="connsiteY363" fmla="*/ 6798775 h 6858000"/>
              <a:gd name="connsiteX364" fmla="*/ 3184140 w 7472601"/>
              <a:gd name="connsiteY364" fmla="*/ 6858000 h 6858000"/>
              <a:gd name="connsiteX365" fmla="*/ 3099978 w 7472601"/>
              <a:gd name="connsiteY365" fmla="*/ 6858000 h 6858000"/>
              <a:gd name="connsiteX366" fmla="*/ 3101556 w 7472601"/>
              <a:gd name="connsiteY366" fmla="*/ 6843337 h 6858000"/>
              <a:gd name="connsiteX367" fmla="*/ 3370162 w 7472601"/>
              <a:gd name="connsiteY367" fmla="*/ 5785550 h 6858000"/>
              <a:gd name="connsiteX368" fmla="*/ 3746477 w 7472601"/>
              <a:gd name="connsiteY368" fmla="*/ 5377889 h 6858000"/>
              <a:gd name="connsiteX369" fmla="*/ 3863399 w 7472601"/>
              <a:gd name="connsiteY369" fmla="*/ 5087257 h 6858000"/>
              <a:gd name="connsiteX370" fmla="*/ 3968712 w 7472601"/>
              <a:gd name="connsiteY370" fmla="*/ 4913989 h 6858000"/>
              <a:gd name="connsiteX371" fmla="*/ 2792390 w 7472601"/>
              <a:gd name="connsiteY371" fmla="*/ 5382974 h 6858000"/>
              <a:gd name="connsiteX372" fmla="*/ 2714982 w 7472601"/>
              <a:gd name="connsiteY372" fmla="*/ 5427051 h 6858000"/>
              <a:gd name="connsiteX373" fmla="*/ 2813361 w 7472601"/>
              <a:gd name="connsiteY373" fmla="*/ 6023912 h 6858000"/>
              <a:gd name="connsiteX374" fmla="*/ 2688430 w 7472601"/>
              <a:gd name="connsiteY374" fmla="*/ 6801564 h 6858000"/>
              <a:gd name="connsiteX375" fmla="*/ 2629626 w 7472601"/>
              <a:gd name="connsiteY375" fmla="*/ 6763394 h 6858000"/>
              <a:gd name="connsiteX376" fmla="*/ 2565328 w 7472601"/>
              <a:gd name="connsiteY376" fmla="*/ 5516399 h 6858000"/>
              <a:gd name="connsiteX377" fmla="*/ 1922999 w 7472601"/>
              <a:gd name="connsiteY377" fmla="*/ 5980343 h 6858000"/>
              <a:gd name="connsiteX378" fmla="*/ 1950261 w 7472601"/>
              <a:gd name="connsiteY378" fmla="*/ 6405858 h 6858000"/>
              <a:gd name="connsiteX379" fmla="*/ 2365554 w 7472601"/>
              <a:gd name="connsiteY379" fmla="*/ 6759107 h 6858000"/>
              <a:gd name="connsiteX380" fmla="*/ 2424142 w 7472601"/>
              <a:gd name="connsiteY380" fmla="*/ 6858000 h 6858000"/>
              <a:gd name="connsiteX381" fmla="*/ 2395994 w 7472601"/>
              <a:gd name="connsiteY381" fmla="*/ 6858000 h 6858000"/>
              <a:gd name="connsiteX382" fmla="*/ 2392863 w 7472601"/>
              <a:gd name="connsiteY382" fmla="*/ 6852964 h 6858000"/>
              <a:gd name="connsiteX383" fmla="*/ 2017589 w 7472601"/>
              <a:gd name="connsiteY383" fmla="*/ 6493982 h 6858000"/>
              <a:gd name="connsiteX384" fmla="*/ 2147336 w 7472601"/>
              <a:gd name="connsiteY384" fmla="*/ 6594052 h 6858000"/>
              <a:gd name="connsiteX385" fmla="*/ 2207047 w 7472601"/>
              <a:gd name="connsiteY385" fmla="*/ 6654540 h 6858000"/>
              <a:gd name="connsiteX386" fmla="*/ 2299106 w 7472601"/>
              <a:gd name="connsiteY386" fmla="*/ 6778931 h 6858000"/>
              <a:gd name="connsiteX387" fmla="*/ 2314430 w 7472601"/>
              <a:gd name="connsiteY387" fmla="*/ 6801144 h 6858000"/>
              <a:gd name="connsiteX388" fmla="*/ 2352406 w 7472601"/>
              <a:gd name="connsiteY388" fmla="*/ 6858000 h 6858000"/>
              <a:gd name="connsiteX389" fmla="*/ 2314492 w 7472601"/>
              <a:gd name="connsiteY389" fmla="*/ 6858000 h 6858000"/>
              <a:gd name="connsiteX390" fmla="*/ 2288095 w 7472601"/>
              <a:gd name="connsiteY390" fmla="*/ 6818030 h 6858000"/>
              <a:gd name="connsiteX391" fmla="*/ 2272768 w 7472601"/>
              <a:gd name="connsiteY391" fmla="*/ 6795822 h 6858000"/>
              <a:gd name="connsiteX392" fmla="*/ 2182715 w 7472601"/>
              <a:gd name="connsiteY392" fmla="*/ 6675071 h 6858000"/>
              <a:gd name="connsiteX393" fmla="*/ 2032061 w 7472601"/>
              <a:gd name="connsiteY393" fmla="*/ 6541380 h 6858000"/>
              <a:gd name="connsiteX394" fmla="*/ 2257220 w 7472601"/>
              <a:gd name="connsiteY394" fmla="*/ 6826257 h 6858000"/>
              <a:gd name="connsiteX395" fmla="*/ 2281324 w 7472601"/>
              <a:gd name="connsiteY395" fmla="*/ 6858000 h 6858000"/>
              <a:gd name="connsiteX396" fmla="*/ 2242860 w 7472601"/>
              <a:gd name="connsiteY396" fmla="*/ 6858000 h 6858000"/>
              <a:gd name="connsiteX397" fmla="*/ 2232818 w 7472601"/>
              <a:gd name="connsiteY397" fmla="*/ 6844926 h 6858000"/>
              <a:gd name="connsiteX398" fmla="*/ 1990172 w 7472601"/>
              <a:gd name="connsiteY398" fmla="*/ 6542121 h 6858000"/>
              <a:gd name="connsiteX399" fmla="*/ 2124090 w 7472601"/>
              <a:gd name="connsiteY399" fmla="*/ 6761017 h 6858000"/>
              <a:gd name="connsiteX400" fmla="*/ 2200380 w 7472601"/>
              <a:gd name="connsiteY400" fmla="*/ 6858000 h 6858000"/>
              <a:gd name="connsiteX401" fmla="*/ 2147507 w 7472601"/>
              <a:gd name="connsiteY401" fmla="*/ 6858000 h 6858000"/>
              <a:gd name="connsiteX402" fmla="*/ 2070668 w 7472601"/>
              <a:gd name="connsiteY402" fmla="*/ 6761520 h 6858000"/>
              <a:gd name="connsiteX403" fmla="*/ 1975142 w 7472601"/>
              <a:gd name="connsiteY403" fmla="*/ 6585570 h 6858000"/>
              <a:gd name="connsiteX404" fmla="*/ 2050035 w 7472601"/>
              <a:gd name="connsiteY404" fmla="*/ 6813345 h 6858000"/>
              <a:gd name="connsiteX405" fmla="*/ 2063025 w 7472601"/>
              <a:gd name="connsiteY405" fmla="*/ 6858000 h 6858000"/>
              <a:gd name="connsiteX406" fmla="*/ 2021675 w 7472601"/>
              <a:gd name="connsiteY406" fmla="*/ 6858000 h 6858000"/>
              <a:gd name="connsiteX407" fmla="*/ 2019308 w 7472601"/>
              <a:gd name="connsiteY407" fmla="*/ 6847118 h 6858000"/>
              <a:gd name="connsiteX408" fmla="*/ 1938835 w 7472601"/>
              <a:gd name="connsiteY408" fmla="*/ 6551160 h 6858000"/>
              <a:gd name="connsiteX409" fmla="*/ 1953230 w 7472601"/>
              <a:gd name="connsiteY409" fmla="*/ 6759699 h 6858000"/>
              <a:gd name="connsiteX410" fmla="*/ 1956763 w 7472601"/>
              <a:gd name="connsiteY410" fmla="*/ 6778191 h 6858000"/>
              <a:gd name="connsiteX411" fmla="*/ 1967925 w 7472601"/>
              <a:gd name="connsiteY411" fmla="*/ 6858000 h 6858000"/>
              <a:gd name="connsiteX412" fmla="*/ 1936622 w 7472601"/>
              <a:gd name="connsiteY412" fmla="*/ 6858000 h 6858000"/>
              <a:gd name="connsiteX413" fmla="*/ 1926261 w 7472601"/>
              <a:gd name="connsiteY413" fmla="*/ 6784064 h 6858000"/>
              <a:gd name="connsiteX414" fmla="*/ 1922724 w 7472601"/>
              <a:gd name="connsiteY414" fmla="*/ 6765577 h 6858000"/>
              <a:gd name="connsiteX415" fmla="*/ 1904650 w 7472601"/>
              <a:gd name="connsiteY415" fmla="*/ 6639616 h 6858000"/>
              <a:gd name="connsiteX416" fmla="*/ 1885273 w 7472601"/>
              <a:gd name="connsiteY416" fmla="*/ 6858000 h 6858000"/>
              <a:gd name="connsiteX417" fmla="*/ 1854363 w 7472601"/>
              <a:gd name="connsiteY417" fmla="*/ 6858000 h 6858000"/>
              <a:gd name="connsiteX418" fmla="*/ 1880391 w 7472601"/>
              <a:gd name="connsiteY418" fmla="*/ 6603796 h 6858000"/>
              <a:gd name="connsiteX419" fmla="*/ 1818273 w 7472601"/>
              <a:gd name="connsiteY419" fmla="*/ 6715729 h 6858000"/>
              <a:gd name="connsiteX420" fmla="*/ 1794691 w 7472601"/>
              <a:gd name="connsiteY420" fmla="*/ 6843239 h 6858000"/>
              <a:gd name="connsiteX421" fmla="*/ 1794914 w 7472601"/>
              <a:gd name="connsiteY421" fmla="*/ 6858000 h 6858000"/>
              <a:gd name="connsiteX422" fmla="*/ 1746128 w 7472601"/>
              <a:gd name="connsiteY422" fmla="*/ 6858000 h 6858000"/>
              <a:gd name="connsiteX423" fmla="*/ 1753934 w 7472601"/>
              <a:gd name="connsiteY423" fmla="*/ 6724796 h 6858000"/>
              <a:gd name="connsiteX424" fmla="*/ 1792053 w 7472601"/>
              <a:gd name="connsiteY424" fmla="*/ 6572396 h 6858000"/>
              <a:gd name="connsiteX425" fmla="*/ 1862248 w 7472601"/>
              <a:gd name="connsiteY425" fmla="*/ 6266397 h 6858000"/>
              <a:gd name="connsiteX426" fmla="*/ 1862250 w 7472601"/>
              <a:gd name="connsiteY426" fmla="*/ 6033531 h 6858000"/>
              <a:gd name="connsiteX427" fmla="*/ 1211999 w 7472601"/>
              <a:gd name="connsiteY427" fmla="*/ 6683610 h 6858000"/>
              <a:gd name="connsiteX428" fmla="*/ 1213266 w 7472601"/>
              <a:gd name="connsiteY428" fmla="*/ 6691947 h 6858000"/>
              <a:gd name="connsiteX429" fmla="*/ 1203370 w 7472601"/>
              <a:gd name="connsiteY429" fmla="*/ 6850676 h 6858000"/>
              <a:gd name="connsiteX430" fmla="*/ 1203671 w 7472601"/>
              <a:gd name="connsiteY430" fmla="*/ 6858000 h 6858000"/>
              <a:gd name="connsiteX431" fmla="*/ 1143180 w 7472601"/>
              <a:gd name="connsiteY431" fmla="*/ 6858000 h 6858000"/>
              <a:gd name="connsiteX432" fmla="*/ 1142176 w 7472601"/>
              <a:gd name="connsiteY432" fmla="*/ 6766045 h 6858000"/>
              <a:gd name="connsiteX433" fmla="*/ 1067484 w 7472601"/>
              <a:gd name="connsiteY433" fmla="*/ 6858000 h 6858000"/>
              <a:gd name="connsiteX434" fmla="*/ 953928 w 7472601"/>
              <a:gd name="connsiteY434" fmla="*/ 6858000 h 6858000"/>
              <a:gd name="connsiteX435" fmla="*/ 959715 w 7472601"/>
              <a:gd name="connsiteY435" fmla="*/ 6850185 h 6858000"/>
              <a:gd name="connsiteX436" fmla="*/ 1483788 w 7472601"/>
              <a:gd name="connsiteY436" fmla="*/ 6259174 h 6858000"/>
              <a:gd name="connsiteX437" fmla="*/ 1100671 w 7472601"/>
              <a:gd name="connsiteY437" fmla="*/ 6252137 h 6858000"/>
              <a:gd name="connsiteX438" fmla="*/ 1090144 w 7472601"/>
              <a:gd name="connsiteY438" fmla="*/ 6256748 h 6858000"/>
              <a:gd name="connsiteX439" fmla="*/ 1095872 w 7472601"/>
              <a:gd name="connsiteY439" fmla="*/ 6271892 h 6858000"/>
              <a:gd name="connsiteX440" fmla="*/ 262785 w 7472601"/>
              <a:gd name="connsiteY440" fmla="*/ 6845450 h 6858000"/>
              <a:gd name="connsiteX441" fmla="*/ 209968 w 7472601"/>
              <a:gd name="connsiteY441" fmla="*/ 6770713 h 6858000"/>
              <a:gd name="connsiteX442" fmla="*/ 873460 w 7472601"/>
              <a:gd name="connsiteY442" fmla="*/ 6253768 h 6858000"/>
              <a:gd name="connsiteX443" fmla="*/ 192686 w 7472601"/>
              <a:gd name="connsiteY443" fmla="*/ 5849257 h 6858000"/>
              <a:gd name="connsiteX444" fmla="*/ 4696 w 7472601"/>
              <a:gd name="connsiteY444" fmla="*/ 5697668 h 6858000"/>
              <a:gd name="connsiteX445" fmla="*/ 0 w 7472601"/>
              <a:gd name="connsiteY445" fmla="*/ 5689984 h 6858000"/>
              <a:gd name="connsiteX446" fmla="*/ 0 w 7472601"/>
              <a:gd name="connsiteY446" fmla="*/ 5513472 h 6858000"/>
              <a:gd name="connsiteX447" fmla="*/ 174101 w 7472601"/>
              <a:gd name="connsiteY447" fmla="*/ 5620277 h 6858000"/>
              <a:gd name="connsiteX448" fmla="*/ 891800 w 7472601"/>
              <a:gd name="connsiteY448" fmla="*/ 6036935 h 6858000"/>
              <a:gd name="connsiteX449" fmla="*/ 1072219 w 7472601"/>
              <a:gd name="connsiteY449" fmla="*/ 6169443 h 6858000"/>
              <a:gd name="connsiteX450" fmla="*/ 1074117 w 7472601"/>
              <a:gd name="connsiteY450" fmla="*/ 6170301 h 6858000"/>
              <a:gd name="connsiteX451" fmla="*/ 1083114 w 7472601"/>
              <a:gd name="connsiteY451" fmla="*/ 6174131 h 6858000"/>
              <a:gd name="connsiteX452" fmla="*/ 1543010 w 7472601"/>
              <a:gd name="connsiteY452" fmla="*/ 6191140 h 6858000"/>
              <a:gd name="connsiteX453" fmla="*/ 1551080 w 7472601"/>
              <a:gd name="connsiteY453" fmla="*/ 6195006 h 6858000"/>
              <a:gd name="connsiteX454" fmla="*/ 2345443 w 7472601"/>
              <a:gd name="connsiteY454" fmla="*/ 5549882 h 6858000"/>
              <a:gd name="connsiteX455" fmla="*/ 1721499 w 7472601"/>
              <a:gd name="connsiteY455" fmla="*/ 5599969 h 6858000"/>
              <a:gd name="connsiteX456" fmla="*/ 767716 w 7472601"/>
              <a:gd name="connsiteY456" fmla="*/ 5472768 h 6858000"/>
              <a:gd name="connsiteX457" fmla="*/ 722147 w 7472601"/>
              <a:gd name="connsiteY457" fmla="*/ 5393091 h 6858000"/>
              <a:gd name="connsiteX458" fmla="*/ 1485552 w 7472601"/>
              <a:gd name="connsiteY458" fmla="*/ 5313202 h 6858000"/>
              <a:gd name="connsiteX459" fmla="*/ 2143004 w 7472601"/>
              <a:gd name="connsiteY459" fmla="*/ 5402420 h 6858000"/>
              <a:gd name="connsiteX460" fmla="*/ 1933391 w 7472601"/>
              <a:gd name="connsiteY460" fmla="*/ 5156971 h 6858000"/>
              <a:gd name="connsiteX461" fmla="*/ 1827118 w 7472601"/>
              <a:gd name="connsiteY461" fmla="*/ 4968410 h 6858000"/>
              <a:gd name="connsiteX462" fmla="*/ 1837349 w 7472601"/>
              <a:gd name="connsiteY462" fmla="*/ 4956357 h 6858000"/>
              <a:gd name="connsiteX463" fmla="*/ 2162835 w 7472601"/>
              <a:gd name="connsiteY463" fmla="*/ 5187853 h 6858000"/>
              <a:gd name="connsiteX464" fmla="*/ 2257167 w 7472601"/>
              <a:gd name="connsiteY464" fmla="*/ 5462123 h 6858000"/>
              <a:gd name="connsiteX465" fmla="*/ 2261598 w 7472601"/>
              <a:gd name="connsiteY465" fmla="*/ 5467998 h 6858000"/>
              <a:gd name="connsiteX466" fmla="*/ 2437177 w 7472601"/>
              <a:gd name="connsiteY466" fmla="*/ 5479608 h 6858000"/>
              <a:gd name="connsiteX467" fmla="*/ 2445247 w 7472601"/>
              <a:gd name="connsiteY467" fmla="*/ 5483476 h 6858000"/>
              <a:gd name="connsiteX468" fmla="*/ 2743626 w 7472601"/>
              <a:gd name="connsiteY468" fmla="*/ 5304819 h 6858000"/>
              <a:gd name="connsiteX469" fmla="*/ 3048102 w 7472601"/>
              <a:gd name="connsiteY469" fmla="*/ 5150595 h 6858000"/>
              <a:gd name="connsiteX470" fmla="*/ 1799414 w 7472601"/>
              <a:gd name="connsiteY470" fmla="*/ 4694732 h 6858000"/>
              <a:gd name="connsiteX471" fmla="*/ 1771735 w 7472601"/>
              <a:gd name="connsiteY471" fmla="*/ 4619929 h 6858000"/>
              <a:gd name="connsiteX472" fmla="*/ 3104273 w 7472601"/>
              <a:gd name="connsiteY472" fmla="*/ 5076159 h 6858000"/>
              <a:gd name="connsiteX473" fmla="*/ 3113245 w 7472601"/>
              <a:gd name="connsiteY473" fmla="*/ 5090705 h 6858000"/>
              <a:gd name="connsiteX474" fmla="*/ 3126294 w 7472601"/>
              <a:gd name="connsiteY474" fmla="*/ 5114400 h 6858000"/>
              <a:gd name="connsiteX475" fmla="*/ 3937433 w 7472601"/>
              <a:gd name="connsiteY475" fmla="*/ 4830473 h 6858000"/>
              <a:gd name="connsiteX476" fmla="*/ 3590475 w 7472601"/>
              <a:gd name="connsiteY476" fmla="*/ 4597974 h 6858000"/>
              <a:gd name="connsiteX477" fmla="*/ 3100264 w 7472601"/>
              <a:gd name="connsiteY477" fmla="*/ 4579845 h 6858000"/>
              <a:gd name="connsiteX478" fmla="*/ 2183576 w 7472601"/>
              <a:gd name="connsiteY478" fmla="*/ 4227150 h 6858000"/>
              <a:gd name="connsiteX479" fmla="*/ 2151029 w 7472601"/>
              <a:gd name="connsiteY479" fmla="*/ 4146947 h 6858000"/>
              <a:gd name="connsiteX480" fmla="*/ 3563434 w 7472601"/>
              <a:gd name="connsiteY480" fmla="*/ 4469115 h 6858000"/>
              <a:gd name="connsiteX481" fmla="*/ 3177952 w 7472601"/>
              <a:gd name="connsiteY481" fmla="*/ 3657386 h 6858000"/>
              <a:gd name="connsiteX482" fmla="*/ 3189263 w 7472601"/>
              <a:gd name="connsiteY482" fmla="*/ 3625726 h 6858000"/>
              <a:gd name="connsiteX483" fmla="*/ 3560912 w 7472601"/>
              <a:gd name="connsiteY483" fmla="*/ 4079863 h 6858000"/>
              <a:gd name="connsiteX484" fmla="*/ 3626636 w 7472601"/>
              <a:gd name="connsiteY484" fmla="*/ 4512230 h 6858000"/>
              <a:gd name="connsiteX485" fmla="*/ 3653088 w 7472601"/>
              <a:gd name="connsiteY485" fmla="*/ 4521417 h 6858000"/>
              <a:gd name="connsiteX486" fmla="*/ 3988128 w 7472601"/>
              <a:gd name="connsiteY486" fmla="*/ 4817267 h 6858000"/>
              <a:gd name="connsiteX487" fmla="*/ 4830582 w 7472601"/>
              <a:gd name="connsiteY487" fmla="*/ 4676000 h 6858000"/>
              <a:gd name="connsiteX488" fmla="*/ 4830100 w 7472601"/>
              <a:gd name="connsiteY488" fmla="*/ 4675554 h 6858000"/>
              <a:gd name="connsiteX489" fmla="*/ 4036318 w 7472601"/>
              <a:gd name="connsiteY489" fmla="*/ 4147013 h 6858000"/>
              <a:gd name="connsiteX490" fmla="*/ 3432098 w 7472601"/>
              <a:gd name="connsiteY490" fmla="*/ 3537312 h 6858000"/>
              <a:gd name="connsiteX491" fmla="*/ 3446761 w 7472601"/>
              <a:gd name="connsiteY491" fmla="*/ 3461278 h 6858000"/>
              <a:gd name="connsiteX492" fmla="*/ 4419733 w 7472601"/>
              <a:gd name="connsiteY492" fmla="*/ 3963555 h 6858000"/>
              <a:gd name="connsiteX493" fmla="*/ 4781371 w 7472601"/>
              <a:gd name="connsiteY493" fmla="*/ 4458604 h 6858000"/>
              <a:gd name="connsiteX494" fmla="*/ 4780440 w 7472601"/>
              <a:gd name="connsiteY494" fmla="*/ 4470290 h 6858000"/>
              <a:gd name="connsiteX495" fmla="*/ 4898954 w 7472601"/>
              <a:gd name="connsiteY495" fmla="*/ 4662092 h 6858000"/>
              <a:gd name="connsiteX496" fmla="*/ 4900699 w 7472601"/>
              <a:gd name="connsiteY496" fmla="*/ 4670867 h 6858000"/>
              <a:gd name="connsiteX497" fmla="*/ 5714511 w 7472601"/>
              <a:gd name="connsiteY497" fmla="*/ 4663483 h 6858000"/>
              <a:gd name="connsiteX498" fmla="*/ 5464793 w 7472601"/>
              <a:gd name="connsiteY498" fmla="*/ 4393556 h 6858000"/>
              <a:gd name="connsiteX499" fmla="*/ 5461897 w 7472601"/>
              <a:gd name="connsiteY499" fmla="*/ 4390879 h 6858000"/>
              <a:gd name="connsiteX500" fmla="*/ 4294126 w 7472601"/>
              <a:gd name="connsiteY500" fmla="*/ 3303048 h 6858000"/>
              <a:gd name="connsiteX501" fmla="*/ 4305321 w 7472601"/>
              <a:gd name="connsiteY501" fmla="*/ 3256953 h 6858000"/>
              <a:gd name="connsiteX502" fmla="*/ 4949299 w 7472601"/>
              <a:gd name="connsiteY502" fmla="*/ 3766336 h 6858000"/>
              <a:gd name="connsiteX503" fmla="*/ 5291452 w 7472601"/>
              <a:gd name="connsiteY503" fmla="*/ 4076801 h 6858000"/>
              <a:gd name="connsiteX504" fmla="*/ 5434998 w 7472601"/>
              <a:gd name="connsiteY504" fmla="*/ 4254100 h 6858000"/>
              <a:gd name="connsiteX505" fmla="*/ 5351015 w 7472601"/>
              <a:gd name="connsiteY505" fmla="*/ 3760989 h 6858000"/>
              <a:gd name="connsiteX506" fmla="*/ 5413780 w 7472601"/>
              <a:gd name="connsiteY506" fmla="*/ 2966265 h 6858000"/>
              <a:gd name="connsiteX507" fmla="*/ 5425627 w 7472601"/>
              <a:gd name="connsiteY507" fmla="*/ 2954192 h 6858000"/>
              <a:gd name="connsiteX508" fmla="*/ 6604735 w 7472601"/>
              <a:gd name="connsiteY508" fmla="*/ 2041381 h 6858000"/>
              <a:gd name="connsiteX509" fmla="*/ 7204487 w 7472601"/>
              <a:gd name="connsiteY509" fmla="*/ 2742112 h 6858000"/>
              <a:gd name="connsiteX510" fmla="*/ 7131592 w 7472601"/>
              <a:gd name="connsiteY510" fmla="*/ 2672096 h 6858000"/>
              <a:gd name="connsiteX511" fmla="*/ 6996344 w 7472601"/>
              <a:gd name="connsiteY511" fmla="*/ 2518310 h 6858000"/>
              <a:gd name="connsiteX512" fmla="*/ 6735495 w 7472601"/>
              <a:gd name="connsiteY512" fmla="*/ 2196890 h 6858000"/>
              <a:gd name="connsiteX513" fmla="*/ 6721901 w 7472601"/>
              <a:gd name="connsiteY513" fmla="*/ 2179274 h 6858000"/>
              <a:gd name="connsiteX514" fmla="*/ 6604735 w 7472601"/>
              <a:gd name="connsiteY514" fmla="*/ 2041381 h 6858000"/>
              <a:gd name="connsiteX515" fmla="*/ 6591670 w 7472601"/>
              <a:gd name="connsiteY515" fmla="*/ 1988277 h 6858000"/>
              <a:gd name="connsiteX516" fmla="*/ 6747349 w 7472601"/>
              <a:gd name="connsiteY516" fmla="*/ 2160069 h 6858000"/>
              <a:gd name="connsiteX517" fmla="*/ 6760943 w 7472601"/>
              <a:gd name="connsiteY517" fmla="*/ 2177686 h 6858000"/>
              <a:gd name="connsiteX518" fmla="*/ 7021065 w 7472601"/>
              <a:gd name="connsiteY518" fmla="*/ 2498102 h 6858000"/>
              <a:gd name="connsiteX519" fmla="*/ 7155223 w 7472601"/>
              <a:gd name="connsiteY519" fmla="*/ 2650386 h 6858000"/>
              <a:gd name="connsiteX520" fmla="*/ 7203167 w 7472601"/>
              <a:gd name="connsiteY520" fmla="*/ 2697288 h 6858000"/>
              <a:gd name="connsiteX521" fmla="*/ 6937703 w 7472601"/>
              <a:gd name="connsiteY521" fmla="*/ 2321981 h 6858000"/>
              <a:gd name="connsiteX522" fmla="*/ 6591670 w 7472601"/>
              <a:gd name="connsiteY522" fmla="*/ 1988277 h 6858000"/>
              <a:gd name="connsiteX523" fmla="*/ 5798671 w 7472601"/>
              <a:gd name="connsiteY523" fmla="*/ 1981601 h 6858000"/>
              <a:gd name="connsiteX524" fmla="*/ 5754709 w 7472601"/>
              <a:gd name="connsiteY524" fmla="*/ 2071454 h 6858000"/>
              <a:gd name="connsiteX525" fmla="*/ 5763044 w 7472601"/>
              <a:gd name="connsiteY525" fmla="*/ 2842206 h 6858000"/>
              <a:gd name="connsiteX526" fmla="*/ 5764974 w 7472601"/>
              <a:gd name="connsiteY526" fmla="*/ 2799609 h 6858000"/>
              <a:gd name="connsiteX527" fmla="*/ 5767665 w 7472601"/>
              <a:gd name="connsiteY527" fmla="*/ 2666409 h 6858000"/>
              <a:gd name="connsiteX528" fmla="*/ 5763055 w 7472601"/>
              <a:gd name="connsiteY528" fmla="*/ 2579705 h 6858000"/>
              <a:gd name="connsiteX529" fmla="*/ 5758079 w 7472601"/>
              <a:gd name="connsiteY529" fmla="*/ 2492508 h 6858000"/>
              <a:gd name="connsiteX530" fmla="*/ 5779325 w 7472601"/>
              <a:gd name="connsiteY530" fmla="*/ 2197069 h 6858000"/>
              <a:gd name="connsiteX531" fmla="*/ 5798671 w 7472601"/>
              <a:gd name="connsiteY531" fmla="*/ 1981601 h 6858000"/>
              <a:gd name="connsiteX532" fmla="*/ 5829202 w 7472601"/>
              <a:gd name="connsiteY532" fmla="*/ 1971679 h 6858000"/>
              <a:gd name="connsiteX533" fmla="*/ 5809558 w 7472601"/>
              <a:gd name="connsiteY533" fmla="*/ 2198043 h 6858000"/>
              <a:gd name="connsiteX534" fmla="*/ 5788653 w 7472601"/>
              <a:gd name="connsiteY534" fmla="*/ 2489430 h 6858000"/>
              <a:gd name="connsiteX535" fmla="*/ 5793439 w 7472601"/>
              <a:gd name="connsiteY535" fmla="*/ 2575235 h 6858000"/>
              <a:gd name="connsiteX536" fmla="*/ 5796837 w 7472601"/>
              <a:gd name="connsiteY536" fmla="*/ 2637633 h 6858000"/>
              <a:gd name="connsiteX537" fmla="*/ 5818614 w 7472601"/>
              <a:gd name="connsiteY537" fmla="*/ 2473055 h 6858000"/>
              <a:gd name="connsiteX538" fmla="*/ 5829202 w 7472601"/>
              <a:gd name="connsiteY538" fmla="*/ 1971679 h 6858000"/>
              <a:gd name="connsiteX539" fmla="*/ 5911389 w 7472601"/>
              <a:gd name="connsiteY539" fmla="*/ 1898371 h 6858000"/>
              <a:gd name="connsiteX540" fmla="*/ 6237627 w 7472601"/>
              <a:gd name="connsiteY540" fmla="*/ 2231921 h 6858000"/>
              <a:gd name="connsiteX541" fmla="*/ 5911389 w 7472601"/>
              <a:gd name="connsiteY541" fmla="*/ 1898371 h 6858000"/>
              <a:gd name="connsiteX542" fmla="*/ 6944437 w 7472601"/>
              <a:gd name="connsiteY542" fmla="*/ 1575402 h 6858000"/>
              <a:gd name="connsiteX543" fmla="*/ 6304730 w 7472601"/>
              <a:gd name="connsiteY543" fmla="*/ 1766654 h 6858000"/>
              <a:gd name="connsiteX544" fmla="*/ 6944437 w 7472601"/>
              <a:gd name="connsiteY544" fmla="*/ 1575402 h 6858000"/>
              <a:gd name="connsiteX545" fmla="*/ 7019523 w 7472601"/>
              <a:gd name="connsiteY545" fmla="*/ 1519450 h 6858000"/>
              <a:gd name="connsiteX546" fmla="*/ 6298091 w 7472601"/>
              <a:gd name="connsiteY546" fmla="*/ 1737122 h 6858000"/>
              <a:gd name="connsiteX547" fmla="*/ 7019523 w 7472601"/>
              <a:gd name="connsiteY547" fmla="*/ 1519450 h 6858000"/>
              <a:gd name="connsiteX548" fmla="*/ 2399523 w 7472601"/>
              <a:gd name="connsiteY548" fmla="*/ 1428234 h 6858000"/>
              <a:gd name="connsiteX549" fmla="*/ 2224982 w 7472601"/>
              <a:gd name="connsiteY549" fmla="*/ 1826201 h 6858000"/>
              <a:gd name="connsiteX550" fmla="*/ 2096099 w 7472601"/>
              <a:gd name="connsiteY550" fmla="*/ 2345900 h 6858000"/>
              <a:gd name="connsiteX551" fmla="*/ 2283317 w 7472601"/>
              <a:gd name="connsiteY551" fmla="*/ 1796925 h 6858000"/>
              <a:gd name="connsiteX552" fmla="*/ 2399523 w 7472601"/>
              <a:gd name="connsiteY552" fmla="*/ 1428234 h 6858000"/>
              <a:gd name="connsiteX553" fmla="*/ 2448558 w 7472601"/>
              <a:gd name="connsiteY553" fmla="*/ 1373435 h 6858000"/>
              <a:gd name="connsiteX554" fmla="*/ 2312521 w 7472601"/>
              <a:gd name="connsiteY554" fmla="*/ 1806140 h 6858000"/>
              <a:gd name="connsiteX555" fmla="*/ 2127533 w 7472601"/>
              <a:gd name="connsiteY555" fmla="*/ 2348380 h 6858000"/>
              <a:gd name="connsiteX556" fmla="*/ 2358080 w 7472601"/>
              <a:gd name="connsiteY556" fmla="*/ 1866134 h 6858000"/>
              <a:gd name="connsiteX557" fmla="*/ 2407436 w 7472601"/>
              <a:gd name="connsiteY557" fmla="*/ 1651070 h 6858000"/>
              <a:gd name="connsiteX558" fmla="*/ 2448558 w 7472601"/>
              <a:gd name="connsiteY558" fmla="*/ 1373435 h 6858000"/>
              <a:gd name="connsiteX559" fmla="*/ 278707 w 7472601"/>
              <a:gd name="connsiteY559" fmla="*/ 1352270 h 6858000"/>
              <a:gd name="connsiteX560" fmla="*/ 321570 w 7472601"/>
              <a:gd name="connsiteY560" fmla="*/ 1861610 h 6858000"/>
              <a:gd name="connsiteX561" fmla="*/ 294281 w 7472601"/>
              <a:gd name="connsiteY561" fmla="*/ 1440658 h 6858000"/>
              <a:gd name="connsiteX562" fmla="*/ 278707 w 7472601"/>
              <a:gd name="connsiteY562" fmla="*/ 1352270 h 6858000"/>
              <a:gd name="connsiteX563" fmla="*/ 1423821 w 7472601"/>
              <a:gd name="connsiteY563" fmla="*/ 1351958 h 6858000"/>
              <a:gd name="connsiteX564" fmla="*/ 1638521 w 7472601"/>
              <a:gd name="connsiteY564" fmla="*/ 1908470 h 6858000"/>
              <a:gd name="connsiteX565" fmla="*/ 1754199 w 7472601"/>
              <a:gd name="connsiteY565" fmla="*/ 2149284 h 6858000"/>
              <a:gd name="connsiteX566" fmla="*/ 1908359 w 7472601"/>
              <a:gd name="connsiteY566" fmla="*/ 2364988 h 6858000"/>
              <a:gd name="connsiteX567" fmla="*/ 1647661 w 7472601"/>
              <a:gd name="connsiteY567" fmla="*/ 1825945 h 6858000"/>
              <a:gd name="connsiteX568" fmla="*/ 1423821 w 7472601"/>
              <a:gd name="connsiteY568" fmla="*/ 1351958 h 6858000"/>
              <a:gd name="connsiteX569" fmla="*/ 1431890 w 7472601"/>
              <a:gd name="connsiteY569" fmla="*/ 1306475 h 6858000"/>
              <a:gd name="connsiteX570" fmla="*/ 1507597 w 7472601"/>
              <a:gd name="connsiteY570" fmla="*/ 1446132 h 6858000"/>
              <a:gd name="connsiteX571" fmla="*/ 1674586 w 7472601"/>
              <a:gd name="connsiteY571" fmla="*/ 1813832 h 6858000"/>
              <a:gd name="connsiteX572" fmla="*/ 1815950 w 7472601"/>
              <a:gd name="connsiteY572" fmla="*/ 2128564 h 6858000"/>
              <a:gd name="connsiteX573" fmla="*/ 1984242 w 7472601"/>
              <a:gd name="connsiteY573" fmla="*/ 2430829 h 6858000"/>
              <a:gd name="connsiteX574" fmla="*/ 2014023 w 7472601"/>
              <a:gd name="connsiteY574" fmla="*/ 2450995 h 6858000"/>
              <a:gd name="connsiteX575" fmla="*/ 1747337 w 7472601"/>
              <a:gd name="connsiteY575" fmla="*/ 1855264 h 6858000"/>
              <a:gd name="connsiteX576" fmla="*/ 1533749 w 7472601"/>
              <a:gd name="connsiteY576" fmla="*/ 1478656 h 6858000"/>
              <a:gd name="connsiteX577" fmla="*/ 1431890 w 7472601"/>
              <a:gd name="connsiteY577" fmla="*/ 1306475 h 6858000"/>
              <a:gd name="connsiteX578" fmla="*/ 5052692 w 7472601"/>
              <a:gd name="connsiteY578" fmla="*/ 1292994 h 6858000"/>
              <a:gd name="connsiteX579" fmla="*/ 5200661 w 7472601"/>
              <a:gd name="connsiteY579" fmla="*/ 1635186 h 6858000"/>
              <a:gd name="connsiteX580" fmla="*/ 5297138 w 7472601"/>
              <a:gd name="connsiteY580" fmla="*/ 1906351 h 6858000"/>
              <a:gd name="connsiteX581" fmla="*/ 5052692 w 7472601"/>
              <a:gd name="connsiteY581" fmla="*/ 1292994 h 6858000"/>
              <a:gd name="connsiteX582" fmla="*/ 5009948 w 7472601"/>
              <a:gd name="connsiteY582" fmla="*/ 1273619 h 6858000"/>
              <a:gd name="connsiteX583" fmla="*/ 5121777 w 7472601"/>
              <a:gd name="connsiteY583" fmla="*/ 1654213 h 6858000"/>
              <a:gd name="connsiteX584" fmla="*/ 5293545 w 7472601"/>
              <a:gd name="connsiteY584" fmla="*/ 2072247 h 6858000"/>
              <a:gd name="connsiteX585" fmla="*/ 5294042 w 7472601"/>
              <a:gd name="connsiteY585" fmla="*/ 2065019 h 6858000"/>
              <a:gd name="connsiteX586" fmla="*/ 5171936 w 7472601"/>
              <a:gd name="connsiteY586" fmla="*/ 1647613 h 6858000"/>
              <a:gd name="connsiteX587" fmla="*/ 5009948 w 7472601"/>
              <a:gd name="connsiteY587" fmla="*/ 1273619 h 6858000"/>
              <a:gd name="connsiteX588" fmla="*/ 655236 w 7472601"/>
              <a:gd name="connsiteY588" fmla="*/ 1268632 h 6858000"/>
              <a:gd name="connsiteX589" fmla="*/ 839521 w 7472601"/>
              <a:gd name="connsiteY589" fmla="*/ 1685315 h 6858000"/>
              <a:gd name="connsiteX590" fmla="*/ 1109416 w 7472601"/>
              <a:gd name="connsiteY590" fmla="*/ 2061663 h 6858000"/>
              <a:gd name="connsiteX591" fmla="*/ 1298300 w 7472601"/>
              <a:gd name="connsiteY591" fmla="*/ 2247742 h 6858000"/>
              <a:gd name="connsiteX592" fmla="*/ 1125871 w 7472601"/>
              <a:gd name="connsiteY592" fmla="*/ 1989513 h 6858000"/>
              <a:gd name="connsiteX593" fmla="*/ 981574 w 7472601"/>
              <a:gd name="connsiteY593" fmla="*/ 1783157 h 6858000"/>
              <a:gd name="connsiteX594" fmla="*/ 922198 w 7472601"/>
              <a:gd name="connsiteY594" fmla="*/ 1677437 h 6858000"/>
              <a:gd name="connsiteX595" fmla="*/ 869293 w 7472601"/>
              <a:gd name="connsiteY595" fmla="*/ 1583214 h 6858000"/>
              <a:gd name="connsiteX596" fmla="*/ 751431 w 7472601"/>
              <a:gd name="connsiteY596" fmla="*/ 1405731 h 6858000"/>
              <a:gd name="connsiteX597" fmla="*/ 655236 w 7472601"/>
              <a:gd name="connsiteY597" fmla="*/ 1268632 h 6858000"/>
              <a:gd name="connsiteX598" fmla="*/ 6516292 w 7472601"/>
              <a:gd name="connsiteY598" fmla="*/ 1263064 h 6858000"/>
              <a:gd name="connsiteX599" fmla="*/ 5736320 w 7472601"/>
              <a:gd name="connsiteY599" fmla="*/ 1501803 h 6858000"/>
              <a:gd name="connsiteX600" fmla="*/ 6516292 w 7472601"/>
              <a:gd name="connsiteY600" fmla="*/ 1263064 h 6858000"/>
              <a:gd name="connsiteX601" fmla="*/ 291466 w 7472601"/>
              <a:gd name="connsiteY601" fmla="*/ 1250369 h 6858000"/>
              <a:gd name="connsiteX602" fmla="*/ 323180 w 7472601"/>
              <a:gd name="connsiteY602" fmla="*/ 1435283 h 6858000"/>
              <a:gd name="connsiteX603" fmla="*/ 349381 w 7472601"/>
              <a:gd name="connsiteY603" fmla="*/ 1875041 h 6858000"/>
              <a:gd name="connsiteX604" fmla="*/ 374363 w 7472601"/>
              <a:gd name="connsiteY604" fmla="*/ 1506494 h 6858000"/>
              <a:gd name="connsiteX605" fmla="*/ 302168 w 7472601"/>
              <a:gd name="connsiteY605" fmla="*/ 1274495 h 6858000"/>
              <a:gd name="connsiteX606" fmla="*/ 291466 w 7472601"/>
              <a:gd name="connsiteY606" fmla="*/ 1250369 h 6858000"/>
              <a:gd name="connsiteX607" fmla="*/ 678222 w 7472601"/>
              <a:gd name="connsiteY607" fmla="*/ 1248670 h 6858000"/>
              <a:gd name="connsiteX608" fmla="*/ 775536 w 7472601"/>
              <a:gd name="connsiteY608" fmla="*/ 1388015 h 6858000"/>
              <a:gd name="connsiteX609" fmla="*/ 894529 w 7472601"/>
              <a:gd name="connsiteY609" fmla="*/ 1567739 h 6858000"/>
              <a:gd name="connsiteX610" fmla="*/ 948000 w 7472601"/>
              <a:gd name="connsiteY610" fmla="*/ 1663088 h 6858000"/>
              <a:gd name="connsiteX611" fmla="*/ 1006812 w 7472601"/>
              <a:gd name="connsiteY611" fmla="*/ 1767683 h 6858000"/>
              <a:gd name="connsiteX612" fmla="*/ 1149133 w 7472601"/>
              <a:gd name="connsiteY612" fmla="*/ 1971513 h 6858000"/>
              <a:gd name="connsiteX613" fmla="*/ 1333952 w 7472601"/>
              <a:gd name="connsiteY613" fmla="*/ 2251620 h 6858000"/>
              <a:gd name="connsiteX614" fmla="*/ 1337329 w 7472601"/>
              <a:gd name="connsiteY614" fmla="*/ 2258350 h 6858000"/>
              <a:gd name="connsiteX615" fmla="*/ 1014726 w 7472601"/>
              <a:gd name="connsiteY615" fmla="*/ 1615556 h 6858000"/>
              <a:gd name="connsiteX616" fmla="*/ 678222 w 7472601"/>
              <a:gd name="connsiteY616" fmla="*/ 1248670 h 6858000"/>
              <a:gd name="connsiteX617" fmla="*/ 6691602 w 7472601"/>
              <a:gd name="connsiteY617" fmla="*/ 1140573 h 6858000"/>
              <a:gd name="connsiteX618" fmla="*/ 6571100 w 7472601"/>
              <a:gd name="connsiteY618" fmla="*/ 1183662 h 6858000"/>
              <a:gd name="connsiteX619" fmla="*/ 6241687 w 7472601"/>
              <a:gd name="connsiteY619" fmla="*/ 1257600 h 6858000"/>
              <a:gd name="connsiteX620" fmla="*/ 5693009 w 7472601"/>
              <a:gd name="connsiteY620" fmla="*/ 1478256 h 6858000"/>
              <a:gd name="connsiteX621" fmla="*/ 6548420 w 7472601"/>
              <a:gd name="connsiteY621" fmla="*/ 1214599 h 6858000"/>
              <a:gd name="connsiteX622" fmla="*/ 6605473 w 7472601"/>
              <a:gd name="connsiteY622" fmla="*/ 1184686 h 6858000"/>
              <a:gd name="connsiteX623" fmla="*/ 6691602 w 7472601"/>
              <a:gd name="connsiteY623" fmla="*/ 1140573 h 6858000"/>
              <a:gd name="connsiteX624" fmla="*/ 4002475 w 7472601"/>
              <a:gd name="connsiteY624" fmla="*/ 1037802 h 6858000"/>
              <a:gd name="connsiteX625" fmla="*/ 4000324 w 7472601"/>
              <a:gd name="connsiteY625" fmla="*/ 1039362 h 6858000"/>
              <a:gd name="connsiteX626" fmla="*/ 4002862 w 7472601"/>
              <a:gd name="connsiteY626" fmla="*/ 1042866 h 6858000"/>
              <a:gd name="connsiteX627" fmla="*/ 4002475 w 7472601"/>
              <a:gd name="connsiteY627" fmla="*/ 1037802 h 6858000"/>
              <a:gd name="connsiteX628" fmla="*/ 506322 w 7472601"/>
              <a:gd name="connsiteY628" fmla="*/ 1020997 h 6858000"/>
              <a:gd name="connsiteX629" fmla="*/ 533068 w 7472601"/>
              <a:gd name="connsiteY629" fmla="*/ 1029409 h 6858000"/>
              <a:gd name="connsiteX630" fmla="*/ 1232525 w 7472601"/>
              <a:gd name="connsiteY630" fmla="*/ 1804675 h 6858000"/>
              <a:gd name="connsiteX631" fmla="*/ 1388858 w 7472601"/>
              <a:gd name="connsiteY631" fmla="*/ 2368011 h 6858000"/>
              <a:gd name="connsiteX632" fmla="*/ 1384098 w 7472601"/>
              <a:gd name="connsiteY632" fmla="*/ 2378125 h 6858000"/>
              <a:gd name="connsiteX633" fmla="*/ 1425393 w 7472601"/>
              <a:gd name="connsiteY633" fmla="*/ 2589124 h 6858000"/>
              <a:gd name="connsiteX634" fmla="*/ 1424001 w 7472601"/>
              <a:gd name="connsiteY634" fmla="*/ 2597541 h 6858000"/>
              <a:gd name="connsiteX635" fmla="*/ 2152729 w 7472601"/>
              <a:gd name="connsiteY635" fmla="*/ 2864487 h 6858000"/>
              <a:gd name="connsiteX636" fmla="*/ 2020609 w 7472601"/>
              <a:gd name="connsiteY636" fmla="*/ 2539671 h 6858000"/>
              <a:gd name="connsiteX637" fmla="*/ 2018920 w 7472601"/>
              <a:gd name="connsiteY637" fmla="*/ 2536309 h 6858000"/>
              <a:gd name="connsiteX638" fmla="*/ 1342441 w 7472601"/>
              <a:gd name="connsiteY638" fmla="*/ 1173017 h 6858000"/>
              <a:gd name="connsiteX639" fmla="*/ 1367925 w 7472601"/>
              <a:gd name="connsiteY639" fmla="*/ 1135648 h 6858000"/>
              <a:gd name="connsiteX640" fmla="*/ 1771401 w 7472601"/>
              <a:gd name="connsiteY640" fmla="*/ 1806673 h 6858000"/>
              <a:gd name="connsiteX641" fmla="*/ 1972385 w 7472601"/>
              <a:gd name="connsiteY641" fmla="*/ 2198735 h 6858000"/>
              <a:gd name="connsiteX642" fmla="*/ 2040892 w 7472601"/>
              <a:gd name="connsiteY642" fmla="*/ 2405205 h 6858000"/>
              <a:gd name="connsiteX643" fmla="*/ 2131689 w 7472601"/>
              <a:gd name="connsiteY643" fmla="*/ 1936926 h 6858000"/>
              <a:gd name="connsiteX644" fmla="*/ 2454820 w 7472601"/>
              <a:gd name="connsiteY644" fmla="*/ 1248808 h 6858000"/>
              <a:gd name="connsiteX645" fmla="*/ 2492512 w 7472601"/>
              <a:gd name="connsiteY645" fmla="*/ 1302920 h 6858000"/>
              <a:gd name="connsiteX646" fmla="*/ 2081216 w 7472601"/>
              <a:gd name="connsiteY646" fmla="*/ 2527513 h 6858000"/>
              <a:gd name="connsiteX647" fmla="*/ 2081211 w 7472601"/>
              <a:gd name="connsiteY647" fmla="*/ 2528916 h 6858000"/>
              <a:gd name="connsiteX648" fmla="*/ 2199067 w 7472601"/>
              <a:gd name="connsiteY648" fmla="*/ 2884061 h 6858000"/>
              <a:gd name="connsiteX649" fmla="*/ 3192586 w 7472601"/>
              <a:gd name="connsiteY649" fmla="*/ 3411496 h 6858000"/>
              <a:gd name="connsiteX650" fmla="*/ 3182620 w 7472601"/>
              <a:gd name="connsiteY650" fmla="*/ 3483279 h 6858000"/>
              <a:gd name="connsiteX651" fmla="*/ 2435119 w 7472601"/>
              <a:gd name="connsiteY651" fmla="*/ 3080173 h 6858000"/>
              <a:gd name="connsiteX652" fmla="*/ 2410152 w 7472601"/>
              <a:gd name="connsiteY652" fmla="*/ 3063751 h 6858000"/>
              <a:gd name="connsiteX653" fmla="*/ 2408099 w 7472601"/>
              <a:gd name="connsiteY653" fmla="*/ 3064403 h 6858000"/>
              <a:gd name="connsiteX654" fmla="*/ 2407218 w 7472601"/>
              <a:gd name="connsiteY654" fmla="*/ 3070324 h 6858000"/>
              <a:gd name="connsiteX655" fmla="*/ 2380138 w 7472601"/>
              <a:gd name="connsiteY655" fmla="*/ 3099341 h 6858000"/>
              <a:gd name="connsiteX656" fmla="*/ 1765923 w 7472601"/>
              <a:gd name="connsiteY656" fmla="*/ 3581043 h 6858000"/>
              <a:gd name="connsiteX657" fmla="*/ 1702258 w 7472601"/>
              <a:gd name="connsiteY657" fmla="*/ 3612286 h 6858000"/>
              <a:gd name="connsiteX658" fmla="*/ 1538370 w 7472601"/>
              <a:gd name="connsiteY658" fmla="*/ 3811804 h 6858000"/>
              <a:gd name="connsiteX659" fmla="*/ 542867 w 7472601"/>
              <a:gd name="connsiteY659" fmla="*/ 4944092 h 6858000"/>
              <a:gd name="connsiteX660" fmla="*/ 515800 w 7472601"/>
              <a:gd name="connsiteY660" fmla="*/ 4862180 h 6858000"/>
              <a:gd name="connsiteX661" fmla="*/ 909145 w 7472601"/>
              <a:gd name="connsiteY661" fmla="*/ 4199225 h 6858000"/>
              <a:gd name="connsiteX662" fmla="*/ 1214067 w 7472601"/>
              <a:gd name="connsiteY662" fmla="*/ 3908561 h 6858000"/>
              <a:gd name="connsiteX663" fmla="*/ 640967 w 7472601"/>
              <a:gd name="connsiteY663" fmla="*/ 4105601 h 6858000"/>
              <a:gd name="connsiteX664" fmla="*/ 112563 w 7472601"/>
              <a:gd name="connsiteY664" fmla="*/ 4396952 h 6858000"/>
              <a:gd name="connsiteX665" fmla="*/ 0 w 7472601"/>
              <a:gd name="connsiteY665" fmla="*/ 4466006 h 6858000"/>
              <a:gd name="connsiteX666" fmla="*/ 0 w 7472601"/>
              <a:gd name="connsiteY666" fmla="*/ 4233763 h 6858000"/>
              <a:gd name="connsiteX667" fmla="*/ 36881 w 7472601"/>
              <a:gd name="connsiteY667" fmla="*/ 4200118 h 6858000"/>
              <a:gd name="connsiteX668" fmla="*/ 910534 w 7472601"/>
              <a:gd name="connsiteY668" fmla="*/ 3629753 h 6858000"/>
              <a:gd name="connsiteX669" fmla="*/ 1578717 w 7472601"/>
              <a:gd name="connsiteY669" fmla="*/ 3575982 h 6858000"/>
              <a:gd name="connsiteX670" fmla="*/ 2338780 w 7472601"/>
              <a:gd name="connsiteY670" fmla="*/ 3033725 h 6858000"/>
              <a:gd name="connsiteX671" fmla="*/ 1807991 w 7472601"/>
              <a:gd name="connsiteY671" fmla="*/ 2807184 h 6858000"/>
              <a:gd name="connsiteX672" fmla="*/ 1416358 w 7472601"/>
              <a:gd name="connsiteY672" fmla="*/ 3112571 h 6858000"/>
              <a:gd name="connsiteX673" fmla="*/ 939066 w 7472601"/>
              <a:gd name="connsiteY673" fmla="*/ 3378798 h 6858000"/>
              <a:gd name="connsiteX674" fmla="*/ 115099 w 7472601"/>
              <a:gd name="connsiteY674" fmla="*/ 3607650 h 6858000"/>
              <a:gd name="connsiteX675" fmla="*/ 97284 w 7472601"/>
              <a:gd name="connsiteY675" fmla="*/ 3520393 h 6858000"/>
              <a:gd name="connsiteX676" fmla="*/ 922050 w 7472601"/>
              <a:gd name="connsiteY676" fmla="*/ 3074867 h 6858000"/>
              <a:gd name="connsiteX677" fmla="*/ 1405265 w 7472601"/>
              <a:gd name="connsiteY677" fmla="*/ 3016319 h 6858000"/>
              <a:gd name="connsiteX678" fmla="*/ 1407512 w 7472601"/>
              <a:gd name="connsiteY678" fmla="*/ 3018001 h 6858000"/>
              <a:gd name="connsiteX679" fmla="*/ 1726266 w 7472601"/>
              <a:gd name="connsiteY679" fmla="*/ 2777274 h 6858000"/>
              <a:gd name="connsiteX680" fmla="*/ 625390 w 7472601"/>
              <a:gd name="connsiteY680" fmla="*/ 2514541 h 6858000"/>
              <a:gd name="connsiteX681" fmla="*/ 619799 w 7472601"/>
              <a:gd name="connsiteY681" fmla="*/ 2527180 h 6858000"/>
              <a:gd name="connsiteX682" fmla="*/ 310030 w 7472601"/>
              <a:gd name="connsiteY682" fmla="*/ 2771818 h 6858000"/>
              <a:gd name="connsiteX683" fmla="*/ 173877 w 7472601"/>
              <a:gd name="connsiteY683" fmla="*/ 2937056 h 6858000"/>
              <a:gd name="connsiteX684" fmla="*/ 77889 w 7472601"/>
              <a:gd name="connsiteY684" fmla="*/ 3138440 h 6858000"/>
              <a:gd name="connsiteX685" fmla="*/ 0 w 7472601"/>
              <a:gd name="connsiteY685" fmla="*/ 3271395 h 6858000"/>
              <a:gd name="connsiteX686" fmla="*/ 0 w 7472601"/>
              <a:gd name="connsiteY686" fmla="*/ 3153002 h 6858000"/>
              <a:gd name="connsiteX687" fmla="*/ 2386 w 7472601"/>
              <a:gd name="connsiteY687" fmla="*/ 3149203 h 6858000"/>
              <a:gd name="connsiteX688" fmla="*/ 89753 w 7472601"/>
              <a:gd name="connsiteY688" fmla="*/ 2987702 h 6858000"/>
              <a:gd name="connsiteX689" fmla="*/ 76869 w 7472601"/>
              <a:gd name="connsiteY689" fmla="*/ 3005404 h 6858000"/>
              <a:gd name="connsiteX690" fmla="*/ 32049 w 7472601"/>
              <a:gd name="connsiteY690" fmla="*/ 3065814 h 6858000"/>
              <a:gd name="connsiteX691" fmla="*/ 0 w 7472601"/>
              <a:gd name="connsiteY691" fmla="*/ 3108744 h 6858000"/>
              <a:gd name="connsiteX692" fmla="*/ 0 w 7472601"/>
              <a:gd name="connsiteY692" fmla="*/ 3058059 h 6858000"/>
              <a:gd name="connsiteX693" fmla="*/ 7610 w 7472601"/>
              <a:gd name="connsiteY693" fmla="*/ 3047889 h 6858000"/>
              <a:gd name="connsiteX694" fmla="*/ 52419 w 7472601"/>
              <a:gd name="connsiteY694" fmla="*/ 2987479 h 6858000"/>
              <a:gd name="connsiteX695" fmla="*/ 59142 w 7472601"/>
              <a:gd name="connsiteY695" fmla="*/ 2978488 h 6858000"/>
              <a:gd name="connsiteX696" fmla="*/ 0 w 7472601"/>
              <a:gd name="connsiteY696" fmla="*/ 3015334 h 6858000"/>
              <a:gd name="connsiteX697" fmla="*/ 0 w 7472601"/>
              <a:gd name="connsiteY697" fmla="*/ 2914286 h 6858000"/>
              <a:gd name="connsiteX698" fmla="*/ 36383 w 7472601"/>
              <a:gd name="connsiteY698" fmla="*/ 2901128 h 6858000"/>
              <a:gd name="connsiteX699" fmla="*/ 156329 w 7472601"/>
              <a:gd name="connsiteY699" fmla="*/ 2840533 h 6858000"/>
              <a:gd name="connsiteX700" fmla="*/ 358355 w 7472601"/>
              <a:gd name="connsiteY700" fmla="*/ 2620471 h 6858000"/>
              <a:gd name="connsiteX701" fmla="*/ 510577 w 7472601"/>
              <a:gd name="connsiteY701" fmla="*/ 2501244 h 6858000"/>
              <a:gd name="connsiteX702" fmla="*/ 211967 w 7472601"/>
              <a:gd name="connsiteY702" fmla="*/ 2479171 h 6858000"/>
              <a:gd name="connsiteX703" fmla="*/ 0 w 7472601"/>
              <a:gd name="connsiteY703" fmla="*/ 2476398 h 6858000"/>
              <a:gd name="connsiteX704" fmla="*/ 0 w 7472601"/>
              <a:gd name="connsiteY704" fmla="*/ 2389189 h 6858000"/>
              <a:gd name="connsiteX705" fmla="*/ 103062 w 7472601"/>
              <a:gd name="connsiteY705" fmla="*/ 2389518 h 6858000"/>
              <a:gd name="connsiteX706" fmla="*/ 510734 w 7472601"/>
              <a:gd name="connsiteY706" fmla="*/ 2416201 h 6858000"/>
              <a:gd name="connsiteX707" fmla="*/ 279257 w 7472601"/>
              <a:gd name="connsiteY707" fmla="*/ 2092102 h 6858000"/>
              <a:gd name="connsiteX708" fmla="*/ 65265 w 7472601"/>
              <a:gd name="connsiteY708" fmla="*/ 2006049 h 6858000"/>
              <a:gd name="connsiteX709" fmla="*/ 0 w 7472601"/>
              <a:gd name="connsiteY709" fmla="*/ 1982532 h 6858000"/>
              <a:gd name="connsiteX710" fmla="*/ 0 w 7472601"/>
              <a:gd name="connsiteY710" fmla="*/ 1912789 h 6858000"/>
              <a:gd name="connsiteX711" fmla="*/ 97460 w 7472601"/>
              <a:gd name="connsiteY711" fmla="*/ 1953725 h 6858000"/>
              <a:gd name="connsiteX712" fmla="*/ 221272 w 7472601"/>
              <a:gd name="connsiteY712" fmla="*/ 1980766 h 6858000"/>
              <a:gd name="connsiteX713" fmla="*/ 116765 w 7472601"/>
              <a:gd name="connsiteY713" fmla="*/ 1911033 h 6858000"/>
              <a:gd name="connsiteX714" fmla="*/ 16405 w 7472601"/>
              <a:gd name="connsiteY714" fmla="*/ 1803412 h 6858000"/>
              <a:gd name="connsiteX715" fmla="*/ 0 w 7472601"/>
              <a:gd name="connsiteY715" fmla="*/ 1784777 h 6858000"/>
              <a:gd name="connsiteX716" fmla="*/ 0 w 7472601"/>
              <a:gd name="connsiteY716" fmla="*/ 1740082 h 6858000"/>
              <a:gd name="connsiteX717" fmla="*/ 39394 w 7472601"/>
              <a:gd name="connsiteY717" fmla="*/ 1784856 h 6858000"/>
              <a:gd name="connsiteX718" fmla="*/ 135813 w 7472601"/>
              <a:gd name="connsiteY718" fmla="*/ 1888838 h 6858000"/>
              <a:gd name="connsiteX719" fmla="*/ 242575 w 7472601"/>
              <a:gd name="connsiteY719" fmla="*/ 1958841 h 6858000"/>
              <a:gd name="connsiteX720" fmla="*/ 82197 w 7472601"/>
              <a:gd name="connsiteY720" fmla="*/ 1754826 h 6858000"/>
              <a:gd name="connsiteX721" fmla="*/ 0 w 7472601"/>
              <a:gd name="connsiteY721" fmla="*/ 1679650 h 6858000"/>
              <a:gd name="connsiteX722" fmla="*/ 0 w 7472601"/>
              <a:gd name="connsiteY722" fmla="*/ 1602463 h 6858000"/>
              <a:gd name="connsiteX723" fmla="*/ 84689 w 7472601"/>
              <a:gd name="connsiteY723" fmla="*/ 1677442 h 6858000"/>
              <a:gd name="connsiteX724" fmla="*/ 298437 w 7472601"/>
              <a:gd name="connsiteY724" fmla="*/ 1968019 h 6858000"/>
              <a:gd name="connsiteX725" fmla="*/ 227269 w 7472601"/>
              <a:gd name="connsiteY725" fmla="*/ 1114064 h 6858000"/>
              <a:gd name="connsiteX726" fmla="*/ 248003 w 7472601"/>
              <a:gd name="connsiteY726" fmla="*/ 1089613 h 6858000"/>
              <a:gd name="connsiteX727" fmla="*/ 427020 w 7472601"/>
              <a:gd name="connsiteY727" fmla="*/ 1619803 h 6858000"/>
              <a:gd name="connsiteX728" fmla="*/ 340345 w 7472601"/>
              <a:gd name="connsiteY728" fmla="*/ 2027739 h 6858000"/>
              <a:gd name="connsiteX729" fmla="*/ 360865 w 7472601"/>
              <a:gd name="connsiteY729" fmla="*/ 2044827 h 6858000"/>
              <a:gd name="connsiteX730" fmla="*/ 560414 w 7472601"/>
              <a:gd name="connsiteY730" fmla="*/ 2421457 h 6858000"/>
              <a:gd name="connsiteX731" fmla="*/ 1359703 w 7472601"/>
              <a:gd name="connsiteY731" fmla="*/ 2578554 h 6858000"/>
              <a:gd name="connsiteX732" fmla="*/ 1359422 w 7472601"/>
              <a:gd name="connsiteY732" fmla="*/ 2577994 h 6858000"/>
              <a:gd name="connsiteX733" fmla="*/ 828701 w 7472601"/>
              <a:gd name="connsiteY733" fmla="*/ 1839520 h 6858000"/>
              <a:gd name="connsiteX734" fmla="*/ 494427 w 7472601"/>
              <a:gd name="connsiteY734" fmla="*/ 1092333 h 6858000"/>
              <a:gd name="connsiteX735" fmla="*/ 506322 w 7472601"/>
              <a:gd name="connsiteY735" fmla="*/ 1020997 h 6858000"/>
              <a:gd name="connsiteX736" fmla="*/ 4570198 w 7472601"/>
              <a:gd name="connsiteY736" fmla="*/ 978081 h 6858000"/>
              <a:gd name="connsiteX737" fmla="*/ 4523691 w 7472601"/>
              <a:gd name="connsiteY737" fmla="*/ 1127776 h 6858000"/>
              <a:gd name="connsiteX738" fmla="*/ 4509875 w 7472601"/>
              <a:gd name="connsiteY738" fmla="*/ 1167552 h 6858000"/>
              <a:gd name="connsiteX739" fmla="*/ 4478168 w 7472601"/>
              <a:gd name="connsiteY739" fmla="*/ 1260735 h 6858000"/>
              <a:gd name="connsiteX740" fmla="*/ 4409309 w 7472601"/>
              <a:gd name="connsiteY740" fmla="*/ 1666996 h 6858000"/>
              <a:gd name="connsiteX741" fmla="*/ 4370031 w 7472601"/>
              <a:gd name="connsiteY741" fmla="*/ 1955666 h 6858000"/>
              <a:gd name="connsiteX742" fmla="*/ 4570198 w 7472601"/>
              <a:gd name="connsiteY742" fmla="*/ 978081 h 6858000"/>
              <a:gd name="connsiteX743" fmla="*/ 4557898 w 7472601"/>
              <a:gd name="connsiteY743" fmla="*/ 900011 h 6858000"/>
              <a:gd name="connsiteX744" fmla="*/ 4344840 w 7472601"/>
              <a:gd name="connsiteY744" fmla="*/ 1922038 h 6858000"/>
              <a:gd name="connsiteX745" fmla="*/ 4378710 w 7472601"/>
              <a:gd name="connsiteY745" fmla="*/ 1665516 h 6858000"/>
              <a:gd name="connsiteX746" fmla="*/ 4448798 w 7472601"/>
              <a:gd name="connsiteY746" fmla="*/ 1253024 h 6858000"/>
              <a:gd name="connsiteX747" fmla="*/ 4480315 w 7472601"/>
              <a:gd name="connsiteY747" fmla="*/ 1158454 h 6858000"/>
              <a:gd name="connsiteX748" fmla="*/ 4494133 w 7472601"/>
              <a:gd name="connsiteY748" fmla="*/ 1118676 h 6858000"/>
              <a:gd name="connsiteX749" fmla="*/ 4557898 w 7472601"/>
              <a:gd name="connsiteY749" fmla="*/ 900011 h 6858000"/>
              <a:gd name="connsiteX750" fmla="*/ 5870151 w 7472601"/>
              <a:gd name="connsiteY750" fmla="*/ 898890 h 6858000"/>
              <a:gd name="connsiteX751" fmla="*/ 5861335 w 7472601"/>
              <a:gd name="connsiteY751" fmla="*/ 899177 h 6858000"/>
              <a:gd name="connsiteX752" fmla="*/ 5843702 w 7472601"/>
              <a:gd name="connsiteY752" fmla="*/ 899748 h 6858000"/>
              <a:gd name="connsiteX753" fmla="*/ 5651107 w 7472601"/>
              <a:gd name="connsiteY753" fmla="*/ 920306 h 6858000"/>
              <a:gd name="connsiteX754" fmla="*/ 5459407 w 7472601"/>
              <a:gd name="connsiteY754" fmla="*/ 940975 h 6858000"/>
              <a:gd name="connsiteX755" fmla="*/ 5374846 w 7472601"/>
              <a:gd name="connsiteY755" fmla="*/ 941988 h 6858000"/>
              <a:gd name="connsiteX756" fmla="*/ 5256105 w 7472601"/>
              <a:gd name="connsiteY756" fmla="*/ 945632 h 6858000"/>
              <a:gd name="connsiteX757" fmla="*/ 5107071 w 7472601"/>
              <a:gd name="connsiteY757" fmla="*/ 969720 h 6858000"/>
              <a:gd name="connsiteX758" fmla="*/ 4998681 w 7472601"/>
              <a:gd name="connsiteY758" fmla="*/ 988771 h 6858000"/>
              <a:gd name="connsiteX759" fmla="*/ 5870151 w 7472601"/>
              <a:gd name="connsiteY759" fmla="*/ 898890 h 6858000"/>
              <a:gd name="connsiteX760" fmla="*/ 5504425 w 7472601"/>
              <a:gd name="connsiteY760" fmla="*/ 848067 h 6858000"/>
              <a:gd name="connsiteX761" fmla="*/ 4968849 w 7472601"/>
              <a:gd name="connsiteY761" fmla="*/ 962318 h 6858000"/>
              <a:gd name="connsiteX762" fmla="*/ 5104039 w 7472601"/>
              <a:gd name="connsiteY762" fmla="*/ 940634 h 6858000"/>
              <a:gd name="connsiteX763" fmla="*/ 5256311 w 7472601"/>
              <a:gd name="connsiteY763" fmla="*/ 916490 h 6858000"/>
              <a:gd name="connsiteX764" fmla="*/ 5377381 w 7472601"/>
              <a:gd name="connsiteY764" fmla="*/ 912671 h 6858000"/>
              <a:gd name="connsiteX765" fmla="*/ 5460148 w 7472601"/>
              <a:gd name="connsiteY765" fmla="*/ 911442 h 6858000"/>
              <a:gd name="connsiteX766" fmla="*/ 5648971 w 7472601"/>
              <a:gd name="connsiteY766" fmla="*/ 891331 h 6858000"/>
              <a:gd name="connsiteX767" fmla="*/ 5844807 w 7472601"/>
              <a:gd name="connsiteY767" fmla="*/ 870718 h 6858000"/>
              <a:gd name="connsiteX768" fmla="*/ 5862975 w 7472601"/>
              <a:gd name="connsiteY768" fmla="*/ 869756 h 6858000"/>
              <a:gd name="connsiteX769" fmla="*/ 5920887 w 7472601"/>
              <a:gd name="connsiteY769" fmla="*/ 865929 h 6858000"/>
              <a:gd name="connsiteX770" fmla="*/ 5504425 w 7472601"/>
              <a:gd name="connsiteY770" fmla="*/ 848067 h 6858000"/>
              <a:gd name="connsiteX771" fmla="*/ 3607114 w 7472601"/>
              <a:gd name="connsiteY771" fmla="*/ 467441 h 6858000"/>
              <a:gd name="connsiteX772" fmla="*/ 3296242 w 7472601"/>
              <a:gd name="connsiteY772" fmla="*/ 807991 h 6858000"/>
              <a:gd name="connsiteX773" fmla="*/ 3174674 w 7472601"/>
              <a:gd name="connsiteY773" fmla="*/ 919759 h 6858000"/>
              <a:gd name="connsiteX774" fmla="*/ 3042978 w 7472601"/>
              <a:gd name="connsiteY774" fmla="*/ 1054894 h 6858000"/>
              <a:gd name="connsiteX775" fmla="*/ 2968914 w 7472601"/>
              <a:gd name="connsiteY775" fmla="*/ 1133756 h 6858000"/>
              <a:gd name="connsiteX776" fmla="*/ 3103823 w 7472601"/>
              <a:gd name="connsiteY776" fmla="*/ 1026814 h 6858000"/>
              <a:gd name="connsiteX777" fmla="*/ 3607114 w 7472601"/>
              <a:gd name="connsiteY777" fmla="*/ 467441 h 6858000"/>
              <a:gd name="connsiteX778" fmla="*/ 3744487 w 7472601"/>
              <a:gd name="connsiteY778" fmla="*/ 383136 h 6858000"/>
              <a:gd name="connsiteX779" fmla="*/ 3970213 w 7472601"/>
              <a:gd name="connsiteY779" fmla="*/ 995559 h 6858000"/>
              <a:gd name="connsiteX780" fmla="*/ 3744487 w 7472601"/>
              <a:gd name="connsiteY780" fmla="*/ 383136 h 6858000"/>
              <a:gd name="connsiteX781" fmla="*/ 3624562 w 7472601"/>
              <a:gd name="connsiteY781" fmla="*/ 367041 h 6858000"/>
              <a:gd name="connsiteX782" fmla="*/ 3489712 w 7472601"/>
              <a:gd name="connsiteY782" fmla="*/ 485386 h 6858000"/>
              <a:gd name="connsiteX783" fmla="*/ 3182994 w 7472601"/>
              <a:gd name="connsiteY783" fmla="*/ 828265 h 6858000"/>
              <a:gd name="connsiteX784" fmla="*/ 2892114 w 7472601"/>
              <a:gd name="connsiteY784" fmla="*/ 1172635 h 6858000"/>
              <a:gd name="connsiteX785" fmla="*/ 3021459 w 7472601"/>
              <a:gd name="connsiteY785" fmla="*/ 1035385 h 6858000"/>
              <a:gd name="connsiteX786" fmla="*/ 3153873 w 7472601"/>
              <a:gd name="connsiteY786" fmla="*/ 898971 h 6858000"/>
              <a:gd name="connsiteX787" fmla="*/ 3276511 w 7472601"/>
              <a:gd name="connsiteY787" fmla="*/ 786423 h 6858000"/>
              <a:gd name="connsiteX788" fmla="*/ 3584154 w 7472601"/>
              <a:gd name="connsiteY788" fmla="*/ 448218 h 6858000"/>
              <a:gd name="connsiteX789" fmla="*/ 3624562 w 7472601"/>
              <a:gd name="connsiteY789" fmla="*/ 367041 h 6858000"/>
              <a:gd name="connsiteX790" fmla="*/ 3766672 w 7472601"/>
              <a:gd name="connsiteY790" fmla="*/ 359429 h 6858000"/>
              <a:gd name="connsiteX791" fmla="*/ 3996338 w 7472601"/>
              <a:gd name="connsiteY791" fmla="*/ 968237 h 6858000"/>
              <a:gd name="connsiteX792" fmla="*/ 3766672 w 7472601"/>
              <a:gd name="connsiteY792" fmla="*/ 359429 h 6858000"/>
              <a:gd name="connsiteX793" fmla="*/ 5805386 w 7472601"/>
              <a:gd name="connsiteY793" fmla="*/ 239240 h 6858000"/>
              <a:gd name="connsiteX794" fmla="*/ 5736947 w 7472601"/>
              <a:gd name="connsiteY794" fmla="*/ 261367 h 6858000"/>
              <a:gd name="connsiteX795" fmla="*/ 5427012 w 7472601"/>
              <a:gd name="connsiteY795" fmla="*/ 311272 h 6858000"/>
              <a:gd name="connsiteX796" fmla="*/ 5147818 w 7472601"/>
              <a:gd name="connsiteY796" fmla="*/ 322112 h 6858000"/>
              <a:gd name="connsiteX797" fmla="*/ 5060854 w 7472601"/>
              <a:gd name="connsiteY797" fmla="*/ 311882 h 6858000"/>
              <a:gd name="connsiteX798" fmla="*/ 4945989 w 7472601"/>
              <a:gd name="connsiteY798" fmla="*/ 300516 h 6858000"/>
              <a:gd name="connsiteX799" fmla="*/ 5410479 w 7472601"/>
              <a:gd name="connsiteY799" fmla="*/ 348434 h 6858000"/>
              <a:gd name="connsiteX800" fmla="*/ 5805386 w 7472601"/>
              <a:gd name="connsiteY800" fmla="*/ 239240 h 6858000"/>
              <a:gd name="connsiteX801" fmla="*/ 5905192 w 7472601"/>
              <a:gd name="connsiteY801" fmla="*/ 163079 h 6858000"/>
              <a:gd name="connsiteX802" fmla="*/ 5865655 w 7472601"/>
              <a:gd name="connsiteY802" fmla="*/ 171901 h 6858000"/>
              <a:gd name="connsiteX803" fmla="*/ 5259740 w 7472601"/>
              <a:gd name="connsiteY803" fmla="*/ 257013 h 6858000"/>
              <a:gd name="connsiteX804" fmla="*/ 5208466 w 7472601"/>
              <a:gd name="connsiteY804" fmla="*/ 257550 h 6858000"/>
              <a:gd name="connsiteX805" fmla="*/ 4980204 w 7472601"/>
              <a:gd name="connsiteY805" fmla="*/ 271903 h 6858000"/>
              <a:gd name="connsiteX806" fmla="*/ 5068068 w 7472601"/>
              <a:gd name="connsiteY806" fmla="*/ 282244 h 6858000"/>
              <a:gd name="connsiteX807" fmla="*/ 5153231 w 7472601"/>
              <a:gd name="connsiteY807" fmla="*/ 292240 h 6858000"/>
              <a:gd name="connsiteX808" fmla="*/ 5426491 w 7472601"/>
              <a:gd name="connsiteY808" fmla="*/ 281128 h 6858000"/>
              <a:gd name="connsiteX809" fmla="*/ 5731212 w 7472601"/>
              <a:gd name="connsiteY809" fmla="*/ 231951 h 6858000"/>
              <a:gd name="connsiteX810" fmla="*/ 5905192 w 7472601"/>
              <a:gd name="connsiteY810" fmla="*/ 163079 h 6858000"/>
              <a:gd name="connsiteX811" fmla="*/ 5944437 w 7472601"/>
              <a:gd name="connsiteY811" fmla="*/ 113829 h 6858000"/>
              <a:gd name="connsiteX812" fmla="*/ 5825032 w 7472601"/>
              <a:gd name="connsiteY812" fmla="*/ 146405 h 6858000"/>
              <a:gd name="connsiteX813" fmla="*/ 4955599 w 7472601"/>
              <a:gd name="connsiteY813" fmla="*/ 247008 h 6858000"/>
              <a:gd name="connsiteX814" fmla="*/ 5210104 w 7472601"/>
              <a:gd name="connsiteY814" fmla="*/ 228123 h 6858000"/>
              <a:gd name="connsiteX815" fmla="*/ 5261015 w 7472601"/>
              <a:gd name="connsiteY815" fmla="*/ 227087 h 6858000"/>
              <a:gd name="connsiteX816" fmla="*/ 5861181 w 7472601"/>
              <a:gd name="connsiteY816" fmla="*/ 143093 h 6858000"/>
              <a:gd name="connsiteX817" fmla="*/ 5961252 w 7472601"/>
              <a:gd name="connsiteY817" fmla="*/ 114820 h 6858000"/>
              <a:gd name="connsiteX818" fmla="*/ 5944437 w 7472601"/>
              <a:gd name="connsiteY818" fmla="*/ 113829 h 6858000"/>
              <a:gd name="connsiteX819" fmla="*/ 3882765 w 7472601"/>
              <a:gd name="connsiteY819" fmla="*/ 0 h 6858000"/>
              <a:gd name="connsiteX820" fmla="*/ 3995099 w 7472601"/>
              <a:gd name="connsiteY820" fmla="*/ 0 h 6858000"/>
              <a:gd name="connsiteX821" fmla="*/ 4163818 w 7472601"/>
              <a:gd name="connsiteY821" fmla="*/ 234104 h 6858000"/>
              <a:gd name="connsiteX822" fmla="*/ 4172099 w 7472601"/>
              <a:gd name="connsiteY822" fmla="*/ 234207 h 6858000"/>
              <a:gd name="connsiteX823" fmla="*/ 4784282 w 7472601"/>
              <a:gd name="connsiteY823" fmla="*/ 276561 h 6858000"/>
              <a:gd name="connsiteX824" fmla="*/ 4801687 w 7472601"/>
              <a:gd name="connsiteY824" fmla="*/ 267764 h 6858000"/>
              <a:gd name="connsiteX825" fmla="*/ 6082788 w 7472601"/>
              <a:gd name="connsiteY825" fmla="*/ 64119 h 6858000"/>
              <a:gd name="connsiteX826" fmla="*/ 6099442 w 7472601"/>
              <a:gd name="connsiteY826" fmla="*/ 82568 h 6858000"/>
              <a:gd name="connsiteX827" fmla="*/ 4804137 w 7472601"/>
              <a:gd name="connsiteY827" fmla="*/ 320931 h 6858000"/>
              <a:gd name="connsiteX828" fmla="*/ 4227047 w 7472601"/>
              <a:gd name="connsiteY828" fmla="*/ 313415 h 6858000"/>
              <a:gd name="connsiteX829" fmla="*/ 4346041 w 7472601"/>
              <a:gd name="connsiteY829" fmla="*/ 456086 h 6858000"/>
              <a:gd name="connsiteX830" fmla="*/ 4870967 w 7472601"/>
              <a:gd name="connsiteY830" fmla="*/ 963061 h 6858000"/>
              <a:gd name="connsiteX831" fmla="*/ 4889647 w 7472601"/>
              <a:gd name="connsiteY831" fmla="*/ 957147 h 6858000"/>
              <a:gd name="connsiteX832" fmla="*/ 5422504 w 7472601"/>
              <a:gd name="connsiteY832" fmla="*/ 805191 h 6858000"/>
              <a:gd name="connsiteX833" fmla="*/ 6087656 w 7472601"/>
              <a:gd name="connsiteY833" fmla="*/ 826703 h 6858000"/>
              <a:gd name="connsiteX834" fmla="*/ 6058717 w 7472601"/>
              <a:gd name="connsiteY834" fmla="*/ 865992 h 6858000"/>
              <a:gd name="connsiteX835" fmla="*/ 4974153 w 7472601"/>
              <a:gd name="connsiteY835" fmla="*/ 1045456 h 6858000"/>
              <a:gd name="connsiteX836" fmla="*/ 5627835 w 7472601"/>
              <a:gd name="connsiteY836" fmla="*/ 1472077 h 6858000"/>
              <a:gd name="connsiteX837" fmla="*/ 5629817 w 7472601"/>
              <a:gd name="connsiteY837" fmla="*/ 1471412 h 6858000"/>
              <a:gd name="connsiteX838" fmla="*/ 5634124 w 7472601"/>
              <a:gd name="connsiteY838" fmla="*/ 1470572 h 6858000"/>
              <a:gd name="connsiteX839" fmla="*/ 5755832 w 7472601"/>
              <a:gd name="connsiteY839" fmla="*/ 1383886 h 6858000"/>
              <a:gd name="connsiteX840" fmla="*/ 6014186 w 7472601"/>
              <a:gd name="connsiteY840" fmla="*/ 1279799 h 6858000"/>
              <a:gd name="connsiteX841" fmla="*/ 6901619 w 7472601"/>
              <a:gd name="connsiteY841" fmla="*/ 1047874 h 6858000"/>
              <a:gd name="connsiteX842" fmla="*/ 6931566 w 7472601"/>
              <a:gd name="connsiteY842" fmla="*/ 1062034 h 6858000"/>
              <a:gd name="connsiteX843" fmla="*/ 5790982 w 7472601"/>
              <a:gd name="connsiteY843" fmla="*/ 1561380 h 6858000"/>
              <a:gd name="connsiteX844" fmla="*/ 6188971 w 7472601"/>
              <a:gd name="connsiteY844" fmla="*/ 1755168 h 6858000"/>
              <a:gd name="connsiteX845" fmla="*/ 6202446 w 7472601"/>
              <a:gd name="connsiteY845" fmla="*/ 1752268 h 6858000"/>
              <a:gd name="connsiteX846" fmla="*/ 7179560 w 7472601"/>
              <a:gd name="connsiteY846" fmla="*/ 1467551 h 6858000"/>
              <a:gd name="connsiteX847" fmla="*/ 7158730 w 7472601"/>
              <a:gd name="connsiteY847" fmla="*/ 1507835 h 6858000"/>
              <a:gd name="connsiteX848" fmla="*/ 6326959 w 7472601"/>
              <a:gd name="connsiteY848" fmla="*/ 1817686 h 6858000"/>
              <a:gd name="connsiteX849" fmla="*/ 6537433 w 7472601"/>
              <a:gd name="connsiteY849" fmla="*/ 1907790 h 6858000"/>
              <a:gd name="connsiteX850" fmla="*/ 6550221 w 7472601"/>
              <a:gd name="connsiteY850" fmla="*/ 1910729 h 6858000"/>
              <a:gd name="connsiteX851" fmla="*/ 6964438 w 7472601"/>
              <a:gd name="connsiteY851" fmla="*/ 2209505 h 6858000"/>
              <a:gd name="connsiteX852" fmla="*/ 7367862 w 7472601"/>
              <a:gd name="connsiteY852" fmla="*/ 2806833 h 6858000"/>
              <a:gd name="connsiteX853" fmla="*/ 7364329 w 7472601"/>
              <a:gd name="connsiteY853" fmla="*/ 2826907 h 6858000"/>
              <a:gd name="connsiteX854" fmla="*/ 7290545 w 7472601"/>
              <a:gd name="connsiteY854" fmla="*/ 2850663 h 6858000"/>
              <a:gd name="connsiteX855" fmla="*/ 6472036 w 7472601"/>
              <a:gd name="connsiteY855" fmla="*/ 1959003 h 6858000"/>
              <a:gd name="connsiteX856" fmla="*/ 5792897 w 7472601"/>
              <a:gd name="connsiteY856" fmla="*/ 1647747 h 6858000"/>
              <a:gd name="connsiteX857" fmla="*/ 5842751 w 7472601"/>
              <a:gd name="connsiteY857" fmla="*/ 1816112 h 6858000"/>
              <a:gd name="connsiteX858" fmla="*/ 5847424 w 7472601"/>
              <a:gd name="connsiteY858" fmla="*/ 1815776 h 6858000"/>
              <a:gd name="connsiteX859" fmla="*/ 6399821 w 7472601"/>
              <a:gd name="connsiteY859" fmla="*/ 2344799 h 6858000"/>
              <a:gd name="connsiteX860" fmla="*/ 6323232 w 7472601"/>
              <a:gd name="connsiteY860" fmla="*/ 2389634 h 6858000"/>
              <a:gd name="connsiteX861" fmla="*/ 5942958 w 7472601"/>
              <a:gd name="connsiteY861" fmla="*/ 2077708 h 6858000"/>
              <a:gd name="connsiteX862" fmla="*/ 5921559 w 7472601"/>
              <a:gd name="connsiteY862" fmla="*/ 2378596 h 6858000"/>
              <a:gd name="connsiteX863" fmla="*/ 5817651 w 7472601"/>
              <a:gd name="connsiteY863" fmla="*/ 3023919 h 6858000"/>
              <a:gd name="connsiteX864" fmla="*/ 5729634 w 7472601"/>
              <a:gd name="connsiteY864" fmla="*/ 3051849 h 6858000"/>
              <a:gd name="connsiteX865" fmla="*/ 5611018 w 7472601"/>
              <a:gd name="connsiteY865" fmla="*/ 2316769 h 6858000"/>
              <a:gd name="connsiteX866" fmla="*/ 5687608 w 7472601"/>
              <a:gd name="connsiteY866" fmla="*/ 2039972 h 6858000"/>
              <a:gd name="connsiteX867" fmla="*/ 5657554 w 7472601"/>
              <a:gd name="connsiteY867" fmla="*/ 1576445 h 6858000"/>
              <a:gd name="connsiteX868" fmla="*/ 5150475 w 7472601"/>
              <a:gd name="connsiteY868" fmla="*/ 1274012 h 6858000"/>
              <a:gd name="connsiteX869" fmla="*/ 5349142 w 7472601"/>
              <a:gd name="connsiteY869" fmla="*/ 2204405 h 6858000"/>
              <a:gd name="connsiteX870" fmla="*/ 5262214 w 7472601"/>
              <a:gd name="connsiteY870" fmla="*/ 2233836 h 6858000"/>
              <a:gd name="connsiteX871" fmla="*/ 4981539 w 7472601"/>
              <a:gd name="connsiteY871" fmla="*/ 1542201 h 6858000"/>
              <a:gd name="connsiteX872" fmla="*/ 4958461 w 7472601"/>
              <a:gd name="connsiteY872" fmla="*/ 1136957 h 6858000"/>
              <a:gd name="connsiteX873" fmla="*/ 4655015 w 7472601"/>
              <a:gd name="connsiteY873" fmla="*/ 891426 h 6858000"/>
              <a:gd name="connsiteX874" fmla="*/ 4348002 w 7472601"/>
              <a:gd name="connsiteY874" fmla="*/ 2205895 h 6858000"/>
              <a:gd name="connsiteX875" fmla="*/ 4262250 w 7472601"/>
              <a:gd name="connsiteY875" fmla="*/ 2219972 h 6858000"/>
              <a:gd name="connsiteX876" fmla="*/ 4550611 w 7472601"/>
              <a:gd name="connsiteY876" fmla="*/ 817540 h 6858000"/>
              <a:gd name="connsiteX877" fmla="*/ 4564418 w 7472601"/>
              <a:gd name="connsiteY877" fmla="*/ 808293 h 6858000"/>
              <a:gd name="connsiteX878" fmla="*/ 4266388 w 7472601"/>
              <a:gd name="connsiteY878" fmla="*/ 500083 h 6858000"/>
              <a:gd name="connsiteX879" fmla="*/ 4032842 w 7472601"/>
              <a:gd name="connsiteY879" fmla="*/ 211809 h 6858000"/>
              <a:gd name="connsiteX880" fmla="*/ 3882765 w 7472601"/>
              <a:gd name="connsiteY880" fmla="*/ 0 h 6858000"/>
              <a:gd name="connsiteX881" fmla="*/ 3721337 w 7472601"/>
              <a:gd name="connsiteY881" fmla="*/ 0 h 6858000"/>
              <a:gd name="connsiteX882" fmla="*/ 3797544 w 7472601"/>
              <a:gd name="connsiteY882" fmla="*/ 0 h 6858000"/>
              <a:gd name="connsiteX883" fmla="*/ 3775734 w 7472601"/>
              <a:gd name="connsiteY883" fmla="*/ 95131 h 6858000"/>
              <a:gd name="connsiteX884" fmla="*/ 3724807 w 7472601"/>
              <a:gd name="connsiteY884" fmla="*/ 272257 h 6858000"/>
              <a:gd name="connsiteX885" fmla="*/ 3726844 w 7472601"/>
              <a:gd name="connsiteY885" fmla="*/ 282988 h 6858000"/>
              <a:gd name="connsiteX886" fmla="*/ 3742664 w 7472601"/>
              <a:gd name="connsiteY886" fmla="*/ 279918 h 6858000"/>
              <a:gd name="connsiteX887" fmla="*/ 4103910 w 7472601"/>
              <a:gd name="connsiteY887" fmla="*/ 1161917 h 6858000"/>
              <a:gd name="connsiteX888" fmla="*/ 4020269 w 7472601"/>
              <a:gd name="connsiteY888" fmla="*/ 1200406 h 6858000"/>
              <a:gd name="connsiteX889" fmla="*/ 3674882 w 7472601"/>
              <a:gd name="connsiteY889" fmla="*/ 488524 h 6858000"/>
              <a:gd name="connsiteX890" fmla="*/ 3132682 w 7472601"/>
              <a:gd name="connsiteY890" fmla="*/ 1072284 h 6858000"/>
              <a:gd name="connsiteX891" fmla="*/ 2716346 w 7472601"/>
              <a:gd name="connsiteY891" fmla="*/ 1276376 h 6858000"/>
              <a:gd name="connsiteX892" fmla="*/ 2716772 w 7472601"/>
              <a:gd name="connsiteY892" fmla="*/ 1255462 h 6858000"/>
              <a:gd name="connsiteX893" fmla="*/ 3471096 w 7472601"/>
              <a:gd name="connsiteY893" fmla="*/ 437072 h 6858000"/>
              <a:gd name="connsiteX894" fmla="*/ 3639057 w 7472601"/>
              <a:gd name="connsiteY894" fmla="*/ 286334 h 6858000"/>
              <a:gd name="connsiteX895" fmla="*/ 3640309 w 7472601"/>
              <a:gd name="connsiteY895" fmla="*/ 284664 h 6858000"/>
              <a:gd name="connsiteX896" fmla="*/ 3646022 w 7472601"/>
              <a:gd name="connsiteY896" fmla="*/ 276711 h 6858000"/>
              <a:gd name="connsiteX897" fmla="*/ 3707943 w 7472601"/>
              <a:gd name="connsiteY897" fmla="*/ 65958 h 6858000"/>
              <a:gd name="connsiteX898" fmla="*/ 3721337 w 7472601"/>
              <a:gd name="connsiteY898" fmla="*/ 0 h 6858000"/>
              <a:gd name="connsiteX899" fmla="*/ 2867960 w 7472601"/>
              <a:gd name="connsiteY899" fmla="*/ 0 h 6858000"/>
              <a:gd name="connsiteX900" fmla="*/ 2926351 w 7472601"/>
              <a:gd name="connsiteY900" fmla="*/ 0 h 6858000"/>
              <a:gd name="connsiteX901" fmla="*/ 2902823 w 7472601"/>
              <a:gd name="connsiteY901" fmla="*/ 262929 h 6858000"/>
              <a:gd name="connsiteX902" fmla="*/ 2940663 w 7472601"/>
              <a:gd name="connsiteY902" fmla="*/ 140884 h 6858000"/>
              <a:gd name="connsiteX903" fmla="*/ 2947039 w 7472601"/>
              <a:gd name="connsiteY903" fmla="*/ 122524 h 6858000"/>
              <a:gd name="connsiteX904" fmla="*/ 2984316 w 7472601"/>
              <a:gd name="connsiteY904" fmla="*/ 0 h 6858000"/>
              <a:gd name="connsiteX905" fmla="*/ 3016114 w 7472601"/>
              <a:gd name="connsiteY905" fmla="*/ 0 h 6858000"/>
              <a:gd name="connsiteX906" fmla="*/ 2979949 w 7472601"/>
              <a:gd name="connsiteY906" fmla="*/ 119274 h 6858000"/>
              <a:gd name="connsiteX907" fmla="*/ 3023879 w 7472601"/>
              <a:gd name="connsiteY907" fmla="*/ 0 h 6858000"/>
              <a:gd name="connsiteX908" fmla="*/ 3105400 w 7472601"/>
              <a:gd name="connsiteY908" fmla="*/ 0 h 6858000"/>
              <a:gd name="connsiteX909" fmla="*/ 3094669 w 7472601"/>
              <a:gd name="connsiteY909" fmla="*/ 30308 h 6858000"/>
              <a:gd name="connsiteX910" fmla="*/ 2901945 w 7472601"/>
              <a:gd name="connsiteY910" fmla="*/ 466538 h 6858000"/>
              <a:gd name="connsiteX911" fmla="*/ 2815209 w 7472601"/>
              <a:gd name="connsiteY911" fmla="*/ 497361 h 6858000"/>
              <a:gd name="connsiteX912" fmla="*/ 2844845 w 7472601"/>
              <a:gd name="connsiteY912" fmla="*/ 127638 h 6858000"/>
              <a:gd name="connsiteX913" fmla="*/ 2867960 w 7472601"/>
              <a:gd name="connsiteY913" fmla="*/ 0 h 6858000"/>
              <a:gd name="connsiteX914" fmla="*/ 1057230 w 7472601"/>
              <a:gd name="connsiteY914" fmla="*/ 0 h 6858000"/>
              <a:gd name="connsiteX915" fmla="*/ 1111003 w 7472601"/>
              <a:gd name="connsiteY915" fmla="*/ 0 h 6858000"/>
              <a:gd name="connsiteX916" fmla="*/ 1125553 w 7472601"/>
              <a:gd name="connsiteY916" fmla="*/ 52588 h 6858000"/>
              <a:gd name="connsiteX917" fmla="*/ 1304276 w 7472601"/>
              <a:gd name="connsiteY917" fmla="*/ 476275 h 6858000"/>
              <a:gd name="connsiteX918" fmla="*/ 1492066 w 7472601"/>
              <a:gd name="connsiteY918" fmla="*/ 886333 h 6858000"/>
              <a:gd name="connsiteX919" fmla="*/ 1423698 w 7472601"/>
              <a:gd name="connsiteY919" fmla="*/ 710817 h 6858000"/>
              <a:gd name="connsiteX920" fmla="*/ 1357609 w 7472601"/>
              <a:gd name="connsiteY920" fmla="*/ 532892 h 6858000"/>
              <a:gd name="connsiteX921" fmla="*/ 1309550 w 7472601"/>
              <a:gd name="connsiteY921" fmla="*/ 374031 h 6858000"/>
              <a:gd name="connsiteX922" fmla="*/ 1193673 w 7472601"/>
              <a:gd name="connsiteY922" fmla="*/ 49533 h 6858000"/>
              <a:gd name="connsiteX923" fmla="*/ 1164391 w 7472601"/>
              <a:gd name="connsiteY923" fmla="*/ 0 h 6858000"/>
              <a:gd name="connsiteX924" fmla="*/ 1200666 w 7472601"/>
              <a:gd name="connsiteY924" fmla="*/ 0 h 6858000"/>
              <a:gd name="connsiteX925" fmla="*/ 1223408 w 7472601"/>
              <a:gd name="connsiteY925" fmla="*/ 38996 h 6858000"/>
              <a:gd name="connsiteX926" fmla="*/ 1339635 w 7472601"/>
              <a:gd name="connsiteY926" fmla="*/ 365517 h 6858000"/>
              <a:gd name="connsiteX927" fmla="*/ 1387469 w 7472601"/>
              <a:gd name="connsiteY927" fmla="*/ 523079 h 6858000"/>
              <a:gd name="connsiteX928" fmla="*/ 1452685 w 7472601"/>
              <a:gd name="connsiteY928" fmla="*/ 699806 h 6858000"/>
              <a:gd name="connsiteX929" fmla="*/ 1492092 w 7472601"/>
              <a:gd name="connsiteY929" fmla="*/ 800424 h 6858000"/>
              <a:gd name="connsiteX930" fmla="*/ 1455302 w 7472601"/>
              <a:gd name="connsiteY930" fmla="*/ 632913 h 6858000"/>
              <a:gd name="connsiteX931" fmla="*/ 1222336 w 7472601"/>
              <a:gd name="connsiteY931" fmla="*/ 9480 h 6858000"/>
              <a:gd name="connsiteX932" fmla="*/ 1214634 w 7472601"/>
              <a:gd name="connsiteY932" fmla="*/ 0 h 6858000"/>
              <a:gd name="connsiteX933" fmla="*/ 1289827 w 7472601"/>
              <a:gd name="connsiteY933" fmla="*/ 0 h 6858000"/>
              <a:gd name="connsiteX934" fmla="*/ 1321076 w 7472601"/>
              <a:gd name="connsiteY934" fmla="*/ 59722 h 6858000"/>
              <a:gd name="connsiteX935" fmla="*/ 1512579 w 7472601"/>
              <a:gd name="connsiteY935" fmla="*/ 626441 h 6858000"/>
              <a:gd name="connsiteX936" fmla="*/ 1506076 w 7472601"/>
              <a:gd name="connsiteY936" fmla="*/ 1089289 h 6858000"/>
              <a:gd name="connsiteX937" fmla="*/ 1486346 w 7472601"/>
              <a:gd name="connsiteY937" fmla="*/ 1079919 h 6858000"/>
              <a:gd name="connsiteX938" fmla="*/ 1070511 w 7472601"/>
              <a:gd name="connsiteY938" fmla="*/ 48609 h 6858000"/>
              <a:gd name="connsiteX939" fmla="*/ 1057230 w 7472601"/>
              <a:gd name="connsiteY939" fmla="*/ 0 h 6858000"/>
              <a:gd name="connsiteX940" fmla="*/ 43151 w 7472601"/>
              <a:gd name="connsiteY940" fmla="*/ 0 h 6858000"/>
              <a:gd name="connsiteX941" fmla="*/ 95283 w 7472601"/>
              <a:gd name="connsiteY941" fmla="*/ 0 h 6858000"/>
              <a:gd name="connsiteX942" fmla="*/ 300708 w 7472601"/>
              <a:gd name="connsiteY942" fmla="*/ 154571 h 6858000"/>
              <a:gd name="connsiteX943" fmla="*/ 530414 w 7472601"/>
              <a:gd name="connsiteY943" fmla="*/ 354673 h 6858000"/>
              <a:gd name="connsiteX944" fmla="*/ 333785 w 7472601"/>
              <a:gd name="connsiteY944" fmla="*/ 161564 h 6858000"/>
              <a:gd name="connsiteX945" fmla="*/ 147005 w 7472601"/>
              <a:gd name="connsiteY945" fmla="*/ 0 h 6858000"/>
              <a:gd name="connsiteX946" fmla="*/ 272509 w 7472601"/>
              <a:gd name="connsiteY946" fmla="*/ 0 h 6858000"/>
              <a:gd name="connsiteX947" fmla="*/ 326276 w 7472601"/>
              <a:gd name="connsiteY947" fmla="*/ 45847 h 6858000"/>
              <a:gd name="connsiteX948" fmla="*/ 823759 w 7472601"/>
              <a:gd name="connsiteY948" fmla="*/ 574145 h 6858000"/>
              <a:gd name="connsiteX949" fmla="*/ 811254 w 7472601"/>
              <a:gd name="connsiteY949" fmla="*/ 665546 h 6858000"/>
              <a:gd name="connsiteX950" fmla="*/ 154042 w 7472601"/>
              <a:gd name="connsiteY950" fmla="*/ 261522 h 6858000"/>
              <a:gd name="connsiteX951" fmla="*/ 13550 w 7472601"/>
              <a:gd name="connsiteY951" fmla="*/ 158423 h 6858000"/>
              <a:gd name="connsiteX952" fmla="*/ 0 w 7472601"/>
              <a:gd name="connsiteY952" fmla="*/ 146618 h 6858000"/>
              <a:gd name="connsiteX953" fmla="*/ 0 w 7472601"/>
              <a:gd name="connsiteY953" fmla="*/ 59161 h 6858000"/>
              <a:gd name="connsiteX954" fmla="*/ 45427 w 7472601"/>
              <a:gd name="connsiteY954" fmla="*/ 101078 h 6858000"/>
              <a:gd name="connsiteX955" fmla="*/ 630103 w 7472601"/>
              <a:gd name="connsiteY955" fmla="*/ 485885 h 6858000"/>
              <a:gd name="connsiteX956" fmla="*/ 532040 w 7472601"/>
              <a:gd name="connsiteY956" fmla="*/ 399359 h 6858000"/>
              <a:gd name="connsiteX957" fmla="*/ 517618 w 7472601"/>
              <a:gd name="connsiteY957" fmla="*/ 385726 h 6858000"/>
              <a:gd name="connsiteX958" fmla="*/ 285074 w 7472601"/>
              <a:gd name="connsiteY958" fmla="*/ 182755 h 6858000"/>
              <a:gd name="connsiteX959" fmla="*/ 43151 w 7472601"/>
              <a:gd name="connsiteY959"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221686 h 6858000"/>
              <a:gd name="connsiteX78" fmla="*/ 7467600 w 7467663"/>
              <a:gd name="connsiteY78" fmla="*/ 6334256 h 6858000"/>
              <a:gd name="connsiteX79" fmla="*/ 7454976 w 7467663"/>
              <a:gd name="connsiteY79" fmla="*/ 6318297 h 6858000"/>
              <a:gd name="connsiteX80" fmla="*/ 1456157 w 7467663"/>
              <a:gd name="connsiteY80" fmla="*/ 5371404 h 6858000"/>
              <a:gd name="connsiteX81" fmla="*/ 1244432 w 7467663"/>
              <a:gd name="connsiteY81" fmla="*/ 5385601 h 6858000"/>
              <a:gd name="connsiteX82" fmla="*/ 973990 w 7467663"/>
              <a:gd name="connsiteY82" fmla="*/ 5424940 h 6858000"/>
              <a:gd name="connsiteX83" fmla="*/ 1103809 w 7467663"/>
              <a:gd name="connsiteY83" fmla="*/ 5433720 h 6858000"/>
              <a:gd name="connsiteX84" fmla="*/ 1123454 w 7467663"/>
              <a:gd name="connsiteY84" fmla="*/ 5435727 h 6858000"/>
              <a:gd name="connsiteX85" fmla="*/ 1737017 w 7467663"/>
              <a:gd name="connsiteY85" fmla="*/ 5452183 h 6858000"/>
              <a:gd name="connsiteX86" fmla="*/ 1824397 w 7467663"/>
              <a:gd name="connsiteY86" fmla="*/ 5447757 h 6858000"/>
              <a:gd name="connsiteX87" fmla="*/ 2070059 w 7467663"/>
              <a:gd name="connsiteY87" fmla="*/ 5441660 h 6858000"/>
              <a:gd name="connsiteX88" fmla="*/ 1456157 w 7467663"/>
              <a:gd name="connsiteY88" fmla="*/ 5371404 h 6858000"/>
              <a:gd name="connsiteX89" fmla="*/ 4988186 w 7467663"/>
              <a:gd name="connsiteY89" fmla="*/ 5216467 h 6858000"/>
              <a:gd name="connsiteX90" fmla="*/ 4777334 w 7467663"/>
              <a:gd name="connsiteY90" fmla="*/ 5406072 h 6858000"/>
              <a:gd name="connsiteX91" fmla="*/ 4718341 w 7467663"/>
              <a:gd name="connsiteY91" fmla="*/ 5468043 h 6858000"/>
              <a:gd name="connsiteX92" fmla="*/ 4604655 w 7467663"/>
              <a:gd name="connsiteY92" fmla="*/ 5583434 h 6858000"/>
              <a:gd name="connsiteX93" fmla="*/ 4565074 w 7467663"/>
              <a:gd name="connsiteY93" fmla="*/ 5618550 h 6858000"/>
              <a:gd name="connsiteX94" fmla="*/ 4988186 w 7467663"/>
              <a:gd name="connsiteY94" fmla="*/ 5216467 h 6858000"/>
              <a:gd name="connsiteX95" fmla="*/ 4978032 w 7467663"/>
              <a:gd name="connsiteY95" fmla="*/ 5183809 h 6858000"/>
              <a:gd name="connsiteX96" fmla="*/ 4463413 w 7467663"/>
              <a:gd name="connsiteY96" fmla="*/ 5615162 h 6858000"/>
              <a:gd name="connsiteX97" fmla="*/ 4358134 w 7467663"/>
              <a:gd name="connsiteY97" fmla="*/ 5742791 h 6858000"/>
              <a:gd name="connsiteX98" fmla="*/ 4376219 w 7467663"/>
              <a:gd name="connsiteY98" fmla="*/ 5729027 h 6858000"/>
              <a:gd name="connsiteX99" fmla="*/ 4582340 w 7467663"/>
              <a:gd name="connsiteY99" fmla="*/ 5561037 h 6858000"/>
              <a:gd name="connsiteX100" fmla="*/ 4694684 w 7467663"/>
              <a:gd name="connsiteY100" fmla="*/ 5447098 h 6858000"/>
              <a:gd name="connsiteX101" fmla="*/ 4754123 w 7467663"/>
              <a:gd name="connsiteY101" fmla="*/ 5384643 h 6858000"/>
              <a:gd name="connsiteX102" fmla="*/ 4978032 w 7467663"/>
              <a:gd name="connsiteY102" fmla="*/ 5183809 h 6858000"/>
              <a:gd name="connsiteX103" fmla="*/ 1903353 w 7467663"/>
              <a:gd name="connsiteY103" fmla="*/ 5044827 h 6858000"/>
              <a:gd name="connsiteX104" fmla="*/ 1936931 w 7467663"/>
              <a:gd name="connsiteY104" fmla="*/ 5093954 h 6858000"/>
              <a:gd name="connsiteX105" fmla="*/ 2195868 w 7467663"/>
              <a:gd name="connsiteY105" fmla="*/ 5396574 h 6858000"/>
              <a:gd name="connsiteX106" fmla="*/ 2088852 w 7467663"/>
              <a:gd name="connsiteY106" fmla="*/ 5166123 h 6858000"/>
              <a:gd name="connsiteX107" fmla="*/ 1958241 w 7467663"/>
              <a:gd name="connsiteY107" fmla="*/ 5067955 h 6858000"/>
              <a:gd name="connsiteX108" fmla="*/ 1903353 w 7467663"/>
              <a:gd name="connsiteY108" fmla="*/ 5044827 h 6858000"/>
              <a:gd name="connsiteX109" fmla="*/ 1979378 w 7467663"/>
              <a:gd name="connsiteY109" fmla="*/ 4769504 h 6858000"/>
              <a:gd name="connsiteX110" fmla="*/ 2882120 w 7467663"/>
              <a:gd name="connsiteY110" fmla="*/ 5064547 h 6858000"/>
              <a:gd name="connsiteX111" fmla="*/ 2793103 w 7467663"/>
              <a:gd name="connsiteY111" fmla="*/ 5039699 h 6858000"/>
              <a:gd name="connsiteX112" fmla="*/ 2770041 w 7467663"/>
              <a:gd name="connsiteY112" fmla="*/ 5033634 h 6858000"/>
              <a:gd name="connsiteX113" fmla="*/ 1979378 w 7467663"/>
              <a:gd name="connsiteY113" fmla="*/ 4769504 h 6858000"/>
              <a:gd name="connsiteX114" fmla="*/ 1927410 w 7467663"/>
              <a:gd name="connsiteY114" fmla="*/ 4716164 h 6858000"/>
              <a:gd name="connsiteX115" fmla="*/ 1959587 w 7467663"/>
              <a:gd name="connsiteY115" fmla="*/ 4728849 h 6858000"/>
              <a:gd name="connsiteX116" fmla="*/ 2777707 w 7467663"/>
              <a:gd name="connsiteY116" fmla="*/ 5003991 h 6858000"/>
              <a:gd name="connsiteX117" fmla="*/ 2800768 w 7467663"/>
              <a:gd name="connsiteY117" fmla="*/ 5010056 h 6858000"/>
              <a:gd name="connsiteX118" fmla="*/ 2879408 w 7467663"/>
              <a:gd name="connsiteY118" fmla="*/ 5031590 h 6858000"/>
              <a:gd name="connsiteX119" fmla="*/ 2862295 w 7467663"/>
              <a:gd name="connsiteY119" fmla="*/ 5022958 h 6858000"/>
              <a:gd name="connsiteX120" fmla="*/ 2813343 w 7467663"/>
              <a:gd name="connsiteY120" fmla="*/ 4998369 h 6858000"/>
              <a:gd name="connsiteX121" fmla="*/ 2646245 w 7467663"/>
              <a:gd name="connsiteY121" fmla="*/ 4930999 h 6858000"/>
              <a:gd name="connsiteX122" fmla="*/ 1999243 w 7467663"/>
              <a:gd name="connsiteY122" fmla="*/ 4730524 h 6858000"/>
              <a:gd name="connsiteX123" fmla="*/ 1979527 w 7467663"/>
              <a:gd name="connsiteY123" fmla="*/ 4726651 h 6858000"/>
              <a:gd name="connsiteX124" fmla="*/ 1927410 w 7467663"/>
              <a:gd name="connsiteY124" fmla="*/ 4716164 h 6858000"/>
              <a:gd name="connsiteX125" fmla="*/ 1997014 w 7467663"/>
              <a:gd name="connsiteY125" fmla="*/ 4698007 h 6858000"/>
              <a:gd name="connsiteX126" fmla="*/ 2005458 w 7467663"/>
              <a:gd name="connsiteY126" fmla="*/ 4699540 h 6858000"/>
              <a:gd name="connsiteX127" fmla="*/ 2657186 w 7467663"/>
              <a:gd name="connsiteY127" fmla="*/ 4901687 h 6858000"/>
              <a:gd name="connsiteX128" fmla="*/ 2826662 w 7467663"/>
              <a:gd name="connsiteY128" fmla="*/ 4970362 h 6858000"/>
              <a:gd name="connsiteX129" fmla="*/ 2876100 w 7467663"/>
              <a:gd name="connsiteY129" fmla="*/ 4995397 h 6858000"/>
              <a:gd name="connsiteX130" fmla="*/ 3042600 w 7467663"/>
              <a:gd name="connsiteY130" fmla="*/ 5059532 h 6858000"/>
              <a:gd name="connsiteX131" fmla="*/ 1997014 w 7467663"/>
              <a:gd name="connsiteY131" fmla="*/ 4698007 h 6858000"/>
              <a:gd name="connsiteX132" fmla="*/ 2305292 w 7467663"/>
              <a:gd name="connsiteY132" fmla="*/ 4219492 h 6858000"/>
              <a:gd name="connsiteX133" fmla="*/ 3360922 w 7467663"/>
              <a:gd name="connsiteY133" fmla="*/ 4529373 h 6858000"/>
              <a:gd name="connsiteX134" fmla="*/ 3492420 w 7467663"/>
              <a:gd name="connsiteY134" fmla="*/ 4510145 h 6858000"/>
              <a:gd name="connsiteX135" fmla="*/ 3364086 w 7467663"/>
              <a:gd name="connsiteY135" fmla="*/ 4480340 h 6858000"/>
              <a:gd name="connsiteX136" fmla="*/ 3225818 w 7467663"/>
              <a:gd name="connsiteY136" fmla="*/ 4411822 h 6858000"/>
              <a:gd name="connsiteX137" fmla="*/ 3129696 w 7467663"/>
              <a:gd name="connsiteY137" fmla="*/ 4360704 h 6858000"/>
              <a:gd name="connsiteX138" fmla="*/ 2814545 w 7467663"/>
              <a:gd name="connsiteY138" fmla="*/ 4282955 h 6858000"/>
              <a:gd name="connsiteX139" fmla="*/ 2305292 w 7467663"/>
              <a:gd name="connsiteY139" fmla="*/ 4219492 h 6858000"/>
              <a:gd name="connsiteX140" fmla="*/ 2626982 w 7467663"/>
              <a:gd name="connsiteY140" fmla="*/ 4206450 h 6858000"/>
              <a:gd name="connsiteX141" fmla="*/ 2490617 w 7467663"/>
              <a:gd name="connsiteY141" fmla="*/ 4206951 h 6858000"/>
              <a:gd name="connsiteX142" fmla="*/ 2819869 w 7467663"/>
              <a:gd name="connsiteY142" fmla="*/ 4252936 h 6858000"/>
              <a:gd name="connsiteX143" fmla="*/ 3143018 w 7467663"/>
              <a:gd name="connsiteY143" fmla="*/ 4332698 h 6858000"/>
              <a:gd name="connsiteX144" fmla="*/ 3241520 w 7467663"/>
              <a:gd name="connsiteY144" fmla="*/ 4385112 h 6858000"/>
              <a:gd name="connsiteX145" fmla="*/ 3374575 w 7467663"/>
              <a:gd name="connsiteY145" fmla="*/ 4451517 h 6858000"/>
              <a:gd name="connsiteX146" fmla="*/ 3505221 w 7467663"/>
              <a:gd name="connsiteY146" fmla="*/ 4480757 h 6858000"/>
              <a:gd name="connsiteX147" fmla="*/ 2626982 w 7467663"/>
              <a:gd name="connsiteY147" fmla="*/ 4206450 h 6858000"/>
              <a:gd name="connsiteX148" fmla="*/ 1310106 w 7467663"/>
              <a:gd name="connsiteY148" fmla="*/ 3943217 h 6858000"/>
              <a:gd name="connsiteX149" fmla="*/ 854994 w 7467663"/>
              <a:gd name="connsiteY149" fmla="*/ 4399136 h 6858000"/>
              <a:gd name="connsiteX150" fmla="*/ 742462 w 7467663"/>
              <a:gd name="connsiteY150" fmla="*/ 4594648 h 6858000"/>
              <a:gd name="connsiteX151" fmla="*/ 820602 w 7467663"/>
              <a:gd name="connsiteY151" fmla="*/ 4485915 h 6858000"/>
              <a:gd name="connsiteX152" fmla="*/ 878295 w 7467663"/>
              <a:gd name="connsiteY152" fmla="*/ 4403594 h 6858000"/>
              <a:gd name="connsiteX153" fmla="*/ 1240607 w 7467663"/>
              <a:gd name="connsiteY153" fmla="*/ 4010401 h 6858000"/>
              <a:gd name="connsiteX154" fmla="*/ 1310106 w 7467663"/>
              <a:gd name="connsiteY154" fmla="*/ 3943217 h 6858000"/>
              <a:gd name="connsiteX155" fmla="*/ 1423113 w 7467663"/>
              <a:gd name="connsiteY155" fmla="*/ 3874565 h 6858000"/>
              <a:gd name="connsiteX156" fmla="*/ 1260565 w 7467663"/>
              <a:gd name="connsiteY156" fmla="*/ 4031982 h 6858000"/>
              <a:gd name="connsiteX157" fmla="*/ 901900 w 7467663"/>
              <a:gd name="connsiteY157" fmla="*/ 4421236 h 6858000"/>
              <a:gd name="connsiteX158" fmla="*/ 845044 w 7467663"/>
              <a:gd name="connsiteY158" fmla="*/ 4502436 h 6858000"/>
              <a:gd name="connsiteX159" fmla="*/ 685926 w 7467663"/>
              <a:gd name="connsiteY159" fmla="*/ 4703069 h 6858000"/>
              <a:gd name="connsiteX160" fmla="*/ 684248 w 7467663"/>
              <a:gd name="connsiteY160" fmla="*/ 4706721 h 6858000"/>
              <a:gd name="connsiteX161" fmla="*/ 1423113 w 7467663"/>
              <a:gd name="connsiteY161" fmla="*/ 3874565 h 6858000"/>
              <a:gd name="connsiteX162" fmla="*/ 3316479 w 7467663"/>
              <a:gd name="connsiteY162" fmla="*/ 3872136 h 6858000"/>
              <a:gd name="connsiteX163" fmla="*/ 3546806 w 7467663"/>
              <a:gd name="connsiteY163" fmla="*/ 4356139 h 6858000"/>
              <a:gd name="connsiteX164" fmla="*/ 3364433 w 7467663"/>
              <a:gd name="connsiteY164" fmla="*/ 3953121 h 6858000"/>
              <a:gd name="connsiteX165" fmla="*/ 3316479 w 7467663"/>
              <a:gd name="connsiteY165" fmla="*/ 3872136 h 6858000"/>
              <a:gd name="connsiteX166" fmla="*/ 3291335 w 7467663"/>
              <a:gd name="connsiteY166" fmla="*/ 3767420 h 6858000"/>
              <a:gd name="connsiteX167" fmla="*/ 3390805 w 7467663"/>
              <a:gd name="connsiteY167" fmla="*/ 3937163 h 6858000"/>
              <a:gd name="connsiteX168" fmla="*/ 3579062 w 7467663"/>
              <a:gd name="connsiteY168" fmla="*/ 4359040 h 6858000"/>
              <a:gd name="connsiteX169" fmla="*/ 3467355 w 7467663"/>
              <a:gd name="connsiteY169" fmla="*/ 3988130 h 6858000"/>
              <a:gd name="connsiteX170" fmla="*/ 3310753 w 7467663"/>
              <a:gd name="connsiteY170" fmla="*/ 3787140 h 6858000"/>
              <a:gd name="connsiteX171" fmla="*/ 3291335 w 7467663"/>
              <a:gd name="connsiteY171" fmla="*/ 3767420 h 6858000"/>
              <a:gd name="connsiteX172" fmla="*/ 1635889 w 7467663"/>
              <a:gd name="connsiteY172" fmla="*/ 3709494 h 6858000"/>
              <a:gd name="connsiteX173" fmla="*/ 1634800 w 7467663"/>
              <a:gd name="connsiteY173" fmla="*/ 3731111 h 6858000"/>
              <a:gd name="connsiteX174" fmla="*/ 1635889 w 7467663"/>
              <a:gd name="connsiteY174" fmla="*/ 3709494 h 6858000"/>
              <a:gd name="connsiteX175" fmla="*/ 1510397 w 7467663"/>
              <a:gd name="connsiteY175" fmla="*/ 3684705 h 6858000"/>
              <a:gd name="connsiteX176" fmla="*/ 1146550 w 7467663"/>
              <a:gd name="connsiteY176" fmla="*/ 3802012 h 6858000"/>
              <a:gd name="connsiteX177" fmla="*/ 698834 w 7467663"/>
              <a:gd name="connsiteY177" fmla="*/ 3952272 h 6858000"/>
              <a:gd name="connsiteX178" fmla="*/ 34256 w 7467663"/>
              <a:gd name="connsiteY178" fmla="*/ 4347603 h 6858000"/>
              <a:gd name="connsiteX179" fmla="*/ 527241 w 7467663"/>
              <a:gd name="connsiteY179" fmla="*/ 4065078 h 6858000"/>
              <a:gd name="connsiteX180" fmla="*/ 1510397 w 7467663"/>
              <a:gd name="connsiteY180" fmla="*/ 3684705 h 6858000"/>
              <a:gd name="connsiteX181" fmla="*/ 1313114 w 7467663"/>
              <a:gd name="connsiteY181" fmla="*/ 3655216 h 6858000"/>
              <a:gd name="connsiteX182" fmla="*/ 1109304 w 7467663"/>
              <a:gd name="connsiteY182" fmla="*/ 3669030 h 6858000"/>
              <a:gd name="connsiteX183" fmla="*/ 8129 w 7467663"/>
              <a:gd name="connsiteY183" fmla="*/ 4330519 h 6858000"/>
              <a:gd name="connsiteX184" fmla="*/ 687572 w 7467663"/>
              <a:gd name="connsiteY184" fmla="*/ 3925629 h 6858000"/>
              <a:gd name="connsiteX185" fmla="*/ 1138365 w 7467663"/>
              <a:gd name="connsiteY185" fmla="*/ 3774515 h 6858000"/>
              <a:gd name="connsiteX186" fmla="*/ 1505579 w 7467663"/>
              <a:gd name="connsiteY186" fmla="*/ 3655526 h 6858000"/>
              <a:gd name="connsiteX187" fmla="*/ 1313114 w 7467663"/>
              <a:gd name="connsiteY187" fmla="*/ 3655216 h 6858000"/>
              <a:gd name="connsiteX188" fmla="*/ 3655073 w 7467663"/>
              <a:gd name="connsiteY188" fmla="*/ 3650884 h 6858000"/>
              <a:gd name="connsiteX189" fmla="*/ 3989938 w 7467663"/>
              <a:gd name="connsiteY189" fmla="*/ 3991685 h 6858000"/>
              <a:gd name="connsiteX190" fmla="*/ 4393907 w 7467663"/>
              <a:gd name="connsiteY190" fmla="*/ 4261258 h 6858000"/>
              <a:gd name="connsiteX191" fmla="*/ 4648051 w 7467663"/>
              <a:gd name="connsiteY191" fmla="*/ 4374051 h 6858000"/>
              <a:gd name="connsiteX192" fmla="*/ 4383389 w 7467663"/>
              <a:gd name="connsiteY192" fmla="*/ 4184369 h 6858000"/>
              <a:gd name="connsiteX193" fmla="*/ 4165508 w 7467663"/>
              <a:gd name="connsiteY193" fmla="*/ 4035196 h 6858000"/>
              <a:gd name="connsiteX194" fmla="*/ 4068162 w 7467663"/>
              <a:gd name="connsiteY194" fmla="*/ 3953394 h 6858000"/>
              <a:gd name="connsiteX195" fmla="*/ 3981416 w 7467663"/>
              <a:gd name="connsiteY195" fmla="*/ 3880482 h 6858000"/>
              <a:gd name="connsiteX196" fmla="*/ 3800147 w 7467663"/>
              <a:gd name="connsiteY196" fmla="*/ 3749872 h 6858000"/>
              <a:gd name="connsiteX197" fmla="*/ 3655073 w 7467663"/>
              <a:gd name="connsiteY197" fmla="*/ 3650884 h 6858000"/>
              <a:gd name="connsiteX198" fmla="*/ 3670252 w 7467663"/>
              <a:gd name="connsiteY198" fmla="*/ 3622798 h 6858000"/>
              <a:gd name="connsiteX199" fmla="*/ 3817258 w 7467663"/>
              <a:gd name="connsiteY199" fmla="*/ 3723577 h 6858000"/>
              <a:gd name="connsiteX200" fmla="*/ 4000461 w 7467663"/>
              <a:gd name="connsiteY200" fmla="*/ 3855966 h 6858000"/>
              <a:gd name="connsiteX201" fmla="*/ 4088180 w 7467663"/>
              <a:gd name="connsiteY201" fmla="*/ 3929774 h 6858000"/>
              <a:gd name="connsiteX202" fmla="*/ 4184555 w 7467663"/>
              <a:gd name="connsiteY202" fmla="*/ 4010683 h 6858000"/>
              <a:gd name="connsiteX203" fmla="*/ 4399563 w 7467663"/>
              <a:gd name="connsiteY203" fmla="*/ 4158106 h 6858000"/>
              <a:gd name="connsiteX204" fmla="*/ 4684469 w 7467663"/>
              <a:gd name="connsiteY204" fmla="*/ 4364680 h 6858000"/>
              <a:gd name="connsiteX205" fmla="*/ 4690271 w 7467663"/>
              <a:gd name="connsiteY205" fmla="*/ 4370034 h 6858000"/>
              <a:gd name="connsiteX206" fmla="*/ 4136093 w 7467663"/>
              <a:gd name="connsiteY206" fmla="*/ 3858466 h 6858000"/>
              <a:gd name="connsiteX207" fmla="*/ 3670252 w 7467663"/>
              <a:gd name="connsiteY207" fmla="*/ 3622798 h 6858000"/>
              <a:gd name="connsiteX208" fmla="*/ 4440129 w 7467663"/>
              <a:gd name="connsiteY208" fmla="*/ 3448571 h 6858000"/>
              <a:gd name="connsiteX209" fmla="*/ 4856525 w 7467663"/>
              <a:gd name="connsiteY209" fmla="*/ 3915351 h 6858000"/>
              <a:gd name="connsiteX210" fmla="*/ 5059055 w 7467663"/>
              <a:gd name="connsiteY210" fmla="*/ 4108918 h 6858000"/>
              <a:gd name="connsiteX211" fmla="*/ 5290070 w 7467663"/>
              <a:gd name="connsiteY211" fmla="*/ 4263619 h 6858000"/>
              <a:gd name="connsiteX212" fmla="*/ 4834991 w 7467663"/>
              <a:gd name="connsiteY212" fmla="*/ 3830985 h 6858000"/>
              <a:gd name="connsiteX213" fmla="*/ 4440129 w 7467663"/>
              <a:gd name="connsiteY213" fmla="*/ 3448571 h 6858000"/>
              <a:gd name="connsiteX214" fmla="*/ 4441737 w 7467663"/>
              <a:gd name="connsiteY214" fmla="*/ 3399734 h 6858000"/>
              <a:gd name="connsiteX215" fmla="*/ 4431236 w 7467663"/>
              <a:gd name="connsiteY215" fmla="*/ 3400954 h 6858000"/>
              <a:gd name="connsiteX216" fmla="*/ 4557150 w 7467663"/>
              <a:gd name="connsiteY216" fmla="*/ 3510023 h 6858000"/>
              <a:gd name="connsiteX217" fmla="*/ 4856936 w 7467663"/>
              <a:gd name="connsiteY217" fmla="*/ 3809146 h 6858000"/>
              <a:gd name="connsiteX218" fmla="*/ 5111996 w 7467663"/>
              <a:gd name="connsiteY218" fmla="*/ 4065759 h 6858000"/>
              <a:gd name="connsiteX219" fmla="*/ 5388878 w 7467663"/>
              <a:gd name="connsiteY219" fmla="*/ 4300185 h 6858000"/>
              <a:gd name="connsiteX220" fmla="*/ 5425556 w 7467663"/>
              <a:gd name="connsiteY220" fmla="*/ 4308967 h 6858000"/>
              <a:gd name="connsiteX221" fmla="*/ 4943646 w 7467663"/>
              <a:gd name="connsiteY221" fmla="*/ 3822916 h 6858000"/>
              <a:gd name="connsiteX222" fmla="*/ 4594837 w 7467663"/>
              <a:gd name="connsiteY222" fmla="*/ 3532274 h 6858000"/>
              <a:gd name="connsiteX223" fmla="*/ 4441737 w 7467663"/>
              <a:gd name="connsiteY223" fmla="*/ 3399734 h 6858000"/>
              <a:gd name="connsiteX224" fmla="*/ 5425834 w 7467663"/>
              <a:gd name="connsiteY224" fmla="*/ 3162785 h 6858000"/>
              <a:gd name="connsiteX225" fmla="*/ 5401644 w 7467663"/>
              <a:gd name="connsiteY225" fmla="*/ 3617847 h 6858000"/>
              <a:gd name="connsiteX226" fmla="*/ 5467256 w 7467663"/>
              <a:gd name="connsiteY226" fmla="*/ 4175494 h 6858000"/>
              <a:gd name="connsiteX227" fmla="*/ 5448069 w 7467663"/>
              <a:gd name="connsiteY227" fmla="*/ 3567554 h 6858000"/>
              <a:gd name="connsiteX228" fmla="*/ 5425834 w 7467663"/>
              <a:gd name="connsiteY228" fmla="*/ 3162785 h 6858000"/>
              <a:gd name="connsiteX229" fmla="*/ 1318687 w 7467663"/>
              <a:gd name="connsiteY229" fmla="*/ 3113840 h 6858000"/>
              <a:gd name="connsiteX230" fmla="*/ 1066793 w 7467663"/>
              <a:gd name="connsiteY230" fmla="*/ 3212171 h 6858000"/>
              <a:gd name="connsiteX231" fmla="*/ 993319 w 7467663"/>
              <a:gd name="connsiteY231" fmla="*/ 3247648 h 6858000"/>
              <a:gd name="connsiteX232" fmla="*/ 853081 w 7467663"/>
              <a:gd name="connsiteY232" fmla="*/ 3312410 h 6858000"/>
              <a:gd name="connsiteX233" fmla="*/ 805957 w 7467663"/>
              <a:gd name="connsiteY233" fmla="*/ 3330443 h 6858000"/>
              <a:gd name="connsiteX234" fmla="*/ 1318687 w 7467663"/>
              <a:gd name="connsiteY234" fmla="*/ 3113840 h 6858000"/>
              <a:gd name="connsiteX235" fmla="*/ 5453702 w 7467663"/>
              <a:gd name="connsiteY235" fmla="*/ 3090882 h 6858000"/>
              <a:gd name="connsiteX236" fmla="*/ 5480135 w 7467663"/>
              <a:gd name="connsiteY236" fmla="*/ 3565802 h 6858000"/>
              <a:gd name="connsiteX237" fmla="*/ 5499023 w 7467663"/>
              <a:gd name="connsiteY237" fmla="*/ 4166310 h 6858000"/>
              <a:gd name="connsiteX238" fmla="*/ 5547022 w 7467663"/>
              <a:gd name="connsiteY238" fmla="*/ 3607838 h 6858000"/>
              <a:gd name="connsiteX239" fmla="*/ 5515964 w 7467663"/>
              <a:gd name="connsiteY239" fmla="*/ 3378541 h 6858000"/>
              <a:gd name="connsiteX240" fmla="*/ 5453702 w 7467663"/>
              <a:gd name="connsiteY240" fmla="*/ 3090882 h 6858000"/>
              <a:gd name="connsiteX241" fmla="*/ 1238695 w 7467663"/>
              <a:gd name="connsiteY241" fmla="*/ 3076820 h 6858000"/>
              <a:gd name="connsiteX242" fmla="*/ 716371 w 7467663"/>
              <a:gd name="connsiteY242" fmla="*/ 3293249 h 6858000"/>
              <a:gd name="connsiteX243" fmla="*/ 579522 w 7467663"/>
              <a:gd name="connsiteY243" fmla="*/ 3371759 h 6858000"/>
              <a:gd name="connsiteX244" fmla="*/ 600288 w 7467663"/>
              <a:gd name="connsiteY244" fmla="*/ 3365555 h 6858000"/>
              <a:gd name="connsiteX245" fmla="*/ 840692 w 7467663"/>
              <a:gd name="connsiteY245" fmla="*/ 3284921 h 6858000"/>
              <a:gd name="connsiteX246" fmla="*/ 979248 w 7467663"/>
              <a:gd name="connsiteY246" fmla="*/ 3221003 h 6858000"/>
              <a:gd name="connsiteX247" fmla="*/ 1053282 w 7467663"/>
              <a:gd name="connsiteY247" fmla="*/ 3185247 h 6858000"/>
              <a:gd name="connsiteX248" fmla="*/ 1320603 w 7467663"/>
              <a:gd name="connsiteY248" fmla="*/ 3081281 h 6858000"/>
              <a:gd name="connsiteX249" fmla="*/ 1238695 w 7467663"/>
              <a:gd name="connsiteY249" fmla="*/ 3076820 h 6858000"/>
              <a:gd name="connsiteX250" fmla="*/ 5425627 w 7467663"/>
              <a:gd name="connsiteY250" fmla="*/ 2954192 h 6858000"/>
              <a:gd name="connsiteX251" fmla="*/ 5470770 w 7467663"/>
              <a:gd name="connsiteY251" fmla="*/ 3005435 h 6858000"/>
              <a:gd name="connsiteX252" fmla="*/ 5519779 w 7467663"/>
              <a:gd name="connsiteY252" fmla="*/ 4359223 h 6858000"/>
              <a:gd name="connsiteX253" fmla="*/ 5520293 w 7467663"/>
              <a:gd name="connsiteY253" fmla="*/ 4360602 h 6858000"/>
              <a:gd name="connsiteX254" fmla="*/ 5767221 w 7467663"/>
              <a:gd name="connsiteY254" fmla="*/ 4665564 h 6858000"/>
              <a:gd name="connsiteX255" fmla="*/ 6937169 w 7467663"/>
              <a:gd name="connsiteY255" fmla="*/ 4815941 h 6858000"/>
              <a:gd name="connsiteX256" fmla="*/ 6953922 w 7467663"/>
              <a:gd name="connsiteY256" fmla="*/ 4890068 h 6858000"/>
              <a:gd name="connsiteX257" fmla="*/ 6071359 w 7467663"/>
              <a:gd name="connsiteY257" fmla="*/ 4770770 h 6858000"/>
              <a:gd name="connsiteX258" fmla="*/ 6038839 w 7467663"/>
              <a:gd name="connsiteY258" fmla="*/ 4764474 h 6858000"/>
              <a:gd name="connsiteX259" fmla="*/ 6038706 w 7467663"/>
              <a:gd name="connsiteY259" fmla="*/ 4763847 h 6858000"/>
              <a:gd name="connsiteX260" fmla="*/ 6037784 w 7467663"/>
              <a:gd name="connsiteY260" fmla="*/ 4764270 h 6858000"/>
              <a:gd name="connsiteX261" fmla="*/ 6038839 w 7467663"/>
              <a:gd name="connsiteY261" fmla="*/ 4764474 h 6858000"/>
              <a:gd name="connsiteX262" fmla="*/ 6040338 w 7467663"/>
              <a:gd name="connsiteY262" fmla="*/ 4771418 h 6858000"/>
              <a:gd name="connsiteX263" fmla="*/ 6024488 w 7467663"/>
              <a:gd name="connsiteY263" fmla="*/ 4809903 h 6858000"/>
              <a:gd name="connsiteX264" fmla="*/ 5599771 w 7467663"/>
              <a:gd name="connsiteY264" fmla="*/ 5509652 h 6858000"/>
              <a:gd name="connsiteX265" fmla="*/ 5548843 w 7467663"/>
              <a:gd name="connsiteY265" fmla="*/ 5563845 h 6858000"/>
              <a:gd name="connsiteX266" fmla="*/ 5940952 w 7467663"/>
              <a:gd name="connsiteY266" fmla="*/ 6250028 h 6858000"/>
              <a:gd name="connsiteX267" fmla="*/ 6043441 w 7467663"/>
              <a:gd name="connsiteY267" fmla="*/ 6665847 h 6858000"/>
              <a:gd name="connsiteX268" fmla="*/ 6093432 w 7467663"/>
              <a:gd name="connsiteY268" fmla="*/ 6858000 h 6858000"/>
              <a:gd name="connsiteX269" fmla="*/ 6034344 w 7467663"/>
              <a:gd name="connsiteY269" fmla="*/ 6858000 h 6858000"/>
              <a:gd name="connsiteX270" fmla="*/ 6026679 w 7467663"/>
              <a:gd name="connsiteY270" fmla="*/ 6836959 h 6858000"/>
              <a:gd name="connsiteX271" fmla="*/ 5800441 w 7467663"/>
              <a:gd name="connsiteY271" fmla="*/ 6335286 h 6858000"/>
              <a:gd name="connsiteX272" fmla="*/ 5526562 w 7467663"/>
              <a:gd name="connsiteY272" fmla="*/ 5705388 h 6858000"/>
              <a:gd name="connsiteX273" fmla="*/ 5519640 w 7467663"/>
              <a:gd name="connsiteY273" fmla="*/ 5683774 h 6858000"/>
              <a:gd name="connsiteX274" fmla="*/ 5844559 w 7467663"/>
              <a:gd name="connsiteY274" fmla="*/ 6553349 h 6858000"/>
              <a:gd name="connsiteX275" fmla="*/ 5975994 w 7467663"/>
              <a:gd name="connsiteY275" fmla="*/ 6858000 h 6858000"/>
              <a:gd name="connsiteX276" fmla="*/ 5898547 w 7467663"/>
              <a:gd name="connsiteY276" fmla="*/ 6858000 h 6858000"/>
              <a:gd name="connsiteX277" fmla="*/ 5682041 w 7467663"/>
              <a:gd name="connsiteY277" fmla="*/ 6355860 h 6858000"/>
              <a:gd name="connsiteX278" fmla="*/ 5461758 w 7467663"/>
              <a:gd name="connsiteY278" fmla="*/ 5820220 h 6858000"/>
              <a:gd name="connsiteX279" fmla="*/ 5237282 w 7467663"/>
              <a:gd name="connsiteY279" fmla="*/ 6579086 h 6858000"/>
              <a:gd name="connsiteX280" fmla="*/ 5115009 w 7467663"/>
              <a:gd name="connsiteY280" fmla="*/ 6858000 h 6858000"/>
              <a:gd name="connsiteX281" fmla="*/ 5028074 w 7467663"/>
              <a:gd name="connsiteY281" fmla="*/ 6858000 h 6858000"/>
              <a:gd name="connsiteX282" fmla="*/ 5079508 w 7467663"/>
              <a:gd name="connsiteY282" fmla="*/ 6749074 h 6858000"/>
              <a:gd name="connsiteX283" fmla="*/ 5371846 w 7467663"/>
              <a:gd name="connsiteY283" fmla="*/ 5924413 h 6858000"/>
              <a:gd name="connsiteX284" fmla="*/ 5270512 w 7467663"/>
              <a:gd name="connsiteY284" fmla="*/ 6138975 h 6858000"/>
              <a:gd name="connsiteX285" fmla="*/ 5062409 w 7467663"/>
              <a:gd name="connsiteY285" fmla="*/ 6653544 h 6858000"/>
              <a:gd name="connsiteX286" fmla="*/ 5036628 w 7467663"/>
              <a:gd name="connsiteY286" fmla="*/ 6754247 h 6858000"/>
              <a:gd name="connsiteX287" fmla="*/ 5009112 w 7467663"/>
              <a:gd name="connsiteY287" fmla="*/ 6858000 h 6858000"/>
              <a:gd name="connsiteX288" fmla="*/ 4976679 w 7467663"/>
              <a:gd name="connsiteY288" fmla="*/ 6858000 h 6858000"/>
              <a:gd name="connsiteX289" fmla="*/ 5006537 w 7467663"/>
              <a:gd name="connsiteY289" fmla="*/ 6747068 h 6858000"/>
              <a:gd name="connsiteX290" fmla="*/ 5032723 w 7467663"/>
              <a:gd name="connsiteY290" fmla="*/ 6644957 h 6858000"/>
              <a:gd name="connsiteX291" fmla="*/ 5242949 w 7467663"/>
              <a:gd name="connsiteY291" fmla="*/ 6125175 h 6858000"/>
              <a:gd name="connsiteX292" fmla="*/ 5286321 w 7467663"/>
              <a:gd name="connsiteY292" fmla="*/ 6033555 h 6858000"/>
              <a:gd name="connsiteX293" fmla="*/ 5008210 w 7467663"/>
              <a:gd name="connsiteY293" fmla="*/ 6649194 h 6858000"/>
              <a:gd name="connsiteX294" fmla="*/ 4986321 w 7467663"/>
              <a:gd name="connsiteY294" fmla="*/ 6765687 h 6858000"/>
              <a:gd name="connsiteX295" fmla="*/ 4973474 w 7467663"/>
              <a:gd name="connsiteY295" fmla="*/ 6858000 h 6858000"/>
              <a:gd name="connsiteX296" fmla="*/ 4907178 w 7467663"/>
              <a:gd name="connsiteY296" fmla="*/ 6858000 h 6858000"/>
              <a:gd name="connsiteX297" fmla="*/ 4910810 w 7467663"/>
              <a:gd name="connsiteY297" fmla="*/ 6829660 h 6858000"/>
              <a:gd name="connsiteX298" fmla="*/ 4987461 w 7467663"/>
              <a:gd name="connsiteY298" fmla="*/ 6432994 h 6858000"/>
              <a:gd name="connsiteX299" fmla="*/ 5179262 w 7467663"/>
              <a:gd name="connsiteY299" fmla="*/ 6035044 h 6858000"/>
              <a:gd name="connsiteX300" fmla="*/ 4689678 w 7467663"/>
              <a:gd name="connsiteY300" fmla="*/ 6440241 h 6858000"/>
              <a:gd name="connsiteX301" fmla="*/ 4477543 w 7467663"/>
              <a:gd name="connsiteY301" fmla="*/ 6674836 h 6858000"/>
              <a:gd name="connsiteX302" fmla="*/ 4329957 w 7467663"/>
              <a:gd name="connsiteY302" fmla="*/ 6858000 h 6858000"/>
              <a:gd name="connsiteX303" fmla="*/ 4218595 w 7467663"/>
              <a:gd name="connsiteY303" fmla="*/ 6858000 h 6858000"/>
              <a:gd name="connsiteX304" fmla="*/ 4368888 w 7467663"/>
              <a:gd name="connsiteY304" fmla="*/ 6668412 h 6858000"/>
              <a:gd name="connsiteX305" fmla="*/ 4563091 w 7467663"/>
              <a:gd name="connsiteY305" fmla="*/ 6442508 h 6858000"/>
              <a:gd name="connsiteX306" fmla="*/ 5387324 w 7467663"/>
              <a:gd name="connsiteY306" fmla="*/ 5705830 h 6858000"/>
              <a:gd name="connsiteX307" fmla="*/ 5073620 w 7467663"/>
              <a:gd name="connsiteY307" fmla="*/ 5955437 h 6858000"/>
              <a:gd name="connsiteX308" fmla="*/ 4689789 w 7467663"/>
              <a:gd name="connsiteY308" fmla="*/ 6268382 h 6858000"/>
              <a:gd name="connsiteX309" fmla="*/ 4418722 w 7467663"/>
              <a:gd name="connsiteY309" fmla="*/ 6570886 h 6858000"/>
              <a:gd name="connsiteX310" fmla="*/ 4214944 w 7467663"/>
              <a:gd name="connsiteY310" fmla="*/ 6858000 h 6858000"/>
              <a:gd name="connsiteX311" fmla="*/ 4177898 w 7467663"/>
              <a:gd name="connsiteY311" fmla="*/ 6858000 h 6858000"/>
              <a:gd name="connsiteX312" fmla="*/ 4391597 w 7467663"/>
              <a:gd name="connsiteY312" fmla="*/ 6556370 h 6858000"/>
              <a:gd name="connsiteX313" fmla="*/ 4668889 w 7467663"/>
              <a:gd name="connsiteY313" fmla="*/ 6246399 h 6858000"/>
              <a:gd name="connsiteX314" fmla="*/ 5055427 w 7467663"/>
              <a:gd name="connsiteY314" fmla="*/ 5931476 h 6858000"/>
              <a:gd name="connsiteX315" fmla="*/ 5371814 w 7467663"/>
              <a:gd name="connsiteY315" fmla="*/ 5678975 h 6858000"/>
              <a:gd name="connsiteX316" fmla="*/ 4987918 w 7467663"/>
              <a:gd name="connsiteY316" fmla="*/ 5838701 h 6858000"/>
              <a:gd name="connsiteX317" fmla="*/ 4317146 w 7467663"/>
              <a:gd name="connsiteY317" fmla="*/ 6587716 h 6858000"/>
              <a:gd name="connsiteX318" fmla="*/ 4171627 w 7467663"/>
              <a:gd name="connsiteY318" fmla="*/ 6858000 h 6858000"/>
              <a:gd name="connsiteX319" fmla="*/ 4081585 w 7467663"/>
              <a:gd name="connsiteY319" fmla="*/ 6858000 h 6858000"/>
              <a:gd name="connsiteX320" fmla="*/ 4238603 w 7467663"/>
              <a:gd name="connsiteY320" fmla="*/ 6559341 h 6858000"/>
              <a:gd name="connsiteX321" fmla="*/ 4778333 w 7467663"/>
              <a:gd name="connsiteY321" fmla="*/ 5873626 h 6858000"/>
              <a:gd name="connsiteX322" fmla="*/ 5414185 w 7467663"/>
              <a:gd name="connsiteY322" fmla="*/ 5573882 h 6858000"/>
              <a:gd name="connsiteX323" fmla="*/ 5959648 w 7467663"/>
              <a:gd name="connsiteY323" fmla="*/ 4760797 h 6858000"/>
              <a:gd name="connsiteX324" fmla="*/ 5355019 w 7467663"/>
              <a:gd name="connsiteY324" fmla="*/ 4734672 h 6858000"/>
              <a:gd name="connsiteX325" fmla="*/ 5083565 w 7467663"/>
              <a:gd name="connsiteY325" fmla="*/ 5179121 h 6858000"/>
              <a:gd name="connsiteX326" fmla="*/ 4713577 w 7467663"/>
              <a:gd name="connsiteY326" fmla="*/ 5616803 h 6858000"/>
              <a:gd name="connsiteX327" fmla="*/ 3989559 w 7467663"/>
              <a:gd name="connsiteY327" fmla="*/ 6145945 h 6858000"/>
              <a:gd name="connsiteX328" fmla="*/ 3939824 w 7467663"/>
              <a:gd name="connsiteY328" fmla="*/ 6066900 h 6858000"/>
              <a:gd name="connsiteX329" fmla="*/ 4584537 w 7467663"/>
              <a:gd name="connsiteY329" fmla="*/ 5324826 h 6858000"/>
              <a:gd name="connsiteX330" fmla="*/ 5037105 w 7467663"/>
              <a:gd name="connsiteY330" fmla="*/ 5088765 h 6858000"/>
              <a:gd name="connsiteX331" fmla="*/ 5039930 w 7467663"/>
              <a:gd name="connsiteY331" fmla="*/ 5089585 h 6858000"/>
              <a:gd name="connsiteX332" fmla="*/ 5263764 w 7467663"/>
              <a:gd name="connsiteY332" fmla="*/ 4735525 h 6858000"/>
              <a:gd name="connsiteX333" fmla="*/ 4086300 w 7467663"/>
              <a:gd name="connsiteY333" fmla="*/ 4884599 h 6858000"/>
              <a:gd name="connsiteX334" fmla="*/ 4085485 w 7467663"/>
              <a:gd name="connsiteY334" fmla="*/ 4899070 h 6858000"/>
              <a:gd name="connsiteX335" fmla="*/ 3871915 w 7467663"/>
              <a:gd name="connsiteY335" fmla="*/ 5253645 h 6858000"/>
              <a:gd name="connsiteX336" fmla="*/ 3799374 w 7467663"/>
              <a:gd name="connsiteY336" fmla="*/ 5466127 h 6858000"/>
              <a:gd name="connsiteX337" fmla="*/ 3498850 w 7467663"/>
              <a:gd name="connsiteY337" fmla="*/ 6661888 h 6858000"/>
              <a:gd name="connsiteX338" fmla="*/ 3399216 w 7467663"/>
              <a:gd name="connsiteY338" fmla="*/ 6858000 h 6858000"/>
              <a:gd name="connsiteX339" fmla="*/ 3303688 w 7467663"/>
              <a:gd name="connsiteY339" fmla="*/ 6858000 h 6858000"/>
              <a:gd name="connsiteX340" fmla="*/ 3391774 w 7467663"/>
              <a:gd name="connsiteY340" fmla="*/ 6697181 h 6858000"/>
              <a:gd name="connsiteX341" fmla="*/ 3735540 w 7467663"/>
              <a:gd name="connsiteY341" fmla="*/ 5546923 h 6858000"/>
              <a:gd name="connsiteX342" fmla="*/ 3729438 w 7467663"/>
              <a:gd name="connsiteY342" fmla="*/ 5569058 h 6858000"/>
              <a:gd name="connsiteX343" fmla="*/ 3707782 w 7467663"/>
              <a:gd name="connsiteY343" fmla="*/ 5644908 h 6858000"/>
              <a:gd name="connsiteX344" fmla="*/ 3583827 w 7467663"/>
              <a:gd name="connsiteY344" fmla="*/ 6039215 h 6858000"/>
              <a:gd name="connsiteX345" fmla="*/ 3547861 w 7467663"/>
              <a:gd name="connsiteY345" fmla="*/ 6129609 h 6858000"/>
              <a:gd name="connsiteX346" fmla="*/ 3490905 w 7467663"/>
              <a:gd name="connsiteY346" fmla="*/ 6277660 h 6858000"/>
              <a:gd name="connsiteX347" fmla="*/ 3455859 w 7467663"/>
              <a:gd name="connsiteY347" fmla="*/ 6391301 h 6858000"/>
              <a:gd name="connsiteX348" fmla="*/ 3429112 w 7467663"/>
              <a:gd name="connsiteY348" fmla="*/ 6479469 h 6858000"/>
              <a:gd name="connsiteX349" fmla="*/ 3304862 w 7467663"/>
              <a:gd name="connsiteY349" fmla="*/ 6796476 h 6858000"/>
              <a:gd name="connsiteX350" fmla="*/ 3276071 w 7467663"/>
              <a:gd name="connsiteY350" fmla="*/ 6858000 h 6858000"/>
              <a:gd name="connsiteX351" fmla="*/ 3240805 w 7467663"/>
              <a:gd name="connsiteY351" fmla="*/ 6858000 h 6858000"/>
              <a:gd name="connsiteX352" fmla="*/ 3275917 w 7467663"/>
              <a:gd name="connsiteY352" fmla="*/ 6783192 h 6858000"/>
              <a:gd name="connsiteX353" fmla="*/ 3399358 w 7467663"/>
              <a:gd name="connsiteY353" fmla="*/ 6469011 h 6858000"/>
              <a:gd name="connsiteX354" fmla="*/ 3425650 w 7467663"/>
              <a:gd name="connsiteY354" fmla="*/ 6381333 h 6858000"/>
              <a:gd name="connsiteX355" fmla="*/ 3460661 w 7467663"/>
              <a:gd name="connsiteY355" fmla="*/ 6266763 h 6858000"/>
              <a:gd name="connsiteX356" fmla="*/ 3518021 w 7467663"/>
              <a:gd name="connsiteY356" fmla="*/ 6117298 h 6858000"/>
              <a:gd name="connsiteX357" fmla="*/ 3554035 w 7467663"/>
              <a:gd name="connsiteY357" fmla="*/ 6027832 h 6858000"/>
              <a:gd name="connsiteX358" fmla="*/ 3677174 w 7467663"/>
              <a:gd name="connsiteY358" fmla="*/ 5636351 h 6858000"/>
              <a:gd name="connsiteX359" fmla="*/ 3698819 w 7467663"/>
              <a:gd name="connsiteY359" fmla="*/ 5560503 h 6858000"/>
              <a:gd name="connsiteX360" fmla="*/ 3702094 w 7467663"/>
              <a:gd name="connsiteY360" fmla="*/ 5549194 h 6858000"/>
              <a:gd name="connsiteX361" fmla="*/ 3398355 w 7467663"/>
              <a:gd name="connsiteY361" fmla="*/ 6094603 h 6858000"/>
              <a:gd name="connsiteX362" fmla="*/ 3193941 w 7467663"/>
              <a:gd name="connsiteY362" fmla="*/ 6798775 h 6858000"/>
              <a:gd name="connsiteX363" fmla="*/ 3184140 w 7467663"/>
              <a:gd name="connsiteY363" fmla="*/ 6858000 h 6858000"/>
              <a:gd name="connsiteX364" fmla="*/ 3099978 w 7467663"/>
              <a:gd name="connsiteY364" fmla="*/ 6858000 h 6858000"/>
              <a:gd name="connsiteX365" fmla="*/ 3101556 w 7467663"/>
              <a:gd name="connsiteY365" fmla="*/ 6843337 h 6858000"/>
              <a:gd name="connsiteX366" fmla="*/ 3370162 w 7467663"/>
              <a:gd name="connsiteY366" fmla="*/ 5785550 h 6858000"/>
              <a:gd name="connsiteX367" fmla="*/ 3746477 w 7467663"/>
              <a:gd name="connsiteY367" fmla="*/ 5377889 h 6858000"/>
              <a:gd name="connsiteX368" fmla="*/ 3863399 w 7467663"/>
              <a:gd name="connsiteY368" fmla="*/ 5087257 h 6858000"/>
              <a:gd name="connsiteX369" fmla="*/ 3968712 w 7467663"/>
              <a:gd name="connsiteY369" fmla="*/ 4913989 h 6858000"/>
              <a:gd name="connsiteX370" fmla="*/ 2792390 w 7467663"/>
              <a:gd name="connsiteY370" fmla="*/ 5382974 h 6858000"/>
              <a:gd name="connsiteX371" fmla="*/ 2714982 w 7467663"/>
              <a:gd name="connsiteY371" fmla="*/ 5427051 h 6858000"/>
              <a:gd name="connsiteX372" fmla="*/ 2813361 w 7467663"/>
              <a:gd name="connsiteY372" fmla="*/ 6023912 h 6858000"/>
              <a:gd name="connsiteX373" fmla="*/ 2688430 w 7467663"/>
              <a:gd name="connsiteY373" fmla="*/ 6801564 h 6858000"/>
              <a:gd name="connsiteX374" fmla="*/ 2629626 w 7467663"/>
              <a:gd name="connsiteY374" fmla="*/ 6763394 h 6858000"/>
              <a:gd name="connsiteX375" fmla="*/ 2565328 w 7467663"/>
              <a:gd name="connsiteY375" fmla="*/ 5516399 h 6858000"/>
              <a:gd name="connsiteX376" fmla="*/ 1922999 w 7467663"/>
              <a:gd name="connsiteY376" fmla="*/ 5980343 h 6858000"/>
              <a:gd name="connsiteX377" fmla="*/ 1950261 w 7467663"/>
              <a:gd name="connsiteY377" fmla="*/ 6405858 h 6858000"/>
              <a:gd name="connsiteX378" fmla="*/ 2365554 w 7467663"/>
              <a:gd name="connsiteY378" fmla="*/ 6759107 h 6858000"/>
              <a:gd name="connsiteX379" fmla="*/ 2424142 w 7467663"/>
              <a:gd name="connsiteY379" fmla="*/ 6858000 h 6858000"/>
              <a:gd name="connsiteX380" fmla="*/ 2395994 w 7467663"/>
              <a:gd name="connsiteY380" fmla="*/ 6858000 h 6858000"/>
              <a:gd name="connsiteX381" fmla="*/ 2392863 w 7467663"/>
              <a:gd name="connsiteY381" fmla="*/ 6852964 h 6858000"/>
              <a:gd name="connsiteX382" fmla="*/ 2017589 w 7467663"/>
              <a:gd name="connsiteY382" fmla="*/ 6493982 h 6858000"/>
              <a:gd name="connsiteX383" fmla="*/ 2147336 w 7467663"/>
              <a:gd name="connsiteY383" fmla="*/ 6594052 h 6858000"/>
              <a:gd name="connsiteX384" fmla="*/ 2207047 w 7467663"/>
              <a:gd name="connsiteY384" fmla="*/ 6654540 h 6858000"/>
              <a:gd name="connsiteX385" fmla="*/ 2299106 w 7467663"/>
              <a:gd name="connsiteY385" fmla="*/ 6778931 h 6858000"/>
              <a:gd name="connsiteX386" fmla="*/ 2314430 w 7467663"/>
              <a:gd name="connsiteY386" fmla="*/ 6801144 h 6858000"/>
              <a:gd name="connsiteX387" fmla="*/ 2352406 w 7467663"/>
              <a:gd name="connsiteY387" fmla="*/ 6858000 h 6858000"/>
              <a:gd name="connsiteX388" fmla="*/ 2314492 w 7467663"/>
              <a:gd name="connsiteY388" fmla="*/ 6858000 h 6858000"/>
              <a:gd name="connsiteX389" fmla="*/ 2288095 w 7467663"/>
              <a:gd name="connsiteY389" fmla="*/ 6818030 h 6858000"/>
              <a:gd name="connsiteX390" fmla="*/ 2272768 w 7467663"/>
              <a:gd name="connsiteY390" fmla="*/ 6795822 h 6858000"/>
              <a:gd name="connsiteX391" fmla="*/ 2182715 w 7467663"/>
              <a:gd name="connsiteY391" fmla="*/ 6675071 h 6858000"/>
              <a:gd name="connsiteX392" fmla="*/ 2032061 w 7467663"/>
              <a:gd name="connsiteY392" fmla="*/ 6541380 h 6858000"/>
              <a:gd name="connsiteX393" fmla="*/ 2257220 w 7467663"/>
              <a:gd name="connsiteY393" fmla="*/ 6826257 h 6858000"/>
              <a:gd name="connsiteX394" fmla="*/ 2281324 w 7467663"/>
              <a:gd name="connsiteY394" fmla="*/ 6858000 h 6858000"/>
              <a:gd name="connsiteX395" fmla="*/ 2242860 w 7467663"/>
              <a:gd name="connsiteY395" fmla="*/ 6858000 h 6858000"/>
              <a:gd name="connsiteX396" fmla="*/ 2232818 w 7467663"/>
              <a:gd name="connsiteY396" fmla="*/ 6844926 h 6858000"/>
              <a:gd name="connsiteX397" fmla="*/ 1990172 w 7467663"/>
              <a:gd name="connsiteY397" fmla="*/ 6542121 h 6858000"/>
              <a:gd name="connsiteX398" fmla="*/ 2124090 w 7467663"/>
              <a:gd name="connsiteY398" fmla="*/ 6761017 h 6858000"/>
              <a:gd name="connsiteX399" fmla="*/ 2200380 w 7467663"/>
              <a:gd name="connsiteY399" fmla="*/ 6858000 h 6858000"/>
              <a:gd name="connsiteX400" fmla="*/ 2147507 w 7467663"/>
              <a:gd name="connsiteY400" fmla="*/ 6858000 h 6858000"/>
              <a:gd name="connsiteX401" fmla="*/ 2070668 w 7467663"/>
              <a:gd name="connsiteY401" fmla="*/ 6761520 h 6858000"/>
              <a:gd name="connsiteX402" fmla="*/ 1975142 w 7467663"/>
              <a:gd name="connsiteY402" fmla="*/ 6585570 h 6858000"/>
              <a:gd name="connsiteX403" fmla="*/ 2050035 w 7467663"/>
              <a:gd name="connsiteY403" fmla="*/ 6813345 h 6858000"/>
              <a:gd name="connsiteX404" fmla="*/ 2063025 w 7467663"/>
              <a:gd name="connsiteY404" fmla="*/ 6858000 h 6858000"/>
              <a:gd name="connsiteX405" fmla="*/ 2021675 w 7467663"/>
              <a:gd name="connsiteY405" fmla="*/ 6858000 h 6858000"/>
              <a:gd name="connsiteX406" fmla="*/ 2019308 w 7467663"/>
              <a:gd name="connsiteY406" fmla="*/ 6847118 h 6858000"/>
              <a:gd name="connsiteX407" fmla="*/ 1938835 w 7467663"/>
              <a:gd name="connsiteY407" fmla="*/ 6551160 h 6858000"/>
              <a:gd name="connsiteX408" fmla="*/ 1953230 w 7467663"/>
              <a:gd name="connsiteY408" fmla="*/ 6759699 h 6858000"/>
              <a:gd name="connsiteX409" fmla="*/ 1956763 w 7467663"/>
              <a:gd name="connsiteY409" fmla="*/ 6778191 h 6858000"/>
              <a:gd name="connsiteX410" fmla="*/ 1967925 w 7467663"/>
              <a:gd name="connsiteY410" fmla="*/ 6858000 h 6858000"/>
              <a:gd name="connsiteX411" fmla="*/ 1936622 w 7467663"/>
              <a:gd name="connsiteY411" fmla="*/ 6858000 h 6858000"/>
              <a:gd name="connsiteX412" fmla="*/ 1926261 w 7467663"/>
              <a:gd name="connsiteY412" fmla="*/ 6784064 h 6858000"/>
              <a:gd name="connsiteX413" fmla="*/ 1922724 w 7467663"/>
              <a:gd name="connsiteY413" fmla="*/ 6765577 h 6858000"/>
              <a:gd name="connsiteX414" fmla="*/ 1904650 w 7467663"/>
              <a:gd name="connsiteY414" fmla="*/ 6639616 h 6858000"/>
              <a:gd name="connsiteX415" fmla="*/ 1885273 w 7467663"/>
              <a:gd name="connsiteY415" fmla="*/ 6858000 h 6858000"/>
              <a:gd name="connsiteX416" fmla="*/ 1854363 w 7467663"/>
              <a:gd name="connsiteY416" fmla="*/ 6858000 h 6858000"/>
              <a:gd name="connsiteX417" fmla="*/ 1880391 w 7467663"/>
              <a:gd name="connsiteY417" fmla="*/ 6603796 h 6858000"/>
              <a:gd name="connsiteX418" fmla="*/ 1818273 w 7467663"/>
              <a:gd name="connsiteY418" fmla="*/ 6715729 h 6858000"/>
              <a:gd name="connsiteX419" fmla="*/ 1794691 w 7467663"/>
              <a:gd name="connsiteY419" fmla="*/ 6843239 h 6858000"/>
              <a:gd name="connsiteX420" fmla="*/ 1794914 w 7467663"/>
              <a:gd name="connsiteY420" fmla="*/ 6858000 h 6858000"/>
              <a:gd name="connsiteX421" fmla="*/ 1746128 w 7467663"/>
              <a:gd name="connsiteY421" fmla="*/ 6858000 h 6858000"/>
              <a:gd name="connsiteX422" fmla="*/ 1753934 w 7467663"/>
              <a:gd name="connsiteY422" fmla="*/ 6724796 h 6858000"/>
              <a:gd name="connsiteX423" fmla="*/ 1792053 w 7467663"/>
              <a:gd name="connsiteY423" fmla="*/ 6572396 h 6858000"/>
              <a:gd name="connsiteX424" fmla="*/ 1862248 w 7467663"/>
              <a:gd name="connsiteY424" fmla="*/ 6266397 h 6858000"/>
              <a:gd name="connsiteX425" fmla="*/ 1862250 w 7467663"/>
              <a:gd name="connsiteY425" fmla="*/ 6033531 h 6858000"/>
              <a:gd name="connsiteX426" fmla="*/ 1211999 w 7467663"/>
              <a:gd name="connsiteY426" fmla="*/ 6683610 h 6858000"/>
              <a:gd name="connsiteX427" fmla="*/ 1213266 w 7467663"/>
              <a:gd name="connsiteY427" fmla="*/ 6691947 h 6858000"/>
              <a:gd name="connsiteX428" fmla="*/ 1203370 w 7467663"/>
              <a:gd name="connsiteY428" fmla="*/ 6850676 h 6858000"/>
              <a:gd name="connsiteX429" fmla="*/ 1203671 w 7467663"/>
              <a:gd name="connsiteY429" fmla="*/ 6858000 h 6858000"/>
              <a:gd name="connsiteX430" fmla="*/ 1143180 w 7467663"/>
              <a:gd name="connsiteY430" fmla="*/ 6858000 h 6858000"/>
              <a:gd name="connsiteX431" fmla="*/ 1142176 w 7467663"/>
              <a:gd name="connsiteY431" fmla="*/ 6766045 h 6858000"/>
              <a:gd name="connsiteX432" fmla="*/ 1067484 w 7467663"/>
              <a:gd name="connsiteY432" fmla="*/ 6858000 h 6858000"/>
              <a:gd name="connsiteX433" fmla="*/ 953928 w 7467663"/>
              <a:gd name="connsiteY433" fmla="*/ 6858000 h 6858000"/>
              <a:gd name="connsiteX434" fmla="*/ 959715 w 7467663"/>
              <a:gd name="connsiteY434" fmla="*/ 6850185 h 6858000"/>
              <a:gd name="connsiteX435" fmla="*/ 1483788 w 7467663"/>
              <a:gd name="connsiteY435" fmla="*/ 6259174 h 6858000"/>
              <a:gd name="connsiteX436" fmla="*/ 1100671 w 7467663"/>
              <a:gd name="connsiteY436" fmla="*/ 6252137 h 6858000"/>
              <a:gd name="connsiteX437" fmla="*/ 1090144 w 7467663"/>
              <a:gd name="connsiteY437" fmla="*/ 6256748 h 6858000"/>
              <a:gd name="connsiteX438" fmla="*/ 1095872 w 7467663"/>
              <a:gd name="connsiteY438" fmla="*/ 6271892 h 6858000"/>
              <a:gd name="connsiteX439" fmla="*/ 262785 w 7467663"/>
              <a:gd name="connsiteY439" fmla="*/ 6845450 h 6858000"/>
              <a:gd name="connsiteX440" fmla="*/ 209968 w 7467663"/>
              <a:gd name="connsiteY440" fmla="*/ 6770713 h 6858000"/>
              <a:gd name="connsiteX441" fmla="*/ 873460 w 7467663"/>
              <a:gd name="connsiteY441" fmla="*/ 6253768 h 6858000"/>
              <a:gd name="connsiteX442" fmla="*/ 192686 w 7467663"/>
              <a:gd name="connsiteY442" fmla="*/ 5849257 h 6858000"/>
              <a:gd name="connsiteX443" fmla="*/ 4696 w 7467663"/>
              <a:gd name="connsiteY443" fmla="*/ 5697668 h 6858000"/>
              <a:gd name="connsiteX444" fmla="*/ 0 w 7467663"/>
              <a:gd name="connsiteY444" fmla="*/ 5689984 h 6858000"/>
              <a:gd name="connsiteX445" fmla="*/ 0 w 7467663"/>
              <a:gd name="connsiteY445" fmla="*/ 5513472 h 6858000"/>
              <a:gd name="connsiteX446" fmla="*/ 174101 w 7467663"/>
              <a:gd name="connsiteY446" fmla="*/ 5620277 h 6858000"/>
              <a:gd name="connsiteX447" fmla="*/ 891800 w 7467663"/>
              <a:gd name="connsiteY447" fmla="*/ 6036935 h 6858000"/>
              <a:gd name="connsiteX448" fmla="*/ 1072219 w 7467663"/>
              <a:gd name="connsiteY448" fmla="*/ 6169443 h 6858000"/>
              <a:gd name="connsiteX449" fmla="*/ 1074117 w 7467663"/>
              <a:gd name="connsiteY449" fmla="*/ 6170301 h 6858000"/>
              <a:gd name="connsiteX450" fmla="*/ 1083114 w 7467663"/>
              <a:gd name="connsiteY450" fmla="*/ 6174131 h 6858000"/>
              <a:gd name="connsiteX451" fmla="*/ 1543010 w 7467663"/>
              <a:gd name="connsiteY451" fmla="*/ 6191140 h 6858000"/>
              <a:gd name="connsiteX452" fmla="*/ 1551080 w 7467663"/>
              <a:gd name="connsiteY452" fmla="*/ 6195006 h 6858000"/>
              <a:gd name="connsiteX453" fmla="*/ 2345443 w 7467663"/>
              <a:gd name="connsiteY453" fmla="*/ 5549882 h 6858000"/>
              <a:gd name="connsiteX454" fmla="*/ 1721499 w 7467663"/>
              <a:gd name="connsiteY454" fmla="*/ 5599969 h 6858000"/>
              <a:gd name="connsiteX455" fmla="*/ 767716 w 7467663"/>
              <a:gd name="connsiteY455" fmla="*/ 5472768 h 6858000"/>
              <a:gd name="connsiteX456" fmla="*/ 722147 w 7467663"/>
              <a:gd name="connsiteY456" fmla="*/ 5393091 h 6858000"/>
              <a:gd name="connsiteX457" fmla="*/ 1485552 w 7467663"/>
              <a:gd name="connsiteY457" fmla="*/ 5313202 h 6858000"/>
              <a:gd name="connsiteX458" fmla="*/ 2143004 w 7467663"/>
              <a:gd name="connsiteY458" fmla="*/ 5402420 h 6858000"/>
              <a:gd name="connsiteX459" fmla="*/ 1933391 w 7467663"/>
              <a:gd name="connsiteY459" fmla="*/ 5156971 h 6858000"/>
              <a:gd name="connsiteX460" fmla="*/ 1827118 w 7467663"/>
              <a:gd name="connsiteY460" fmla="*/ 4968410 h 6858000"/>
              <a:gd name="connsiteX461" fmla="*/ 1837349 w 7467663"/>
              <a:gd name="connsiteY461" fmla="*/ 4956357 h 6858000"/>
              <a:gd name="connsiteX462" fmla="*/ 2162835 w 7467663"/>
              <a:gd name="connsiteY462" fmla="*/ 5187853 h 6858000"/>
              <a:gd name="connsiteX463" fmla="*/ 2257167 w 7467663"/>
              <a:gd name="connsiteY463" fmla="*/ 5462123 h 6858000"/>
              <a:gd name="connsiteX464" fmla="*/ 2261598 w 7467663"/>
              <a:gd name="connsiteY464" fmla="*/ 5467998 h 6858000"/>
              <a:gd name="connsiteX465" fmla="*/ 2437177 w 7467663"/>
              <a:gd name="connsiteY465" fmla="*/ 5479608 h 6858000"/>
              <a:gd name="connsiteX466" fmla="*/ 2445247 w 7467663"/>
              <a:gd name="connsiteY466" fmla="*/ 5483476 h 6858000"/>
              <a:gd name="connsiteX467" fmla="*/ 2743626 w 7467663"/>
              <a:gd name="connsiteY467" fmla="*/ 5304819 h 6858000"/>
              <a:gd name="connsiteX468" fmla="*/ 3048102 w 7467663"/>
              <a:gd name="connsiteY468" fmla="*/ 5150595 h 6858000"/>
              <a:gd name="connsiteX469" fmla="*/ 1799414 w 7467663"/>
              <a:gd name="connsiteY469" fmla="*/ 4694732 h 6858000"/>
              <a:gd name="connsiteX470" fmla="*/ 1771735 w 7467663"/>
              <a:gd name="connsiteY470" fmla="*/ 4619929 h 6858000"/>
              <a:gd name="connsiteX471" fmla="*/ 3104273 w 7467663"/>
              <a:gd name="connsiteY471" fmla="*/ 5076159 h 6858000"/>
              <a:gd name="connsiteX472" fmla="*/ 3113245 w 7467663"/>
              <a:gd name="connsiteY472" fmla="*/ 5090705 h 6858000"/>
              <a:gd name="connsiteX473" fmla="*/ 3126294 w 7467663"/>
              <a:gd name="connsiteY473" fmla="*/ 5114400 h 6858000"/>
              <a:gd name="connsiteX474" fmla="*/ 3937433 w 7467663"/>
              <a:gd name="connsiteY474" fmla="*/ 4830473 h 6858000"/>
              <a:gd name="connsiteX475" fmla="*/ 3590475 w 7467663"/>
              <a:gd name="connsiteY475" fmla="*/ 4597974 h 6858000"/>
              <a:gd name="connsiteX476" fmla="*/ 3100264 w 7467663"/>
              <a:gd name="connsiteY476" fmla="*/ 4579845 h 6858000"/>
              <a:gd name="connsiteX477" fmla="*/ 2183576 w 7467663"/>
              <a:gd name="connsiteY477" fmla="*/ 4227150 h 6858000"/>
              <a:gd name="connsiteX478" fmla="*/ 2151029 w 7467663"/>
              <a:gd name="connsiteY478" fmla="*/ 4146947 h 6858000"/>
              <a:gd name="connsiteX479" fmla="*/ 3563434 w 7467663"/>
              <a:gd name="connsiteY479" fmla="*/ 4469115 h 6858000"/>
              <a:gd name="connsiteX480" fmla="*/ 3177952 w 7467663"/>
              <a:gd name="connsiteY480" fmla="*/ 3657386 h 6858000"/>
              <a:gd name="connsiteX481" fmla="*/ 3189263 w 7467663"/>
              <a:gd name="connsiteY481" fmla="*/ 3625726 h 6858000"/>
              <a:gd name="connsiteX482" fmla="*/ 3560912 w 7467663"/>
              <a:gd name="connsiteY482" fmla="*/ 4079863 h 6858000"/>
              <a:gd name="connsiteX483" fmla="*/ 3626636 w 7467663"/>
              <a:gd name="connsiteY483" fmla="*/ 4512230 h 6858000"/>
              <a:gd name="connsiteX484" fmla="*/ 3653088 w 7467663"/>
              <a:gd name="connsiteY484" fmla="*/ 4521417 h 6858000"/>
              <a:gd name="connsiteX485" fmla="*/ 3988128 w 7467663"/>
              <a:gd name="connsiteY485" fmla="*/ 4817267 h 6858000"/>
              <a:gd name="connsiteX486" fmla="*/ 4830582 w 7467663"/>
              <a:gd name="connsiteY486" fmla="*/ 4676000 h 6858000"/>
              <a:gd name="connsiteX487" fmla="*/ 4830100 w 7467663"/>
              <a:gd name="connsiteY487" fmla="*/ 4675554 h 6858000"/>
              <a:gd name="connsiteX488" fmla="*/ 4036318 w 7467663"/>
              <a:gd name="connsiteY488" fmla="*/ 4147013 h 6858000"/>
              <a:gd name="connsiteX489" fmla="*/ 3432098 w 7467663"/>
              <a:gd name="connsiteY489" fmla="*/ 3537312 h 6858000"/>
              <a:gd name="connsiteX490" fmla="*/ 3446761 w 7467663"/>
              <a:gd name="connsiteY490" fmla="*/ 3461278 h 6858000"/>
              <a:gd name="connsiteX491" fmla="*/ 4419733 w 7467663"/>
              <a:gd name="connsiteY491" fmla="*/ 3963555 h 6858000"/>
              <a:gd name="connsiteX492" fmla="*/ 4781371 w 7467663"/>
              <a:gd name="connsiteY492" fmla="*/ 4458604 h 6858000"/>
              <a:gd name="connsiteX493" fmla="*/ 4780440 w 7467663"/>
              <a:gd name="connsiteY493" fmla="*/ 4470290 h 6858000"/>
              <a:gd name="connsiteX494" fmla="*/ 4898954 w 7467663"/>
              <a:gd name="connsiteY494" fmla="*/ 4662092 h 6858000"/>
              <a:gd name="connsiteX495" fmla="*/ 4900699 w 7467663"/>
              <a:gd name="connsiteY495" fmla="*/ 4670867 h 6858000"/>
              <a:gd name="connsiteX496" fmla="*/ 5714511 w 7467663"/>
              <a:gd name="connsiteY496" fmla="*/ 4663483 h 6858000"/>
              <a:gd name="connsiteX497" fmla="*/ 5464793 w 7467663"/>
              <a:gd name="connsiteY497" fmla="*/ 4393556 h 6858000"/>
              <a:gd name="connsiteX498" fmla="*/ 5461897 w 7467663"/>
              <a:gd name="connsiteY498" fmla="*/ 4390879 h 6858000"/>
              <a:gd name="connsiteX499" fmla="*/ 4294126 w 7467663"/>
              <a:gd name="connsiteY499" fmla="*/ 3303048 h 6858000"/>
              <a:gd name="connsiteX500" fmla="*/ 4305321 w 7467663"/>
              <a:gd name="connsiteY500" fmla="*/ 3256953 h 6858000"/>
              <a:gd name="connsiteX501" fmla="*/ 4949299 w 7467663"/>
              <a:gd name="connsiteY501" fmla="*/ 3766336 h 6858000"/>
              <a:gd name="connsiteX502" fmla="*/ 5291452 w 7467663"/>
              <a:gd name="connsiteY502" fmla="*/ 4076801 h 6858000"/>
              <a:gd name="connsiteX503" fmla="*/ 5434998 w 7467663"/>
              <a:gd name="connsiteY503" fmla="*/ 4254100 h 6858000"/>
              <a:gd name="connsiteX504" fmla="*/ 5351015 w 7467663"/>
              <a:gd name="connsiteY504" fmla="*/ 3760989 h 6858000"/>
              <a:gd name="connsiteX505" fmla="*/ 5413780 w 7467663"/>
              <a:gd name="connsiteY505" fmla="*/ 2966265 h 6858000"/>
              <a:gd name="connsiteX506" fmla="*/ 5425627 w 7467663"/>
              <a:gd name="connsiteY506" fmla="*/ 2954192 h 6858000"/>
              <a:gd name="connsiteX507" fmla="*/ 6604735 w 7467663"/>
              <a:gd name="connsiteY507" fmla="*/ 2041381 h 6858000"/>
              <a:gd name="connsiteX508" fmla="*/ 7204487 w 7467663"/>
              <a:gd name="connsiteY508" fmla="*/ 2742112 h 6858000"/>
              <a:gd name="connsiteX509" fmla="*/ 7131592 w 7467663"/>
              <a:gd name="connsiteY509" fmla="*/ 2672096 h 6858000"/>
              <a:gd name="connsiteX510" fmla="*/ 6996344 w 7467663"/>
              <a:gd name="connsiteY510" fmla="*/ 2518310 h 6858000"/>
              <a:gd name="connsiteX511" fmla="*/ 6735495 w 7467663"/>
              <a:gd name="connsiteY511" fmla="*/ 2196890 h 6858000"/>
              <a:gd name="connsiteX512" fmla="*/ 6721901 w 7467663"/>
              <a:gd name="connsiteY512" fmla="*/ 2179274 h 6858000"/>
              <a:gd name="connsiteX513" fmla="*/ 6604735 w 7467663"/>
              <a:gd name="connsiteY513" fmla="*/ 2041381 h 6858000"/>
              <a:gd name="connsiteX514" fmla="*/ 6591670 w 7467663"/>
              <a:gd name="connsiteY514" fmla="*/ 1988277 h 6858000"/>
              <a:gd name="connsiteX515" fmla="*/ 6747349 w 7467663"/>
              <a:gd name="connsiteY515" fmla="*/ 2160069 h 6858000"/>
              <a:gd name="connsiteX516" fmla="*/ 6760943 w 7467663"/>
              <a:gd name="connsiteY516" fmla="*/ 2177686 h 6858000"/>
              <a:gd name="connsiteX517" fmla="*/ 7021065 w 7467663"/>
              <a:gd name="connsiteY517" fmla="*/ 2498102 h 6858000"/>
              <a:gd name="connsiteX518" fmla="*/ 7155223 w 7467663"/>
              <a:gd name="connsiteY518" fmla="*/ 2650386 h 6858000"/>
              <a:gd name="connsiteX519" fmla="*/ 7203167 w 7467663"/>
              <a:gd name="connsiteY519" fmla="*/ 2697288 h 6858000"/>
              <a:gd name="connsiteX520" fmla="*/ 6937703 w 7467663"/>
              <a:gd name="connsiteY520" fmla="*/ 2321981 h 6858000"/>
              <a:gd name="connsiteX521" fmla="*/ 6591670 w 7467663"/>
              <a:gd name="connsiteY521" fmla="*/ 1988277 h 6858000"/>
              <a:gd name="connsiteX522" fmla="*/ 5798671 w 7467663"/>
              <a:gd name="connsiteY522" fmla="*/ 1981601 h 6858000"/>
              <a:gd name="connsiteX523" fmla="*/ 5754709 w 7467663"/>
              <a:gd name="connsiteY523" fmla="*/ 2071454 h 6858000"/>
              <a:gd name="connsiteX524" fmla="*/ 5763044 w 7467663"/>
              <a:gd name="connsiteY524" fmla="*/ 2842206 h 6858000"/>
              <a:gd name="connsiteX525" fmla="*/ 5764974 w 7467663"/>
              <a:gd name="connsiteY525" fmla="*/ 2799609 h 6858000"/>
              <a:gd name="connsiteX526" fmla="*/ 5767665 w 7467663"/>
              <a:gd name="connsiteY526" fmla="*/ 2666409 h 6858000"/>
              <a:gd name="connsiteX527" fmla="*/ 5763055 w 7467663"/>
              <a:gd name="connsiteY527" fmla="*/ 2579705 h 6858000"/>
              <a:gd name="connsiteX528" fmla="*/ 5758079 w 7467663"/>
              <a:gd name="connsiteY528" fmla="*/ 2492508 h 6858000"/>
              <a:gd name="connsiteX529" fmla="*/ 5779325 w 7467663"/>
              <a:gd name="connsiteY529" fmla="*/ 2197069 h 6858000"/>
              <a:gd name="connsiteX530" fmla="*/ 5798671 w 7467663"/>
              <a:gd name="connsiteY530" fmla="*/ 1981601 h 6858000"/>
              <a:gd name="connsiteX531" fmla="*/ 5829202 w 7467663"/>
              <a:gd name="connsiteY531" fmla="*/ 1971679 h 6858000"/>
              <a:gd name="connsiteX532" fmla="*/ 5809558 w 7467663"/>
              <a:gd name="connsiteY532" fmla="*/ 2198043 h 6858000"/>
              <a:gd name="connsiteX533" fmla="*/ 5788653 w 7467663"/>
              <a:gd name="connsiteY533" fmla="*/ 2489430 h 6858000"/>
              <a:gd name="connsiteX534" fmla="*/ 5793439 w 7467663"/>
              <a:gd name="connsiteY534" fmla="*/ 2575235 h 6858000"/>
              <a:gd name="connsiteX535" fmla="*/ 5796837 w 7467663"/>
              <a:gd name="connsiteY535" fmla="*/ 2637633 h 6858000"/>
              <a:gd name="connsiteX536" fmla="*/ 5818614 w 7467663"/>
              <a:gd name="connsiteY536" fmla="*/ 2473055 h 6858000"/>
              <a:gd name="connsiteX537" fmla="*/ 5829202 w 7467663"/>
              <a:gd name="connsiteY537" fmla="*/ 1971679 h 6858000"/>
              <a:gd name="connsiteX538" fmla="*/ 5911389 w 7467663"/>
              <a:gd name="connsiteY538" fmla="*/ 1898371 h 6858000"/>
              <a:gd name="connsiteX539" fmla="*/ 6237627 w 7467663"/>
              <a:gd name="connsiteY539" fmla="*/ 2231921 h 6858000"/>
              <a:gd name="connsiteX540" fmla="*/ 5911389 w 7467663"/>
              <a:gd name="connsiteY540" fmla="*/ 1898371 h 6858000"/>
              <a:gd name="connsiteX541" fmla="*/ 6944437 w 7467663"/>
              <a:gd name="connsiteY541" fmla="*/ 1575402 h 6858000"/>
              <a:gd name="connsiteX542" fmla="*/ 6304730 w 7467663"/>
              <a:gd name="connsiteY542" fmla="*/ 1766654 h 6858000"/>
              <a:gd name="connsiteX543" fmla="*/ 6944437 w 7467663"/>
              <a:gd name="connsiteY543" fmla="*/ 1575402 h 6858000"/>
              <a:gd name="connsiteX544" fmla="*/ 7019523 w 7467663"/>
              <a:gd name="connsiteY544" fmla="*/ 1519450 h 6858000"/>
              <a:gd name="connsiteX545" fmla="*/ 6298091 w 7467663"/>
              <a:gd name="connsiteY545" fmla="*/ 1737122 h 6858000"/>
              <a:gd name="connsiteX546" fmla="*/ 7019523 w 7467663"/>
              <a:gd name="connsiteY546" fmla="*/ 1519450 h 6858000"/>
              <a:gd name="connsiteX547" fmla="*/ 2399523 w 7467663"/>
              <a:gd name="connsiteY547" fmla="*/ 1428234 h 6858000"/>
              <a:gd name="connsiteX548" fmla="*/ 2224982 w 7467663"/>
              <a:gd name="connsiteY548" fmla="*/ 1826201 h 6858000"/>
              <a:gd name="connsiteX549" fmla="*/ 2096099 w 7467663"/>
              <a:gd name="connsiteY549" fmla="*/ 2345900 h 6858000"/>
              <a:gd name="connsiteX550" fmla="*/ 2283317 w 7467663"/>
              <a:gd name="connsiteY550" fmla="*/ 1796925 h 6858000"/>
              <a:gd name="connsiteX551" fmla="*/ 2399523 w 7467663"/>
              <a:gd name="connsiteY551" fmla="*/ 1428234 h 6858000"/>
              <a:gd name="connsiteX552" fmla="*/ 2448558 w 7467663"/>
              <a:gd name="connsiteY552" fmla="*/ 1373435 h 6858000"/>
              <a:gd name="connsiteX553" fmla="*/ 2312521 w 7467663"/>
              <a:gd name="connsiteY553" fmla="*/ 1806140 h 6858000"/>
              <a:gd name="connsiteX554" fmla="*/ 2127533 w 7467663"/>
              <a:gd name="connsiteY554" fmla="*/ 2348380 h 6858000"/>
              <a:gd name="connsiteX555" fmla="*/ 2358080 w 7467663"/>
              <a:gd name="connsiteY555" fmla="*/ 1866134 h 6858000"/>
              <a:gd name="connsiteX556" fmla="*/ 2407436 w 7467663"/>
              <a:gd name="connsiteY556" fmla="*/ 1651070 h 6858000"/>
              <a:gd name="connsiteX557" fmla="*/ 2448558 w 7467663"/>
              <a:gd name="connsiteY557" fmla="*/ 1373435 h 6858000"/>
              <a:gd name="connsiteX558" fmla="*/ 278707 w 7467663"/>
              <a:gd name="connsiteY558" fmla="*/ 1352270 h 6858000"/>
              <a:gd name="connsiteX559" fmla="*/ 321570 w 7467663"/>
              <a:gd name="connsiteY559" fmla="*/ 1861610 h 6858000"/>
              <a:gd name="connsiteX560" fmla="*/ 294281 w 7467663"/>
              <a:gd name="connsiteY560" fmla="*/ 1440658 h 6858000"/>
              <a:gd name="connsiteX561" fmla="*/ 278707 w 7467663"/>
              <a:gd name="connsiteY561" fmla="*/ 1352270 h 6858000"/>
              <a:gd name="connsiteX562" fmla="*/ 1423821 w 7467663"/>
              <a:gd name="connsiteY562" fmla="*/ 1351958 h 6858000"/>
              <a:gd name="connsiteX563" fmla="*/ 1638521 w 7467663"/>
              <a:gd name="connsiteY563" fmla="*/ 1908470 h 6858000"/>
              <a:gd name="connsiteX564" fmla="*/ 1754199 w 7467663"/>
              <a:gd name="connsiteY564" fmla="*/ 2149284 h 6858000"/>
              <a:gd name="connsiteX565" fmla="*/ 1908359 w 7467663"/>
              <a:gd name="connsiteY565" fmla="*/ 2364988 h 6858000"/>
              <a:gd name="connsiteX566" fmla="*/ 1647661 w 7467663"/>
              <a:gd name="connsiteY566" fmla="*/ 1825945 h 6858000"/>
              <a:gd name="connsiteX567" fmla="*/ 1423821 w 7467663"/>
              <a:gd name="connsiteY567" fmla="*/ 1351958 h 6858000"/>
              <a:gd name="connsiteX568" fmla="*/ 1431890 w 7467663"/>
              <a:gd name="connsiteY568" fmla="*/ 1306475 h 6858000"/>
              <a:gd name="connsiteX569" fmla="*/ 1507597 w 7467663"/>
              <a:gd name="connsiteY569" fmla="*/ 1446132 h 6858000"/>
              <a:gd name="connsiteX570" fmla="*/ 1674586 w 7467663"/>
              <a:gd name="connsiteY570" fmla="*/ 1813832 h 6858000"/>
              <a:gd name="connsiteX571" fmla="*/ 1815950 w 7467663"/>
              <a:gd name="connsiteY571" fmla="*/ 2128564 h 6858000"/>
              <a:gd name="connsiteX572" fmla="*/ 1984242 w 7467663"/>
              <a:gd name="connsiteY572" fmla="*/ 2430829 h 6858000"/>
              <a:gd name="connsiteX573" fmla="*/ 2014023 w 7467663"/>
              <a:gd name="connsiteY573" fmla="*/ 2450995 h 6858000"/>
              <a:gd name="connsiteX574" fmla="*/ 1747337 w 7467663"/>
              <a:gd name="connsiteY574" fmla="*/ 1855264 h 6858000"/>
              <a:gd name="connsiteX575" fmla="*/ 1533749 w 7467663"/>
              <a:gd name="connsiteY575" fmla="*/ 1478656 h 6858000"/>
              <a:gd name="connsiteX576" fmla="*/ 1431890 w 7467663"/>
              <a:gd name="connsiteY576" fmla="*/ 1306475 h 6858000"/>
              <a:gd name="connsiteX577" fmla="*/ 5052692 w 7467663"/>
              <a:gd name="connsiteY577" fmla="*/ 1292994 h 6858000"/>
              <a:gd name="connsiteX578" fmla="*/ 5200661 w 7467663"/>
              <a:gd name="connsiteY578" fmla="*/ 1635186 h 6858000"/>
              <a:gd name="connsiteX579" fmla="*/ 5297138 w 7467663"/>
              <a:gd name="connsiteY579" fmla="*/ 1906351 h 6858000"/>
              <a:gd name="connsiteX580" fmla="*/ 5052692 w 7467663"/>
              <a:gd name="connsiteY580" fmla="*/ 1292994 h 6858000"/>
              <a:gd name="connsiteX581" fmla="*/ 5009948 w 7467663"/>
              <a:gd name="connsiteY581" fmla="*/ 1273619 h 6858000"/>
              <a:gd name="connsiteX582" fmla="*/ 5121777 w 7467663"/>
              <a:gd name="connsiteY582" fmla="*/ 1654213 h 6858000"/>
              <a:gd name="connsiteX583" fmla="*/ 5293545 w 7467663"/>
              <a:gd name="connsiteY583" fmla="*/ 2072247 h 6858000"/>
              <a:gd name="connsiteX584" fmla="*/ 5294042 w 7467663"/>
              <a:gd name="connsiteY584" fmla="*/ 2065019 h 6858000"/>
              <a:gd name="connsiteX585" fmla="*/ 5171936 w 7467663"/>
              <a:gd name="connsiteY585" fmla="*/ 1647613 h 6858000"/>
              <a:gd name="connsiteX586" fmla="*/ 5009948 w 7467663"/>
              <a:gd name="connsiteY586" fmla="*/ 1273619 h 6858000"/>
              <a:gd name="connsiteX587" fmla="*/ 655236 w 7467663"/>
              <a:gd name="connsiteY587" fmla="*/ 1268632 h 6858000"/>
              <a:gd name="connsiteX588" fmla="*/ 839521 w 7467663"/>
              <a:gd name="connsiteY588" fmla="*/ 1685315 h 6858000"/>
              <a:gd name="connsiteX589" fmla="*/ 1109416 w 7467663"/>
              <a:gd name="connsiteY589" fmla="*/ 2061663 h 6858000"/>
              <a:gd name="connsiteX590" fmla="*/ 1298300 w 7467663"/>
              <a:gd name="connsiteY590" fmla="*/ 2247742 h 6858000"/>
              <a:gd name="connsiteX591" fmla="*/ 1125871 w 7467663"/>
              <a:gd name="connsiteY591" fmla="*/ 1989513 h 6858000"/>
              <a:gd name="connsiteX592" fmla="*/ 981574 w 7467663"/>
              <a:gd name="connsiteY592" fmla="*/ 1783157 h 6858000"/>
              <a:gd name="connsiteX593" fmla="*/ 922198 w 7467663"/>
              <a:gd name="connsiteY593" fmla="*/ 1677437 h 6858000"/>
              <a:gd name="connsiteX594" fmla="*/ 869293 w 7467663"/>
              <a:gd name="connsiteY594" fmla="*/ 1583214 h 6858000"/>
              <a:gd name="connsiteX595" fmla="*/ 751431 w 7467663"/>
              <a:gd name="connsiteY595" fmla="*/ 1405731 h 6858000"/>
              <a:gd name="connsiteX596" fmla="*/ 655236 w 7467663"/>
              <a:gd name="connsiteY596" fmla="*/ 1268632 h 6858000"/>
              <a:gd name="connsiteX597" fmla="*/ 6516292 w 7467663"/>
              <a:gd name="connsiteY597" fmla="*/ 1263064 h 6858000"/>
              <a:gd name="connsiteX598" fmla="*/ 5736320 w 7467663"/>
              <a:gd name="connsiteY598" fmla="*/ 1501803 h 6858000"/>
              <a:gd name="connsiteX599" fmla="*/ 6516292 w 7467663"/>
              <a:gd name="connsiteY599" fmla="*/ 1263064 h 6858000"/>
              <a:gd name="connsiteX600" fmla="*/ 291466 w 7467663"/>
              <a:gd name="connsiteY600" fmla="*/ 1250369 h 6858000"/>
              <a:gd name="connsiteX601" fmla="*/ 323180 w 7467663"/>
              <a:gd name="connsiteY601" fmla="*/ 1435283 h 6858000"/>
              <a:gd name="connsiteX602" fmla="*/ 349381 w 7467663"/>
              <a:gd name="connsiteY602" fmla="*/ 1875041 h 6858000"/>
              <a:gd name="connsiteX603" fmla="*/ 374363 w 7467663"/>
              <a:gd name="connsiteY603" fmla="*/ 1506494 h 6858000"/>
              <a:gd name="connsiteX604" fmla="*/ 302168 w 7467663"/>
              <a:gd name="connsiteY604" fmla="*/ 1274495 h 6858000"/>
              <a:gd name="connsiteX605" fmla="*/ 291466 w 7467663"/>
              <a:gd name="connsiteY605" fmla="*/ 1250369 h 6858000"/>
              <a:gd name="connsiteX606" fmla="*/ 678222 w 7467663"/>
              <a:gd name="connsiteY606" fmla="*/ 1248670 h 6858000"/>
              <a:gd name="connsiteX607" fmla="*/ 775536 w 7467663"/>
              <a:gd name="connsiteY607" fmla="*/ 1388015 h 6858000"/>
              <a:gd name="connsiteX608" fmla="*/ 894529 w 7467663"/>
              <a:gd name="connsiteY608" fmla="*/ 1567739 h 6858000"/>
              <a:gd name="connsiteX609" fmla="*/ 948000 w 7467663"/>
              <a:gd name="connsiteY609" fmla="*/ 1663088 h 6858000"/>
              <a:gd name="connsiteX610" fmla="*/ 1006812 w 7467663"/>
              <a:gd name="connsiteY610" fmla="*/ 1767683 h 6858000"/>
              <a:gd name="connsiteX611" fmla="*/ 1149133 w 7467663"/>
              <a:gd name="connsiteY611" fmla="*/ 1971513 h 6858000"/>
              <a:gd name="connsiteX612" fmla="*/ 1333952 w 7467663"/>
              <a:gd name="connsiteY612" fmla="*/ 2251620 h 6858000"/>
              <a:gd name="connsiteX613" fmla="*/ 1337329 w 7467663"/>
              <a:gd name="connsiteY613" fmla="*/ 2258350 h 6858000"/>
              <a:gd name="connsiteX614" fmla="*/ 1014726 w 7467663"/>
              <a:gd name="connsiteY614" fmla="*/ 1615556 h 6858000"/>
              <a:gd name="connsiteX615" fmla="*/ 678222 w 7467663"/>
              <a:gd name="connsiteY615" fmla="*/ 1248670 h 6858000"/>
              <a:gd name="connsiteX616" fmla="*/ 6691602 w 7467663"/>
              <a:gd name="connsiteY616" fmla="*/ 1140573 h 6858000"/>
              <a:gd name="connsiteX617" fmla="*/ 6571100 w 7467663"/>
              <a:gd name="connsiteY617" fmla="*/ 1183662 h 6858000"/>
              <a:gd name="connsiteX618" fmla="*/ 6241687 w 7467663"/>
              <a:gd name="connsiteY618" fmla="*/ 1257600 h 6858000"/>
              <a:gd name="connsiteX619" fmla="*/ 5693009 w 7467663"/>
              <a:gd name="connsiteY619" fmla="*/ 1478256 h 6858000"/>
              <a:gd name="connsiteX620" fmla="*/ 6548420 w 7467663"/>
              <a:gd name="connsiteY620" fmla="*/ 1214599 h 6858000"/>
              <a:gd name="connsiteX621" fmla="*/ 6605473 w 7467663"/>
              <a:gd name="connsiteY621" fmla="*/ 1184686 h 6858000"/>
              <a:gd name="connsiteX622" fmla="*/ 6691602 w 7467663"/>
              <a:gd name="connsiteY622" fmla="*/ 1140573 h 6858000"/>
              <a:gd name="connsiteX623" fmla="*/ 4002475 w 7467663"/>
              <a:gd name="connsiteY623" fmla="*/ 1037802 h 6858000"/>
              <a:gd name="connsiteX624" fmla="*/ 4000324 w 7467663"/>
              <a:gd name="connsiteY624" fmla="*/ 1039362 h 6858000"/>
              <a:gd name="connsiteX625" fmla="*/ 4002862 w 7467663"/>
              <a:gd name="connsiteY625" fmla="*/ 1042866 h 6858000"/>
              <a:gd name="connsiteX626" fmla="*/ 4002475 w 7467663"/>
              <a:gd name="connsiteY626" fmla="*/ 1037802 h 6858000"/>
              <a:gd name="connsiteX627" fmla="*/ 506322 w 7467663"/>
              <a:gd name="connsiteY627" fmla="*/ 1020997 h 6858000"/>
              <a:gd name="connsiteX628" fmla="*/ 533068 w 7467663"/>
              <a:gd name="connsiteY628" fmla="*/ 1029409 h 6858000"/>
              <a:gd name="connsiteX629" fmla="*/ 1232525 w 7467663"/>
              <a:gd name="connsiteY629" fmla="*/ 1804675 h 6858000"/>
              <a:gd name="connsiteX630" fmla="*/ 1388858 w 7467663"/>
              <a:gd name="connsiteY630" fmla="*/ 2368011 h 6858000"/>
              <a:gd name="connsiteX631" fmla="*/ 1384098 w 7467663"/>
              <a:gd name="connsiteY631" fmla="*/ 2378125 h 6858000"/>
              <a:gd name="connsiteX632" fmla="*/ 1425393 w 7467663"/>
              <a:gd name="connsiteY632" fmla="*/ 2589124 h 6858000"/>
              <a:gd name="connsiteX633" fmla="*/ 1424001 w 7467663"/>
              <a:gd name="connsiteY633" fmla="*/ 2597541 h 6858000"/>
              <a:gd name="connsiteX634" fmla="*/ 2152729 w 7467663"/>
              <a:gd name="connsiteY634" fmla="*/ 2864487 h 6858000"/>
              <a:gd name="connsiteX635" fmla="*/ 2020609 w 7467663"/>
              <a:gd name="connsiteY635" fmla="*/ 2539671 h 6858000"/>
              <a:gd name="connsiteX636" fmla="*/ 2018920 w 7467663"/>
              <a:gd name="connsiteY636" fmla="*/ 2536309 h 6858000"/>
              <a:gd name="connsiteX637" fmla="*/ 1342441 w 7467663"/>
              <a:gd name="connsiteY637" fmla="*/ 1173017 h 6858000"/>
              <a:gd name="connsiteX638" fmla="*/ 1367925 w 7467663"/>
              <a:gd name="connsiteY638" fmla="*/ 1135648 h 6858000"/>
              <a:gd name="connsiteX639" fmla="*/ 1771401 w 7467663"/>
              <a:gd name="connsiteY639" fmla="*/ 1806673 h 6858000"/>
              <a:gd name="connsiteX640" fmla="*/ 1972385 w 7467663"/>
              <a:gd name="connsiteY640" fmla="*/ 2198735 h 6858000"/>
              <a:gd name="connsiteX641" fmla="*/ 2040892 w 7467663"/>
              <a:gd name="connsiteY641" fmla="*/ 2405205 h 6858000"/>
              <a:gd name="connsiteX642" fmla="*/ 2131689 w 7467663"/>
              <a:gd name="connsiteY642" fmla="*/ 1936926 h 6858000"/>
              <a:gd name="connsiteX643" fmla="*/ 2454820 w 7467663"/>
              <a:gd name="connsiteY643" fmla="*/ 1248808 h 6858000"/>
              <a:gd name="connsiteX644" fmla="*/ 2492512 w 7467663"/>
              <a:gd name="connsiteY644" fmla="*/ 1302920 h 6858000"/>
              <a:gd name="connsiteX645" fmla="*/ 2081216 w 7467663"/>
              <a:gd name="connsiteY645" fmla="*/ 2527513 h 6858000"/>
              <a:gd name="connsiteX646" fmla="*/ 2081211 w 7467663"/>
              <a:gd name="connsiteY646" fmla="*/ 2528916 h 6858000"/>
              <a:gd name="connsiteX647" fmla="*/ 2199067 w 7467663"/>
              <a:gd name="connsiteY647" fmla="*/ 2884061 h 6858000"/>
              <a:gd name="connsiteX648" fmla="*/ 3192586 w 7467663"/>
              <a:gd name="connsiteY648" fmla="*/ 3411496 h 6858000"/>
              <a:gd name="connsiteX649" fmla="*/ 3182620 w 7467663"/>
              <a:gd name="connsiteY649" fmla="*/ 3483279 h 6858000"/>
              <a:gd name="connsiteX650" fmla="*/ 2435119 w 7467663"/>
              <a:gd name="connsiteY650" fmla="*/ 3080173 h 6858000"/>
              <a:gd name="connsiteX651" fmla="*/ 2410152 w 7467663"/>
              <a:gd name="connsiteY651" fmla="*/ 3063751 h 6858000"/>
              <a:gd name="connsiteX652" fmla="*/ 2408099 w 7467663"/>
              <a:gd name="connsiteY652" fmla="*/ 3064403 h 6858000"/>
              <a:gd name="connsiteX653" fmla="*/ 2407218 w 7467663"/>
              <a:gd name="connsiteY653" fmla="*/ 3070324 h 6858000"/>
              <a:gd name="connsiteX654" fmla="*/ 2380138 w 7467663"/>
              <a:gd name="connsiteY654" fmla="*/ 3099341 h 6858000"/>
              <a:gd name="connsiteX655" fmla="*/ 1765923 w 7467663"/>
              <a:gd name="connsiteY655" fmla="*/ 3581043 h 6858000"/>
              <a:gd name="connsiteX656" fmla="*/ 1702258 w 7467663"/>
              <a:gd name="connsiteY656" fmla="*/ 3612286 h 6858000"/>
              <a:gd name="connsiteX657" fmla="*/ 1538370 w 7467663"/>
              <a:gd name="connsiteY657" fmla="*/ 3811804 h 6858000"/>
              <a:gd name="connsiteX658" fmla="*/ 542867 w 7467663"/>
              <a:gd name="connsiteY658" fmla="*/ 4944092 h 6858000"/>
              <a:gd name="connsiteX659" fmla="*/ 515800 w 7467663"/>
              <a:gd name="connsiteY659" fmla="*/ 4862180 h 6858000"/>
              <a:gd name="connsiteX660" fmla="*/ 909145 w 7467663"/>
              <a:gd name="connsiteY660" fmla="*/ 4199225 h 6858000"/>
              <a:gd name="connsiteX661" fmla="*/ 1214067 w 7467663"/>
              <a:gd name="connsiteY661" fmla="*/ 3908561 h 6858000"/>
              <a:gd name="connsiteX662" fmla="*/ 640967 w 7467663"/>
              <a:gd name="connsiteY662" fmla="*/ 4105601 h 6858000"/>
              <a:gd name="connsiteX663" fmla="*/ 112563 w 7467663"/>
              <a:gd name="connsiteY663" fmla="*/ 4396952 h 6858000"/>
              <a:gd name="connsiteX664" fmla="*/ 0 w 7467663"/>
              <a:gd name="connsiteY664" fmla="*/ 4466006 h 6858000"/>
              <a:gd name="connsiteX665" fmla="*/ 0 w 7467663"/>
              <a:gd name="connsiteY665" fmla="*/ 4233763 h 6858000"/>
              <a:gd name="connsiteX666" fmla="*/ 36881 w 7467663"/>
              <a:gd name="connsiteY666" fmla="*/ 4200118 h 6858000"/>
              <a:gd name="connsiteX667" fmla="*/ 910534 w 7467663"/>
              <a:gd name="connsiteY667" fmla="*/ 3629753 h 6858000"/>
              <a:gd name="connsiteX668" fmla="*/ 1578717 w 7467663"/>
              <a:gd name="connsiteY668" fmla="*/ 3575982 h 6858000"/>
              <a:gd name="connsiteX669" fmla="*/ 2338780 w 7467663"/>
              <a:gd name="connsiteY669" fmla="*/ 3033725 h 6858000"/>
              <a:gd name="connsiteX670" fmla="*/ 1807991 w 7467663"/>
              <a:gd name="connsiteY670" fmla="*/ 2807184 h 6858000"/>
              <a:gd name="connsiteX671" fmla="*/ 1416358 w 7467663"/>
              <a:gd name="connsiteY671" fmla="*/ 3112571 h 6858000"/>
              <a:gd name="connsiteX672" fmla="*/ 939066 w 7467663"/>
              <a:gd name="connsiteY672" fmla="*/ 3378798 h 6858000"/>
              <a:gd name="connsiteX673" fmla="*/ 115099 w 7467663"/>
              <a:gd name="connsiteY673" fmla="*/ 3607650 h 6858000"/>
              <a:gd name="connsiteX674" fmla="*/ 97284 w 7467663"/>
              <a:gd name="connsiteY674" fmla="*/ 3520393 h 6858000"/>
              <a:gd name="connsiteX675" fmla="*/ 922050 w 7467663"/>
              <a:gd name="connsiteY675" fmla="*/ 3074867 h 6858000"/>
              <a:gd name="connsiteX676" fmla="*/ 1405265 w 7467663"/>
              <a:gd name="connsiteY676" fmla="*/ 3016319 h 6858000"/>
              <a:gd name="connsiteX677" fmla="*/ 1407512 w 7467663"/>
              <a:gd name="connsiteY677" fmla="*/ 3018001 h 6858000"/>
              <a:gd name="connsiteX678" fmla="*/ 1726266 w 7467663"/>
              <a:gd name="connsiteY678" fmla="*/ 2777274 h 6858000"/>
              <a:gd name="connsiteX679" fmla="*/ 625390 w 7467663"/>
              <a:gd name="connsiteY679" fmla="*/ 2514541 h 6858000"/>
              <a:gd name="connsiteX680" fmla="*/ 619799 w 7467663"/>
              <a:gd name="connsiteY680" fmla="*/ 2527180 h 6858000"/>
              <a:gd name="connsiteX681" fmla="*/ 310030 w 7467663"/>
              <a:gd name="connsiteY681" fmla="*/ 2771818 h 6858000"/>
              <a:gd name="connsiteX682" fmla="*/ 173877 w 7467663"/>
              <a:gd name="connsiteY682" fmla="*/ 2937056 h 6858000"/>
              <a:gd name="connsiteX683" fmla="*/ 77889 w 7467663"/>
              <a:gd name="connsiteY683" fmla="*/ 3138440 h 6858000"/>
              <a:gd name="connsiteX684" fmla="*/ 0 w 7467663"/>
              <a:gd name="connsiteY684" fmla="*/ 3271395 h 6858000"/>
              <a:gd name="connsiteX685" fmla="*/ 0 w 7467663"/>
              <a:gd name="connsiteY685" fmla="*/ 3153002 h 6858000"/>
              <a:gd name="connsiteX686" fmla="*/ 2386 w 7467663"/>
              <a:gd name="connsiteY686" fmla="*/ 3149203 h 6858000"/>
              <a:gd name="connsiteX687" fmla="*/ 89753 w 7467663"/>
              <a:gd name="connsiteY687" fmla="*/ 2987702 h 6858000"/>
              <a:gd name="connsiteX688" fmla="*/ 76869 w 7467663"/>
              <a:gd name="connsiteY688" fmla="*/ 3005404 h 6858000"/>
              <a:gd name="connsiteX689" fmla="*/ 32049 w 7467663"/>
              <a:gd name="connsiteY689" fmla="*/ 3065814 h 6858000"/>
              <a:gd name="connsiteX690" fmla="*/ 0 w 7467663"/>
              <a:gd name="connsiteY690" fmla="*/ 3108744 h 6858000"/>
              <a:gd name="connsiteX691" fmla="*/ 0 w 7467663"/>
              <a:gd name="connsiteY691" fmla="*/ 3058059 h 6858000"/>
              <a:gd name="connsiteX692" fmla="*/ 7610 w 7467663"/>
              <a:gd name="connsiteY692" fmla="*/ 3047889 h 6858000"/>
              <a:gd name="connsiteX693" fmla="*/ 52419 w 7467663"/>
              <a:gd name="connsiteY693" fmla="*/ 2987479 h 6858000"/>
              <a:gd name="connsiteX694" fmla="*/ 59142 w 7467663"/>
              <a:gd name="connsiteY694" fmla="*/ 2978488 h 6858000"/>
              <a:gd name="connsiteX695" fmla="*/ 0 w 7467663"/>
              <a:gd name="connsiteY695" fmla="*/ 3015334 h 6858000"/>
              <a:gd name="connsiteX696" fmla="*/ 0 w 7467663"/>
              <a:gd name="connsiteY696" fmla="*/ 2914286 h 6858000"/>
              <a:gd name="connsiteX697" fmla="*/ 36383 w 7467663"/>
              <a:gd name="connsiteY697" fmla="*/ 2901128 h 6858000"/>
              <a:gd name="connsiteX698" fmla="*/ 156329 w 7467663"/>
              <a:gd name="connsiteY698" fmla="*/ 2840533 h 6858000"/>
              <a:gd name="connsiteX699" fmla="*/ 358355 w 7467663"/>
              <a:gd name="connsiteY699" fmla="*/ 2620471 h 6858000"/>
              <a:gd name="connsiteX700" fmla="*/ 510577 w 7467663"/>
              <a:gd name="connsiteY700" fmla="*/ 2501244 h 6858000"/>
              <a:gd name="connsiteX701" fmla="*/ 211967 w 7467663"/>
              <a:gd name="connsiteY701" fmla="*/ 2479171 h 6858000"/>
              <a:gd name="connsiteX702" fmla="*/ 0 w 7467663"/>
              <a:gd name="connsiteY702" fmla="*/ 2476398 h 6858000"/>
              <a:gd name="connsiteX703" fmla="*/ 0 w 7467663"/>
              <a:gd name="connsiteY703" fmla="*/ 2389189 h 6858000"/>
              <a:gd name="connsiteX704" fmla="*/ 103062 w 7467663"/>
              <a:gd name="connsiteY704" fmla="*/ 2389518 h 6858000"/>
              <a:gd name="connsiteX705" fmla="*/ 510734 w 7467663"/>
              <a:gd name="connsiteY705" fmla="*/ 2416201 h 6858000"/>
              <a:gd name="connsiteX706" fmla="*/ 279257 w 7467663"/>
              <a:gd name="connsiteY706" fmla="*/ 2092102 h 6858000"/>
              <a:gd name="connsiteX707" fmla="*/ 65265 w 7467663"/>
              <a:gd name="connsiteY707" fmla="*/ 2006049 h 6858000"/>
              <a:gd name="connsiteX708" fmla="*/ 0 w 7467663"/>
              <a:gd name="connsiteY708" fmla="*/ 1982532 h 6858000"/>
              <a:gd name="connsiteX709" fmla="*/ 0 w 7467663"/>
              <a:gd name="connsiteY709" fmla="*/ 1912789 h 6858000"/>
              <a:gd name="connsiteX710" fmla="*/ 97460 w 7467663"/>
              <a:gd name="connsiteY710" fmla="*/ 1953725 h 6858000"/>
              <a:gd name="connsiteX711" fmla="*/ 221272 w 7467663"/>
              <a:gd name="connsiteY711" fmla="*/ 1980766 h 6858000"/>
              <a:gd name="connsiteX712" fmla="*/ 116765 w 7467663"/>
              <a:gd name="connsiteY712" fmla="*/ 1911033 h 6858000"/>
              <a:gd name="connsiteX713" fmla="*/ 16405 w 7467663"/>
              <a:gd name="connsiteY713" fmla="*/ 1803412 h 6858000"/>
              <a:gd name="connsiteX714" fmla="*/ 0 w 7467663"/>
              <a:gd name="connsiteY714" fmla="*/ 1784777 h 6858000"/>
              <a:gd name="connsiteX715" fmla="*/ 0 w 7467663"/>
              <a:gd name="connsiteY715" fmla="*/ 1740082 h 6858000"/>
              <a:gd name="connsiteX716" fmla="*/ 39394 w 7467663"/>
              <a:gd name="connsiteY716" fmla="*/ 1784856 h 6858000"/>
              <a:gd name="connsiteX717" fmla="*/ 135813 w 7467663"/>
              <a:gd name="connsiteY717" fmla="*/ 1888838 h 6858000"/>
              <a:gd name="connsiteX718" fmla="*/ 242575 w 7467663"/>
              <a:gd name="connsiteY718" fmla="*/ 1958841 h 6858000"/>
              <a:gd name="connsiteX719" fmla="*/ 82197 w 7467663"/>
              <a:gd name="connsiteY719" fmla="*/ 1754826 h 6858000"/>
              <a:gd name="connsiteX720" fmla="*/ 0 w 7467663"/>
              <a:gd name="connsiteY720" fmla="*/ 1679650 h 6858000"/>
              <a:gd name="connsiteX721" fmla="*/ 0 w 7467663"/>
              <a:gd name="connsiteY721" fmla="*/ 1602463 h 6858000"/>
              <a:gd name="connsiteX722" fmla="*/ 84689 w 7467663"/>
              <a:gd name="connsiteY722" fmla="*/ 1677442 h 6858000"/>
              <a:gd name="connsiteX723" fmla="*/ 298437 w 7467663"/>
              <a:gd name="connsiteY723" fmla="*/ 1968019 h 6858000"/>
              <a:gd name="connsiteX724" fmla="*/ 227269 w 7467663"/>
              <a:gd name="connsiteY724" fmla="*/ 1114064 h 6858000"/>
              <a:gd name="connsiteX725" fmla="*/ 248003 w 7467663"/>
              <a:gd name="connsiteY725" fmla="*/ 1089613 h 6858000"/>
              <a:gd name="connsiteX726" fmla="*/ 427020 w 7467663"/>
              <a:gd name="connsiteY726" fmla="*/ 1619803 h 6858000"/>
              <a:gd name="connsiteX727" fmla="*/ 340345 w 7467663"/>
              <a:gd name="connsiteY727" fmla="*/ 2027739 h 6858000"/>
              <a:gd name="connsiteX728" fmla="*/ 360865 w 7467663"/>
              <a:gd name="connsiteY728" fmla="*/ 2044827 h 6858000"/>
              <a:gd name="connsiteX729" fmla="*/ 560414 w 7467663"/>
              <a:gd name="connsiteY729" fmla="*/ 2421457 h 6858000"/>
              <a:gd name="connsiteX730" fmla="*/ 1359703 w 7467663"/>
              <a:gd name="connsiteY730" fmla="*/ 2578554 h 6858000"/>
              <a:gd name="connsiteX731" fmla="*/ 1359422 w 7467663"/>
              <a:gd name="connsiteY731" fmla="*/ 2577994 h 6858000"/>
              <a:gd name="connsiteX732" fmla="*/ 828701 w 7467663"/>
              <a:gd name="connsiteY732" fmla="*/ 1839520 h 6858000"/>
              <a:gd name="connsiteX733" fmla="*/ 494427 w 7467663"/>
              <a:gd name="connsiteY733" fmla="*/ 1092333 h 6858000"/>
              <a:gd name="connsiteX734" fmla="*/ 506322 w 7467663"/>
              <a:gd name="connsiteY734" fmla="*/ 1020997 h 6858000"/>
              <a:gd name="connsiteX735" fmla="*/ 4570198 w 7467663"/>
              <a:gd name="connsiteY735" fmla="*/ 978081 h 6858000"/>
              <a:gd name="connsiteX736" fmla="*/ 4523691 w 7467663"/>
              <a:gd name="connsiteY736" fmla="*/ 1127776 h 6858000"/>
              <a:gd name="connsiteX737" fmla="*/ 4509875 w 7467663"/>
              <a:gd name="connsiteY737" fmla="*/ 1167552 h 6858000"/>
              <a:gd name="connsiteX738" fmla="*/ 4478168 w 7467663"/>
              <a:gd name="connsiteY738" fmla="*/ 1260735 h 6858000"/>
              <a:gd name="connsiteX739" fmla="*/ 4409309 w 7467663"/>
              <a:gd name="connsiteY739" fmla="*/ 1666996 h 6858000"/>
              <a:gd name="connsiteX740" fmla="*/ 4370031 w 7467663"/>
              <a:gd name="connsiteY740" fmla="*/ 1955666 h 6858000"/>
              <a:gd name="connsiteX741" fmla="*/ 4570198 w 7467663"/>
              <a:gd name="connsiteY741" fmla="*/ 978081 h 6858000"/>
              <a:gd name="connsiteX742" fmla="*/ 4557898 w 7467663"/>
              <a:gd name="connsiteY742" fmla="*/ 900011 h 6858000"/>
              <a:gd name="connsiteX743" fmla="*/ 4344840 w 7467663"/>
              <a:gd name="connsiteY743" fmla="*/ 1922038 h 6858000"/>
              <a:gd name="connsiteX744" fmla="*/ 4378710 w 7467663"/>
              <a:gd name="connsiteY744" fmla="*/ 1665516 h 6858000"/>
              <a:gd name="connsiteX745" fmla="*/ 4448798 w 7467663"/>
              <a:gd name="connsiteY745" fmla="*/ 1253024 h 6858000"/>
              <a:gd name="connsiteX746" fmla="*/ 4480315 w 7467663"/>
              <a:gd name="connsiteY746" fmla="*/ 1158454 h 6858000"/>
              <a:gd name="connsiteX747" fmla="*/ 4494133 w 7467663"/>
              <a:gd name="connsiteY747" fmla="*/ 1118676 h 6858000"/>
              <a:gd name="connsiteX748" fmla="*/ 4557898 w 7467663"/>
              <a:gd name="connsiteY748" fmla="*/ 900011 h 6858000"/>
              <a:gd name="connsiteX749" fmla="*/ 5870151 w 7467663"/>
              <a:gd name="connsiteY749" fmla="*/ 898890 h 6858000"/>
              <a:gd name="connsiteX750" fmla="*/ 5861335 w 7467663"/>
              <a:gd name="connsiteY750" fmla="*/ 899177 h 6858000"/>
              <a:gd name="connsiteX751" fmla="*/ 5843702 w 7467663"/>
              <a:gd name="connsiteY751" fmla="*/ 899748 h 6858000"/>
              <a:gd name="connsiteX752" fmla="*/ 5651107 w 7467663"/>
              <a:gd name="connsiteY752" fmla="*/ 920306 h 6858000"/>
              <a:gd name="connsiteX753" fmla="*/ 5459407 w 7467663"/>
              <a:gd name="connsiteY753" fmla="*/ 940975 h 6858000"/>
              <a:gd name="connsiteX754" fmla="*/ 5374846 w 7467663"/>
              <a:gd name="connsiteY754" fmla="*/ 941988 h 6858000"/>
              <a:gd name="connsiteX755" fmla="*/ 5256105 w 7467663"/>
              <a:gd name="connsiteY755" fmla="*/ 945632 h 6858000"/>
              <a:gd name="connsiteX756" fmla="*/ 5107071 w 7467663"/>
              <a:gd name="connsiteY756" fmla="*/ 969720 h 6858000"/>
              <a:gd name="connsiteX757" fmla="*/ 4998681 w 7467663"/>
              <a:gd name="connsiteY757" fmla="*/ 988771 h 6858000"/>
              <a:gd name="connsiteX758" fmla="*/ 5870151 w 7467663"/>
              <a:gd name="connsiteY758" fmla="*/ 898890 h 6858000"/>
              <a:gd name="connsiteX759" fmla="*/ 5504425 w 7467663"/>
              <a:gd name="connsiteY759" fmla="*/ 848067 h 6858000"/>
              <a:gd name="connsiteX760" fmla="*/ 4968849 w 7467663"/>
              <a:gd name="connsiteY760" fmla="*/ 962318 h 6858000"/>
              <a:gd name="connsiteX761" fmla="*/ 5104039 w 7467663"/>
              <a:gd name="connsiteY761" fmla="*/ 940634 h 6858000"/>
              <a:gd name="connsiteX762" fmla="*/ 5256311 w 7467663"/>
              <a:gd name="connsiteY762" fmla="*/ 916490 h 6858000"/>
              <a:gd name="connsiteX763" fmla="*/ 5377381 w 7467663"/>
              <a:gd name="connsiteY763" fmla="*/ 912671 h 6858000"/>
              <a:gd name="connsiteX764" fmla="*/ 5460148 w 7467663"/>
              <a:gd name="connsiteY764" fmla="*/ 911442 h 6858000"/>
              <a:gd name="connsiteX765" fmla="*/ 5648971 w 7467663"/>
              <a:gd name="connsiteY765" fmla="*/ 891331 h 6858000"/>
              <a:gd name="connsiteX766" fmla="*/ 5844807 w 7467663"/>
              <a:gd name="connsiteY766" fmla="*/ 870718 h 6858000"/>
              <a:gd name="connsiteX767" fmla="*/ 5862975 w 7467663"/>
              <a:gd name="connsiteY767" fmla="*/ 869756 h 6858000"/>
              <a:gd name="connsiteX768" fmla="*/ 5920887 w 7467663"/>
              <a:gd name="connsiteY768" fmla="*/ 865929 h 6858000"/>
              <a:gd name="connsiteX769" fmla="*/ 5504425 w 7467663"/>
              <a:gd name="connsiteY769" fmla="*/ 848067 h 6858000"/>
              <a:gd name="connsiteX770" fmla="*/ 3607114 w 7467663"/>
              <a:gd name="connsiteY770" fmla="*/ 467441 h 6858000"/>
              <a:gd name="connsiteX771" fmla="*/ 3296242 w 7467663"/>
              <a:gd name="connsiteY771" fmla="*/ 807991 h 6858000"/>
              <a:gd name="connsiteX772" fmla="*/ 3174674 w 7467663"/>
              <a:gd name="connsiteY772" fmla="*/ 919759 h 6858000"/>
              <a:gd name="connsiteX773" fmla="*/ 3042978 w 7467663"/>
              <a:gd name="connsiteY773" fmla="*/ 1054894 h 6858000"/>
              <a:gd name="connsiteX774" fmla="*/ 2968914 w 7467663"/>
              <a:gd name="connsiteY774" fmla="*/ 1133756 h 6858000"/>
              <a:gd name="connsiteX775" fmla="*/ 3103823 w 7467663"/>
              <a:gd name="connsiteY775" fmla="*/ 1026814 h 6858000"/>
              <a:gd name="connsiteX776" fmla="*/ 3607114 w 7467663"/>
              <a:gd name="connsiteY776" fmla="*/ 467441 h 6858000"/>
              <a:gd name="connsiteX777" fmla="*/ 3744487 w 7467663"/>
              <a:gd name="connsiteY777" fmla="*/ 383136 h 6858000"/>
              <a:gd name="connsiteX778" fmla="*/ 3970213 w 7467663"/>
              <a:gd name="connsiteY778" fmla="*/ 995559 h 6858000"/>
              <a:gd name="connsiteX779" fmla="*/ 3744487 w 7467663"/>
              <a:gd name="connsiteY779" fmla="*/ 383136 h 6858000"/>
              <a:gd name="connsiteX780" fmla="*/ 3624562 w 7467663"/>
              <a:gd name="connsiteY780" fmla="*/ 367041 h 6858000"/>
              <a:gd name="connsiteX781" fmla="*/ 3489712 w 7467663"/>
              <a:gd name="connsiteY781" fmla="*/ 485386 h 6858000"/>
              <a:gd name="connsiteX782" fmla="*/ 3182994 w 7467663"/>
              <a:gd name="connsiteY782" fmla="*/ 828265 h 6858000"/>
              <a:gd name="connsiteX783" fmla="*/ 2892114 w 7467663"/>
              <a:gd name="connsiteY783" fmla="*/ 1172635 h 6858000"/>
              <a:gd name="connsiteX784" fmla="*/ 3021459 w 7467663"/>
              <a:gd name="connsiteY784" fmla="*/ 1035385 h 6858000"/>
              <a:gd name="connsiteX785" fmla="*/ 3153873 w 7467663"/>
              <a:gd name="connsiteY785" fmla="*/ 898971 h 6858000"/>
              <a:gd name="connsiteX786" fmla="*/ 3276511 w 7467663"/>
              <a:gd name="connsiteY786" fmla="*/ 786423 h 6858000"/>
              <a:gd name="connsiteX787" fmla="*/ 3584154 w 7467663"/>
              <a:gd name="connsiteY787" fmla="*/ 448218 h 6858000"/>
              <a:gd name="connsiteX788" fmla="*/ 3624562 w 7467663"/>
              <a:gd name="connsiteY788" fmla="*/ 367041 h 6858000"/>
              <a:gd name="connsiteX789" fmla="*/ 3766672 w 7467663"/>
              <a:gd name="connsiteY789" fmla="*/ 359429 h 6858000"/>
              <a:gd name="connsiteX790" fmla="*/ 3996338 w 7467663"/>
              <a:gd name="connsiteY790" fmla="*/ 968237 h 6858000"/>
              <a:gd name="connsiteX791" fmla="*/ 3766672 w 7467663"/>
              <a:gd name="connsiteY791" fmla="*/ 359429 h 6858000"/>
              <a:gd name="connsiteX792" fmla="*/ 5805386 w 7467663"/>
              <a:gd name="connsiteY792" fmla="*/ 239240 h 6858000"/>
              <a:gd name="connsiteX793" fmla="*/ 5736947 w 7467663"/>
              <a:gd name="connsiteY793" fmla="*/ 261367 h 6858000"/>
              <a:gd name="connsiteX794" fmla="*/ 5427012 w 7467663"/>
              <a:gd name="connsiteY794" fmla="*/ 311272 h 6858000"/>
              <a:gd name="connsiteX795" fmla="*/ 5147818 w 7467663"/>
              <a:gd name="connsiteY795" fmla="*/ 322112 h 6858000"/>
              <a:gd name="connsiteX796" fmla="*/ 5060854 w 7467663"/>
              <a:gd name="connsiteY796" fmla="*/ 311882 h 6858000"/>
              <a:gd name="connsiteX797" fmla="*/ 4945989 w 7467663"/>
              <a:gd name="connsiteY797" fmla="*/ 300516 h 6858000"/>
              <a:gd name="connsiteX798" fmla="*/ 5410479 w 7467663"/>
              <a:gd name="connsiteY798" fmla="*/ 348434 h 6858000"/>
              <a:gd name="connsiteX799" fmla="*/ 5805386 w 7467663"/>
              <a:gd name="connsiteY799" fmla="*/ 239240 h 6858000"/>
              <a:gd name="connsiteX800" fmla="*/ 5905192 w 7467663"/>
              <a:gd name="connsiteY800" fmla="*/ 163079 h 6858000"/>
              <a:gd name="connsiteX801" fmla="*/ 5865655 w 7467663"/>
              <a:gd name="connsiteY801" fmla="*/ 171901 h 6858000"/>
              <a:gd name="connsiteX802" fmla="*/ 5259740 w 7467663"/>
              <a:gd name="connsiteY802" fmla="*/ 257013 h 6858000"/>
              <a:gd name="connsiteX803" fmla="*/ 5208466 w 7467663"/>
              <a:gd name="connsiteY803" fmla="*/ 257550 h 6858000"/>
              <a:gd name="connsiteX804" fmla="*/ 4980204 w 7467663"/>
              <a:gd name="connsiteY804" fmla="*/ 271903 h 6858000"/>
              <a:gd name="connsiteX805" fmla="*/ 5068068 w 7467663"/>
              <a:gd name="connsiteY805" fmla="*/ 282244 h 6858000"/>
              <a:gd name="connsiteX806" fmla="*/ 5153231 w 7467663"/>
              <a:gd name="connsiteY806" fmla="*/ 292240 h 6858000"/>
              <a:gd name="connsiteX807" fmla="*/ 5426491 w 7467663"/>
              <a:gd name="connsiteY807" fmla="*/ 281128 h 6858000"/>
              <a:gd name="connsiteX808" fmla="*/ 5731212 w 7467663"/>
              <a:gd name="connsiteY808" fmla="*/ 231951 h 6858000"/>
              <a:gd name="connsiteX809" fmla="*/ 5905192 w 7467663"/>
              <a:gd name="connsiteY809" fmla="*/ 163079 h 6858000"/>
              <a:gd name="connsiteX810" fmla="*/ 5944437 w 7467663"/>
              <a:gd name="connsiteY810" fmla="*/ 113829 h 6858000"/>
              <a:gd name="connsiteX811" fmla="*/ 5825032 w 7467663"/>
              <a:gd name="connsiteY811" fmla="*/ 146405 h 6858000"/>
              <a:gd name="connsiteX812" fmla="*/ 4955599 w 7467663"/>
              <a:gd name="connsiteY812" fmla="*/ 247008 h 6858000"/>
              <a:gd name="connsiteX813" fmla="*/ 5210104 w 7467663"/>
              <a:gd name="connsiteY813" fmla="*/ 228123 h 6858000"/>
              <a:gd name="connsiteX814" fmla="*/ 5261015 w 7467663"/>
              <a:gd name="connsiteY814" fmla="*/ 227087 h 6858000"/>
              <a:gd name="connsiteX815" fmla="*/ 5861181 w 7467663"/>
              <a:gd name="connsiteY815" fmla="*/ 143093 h 6858000"/>
              <a:gd name="connsiteX816" fmla="*/ 5961252 w 7467663"/>
              <a:gd name="connsiteY816" fmla="*/ 114820 h 6858000"/>
              <a:gd name="connsiteX817" fmla="*/ 5944437 w 7467663"/>
              <a:gd name="connsiteY817" fmla="*/ 113829 h 6858000"/>
              <a:gd name="connsiteX818" fmla="*/ 3882765 w 7467663"/>
              <a:gd name="connsiteY818" fmla="*/ 0 h 6858000"/>
              <a:gd name="connsiteX819" fmla="*/ 3995099 w 7467663"/>
              <a:gd name="connsiteY819" fmla="*/ 0 h 6858000"/>
              <a:gd name="connsiteX820" fmla="*/ 4163818 w 7467663"/>
              <a:gd name="connsiteY820" fmla="*/ 234104 h 6858000"/>
              <a:gd name="connsiteX821" fmla="*/ 4172099 w 7467663"/>
              <a:gd name="connsiteY821" fmla="*/ 234207 h 6858000"/>
              <a:gd name="connsiteX822" fmla="*/ 4784282 w 7467663"/>
              <a:gd name="connsiteY822" fmla="*/ 276561 h 6858000"/>
              <a:gd name="connsiteX823" fmla="*/ 4801687 w 7467663"/>
              <a:gd name="connsiteY823" fmla="*/ 267764 h 6858000"/>
              <a:gd name="connsiteX824" fmla="*/ 6082788 w 7467663"/>
              <a:gd name="connsiteY824" fmla="*/ 64119 h 6858000"/>
              <a:gd name="connsiteX825" fmla="*/ 6099442 w 7467663"/>
              <a:gd name="connsiteY825" fmla="*/ 82568 h 6858000"/>
              <a:gd name="connsiteX826" fmla="*/ 4804137 w 7467663"/>
              <a:gd name="connsiteY826" fmla="*/ 320931 h 6858000"/>
              <a:gd name="connsiteX827" fmla="*/ 4227047 w 7467663"/>
              <a:gd name="connsiteY827" fmla="*/ 313415 h 6858000"/>
              <a:gd name="connsiteX828" fmla="*/ 4346041 w 7467663"/>
              <a:gd name="connsiteY828" fmla="*/ 456086 h 6858000"/>
              <a:gd name="connsiteX829" fmla="*/ 4870967 w 7467663"/>
              <a:gd name="connsiteY829" fmla="*/ 963061 h 6858000"/>
              <a:gd name="connsiteX830" fmla="*/ 4889647 w 7467663"/>
              <a:gd name="connsiteY830" fmla="*/ 957147 h 6858000"/>
              <a:gd name="connsiteX831" fmla="*/ 5422504 w 7467663"/>
              <a:gd name="connsiteY831" fmla="*/ 805191 h 6858000"/>
              <a:gd name="connsiteX832" fmla="*/ 6087656 w 7467663"/>
              <a:gd name="connsiteY832" fmla="*/ 826703 h 6858000"/>
              <a:gd name="connsiteX833" fmla="*/ 6058717 w 7467663"/>
              <a:gd name="connsiteY833" fmla="*/ 865992 h 6858000"/>
              <a:gd name="connsiteX834" fmla="*/ 4974153 w 7467663"/>
              <a:gd name="connsiteY834" fmla="*/ 1045456 h 6858000"/>
              <a:gd name="connsiteX835" fmla="*/ 5627835 w 7467663"/>
              <a:gd name="connsiteY835" fmla="*/ 1472077 h 6858000"/>
              <a:gd name="connsiteX836" fmla="*/ 5629817 w 7467663"/>
              <a:gd name="connsiteY836" fmla="*/ 1471412 h 6858000"/>
              <a:gd name="connsiteX837" fmla="*/ 5634124 w 7467663"/>
              <a:gd name="connsiteY837" fmla="*/ 1470572 h 6858000"/>
              <a:gd name="connsiteX838" fmla="*/ 5755832 w 7467663"/>
              <a:gd name="connsiteY838" fmla="*/ 1383886 h 6858000"/>
              <a:gd name="connsiteX839" fmla="*/ 6014186 w 7467663"/>
              <a:gd name="connsiteY839" fmla="*/ 1279799 h 6858000"/>
              <a:gd name="connsiteX840" fmla="*/ 6901619 w 7467663"/>
              <a:gd name="connsiteY840" fmla="*/ 1047874 h 6858000"/>
              <a:gd name="connsiteX841" fmla="*/ 6931566 w 7467663"/>
              <a:gd name="connsiteY841" fmla="*/ 1062034 h 6858000"/>
              <a:gd name="connsiteX842" fmla="*/ 5790982 w 7467663"/>
              <a:gd name="connsiteY842" fmla="*/ 1561380 h 6858000"/>
              <a:gd name="connsiteX843" fmla="*/ 6188971 w 7467663"/>
              <a:gd name="connsiteY843" fmla="*/ 1755168 h 6858000"/>
              <a:gd name="connsiteX844" fmla="*/ 6202446 w 7467663"/>
              <a:gd name="connsiteY844" fmla="*/ 1752268 h 6858000"/>
              <a:gd name="connsiteX845" fmla="*/ 7179560 w 7467663"/>
              <a:gd name="connsiteY845" fmla="*/ 1467551 h 6858000"/>
              <a:gd name="connsiteX846" fmla="*/ 7158730 w 7467663"/>
              <a:gd name="connsiteY846" fmla="*/ 1507835 h 6858000"/>
              <a:gd name="connsiteX847" fmla="*/ 6326959 w 7467663"/>
              <a:gd name="connsiteY847" fmla="*/ 1817686 h 6858000"/>
              <a:gd name="connsiteX848" fmla="*/ 6537433 w 7467663"/>
              <a:gd name="connsiteY848" fmla="*/ 1907790 h 6858000"/>
              <a:gd name="connsiteX849" fmla="*/ 6550221 w 7467663"/>
              <a:gd name="connsiteY849" fmla="*/ 1910729 h 6858000"/>
              <a:gd name="connsiteX850" fmla="*/ 6964438 w 7467663"/>
              <a:gd name="connsiteY850" fmla="*/ 2209505 h 6858000"/>
              <a:gd name="connsiteX851" fmla="*/ 7367862 w 7467663"/>
              <a:gd name="connsiteY851" fmla="*/ 2806833 h 6858000"/>
              <a:gd name="connsiteX852" fmla="*/ 7364329 w 7467663"/>
              <a:gd name="connsiteY852" fmla="*/ 2826907 h 6858000"/>
              <a:gd name="connsiteX853" fmla="*/ 7290545 w 7467663"/>
              <a:gd name="connsiteY853" fmla="*/ 2850663 h 6858000"/>
              <a:gd name="connsiteX854" fmla="*/ 6472036 w 7467663"/>
              <a:gd name="connsiteY854" fmla="*/ 1959003 h 6858000"/>
              <a:gd name="connsiteX855" fmla="*/ 5792897 w 7467663"/>
              <a:gd name="connsiteY855" fmla="*/ 1647747 h 6858000"/>
              <a:gd name="connsiteX856" fmla="*/ 5842751 w 7467663"/>
              <a:gd name="connsiteY856" fmla="*/ 1816112 h 6858000"/>
              <a:gd name="connsiteX857" fmla="*/ 5847424 w 7467663"/>
              <a:gd name="connsiteY857" fmla="*/ 1815776 h 6858000"/>
              <a:gd name="connsiteX858" fmla="*/ 6399821 w 7467663"/>
              <a:gd name="connsiteY858" fmla="*/ 2344799 h 6858000"/>
              <a:gd name="connsiteX859" fmla="*/ 6323232 w 7467663"/>
              <a:gd name="connsiteY859" fmla="*/ 2389634 h 6858000"/>
              <a:gd name="connsiteX860" fmla="*/ 5942958 w 7467663"/>
              <a:gd name="connsiteY860" fmla="*/ 2077708 h 6858000"/>
              <a:gd name="connsiteX861" fmla="*/ 5921559 w 7467663"/>
              <a:gd name="connsiteY861" fmla="*/ 2378596 h 6858000"/>
              <a:gd name="connsiteX862" fmla="*/ 5817651 w 7467663"/>
              <a:gd name="connsiteY862" fmla="*/ 3023919 h 6858000"/>
              <a:gd name="connsiteX863" fmla="*/ 5729634 w 7467663"/>
              <a:gd name="connsiteY863" fmla="*/ 3051849 h 6858000"/>
              <a:gd name="connsiteX864" fmla="*/ 5611018 w 7467663"/>
              <a:gd name="connsiteY864" fmla="*/ 2316769 h 6858000"/>
              <a:gd name="connsiteX865" fmla="*/ 5687608 w 7467663"/>
              <a:gd name="connsiteY865" fmla="*/ 2039972 h 6858000"/>
              <a:gd name="connsiteX866" fmla="*/ 5657554 w 7467663"/>
              <a:gd name="connsiteY866" fmla="*/ 1576445 h 6858000"/>
              <a:gd name="connsiteX867" fmla="*/ 5150475 w 7467663"/>
              <a:gd name="connsiteY867" fmla="*/ 1274012 h 6858000"/>
              <a:gd name="connsiteX868" fmla="*/ 5349142 w 7467663"/>
              <a:gd name="connsiteY868" fmla="*/ 2204405 h 6858000"/>
              <a:gd name="connsiteX869" fmla="*/ 5262214 w 7467663"/>
              <a:gd name="connsiteY869" fmla="*/ 2233836 h 6858000"/>
              <a:gd name="connsiteX870" fmla="*/ 4981539 w 7467663"/>
              <a:gd name="connsiteY870" fmla="*/ 1542201 h 6858000"/>
              <a:gd name="connsiteX871" fmla="*/ 4958461 w 7467663"/>
              <a:gd name="connsiteY871" fmla="*/ 1136957 h 6858000"/>
              <a:gd name="connsiteX872" fmla="*/ 4655015 w 7467663"/>
              <a:gd name="connsiteY872" fmla="*/ 891426 h 6858000"/>
              <a:gd name="connsiteX873" fmla="*/ 4348002 w 7467663"/>
              <a:gd name="connsiteY873" fmla="*/ 2205895 h 6858000"/>
              <a:gd name="connsiteX874" fmla="*/ 4262250 w 7467663"/>
              <a:gd name="connsiteY874" fmla="*/ 2219972 h 6858000"/>
              <a:gd name="connsiteX875" fmla="*/ 4550611 w 7467663"/>
              <a:gd name="connsiteY875" fmla="*/ 817540 h 6858000"/>
              <a:gd name="connsiteX876" fmla="*/ 4564418 w 7467663"/>
              <a:gd name="connsiteY876" fmla="*/ 808293 h 6858000"/>
              <a:gd name="connsiteX877" fmla="*/ 4266388 w 7467663"/>
              <a:gd name="connsiteY877" fmla="*/ 500083 h 6858000"/>
              <a:gd name="connsiteX878" fmla="*/ 4032842 w 7467663"/>
              <a:gd name="connsiteY878" fmla="*/ 211809 h 6858000"/>
              <a:gd name="connsiteX879" fmla="*/ 3882765 w 7467663"/>
              <a:gd name="connsiteY879" fmla="*/ 0 h 6858000"/>
              <a:gd name="connsiteX880" fmla="*/ 3721337 w 7467663"/>
              <a:gd name="connsiteY880" fmla="*/ 0 h 6858000"/>
              <a:gd name="connsiteX881" fmla="*/ 3797544 w 7467663"/>
              <a:gd name="connsiteY881" fmla="*/ 0 h 6858000"/>
              <a:gd name="connsiteX882" fmla="*/ 3775734 w 7467663"/>
              <a:gd name="connsiteY882" fmla="*/ 95131 h 6858000"/>
              <a:gd name="connsiteX883" fmla="*/ 3724807 w 7467663"/>
              <a:gd name="connsiteY883" fmla="*/ 272257 h 6858000"/>
              <a:gd name="connsiteX884" fmla="*/ 3726844 w 7467663"/>
              <a:gd name="connsiteY884" fmla="*/ 282988 h 6858000"/>
              <a:gd name="connsiteX885" fmla="*/ 3742664 w 7467663"/>
              <a:gd name="connsiteY885" fmla="*/ 279918 h 6858000"/>
              <a:gd name="connsiteX886" fmla="*/ 4103910 w 7467663"/>
              <a:gd name="connsiteY886" fmla="*/ 1161917 h 6858000"/>
              <a:gd name="connsiteX887" fmla="*/ 4020269 w 7467663"/>
              <a:gd name="connsiteY887" fmla="*/ 1200406 h 6858000"/>
              <a:gd name="connsiteX888" fmla="*/ 3674882 w 7467663"/>
              <a:gd name="connsiteY888" fmla="*/ 488524 h 6858000"/>
              <a:gd name="connsiteX889" fmla="*/ 3132682 w 7467663"/>
              <a:gd name="connsiteY889" fmla="*/ 1072284 h 6858000"/>
              <a:gd name="connsiteX890" fmla="*/ 2716346 w 7467663"/>
              <a:gd name="connsiteY890" fmla="*/ 1276376 h 6858000"/>
              <a:gd name="connsiteX891" fmla="*/ 2716772 w 7467663"/>
              <a:gd name="connsiteY891" fmla="*/ 1255462 h 6858000"/>
              <a:gd name="connsiteX892" fmla="*/ 3471096 w 7467663"/>
              <a:gd name="connsiteY892" fmla="*/ 437072 h 6858000"/>
              <a:gd name="connsiteX893" fmla="*/ 3639057 w 7467663"/>
              <a:gd name="connsiteY893" fmla="*/ 286334 h 6858000"/>
              <a:gd name="connsiteX894" fmla="*/ 3640309 w 7467663"/>
              <a:gd name="connsiteY894" fmla="*/ 284664 h 6858000"/>
              <a:gd name="connsiteX895" fmla="*/ 3646022 w 7467663"/>
              <a:gd name="connsiteY895" fmla="*/ 276711 h 6858000"/>
              <a:gd name="connsiteX896" fmla="*/ 3707943 w 7467663"/>
              <a:gd name="connsiteY896" fmla="*/ 65958 h 6858000"/>
              <a:gd name="connsiteX897" fmla="*/ 3721337 w 7467663"/>
              <a:gd name="connsiteY897" fmla="*/ 0 h 6858000"/>
              <a:gd name="connsiteX898" fmla="*/ 2867960 w 7467663"/>
              <a:gd name="connsiteY898" fmla="*/ 0 h 6858000"/>
              <a:gd name="connsiteX899" fmla="*/ 2926351 w 7467663"/>
              <a:gd name="connsiteY899" fmla="*/ 0 h 6858000"/>
              <a:gd name="connsiteX900" fmla="*/ 2902823 w 7467663"/>
              <a:gd name="connsiteY900" fmla="*/ 262929 h 6858000"/>
              <a:gd name="connsiteX901" fmla="*/ 2940663 w 7467663"/>
              <a:gd name="connsiteY901" fmla="*/ 140884 h 6858000"/>
              <a:gd name="connsiteX902" fmla="*/ 2947039 w 7467663"/>
              <a:gd name="connsiteY902" fmla="*/ 122524 h 6858000"/>
              <a:gd name="connsiteX903" fmla="*/ 2984316 w 7467663"/>
              <a:gd name="connsiteY903" fmla="*/ 0 h 6858000"/>
              <a:gd name="connsiteX904" fmla="*/ 3016114 w 7467663"/>
              <a:gd name="connsiteY904" fmla="*/ 0 h 6858000"/>
              <a:gd name="connsiteX905" fmla="*/ 2979949 w 7467663"/>
              <a:gd name="connsiteY905" fmla="*/ 119274 h 6858000"/>
              <a:gd name="connsiteX906" fmla="*/ 3023879 w 7467663"/>
              <a:gd name="connsiteY906" fmla="*/ 0 h 6858000"/>
              <a:gd name="connsiteX907" fmla="*/ 3105400 w 7467663"/>
              <a:gd name="connsiteY907" fmla="*/ 0 h 6858000"/>
              <a:gd name="connsiteX908" fmla="*/ 3094669 w 7467663"/>
              <a:gd name="connsiteY908" fmla="*/ 30308 h 6858000"/>
              <a:gd name="connsiteX909" fmla="*/ 2901945 w 7467663"/>
              <a:gd name="connsiteY909" fmla="*/ 466538 h 6858000"/>
              <a:gd name="connsiteX910" fmla="*/ 2815209 w 7467663"/>
              <a:gd name="connsiteY910" fmla="*/ 497361 h 6858000"/>
              <a:gd name="connsiteX911" fmla="*/ 2844845 w 7467663"/>
              <a:gd name="connsiteY911" fmla="*/ 127638 h 6858000"/>
              <a:gd name="connsiteX912" fmla="*/ 2867960 w 7467663"/>
              <a:gd name="connsiteY912" fmla="*/ 0 h 6858000"/>
              <a:gd name="connsiteX913" fmla="*/ 1057230 w 7467663"/>
              <a:gd name="connsiteY913" fmla="*/ 0 h 6858000"/>
              <a:gd name="connsiteX914" fmla="*/ 1111003 w 7467663"/>
              <a:gd name="connsiteY914" fmla="*/ 0 h 6858000"/>
              <a:gd name="connsiteX915" fmla="*/ 1125553 w 7467663"/>
              <a:gd name="connsiteY915" fmla="*/ 52588 h 6858000"/>
              <a:gd name="connsiteX916" fmla="*/ 1304276 w 7467663"/>
              <a:gd name="connsiteY916" fmla="*/ 476275 h 6858000"/>
              <a:gd name="connsiteX917" fmla="*/ 1492066 w 7467663"/>
              <a:gd name="connsiteY917" fmla="*/ 886333 h 6858000"/>
              <a:gd name="connsiteX918" fmla="*/ 1423698 w 7467663"/>
              <a:gd name="connsiteY918" fmla="*/ 710817 h 6858000"/>
              <a:gd name="connsiteX919" fmla="*/ 1357609 w 7467663"/>
              <a:gd name="connsiteY919" fmla="*/ 532892 h 6858000"/>
              <a:gd name="connsiteX920" fmla="*/ 1309550 w 7467663"/>
              <a:gd name="connsiteY920" fmla="*/ 374031 h 6858000"/>
              <a:gd name="connsiteX921" fmla="*/ 1193673 w 7467663"/>
              <a:gd name="connsiteY921" fmla="*/ 49533 h 6858000"/>
              <a:gd name="connsiteX922" fmla="*/ 1164391 w 7467663"/>
              <a:gd name="connsiteY922" fmla="*/ 0 h 6858000"/>
              <a:gd name="connsiteX923" fmla="*/ 1200666 w 7467663"/>
              <a:gd name="connsiteY923" fmla="*/ 0 h 6858000"/>
              <a:gd name="connsiteX924" fmla="*/ 1223408 w 7467663"/>
              <a:gd name="connsiteY924" fmla="*/ 38996 h 6858000"/>
              <a:gd name="connsiteX925" fmla="*/ 1339635 w 7467663"/>
              <a:gd name="connsiteY925" fmla="*/ 365517 h 6858000"/>
              <a:gd name="connsiteX926" fmla="*/ 1387469 w 7467663"/>
              <a:gd name="connsiteY926" fmla="*/ 523079 h 6858000"/>
              <a:gd name="connsiteX927" fmla="*/ 1452685 w 7467663"/>
              <a:gd name="connsiteY927" fmla="*/ 699806 h 6858000"/>
              <a:gd name="connsiteX928" fmla="*/ 1492092 w 7467663"/>
              <a:gd name="connsiteY928" fmla="*/ 800424 h 6858000"/>
              <a:gd name="connsiteX929" fmla="*/ 1455302 w 7467663"/>
              <a:gd name="connsiteY929" fmla="*/ 632913 h 6858000"/>
              <a:gd name="connsiteX930" fmla="*/ 1222336 w 7467663"/>
              <a:gd name="connsiteY930" fmla="*/ 9480 h 6858000"/>
              <a:gd name="connsiteX931" fmla="*/ 1214634 w 7467663"/>
              <a:gd name="connsiteY931" fmla="*/ 0 h 6858000"/>
              <a:gd name="connsiteX932" fmla="*/ 1289827 w 7467663"/>
              <a:gd name="connsiteY932" fmla="*/ 0 h 6858000"/>
              <a:gd name="connsiteX933" fmla="*/ 1321076 w 7467663"/>
              <a:gd name="connsiteY933" fmla="*/ 59722 h 6858000"/>
              <a:gd name="connsiteX934" fmla="*/ 1512579 w 7467663"/>
              <a:gd name="connsiteY934" fmla="*/ 626441 h 6858000"/>
              <a:gd name="connsiteX935" fmla="*/ 1506076 w 7467663"/>
              <a:gd name="connsiteY935" fmla="*/ 1089289 h 6858000"/>
              <a:gd name="connsiteX936" fmla="*/ 1486346 w 7467663"/>
              <a:gd name="connsiteY936" fmla="*/ 1079919 h 6858000"/>
              <a:gd name="connsiteX937" fmla="*/ 1070511 w 7467663"/>
              <a:gd name="connsiteY937" fmla="*/ 48609 h 6858000"/>
              <a:gd name="connsiteX938" fmla="*/ 1057230 w 7467663"/>
              <a:gd name="connsiteY938" fmla="*/ 0 h 6858000"/>
              <a:gd name="connsiteX939" fmla="*/ 43151 w 7467663"/>
              <a:gd name="connsiteY939" fmla="*/ 0 h 6858000"/>
              <a:gd name="connsiteX940" fmla="*/ 95283 w 7467663"/>
              <a:gd name="connsiteY940" fmla="*/ 0 h 6858000"/>
              <a:gd name="connsiteX941" fmla="*/ 300708 w 7467663"/>
              <a:gd name="connsiteY941" fmla="*/ 154571 h 6858000"/>
              <a:gd name="connsiteX942" fmla="*/ 530414 w 7467663"/>
              <a:gd name="connsiteY942" fmla="*/ 354673 h 6858000"/>
              <a:gd name="connsiteX943" fmla="*/ 333785 w 7467663"/>
              <a:gd name="connsiteY943" fmla="*/ 161564 h 6858000"/>
              <a:gd name="connsiteX944" fmla="*/ 147005 w 7467663"/>
              <a:gd name="connsiteY944" fmla="*/ 0 h 6858000"/>
              <a:gd name="connsiteX945" fmla="*/ 272509 w 7467663"/>
              <a:gd name="connsiteY945" fmla="*/ 0 h 6858000"/>
              <a:gd name="connsiteX946" fmla="*/ 326276 w 7467663"/>
              <a:gd name="connsiteY946" fmla="*/ 45847 h 6858000"/>
              <a:gd name="connsiteX947" fmla="*/ 823759 w 7467663"/>
              <a:gd name="connsiteY947" fmla="*/ 574145 h 6858000"/>
              <a:gd name="connsiteX948" fmla="*/ 811254 w 7467663"/>
              <a:gd name="connsiteY948" fmla="*/ 665546 h 6858000"/>
              <a:gd name="connsiteX949" fmla="*/ 154042 w 7467663"/>
              <a:gd name="connsiteY949" fmla="*/ 261522 h 6858000"/>
              <a:gd name="connsiteX950" fmla="*/ 13550 w 7467663"/>
              <a:gd name="connsiteY950" fmla="*/ 158423 h 6858000"/>
              <a:gd name="connsiteX951" fmla="*/ 0 w 7467663"/>
              <a:gd name="connsiteY951" fmla="*/ 146618 h 6858000"/>
              <a:gd name="connsiteX952" fmla="*/ 0 w 7467663"/>
              <a:gd name="connsiteY952" fmla="*/ 59161 h 6858000"/>
              <a:gd name="connsiteX953" fmla="*/ 45427 w 7467663"/>
              <a:gd name="connsiteY953" fmla="*/ 101078 h 6858000"/>
              <a:gd name="connsiteX954" fmla="*/ 630103 w 7467663"/>
              <a:gd name="connsiteY954" fmla="*/ 485885 h 6858000"/>
              <a:gd name="connsiteX955" fmla="*/ 532040 w 7467663"/>
              <a:gd name="connsiteY955" fmla="*/ 399359 h 6858000"/>
              <a:gd name="connsiteX956" fmla="*/ 517618 w 7467663"/>
              <a:gd name="connsiteY956" fmla="*/ 385726 h 6858000"/>
              <a:gd name="connsiteX957" fmla="*/ 285074 w 7467663"/>
              <a:gd name="connsiteY957" fmla="*/ 182755 h 6858000"/>
              <a:gd name="connsiteX958" fmla="*/ 43151 w 7467663"/>
              <a:gd name="connsiteY958"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48321 w 7467663"/>
              <a:gd name="connsiteY76" fmla="*/ 6190991 h 6858000"/>
              <a:gd name="connsiteX77" fmla="*/ 7467600 w 7467663"/>
              <a:gd name="connsiteY77" fmla="*/ 6334256 h 6858000"/>
              <a:gd name="connsiteX78" fmla="*/ 7454976 w 7467663"/>
              <a:gd name="connsiteY78" fmla="*/ 6318297 h 6858000"/>
              <a:gd name="connsiteX79" fmla="*/ 1456157 w 7467663"/>
              <a:gd name="connsiteY79" fmla="*/ 5371404 h 6858000"/>
              <a:gd name="connsiteX80" fmla="*/ 1244432 w 7467663"/>
              <a:gd name="connsiteY80" fmla="*/ 5385601 h 6858000"/>
              <a:gd name="connsiteX81" fmla="*/ 973990 w 7467663"/>
              <a:gd name="connsiteY81" fmla="*/ 5424940 h 6858000"/>
              <a:gd name="connsiteX82" fmla="*/ 1103809 w 7467663"/>
              <a:gd name="connsiteY82" fmla="*/ 5433720 h 6858000"/>
              <a:gd name="connsiteX83" fmla="*/ 1123454 w 7467663"/>
              <a:gd name="connsiteY83" fmla="*/ 5435727 h 6858000"/>
              <a:gd name="connsiteX84" fmla="*/ 1737017 w 7467663"/>
              <a:gd name="connsiteY84" fmla="*/ 5452183 h 6858000"/>
              <a:gd name="connsiteX85" fmla="*/ 1824397 w 7467663"/>
              <a:gd name="connsiteY85" fmla="*/ 5447757 h 6858000"/>
              <a:gd name="connsiteX86" fmla="*/ 2070059 w 7467663"/>
              <a:gd name="connsiteY86" fmla="*/ 5441660 h 6858000"/>
              <a:gd name="connsiteX87" fmla="*/ 1456157 w 7467663"/>
              <a:gd name="connsiteY87" fmla="*/ 5371404 h 6858000"/>
              <a:gd name="connsiteX88" fmla="*/ 4988186 w 7467663"/>
              <a:gd name="connsiteY88" fmla="*/ 5216467 h 6858000"/>
              <a:gd name="connsiteX89" fmla="*/ 4777334 w 7467663"/>
              <a:gd name="connsiteY89" fmla="*/ 5406072 h 6858000"/>
              <a:gd name="connsiteX90" fmla="*/ 4718341 w 7467663"/>
              <a:gd name="connsiteY90" fmla="*/ 5468043 h 6858000"/>
              <a:gd name="connsiteX91" fmla="*/ 4604655 w 7467663"/>
              <a:gd name="connsiteY91" fmla="*/ 5583434 h 6858000"/>
              <a:gd name="connsiteX92" fmla="*/ 4565074 w 7467663"/>
              <a:gd name="connsiteY92" fmla="*/ 5618550 h 6858000"/>
              <a:gd name="connsiteX93" fmla="*/ 4988186 w 7467663"/>
              <a:gd name="connsiteY93" fmla="*/ 5216467 h 6858000"/>
              <a:gd name="connsiteX94" fmla="*/ 4978032 w 7467663"/>
              <a:gd name="connsiteY94" fmla="*/ 5183809 h 6858000"/>
              <a:gd name="connsiteX95" fmla="*/ 4463413 w 7467663"/>
              <a:gd name="connsiteY95" fmla="*/ 5615162 h 6858000"/>
              <a:gd name="connsiteX96" fmla="*/ 4358134 w 7467663"/>
              <a:gd name="connsiteY96" fmla="*/ 5742791 h 6858000"/>
              <a:gd name="connsiteX97" fmla="*/ 4376219 w 7467663"/>
              <a:gd name="connsiteY97" fmla="*/ 5729027 h 6858000"/>
              <a:gd name="connsiteX98" fmla="*/ 4582340 w 7467663"/>
              <a:gd name="connsiteY98" fmla="*/ 5561037 h 6858000"/>
              <a:gd name="connsiteX99" fmla="*/ 4694684 w 7467663"/>
              <a:gd name="connsiteY99" fmla="*/ 5447098 h 6858000"/>
              <a:gd name="connsiteX100" fmla="*/ 4754123 w 7467663"/>
              <a:gd name="connsiteY100" fmla="*/ 5384643 h 6858000"/>
              <a:gd name="connsiteX101" fmla="*/ 4978032 w 7467663"/>
              <a:gd name="connsiteY101" fmla="*/ 5183809 h 6858000"/>
              <a:gd name="connsiteX102" fmla="*/ 1903353 w 7467663"/>
              <a:gd name="connsiteY102" fmla="*/ 5044827 h 6858000"/>
              <a:gd name="connsiteX103" fmla="*/ 1936931 w 7467663"/>
              <a:gd name="connsiteY103" fmla="*/ 5093954 h 6858000"/>
              <a:gd name="connsiteX104" fmla="*/ 2195868 w 7467663"/>
              <a:gd name="connsiteY104" fmla="*/ 5396574 h 6858000"/>
              <a:gd name="connsiteX105" fmla="*/ 2088852 w 7467663"/>
              <a:gd name="connsiteY105" fmla="*/ 5166123 h 6858000"/>
              <a:gd name="connsiteX106" fmla="*/ 1958241 w 7467663"/>
              <a:gd name="connsiteY106" fmla="*/ 5067955 h 6858000"/>
              <a:gd name="connsiteX107" fmla="*/ 1903353 w 7467663"/>
              <a:gd name="connsiteY107" fmla="*/ 5044827 h 6858000"/>
              <a:gd name="connsiteX108" fmla="*/ 1979378 w 7467663"/>
              <a:gd name="connsiteY108" fmla="*/ 4769504 h 6858000"/>
              <a:gd name="connsiteX109" fmla="*/ 2882120 w 7467663"/>
              <a:gd name="connsiteY109" fmla="*/ 5064547 h 6858000"/>
              <a:gd name="connsiteX110" fmla="*/ 2793103 w 7467663"/>
              <a:gd name="connsiteY110" fmla="*/ 5039699 h 6858000"/>
              <a:gd name="connsiteX111" fmla="*/ 2770041 w 7467663"/>
              <a:gd name="connsiteY111" fmla="*/ 5033634 h 6858000"/>
              <a:gd name="connsiteX112" fmla="*/ 1979378 w 7467663"/>
              <a:gd name="connsiteY112" fmla="*/ 4769504 h 6858000"/>
              <a:gd name="connsiteX113" fmla="*/ 1927410 w 7467663"/>
              <a:gd name="connsiteY113" fmla="*/ 4716164 h 6858000"/>
              <a:gd name="connsiteX114" fmla="*/ 1959587 w 7467663"/>
              <a:gd name="connsiteY114" fmla="*/ 4728849 h 6858000"/>
              <a:gd name="connsiteX115" fmla="*/ 2777707 w 7467663"/>
              <a:gd name="connsiteY115" fmla="*/ 5003991 h 6858000"/>
              <a:gd name="connsiteX116" fmla="*/ 2800768 w 7467663"/>
              <a:gd name="connsiteY116" fmla="*/ 5010056 h 6858000"/>
              <a:gd name="connsiteX117" fmla="*/ 2879408 w 7467663"/>
              <a:gd name="connsiteY117" fmla="*/ 5031590 h 6858000"/>
              <a:gd name="connsiteX118" fmla="*/ 2862295 w 7467663"/>
              <a:gd name="connsiteY118" fmla="*/ 5022958 h 6858000"/>
              <a:gd name="connsiteX119" fmla="*/ 2813343 w 7467663"/>
              <a:gd name="connsiteY119" fmla="*/ 4998369 h 6858000"/>
              <a:gd name="connsiteX120" fmla="*/ 2646245 w 7467663"/>
              <a:gd name="connsiteY120" fmla="*/ 4930999 h 6858000"/>
              <a:gd name="connsiteX121" fmla="*/ 1999243 w 7467663"/>
              <a:gd name="connsiteY121" fmla="*/ 4730524 h 6858000"/>
              <a:gd name="connsiteX122" fmla="*/ 1979527 w 7467663"/>
              <a:gd name="connsiteY122" fmla="*/ 4726651 h 6858000"/>
              <a:gd name="connsiteX123" fmla="*/ 1927410 w 7467663"/>
              <a:gd name="connsiteY123" fmla="*/ 4716164 h 6858000"/>
              <a:gd name="connsiteX124" fmla="*/ 1997014 w 7467663"/>
              <a:gd name="connsiteY124" fmla="*/ 4698007 h 6858000"/>
              <a:gd name="connsiteX125" fmla="*/ 2005458 w 7467663"/>
              <a:gd name="connsiteY125" fmla="*/ 4699540 h 6858000"/>
              <a:gd name="connsiteX126" fmla="*/ 2657186 w 7467663"/>
              <a:gd name="connsiteY126" fmla="*/ 4901687 h 6858000"/>
              <a:gd name="connsiteX127" fmla="*/ 2826662 w 7467663"/>
              <a:gd name="connsiteY127" fmla="*/ 4970362 h 6858000"/>
              <a:gd name="connsiteX128" fmla="*/ 2876100 w 7467663"/>
              <a:gd name="connsiteY128" fmla="*/ 4995397 h 6858000"/>
              <a:gd name="connsiteX129" fmla="*/ 3042600 w 7467663"/>
              <a:gd name="connsiteY129" fmla="*/ 5059532 h 6858000"/>
              <a:gd name="connsiteX130" fmla="*/ 1997014 w 7467663"/>
              <a:gd name="connsiteY130" fmla="*/ 4698007 h 6858000"/>
              <a:gd name="connsiteX131" fmla="*/ 2305292 w 7467663"/>
              <a:gd name="connsiteY131" fmla="*/ 4219492 h 6858000"/>
              <a:gd name="connsiteX132" fmla="*/ 3360922 w 7467663"/>
              <a:gd name="connsiteY132" fmla="*/ 4529373 h 6858000"/>
              <a:gd name="connsiteX133" fmla="*/ 3492420 w 7467663"/>
              <a:gd name="connsiteY133" fmla="*/ 4510145 h 6858000"/>
              <a:gd name="connsiteX134" fmla="*/ 3364086 w 7467663"/>
              <a:gd name="connsiteY134" fmla="*/ 4480340 h 6858000"/>
              <a:gd name="connsiteX135" fmla="*/ 3225818 w 7467663"/>
              <a:gd name="connsiteY135" fmla="*/ 4411822 h 6858000"/>
              <a:gd name="connsiteX136" fmla="*/ 3129696 w 7467663"/>
              <a:gd name="connsiteY136" fmla="*/ 4360704 h 6858000"/>
              <a:gd name="connsiteX137" fmla="*/ 2814545 w 7467663"/>
              <a:gd name="connsiteY137" fmla="*/ 4282955 h 6858000"/>
              <a:gd name="connsiteX138" fmla="*/ 2305292 w 7467663"/>
              <a:gd name="connsiteY138" fmla="*/ 4219492 h 6858000"/>
              <a:gd name="connsiteX139" fmla="*/ 2626982 w 7467663"/>
              <a:gd name="connsiteY139" fmla="*/ 4206450 h 6858000"/>
              <a:gd name="connsiteX140" fmla="*/ 2490617 w 7467663"/>
              <a:gd name="connsiteY140" fmla="*/ 4206951 h 6858000"/>
              <a:gd name="connsiteX141" fmla="*/ 2819869 w 7467663"/>
              <a:gd name="connsiteY141" fmla="*/ 4252936 h 6858000"/>
              <a:gd name="connsiteX142" fmla="*/ 3143018 w 7467663"/>
              <a:gd name="connsiteY142" fmla="*/ 4332698 h 6858000"/>
              <a:gd name="connsiteX143" fmla="*/ 3241520 w 7467663"/>
              <a:gd name="connsiteY143" fmla="*/ 4385112 h 6858000"/>
              <a:gd name="connsiteX144" fmla="*/ 3374575 w 7467663"/>
              <a:gd name="connsiteY144" fmla="*/ 4451517 h 6858000"/>
              <a:gd name="connsiteX145" fmla="*/ 3505221 w 7467663"/>
              <a:gd name="connsiteY145" fmla="*/ 4480757 h 6858000"/>
              <a:gd name="connsiteX146" fmla="*/ 2626982 w 7467663"/>
              <a:gd name="connsiteY146" fmla="*/ 4206450 h 6858000"/>
              <a:gd name="connsiteX147" fmla="*/ 1310106 w 7467663"/>
              <a:gd name="connsiteY147" fmla="*/ 3943217 h 6858000"/>
              <a:gd name="connsiteX148" fmla="*/ 854994 w 7467663"/>
              <a:gd name="connsiteY148" fmla="*/ 4399136 h 6858000"/>
              <a:gd name="connsiteX149" fmla="*/ 742462 w 7467663"/>
              <a:gd name="connsiteY149" fmla="*/ 4594648 h 6858000"/>
              <a:gd name="connsiteX150" fmla="*/ 820602 w 7467663"/>
              <a:gd name="connsiteY150" fmla="*/ 4485915 h 6858000"/>
              <a:gd name="connsiteX151" fmla="*/ 878295 w 7467663"/>
              <a:gd name="connsiteY151" fmla="*/ 4403594 h 6858000"/>
              <a:gd name="connsiteX152" fmla="*/ 1240607 w 7467663"/>
              <a:gd name="connsiteY152" fmla="*/ 4010401 h 6858000"/>
              <a:gd name="connsiteX153" fmla="*/ 1310106 w 7467663"/>
              <a:gd name="connsiteY153" fmla="*/ 3943217 h 6858000"/>
              <a:gd name="connsiteX154" fmla="*/ 1423113 w 7467663"/>
              <a:gd name="connsiteY154" fmla="*/ 3874565 h 6858000"/>
              <a:gd name="connsiteX155" fmla="*/ 1260565 w 7467663"/>
              <a:gd name="connsiteY155" fmla="*/ 4031982 h 6858000"/>
              <a:gd name="connsiteX156" fmla="*/ 901900 w 7467663"/>
              <a:gd name="connsiteY156" fmla="*/ 4421236 h 6858000"/>
              <a:gd name="connsiteX157" fmla="*/ 845044 w 7467663"/>
              <a:gd name="connsiteY157" fmla="*/ 4502436 h 6858000"/>
              <a:gd name="connsiteX158" fmla="*/ 685926 w 7467663"/>
              <a:gd name="connsiteY158" fmla="*/ 4703069 h 6858000"/>
              <a:gd name="connsiteX159" fmla="*/ 684248 w 7467663"/>
              <a:gd name="connsiteY159" fmla="*/ 4706721 h 6858000"/>
              <a:gd name="connsiteX160" fmla="*/ 1423113 w 7467663"/>
              <a:gd name="connsiteY160" fmla="*/ 3874565 h 6858000"/>
              <a:gd name="connsiteX161" fmla="*/ 3316479 w 7467663"/>
              <a:gd name="connsiteY161" fmla="*/ 3872136 h 6858000"/>
              <a:gd name="connsiteX162" fmla="*/ 3546806 w 7467663"/>
              <a:gd name="connsiteY162" fmla="*/ 4356139 h 6858000"/>
              <a:gd name="connsiteX163" fmla="*/ 3364433 w 7467663"/>
              <a:gd name="connsiteY163" fmla="*/ 3953121 h 6858000"/>
              <a:gd name="connsiteX164" fmla="*/ 3316479 w 7467663"/>
              <a:gd name="connsiteY164" fmla="*/ 3872136 h 6858000"/>
              <a:gd name="connsiteX165" fmla="*/ 3291335 w 7467663"/>
              <a:gd name="connsiteY165" fmla="*/ 3767420 h 6858000"/>
              <a:gd name="connsiteX166" fmla="*/ 3390805 w 7467663"/>
              <a:gd name="connsiteY166" fmla="*/ 3937163 h 6858000"/>
              <a:gd name="connsiteX167" fmla="*/ 3579062 w 7467663"/>
              <a:gd name="connsiteY167" fmla="*/ 4359040 h 6858000"/>
              <a:gd name="connsiteX168" fmla="*/ 3467355 w 7467663"/>
              <a:gd name="connsiteY168" fmla="*/ 3988130 h 6858000"/>
              <a:gd name="connsiteX169" fmla="*/ 3310753 w 7467663"/>
              <a:gd name="connsiteY169" fmla="*/ 3787140 h 6858000"/>
              <a:gd name="connsiteX170" fmla="*/ 3291335 w 7467663"/>
              <a:gd name="connsiteY170" fmla="*/ 3767420 h 6858000"/>
              <a:gd name="connsiteX171" fmla="*/ 1635889 w 7467663"/>
              <a:gd name="connsiteY171" fmla="*/ 3709494 h 6858000"/>
              <a:gd name="connsiteX172" fmla="*/ 1634800 w 7467663"/>
              <a:gd name="connsiteY172" fmla="*/ 3731111 h 6858000"/>
              <a:gd name="connsiteX173" fmla="*/ 1635889 w 7467663"/>
              <a:gd name="connsiteY173" fmla="*/ 3709494 h 6858000"/>
              <a:gd name="connsiteX174" fmla="*/ 1510397 w 7467663"/>
              <a:gd name="connsiteY174" fmla="*/ 3684705 h 6858000"/>
              <a:gd name="connsiteX175" fmla="*/ 1146550 w 7467663"/>
              <a:gd name="connsiteY175" fmla="*/ 3802012 h 6858000"/>
              <a:gd name="connsiteX176" fmla="*/ 698834 w 7467663"/>
              <a:gd name="connsiteY176" fmla="*/ 3952272 h 6858000"/>
              <a:gd name="connsiteX177" fmla="*/ 34256 w 7467663"/>
              <a:gd name="connsiteY177" fmla="*/ 4347603 h 6858000"/>
              <a:gd name="connsiteX178" fmla="*/ 527241 w 7467663"/>
              <a:gd name="connsiteY178" fmla="*/ 4065078 h 6858000"/>
              <a:gd name="connsiteX179" fmla="*/ 1510397 w 7467663"/>
              <a:gd name="connsiteY179" fmla="*/ 3684705 h 6858000"/>
              <a:gd name="connsiteX180" fmla="*/ 1313114 w 7467663"/>
              <a:gd name="connsiteY180" fmla="*/ 3655216 h 6858000"/>
              <a:gd name="connsiteX181" fmla="*/ 1109304 w 7467663"/>
              <a:gd name="connsiteY181" fmla="*/ 3669030 h 6858000"/>
              <a:gd name="connsiteX182" fmla="*/ 8129 w 7467663"/>
              <a:gd name="connsiteY182" fmla="*/ 4330519 h 6858000"/>
              <a:gd name="connsiteX183" fmla="*/ 687572 w 7467663"/>
              <a:gd name="connsiteY183" fmla="*/ 3925629 h 6858000"/>
              <a:gd name="connsiteX184" fmla="*/ 1138365 w 7467663"/>
              <a:gd name="connsiteY184" fmla="*/ 3774515 h 6858000"/>
              <a:gd name="connsiteX185" fmla="*/ 1505579 w 7467663"/>
              <a:gd name="connsiteY185" fmla="*/ 3655526 h 6858000"/>
              <a:gd name="connsiteX186" fmla="*/ 1313114 w 7467663"/>
              <a:gd name="connsiteY186" fmla="*/ 3655216 h 6858000"/>
              <a:gd name="connsiteX187" fmla="*/ 3655073 w 7467663"/>
              <a:gd name="connsiteY187" fmla="*/ 3650884 h 6858000"/>
              <a:gd name="connsiteX188" fmla="*/ 3989938 w 7467663"/>
              <a:gd name="connsiteY188" fmla="*/ 3991685 h 6858000"/>
              <a:gd name="connsiteX189" fmla="*/ 4393907 w 7467663"/>
              <a:gd name="connsiteY189" fmla="*/ 4261258 h 6858000"/>
              <a:gd name="connsiteX190" fmla="*/ 4648051 w 7467663"/>
              <a:gd name="connsiteY190" fmla="*/ 4374051 h 6858000"/>
              <a:gd name="connsiteX191" fmla="*/ 4383389 w 7467663"/>
              <a:gd name="connsiteY191" fmla="*/ 4184369 h 6858000"/>
              <a:gd name="connsiteX192" fmla="*/ 4165508 w 7467663"/>
              <a:gd name="connsiteY192" fmla="*/ 4035196 h 6858000"/>
              <a:gd name="connsiteX193" fmla="*/ 4068162 w 7467663"/>
              <a:gd name="connsiteY193" fmla="*/ 3953394 h 6858000"/>
              <a:gd name="connsiteX194" fmla="*/ 3981416 w 7467663"/>
              <a:gd name="connsiteY194" fmla="*/ 3880482 h 6858000"/>
              <a:gd name="connsiteX195" fmla="*/ 3800147 w 7467663"/>
              <a:gd name="connsiteY195" fmla="*/ 3749872 h 6858000"/>
              <a:gd name="connsiteX196" fmla="*/ 3655073 w 7467663"/>
              <a:gd name="connsiteY196" fmla="*/ 3650884 h 6858000"/>
              <a:gd name="connsiteX197" fmla="*/ 3670252 w 7467663"/>
              <a:gd name="connsiteY197" fmla="*/ 3622798 h 6858000"/>
              <a:gd name="connsiteX198" fmla="*/ 3817258 w 7467663"/>
              <a:gd name="connsiteY198" fmla="*/ 3723577 h 6858000"/>
              <a:gd name="connsiteX199" fmla="*/ 4000461 w 7467663"/>
              <a:gd name="connsiteY199" fmla="*/ 3855966 h 6858000"/>
              <a:gd name="connsiteX200" fmla="*/ 4088180 w 7467663"/>
              <a:gd name="connsiteY200" fmla="*/ 3929774 h 6858000"/>
              <a:gd name="connsiteX201" fmla="*/ 4184555 w 7467663"/>
              <a:gd name="connsiteY201" fmla="*/ 4010683 h 6858000"/>
              <a:gd name="connsiteX202" fmla="*/ 4399563 w 7467663"/>
              <a:gd name="connsiteY202" fmla="*/ 4158106 h 6858000"/>
              <a:gd name="connsiteX203" fmla="*/ 4684469 w 7467663"/>
              <a:gd name="connsiteY203" fmla="*/ 4364680 h 6858000"/>
              <a:gd name="connsiteX204" fmla="*/ 4690271 w 7467663"/>
              <a:gd name="connsiteY204" fmla="*/ 4370034 h 6858000"/>
              <a:gd name="connsiteX205" fmla="*/ 4136093 w 7467663"/>
              <a:gd name="connsiteY205" fmla="*/ 3858466 h 6858000"/>
              <a:gd name="connsiteX206" fmla="*/ 3670252 w 7467663"/>
              <a:gd name="connsiteY206" fmla="*/ 3622798 h 6858000"/>
              <a:gd name="connsiteX207" fmla="*/ 4440129 w 7467663"/>
              <a:gd name="connsiteY207" fmla="*/ 3448571 h 6858000"/>
              <a:gd name="connsiteX208" fmla="*/ 4856525 w 7467663"/>
              <a:gd name="connsiteY208" fmla="*/ 3915351 h 6858000"/>
              <a:gd name="connsiteX209" fmla="*/ 5059055 w 7467663"/>
              <a:gd name="connsiteY209" fmla="*/ 4108918 h 6858000"/>
              <a:gd name="connsiteX210" fmla="*/ 5290070 w 7467663"/>
              <a:gd name="connsiteY210" fmla="*/ 4263619 h 6858000"/>
              <a:gd name="connsiteX211" fmla="*/ 4834991 w 7467663"/>
              <a:gd name="connsiteY211" fmla="*/ 3830985 h 6858000"/>
              <a:gd name="connsiteX212" fmla="*/ 4440129 w 7467663"/>
              <a:gd name="connsiteY212" fmla="*/ 3448571 h 6858000"/>
              <a:gd name="connsiteX213" fmla="*/ 4441737 w 7467663"/>
              <a:gd name="connsiteY213" fmla="*/ 3399734 h 6858000"/>
              <a:gd name="connsiteX214" fmla="*/ 4431236 w 7467663"/>
              <a:gd name="connsiteY214" fmla="*/ 3400954 h 6858000"/>
              <a:gd name="connsiteX215" fmla="*/ 4557150 w 7467663"/>
              <a:gd name="connsiteY215" fmla="*/ 3510023 h 6858000"/>
              <a:gd name="connsiteX216" fmla="*/ 4856936 w 7467663"/>
              <a:gd name="connsiteY216" fmla="*/ 3809146 h 6858000"/>
              <a:gd name="connsiteX217" fmla="*/ 5111996 w 7467663"/>
              <a:gd name="connsiteY217" fmla="*/ 4065759 h 6858000"/>
              <a:gd name="connsiteX218" fmla="*/ 5388878 w 7467663"/>
              <a:gd name="connsiteY218" fmla="*/ 4300185 h 6858000"/>
              <a:gd name="connsiteX219" fmla="*/ 5425556 w 7467663"/>
              <a:gd name="connsiteY219" fmla="*/ 4308967 h 6858000"/>
              <a:gd name="connsiteX220" fmla="*/ 4943646 w 7467663"/>
              <a:gd name="connsiteY220" fmla="*/ 3822916 h 6858000"/>
              <a:gd name="connsiteX221" fmla="*/ 4594837 w 7467663"/>
              <a:gd name="connsiteY221" fmla="*/ 3532274 h 6858000"/>
              <a:gd name="connsiteX222" fmla="*/ 4441737 w 7467663"/>
              <a:gd name="connsiteY222" fmla="*/ 3399734 h 6858000"/>
              <a:gd name="connsiteX223" fmla="*/ 5425834 w 7467663"/>
              <a:gd name="connsiteY223" fmla="*/ 3162785 h 6858000"/>
              <a:gd name="connsiteX224" fmla="*/ 5401644 w 7467663"/>
              <a:gd name="connsiteY224" fmla="*/ 3617847 h 6858000"/>
              <a:gd name="connsiteX225" fmla="*/ 5467256 w 7467663"/>
              <a:gd name="connsiteY225" fmla="*/ 4175494 h 6858000"/>
              <a:gd name="connsiteX226" fmla="*/ 5448069 w 7467663"/>
              <a:gd name="connsiteY226" fmla="*/ 3567554 h 6858000"/>
              <a:gd name="connsiteX227" fmla="*/ 5425834 w 7467663"/>
              <a:gd name="connsiteY227" fmla="*/ 3162785 h 6858000"/>
              <a:gd name="connsiteX228" fmla="*/ 1318687 w 7467663"/>
              <a:gd name="connsiteY228" fmla="*/ 3113840 h 6858000"/>
              <a:gd name="connsiteX229" fmla="*/ 1066793 w 7467663"/>
              <a:gd name="connsiteY229" fmla="*/ 3212171 h 6858000"/>
              <a:gd name="connsiteX230" fmla="*/ 993319 w 7467663"/>
              <a:gd name="connsiteY230" fmla="*/ 3247648 h 6858000"/>
              <a:gd name="connsiteX231" fmla="*/ 853081 w 7467663"/>
              <a:gd name="connsiteY231" fmla="*/ 3312410 h 6858000"/>
              <a:gd name="connsiteX232" fmla="*/ 805957 w 7467663"/>
              <a:gd name="connsiteY232" fmla="*/ 3330443 h 6858000"/>
              <a:gd name="connsiteX233" fmla="*/ 1318687 w 7467663"/>
              <a:gd name="connsiteY233" fmla="*/ 3113840 h 6858000"/>
              <a:gd name="connsiteX234" fmla="*/ 5453702 w 7467663"/>
              <a:gd name="connsiteY234" fmla="*/ 3090882 h 6858000"/>
              <a:gd name="connsiteX235" fmla="*/ 5480135 w 7467663"/>
              <a:gd name="connsiteY235" fmla="*/ 3565802 h 6858000"/>
              <a:gd name="connsiteX236" fmla="*/ 5499023 w 7467663"/>
              <a:gd name="connsiteY236" fmla="*/ 4166310 h 6858000"/>
              <a:gd name="connsiteX237" fmla="*/ 5547022 w 7467663"/>
              <a:gd name="connsiteY237" fmla="*/ 3607838 h 6858000"/>
              <a:gd name="connsiteX238" fmla="*/ 5515964 w 7467663"/>
              <a:gd name="connsiteY238" fmla="*/ 3378541 h 6858000"/>
              <a:gd name="connsiteX239" fmla="*/ 5453702 w 7467663"/>
              <a:gd name="connsiteY239" fmla="*/ 3090882 h 6858000"/>
              <a:gd name="connsiteX240" fmla="*/ 1238695 w 7467663"/>
              <a:gd name="connsiteY240" fmla="*/ 3076820 h 6858000"/>
              <a:gd name="connsiteX241" fmla="*/ 716371 w 7467663"/>
              <a:gd name="connsiteY241" fmla="*/ 3293249 h 6858000"/>
              <a:gd name="connsiteX242" fmla="*/ 579522 w 7467663"/>
              <a:gd name="connsiteY242" fmla="*/ 3371759 h 6858000"/>
              <a:gd name="connsiteX243" fmla="*/ 600288 w 7467663"/>
              <a:gd name="connsiteY243" fmla="*/ 3365555 h 6858000"/>
              <a:gd name="connsiteX244" fmla="*/ 840692 w 7467663"/>
              <a:gd name="connsiteY244" fmla="*/ 3284921 h 6858000"/>
              <a:gd name="connsiteX245" fmla="*/ 979248 w 7467663"/>
              <a:gd name="connsiteY245" fmla="*/ 3221003 h 6858000"/>
              <a:gd name="connsiteX246" fmla="*/ 1053282 w 7467663"/>
              <a:gd name="connsiteY246" fmla="*/ 3185247 h 6858000"/>
              <a:gd name="connsiteX247" fmla="*/ 1320603 w 7467663"/>
              <a:gd name="connsiteY247" fmla="*/ 3081281 h 6858000"/>
              <a:gd name="connsiteX248" fmla="*/ 1238695 w 7467663"/>
              <a:gd name="connsiteY248" fmla="*/ 3076820 h 6858000"/>
              <a:gd name="connsiteX249" fmla="*/ 5425627 w 7467663"/>
              <a:gd name="connsiteY249" fmla="*/ 2954192 h 6858000"/>
              <a:gd name="connsiteX250" fmla="*/ 5470770 w 7467663"/>
              <a:gd name="connsiteY250" fmla="*/ 3005435 h 6858000"/>
              <a:gd name="connsiteX251" fmla="*/ 5519779 w 7467663"/>
              <a:gd name="connsiteY251" fmla="*/ 4359223 h 6858000"/>
              <a:gd name="connsiteX252" fmla="*/ 5520293 w 7467663"/>
              <a:gd name="connsiteY252" fmla="*/ 4360602 h 6858000"/>
              <a:gd name="connsiteX253" fmla="*/ 5767221 w 7467663"/>
              <a:gd name="connsiteY253" fmla="*/ 4665564 h 6858000"/>
              <a:gd name="connsiteX254" fmla="*/ 6937169 w 7467663"/>
              <a:gd name="connsiteY254" fmla="*/ 4815941 h 6858000"/>
              <a:gd name="connsiteX255" fmla="*/ 6953922 w 7467663"/>
              <a:gd name="connsiteY255" fmla="*/ 4890068 h 6858000"/>
              <a:gd name="connsiteX256" fmla="*/ 6071359 w 7467663"/>
              <a:gd name="connsiteY256" fmla="*/ 4770770 h 6858000"/>
              <a:gd name="connsiteX257" fmla="*/ 6038839 w 7467663"/>
              <a:gd name="connsiteY257" fmla="*/ 4764474 h 6858000"/>
              <a:gd name="connsiteX258" fmla="*/ 6038706 w 7467663"/>
              <a:gd name="connsiteY258" fmla="*/ 4763847 h 6858000"/>
              <a:gd name="connsiteX259" fmla="*/ 6037784 w 7467663"/>
              <a:gd name="connsiteY259" fmla="*/ 4764270 h 6858000"/>
              <a:gd name="connsiteX260" fmla="*/ 6038839 w 7467663"/>
              <a:gd name="connsiteY260" fmla="*/ 4764474 h 6858000"/>
              <a:gd name="connsiteX261" fmla="*/ 6040338 w 7467663"/>
              <a:gd name="connsiteY261" fmla="*/ 4771418 h 6858000"/>
              <a:gd name="connsiteX262" fmla="*/ 6024488 w 7467663"/>
              <a:gd name="connsiteY262" fmla="*/ 4809903 h 6858000"/>
              <a:gd name="connsiteX263" fmla="*/ 5599771 w 7467663"/>
              <a:gd name="connsiteY263" fmla="*/ 5509652 h 6858000"/>
              <a:gd name="connsiteX264" fmla="*/ 5548843 w 7467663"/>
              <a:gd name="connsiteY264" fmla="*/ 5563845 h 6858000"/>
              <a:gd name="connsiteX265" fmla="*/ 5940952 w 7467663"/>
              <a:gd name="connsiteY265" fmla="*/ 6250028 h 6858000"/>
              <a:gd name="connsiteX266" fmla="*/ 6043441 w 7467663"/>
              <a:gd name="connsiteY266" fmla="*/ 6665847 h 6858000"/>
              <a:gd name="connsiteX267" fmla="*/ 6093432 w 7467663"/>
              <a:gd name="connsiteY267" fmla="*/ 6858000 h 6858000"/>
              <a:gd name="connsiteX268" fmla="*/ 6034344 w 7467663"/>
              <a:gd name="connsiteY268" fmla="*/ 6858000 h 6858000"/>
              <a:gd name="connsiteX269" fmla="*/ 6026679 w 7467663"/>
              <a:gd name="connsiteY269" fmla="*/ 6836959 h 6858000"/>
              <a:gd name="connsiteX270" fmla="*/ 5800441 w 7467663"/>
              <a:gd name="connsiteY270" fmla="*/ 6335286 h 6858000"/>
              <a:gd name="connsiteX271" fmla="*/ 5526562 w 7467663"/>
              <a:gd name="connsiteY271" fmla="*/ 5705388 h 6858000"/>
              <a:gd name="connsiteX272" fmla="*/ 5519640 w 7467663"/>
              <a:gd name="connsiteY272" fmla="*/ 5683774 h 6858000"/>
              <a:gd name="connsiteX273" fmla="*/ 5844559 w 7467663"/>
              <a:gd name="connsiteY273" fmla="*/ 6553349 h 6858000"/>
              <a:gd name="connsiteX274" fmla="*/ 5975994 w 7467663"/>
              <a:gd name="connsiteY274" fmla="*/ 6858000 h 6858000"/>
              <a:gd name="connsiteX275" fmla="*/ 5898547 w 7467663"/>
              <a:gd name="connsiteY275" fmla="*/ 6858000 h 6858000"/>
              <a:gd name="connsiteX276" fmla="*/ 5682041 w 7467663"/>
              <a:gd name="connsiteY276" fmla="*/ 6355860 h 6858000"/>
              <a:gd name="connsiteX277" fmla="*/ 5461758 w 7467663"/>
              <a:gd name="connsiteY277" fmla="*/ 5820220 h 6858000"/>
              <a:gd name="connsiteX278" fmla="*/ 5237282 w 7467663"/>
              <a:gd name="connsiteY278" fmla="*/ 6579086 h 6858000"/>
              <a:gd name="connsiteX279" fmla="*/ 5115009 w 7467663"/>
              <a:gd name="connsiteY279" fmla="*/ 6858000 h 6858000"/>
              <a:gd name="connsiteX280" fmla="*/ 5028074 w 7467663"/>
              <a:gd name="connsiteY280" fmla="*/ 6858000 h 6858000"/>
              <a:gd name="connsiteX281" fmla="*/ 5079508 w 7467663"/>
              <a:gd name="connsiteY281" fmla="*/ 6749074 h 6858000"/>
              <a:gd name="connsiteX282" fmla="*/ 5371846 w 7467663"/>
              <a:gd name="connsiteY282" fmla="*/ 5924413 h 6858000"/>
              <a:gd name="connsiteX283" fmla="*/ 5270512 w 7467663"/>
              <a:gd name="connsiteY283" fmla="*/ 6138975 h 6858000"/>
              <a:gd name="connsiteX284" fmla="*/ 5062409 w 7467663"/>
              <a:gd name="connsiteY284" fmla="*/ 6653544 h 6858000"/>
              <a:gd name="connsiteX285" fmla="*/ 5036628 w 7467663"/>
              <a:gd name="connsiteY285" fmla="*/ 6754247 h 6858000"/>
              <a:gd name="connsiteX286" fmla="*/ 5009112 w 7467663"/>
              <a:gd name="connsiteY286" fmla="*/ 6858000 h 6858000"/>
              <a:gd name="connsiteX287" fmla="*/ 4976679 w 7467663"/>
              <a:gd name="connsiteY287" fmla="*/ 6858000 h 6858000"/>
              <a:gd name="connsiteX288" fmla="*/ 5006537 w 7467663"/>
              <a:gd name="connsiteY288" fmla="*/ 6747068 h 6858000"/>
              <a:gd name="connsiteX289" fmla="*/ 5032723 w 7467663"/>
              <a:gd name="connsiteY289" fmla="*/ 6644957 h 6858000"/>
              <a:gd name="connsiteX290" fmla="*/ 5242949 w 7467663"/>
              <a:gd name="connsiteY290" fmla="*/ 6125175 h 6858000"/>
              <a:gd name="connsiteX291" fmla="*/ 5286321 w 7467663"/>
              <a:gd name="connsiteY291" fmla="*/ 6033555 h 6858000"/>
              <a:gd name="connsiteX292" fmla="*/ 5008210 w 7467663"/>
              <a:gd name="connsiteY292" fmla="*/ 6649194 h 6858000"/>
              <a:gd name="connsiteX293" fmla="*/ 4986321 w 7467663"/>
              <a:gd name="connsiteY293" fmla="*/ 6765687 h 6858000"/>
              <a:gd name="connsiteX294" fmla="*/ 4973474 w 7467663"/>
              <a:gd name="connsiteY294" fmla="*/ 6858000 h 6858000"/>
              <a:gd name="connsiteX295" fmla="*/ 4907178 w 7467663"/>
              <a:gd name="connsiteY295" fmla="*/ 6858000 h 6858000"/>
              <a:gd name="connsiteX296" fmla="*/ 4910810 w 7467663"/>
              <a:gd name="connsiteY296" fmla="*/ 6829660 h 6858000"/>
              <a:gd name="connsiteX297" fmla="*/ 4987461 w 7467663"/>
              <a:gd name="connsiteY297" fmla="*/ 6432994 h 6858000"/>
              <a:gd name="connsiteX298" fmla="*/ 5179262 w 7467663"/>
              <a:gd name="connsiteY298" fmla="*/ 6035044 h 6858000"/>
              <a:gd name="connsiteX299" fmla="*/ 4689678 w 7467663"/>
              <a:gd name="connsiteY299" fmla="*/ 6440241 h 6858000"/>
              <a:gd name="connsiteX300" fmla="*/ 4477543 w 7467663"/>
              <a:gd name="connsiteY300" fmla="*/ 6674836 h 6858000"/>
              <a:gd name="connsiteX301" fmla="*/ 4329957 w 7467663"/>
              <a:gd name="connsiteY301" fmla="*/ 6858000 h 6858000"/>
              <a:gd name="connsiteX302" fmla="*/ 4218595 w 7467663"/>
              <a:gd name="connsiteY302" fmla="*/ 6858000 h 6858000"/>
              <a:gd name="connsiteX303" fmla="*/ 4368888 w 7467663"/>
              <a:gd name="connsiteY303" fmla="*/ 6668412 h 6858000"/>
              <a:gd name="connsiteX304" fmla="*/ 4563091 w 7467663"/>
              <a:gd name="connsiteY304" fmla="*/ 6442508 h 6858000"/>
              <a:gd name="connsiteX305" fmla="*/ 5387324 w 7467663"/>
              <a:gd name="connsiteY305" fmla="*/ 5705830 h 6858000"/>
              <a:gd name="connsiteX306" fmla="*/ 5073620 w 7467663"/>
              <a:gd name="connsiteY306" fmla="*/ 5955437 h 6858000"/>
              <a:gd name="connsiteX307" fmla="*/ 4689789 w 7467663"/>
              <a:gd name="connsiteY307" fmla="*/ 6268382 h 6858000"/>
              <a:gd name="connsiteX308" fmla="*/ 4418722 w 7467663"/>
              <a:gd name="connsiteY308" fmla="*/ 6570886 h 6858000"/>
              <a:gd name="connsiteX309" fmla="*/ 4214944 w 7467663"/>
              <a:gd name="connsiteY309" fmla="*/ 6858000 h 6858000"/>
              <a:gd name="connsiteX310" fmla="*/ 4177898 w 7467663"/>
              <a:gd name="connsiteY310" fmla="*/ 6858000 h 6858000"/>
              <a:gd name="connsiteX311" fmla="*/ 4391597 w 7467663"/>
              <a:gd name="connsiteY311" fmla="*/ 6556370 h 6858000"/>
              <a:gd name="connsiteX312" fmla="*/ 4668889 w 7467663"/>
              <a:gd name="connsiteY312" fmla="*/ 6246399 h 6858000"/>
              <a:gd name="connsiteX313" fmla="*/ 5055427 w 7467663"/>
              <a:gd name="connsiteY313" fmla="*/ 5931476 h 6858000"/>
              <a:gd name="connsiteX314" fmla="*/ 5371814 w 7467663"/>
              <a:gd name="connsiteY314" fmla="*/ 5678975 h 6858000"/>
              <a:gd name="connsiteX315" fmla="*/ 4987918 w 7467663"/>
              <a:gd name="connsiteY315" fmla="*/ 5838701 h 6858000"/>
              <a:gd name="connsiteX316" fmla="*/ 4317146 w 7467663"/>
              <a:gd name="connsiteY316" fmla="*/ 6587716 h 6858000"/>
              <a:gd name="connsiteX317" fmla="*/ 4171627 w 7467663"/>
              <a:gd name="connsiteY317" fmla="*/ 6858000 h 6858000"/>
              <a:gd name="connsiteX318" fmla="*/ 4081585 w 7467663"/>
              <a:gd name="connsiteY318" fmla="*/ 6858000 h 6858000"/>
              <a:gd name="connsiteX319" fmla="*/ 4238603 w 7467663"/>
              <a:gd name="connsiteY319" fmla="*/ 6559341 h 6858000"/>
              <a:gd name="connsiteX320" fmla="*/ 4778333 w 7467663"/>
              <a:gd name="connsiteY320" fmla="*/ 5873626 h 6858000"/>
              <a:gd name="connsiteX321" fmla="*/ 5414185 w 7467663"/>
              <a:gd name="connsiteY321" fmla="*/ 5573882 h 6858000"/>
              <a:gd name="connsiteX322" fmla="*/ 5959648 w 7467663"/>
              <a:gd name="connsiteY322" fmla="*/ 4760797 h 6858000"/>
              <a:gd name="connsiteX323" fmla="*/ 5355019 w 7467663"/>
              <a:gd name="connsiteY323" fmla="*/ 4734672 h 6858000"/>
              <a:gd name="connsiteX324" fmla="*/ 5083565 w 7467663"/>
              <a:gd name="connsiteY324" fmla="*/ 5179121 h 6858000"/>
              <a:gd name="connsiteX325" fmla="*/ 4713577 w 7467663"/>
              <a:gd name="connsiteY325" fmla="*/ 5616803 h 6858000"/>
              <a:gd name="connsiteX326" fmla="*/ 3989559 w 7467663"/>
              <a:gd name="connsiteY326" fmla="*/ 6145945 h 6858000"/>
              <a:gd name="connsiteX327" fmla="*/ 3939824 w 7467663"/>
              <a:gd name="connsiteY327" fmla="*/ 6066900 h 6858000"/>
              <a:gd name="connsiteX328" fmla="*/ 4584537 w 7467663"/>
              <a:gd name="connsiteY328" fmla="*/ 5324826 h 6858000"/>
              <a:gd name="connsiteX329" fmla="*/ 5037105 w 7467663"/>
              <a:gd name="connsiteY329" fmla="*/ 5088765 h 6858000"/>
              <a:gd name="connsiteX330" fmla="*/ 5039930 w 7467663"/>
              <a:gd name="connsiteY330" fmla="*/ 5089585 h 6858000"/>
              <a:gd name="connsiteX331" fmla="*/ 5263764 w 7467663"/>
              <a:gd name="connsiteY331" fmla="*/ 4735525 h 6858000"/>
              <a:gd name="connsiteX332" fmla="*/ 4086300 w 7467663"/>
              <a:gd name="connsiteY332" fmla="*/ 4884599 h 6858000"/>
              <a:gd name="connsiteX333" fmla="*/ 4085485 w 7467663"/>
              <a:gd name="connsiteY333" fmla="*/ 4899070 h 6858000"/>
              <a:gd name="connsiteX334" fmla="*/ 3871915 w 7467663"/>
              <a:gd name="connsiteY334" fmla="*/ 5253645 h 6858000"/>
              <a:gd name="connsiteX335" fmla="*/ 3799374 w 7467663"/>
              <a:gd name="connsiteY335" fmla="*/ 5466127 h 6858000"/>
              <a:gd name="connsiteX336" fmla="*/ 3498850 w 7467663"/>
              <a:gd name="connsiteY336" fmla="*/ 6661888 h 6858000"/>
              <a:gd name="connsiteX337" fmla="*/ 3399216 w 7467663"/>
              <a:gd name="connsiteY337" fmla="*/ 6858000 h 6858000"/>
              <a:gd name="connsiteX338" fmla="*/ 3303688 w 7467663"/>
              <a:gd name="connsiteY338" fmla="*/ 6858000 h 6858000"/>
              <a:gd name="connsiteX339" fmla="*/ 3391774 w 7467663"/>
              <a:gd name="connsiteY339" fmla="*/ 6697181 h 6858000"/>
              <a:gd name="connsiteX340" fmla="*/ 3735540 w 7467663"/>
              <a:gd name="connsiteY340" fmla="*/ 5546923 h 6858000"/>
              <a:gd name="connsiteX341" fmla="*/ 3729438 w 7467663"/>
              <a:gd name="connsiteY341" fmla="*/ 5569058 h 6858000"/>
              <a:gd name="connsiteX342" fmla="*/ 3707782 w 7467663"/>
              <a:gd name="connsiteY342" fmla="*/ 5644908 h 6858000"/>
              <a:gd name="connsiteX343" fmla="*/ 3583827 w 7467663"/>
              <a:gd name="connsiteY343" fmla="*/ 6039215 h 6858000"/>
              <a:gd name="connsiteX344" fmla="*/ 3547861 w 7467663"/>
              <a:gd name="connsiteY344" fmla="*/ 6129609 h 6858000"/>
              <a:gd name="connsiteX345" fmla="*/ 3490905 w 7467663"/>
              <a:gd name="connsiteY345" fmla="*/ 6277660 h 6858000"/>
              <a:gd name="connsiteX346" fmla="*/ 3455859 w 7467663"/>
              <a:gd name="connsiteY346" fmla="*/ 6391301 h 6858000"/>
              <a:gd name="connsiteX347" fmla="*/ 3429112 w 7467663"/>
              <a:gd name="connsiteY347" fmla="*/ 6479469 h 6858000"/>
              <a:gd name="connsiteX348" fmla="*/ 3304862 w 7467663"/>
              <a:gd name="connsiteY348" fmla="*/ 6796476 h 6858000"/>
              <a:gd name="connsiteX349" fmla="*/ 3276071 w 7467663"/>
              <a:gd name="connsiteY349" fmla="*/ 6858000 h 6858000"/>
              <a:gd name="connsiteX350" fmla="*/ 3240805 w 7467663"/>
              <a:gd name="connsiteY350" fmla="*/ 6858000 h 6858000"/>
              <a:gd name="connsiteX351" fmla="*/ 3275917 w 7467663"/>
              <a:gd name="connsiteY351" fmla="*/ 6783192 h 6858000"/>
              <a:gd name="connsiteX352" fmla="*/ 3399358 w 7467663"/>
              <a:gd name="connsiteY352" fmla="*/ 6469011 h 6858000"/>
              <a:gd name="connsiteX353" fmla="*/ 3425650 w 7467663"/>
              <a:gd name="connsiteY353" fmla="*/ 6381333 h 6858000"/>
              <a:gd name="connsiteX354" fmla="*/ 3460661 w 7467663"/>
              <a:gd name="connsiteY354" fmla="*/ 6266763 h 6858000"/>
              <a:gd name="connsiteX355" fmla="*/ 3518021 w 7467663"/>
              <a:gd name="connsiteY355" fmla="*/ 6117298 h 6858000"/>
              <a:gd name="connsiteX356" fmla="*/ 3554035 w 7467663"/>
              <a:gd name="connsiteY356" fmla="*/ 6027832 h 6858000"/>
              <a:gd name="connsiteX357" fmla="*/ 3677174 w 7467663"/>
              <a:gd name="connsiteY357" fmla="*/ 5636351 h 6858000"/>
              <a:gd name="connsiteX358" fmla="*/ 3698819 w 7467663"/>
              <a:gd name="connsiteY358" fmla="*/ 5560503 h 6858000"/>
              <a:gd name="connsiteX359" fmla="*/ 3702094 w 7467663"/>
              <a:gd name="connsiteY359" fmla="*/ 5549194 h 6858000"/>
              <a:gd name="connsiteX360" fmla="*/ 3398355 w 7467663"/>
              <a:gd name="connsiteY360" fmla="*/ 6094603 h 6858000"/>
              <a:gd name="connsiteX361" fmla="*/ 3193941 w 7467663"/>
              <a:gd name="connsiteY361" fmla="*/ 6798775 h 6858000"/>
              <a:gd name="connsiteX362" fmla="*/ 3184140 w 7467663"/>
              <a:gd name="connsiteY362" fmla="*/ 6858000 h 6858000"/>
              <a:gd name="connsiteX363" fmla="*/ 3099978 w 7467663"/>
              <a:gd name="connsiteY363" fmla="*/ 6858000 h 6858000"/>
              <a:gd name="connsiteX364" fmla="*/ 3101556 w 7467663"/>
              <a:gd name="connsiteY364" fmla="*/ 6843337 h 6858000"/>
              <a:gd name="connsiteX365" fmla="*/ 3370162 w 7467663"/>
              <a:gd name="connsiteY365" fmla="*/ 5785550 h 6858000"/>
              <a:gd name="connsiteX366" fmla="*/ 3746477 w 7467663"/>
              <a:gd name="connsiteY366" fmla="*/ 5377889 h 6858000"/>
              <a:gd name="connsiteX367" fmla="*/ 3863399 w 7467663"/>
              <a:gd name="connsiteY367" fmla="*/ 5087257 h 6858000"/>
              <a:gd name="connsiteX368" fmla="*/ 3968712 w 7467663"/>
              <a:gd name="connsiteY368" fmla="*/ 4913989 h 6858000"/>
              <a:gd name="connsiteX369" fmla="*/ 2792390 w 7467663"/>
              <a:gd name="connsiteY369" fmla="*/ 5382974 h 6858000"/>
              <a:gd name="connsiteX370" fmla="*/ 2714982 w 7467663"/>
              <a:gd name="connsiteY370" fmla="*/ 5427051 h 6858000"/>
              <a:gd name="connsiteX371" fmla="*/ 2813361 w 7467663"/>
              <a:gd name="connsiteY371" fmla="*/ 6023912 h 6858000"/>
              <a:gd name="connsiteX372" fmla="*/ 2688430 w 7467663"/>
              <a:gd name="connsiteY372" fmla="*/ 6801564 h 6858000"/>
              <a:gd name="connsiteX373" fmla="*/ 2629626 w 7467663"/>
              <a:gd name="connsiteY373" fmla="*/ 6763394 h 6858000"/>
              <a:gd name="connsiteX374" fmla="*/ 2565328 w 7467663"/>
              <a:gd name="connsiteY374" fmla="*/ 5516399 h 6858000"/>
              <a:gd name="connsiteX375" fmla="*/ 1922999 w 7467663"/>
              <a:gd name="connsiteY375" fmla="*/ 5980343 h 6858000"/>
              <a:gd name="connsiteX376" fmla="*/ 1950261 w 7467663"/>
              <a:gd name="connsiteY376" fmla="*/ 6405858 h 6858000"/>
              <a:gd name="connsiteX377" fmla="*/ 2365554 w 7467663"/>
              <a:gd name="connsiteY377" fmla="*/ 6759107 h 6858000"/>
              <a:gd name="connsiteX378" fmla="*/ 2424142 w 7467663"/>
              <a:gd name="connsiteY378" fmla="*/ 6858000 h 6858000"/>
              <a:gd name="connsiteX379" fmla="*/ 2395994 w 7467663"/>
              <a:gd name="connsiteY379" fmla="*/ 6858000 h 6858000"/>
              <a:gd name="connsiteX380" fmla="*/ 2392863 w 7467663"/>
              <a:gd name="connsiteY380" fmla="*/ 6852964 h 6858000"/>
              <a:gd name="connsiteX381" fmla="*/ 2017589 w 7467663"/>
              <a:gd name="connsiteY381" fmla="*/ 6493982 h 6858000"/>
              <a:gd name="connsiteX382" fmla="*/ 2147336 w 7467663"/>
              <a:gd name="connsiteY382" fmla="*/ 6594052 h 6858000"/>
              <a:gd name="connsiteX383" fmla="*/ 2207047 w 7467663"/>
              <a:gd name="connsiteY383" fmla="*/ 6654540 h 6858000"/>
              <a:gd name="connsiteX384" fmla="*/ 2299106 w 7467663"/>
              <a:gd name="connsiteY384" fmla="*/ 6778931 h 6858000"/>
              <a:gd name="connsiteX385" fmla="*/ 2314430 w 7467663"/>
              <a:gd name="connsiteY385" fmla="*/ 6801144 h 6858000"/>
              <a:gd name="connsiteX386" fmla="*/ 2352406 w 7467663"/>
              <a:gd name="connsiteY386" fmla="*/ 6858000 h 6858000"/>
              <a:gd name="connsiteX387" fmla="*/ 2314492 w 7467663"/>
              <a:gd name="connsiteY387" fmla="*/ 6858000 h 6858000"/>
              <a:gd name="connsiteX388" fmla="*/ 2288095 w 7467663"/>
              <a:gd name="connsiteY388" fmla="*/ 6818030 h 6858000"/>
              <a:gd name="connsiteX389" fmla="*/ 2272768 w 7467663"/>
              <a:gd name="connsiteY389" fmla="*/ 6795822 h 6858000"/>
              <a:gd name="connsiteX390" fmla="*/ 2182715 w 7467663"/>
              <a:gd name="connsiteY390" fmla="*/ 6675071 h 6858000"/>
              <a:gd name="connsiteX391" fmla="*/ 2032061 w 7467663"/>
              <a:gd name="connsiteY391" fmla="*/ 6541380 h 6858000"/>
              <a:gd name="connsiteX392" fmla="*/ 2257220 w 7467663"/>
              <a:gd name="connsiteY392" fmla="*/ 6826257 h 6858000"/>
              <a:gd name="connsiteX393" fmla="*/ 2281324 w 7467663"/>
              <a:gd name="connsiteY393" fmla="*/ 6858000 h 6858000"/>
              <a:gd name="connsiteX394" fmla="*/ 2242860 w 7467663"/>
              <a:gd name="connsiteY394" fmla="*/ 6858000 h 6858000"/>
              <a:gd name="connsiteX395" fmla="*/ 2232818 w 7467663"/>
              <a:gd name="connsiteY395" fmla="*/ 6844926 h 6858000"/>
              <a:gd name="connsiteX396" fmla="*/ 1990172 w 7467663"/>
              <a:gd name="connsiteY396" fmla="*/ 6542121 h 6858000"/>
              <a:gd name="connsiteX397" fmla="*/ 2124090 w 7467663"/>
              <a:gd name="connsiteY397" fmla="*/ 6761017 h 6858000"/>
              <a:gd name="connsiteX398" fmla="*/ 2200380 w 7467663"/>
              <a:gd name="connsiteY398" fmla="*/ 6858000 h 6858000"/>
              <a:gd name="connsiteX399" fmla="*/ 2147507 w 7467663"/>
              <a:gd name="connsiteY399" fmla="*/ 6858000 h 6858000"/>
              <a:gd name="connsiteX400" fmla="*/ 2070668 w 7467663"/>
              <a:gd name="connsiteY400" fmla="*/ 6761520 h 6858000"/>
              <a:gd name="connsiteX401" fmla="*/ 1975142 w 7467663"/>
              <a:gd name="connsiteY401" fmla="*/ 6585570 h 6858000"/>
              <a:gd name="connsiteX402" fmla="*/ 2050035 w 7467663"/>
              <a:gd name="connsiteY402" fmla="*/ 6813345 h 6858000"/>
              <a:gd name="connsiteX403" fmla="*/ 2063025 w 7467663"/>
              <a:gd name="connsiteY403" fmla="*/ 6858000 h 6858000"/>
              <a:gd name="connsiteX404" fmla="*/ 2021675 w 7467663"/>
              <a:gd name="connsiteY404" fmla="*/ 6858000 h 6858000"/>
              <a:gd name="connsiteX405" fmla="*/ 2019308 w 7467663"/>
              <a:gd name="connsiteY405" fmla="*/ 6847118 h 6858000"/>
              <a:gd name="connsiteX406" fmla="*/ 1938835 w 7467663"/>
              <a:gd name="connsiteY406" fmla="*/ 6551160 h 6858000"/>
              <a:gd name="connsiteX407" fmla="*/ 1953230 w 7467663"/>
              <a:gd name="connsiteY407" fmla="*/ 6759699 h 6858000"/>
              <a:gd name="connsiteX408" fmla="*/ 1956763 w 7467663"/>
              <a:gd name="connsiteY408" fmla="*/ 6778191 h 6858000"/>
              <a:gd name="connsiteX409" fmla="*/ 1967925 w 7467663"/>
              <a:gd name="connsiteY409" fmla="*/ 6858000 h 6858000"/>
              <a:gd name="connsiteX410" fmla="*/ 1936622 w 7467663"/>
              <a:gd name="connsiteY410" fmla="*/ 6858000 h 6858000"/>
              <a:gd name="connsiteX411" fmla="*/ 1926261 w 7467663"/>
              <a:gd name="connsiteY411" fmla="*/ 6784064 h 6858000"/>
              <a:gd name="connsiteX412" fmla="*/ 1922724 w 7467663"/>
              <a:gd name="connsiteY412" fmla="*/ 6765577 h 6858000"/>
              <a:gd name="connsiteX413" fmla="*/ 1904650 w 7467663"/>
              <a:gd name="connsiteY413" fmla="*/ 6639616 h 6858000"/>
              <a:gd name="connsiteX414" fmla="*/ 1885273 w 7467663"/>
              <a:gd name="connsiteY414" fmla="*/ 6858000 h 6858000"/>
              <a:gd name="connsiteX415" fmla="*/ 1854363 w 7467663"/>
              <a:gd name="connsiteY415" fmla="*/ 6858000 h 6858000"/>
              <a:gd name="connsiteX416" fmla="*/ 1880391 w 7467663"/>
              <a:gd name="connsiteY416" fmla="*/ 6603796 h 6858000"/>
              <a:gd name="connsiteX417" fmla="*/ 1818273 w 7467663"/>
              <a:gd name="connsiteY417" fmla="*/ 6715729 h 6858000"/>
              <a:gd name="connsiteX418" fmla="*/ 1794691 w 7467663"/>
              <a:gd name="connsiteY418" fmla="*/ 6843239 h 6858000"/>
              <a:gd name="connsiteX419" fmla="*/ 1794914 w 7467663"/>
              <a:gd name="connsiteY419" fmla="*/ 6858000 h 6858000"/>
              <a:gd name="connsiteX420" fmla="*/ 1746128 w 7467663"/>
              <a:gd name="connsiteY420" fmla="*/ 6858000 h 6858000"/>
              <a:gd name="connsiteX421" fmla="*/ 1753934 w 7467663"/>
              <a:gd name="connsiteY421" fmla="*/ 6724796 h 6858000"/>
              <a:gd name="connsiteX422" fmla="*/ 1792053 w 7467663"/>
              <a:gd name="connsiteY422" fmla="*/ 6572396 h 6858000"/>
              <a:gd name="connsiteX423" fmla="*/ 1862248 w 7467663"/>
              <a:gd name="connsiteY423" fmla="*/ 6266397 h 6858000"/>
              <a:gd name="connsiteX424" fmla="*/ 1862250 w 7467663"/>
              <a:gd name="connsiteY424" fmla="*/ 6033531 h 6858000"/>
              <a:gd name="connsiteX425" fmla="*/ 1211999 w 7467663"/>
              <a:gd name="connsiteY425" fmla="*/ 6683610 h 6858000"/>
              <a:gd name="connsiteX426" fmla="*/ 1213266 w 7467663"/>
              <a:gd name="connsiteY426" fmla="*/ 6691947 h 6858000"/>
              <a:gd name="connsiteX427" fmla="*/ 1203370 w 7467663"/>
              <a:gd name="connsiteY427" fmla="*/ 6850676 h 6858000"/>
              <a:gd name="connsiteX428" fmla="*/ 1203671 w 7467663"/>
              <a:gd name="connsiteY428" fmla="*/ 6858000 h 6858000"/>
              <a:gd name="connsiteX429" fmla="*/ 1143180 w 7467663"/>
              <a:gd name="connsiteY429" fmla="*/ 6858000 h 6858000"/>
              <a:gd name="connsiteX430" fmla="*/ 1142176 w 7467663"/>
              <a:gd name="connsiteY430" fmla="*/ 6766045 h 6858000"/>
              <a:gd name="connsiteX431" fmla="*/ 1067484 w 7467663"/>
              <a:gd name="connsiteY431" fmla="*/ 6858000 h 6858000"/>
              <a:gd name="connsiteX432" fmla="*/ 953928 w 7467663"/>
              <a:gd name="connsiteY432" fmla="*/ 6858000 h 6858000"/>
              <a:gd name="connsiteX433" fmla="*/ 959715 w 7467663"/>
              <a:gd name="connsiteY433" fmla="*/ 6850185 h 6858000"/>
              <a:gd name="connsiteX434" fmla="*/ 1483788 w 7467663"/>
              <a:gd name="connsiteY434" fmla="*/ 6259174 h 6858000"/>
              <a:gd name="connsiteX435" fmla="*/ 1100671 w 7467663"/>
              <a:gd name="connsiteY435" fmla="*/ 6252137 h 6858000"/>
              <a:gd name="connsiteX436" fmla="*/ 1090144 w 7467663"/>
              <a:gd name="connsiteY436" fmla="*/ 6256748 h 6858000"/>
              <a:gd name="connsiteX437" fmla="*/ 1095872 w 7467663"/>
              <a:gd name="connsiteY437" fmla="*/ 6271892 h 6858000"/>
              <a:gd name="connsiteX438" fmla="*/ 262785 w 7467663"/>
              <a:gd name="connsiteY438" fmla="*/ 6845450 h 6858000"/>
              <a:gd name="connsiteX439" fmla="*/ 209968 w 7467663"/>
              <a:gd name="connsiteY439" fmla="*/ 6770713 h 6858000"/>
              <a:gd name="connsiteX440" fmla="*/ 873460 w 7467663"/>
              <a:gd name="connsiteY440" fmla="*/ 6253768 h 6858000"/>
              <a:gd name="connsiteX441" fmla="*/ 192686 w 7467663"/>
              <a:gd name="connsiteY441" fmla="*/ 5849257 h 6858000"/>
              <a:gd name="connsiteX442" fmla="*/ 4696 w 7467663"/>
              <a:gd name="connsiteY442" fmla="*/ 5697668 h 6858000"/>
              <a:gd name="connsiteX443" fmla="*/ 0 w 7467663"/>
              <a:gd name="connsiteY443" fmla="*/ 5689984 h 6858000"/>
              <a:gd name="connsiteX444" fmla="*/ 0 w 7467663"/>
              <a:gd name="connsiteY444" fmla="*/ 5513472 h 6858000"/>
              <a:gd name="connsiteX445" fmla="*/ 174101 w 7467663"/>
              <a:gd name="connsiteY445" fmla="*/ 5620277 h 6858000"/>
              <a:gd name="connsiteX446" fmla="*/ 891800 w 7467663"/>
              <a:gd name="connsiteY446" fmla="*/ 6036935 h 6858000"/>
              <a:gd name="connsiteX447" fmla="*/ 1072219 w 7467663"/>
              <a:gd name="connsiteY447" fmla="*/ 6169443 h 6858000"/>
              <a:gd name="connsiteX448" fmla="*/ 1074117 w 7467663"/>
              <a:gd name="connsiteY448" fmla="*/ 6170301 h 6858000"/>
              <a:gd name="connsiteX449" fmla="*/ 1083114 w 7467663"/>
              <a:gd name="connsiteY449" fmla="*/ 6174131 h 6858000"/>
              <a:gd name="connsiteX450" fmla="*/ 1543010 w 7467663"/>
              <a:gd name="connsiteY450" fmla="*/ 6191140 h 6858000"/>
              <a:gd name="connsiteX451" fmla="*/ 1551080 w 7467663"/>
              <a:gd name="connsiteY451" fmla="*/ 6195006 h 6858000"/>
              <a:gd name="connsiteX452" fmla="*/ 2345443 w 7467663"/>
              <a:gd name="connsiteY452" fmla="*/ 5549882 h 6858000"/>
              <a:gd name="connsiteX453" fmla="*/ 1721499 w 7467663"/>
              <a:gd name="connsiteY453" fmla="*/ 5599969 h 6858000"/>
              <a:gd name="connsiteX454" fmla="*/ 767716 w 7467663"/>
              <a:gd name="connsiteY454" fmla="*/ 5472768 h 6858000"/>
              <a:gd name="connsiteX455" fmla="*/ 722147 w 7467663"/>
              <a:gd name="connsiteY455" fmla="*/ 5393091 h 6858000"/>
              <a:gd name="connsiteX456" fmla="*/ 1485552 w 7467663"/>
              <a:gd name="connsiteY456" fmla="*/ 5313202 h 6858000"/>
              <a:gd name="connsiteX457" fmla="*/ 2143004 w 7467663"/>
              <a:gd name="connsiteY457" fmla="*/ 5402420 h 6858000"/>
              <a:gd name="connsiteX458" fmla="*/ 1933391 w 7467663"/>
              <a:gd name="connsiteY458" fmla="*/ 5156971 h 6858000"/>
              <a:gd name="connsiteX459" fmla="*/ 1827118 w 7467663"/>
              <a:gd name="connsiteY459" fmla="*/ 4968410 h 6858000"/>
              <a:gd name="connsiteX460" fmla="*/ 1837349 w 7467663"/>
              <a:gd name="connsiteY460" fmla="*/ 4956357 h 6858000"/>
              <a:gd name="connsiteX461" fmla="*/ 2162835 w 7467663"/>
              <a:gd name="connsiteY461" fmla="*/ 5187853 h 6858000"/>
              <a:gd name="connsiteX462" fmla="*/ 2257167 w 7467663"/>
              <a:gd name="connsiteY462" fmla="*/ 5462123 h 6858000"/>
              <a:gd name="connsiteX463" fmla="*/ 2261598 w 7467663"/>
              <a:gd name="connsiteY463" fmla="*/ 5467998 h 6858000"/>
              <a:gd name="connsiteX464" fmla="*/ 2437177 w 7467663"/>
              <a:gd name="connsiteY464" fmla="*/ 5479608 h 6858000"/>
              <a:gd name="connsiteX465" fmla="*/ 2445247 w 7467663"/>
              <a:gd name="connsiteY465" fmla="*/ 5483476 h 6858000"/>
              <a:gd name="connsiteX466" fmla="*/ 2743626 w 7467663"/>
              <a:gd name="connsiteY466" fmla="*/ 5304819 h 6858000"/>
              <a:gd name="connsiteX467" fmla="*/ 3048102 w 7467663"/>
              <a:gd name="connsiteY467" fmla="*/ 5150595 h 6858000"/>
              <a:gd name="connsiteX468" fmla="*/ 1799414 w 7467663"/>
              <a:gd name="connsiteY468" fmla="*/ 4694732 h 6858000"/>
              <a:gd name="connsiteX469" fmla="*/ 1771735 w 7467663"/>
              <a:gd name="connsiteY469" fmla="*/ 4619929 h 6858000"/>
              <a:gd name="connsiteX470" fmla="*/ 3104273 w 7467663"/>
              <a:gd name="connsiteY470" fmla="*/ 5076159 h 6858000"/>
              <a:gd name="connsiteX471" fmla="*/ 3113245 w 7467663"/>
              <a:gd name="connsiteY471" fmla="*/ 5090705 h 6858000"/>
              <a:gd name="connsiteX472" fmla="*/ 3126294 w 7467663"/>
              <a:gd name="connsiteY472" fmla="*/ 5114400 h 6858000"/>
              <a:gd name="connsiteX473" fmla="*/ 3937433 w 7467663"/>
              <a:gd name="connsiteY473" fmla="*/ 4830473 h 6858000"/>
              <a:gd name="connsiteX474" fmla="*/ 3590475 w 7467663"/>
              <a:gd name="connsiteY474" fmla="*/ 4597974 h 6858000"/>
              <a:gd name="connsiteX475" fmla="*/ 3100264 w 7467663"/>
              <a:gd name="connsiteY475" fmla="*/ 4579845 h 6858000"/>
              <a:gd name="connsiteX476" fmla="*/ 2183576 w 7467663"/>
              <a:gd name="connsiteY476" fmla="*/ 4227150 h 6858000"/>
              <a:gd name="connsiteX477" fmla="*/ 2151029 w 7467663"/>
              <a:gd name="connsiteY477" fmla="*/ 4146947 h 6858000"/>
              <a:gd name="connsiteX478" fmla="*/ 3563434 w 7467663"/>
              <a:gd name="connsiteY478" fmla="*/ 4469115 h 6858000"/>
              <a:gd name="connsiteX479" fmla="*/ 3177952 w 7467663"/>
              <a:gd name="connsiteY479" fmla="*/ 3657386 h 6858000"/>
              <a:gd name="connsiteX480" fmla="*/ 3189263 w 7467663"/>
              <a:gd name="connsiteY480" fmla="*/ 3625726 h 6858000"/>
              <a:gd name="connsiteX481" fmla="*/ 3560912 w 7467663"/>
              <a:gd name="connsiteY481" fmla="*/ 4079863 h 6858000"/>
              <a:gd name="connsiteX482" fmla="*/ 3626636 w 7467663"/>
              <a:gd name="connsiteY482" fmla="*/ 4512230 h 6858000"/>
              <a:gd name="connsiteX483" fmla="*/ 3653088 w 7467663"/>
              <a:gd name="connsiteY483" fmla="*/ 4521417 h 6858000"/>
              <a:gd name="connsiteX484" fmla="*/ 3988128 w 7467663"/>
              <a:gd name="connsiteY484" fmla="*/ 4817267 h 6858000"/>
              <a:gd name="connsiteX485" fmla="*/ 4830582 w 7467663"/>
              <a:gd name="connsiteY485" fmla="*/ 4676000 h 6858000"/>
              <a:gd name="connsiteX486" fmla="*/ 4830100 w 7467663"/>
              <a:gd name="connsiteY486" fmla="*/ 4675554 h 6858000"/>
              <a:gd name="connsiteX487" fmla="*/ 4036318 w 7467663"/>
              <a:gd name="connsiteY487" fmla="*/ 4147013 h 6858000"/>
              <a:gd name="connsiteX488" fmla="*/ 3432098 w 7467663"/>
              <a:gd name="connsiteY488" fmla="*/ 3537312 h 6858000"/>
              <a:gd name="connsiteX489" fmla="*/ 3446761 w 7467663"/>
              <a:gd name="connsiteY489" fmla="*/ 3461278 h 6858000"/>
              <a:gd name="connsiteX490" fmla="*/ 4419733 w 7467663"/>
              <a:gd name="connsiteY490" fmla="*/ 3963555 h 6858000"/>
              <a:gd name="connsiteX491" fmla="*/ 4781371 w 7467663"/>
              <a:gd name="connsiteY491" fmla="*/ 4458604 h 6858000"/>
              <a:gd name="connsiteX492" fmla="*/ 4780440 w 7467663"/>
              <a:gd name="connsiteY492" fmla="*/ 4470290 h 6858000"/>
              <a:gd name="connsiteX493" fmla="*/ 4898954 w 7467663"/>
              <a:gd name="connsiteY493" fmla="*/ 4662092 h 6858000"/>
              <a:gd name="connsiteX494" fmla="*/ 4900699 w 7467663"/>
              <a:gd name="connsiteY494" fmla="*/ 4670867 h 6858000"/>
              <a:gd name="connsiteX495" fmla="*/ 5714511 w 7467663"/>
              <a:gd name="connsiteY495" fmla="*/ 4663483 h 6858000"/>
              <a:gd name="connsiteX496" fmla="*/ 5464793 w 7467663"/>
              <a:gd name="connsiteY496" fmla="*/ 4393556 h 6858000"/>
              <a:gd name="connsiteX497" fmla="*/ 5461897 w 7467663"/>
              <a:gd name="connsiteY497" fmla="*/ 4390879 h 6858000"/>
              <a:gd name="connsiteX498" fmla="*/ 4294126 w 7467663"/>
              <a:gd name="connsiteY498" fmla="*/ 3303048 h 6858000"/>
              <a:gd name="connsiteX499" fmla="*/ 4305321 w 7467663"/>
              <a:gd name="connsiteY499" fmla="*/ 3256953 h 6858000"/>
              <a:gd name="connsiteX500" fmla="*/ 4949299 w 7467663"/>
              <a:gd name="connsiteY500" fmla="*/ 3766336 h 6858000"/>
              <a:gd name="connsiteX501" fmla="*/ 5291452 w 7467663"/>
              <a:gd name="connsiteY501" fmla="*/ 4076801 h 6858000"/>
              <a:gd name="connsiteX502" fmla="*/ 5434998 w 7467663"/>
              <a:gd name="connsiteY502" fmla="*/ 4254100 h 6858000"/>
              <a:gd name="connsiteX503" fmla="*/ 5351015 w 7467663"/>
              <a:gd name="connsiteY503" fmla="*/ 3760989 h 6858000"/>
              <a:gd name="connsiteX504" fmla="*/ 5413780 w 7467663"/>
              <a:gd name="connsiteY504" fmla="*/ 2966265 h 6858000"/>
              <a:gd name="connsiteX505" fmla="*/ 5425627 w 7467663"/>
              <a:gd name="connsiteY505" fmla="*/ 2954192 h 6858000"/>
              <a:gd name="connsiteX506" fmla="*/ 6604735 w 7467663"/>
              <a:gd name="connsiteY506" fmla="*/ 2041381 h 6858000"/>
              <a:gd name="connsiteX507" fmla="*/ 7204487 w 7467663"/>
              <a:gd name="connsiteY507" fmla="*/ 2742112 h 6858000"/>
              <a:gd name="connsiteX508" fmla="*/ 7131592 w 7467663"/>
              <a:gd name="connsiteY508" fmla="*/ 2672096 h 6858000"/>
              <a:gd name="connsiteX509" fmla="*/ 6996344 w 7467663"/>
              <a:gd name="connsiteY509" fmla="*/ 2518310 h 6858000"/>
              <a:gd name="connsiteX510" fmla="*/ 6735495 w 7467663"/>
              <a:gd name="connsiteY510" fmla="*/ 2196890 h 6858000"/>
              <a:gd name="connsiteX511" fmla="*/ 6721901 w 7467663"/>
              <a:gd name="connsiteY511" fmla="*/ 2179274 h 6858000"/>
              <a:gd name="connsiteX512" fmla="*/ 6604735 w 7467663"/>
              <a:gd name="connsiteY512" fmla="*/ 2041381 h 6858000"/>
              <a:gd name="connsiteX513" fmla="*/ 6591670 w 7467663"/>
              <a:gd name="connsiteY513" fmla="*/ 1988277 h 6858000"/>
              <a:gd name="connsiteX514" fmla="*/ 6747349 w 7467663"/>
              <a:gd name="connsiteY514" fmla="*/ 2160069 h 6858000"/>
              <a:gd name="connsiteX515" fmla="*/ 6760943 w 7467663"/>
              <a:gd name="connsiteY515" fmla="*/ 2177686 h 6858000"/>
              <a:gd name="connsiteX516" fmla="*/ 7021065 w 7467663"/>
              <a:gd name="connsiteY516" fmla="*/ 2498102 h 6858000"/>
              <a:gd name="connsiteX517" fmla="*/ 7155223 w 7467663"/>
              <a:gd name="connsiteY517" fmla="*/ 2650386 h 6858000"/>
              <a:gd name="connsiteX518" fmla="*/ 7203167 w 7467663"/>
              <a:gd name="connsiteY518" fmla="*/ 2697288 h 6858000"/>
              <a:gd name="connsiteX519" fmla="*/ 6937703 w 7467663"/>
              <a:gd name="connsiteY519" fmla="*/ 2321981 h 6858000"/>
              <a:gd name="connsiteX520" fmla="*/ 6591670 w 7467663"/>
              <a:gd name="connsiteY520" fmla="*/ 1988277 h 6858000"/>
              <a:gd name="connsiteX521" fmla="*/ 5798671 w 7467663"/>
              <a:gd name="connsiteY521" fmla="*/ 1981601 h 6858000"/>
              <a:gd name="connsiteX522" fmla="*/ 5754709 w 7467663"/>
              <a:gd name="connsiteY522" fmla="*/ 2071454 h 6858000"/>
              <a:gd name="connsiteX523" fmla="*/ 5763044 w 7467663"/>
              <a:gd name="connsiteY523" fmla="*/ 2842206 h 6858000"/>
              <a:gd name="connsiteX524" fmla="*/ 5764974 w 7467663"/>
              <a:gd name="connsiteY524" fmla="*/ 2799609 h 6858000"/>
              <a:gd name="connsiteX525" fmla="*/ 5767665 w 7467663"/>
              <a:gd name="connsiteY525" fmla="*/ 2666409 h 6858000"/>
              <a:gd name="connsiteX526" fmla="*/ 5763055 w 7467663"/>
              <a:gd name="connsiteY526" fmla="*/ 2579705 h 6858000"/>
              <a:gd name="connsiteX527" fmla="*/ 5758079 w 7467663"/>
              <a:gd name="connsiteY527" fmla="*/ 2492508 h 6858000"/>
              <a:gd name="connsiteX528" fmla="*/ 5779325 w 7467663"/>
              <a:gd name="connsiteY528" fmla="*/ 2197069 h 6858000"/>
              <a:gd name="connsiteX529" fmla="*/ 5798671 w 7467663"/>
              <a:gd name="connsiteY529" fmla="*/ 1981601 h 6858000"/>
              <a:gd name="connsiteX530" fmla="*/ 5829202 w 7467663"/>
              <a:gd name="connsiteY530" fmla="*/ 1971679 h 6858000"/>
              <a:gd name="connsiteX531" fmla="*/ 5809558 w 7467663"/>
              <a:gd name="connsiteY531" fmla="*/ 2198043 h 6858000"/>
              <a:gd name="connsiteX532" fmla="*/ 5788653 w 7467663"/>
              <a:gd name="connsiteY532" fmla="*/ 2489430 h 6858000"/>
              <a:gd name="connsiteX533" fmla="*/ 5793439 w 7467663"/>
              <a:gd name="connsiteY533" fmla="*/ 2575235 h 6858000"/>
              <a:gd name="connsiteX534" fmla="*/ 5796837 w 7467663"/>
              <a:gd name="connsiteY534" fmla="*/ 2637633 h 6858000"/>
              <a:gd name="connsiteX535" fmla="*/ 5818614 w 7467663"/>
              <a:gd name="connsiteY535" fmla="*/ 2473055 h 6858000"/>
              <a:gd name="connsiteX536" fmla="*/ 5829202 w 7467663"/>
              <a:gd name="connsiteY536" fmla="*/ 1971679 h 6858000"/>
              <a:gd name="connsiteX537" fmla="*/ 5911389 w 7467663"/>
              <a:gd name="connsiteY537" fmla="*/ 1898371 h 6858000"/>
              <a:gd name="connsiteX538" fmla="*/ 6237627 w 7467663"/>
              <a:gd name="connsiteY538" fmla="*/ 2231921 h 6858000"/>
              <a:gd name="connsiteX539" fmla="*/ 5911389 w 7467663"/>
              <a:gd name="connsiteY539" fmla="*/ 1898371 h 6858000"/>
              <a:gd name="connsiteX540" fmla="*/ 6944437 w 7467663"/>
              <a:gd name="connsiteY540" fmla="*/ 1575402 h 6858000"/>
              <a:gd name="connsiteX541" fmla="*/ 6304730 w 7467663"/>
              <a:gd name="connsiteY541" fmla="*/ 1766654 h 6858000"/>
              <a:gd name="connsiteX542" fmla="*/ 6944437 w 7467663"/>
              <a:gd name="connsiteY542" fmla="*/ 1575402 h 6858000"/>
              <a:gd name="connsiteX543" fmla="*/ 7019523 w 7467663"/>
              <a:gd name="connsiteY543" fmla="*/ 1519450 h 6858000"/>
              <a:gd name="connsiteX544" fmla="*/ 6298091 w 7467663"/>
              <a:gd name="connsiteY544" fmla="*/ 1737122 h 6858000"/>
              <a:gd name="connsiteX545" fmla="*/ 7019523 w 7467663"/>
              <a:gd name="connsiteY545" fmla="*/ 1519450 h 6858000"/>
              <a:gd name="connsiteX546" fmla="*/ 2399523 w 7467663"/>
              <a:gd name="connsiteY546" fmla="*/ 1428234 h 6858000"/>
              <a:gd name="connsiteX547" fmla="*/ 2224982 w 7467663"/>
              <a:gd name="connsiteY547" fmla="*/ 1826201 h 6858000"/>
              <a:gd name="connsiteX548" fmla="*/ 2096099 w 7467663"/>
              <a:gd name="connsiteY548" fmla="*/ 2345900 h 6858000"/>
              <a:gd name="connsiteX549" fmla="*/ 2283317 w 7467663"/>
              <a:gd name="connsiteY549" fmla="*/ 1796925 h 6858000"/>
              <a:gd name="connsiteX550" fmla="*/ 2399523 w 7467663"/>
              <a:gd name="connsiteY550" fmla="*/ 1428234 h 6858000"/>
              <a:gd name="connsiteX551" fmla="*/ 2448558 w 7467663"/>
              <a:gd name="connsiteY551" fmla="*/ 1373435 h 6858000"/>
              <a:gd name="connsiteX552" fmla="*/ 2312521 w 7467663"/>
              <a:gd name="connsiteY552" fmla="*/ 1806140 h 6858000"/>
              <a:gd name="connsiteX553" fmla="*/ 2127533 w 7467663"/>
              <a:gd name="connsiteY553" fmla="*/ 2348380 h 6858000"/>
              <a:gd name="connsiteX554" fmla="*/ 2358080 w 7467663"/>
              <a:gd name="connsiteY554" fmla="*/ 1866134 h 6858000"/>
              <a:gd name="connsiteX555" fmla="*/ 2407436 w 7467663"/>
              <a:gd name="connsiteY555" fmla="*/ 1651070 h 6858000"/>
              <a:gd name="connsiteX556" fmla="*/ 2448558 w 7467663"/>
              <a:gd name="connsiteY556" fmla="*/ 1373435 h 6858000"/>
              <a:gd name="connsiteX557" fmla="*/ 278707 w 7467663"/>
              <a:gd name="connsiteY557" fmla="*/ 1352270 h 6858000"/>
              <a:gd name="connsiteX558" fmla="*/ 321570 w 7467663"/>
              <a:gd name="connsiteY558" fmla="*/ 1861610 h 6858000"/>
              <a:gd name="connsiteX559" fmla="*/ 294281 w 7467663"/>
              <a:gd name="connsiteY559" fmla="*/ 1440658 h 6858000"/>
              <a:gd name="connsiteX560" fmla="*/ 278707 w 7467663"/>
              <a:gd name="connsiteY560" fmla="*/ 1352270 h 6858000"/>
              <a:gd name="connsiteX561" fmla="*/ 1423821 w 7467663"/>
              <a:gd name="connsiteY561" fmla="*/ 1351958 h 6858000"/>
              <a:gd name="connsiteX562" fmla="*/ 1638521 w 7467663"/>
              <a:gd name="connsiteY562" fmla="*/ 1908470 h 6858000"/>
              <a:gd name="connsiteX563" fmla="*/ 1754199 w 7467663"/>
              <a:gd name="connsiteY563" fmla="*/ 2149284 h 6858000"/>
              <a:gd name="connsiteX564" fmla="*/ 1908359 w 7467663"/>
              <a:gd name="connsiteY564" fmla="*/ 2364988 h 6858000"/>
              <a:gd name="connsiteX565" fmla="*/ 1647661 w 7467663"/>
              <a:gd name="connsiteY565" fmla="*/ 1825945 h 6858000"/>
              <a:gd name="connsiteX566" fmla="*/ 1423821 w 7467663"/>
              <a:gd name="connsiteY566" fmla="*/ 1351958 h 6858000"/>
              <a:gd name="connsiteX567" fmla="*/ 1431890 w 7467663"/>
              <a:gd name="connsiteY567" fmla="*/ 1306475 h 6858000"/>
              <a:gd name="connsiteX568" fmla="*/ 1507597 w 7467663"/>
              <a:gd name="connsiteY568" fmla="*/ 1446132 h 6858000"/>
              <a:gd name="connsiteX569" fmla="*/ 1674586 w 7467663"/>
              <a:gd name="connsiteY569" fmla="*/ 1813832 h 6858000"/>
              <a:gd name="connsiteX570" fmla="*/ 1815950 w 7467663"/>
              <a:gd name="connsiteY570" fmla="*/ 2128564 h 6858000"/>
              <a:gd name="connsiteX571" fmla="*/ 1984242 w 7467663"/>
              <a:gd name="connsiteY571" fmla="*/ 2430829 h 6858000"/>
              <a:gd name="connsiteX572" fmla="*/ 2014023 w 7467663"/>
              <a:gd name="connsiteY572" fmla="*/ 2450995 h 6858000"/>
              <a:gd name="connsiteX573" fmla="*/ 1747337 w 7467663"/>
              <a:gd name="connsiteY573" fmla="*/ 1855264 h 6858000"/>
              <a:gd name="connsiteX574" fmla="*/ 1533749 w 7467663"/>
              <a:gd name="connsiteY574" fmla="*/ 1478656 h 6858000"/>
              <a:gd name="connsiteX575" fmla="*/ 1431890 w 7467663"/>
              <a:gd name="connsiteY575" fmla="*/ 1306475 h 6858000"/>
              <a:gd name="connsiteX576" fmla="*/ 5052692 w 7467663"/>
              <a:gd name="connsiteY576" fmla="*/ 1292994 h 6858000"/>
              <a:gd name="connsiteX577" fmla="*/ 5200661 w 7467663"/>
              <a:gd name="connsiteY577" fmla="*/ 1635186 h 6858000"/>
              <a:gd name="connsiteX578" fmla="*/ 5297138 w 7467663"/>
              <a:gd name="connsiteY578" fmla="*/ 1906351 h 6858000"/>
              <a:gd name="connsiteX579" fmla="*/ 5052692 w 7467663"/>
              <a:gd name="connsiteY579" fmla="*/ 1292994 h 6858000"/>
              <a:gd name="connsiteX580" fmla="*/ 5009948 w 7467663"/>
              <a:gd name="connsiteY580" fmla="*/ 1273619 h 6858000"/>
              <a:gd name="connsiteX581" fmla="*/ 5121777 w 7467663"/>
              <a:gd name="connsiteY581" fmla="*/ 1654213 h 6858000"/>
              <a:gd name="connsiteX582" fmla="*/ 5293545 w 7467663"/>
              <a:gd name="connsiteY582" fmla="*/ 2072247 h 6858000"/>
              <a:gd name="connsiteX583" fmla="*/ 5294042 w 7467663"/>
              <a:gd name="connsiteY583" fmla="*/ 2065019 h 6858000"/>
              <a:gd name="connsiteX584" fmla="*/ 5171936 w 7467663"/>
              <a:gd name="connsiteY584" fmla="*/ 1647613 h 6858000"/>
              <a:gd name="connsiteX585" fmla="*/ 5009948 w 7467663"/>
              <a:gd name="connsiteY585" fmla="*/ 1273619 h 6858000"/>
              <a:gd name="connsiteX586" fmla="*/ 655236 w 7467663"/>
              <a:gd name="connsiteY586" fmla="*/ 1268632 h 6858000"/>
              <a:gd name="connsiteX587" fmla="*/ 839521 w 7467663"/>
              <a:gd name="connsiteY587" fmla="*/ 1685315 h 6858000"/>
              <a:gd name="connsiteX588" fmla="*/ 1109416 w 7467663"/>
              <a:gd name="connsiteY588" fmla="*/ 2061663 h 6858000"/>
              <a:gd name="connsiteX589" fmla="*/ 1298300 w 7467663"/>
              <a:gd name="connsiteY589" fmla="*/ 2247742 h 6858000"/>
              <a:gd name="connsiteX590" fmla="*/ 1125871 w 7467663"/>
              <a:gd name="connsiteY590" fmla="*/ 1989513 h 6858000"/>
              <a:gd name="connsiteX591" fmla="*/ 981574 w 7467663"/>
              <a:gd name="connsiteY591" fmla="*/ 1783157 h 6858000"/>
              <a:gd name="connsiteX592" fmla="*/ 922198 w 7467663"/>
              <a:gd name="connsiteY592" fmla="*/ 1677437 h 6858000"/>
              <a:gd name="connsiteX593" fmla="*/ 869293 w 7467663"/>
              <a:gd name="connsiteY593" fmla="*/ 1583214 h 6858000"/>
              <a:gd name="connsiteX594" fmla="*/ 751431 w 7467663"/>
              <a:gd name="connsiteY594" fmla="*/ 1405731 h 6858000"/>
              <a:gd name="connsiteX595" fmla="*/ 655236 w 7467663"/>
              <a:gd name="connsiteY595" fmla="*/ 1268632 h 6858000"/>
              <a:gd name="connsiteX596" fmla="*/ 6516292 w 7467663"/>
              <a:gd name="connsiteY596" fmla="*/ 1263064 h 6858000"/>
              <a:gd name="connsiteX597" fmla="*/ 5736320 w 7467663"/>
              <a:gd name="connsiteY597" fmla="*/ 1501803 h 6858000"/>
              <a:gd name="connsiteX598" fmla="*/ 6516292 w 7467663"/>
              <a:gd name="connsiteY598" fmla="*/ 1263064 h 6858000"/>
              <a:gd name="connsiteX599" fmla="*/ 291466 w 7467663"/>
              <a:gd name="connsiteY599" fmla="*/ 1250369 h 6858000"/>
              <a:gd name="connsiteX600" fmla="*/ 323180 w 7467663"/>
              <a:gd name="connsiteY600" fmla="*/ 1435283 h 6858000"/>
              <a:gd name="connsiteX601" fmla="*/ 349381 w 7467663"/>
              <a:gd name="connsiteY601" fmla="*/ 1875041 h 6858000"/>
              <a:gd name="connsiteX602" fmla="*/ 374363 w 7467663"/>
              <a:gd name="connsiteY602" fmla="*/ 1506494 h 6858000"/>
              <a:gd name="connsiteX603" fmla="*/ 302168 w 7467663"/>
              <a:gd name="connsiteY603" fmla="*/ 1274495 h 6858000"/>
              <a:gd name="connsiteX604" fmla="*/ 291466 w 7467663"/>
              <a:gd name="connsiteY604" fmla="*/ 1250369 h 6858000"/>
              <a:gd name="connsiteX605" fmla="*/ 678222 w 7467663"/>
              <a:gd name="connsiteY605" fmla="*/ 1248670 h 6858000"/>
              <a:gd name="connsiteX606" fmla="*/ 775536 w 7467663"/>
              <a:gd name="connsiteY606" fmla="*/ 1388015 h 6858000"/>
              <a:gd name="connsiteX607" fmla="*/ 894529 w 7467663"/>
              <a:gd name="connsiteY607" fmla="*/ 1567739 h 6858000"/>
              <a:gd name="connsiteX608" fmla="*/ 948000 w 7467663"/>
              <a:gd name="connsiteY608" fmla="*/ 1663088 h 6858000"/>
              <a:gd name="connsiteX609" fmla="*/ 1006812 w 7467663"/>
              <a:gd name="connsiteY609" fmla="*/ 1767683 h 6858000"/>
              <a:gd name="connsiteX610" fmla="*/ 1149133 w 7467663"/>
              <a:gd name="connsiteY610" fmla="*/ 1971513 h 6858000"/>
              <a:gd name="connsiteX611" fmla="*/ 1333952 w 7467663"/>
              <a:gd name="connsiteY611" fmla="*/ 2251620 h 6858000"/>
              <a:gd name="connsiteX612" fmla="*/ 1337329 w 7467663"/>
              <a:gd name="connsiteY612" fmla="*/ 2258350 h 6858000"/>
              <a:gd name="connsiteX613" fmla="*/ 1014726 w 7467663"/>
              <a:gd name="connsiteY613" fmla="*/ 1615556 h 6858000"/>
              <a:gd name="connsiteX614" fmla="*/ 678222 w 7467663"/>
              <a:gd name="connsiteY614" fmla="*/ 1248670 h 6858000"/>
              <a:gd name="connsiteX615" fmla="*/ 6691602 w 7467663"/>
              <a:gd name="connsiteY615" fmla="*/ 1140573 h 6858000"/>
              <a:gd name="connsiteX616" fmla="*/ 6571100 w 7467663"/>
              <a:gd name="connsiteY616" fmla="*/ 1183662 h 6858000"/>
              <a:gd name="connsiteX617" fmla="*/ 6241687 w 7467663"/>
              <a:gd name="connsiteY617" fmla="*/ 1257600 h 6858000"/>
              <a:gd name="connsiteX618" fmla="*/ 5693009 w 7467663"/>
              <a:gd name="connsiteY618" fmla="*/ 1478256 h 6858000"/>
              <a:gd name="connsiteX619" fmla="*/ 6548420 w 7467663"/>
              <a:gd name="connsiteY619" fmla="*/ 1214599 h 6858000"/>
              <a:gd name="connsiteX620" fmla="*/ 6605473 w 7467663"/>
              <a:gd name="connsiteY620" fmla="*/ 1184686 h 6858000"/>
              <a:gd name="connsiteX621" fmla="*/ 6691602 w 7467663"/>
              <a:gd name="connsiteY621" fmla="*/ 1140573 h 6858000"/>
              <a:gd name="connsiteX622" fmla="*/ 4002475 w 7467663"/>
              <a:gd name="connsiteY622" fmla="*/ 1037802 h 6858000"/>
              <a:gd name="connsiteX623" fmla="*/ 4000324 w 7467663"/>
              <a:gd name="connsiteY623" fmla="*/ 1039362 h 6858000"/>
              <a:gd name="connsiteX624" fmla="*/ 4002862 w 7467663"/>
              <a:gd name="connsiteY624" fmla="*/ 1042866 h 6858000"/>
              <a:gd name="connsiteX625" fmla="*/ 4002475 w 7467663"/>
              <a:gd name="connsiteY625" fmla="*/ 1037802 h 6858000"/>
              <a:gd name="connsiteX626" fmla="*/ 506322 w 7467663"/>
              <a:gd name="connsiteY626" fmla="*/ 1020997 h 6858000"/>
              <a:gd name="connsiteX627" fmla="*/ 533068 w 7467663"/>
              <a:gd name="connsiteY627" fmla="*/ 1029409 h 6858000"/>
              <a:gd name="connsiteX628" fmla="*/ 1232525 w 7467663"/>
              <a:gd name="connsiteY628" fmla="*/ 1804675 h 6858000"/>
              <a:gd name="connsiteX629" fmla="*/ 1388858 w 7467663"/>
              <a:gd name="connsiteY629" fmla="*/ 2368011 h 6858000"/>
              <a:gd name="connsiteX630" fmla="*/ 1384098 w 7467663"/>
              <a:gd name="connsiteY630" fmla="*/ 2378125 h 6858000"/>
              <a:gd name="connsiteX631" fmla="*/ 1425393 w 7467663"/>
              <a:gd name="connsiteY631" fmla="*/ 2589124 h 6858000"/>
              <a:gd name="connsiteX632" fmla="*/ 1424001 w 7467663"/>
              <a:gd name="connsiteY632" fmla="*/ 2597541 h 6858000"/>
              <a:gd name="connsiteX633" fmla="*/ 2152729 w 7467663"/>
              <a:gd name="connsiteY633" fmla="*/ 2864487 h 6858000"/>
              <a:gd name="connsiteX634" fmla="*/ 2020609 w 7467663"/>
              <a:gd name="connsiteY634" fmla="*/ 2539671 h 6858000"/>
              <a:gd name="connsiteX635" fmla="*/ 2018920 w 7467663"/>
              <a:gd name="connsiteY635" fmla="*/ 2536309 h 6858000"/>
              <a:gd name="connsiteX636" fmla="*/ 1342441 w 7467663"/>
              <a:gd name="connsiteY636" fmla="*/ 1173017 h 6858000"/>
              <a:gd name="connsiteX637" fmla="*/ 1367925 w 7467663"/>
              <a:gd name="connsiteY637" fmla="*/ 1135648 h 6858000"/>
              <a:gd name="connsiteX638" fmla="*/ 1771401 w 7467663"/>
              <a:gd name="connsiteY638" fmla="*/ 1806673 h 6858000"/>
              <a:gd name="connsiteX639" fmla="*/ 1972385 w 7467663"/>
              <a:gd name="connsiteY639" fmla="*/ 2198735 h 6858000"/>
              <a:gd name="connsiteX640" fmla="*/ 2040892 w 7467663"/>
              <a:gd name="connsiteY640" fmla="*/ 2405205 h 6858000"/>
              <a:gd name="connsiteX641" fmla="*/ 2131689 w 7467663"/>
              <a:gd name="connsiteY641" fmla="*/ 1936926 h 6858000"/>
              <a:gd name="connsiteX642" fmla="*/ 2454820 w 7467663"/>
              <a:gd name="connsiteY642" fmla="*/ 1248808 h 6858000"/>
              <a:gd name="connsiteX643" fmla="*/ 2492512 w 7467663"/>
              <a:gd name="connsiteY643" fmla="*/ 1302920 h 6858000"/>
              <a:gd name="connsiteX644" fmla="*/ 2081216 w 7467663"/>
              <a:gd name="connsiteY644" fmla="*/ 2527513 h 6858000"/>
              <a:gd name="connsiteX645" fmla="*/ 2081211 w 7467663"/>
              <a:gd name="connsiteY645" fmla="*/ 2528916 h 6858000"/>
              <a:gd name="connsiteX646" fmla="*/ 2199067 w 7467663"/>
              <a:gd name="connsiteY646" fmla="*/ 2884061 h 6858000"/>
              <a:gd name="connsiteX647" fmla="*/ 3192586 w 7467663"/>
              <a:gd name="connsiteY647" fmla="*/ 3411496 h 6858000"/>
              <a:gd name="connsiteX648" fmla="*/ 3182620 w 7467663"/>
              <a:gd name="connsiteY648" fmla="*/ 3483279 h 6858000"/>
              <a:gd name="connsiteX649" fmla="*/ 2435119 w 7467663"/>
              <a:gd name="connsiteY649" fmla="*/ 3080173 h 6858000"/>
              <a:gd name="connsiteX650" fmla="*/ 2410152 w 7467663"/>
              <a:gd name="connsiteY650" fmla="*/ 3063751 h 6858000"/>
              <a:gd name="connsiteX651" fmla="*/ 2408099 w 7467663"/>
              <a:gd name="connsiteY651" fmla="*/ 3064403 h 6858000"/>
              <a:gd name="connsiteX652" fmla="*/ 2407218 w 7467663"/>
              <a:gd name="connsiteY652" fmla="*/ 3070324 h 6858000"/>
              <a:gd name="connsiteX653" fmla="*/ 2380138 w 7467663"/>
              <a:gd name="connsiteY653" fmla="*/ 3099341 h 6858000"/>
              <a:gd name="connsiteX654" fmla="*/ 1765923 w 7467663"/>
              <a:gd name="connsiteY654" fmla="*/ 3581043 h 6858000"/>
              <a:gd name="connsiteX655" fmla="*/ 1702258 w 7467663"/>
              <a:gd name="connsiteY655" fmla="*/ 3612286 h 6858000"/>
              <a:gd name="connsiteX656" fmla="*/ 1538370 w 7467663"/>
              <a:gd name="connsiteY656" fmla="*/ 3811804 h 6858000"/>
              <a:gd name="connsiteX657" fmla="*/ 542867 w 7467663"/>
              <a:gd name="connsiteY657" fmla="*/ 4944092 h 6858000"/>
              <a:gd name="connsiteX658" fmla="*/ 515800 w 7467663"/>
              <a:gd name="connsiteY658" fmla="*/ 4862180 h 6858000"/>
              <a:gd name="connsiteX659" fmla="*/ 909145 w 7467663"/>
              <a:gd name="connsiteY659" fmla="*/ 4199225 h 6858000"/>
              <a:gd name="connsiteX660" fmla="*/ 1214067 w 7467663"/>
              <a:gd name="connsiteY660" fmla="*/ 3908561 h 6858000"/>
              <a:gd name="connsiteX661" fmla="*/ 640967 w 7467663"/>
              <a:gd name="connsiteY661" fmla="*/ 4105601 h 6858000"/>
              <a:gd name="connsiteX662" fmla="*/ 112563 w 7467663"/>
              <a:gd name="connsiteY662" fmla="*/ 4396952 h 6858000"/>
              <a:gd name="connsiteX663" fmla="*/ 0 w 7467663"/>
              <a:gd name="connsiteY663" fmla="*/ 4466006 h 6858000"/>
              <a:gd name="connsiteX664" fmla="*/ 0 w 7467663"/>
              <a:gd name="connsiteY664" fmla="*/ 4233763 h 6858000"/>
              <a:gd name="connsiteX665" fmla="*/ 36881 w 7467663"/>
              <a:gd name="connsiteY665" fmla="*/ 4200118 h 6858000"/>
              <a:gd name="connsiteX666" fmla="*/ 910534 w 7467663"/>
              <a:gd name="connsiteY666" fmla="*/ 3629753 h 6858000"/>
              <a:gd name="connsiteX667" fmla="*/ 1578717 w 7467663"/>
              <a:gd name="connsiteY667" fmla="*/ 3575982 h 6858000"/>
              <a:gd name="connsiteX668" fmla="*/ 2338780 w 7467663"/>
              <a:gd name="connsiteY668" fmla="*/ 3033725 h 6858000"/>
              <a:gd name="connsiteX669" fmla="*/ 1807991 w 7467663"/>
              <a:gd name="connsiteY669" fmla="*/ 2807184 h 6858000"/>
              <a:gd name="connsiteX670" fmla="*/ 1416358 w 7467663"/>
              <a:gd name="connsiteY670" fmla="*/ 3112571 h 6858000"/>
              <a:gd name="connsiteX671" fmla="*/ 939066 w 7467663"/>
              <a:gd name="connsiteY671" fmla="*/ 3378798 h 6858000"/>
              <a:gd name="connsiteX672" fmla="*/ 115099 w 7467663"/>
              <a:gd name="connsiteY672" fmla="*/ 3607650 h 6858000"/>
              <a:gd name="connsiteX673" fmla="*/ 97284 w 7467663"/>
              <a:gd name="connsiteY673" fmla="*/ 3520393 h 6858000"/>
              <a:gd name="connsiteX674" fmla="*/ 922050 w 7467663"/>
              <a:gd name="connsiteY674" fmla="*/ 3074867 h 6858000"/>
              <a:gd name="connsiteX675" fmla="*/ 1405265 w 7467663"/>
              <a:gd name="connsiteY675" fmla="*/ 3016319 h 6858000"/>
              <a:gd name="connsiteX676" fmla="*/ 1407512 w 7467663"/>
              <a:gd name="connsiteY676" fmla="*/ 3018001 h 6858000"/>
              <a:gd name="connsiteX677" fmla="*/ 1726266 w 7467663"/>
              <a:gd name="connsiteY677" fmla="*/ 2777274 h 6858000"/>
              <a:gd name="connsiteX678" fmla="*/ 625390 w 7467663"/>
              <a:gd name="connsiteY678" fmla="*/ 2514541 h 6858000"/>
              <a:gd name="connsiteX679" fmla="*/ 619799 w 7467663"/>
              <a:gd name="connsiteY679" fmla="*/ 2527180 h 6858000"/>
              <a:gd name="connsiteX680" fmla="*/ 310030 w 7467663"/>
              <a:gd name="connsiteY680" fmla="*/ 2771818 h 6858000"/>
              <a:gd name="connsiteX681" fmla="*/ 173877 w 7467663"/>
              <a:gd name="connsiteY681" fmla="*/ 2937056 h 6858000"/>
              <a:gd name="connsiteX682" fmla="*/ 77889 w 7467663"/>
              <a:gd name="connsiteY682" fmla="*/ 3138440 h 6858000"/>
              <a:gd name="connsiteX683" fmla="*/ 0 w 7467663"/>
              <a:gd name="connsiteY683" fmla="*/ 3271395 h 6858000"/>
              <a:gd name="connsiteX684" fmla="*/ 0 w 7467663"/>
              <a:gd name="connsiteY684" fmla="*/ 3153002 h 6858000"/>
              <a:gd name="connsiteX685" fmla="*/ 2386 w 7467663"/>
              <a:gd name="connsiteY685" fmla="*/ 3149203 h 6858000"/>
              <a:gd name="connsiteX686" fmla="*/ 89753 w 7467663"/>
              <a:gd name="connsiteY686" fmla="*/ 2987702 h 6858000"/>
              <a:gd name="connsiteX687" fmla="*/ 76869 w 7467663"/>
              <a:gd name="connsiteY687" fmla="*/ 3005404 h 6858000"/>
              <a:gd name="connsiteX688" fmla="*/ 32049 w 7467663"/>
              <a:gd name="connsiteY688" fmla="*/ 3065814 h 6858000"/>
              <a:gd name="connsiteX689" fmla="*/ 0 w 7467663"/>
              <a:gd name="connsiteY689" fmla="*/ 3108744 h 6858000"/>
              <a:gd name="connsiteX690" fmla="*/ 0 w 7467663"/>
              <a:gd name="connsiteY690" fmla="*/ 3058059 h 6858000"/>
              <a:gd name="connsiteX691" fmla="*/ 7610 w 7467663"/>
              <a:gd name="connsiteY691" fmla="*/ 3047889 h 6858000"/>
              <a:gd name="connsiteX692" fmla="*/ 52419 w 7467663"/>
              <a:gd name="connsiteY692" fmla="*/ 2987479 h 6858000"/>
              <a:gd name="connsiteX693" fmla="*/ 59142 w 7467663"/>
              <a:gd name="connsiteY693" fmla="*/ 2978488 h 6858000"/>
              <a:gd name="connsiteX694" fmla="*/ 0 w 7467663"/>
              <a:gd name="connsiteY694" fmla="*/ 3015334 h 6858000"/>
              <a:gd name="connsiteX695" fmla="*/ 0 w 7467663"/>
              <a:gd name="connsiteY695" fmla="*/ 2914286 h 6858000"/>
              <a:gd name="connsiteX696" fmla="*/ 36383 w 7467663"/>
              <a:gd name="connsiteY696" fmla="*/ 2901128 h 6858000"/>
              <a:gd name="connsiteX697" fmla="*/ 156329 w 7467663"/>
              <a:gd name="connsiteY697" fmla="*/ 2840533 h 6858000"/>
              <a:gd name="connsiteX698" fmla="*/ 358355 w 7467663"/>
              <a:gd name="connsiteY698" fmla="*/ 2620471 h 6858000"/>
              <a:gd name="connsiteX699" fmla="*/ 510577 w 7467663"/>
              <a:gd name="connsiteY699" fmla="*/ 2501244 h 6858000"/>
              <a:gd name="connsiteX700" fmla="*/ 211967 w 7467663"/>
              <a:gd name="connsiteY700" fmla="*/ 2479171 h 6858000"/>
              <a:gd name="connsiteX701" fmla="*/ 0 w 7467663"/>
              <a:gd name="connsiteY701" fmla="*/ 2476398 h 6858000"/>
              <a:gd name="connsiteX702" fmla="*/ 0 w 7467663"/>
              <a:gd name="connsiteY702" fmla="*/ 2389189 h 6858000"/>
              <a:gd name="connsiteX703" fmla="*/ 103062 w 7467663"/>
              <a:gd name="connsiteY703" fmla="*/ 2389518 h 6858000"/>
              <a:gd name="connsiteX704" fmla="*/ 510734 w 7467663"/>
              <a:gd name="connsiteY704" fmla="*/ 2416201 h 6858000"/>
              <a:gd name="connsiteX705" fmla="*/ 279257 w 7467663"/>
              <a:gd name="connsiteY705" fmla="*/ 2092102 h 6858000"/>
              <a:gd name="connsiteX706" fmla="*/ 65265 w 7467663"/>
              <a:gd name="connsiteY706" fmla="*/ 2006049 h 6858000"/>
              <a:gd name="connsiteX707" fmla="*/ 0 w 7467663"/>
              <a:gd name="connsiteY707" fmla="*/ 1982532 h 6858000"/>
              <a:gd name="connsiteX708" fmla="*/ 0 w 7467663"/>
              <a:gd name="connsiteY708" fmla="*/ 1912789 h 6858000"/>
              <a:gd name="connsiteX709" fmla="*/ 97460 w 7467663"/>
              <a:gd name="connsiteY709" fmla="*/ 1953725 h 6858000"/>
              <a:gd name="connsiteX710" fmla="*/ 221272 w 7467663"/>
              <a:gd name="connsiteY710" fmla="*/ 1980766 h 6858000"/>
              <a:gd name="connsiteX711" fmla="*/ 116765 w 7467663"/>
              <a:gd name="connsiteY711" fmla="*/ 1911033 h 6858000"/>
              <a:gd name="connsiteX712" fmla="*/ 16405 w 7467663"/>
              <a:gd name="connsiteY712" fmla="*/ 1803412 h 6858000"/>
              <a:gd name="connsiteX713" fmla="*/ 0 w 7467663"/>
              <a:gd name="connsiteY713" fmla="*/ 1784777 h 6858000"/>
              <a:gd name="connsiteX714" fmla="*/ 0 w 7467663"/>
              <a:gd name="connsiteY714" fmla="*/ 1740082 h 6858000"/>
              <a:gd name="connsiteX715" fmla="*/ 39394 w 7467663"/>
              <a:gd name="connsiteY715" fmla="*/ 1784856 h 6858000"/>
              <a:gd name="connsiteX716" fmla="*/ 135813 w 7467663"/>
              <a:gd name="connsiteY716" fmla="*/ 1888838 h 6858000"/>
              <a:gd name="connsiteX717" fmla="*/ 242575 w 7467663"/>
              <a:gd name="connsiteY717" fmla="*/ 1958841 h 6858000"/>
              <a:gd name="connsiteX718" fmla="*/ 82197 w 7467663"/>
              <a:gd name="connsiteY718" fmla="*/ 1754826 h 6858000"/>
              <a:gd name="connsiteX719" fmla="*/ 0 w 7467663"/>
              <a:gd name="connsiteY719" fmla="*/ 1679650 h 6858000"/>
              <a:gd name="connsiteX720" fmla="*/ 0 w 7467663"/>
              <a:gd name="connsiteY720" fmla="*/ 1602463 h 6858000"/>
              <a:gd name="connsiteX721" fmla="*/ 84689 w 7467663"/>
              <a:gd name="connsiteY721" fmla="*/ 1677442 h 6858000"/>
              <a:gd name="connsiteX722" fmla="*/ 298437 w 7467663"/>
              <a:gd name="connsiteY722" fmla="*/ 1968019 h 6858000"/>
              <a:gd name="connsiteX723" fmla="*/ 227269 w 7467663"/>
              <a:gd name="connsiteY723" fmla="*/ 1114064 h 6858000"/>
              <a:gd name="connsiteX724" fmla="*/ 248003 w 7467663"/>
              <a:gd name="connsiteY724" fmla="*/ 1089613 h 6858000"/>
              <a:gd name="connsiteX725" fmla="*/ 427020 w 7467663"/>
              <a:gd name="connsiteY725" fmla="*/ 1619803 h 6858000"/>
              <a:gd name="connsiteX726" fmla="*/ 340345 w 7467663"/>
              <a:gd name="connsiteY726" fmla="*/ 2027739 h 6858000"/>
              <a:gd name="connsiteX727" fmla="*/ 360865 w 7467663"/>
              <a:gd name="connsiteY727" fmla="*/ 2044827 h 6858000"/>
              <a:gd name="connsiteX728" fmla="*/ 560414 w 7467663"/>
              <a:gd name="connsiteY728" fmla="*/ 2421457 h 6858000"/>
              <a:gd name="connsiteX729" fmla="*/ 1359703 w 7467663"/>
              <a:gd name="connsiteY729" fmla="*/ 2578554 h 6858000"/>
              <a:gd name="connsiteX730" fmla="*/ 1359422 w 7467663"/>
              <a:gd name="connsiteY730" fmla="*/ 2577994 h 6858000"/>
              <a:gd name="connsiteX731" fmla="*/ 828701 w 7467663"/>
              <a:gd name="connsiteY731" fmla="*/ 1839520 h 6858000"/>
              <a:gd name="connsiteX732" fmla="*/ 494427 w 7467663"/>
              <a:gd name="connsiteY732" fmla="*/ 1092333 h 6858000"/>
              <a:gd name="connsiteX733" fmla="*/ 506322 w 7467663"/>
              <a:gd name="connsiteY733" fmla="*/ 1020997 h 6858000"/>
              <a:gd name="connsiteX734" fmla="*/ 4570198 w 7467663"/>
              <a:gd name="connsiteY734" fmla="*/ 978081 h 6858000"/>
              <a:gd name="connsiteX735" fmla="*/ 4523691 w 7467663"/>
              <a:gd name="connsiteY735" fmla="*/ 1127776 h 6858000"/>
              <a:gd name="connsiteX736" fmla="*/ 4509875 w 7467663"/>
              <a:gd name="connsiteY736" fmla="*/ 1167552 h 6858000"/>
              <a:gd name="connsiteX737" fmla="*/ 4478168 w 7467663"/>
              <a:gd name="connsiteY737" fmla="*/ 1260735 h 6858000"/>
              <a:gd name="connsiteX738" fmla="*/ 4409309 w 7467663"/>
              <a:gd name="connsiteY738" fmla="*/ 1666996 h 6858000"/>
              <a:gd name="connsiteX739" fmla="*/ 4370031 w 7467663"/>
              <a:gd name="connsiteY739" fmla="*/ 1955666 h 6858000"/>
              <a:gd name="connsiteX740" fmla="*/ 4570198 w 7467663"/>
              <a:gd name="connsiteY740" fmla="*/ 978081 h 6858000"/>
              <a:gd name="connsiteX741" fmla="*/ 4557898 w 7467663"/>
              <a:gd name="connsiteY741" fmla="*/ 900011 h 6858000"/>
              <a:gd name="connsiteX742" fmla="*/ 4344840 w 7467663"/>
              <a:gd name="connsiteY742" fmla="*/ 1922038 h 6858000"/>
              <a:gd name="connsiteX743" fmla="*/ 4378710 w 7467663"/>
              <a:gd name="connsiteY743" fmla="*/ 1665516 h 6858000"/>
              <a:gd name="connsiteX744" fmla="*/ 4448798 w 7467663"/>
              <a:gd name="connsiteY744" fmla="*/ 1253024 h 6858000"/>
              <a:gd name="connsiteX745" fmla="*/ 4480315 w 7467663"/>
              <a:gd name="connsiteY745" fmla="*/ 1158454 h 6858000"/>
              <a:gd name="connsiteX746" fmla="*/ 4494133 w 7467663"/>
              <a:gd name="connsiteY746" fmla="*/ 1118676 h 6858000"/>
              <a:gd name="connsiteX747" fmla="*/ 4557898 w 7467663"/>
              <a:gd name="connsiteY747" fmla="*/ 900011 h 6858000"/>
              <a:gd name="connsiteX748" fmla="*/ 5870151 w 7467663"/>
              <a:gd name="connsiteY748" fmla="*/ 898890 h 6858000"/>
              <a:gd name="connsiteX749" fmla="*/ 5861335 w 7467663"/>
              <a:gd name="connsiteY749" fmla="*/ 899177 h 6858000"/>
              <a:gd name="connsiteX750" fmla="*/ 5843702 w 7467663"/>
              <a:gd name="connsiteY750" fmla="*/ 899748 h 6858000"/>
              <a:gd name="connsiteX751" fmla="*/ 5651107 w 7467663"/>
              <a:gd name="connsiteY751" fmla="*/ 920306 h 6858000"/>
              <a:gd name="connsiteX752" fmla="*/ 5459407 w 7467663"/>
              <a:gd name="connsiteY752" fmla="*/ 940975 h 6858000"/>
              <a:gd name="connsiteX753" fmla="*/ 5374846 w 7467663"/>
              <a:gd name="connsiteY753" fmla="*/ 941988 h 6858000"/>
              <a:gd name="connsiteX754" fmla="*/ 5256105 w 7467663"/>
              <a:gd name="connsiteY754" fmla="*/ 945632 h 6858000"/>
              <a:gd name="connsiteX755" fmla="*/ 5107071 w 7467663"/>
              <a:gd name="connsiteY755" fmla="*/ 969720 h 6858000"/>
              <a:gd name="connsiteX756" fmla="*/ 4998681 w 7467663"/>
              <a:gd name="connsiteY756" fmla="*/ 988771 h 6858000"/>
              <a:gd name="connsiteX757" fmla="*/ 5870151 w 7467663"/>
              <a:gd name="connsiteY757" fmla="*/ 898890 h 6858000"/>
              <a:gd name="connsiteX758" fmla="*/ 5504425 w 7467663"/>
              <a:gd name="connsiteY758" fmla="*/ 848067 h 6858000"/>
              <a:gd name="connsiteX759" fmla="*/ 4968849 w 7467663"/>
              <a:gd name="connsiteY759" fmla="*/ 962318 h 6858000"/>
              <a:gd name="connsiteX760" fmla="*/ 5104039 w 7467663"/>
              <a:gd name="connsiteY760" fmla="*/ 940634 h 6858000"/>
              <a:gd name="connsiteX761" fmla="*/ 5256311 w 7467663"/>
              <a:gd name="connsiteY761" fmla="*/ 916490 h 6858000"/>
              <a:gd name="connsiteX762" fmla="*/ 5377381 w 7467663"/>
              <a:gd name="connsiteY762" fmla="*/ 912671 h 6858000"/>
              <a:gd name="connsiteX763" fmla="*/ 5460148 w 7467663"/>
              <a:gd name="connsiteY763" fmla="*/ 911442 h 6858000"/>
              <a:gd name="connsiteX764" fmla="*/ 5648971 w 7467663"/>
              <a:gd name="connsiteY764" fmla="*/ 891331 h 6858000"/>
              <a:gd name="connsiteX765" fmla="*/ 5844807 w 7467663"/>
              <a:gd name="connsiteY765" fmla="*/ 870718 h 6858000"/>
              <a:gd name="connsiteX766" fmla="*/ 5862975 w 7467663"/>
              <a:gd name="connsiteY766" fmla="*/ 869756 h 6858000"/>
              <a:gd name="connsiteX767" fmla="*/ 5920887 w 7467663"/>
              <a:gd name="connsiteY767" fmla="*/ 865929 h 6858000"/>
              <a:gd name="connsiteX768" fmla="*/ 5504425 w 7467663"/>
              <a:gd name="connsiteY768" fmla="*/ 848067 h 6858000"/>
              <a:gd name="connsiteX769" fmla="*/ 3607114 w 7467663"/>
              <a:gd name="connsiteY769" fmla="*/ 467441 h 6858000"/>
              <a:gd name="connsiteX770" fmla="*/ 3296242 w 7467663"/>
              <a:gd name="connsiteY770" fmla="*/ 807991 h 6858000"/>
              <a:gd name="connsiteX771" fmla="*/ 3174674 w 7467663"/>
              <a:gd name="connsiteY771" fmla="*/ 919759 h 6858000"/>
              <a:gd name="connsiteX772" fmla="*/ 3042978 w 7467663"/>
              <a:gd name="connsiteY772" fmla="*/ 1054894 h 6858000"/>
              <a:gd name="connsiteX773" fmla="*/ 2968914 w 7467663"/>
              <a:gd name="connsiteY773" fmla="*/ 1133756 h 6858000"/>
              <a:gd name="connsiteX774" fmla="*/ 3103823 w 7467663"/>
              <a:gd name="connsiteY774" fmla="*/ 1026814 h 6858000"/>
              <a:gd name="connsiteX775" fmla="*/ 3607114 w 7467663"/>
              <a:gd name="connsiteY775" fmla="*/ 467441 h 6858000"/>
              <a:gd name="connsiteX776" fmla="*/ 3744487 w 7467663"/>
              <a:gd name="connsiteY776" fmla="*/ 383136 h 6858000"/>
              <a:gd name="connsiteX777" fmla="*/ 3970213 w 7467663"/>
              <a:gd name="connsiteY777" fmla="*/ 995559 h 6858000"/>
              <a:gd name="connsiteX778" fmla="*/ 3744487 w 7467663"/>
              <a:gd name="connsiteY778" fmla="*/ 383136 h 6858000"/>
              <a:gd name="connsiteX779" fmla="*/ 3624562 w 7467663"/>
              <a:gd name="connsiteY779" fmla="*/ 367041 h 6858000"/>
              <a:gd name="connsiteX780" fmla="*/ 3489712 w 7467663"/>
              <a:gd name="connsiteY780" fmla="*/ 485386 h 6858000"/>
              <a:gd name="connsiteX781" fmla="*/ 3182994 w 7467663"/>
              <a:gd name="connsiteY781" fmla="*/ 828265 h 6858000"/>
              <a:gd name="connsiteX782" fmla="*/ 2892114 w 7467663"/>
              <a:gd name="connsiteY782" fmla="*/ 1172635 h 6858000"/>
              <a:gd name="connsiteX783" fmla="*/ 3021459 w 7467663"/>
              <a:gd name="connsiteY783" fmla="*/ 1035385 h 6858000"/>
              <a:gd name="connsiteX784" fmla="*/ 3153873 w 7467663"/>
              <a:gd name="connsiteY784" fmla="*/ 898971 h 6858000"/>
              <a:gd name="connsiteX785" fmla="*/ 3276511 w 7467663"/>
              <a:gd name="connsiteY785" fmla="*/ 786423 h 6858000"/>
              <a:gd name="connsiteX786" fmla="*/ 3584154 w 7467663"/>
              <a:gd name="connsiteY786" fmla="*/ 448218 h 6858000"/>
              <a:gd name="connsiteX787" fmla="*/ 3624562 w 7467663"/>
              <a:gd name="connsiteY787" fmla="*/ 367041 h 6858000"/>
              <a:gd name="connsiteX788" fmla="*/ 3766672 w 7467663"/>
              <a:gd name="connsiteY788" fmla="*/ 359429 h 6858000"/>
              <a:gd name="connsiteX789" fmla="*/ 3996338 w 7467663"/>
              <a:gd name="connsiteY789" fmla="*/ 968237 h 6858000"/>
              <a:gd name="connsiteX790" fmla="*/ 3766672 w 7467663"/>
              <a:gd name="connsiteY790" fmla="*/ 359429 h 6858000"/>
              <a:gd name="connsiteX791" fmla="*/ 5805386 w 7467663"/>
              <a:gd name="connsiteY791" fmla="*/ 239240 h 6858000"/>
              <a:gd name="connsiteX792" fmla="*/ 5736947 w 7467663"/>
              <a:gd name="connsiteY792" fmla="*/ 261367 h 6858000"/>
              <a:gd name="connsiteX793" fmla="*/ 5427012 w 7467663"/>
              <a:gd name="connsiteY793" fmla="*/ 311272 h 6858000"/>
              <a:gd name="connsiteX794" fmla="*/ 5147818 w 7467663"/>
              <a:gd name="connsiteY794" fmla="*/ 322112 h 6858000"/>
              <a:gd name="connsiteX795" fmla="*/ 5060854 w 7467663"/>
              <a:gd name="connsiteY795" fmla="*/ 311882 h 6858000"/>
              <a:gd name="connsiteX796" fmla="*/ 4945989 w 7467663"/>
              <a:gd name="connsiteY796" fmla="*/ 300516 h 6858000"/>
              <a:gd name="connsiteX797" fmla="*/ 5410479 w 7467663"/>
              <a:gd name="connsiteY797" fmla="*/ 348434 h 6858000"/>
              <a:gd name="connsiteX798" fmla="*/ 5805386 w 7467663"/>
              <a:gd name="connsiteY798" fmla="*/ 239240 h 6858000"/>
              <a:gd name="connsiteX799" fmla="*/ 5905192 w 7467663"/>
              <a:gd name="connsiteY799" fmla="*/ 163079 h 6858000"/>
              <a:gd name="connsiteX800" fmla="*/ 5865655 w 7467663"/>
              <a:gd name="connsiteY800" fmla="*/ 171901 h 6858000"/>
              <a:gd name="connsiteX801" fmla="*/ 5259740 w 7467663"/>
              <a:gd name="connsiteY801" fmla="*/ 257013 h 6858000"/>
              <a:gd name="connsiteX802" fmla="*/ 5208466 w 7467663"/>
              <a:gd name="connsiteY802" fmla="*/ 257550 h 6858000"/>
              <a:gd name="connsiteX803" fmla="*/ 4980204 w 7467663"/>
              <a:gd name="connsiteY803" fmla="*/ 271903 h 6858000"/>
              <a:gd name="connsiteX804" fmla="*/ 5068068 w 7467663"/>
              <a:gd name="connsiteY804" fmla="*/ 282244 h 6858000"/>
              <a:gd name="connsiteX805" fmla="*/ 5153231 w 7467663"/>
              <a:gd name="connsiteY805" fmla="*/ 292240 h 6858000"/>
              <a:gd name="connsiteX806" fmla="*/ 5426491 w 7467663"/>
              <a:gd name="connsiteY806" fmla="*/ 281128 h 6858000"/>
              <a:gd name="connsiteX807" fmla="*/ 5731212 w 7467663"/>
              <a:gd name="connsiteY807" fmla="*/ 231951 h 6858000"/>
              <a:gd name="connsiteX808" fmla="*/ 5905192 w 7467663"/>
              <a:gd name="connsiteY808" fmla="*/ 163079 h 6858000"/>
              <a:gd name="connsiteX809" fmla="*/ 5944437 w 7467663"/>
              <a:gd name="connsiteY809" fmla="*/ 113829 h 6858000"/>
              <a:gd name="connsiteX810" fmla="*/ 5825032 w 7467663"/>
              <a:gd name="connsiteY810" fmla="*/ 146405 h 6858000"/>
              <a:gd name="connsiteX811" fmla="*/ 4955599 w 7467663"/>
              <a:gd name="connsiteY811" fmla="*/ 247008 h 6858000"/>
              <a:gd name="connsiteX812" fmla="*/ 5210104 w 7467663"/>
              <a:gd name="connsiteY812" fmla="*/ 228123 h 6858000"/>
              <a:gd name="connsiteX813" fmla="*/ 5261015 w 7467663"/>
              <a:gd name="connsiteY813" fmla="*/ 227087 h 6858000"/>
              <a:gd name="connsiteX814" fmla="*/ 5861181 w 7467663"/>
              <a:gd name="connsiteY814" fmla="*/ 143093 h 6858000"/>
              <a:gd name="connsiteX815" fmla="*/ 5961252 w 7467663"/>
              <a:gd name="connsiteY815" fmla="*/ 114820 h 6858000"/>
              <a:gd name="connsiteX816" fmla="*/ 5944437 w 7467663"/>
              <a:gd name="connsiteY816" fmla="*/ 113829 h 6858000"/>
              <a:gd name="connsiteX817" fmla="*/ 3882765 w 7467663"/>
              <a:gd name="connsiteY817" fmla="*/ 0 h 6858000"/>
              <a:gd name="connsiteX818" fmla="*/ 3995099 w 7467663"/>
              <a:gd name="connsiteY818" fmla="*/ 0 h 6858000"/>
              <a:gd name="connsiteX819" fmla="*/ 4163818 w 7467663"/>
              <a:gd name="connsiteY819" fmla="*/ 234104 h 6858000"/>
              <a:gd name="connsiteX820" fmla="*/ 4172099 w 7467663"/>
              <a:gd name="connsiteY820" fmla="*/ 234207 h 6858000"/>
              <a:gd name="connsiteX821" fmla="*/ 4784282 w 7467663"/>
              <a:gd name="connsiteY821" fmla="*/ 276561 h 6858000"/>
              <a:gd name="connsiteX822" fmla="*/ 4801687 w 7467663"/>
              <a:gd name="connsiteY822" fmla="*/ 267764 h 6858000"/>
              <a:gd name="connsiteX823" fmla="*/ 6082788 w 7467663"/>
              <a:gd name="connsiteY823" fmla="*/ 64119 h 6858000"/>
              <a:gd name="connsiteX824" fmla="*/ 6099442 w 7467663"/>
              <a:gd name="connsiteY824" fmla="*/ 82568 h 6858000"/>
              <a:gd name="connsiteX825" fmla="*/ 4804137 w 7467663"/>
              <a:gd name="connsiteY825" fmla="*/ 320931 h 6858000"/>
              <a:gd name="connsiteX826" fmla="*/ 4227047 w 7467663"/>
              <a:gd name="connsiteY826" fmla="*/ 313415 h 6858000"/>
              <a:gd name="connsiteX827" fmla="*/ 4346041 w 7467663"/>
              <a:gd name="connsiteY827" fmla="*/ 456086 h 6858000"/>
              <a:gd name="connsiteX828" fmla="*/ 4870967 w 7467663"/>
              <a:gd name="connsiteY828" fmla="*/ 963061 h 6858000"/>
              <a:gd name="connsiteX829" fmla="*/ 4889647 w 7467663"/>
              <a:gd name="connsiteY829" fmla="*/ 957147 h 6858000"/>
              <a:gd name="connsiteX830" fmla="*/ 5422504 w 7467663"/>
              <a:gd name="connsiteY830" fmla="*/ 805191 h 6858000"/>
              <a:gd name="connsiteX831" fmla="*/ 6087656 w 7467663"/>
              <a:gd name="connsiteY831" fmla="*/ 826703 h 6858000"/>
              <a:gd name="connsiteX832" fmla="*/ 6058717 w 7467663"/>
              <a:gd name="connsiteY832" fmla="*/ 865992 h 6858000"/>
              <a:gd name="connsiteX833" fmla="*/ 4974153 w 7467663"/>
              <a:gd name="connsiteY833" fmla="*/ 1045456 h 6858000"/>
              <a:gd name="connsiteX834" fmla="*/ 5627835 w 7467663"/>
              <a:gd name="connsiteY834" fmla="*/ 1472077 h 6858000"/>
              <a:gd name="connsiteX835" fmla="*/ 5629817 w 7467663"/>
              <a:gd name="connsiteY835" fmla="*/ 1471412 h 6858000"/>
              <a:gd name="connsiteX836" fmla="*/ 5634124 w 7467663"/>
              <a:gd name="connsiteY836" fmla="*/ 1470572 h 6858000"/>
              <a:gd name="connsiteX837" fmla="*/ 5755832 w 7467663"/>
              <a:gd name="connsiteY837" fmla="*/ 1383886 h 6858000"/>
              <a:gd name="connsiteX838" fmla="*/ 6014186 w 7467663"/>
              <a:gd name="connsiteY838" fmla="*/ 1279799 h 6858000"/>
              <a:gd name="connsiteX839" fmla="*/ 6901619 w 7467663"/>
              <a:gd name="connsiteY839" fmla="*/ 1047874 h 6858000"/>
              <a:gd name="connsiteX840" fmla="*/ 6931566 w 7467663"/>
              <a:gd name="connsiteY840" fmla="*/ 1062034 h 6858000"/>
              <a:gd name="connsiteX841" fmla="*/ 5790982 w 7467663"/>
              <a:gd name="connsiteY841" fmla="*/ 1561380 h 6858000"/>
              <a:gd name="connsiteX842" fmla="*/ 6188971 w 7467663"/>
              <a:gd name="connsiteY842" fmla="*/ 1755168 h 6858000"/>
              <a:gd name="connsiteX843" fmla="*/ 6202446 w 7467663"/>
              <a:gd name="connsiteY843" fmla="*/ 1752268 h 6858000"/>
              <a:gd name="connsiteX844" fmla="*/ 7179560 w 7467663"/>
              <a:gd name="connsiteY844" fmla="*/ 1467551 h 6858000"/>
              <a:gd name="connsiteX845" fmla="*/ 7158730 w 7467663"/>
              <a:gd name="connsiteY845" fmla="*/ 1507835 h 6858000"/>
              <a:gd name="connsiteX846" fmla="*/ 6326959 w 7467663"/>
              <a:gd name="connsiteY846" fmla="*/ 1817686 h 6858000"/>
              <a:gd name="connsiteX847" fmla="*/ 6537433 w 7467663"/>
              <a:gd name="connsiteY847" fmla="*/ 1907790 h 6858000"/>
              <a:gd name="connsiteX848" fmla="*/ 6550221 w 7467663"/>
              <a:gd name="connsiteY848" fmla="*/ 1910729 h 6858000"/>
              <a:gd name="connsiteX849" fmla="*/ 6964438 w 7467663"/>
              <a:gd name="connsiteY849" fmla="*/ 2209505 h 6858000"/>
              <a:gd name="connsiteX850" fmla="*/ 7367862 w 7467663"/>
              <a:gd name="connsiteY850" fmla="*/ 2806833 h 6858000"/>
              <a:gd name="connsiteX851" fmla="*/ 7364329 w 7467663"/>
              <a:gd name="connsiteY851" fmla="*/ 2826907 h 6858000"/>
              <a:gd name="connsiteX852" fmla="*/ 7290545 w 7467663"/>
              <a:gd name="connsiteY852" fmla="*/ 2850663 h 6858000"/>
              <a:gd name="connsiteX853" fmla="*/ 6472036 w 7467663"/>
              <a:gd name="connsiteY853" fmla="*/ 1959003 h 6858000"/>
              <a:gd name="connsiteX854" fmla="*/ 5792897 w 7467663"/>
              <a:gd name="connsiteY854" fmla="*/ 1647747 h 6858000"/>
              <a:gd name="connsiteX855" fmla="*/ 5842751 w 7467663"/>
              <a:gd name="connsiteY855" fmla="*/ 1816112 h 6858000"/>
              <a:gd name="connsiteX856" fmla="*/ 5847424 w 7467663"/>
              <a:gd name="connsiteY856" fmla="*/ 1815776 h 6858000"/>
              <a:gd name="connsiteX857" fmla="*/ 6399821 w 7467663"/>
              <a:gd name="connsiteY857" fmla="*/ 2344799 h 6858000"/>
              <a:gd name="connsiteX858" fmla="*/ 6323232 w 7467663"/>
              <a:gd name="connsiteY858" fmla="*/ 2389634 h 6858000"/>
              <a:gd name="connsiteX859" fmla="*/ 5942958 w 7467663"/>
              <a:gd name="connsiteY859" fmla="*/ 2077708 h 6858000"/>
              <a:gd name="connsiteX860" fmla="*/ 5921559 w 7467663"/>
              <a:gd name="connsiteY860" fmla="*/ 2378596 h 6858000"/>
              <a:gd name="connsiteX861" fmla="*/ 5817651 w 7467663"/>
              <a:gd name="connsiteY861" fmla="*/ 3023919 h 6858000"/>
              <a:gd name="connsiteX862" fmla="*/ 5729634 w 7467663"/>
              <a:gd name="connsiteY862" fmla="*/ 3051849 h 6858000"/>
              <a:gd name="connsiteX863" fmla="*/ 5611018 w 7467663"/>
              <a:gd name="connsiteY863" fmla="*/ 2316769 h 6858000"/>
              <a:gd name="connsiteX864" fmla="*/ 5687608 w 7467663"/>
              <a:gd name="connsiteY864" fmla="*/ 2039972 h 6858000"/>
              <a:gd name="connsiteX865" fmla="*/ 5657554 w 7467663"/>
              <a:gd name="connsiteY865" fmla="*/ 1576445 h 6858000"/>
              <a:gd name="connsiteX866" fmla="*/ 5150475 w 7467663"/>
              <a:gd name="connsiteY866" fmla="*/ 1274012 h 6858000"/>
              <a:gd name="connsiteX867" fmla="*/ 5349142 w 7467663"/>
              <a:gd name="connsiteY867" fmla="*/ 2204405 h 6858000"/>
              <a:gd name="connsiteX868" fmla="*/ 5262214 w 7467663"/>
              <a:gd name="connsiteY868" fmla="*/ 2233836 h 6858000"/>
              <a:gd name="connsiteX869" fmla="*/ 4981539 w 7467663"/>
              <a:gd name="connsiteY869" fmla="*/ 1542201 h 6858000"/>
              <a:gd name="connsiteX870" fmla="*/ 4958461 w 7467663"/>
              <a:gd name="connsiteY870" fmla="*/ 1136957 h 6858000"/>
              <a:gd name="connsiteX871" fmla="*/ 4655015 w 7467663"/>
              <a:gd name="connsiteY871" fmla="*/ 891426 h 6858000"/>
              <a:gd name="connsiteX872" fmla="*/ 4348002 w 7467663"/>
              <a:gd name="connsiteY872" fmla="*/ 2205895 h 6858000"/>
              <a:gd name="connsiteX873" fmla="*/ 4262250 w 7467663"/>
              <a:gd name="connsiteY873" fmla="*/ 2219972 h 6858000"/>
              <a:gd name="connsiteX874" fmla="*/ 4550611 w 7467663"/>
              <a:gd name="connsiteY874" fmla="*/ 817540 h 6858000"/>
              <a:gd name="connsiteX875" fmla="*/ 4564418 w 7467663"/>
              <a:gd name="connsiteY875" fmla="*/ 808293 h 6858000"/>
              <a:gd name="connsiteX876" fmla="*/ 4266388 w 7467663"/>
              <a:gd name="connsiteY876" fmla="*/ 500083 h 6858000"/>
              <a:gd name="connsiteX877" fmla="*/ 4032842 w 7467663"/>
              <a:gd name="connsiteY877" fmla="*/ 211809 h 6858000"/>
              <a:gd name="connsiteX878" fmla="*/ 3882765 w 7467663"/>
              <a:gd name="connsiteY878" fmla="*/ 0 h 6858000"/>
              <a:gd name="connsiteX879" fmla="*/ 3721337 w 7467663"/>
              <a:gd name="connsiteY879" fmla="*/ 0 h 6858000"/>
              <a:gd name="connsiteX880" fmla="*/ 3797544 w 7467663"/>
              <a:gd name="connsiteY880" fmla="*/ 0 h 6858000"/>
              <a:gd name="connsiteX881" fmla="*/ 3775734 w 7467663"/>
              <a:gd name="connsiteY881" fmla="*/ 95131 h 6858000"/>
              <a:gd name="connsiteX882" fmla="*/ 3724807 w 7467663"/>
              <a:gd name="connsiteY882" fmla="*/ 272257 h 6858000"/>
              <a:gd name="connsiteX883" fmla="*/ 3726844 w 7467663"/>
              <a:gd name="connsiteY883" fmla="*/ 282988 h 6858000"/>
              <a:gd name="connsiteX884" fmla="*/ 3742664 w 7467663"/>
              <a:gd name="connsiteY884" fmla="*/ 279918 h 6858000"/>
              <a:gd name="connsiteX885" fmla="*/ 4103910 w 7467663"/>
              <a:gd name="connsiteY885" fmla="*/ 1161917 h 6858000"/>
              <a:gd name="connsiteX886" fmla="*/ 4020269 w 7467663"/>
              <a:gd name="connsiteY886" fmla="*/ 1200406 h 6858000"/>
              <a:gd name="connsiteX887" fmla="*/ 3674882 w 7467663"/>
              <a:gd name="connsiteY887" fmla="*/ 488524 h 6858000"/>
              <a:gd name="connsiteX888" fmla="*/ 3132682 w 7467663"/>
              <a:gd name="connsiteY888" fmla="*/ 1072284 h 6858000"/>
              <a:gd name="connsiteX889" fmla="*/ 2716346 w 7467663"/>
              <a:gd name="connsiteY889" fmla="*/ 1276376 h 6858000"/>
              <a:gd name="connsiteX890" fmla="*/ 2716772 w 7467663"/>
              <a:gd name="connsiteY890" fmla="*/ 1255462 h 6858000"/>
              <a:gd name="connsiteX891" fmla="*/ 3471096 w 7467663"/>
              <a:gd name="connsiteY891" fmla="*/ 437072 h 6858000"/>
              <a:gd name="connsiteX892" fmla="*/ 3639057 w 7467663"/>
              <a:gd name="connsiteY892" fmla="*/ 286334 h 6858000"/>
              <a:gd name="connsiteX893" fmla="*/ 3640309 w 7467663"/>
              <a:gd name="connsiteY893" fmla="*/ 284664 h 6858000"/>
              <a:gd name="connsiteX894" fmla="*/ 3646022 w 7467663"/>
              <a:gd name="connsiteY894" fmla="*/ 276711 h 6858000"/>
              <a:gd name="connsiteX895" fmla="*/ 3707943 w 7467663"/>
              <a:gd name="connsiteY895" fmla="*/ 65958 h 6858000"/>
              <a:gd name="connsiteX896" fmla="*/ 3721337 w 7467663"/>
              <a:gd name="connsiteY896" fmla="*/ 0 h 6858000"/>
              <a:gd name="connsiteX897" fmla="*/ 2867960 w 7467663"/>
              <a:gd name="connsiteY897" fmla="*/ 0 h 6858000"/>
              <a:gd name="connsiteX898" fmla="*/ 2926351 w 7467663"/>
              <a:gd name="connsiteY898" fmla="*/ 0 h 6858000"/>
              <a:gd name="connsiteX899" fmla="*/ 2902823 w 7467663"/>
              <a:gd name="connsiteY899" fmla="*/ 262929 h 6858000"/>
              <a:gd name="connsiteX900" fmla="*/ 2940663 w 7467663"/>
              <a:gd name="connsiteY900" fmla="*/ 140884 h 6858000"/>
              <a:gd name="connsiteX901" fmla="*/ 2947039 w 7467663"/>
              <a:gd name="connsiteY901" fmla="*/ 122524 h 6858000"/>
              <a:gd name="connsiteX902" fmla="*/ 2984316 w 7467663"/>
              <a:gd name="connsiteY902" fmla="*/ 0 h 6858000"/>
              <a:gd name="connsiteX903" fmla="*/ 3016114 w 7467663"/>
              <a:gd name="connsiteY903" fmla="*/ 0 h 6858000"/>
              <a:gd name="connsiteX904" fmla="*/ 2979949 w 7467663"/>
              <a:gd name="connsiteY904" fmla="*/ 119274 h 6858000"/>
              <a:gd name="connsiteX905" fmla="*/ 3023879 w 7467663"/>
              <a:gd name="connsiteY905" fmla="*/ 0 h 6858000"/>
              <a:gd name="connsiteX906" fmla="*/ 3105400 w 7467663"/>
              <a:gd name="connsiteY906" fmla="*/ 0 h 6858000"/>
              <a:gd name="connsiteX907" fmla="*/ 3094669 w 7467663"/>
              <a:gd name="connsiteY907" fmla="*/ 30308 h 6858000"/>
              <a:gd name="connsiteX908" fmla="*/ 2901945 w 7467663"/>
              <a:gd name="connsiteY908" fmla="*/ 466538 h 6858000"/>
              <a:gd name="connsiteX909" fmla="*/ 2815209 w 7467663"/>
              <a:gd name="connsiteY909" fmla="*/ 497361 h 6858000"/>
              <a:gd name="connsiteX910" fmla="*/ 2844845 w 7467663"/>
              <a:gd name="connsiteY910" fmla="*/ 127638 h 6858000"/>
              <a:gd name="connsiteX911" fmla="*/ 2867960 w 7467663"/>
              <a:gd name="connsiteY911" fmla="*/ 0 h 6858000"/>
              <a:gd name="connsiteX912" fmla="*/ 1057230 w 7467663"/>
              <a:gd name="connsiteY912" fmla="*/ 0 h 6858000"/>
              <a:gd name="connsiteX913" fmla="*/ 1111003 w 7467663"/>
              <a:gd name="connsiteY913" fmla="*/ 0 h 6858000"/>
              <a:gd name="connsiteX914" fmla="*/ 1125553 w 7467663"/>
              <a:gd name="connsiteY914" fmla="*/ 52588 h 6858000"/>
              <a:gd name="connsiteX915" fmla="*/ 1304276 w 7467663"/>
              <a:gd name="connsiteY915" fmla="*/ 476275 h 6858000"/>
              <a:gd name="connsiteX916" fmla="*/ 1492066 w 7467663"/>
              <a:gd name="connsiteY916" fmla="*/ 886333 h 6858000"/>
              <a:gd name="connsiteX917" fmla="*/ 1423698 w 7467663"/>
              <a:gd name="connsiteY917" fmla="*/ 710817 h 6858000"/>
              <a:gd name="connsiteX918" fmla="*/ 1357609 w 7467663"/>
              <a:gd name="connsiteY918" fmla="*/ 532892 h 6858000"/>
              <a:gd name="connsiteX919" fmla="*/ 1309550 w 7467663"/>
              <a:gd name="connsiteY919" fmla="*/ 374031 h 6858000"/>
              <a:gd name="connsiteX920" fmla="*/ 1193673 w 7467663"/>
              <a:gd name="connsiteY920" fmla="*/ 49533 h 6858000"/>
              <a:gd name="connsiteX921" fmla="*/ 1164391 w 7467663"/>
              <a:gd name="connsiteY921" fmla="*/ 0 h 6858000"/>
              <a:gd name="connsiteX922" fmla="*/ 1200666 w 7467663"/>
              <a:gd name="connsiteY922" fmla="*/ 0 h 6858000"/>
              <a:gd name="connsiteX923" fmla="*/ 1223408 w 7467663"/>
              <a:gd name="connsiteY923" fmla="*/ 38996 h 6858000"/>
              <a:gd name="connsiteX924" fmla="*/ 1339635 w 7467663"/>
              <a:gd name="connsiteY924" fmla="*/ 365517 h 6858000"/>
              <a:gd name="connsiteX925" fmla="*/ 1387469 w 7467663"/>
              <a:gd name="connsiteY925" fmla="*/ 523079 h 6858000"/>
              <a:gd name="connsiteX926" fmla="*/ 1452685 w 7467663"/>
              <a:gd name="connsiteY926" fmla="*/ 699806 h 6858000"/>
              <a:gd name="connsiteX927" fmla="*/ 1492092 w 7467663"/>
              <a:gd name="connsiteY927" fmla="*/ 800424 h 6858000"/>
              <a:gd name="connsiteX928" fmla="*/ 1455302 w 7467663"/>
              <a:gd name="connsiteY928" fmla="*/ 632913 h 6858000"/>
              <a:gd name="connsiteX929" fmla="*/ 1222336 w 7467663"/>
              <a:gd name="connsiteY929" fmla="*/ 9480 h 6858000"/>
              <a:gd name="connsiteX930" fmla="*/ 1214634 w 7467663"/>
              <a:gd name="connsiteY930" fmla="*/ 0 h 6858000"/>
              <a:gd name="connsiteX931" fmla="*/ 1289827 w 7467663"/>
              <a:gd name="connsiteY931" fmla="*/ 0 h 6858000"/>
              <a:gd name="connsiteX932" fmla="*/ 1321076 w 7467663"/>
              <a:gd name="connsiteY932" fmla="*/ 59722 h 6858000"/>
              <a:gd name="connsiteX933" fmla="*/ 1512579 w 7467663"/>
              <a:gd name="connsiteY933" fmla="*/ 626441 h 6858000"/>
              <a:gd name="connsiteX934" fmla="*/ 1506076 w 7467663"/>
              <a:gd name="connsiteY934" fmla="*/ 1089289 h 6858000"/>
              <a:gd name="connsiteX935" fmla="*/ 1486346 w 7467663"/>
              <a:gd name="connsiteY935" fmla="*/ 1079919 h 6858000"/>
              <a:gd name="connsiteX936" fmla="*/ 1070511 w 7467663"/>
              <a:gd name="connsiteY936" fmla="*/ 48609 h 6858000"/>
              <a:gd name="connsiteX937" fmla="*/ 1057230 w 7467663"/>
              <a:gd name="connsiteY937" fmla="*/ 0 h 6858000"/>
              <a:gd name="connsiteX938" fmla="*/ 43151 w 7467663"/>
              <a:gd name="connsiteY938" fmla="*/ 0 h 6858000"/>
              <a:gd name="connsiteX939" fmla="*/ 95283 w 7467663"/>
              <a:gd name="connsiteY939" fmla="*/ 0 h 6858000"/>
              <a:gd name="connsiteX940" fmla="*/ 300708 w 7467663"/>
              <a:gd name="connsiteY940" fmla="*/ 154571 h 6858000"/>
              <a:gd name="connsiteX941" fmla="*/ 530414 w 7467663"/>
              <a:gd name="connsiteY941" fmla="*/ 354673 h 6858000"/>
              <a:gd name="connsiteX942" fmla="*/ 333785 w 7467663"/>
              <a:gd name="connsiteY942" fmla="*/ 161564 h 6858000"/>
              <a:gd name="connsiteX943" fmla="*/ 147005 w 7467663"/>
              <a:gd name="connsiteY943" fmla="*/ 0 h 6858000"/>
              <a:gd name="connsiteX944" fmla="*/ 272509 w 7467663"/>
              <a:gd name="connsiteY944" fmla="*/ 0 h 6858000"/>
              <a:gd name="connsiteX945" fmla="*/ 326276 w 7467663"/>
              <a:gd name="connsiteY945" fmla="*/ 45847 h 6858000"/>
              <a:gd name="connsiteX946" fmla="*/ 823759 w 7467663"/>
              <a:gd name="connsiteY946" fmla="*/ 574145 h 6858000"/>
              <a:gd name="connsiteX947" fmla="*/ 811254 w 7467663"/>
              <a:gd name="connsiteY947" fmla="*/ 665546 h 6858000"/>
              <a:gd name="connsiteX948" fmla="*/ 154042 w 7467663"/>
              <a:gd name="connsiteY948" fmla="*/ 261522 h 6858000"/>
              <a:gd name="connsiteX949" fmla="*/ 13550 w 7467663"/>
              <a:gd name="connsiteY949" fmla="*/ 158423 h 6858000"/>
              <a:gd name="connsiteX950" fmla="*/ 0 w 7467663"/>
              <a:gd name="connsiteY950" fmla="*/ 146618 h 6858000"/>
              <a:gd name="connsiteX951" fmla="*/ 0 w 7467663"/>
              <a:gd name="connsiteY951" fmla="*/ 59161 h 6858000"/>
              <a:gd name="connsiteX952" fmla="*/ 45427 w 7467663"/>
              <a:gd name="connsiteY952" fmla="*/ 101078 h 6858000"/>
              <a:gd name="connsiteX953" fmla="*/ 630103 w 7467663"/>
              <a:gd name="connsiteY953" fmla="*/ 485885 h 6858000"/>
              <a:gd name="connsiteX954" fmla="*/ 532040 w 7467663"/>
              <a:gd name="connsiteY954" fmla="*/ 399359 h 6858000"/>
              <a:gd name="connsiteX955" fmla="*/ 517618 w 7467663"/>
              <a:gd name="connsiteY955" fmla="*/ 385726 h 6858000"/>
              <a:gd name="connsiteX956" fmla="*/ 285074 w 7467663"/>
              <a:gd name="connsiteY956" fmla="*/ 182755 h 6858000"/>
              <a:gd name="connsiteX957" fmla="*/ 43151 w 7467663"/>
              <a:gd name="connsiteY957" fmla="*/ 0 h 6858000"/>
              <a:gd name="connsiteX0" fmla="*/ 369702 w 7467663"/>
              <a:gd name="connsiteY0" fmla="*/ 6712169 h 6858000"/>
              <a:gd name="connsiteX1" fmla="*/ 366575 w 7467663"/>
              <a:gd name="connsiteY1" fmla="*/ 6715556 h 6858000"/>
              <a:gd name="connsiteX2" fmla="*/ 371637 w 7467663"/>
              <a:gd name="connsiteY2" fmla="*/ 6713954 h 6858000"/>
              <a:gd name="connsiteX3" fmla="*/ 369702 w 7467663"/>
              <a:gd name="connsiteY3" fmla="*/ 6712169 h 6858000"/>
              <a:gd name="connsiteX4" fmla="*/ 7088673 w 7467663"/>
              <a:gd name="connsiteY4" fmla="*/ 6610396 h 6858000"/>
              <a:gd name="connsiteX5" fmla="*/ 7440138 w 7467663"/>
              <a:gd name="connsiteY5" fmla="*/ 6622648 h 6858000"/>
              <a:gd name="connsiteX6" fmla="*/ 7467600 w 7467663"/>
              <a:gd name="connsiteY6" fmla="*/ 6628217 h 6858000"/>
              <a:gd name="connsiteX7" fmla="*/ 7467600 w 7467663"/>
              <a:gd name="connsiteY7" fmla="*/ 6668575 h 6858000"/>
              <a:gd name="connsiteX8" fmla="*/ 7392322 w 7467663"/>
              <a:gd name="connsiteY8" fmla="*/ 6658238 h 6858000"/>
              <a:gd name="connsiteX9" fmla="*/ 7467600 w 7467663"/>
              <a:gd name="connsiteY9" fmla="*/ 6683873 h 6858000"/>
              <a:gd name="connsiteX10" fmla="*/ 7467600 w 7467663"/>
              <a:gd name="connsiteY10" fmla="*/ 6714215 h 6858000"/>
              <a:gd name="connsiteX11" fmla="*/ 7447383 w 7467663"/>
              <a:gd name="connsiteY11" fmla="*/ 6707202 h 6858000"/>
              <a:gd name="connsiteX12" fmla="*/ 7289862 w 7467663"/>
              <a:gd name="connsiteY12" fmla="*/ 6659827 h 6858000"/>
              <a:gd name="connsiteX13" fmla="*/ 7434024 w 7467663"/>
              <a:gd name="connsiteY13" fmla="*/ 6722130 h 6858000"/>
              <a:gd name="connsiteX14" fmla="*/ 7467600 w 7467663"/>
              <a:gd name="connsiteY14" fmla="*/ 6736157 h 6858000"/>
              <a:gd name="connsiteX15" fmla="*/ 7467600 w 7467663"/>
              <a:gd name="connsiteY15" fmla="*/ 6767913 h 6858000"/>
              <a:gd name="connsiteX16" fmla="*/ 7392158 w 7467663"/>
              <a:gd name="connsiteY16" fmla="*/ 6771365 h 6858000"/>
              <a:gd name="connsiteX17" fmla="*/ 7467600 w 7467663"/>
              <a:gd name="connsiteY17" fmla="*/ 6805948 h 6858000"/>
              <a:gd name="connsiteX18" fmla="*/ 7467600 w 7467663"/>
              <a:gd name="connsiteY18" fmla="*/ 6831490 h 6858000"/>
              <a:gd name="connsiteX19" fmla="*/ 7410696 w 7467663"/>
              <a:gd name="connsiteY19" fmla="*/ 6803861 h 6858000"/>
              <a:gd name="connsiteX20" fmla="*/ 7088673 w 7467663"/>
              <a:gd name="connsiteY20" fmla="*/ 6610396 h 6858000"/>
              <a:gd name="connsiteX21" fmla="*/ 1019354 w 7467663"/>
              <a:gd name="connsiteY21" fmla="*/ 6315006 h 6858000"/>
              <a:gd name="connsiteX22" fmla="*/ 441046 w 7467663"/>
              <a:gd name="connsiteY22" fmla="*/ 6691153 h 6858000"/>
              <a:gd name="connsiteX23" fmla="*/ 1019354 w 7467663"/>
              <a:gd name="connsiteY23" fmla="*/ 6315006 h 6858000"/>
              <a:gd name="connsiteX24" fmla="*/ 991680 w 7467663"/>
              <a:gd name="connsiteY24" fmla="*/ 6298413 h 6858000"/>
              <a:gd name="connsiteX25" fmla="*/ 409060 w 7467663"/>
              <a:gd name="connsiteY25" fmla="*/ 6671470 h 6858000"/>
              <a:gd name="connsiteX26" fmla="*/ 991680 w 7467663"/>
              <a:gd name="connsiteY26" fmla="*/ 6298413 h 6858000"/>
              <a:gd name="connsiteX27" fmla="*/ 103333 w 7467663"/>
              <a:gd name="connsiteY27" fmla="*/ 5699602 h 6858000"/>
              <a:gd name="connsiteX28" fmla="*/ 233938 w 7467663"/>
              <a:gd name="connsiteY28" fmla="*/ 5809416 h 6858000"/>
              <a:gd name="connsiteX29" fmla="*/ 883580 w 7467663"/>
              <a:gd name="connsiteY29" fmla="*/ 6180710 h 6858000"/>
              <a:gd name="connsiteX30" fmla="*/ 487337 w 7467663"/>
              <a:gd name="connsiteY30" fmla="*/ 5950182 h 6858000"/>
              <a:gd name="connsiteX31" fmla="*/ 354051 w 7467663"/>
              <a:gd name="connsiteY31" fmla="*/ 5854912 h 6858000"/>
              <a:gd name="connsiteX32" fmla="*/ 195436 w 7467663"/>
              <a:gd name="connsiteY32" fmla="*/ 5755068 h 6858000"/>
              <a:gd name="connsiteX33" fmla="*/ 103333 w 7467663"/>
              <a:gd name="connsiteY33" fmla="*/ 5699602 h 6858000"/>
              <a:gd name="connsiteX34" fmla="*/ 5539432 w 7467663"/>
              <a:gd name="connsiteY34" fmla="*/ 5642928 h 6858000"/>
              <a:gd name="connsiteX35" fmla="*/ 5555462 w 7467663"/>
              <a:gd name="connsiteY35" fmla="*/ 5694454 h 6858000"/>
              <a:gd name="connsiteX36" fmla="*/ 5828270 w 7467663"/>
              <a:gd name="connsiteY36" fmla="*/ 6320663 h 6858000"/>
              <a:gd name="connsiteX37" fmla="*/ 5947416 w 7467663"/>
              <a:gd name="connsiteY37" fmla="*/ 6574846 h 6858000"/>
              <a:gd name="connsiteX38" fmla="*/ 5539432 w 7467663"/>
              <a:gd name="connsiteY38" fmla="*/ 5642928 h 6858000"/>
              <a:gd name="connsiteX39" fmla="*/ 51253 w 7467663"/>
              <a:gd name="connsiteY39" fmla="*/ 5631825 h 6858000"/>
              <a:gd name="connsiteX40" fmla="*/ 211622 w 7467663"/>
              <a:gd name="connsiteY40" fmla="*/ 5728803 h 6858000"/>
              <a:gd name="connsiteX41" fmla="*/ 371652 w 7467663"/>
              <a:gd name="connsiteY41" fmla="*/ 5829062 h 6858000"/>
              <a:gd name="connsiteX42" fmla="*/ 505903 w 7467663"/>
              <a:gd name="connsiteY42" fmla="*/ 5925221 h 6858000"/>
              <a:gd name="connsiteX43" fmla="*/ 899240 w 7467663"/>
              <a:gd name="connsiteY43" fmla="*/ 6153068 h 6858000"/>
              <a:gd name="connsiteX44" fmla="*/ 988114 w 7467663"/>
              <a:gd name="connsiteY44" fmla="*/ 6174204 h 6858000"/>
              <a:gd name="connsiteX45" fmla="*/ 845971 w 7467663"/>
              <a:gd name="connsiteY45" fmla="*/ 6067177 h 6858000"/>
              <a:gd name="connsiteX46" fmla="*/ 448057 w 7467663"/>
              <a:gd name="connsiteY46" fmla="*/ 5841376 h 6858000"/>
              <a:gd name="connsiteX47" fmla="*/ 51253 w 7467663"/>
              <a:gd name="connsiteY47" fmla="*/ 5631825 h 6858000"/>
              <a:gd name="connsiteX48" fmla="*/ 2606687 w 7467663"/>
              <a:gd name="connsiteY48" fmla="*/ 5630718 h 6858000"/>
              <a:gd name="connsiteX49" fmla="*/ 2645658 w 7467663"/>
              <a:gd name="connsiteY49" fmla="*/ 6640259 h 6858000"/>
              <a:gd name="connsiteX50" fmla="*/ 2606687 w 7467663"/>
              <a:gd name="connsiteY50" fmla="*/ 5630718 h 6858000"/>
              <a:gd name="connsiteX51" fmla="*/ 3642057 w 7467663"/>
              <a:gd name="connsiteY51" fmla="*/ 5573487 h 6858000"/>
              <a:gd name="connsiteX52" fmla="*/ 3632981 w 7467663"/>
              <a:gd name="connsiteY52" fmla="*/ 5579437 h 6858000"/>
              <a:gd name="connsiteX53" fmla="*/ 3382436 w 7467663"/>
              <a:gd name="connsiteY53" fmla="*/ 5952726 h 6858000"/>
              <a:gd name="connsiteX54" fmla="*/ 3191929 w 7467663"/>
              <a:gd name="connsiteY54" fmla="*/ 6662669 h 6858000"/>
              <a:gd name="connsiteX55" fmla="*/ 3369898 w 7467663"/>
              <a:gd name="connsiteY55" fmla="*/ 6081771 h 6858000"/>
              <a:gd name="connsiteX56" fmla="*/ 3642057 w 7467663"/>
              <a:gd name="connsiteY56" fmla="*/ 5573487 h 6858000"/>
              <a:gd name="connsiteX57" fmla="*/ 2650666 w 7467663"/>
              <a:gd name="connsiteY57" fmla="*/ 5530686 h 6858000"/>
              <a:gd name="connsiteX58" fmla="*/ 2650249 w 7467663"/>
              <a:gd name="connsiteY58" fmla="*/ 5532101 h 6858000"/>
              <a:gd name="connsiteX59" fmla="*/ 2663808 w 7467663"/>
              <a:gd name="connsiteY59" fmla="*/ 6535215 h 6858000"/>
              <a:gd name="connsiteX60" fmla="*/ 2665418 w 7467663"/>
              <a:gd name="connsiteY60" fmla="*/ 6132756 h 6858000"/>
              <a:gd name="connsiteX61" fmla="*/ 2650666 w 7467663"/>
              <a:gd name="connsiteY61" fmla="*/ 5530686 h 6858000"/>
              <a:gd name="connsiteX62" fmla="*/ 2680277 w 7467663"/>
              <a:gd name="connsiteY62" fmla="*/ 5479204 h 6858000"/>
              <a:gd name="connsiteX63" fmla="*/ 2678972 w 7467663"/>
              <a:gd name="connsiteY63" fmla="*/ 5481582 h 6858000"/>
              <a:gd name="connsiteX64" fmla="*/ 2696666 w 7467663"/>
              <a:gd name="connsiteY64" fmla="*/ 6133836 h 6858000"/>
              <a:gd name="connsiteX65" fmla="*/ 2695769 w 7467663"/>
              <a:gd name="connsiteY65" fmla="*/ 6390955 h 6858000"/>
              <a:gd name="connsiteX66" fmla="*/ 2739893 w 7467663"/>
              <a:gd name="connsiteY66" fmla="*/ 6108357 h 6858000"/>
              <a:gd name="connsiteX67" fmla="*/ 2680277 w 7467663"/>
              <a:gd name="connsiteY67" fmla="*/ 5479204 h 6858000"/>
              <a:gd name="connsiteX68" fmla="*/ 1132195 w 7467663"/>
              <a:gd name="connsiteY68" fmla="*/ 5467980 h 6858000"/>
              <a:gd name="connsiteX69" fmla="*/ 1679056 w 7467663"/>
              <a:gd name="connsiteY69" fmla="*/ 5516907 h 6858000"/>
              <a:gd name="connsiteX70" fmla="*/ 2128648 w 7467663"/>
              <a:gd name="connsiteY70" fmla="*/ 5474249 h 6858000"/>
              <a:gd name="connsiteX71" fmla="*/ 1825619 w 7467663"/>
              <a:gd name="connsiteY71" fmla="*/ 5478447 h 6858000"/>
              <a:gd name="connsiteX72" fmla="*/ 1737798 w 7467663"/>
              <a:gd name="connsiteY72" fmla="*/ 5483353 h 6858000"/>
              <a:gd name="connsiteX73" fmla="*/ 1132195 w 7467663"/>
              <a:gd name="connsiteY73" fmla="*/ 5467980 h 6858000"/>
              <a:gd name="connsiteX74" fmla="*/ 7454976 w 7467663"/>
              <a:gd name="connsiteY74" fmla="*/ 6318297 h 6858000"/>
              <a:gd name="connsiteX75" fmla="*/ 7467600 w 7467663"/>
              <a:gd name="connsiteY75" fmla="*/ 6163634 h 6858000"/>
              <a:gd name="connsiteX76" fmla="*/ 7467600 w 7467663"/>
              <a:gd name="connsiteY76" fmla="*/ 6334256 h 6858000"/>
              <a:gd name="connsiteX77" fmla="*/ 7454976 w 7467663"/>
              <a:gd name="connsiteY77" fmla="*/ 6318297 h 6858000"/>
              <a:gd name="connsiteX78" fmla="*/ 1456157 w 7467663"/>
              <a:gd name="connsiteY78" fmla="*/ 5371404 h 6858000"/>
              <a:gd name="connsiteX79" fmla="*/ 1244432 w 7467663"/>
              <a:gd name="connsiteY79" fmla="*/ 5385601 h 6858000"/>
              <a:gd name="connsiteX80" fmla="*/ 973990 w 7467663"/>
              <a:gd name="connsiteY80" fmla="*/ 5424940 h 6858000"/>
              <a:gd name="connsiteX81" fmla="*/ 1103809 w 7467663"/>
              <a:gd name="connsiteY81" fmla="*/ 5433720 h 6858000"/>
              <a:gd name="connsiteX82" fmla="*/ 1123454 w 7467663"/>
              <a:gd name="connsiteY82" fmla="*/ 5435727 h 6858000"/>
              <a:gd name="connsiteX83" fmla="*/ 1737017 w 7467663"/>
              <a:gd name="connsiteY83" fmla="*/ 5452183 h 6858000"/>
              <a:gd name="connsiteX84" fmla="*/ 1824397 w 7467663"/>
              <a:gd name="connsiteY84" fmla="*/ 5447757 h 6858000"/>
              <a:gd name="connsiteX85" fmla="*/ 2070059 w 7467663"/>
              <a:gd name="connsiteY85" fmla="*/ 5441660 h 6858000"/>
              <a:gd name="connsiteX86" fmla="*/ 1456157 w 7467663"/>
              <a:gd name="connsiteY86" fmla="*/ 5371404 h 6858000"/>
              <a:gd name="connsiteX87" fmla="*/ 4988186 w 7467663"/>
              <a:gd name="connsiteY87" fmla="*/ 5216467 h 6858000"/>
              <a:gd name="connsiteX88" fmla="*/ 4777334 w 7467663"/>
              <a:gd name="connsiteY88" fmla="*/ 5406072 h 6858000"/>
              <a:gd name="connsiteX89" fmla="*/ 4718341 w 7467663"/>
              <a:gd name="connsiteY89" fmla="*/ 5468043 h 6858000"/>
              <a:gd name="connsiteX90" fmla="*/ 4604655 w 7467663"/>
              <a:gd name="connsiteY90" fmla="*/ 5583434 h 6858000"/>
              <a:gd name="connsiteX91" fmla="*/ 4565074 w 7467663"/>
              <a:gd name="connsiteY91" fmla="*/ 5618550 h 6858000"/>
              <a:gd name="connsiteX92" fmla="*/ 4988186 w 7467663"/>
              <a:gd name="connsiteY92" fmla="*/ 5216467 h 6858000"/>
              <a:gd name="connsiteX93" fmla="*/ 4978032 w 7467663"/>
              <a:gd name="connsiteY93" fmla="*/ 5183809 h 6858000"/>
              <a:gd name="connsiteX94" fmla="*/ 4463413 w 7467663"/>
              <a:gd name="connsiteY94" fmla="*/ 5615162 h 6858000"/>
              <a:gd name="connsiteX95" fmla="*/ 4358134 w 7467663"/>
              <a:gd name="connsiteY95" fmla="*/ 5742791 h 6858000"/>
              <a:gd name="connsiteX96" fmla="*/ 4376219 w 7467663"/>
              <a:gd name="connsiteY96" fmla="*/ 5729027 h 6858000"/>
              <a:gd name="connsiteX97" fmla="*/ 4582340 w 7467663"/>
              <a:gd name="connsiteY97" fmla="*/ 5561037 h 6858000"/>
              <a:gd name="connsiteX98" fmla="*/ 4694684 w 7467663"/>
              <a:gd name="connsiteY98" fmla="*/ 5447098 h 6858000"/>
              <a:gd name="connsiteX99" fmla="*/ 4754123 w 7467663"/>
              <a:gd name="connsiteY99" fmla="*/ 5384643 h 6858000"/>
              <a:gd name="connsiteX100" fmla="*/ 4978032 w 7467663"/>
              <a:gd name="connsiteY100" fmla="*/ 5183809 h 6858000"/>
              <a:gd name="connsiteX101" fmla="*/ 1903353 w 7467663"/>
              <a:gd name="connsiteY101" fmla="*/ 5044827 h 6858000"/>
              <a:gd name="connsiteX102" fmla="*/ 1936931 w 7467663"/>
              <a:gd name="connsiteY102" fmla="*/ 5093954 h 6858000"/>
              <a:gd name="connsiteX103" fmla="*/ 2195868 w 7467663"/>
              <a:gd name="connsiteY103" fmla="*/ 5396574 h 6858000"/>
              <a:gd name="connsiteX104" fmla="*/ 2088852 w 7467663"/>
              <a:gd name="connsiteY104" fmla="*/ 5166123 h 6858000"/>
              <a:gd name="connsiteX105" fmla="*/ 1958241 w 7467663"/>
              <a:gd name="connsiteY105" fmla="*/ 5067955 h 6858000"/>
              <a:gd name="connsiteX106" fmla="*/ 1903353 w 7467663"/>
              <a:gd name="connsiteY106" fmla="*/ 5044827 h 6858000"/>
              <a:gd name="connsiteX107" fmla="*/ 1979378 w 7467663"/>
              <a:gd name="connsiteY107" fmla="*/ 4769504 h 6858000"/>
              <a:gd name="connsiteX108" fmla="*/ 2882120 w 7467663"/>
              <a:gd name="connsiteY108" fmla="*/ 5064547 h 6858000"/>
              <a:gd name="connsiteX109" fmla="*/ 2793103 w 7467663"/>
              <a:gd name="connsiteY109" fmla="*/ 5039699 h 6858000"/>
              <a:gd name="connsiteX110" fmla="*/ 2770041 w 7467663"/>
              <a:gd name="connsiteY110" fmla="*/ 5033634 h 6858000"/>
              <a:gd name="connsiteX111" fmla="*/ 1979378 w 7467663"/>
              <a:gd name="connsiteY111" fmla="*/ 4769504 h 6858000"/>
              <a:gd name="connsiteX112" fmla="*/ 1927410 w 7467663"/>
              <a:gd name="connsiteY112" fmla="*/ 4716164 h 6858000"/>
              <a:gd name="connsiteX113" fmla="*/ 1959587 w 7467663"/>
              <a:gd name="connsiteY113" fmla="*/ 4728849 h 6858000"/>
              <a:gd name="connsiteX114" fmla="*/ 2777707 w 7467663"/>
              <a:gd name="connsiteY114" fmla="*/ 5003991 h 6858000"/>
              <a:gd name="connsiteX115" fmla="*/ 2800768 w 7467663"/>
              <a:gd name="connsiteY115" fmla="*/ 5010056 h 6858000"/>
              <a:gd name="connsiteX116" fmla="*/ 2879408 w 7467663"/>
              <a:gd name="connsiteY116" fmla="*/ 5031590 h 6858000"/>
              <a:gd name="connsiteX117" fmla="*/ 2862295 w 7467663"/>
              <a:gd name="connsiteY117" fmla="*/ 5022958 h 6858000"/>
              <a:gd name="connsiteX118" fmla="*/ 2813343 w 7467663"/>
              <a:gd name="connsiteY118" fmla="*/ 4998369 h 6858000"/>
              <a:gd name="connsiteX119" fmla="*/ 2646245 w 7467663"/>
              <a:gd name="connsiteY119" fmla="*/ 4930999 h 6858000"/>
              <a:gd name="connsiteX120" fmla="*/ 1999243 w 7467663"/>
              <a:gd name="connsiteY120" fmla="*/ 4730524 h 6858000"/>
              <a:gd name="connsiteX121" fmla="*/ 1979527 w 7467663"/>
              <a:gd name="connsiteY121" fmla="*/ 4726651 h 6858000"/>
              <a:gd name="connsiteX122" fmla="*/ 1927410 w 7467663"/>
              <a:gd name="connsiteY122" fmla="*/ 4716164 h 6858000"/>
              <a:gd name="connsiteX123" fmla="*/ 1997014 w 7467663"/>
              <a:gd name="connsiteY123" fmla="*/ 4698007 h 6858000"/>
              <a:gd name="connsiteX124" fmla="*/ 2005458 w 7467663"/>
              <a:gd name="connsiteY124" fmla="*/ 4699540 h 6858000"/>
              <a:gd name="connsiteX125" fmla="*/ 2657186 w 7467663"/>
              <a:gd name="connsiteY125" fmla="*/ 4901687 h 6858000"/>
              <a:gd name="connsiteX126" fmla="*/ 2826662 w 7467663"/>
              <a:gd name="connsiteY126" fmla="*/ 4970362 h 6858000"/>
              <a:gd name="connsiteX127" fmla="*/ 2876100 w 7467663"/>
              <a:gd name="connsiteY127" fmla="*/ 4995397 h 6858000"/>
              <a:gd name="connsiteX128" fmla="*/ 3042600 w 7467663"/>
              <a:gd name="connsiteY128" fmla="*/ 5059532 h 6858000"/>
              <a:gd name="connsiteX129" fmla="*/ 1997014 w 7467663"/>
              <a:gd name="connsiteY129" fmla="*/ 4698007 h 6858000"/>
              <a:gd name="connsiteX130" fmla="*/ 2305292 w 7467663"/>
              <a:gd name="connsiteY130" fmla="*/ 4219492 h 6858000"/>
              <a:gd name="connsiteX131" fmla="*/ 3360922 w 7467663"/>
              <a:gd name="connsiteY131" fmla="*/ 4529373 h 6858000"/>
              <a:gd name="connsiteX132" fmla="*/ 3492420 w 7467663"/>
              <a:gd name="connsiteY132" fmla="*/ 4510145 h 6858000"/>
              <a:gd name="connsiteX133" fmla="*/ 3364086 w 7467663"/>
              <a:gd name="connsiteY133" fmla="*/ 4480340 h 6858000"/>
              <a:gd name="connsiteX134" fmla="*/ 3225818 w 7467663"/>
              <a:gd name="connsiteY134" fmla="*/ 4411822 h 6858000"/>
              <a:gd name="connsiteX135" fmla="*/ 3129696 w 7467663"/>
              <a:gd name="connsiteY135" fmla="*/ 4360704 h 6858000"/>
              <a:gd name="connsiteX136" fmla="*/ 2814545 w 7467663"/>
              <a:gd name="connsiteY136" fmla="*/ 4282955 h 6858000"/>
              <a:gd name="connsiteX137" fmla="*/ 2305292 w 7467663"/>
              <a:gd name="connsiteY137" fmla="*/ 4219492 h 6858000"/>
              <a:gd name="connsiteX138" fmla="*/ 2626982 w 7467663"/>
              <a:gd name="connsiteY138" fmla="*/ 4206450 h 6858000"/>
              <a:gd name="connsiteX139" fmla="*/ 2490617 w 7467663"/>
              <a:gd name="connsiteY139" fmla="*/ 4206951 h 6858000"/>
              <a:gd name="connsiteX140" fmla="*/ 2819869 w 7467663"/>
              <a:gd name="connsiteY140" fmla="*/ 4252936 h 6858000"/>
              <a:gd name="connsiteX141" fmla="*/ 3143018 w 7467663"/>
              <a:gd name="connsiteY141" fmla="*/ 4332698 h 6858000"/>
              <a:gd name="connsiteX142" fmla="*/ 3241520 w 7467663"/>
              <a:gd name="connsiteY142" fmla="*/ 4385112 h 6858000"/>
              <a:gd name="connsiteX143" fmla="*/ 3374575 w 7467663"/>
              <a:gd name="connsiteY143" fmla="*/ 4451517 h 6858000"/>
              <a:gd name="connsiteX144" fmla="*/ 3505221 w 7467663"/>
              <a:gd name="connsiteY144" fmla="*/ 4480757 h 6858000"/>
              <a:gd name="connsiteX145" fmla="*/ 2626982 w 7467663"/>
              <a:gd name="connsiteY145" fmla="*/ 4206450 h 6858000"/>
              <a:gd name="connsiteX146" fmla="*/ 1310106 w 7467663"/>
              <a:gd name="connsiteY146" fmla="*/ 3943217 h 6858000"/>
              <a:gd name="connsiteX147" fmla="*/ 854994 w 7467663"/>
              <a:gd name="connsiteY147" fmla="*/ 4399136 h 6858000"/>
              <a:gd name="connsiteX148" fmla="*/ 742462 w 7467663"/>
              <a:gd name="connsiteY148" fmla="*/ 4594648 h 6858000"/>
              <a:gd name="connsiteX149" fmla="*/ 820602 w 7467663"/>
              <a:gd name="connsiteY149" fmla="*/ 4485915 h 6858000"/>
              <a:gd name="connsiteX150" fmla="*/ 878295 w 7467663"/>
              <a:gd name="connsiteY150" fmla="*/ 4403594 h 6858000"/>
              <a:gd name="connsiteX151" fmla="*/ 1240607 w 7467663"/>
              <a:gd name="connsiteY151" fmla="*/ 4010401 h 6858000"/>
              <a:gd name="connsiteX152" fmla="*/ 1310106 w 7467663"/>
              <a:gd name="connsiteY152" fmla="*/ 3943217 h 6858000"/>
              <a:gd name="connsiteX153" fmla="*/ 1423113 w 7467663"/>
              <a:gd name="connsiteY153" fmla="*/ 3874565 h 6858000"/>
              <a:gd name="connsiteX154" fmla="*/ 1260565 w 7467663"/>
              <a:gd name="connsiteY154" fmla="*/ 4031982 h 6858000"/>
              <a:gd name="connsiteX155" fmla="*/ 901900 w 7467663"/>
              <a:gd name="connsiteY155" fmla="*/ 4421236 h 6858000"/>
              <a:gd name="connsiteX156" fmla="*/ 845044 w 7467663"/>
              <a:gd name="connsiteY156" fmla="*/ 4502436 h 6858000"/>
              <a:gd name="connsiteX157" fmla="*/ 685926 w 7467663"/>
              <a:gd name="connsiteY157" fmla="*/ 4703069 h 6858000"/>
              <a:gd name="connsiteX158" fmla="*/ 684248 w 7467663"/>
              <a:gd name="connsiteY158" fmla="*/ 4706721 h 6858000"/>
              <a:gd name="connsiteX159" fmla="*/ 1423113 w 7467663"/>
              <a:gd name="connsiteY159" fmla="*/ 3874565 h 6858000"/>
              <a:gd name="connsiteX160" fmla="*/ 3316479 w 7467663"/>
              <a:gd name="connsiteY160" fmla="*/ 3872136 h 6858000"/>
              <a:gd name="connsiteX161" fmla="*/ 3546806 w 7467663"/>
              <a:gd name="connsiteY161" fmla="*/ 4356139 h 6858000"/>
              <a:gd name="connsiteX162" fmla="*/ 3364433 w 7467663"/>
              <a:gd name="connsiteY162" fmla="*/ 3953121 h 6858000"/>
              <a:gd name="connsiteX163" fmla="*/ 3316479 w 7467663"/>
              <a:gd name="connsiteY163" fmla="*/ 3872136 h 6858000"/>
              <a:gd name="connsiteX164" fmla="*/ 3291335 w 7467663"/>
              <a:gd name="connsiteY164" fmla="*/ 3767420 h 6858000"/>
              <a:gd name="connsiteX165" fmla="*/ 3390805 w 7467663"/>
              <a:gd name="connsiteY165" fmla="*/ 3937163 h 6858000"/>
              <a:gd name="connsiteX166" fmla="*/ 3579062 w 7467663"/>
              <a:gd name="connsiteY166" fmla="*/ 4359040 h 6858000"/>
              <a:gd name="connsiteX167" fmla="*/ 3467355 w 7467663"/>
              <a:gd name="connsiteY167" fmla="*/ 3988130 h 6858000"/>
              <a:gd name="connsiteX168" fmla="*/ 3310753 w 7467663"/>
              <a:gd name="connsiteY168" fmla="*/ 3787140 h 6858000"/>
              <a:gd name="connsiteX169" fmla="*/ 3291335 w 7467663"/>
              <a:gd name="connsiteY169" fmla="*/ 3767420 h 6858000"/>
              <a:gd name="connsiteX170" fmla="*/ 1635889 w 7467663"/>
              <a:gd name="connsiteY170" fmla="*/ 3709494 h 6858000"/>
              <a:gd name="connsiteX171" fmla="*/ 1634800 w 7467663"/>
              <a:gd name="connsiteY171" fmla="*/ 3731111 h 6858000"/>
              <a:gd name="connsiteX172" fmla="*/ 1635889 w 7467663"/>
              <a:gd name="connsiteY172" fmla="*/ 3709494 h 6858000"/>
              <a:gd name="connsiteX173" fmla="*/ 1510397 w 7467663"/>
              <a:gd name="connsiteY173" fmla="*/ 3684705 h 6858000"/>
              <a:gd name="connsiteX174" fmla="*/ 1146550 w 7467663"/>
              <a:gd name="connsiteY174" fmla="*/ 3802012 h 6858000"/>
              <a:gd name="connsiteX175" fmla="*/ 698834 w 7467663"/>
              <a:gd name="connsiteY175" fmla="*/ 3952272 h 6858000"/>
              <a:gd name="connsiteX176" fmla="*/ 34256 w 7467663"/>
              <a:gd name="connsiteY176" fmla="*/ 4347603 h 6858000"/>
              <a:gd name="connsiteX177" fmla="*/ 527241 w 7467663"/>
              <a:gd name="connsiteY177" fmla="*/ 4065078 h 6858000"/>
              <a:gd name="connsiteX178" fmla="*/ 1510397 w 7467663"/>
              <a:gd name="connsiteY178" fmla="*/ 3684705 h 6858000"/>
              <a:gd name="connsiteX179" fmla="*/ 1313114 w 7467663"/>
              <a:gd name="connsiteY179" fmla="*/ 3655216 h 6858000"/>
              <a:gd name="connsiteX180" fmla="*/ 1109304 w 7467663"/>
              <a:gd name="connsiteY180" fmla="*/ 3669030 h 6858000"/>
              <a:gd name="connsiteX181" fmla="*/ 8129 w 7467663"/>
              <a:gd name="connsiteY181" fmla="*/ 4330519 h 6858000"/>
              <a:gd name="connsiteX182" fmla="*/ 687572 w 7467663"/>
              <a:gd name="connsiteY182" fmla="*/ 3925629 h 6858000"/>
              <a:gd name="connsiteX183" fmla="*/ 1138365 w 7467663"/>
              <a:gd name="connsiteY183" fmla="*/ 3774515 h 6858000"/>
              <a:gd name="connsiteX184" fmla="*/ 1505579 w 7467663"/>
              <a:gd name="connsiteY184" fmla="*/ 3655526 h 6858000"/>
              <a:gd name="connsiteX185" fmla="*/ 1313114 w 7467663"/>
              <a:gd name="connsiteY185" fmla="*/ 3655216 h 6858000"/>
              <a:gd name="connsiteX186" fmla="*/ 3655073 w 7467663"/>
              <a:gd name="connsiteY186" fmla="*/ 3650884 h 6858000"/>
              <a:gd name="connsiteX187" fmla="*/ 3989938 w 7467663"/>
              <a:gd name="connsiteY187" fmla="*/ 3991685 h 6858000"/>
              <a:gd name="connsiteX188" fmla="*/ 4393907 w 7467663"/>
              <a:gd name="connsiteY188" fmla="*/ 4261258 h 6858000"/>
              <a:gd name="connsiteX189" fmla="*/ 4648051 w 7467663"/>
              <a:gd name="connsiteY189" fmla="*/ 4374051 h 6858000"/>
              <a:gd name="connsiteX190" fmla="*/ 4383389 w 7467663"/>
              <a:gd name="connsiteY190" fmla="*/ 4184369 h 6858000"/>
              <a:gd name="connsiteX191" fmla="*/ 4165508 w 7467663"/>
              <a:gd name="connsiteY191" fmla="*/ 4035196 h 6858000"/>
              <a:gd name="connsiteX192" fmla="*/ 4068162 w 7467663"/>
              <a:gd name="connsiteY192" fmla="*/ 3953394 h 6858000"/>
              <a:gd name="connsiteX193" fmla="*/ 3981416 w 7467663"/>
              <a:gd name="connsiteY193" fmla="*/ 3880482 h 6858000"/>
              <a:gd name="connsiteX194" fmla="*/ 3800147 w 7467663"/>
              <a:gd name="connsiteY194" fmla="*/ 3749872 h 6858000"/>
              <a:gd name="connsiteX195" fmla="*/ 3655073 w 7467663"/>
              <a:gd name="connsiteY195" fmla="*/ 3650884 h 6858000"/>
              <a:gd name="connsiteX196" fmla="*/ 3670252 w 7467663"/>
              <a:gd name="connsiteY196" fmla="*/ 3622798 h 6858000"/>
              <a:gd name="connsiteX197" fmla="*/ 3817258 w 7467663"/>
              <a:gd name="connsiteY197" fmla="*/ 3723577 h 6858000"/>
              <a:gd name="connsiteX198" fmla="*/ 4000461 w 7467663"/>
              <a:gd name="connsiteY198" fmla="*/ 3855966 h 6858000"/>
              <a:gd name="connsiteX199" fmla="*/ 4088180 w 7467663"/>
              <a:gd name="connsiteY199" fmla="*/ 3929774 h 6858000"/>
              <a:gd name="connsiteX200" fmla="*/ 4184555 w 7467663"/>
              <a:gd name="connsiteY200" fmla="*/ 4010683 h 6858000"/>
              <a:gd name="connsiteX201" fmla="*/ 4399563 w 7467663"/>
              <a:gd name="connsiteY201" fmla="*/ 4158106 h 6858000"/>
              <a:gd name="connsiteX202" fmla="*/ 4684469 w 7467663"/>
              <a:gd name="connsiteY202" fmla="*/ 4364680 h 6858000"/>
              <a:gd name="connsiteX203" fmla="*/ 4690271 w 7467663"/>
              <a:gd name="connsiteY203" fmla="*/ 4370034 h 6858000"/>
              <a:gd name="connsiteX204" fmla="*/ 4136093 w 7467663"/>
              <a:gd name="connsiteY204" fmla="*/ 3858466 h 6858000"/>
              <a:gd name="connsiteX205" fmla="*/ 3670252 w 7467663"/>
              <a:gd name="connsiteY205" fmla="*/ 3622798 h 6858000"/>
              <a:gd name="connsiteX206" fmla="*/ 4440129 w 7467663"/>
              <a:gd name="connsiteY206" fmla="*/ 3448571 h 6858000"/>
              <a:gd name="connsiteX207" fmla="*/ 4856525 w 7467663"/>
              <a:gd name="connsiteY207" fmla="*/ 3915351 h 6858000"/>
              <a:gd name="connsiteX208" fmla="*/ 5059055 w 7467663"/>
              <a:gd name="connsiteY208" fmla="*/ 4108918 h 6858000"/>
              <a:gd name="connsiteX209" fmla="*/ 5290070 w 7467663"/>
              <a:gd name="connsiteY209" fmla="*/ 4263619 h 6858000"/>
              <a:gd name="connsiteX210" fmla="*/ 4834991 w 7467663"/>
              <a:gd name="connsiteY210" fmla="*/ 3830985 h 6858000"/>
              <a:gd name="connsiteX211" fmla="*/ 4440129 w 7467663"/>
              <a:gd name="connsiteY211" fmla="*/ 3448571 h 6858000"/>
              <a:gd name="connsiteX212" fmla="*/ 4441737 w 7467663"/>
              <a:gd name="connsiteY212" fmla="*/ 3399734 h 6858000"/>
              <a:gd name="connsiteX213" fmla="*/ 4431236 w 7467663"/>
              <a:gd name="connsiteY213" fmla="*/ 3400954 h 6858000"/>
              <a:gd name="connsiteX214" fmla="*/ 4557150 w 7467663"/>
              <a:gd name="connsiteY214" fmla="*/ 3510023 h 6858000"/>
              <a:gd name="connsiteX215" fmla="*/ 4856936 w 7467663"/>
              <a:gd name="connsiteY215" fmla="*/ 3809146 h 6858000"/>
              <a:gd name="connsiteX216" fmla="*/ 5111996 w 7467663"/>
              <a:gd name="connsiteY216" fmla="*/ 4065759 h 6858000"/>
              <a:gd name="connsiteX217" fmla="*/ 5388878 w 7467663"/>
              <a:gd name="connsiteY217" fmla="*/ 4300185 h 6858000"/>
              <a:gd name="connsiteX218" fmla="*/ 5425556 w 7467663"/>
              <a:gd name="connsiteY218" fmla="*/ 4308967 h 6858000"/>
              <a:gd name="connsiteX219" fmla="*/ 4943646 w 7467663"/>
              <a:gd name="connsiteY219" fmla="*/ 3822916 h 6858000"/>
              <a:gd name="connsiteX220" fmla="*/ 4594837 w 7467663"/>
              <a:gd name="connsiteY220" fmla="*/ 3532274 h 6858000"/>
              <a:gd name="connsiteX221" fmla="*/ 4441737 w 7467663"/>
              <a:gd name="connsiteY221" fmla="*/ 3399734 h 6858000"/>
              <a:gd name="connsiteX222" fmla="*/ 5425834 w 7467663"/>
              <a:gd name="connsiteY222" fmla="*/ 3162785 h 6858000"/>
              <a:gd name="connsiteX223" fmla="*/ 5401644 w 7467663"/>
              <a:gd name="connsiteY223" fmla="*/ 3617847 h 6858000"/>
              <a:gd name="connsiteX224" fmla="*/ 5467256 w 7467663"/>
              <a:gd name="connsiteY224" fmla="*/ 4175494 h 6858000"/>
              <a:gd name="connsiteX225" fmla="*/ 5448069 w 7467663"/>
              <a:gd name="connsiteY225" fmla="*/ 3567554 h 6858000"/>
              <a:gd name="connsiteX226" fmla="*/ 5425834 w 7467663"/>
              <a:gd name="connsiteY226" fmla="*/ 3162785 h 6858000"/>
              <a:gd name="connsiteX227" fmla="*/ 1318687 w 7467663"/>
              <a:gd name="connsiteY227" fmla="*/ 3113840 h 6858000"/>
              <a:gd name="connsiteX228" fmla="*/ 1066793 w 7467663"/>
              <a:gd name="connsiteY228" fmla="*/ 3212171 h 6858000"/>
              <a:gd name="connsiteX229" fmla="*/ 993319 w 7467663"/>
              <a:gd name="connsiteY229" fmla="*/ 3247648 h 6858000"/>
              <a:gd name="connsiteX230" fmla="*/ 853081 w 7467663"/>
              <a:gd name="connsiteY230" fmla="*/ 3312410 h 6858000"/>
              <a:gd name="connsiteX231" fmla="*/ 805957 w 7467663"/>
              <a:gd name="connsiteY231" fmla="*/ 3330443 h 6858000"/>
              <a:gd name="connsiteX232" fmla="*/ 1318687 w 7467663"/>
              <a:gd name="connsiteY232" fmla="*/ 3113840 h 6858000"/>
              <a:gd name="connsiteX233" fmla="*/ 5453702 w 7467663"/>
              <a:gd name="connsiteY233" fmla="*/ 3090882 h 6858000"/>
              <a:gd name="connsiteX234" fmla="*/ 5480135 w 7467663"/>
              <a:gd name="connsiteY234" fmla="*/ 3565802 h 6858000"/>
              <a:gd name="connsiteX235" fmla="*/ 5499023 w 7467663"/>
              <a:gd name="connsiteY235" fmla="*/ 4166310 h 6858000"/>
              <a:gd name="connsiteX236" fmla="*/ 5547022 w 7467663"/>
              <a:gd name="connsiteY236" fmla="*/ 3607838 h 6858000"/>
              <a:gd name="connsiteX237" fmla="*/ 5515964 w 7467663"/>
              <a:gd name="connsiteY237" fmla="*/ 3378541 h 6858000"/>
              <a:gd name="connsiteX238" fmla="*/ 5453702 w 7467663"/>
              <a:gd name="connsiteY238" fmla="*/ 3090882 h 6858000"/>
              <a:gd name="connsiteX239" fmla="*/ 1238695 w 7467663"/>
              <a:gd name="connsiteY239" fmla="*/ 3076820 h 6858000"/>
              <a:gd name="connsiteX240" fmla="*/ 716371 w 7467663"/>
              <a:gd name="connsiteY240" fmla="*/ 3293249 h 6858000"/>
              <a:gd name="connsiteX241" fmla="*/ 579522 w 7467663"/>
              <a:gd name="connsiteY241" fmla="*/ 3371759 h 6858000"/>
              <a:gd name="connsiteX242" fmla="*/ 600288 w 7467663"/>
              <a:gd name="connsiteY242" fmla="*/ 3365555 h 6858000"/>
              <a:gd name="connsiteX243" fmla="*/ 840692 w 7467663"/>
              <a:gd name="connsiteY243" fmla="*/ 3284921 h 6858000"/>
              <a:gd name="connsiteX244" fmla="*/ 979248 w 7467663"/>
              <a:gd name="connsiteY244" fmla="*/ 3221003 h 6858000"/>
              <a:gd name="connsiteX245" fmla="*/ 1053282 w 7467663"/>
              <a:gd name="connsiteY245" fmla="*/ 3185247 h 6858000"/>
              <a:gd name="connsiteX246" fmla="*/ 1320603 w 7467663"/>
              <a:gd name="connsiteY246" fmla="*/ 3081281 h 6858000"/>
              <a:gd name="connsiteX247" fmla="*/ 1238695 w 7467663"/>
              <a:gd name="connsiteY247" fmla="*/ 3076820 h 6858000"/>
              <a:gd name="connsiteX248" fmla="*/ 5425627 w 7467663"/>
              <a:gd name="connsiteY248" fmla="*/ 2954192 h 6858000"/>
              <a:gd name="connsiteX249" fmla="*/ 5470770 w 7467663"/>
              <a:gd name="connsiteY249" fmla="*/ 3005435 h 6858000"/>
              <a:gd name="connsiteX250" fmla="*/ 5519779 w 7467663"/>
              <a:gd name="connsiteY250" fmla="*/ 4359223 h 6858000"/>
              <a:gd name="connsiteX251" fmla="*/ 5520293 w 7467663"/>
              <a:gd name="connsiteY251" fmla="*/ 4360602 h 6858000"/>
              <a:gd name="connsiteX252" fmla="*/ 5767221 w 7467663"/>
              <a:gd name="connsiteY252" fmla="*/ 4665564 h 6858000"/>
              <a:gd name="connsiteX253" fmla="*/ 6937169 w 7467663"/>
              <a:gd name="connsiteY253" fmla="*/ 4815941 h 6858000"/>
              <a:gd name="connsiteX254" fmla="*/ 6953922 w 7467663"/>
              <a:gd name="connsiteY254" fmla="*/ 4890068 h 6858000"/>
              <a:gd name="connsiteX255" fmla="*/ 6071359 w 7467663"/>
              <a:gd name="connsiteY255" fmla="*/ 4770770 h 6858000"/>
              <a:gd name="connsiteX256" fmla="*/ 6038839 w 7467663"/>
              <a:gd name="connsiteY256" fmla="*/ 4764474 h 6858000"/>
              <a:gd name="connsiteX257" fmla="*/ 6038706 w 7467663"/>
              <a:gd name="connsiteY257" fmla="*/ 4763847 h 6858000"/>
              <a:gd name="connsiteX258" fmla="*/ 6037784 w 7467663"/>
              <a:gd name="connsiteY258" fmla="*/ 4764270 h 6858000"/>
              <a:gd name="connsiteX259" fmla="*/ 6038839 w 7467663"/>
              <a:gd name="connsiteY259" fmla="*/ 4764474 h 6858000"/>
              <a:gd name="connsiteX260" fmla="*/ 6040338 w 7467663"/>
              <a:gd name="connsiteY260" fmla="*/ 4771418 h 6858000"/>
              <a:gd name="connsiteX261" fmla="*/ 6024488 w 7467663"/>
              <a:gd name="connsiteY261" fmla="*/ 4809903 h 6858000"/>
              <a:gd name="connsiteX262" fmla="*/ 5599771 w 7467663"/>
              <a:gd name="connsiteY262" fmla="*/ 5509652 h 6858000"/>
              <a:gd name="connsiteX263" fmla="*/ 5548843 w 7467663"/>
              <a:gd name="connsiteY263" fmla="*/ 5563845 h 6858000"/>
              <a:gd name="connsiteX264" fmla="*/ 5940952 w 7467663"/>
              <a:gd name="connsiteY264" fmla="*/ 6250028 h 6858000"/>
              <a:gd name="connsiteX265" fmla="*/ 6043441 w 7467663"/>
              <a:gd name="connsiteY265" fmla="*/ 6665847 h 6858000"/>
              <a:gd name="connsiteX266" fmla="*/ 6093432 w 7467663"/>
              <a:gd name="connsiteY266" fmla="*/ 6858000 h 6858000"/>
              <a:gd name="connsiteX267" fmla="*/ 6034344 w 7467663"/>
              <a:gd name="connsiteY267" fmla="*/ 6858000 h 6858000"/>
              <a:gd name="connsiteX268" fmla="*/ 6026679 w 7467663"/>
              <a:gd name="connsiteY268" fmla="*/ 6836959 h 6858000"/>
              <a:gd name="connsiteX269" fmla="*/ 5800441 w 7467663"/>
              <a:gd name="connsiteY269" fmla="*/ 6335286 h 6858000"/>
              <a:gd name="connsiteX270" fmla="*/ 5526562 w 7467663"/>
              <a:gd name="connsiteY270" fmla="*/ 5705388 h 6858000"/>
              <a:gd name="connsiteX271" fmla="*/ 5519640 w 7467663"/>
              <a:gd name="connsiteY271" fmla="*/ 5683774 h 6858000"/>
              <a:gd name="connsiteX272" fmla="*/ 5844559 w 7467663"/>
              <a:gd name="connsiteY272" fmla="*/ 6553349 h 6858000"/>
              <a:gd name="connsiteX273" fmla="*/ 5975994 w 7467663"/>
              <a:gd name="connsiteY273" fmla="*/ 6858000 h 6858000"/>
              <a:gd name="connsiteX274" fmla="*/ 5898547 w 7467663"/>
              <a:gd name="connsiteY274" fmla="*/ 6858000 h 6858000"/>
              <a:gd name="connsiteX275" fmla="*/ 5682041 w 7467663"/>
              <a:gd name="connsiteY275" fmla="*/ 6355860 h 6858000"/>
              <a:gd name="connsiteX276" fmla="*/ 5461758 w 7467663"/>
              <a:gd name="connsiteY276" fmla="*/ 5820220 h 6858000"/>
              <a:gd name="connsiteX277" fmla="*/ 5237282 w 7467663"/>
              <a:gd name="connsiteY277" fmla="*/ 6579086 h 6858000"/>
              <a:gd name="connsiteX278" fmla="*/ 5115009 w 7467663"/>
              <a:gd name="connsiteY278" fmla="*/ 6858000 h 6858000"/>
              <a:gd name="connsiteX279" fmla="*/ 5028074 w 7467663"/>
              <a:gd name="connsiteY279" fmla="*/ 6858000 h 6858000"/>
              <a:gd name="connsiteX280" fmla="*/ 5079508 w 7467663"/>
              <a:gd name="connsiteY280" fmla="*/ 6749074 h 6858000"/>
              <a:gd name="connsiteX281" fmla="*/ 5371846 w 7467663"/>
              <a:gd name="connsiteY281" fmla="*/ 5924413 h 6858000"/>
              <a:gd name="connsiteX282" fmla="*/ 5270512 w 7467663"/>
              <a:gd name="connsiteY282" fmla="*/ 6138975 h 6858000"/>
              <a:gd name="connsiteX283" fmla="*/ 5062409 w 7467663"/>
              <a:gd name="connsiteY283" fmla="*/ 6653544 h 6858000"/>
              <a:gd name="connsiteX284" fmla="*/ 5036628 w 7467663"/>
              <a:gd name="connsiteY284" fmla="*/ 6754247 h 6858000"/>
              <a:gd name="connsiteX285" fmla="*/ 5009112 w 7467663"/>
              <a:gd name="connsiteY285" fmla="*/ 6858000 h 6858000"/>
              <a:gd name="connsiteX286" fmla="*/ 4976679 w 7467663"/>
              <a:gd name="connsiteY286" fmla="*/ 6858000 h 6858000"/>
              <a:gd name="connsiteX287" fmla="*/ 5006537 w 7467663"/>
              <a:gd name="connsiteY287" fmla="*/ 6747068 h 6858000"/>
              <a:gd name="connsiteX288" fmla="*/ 5032723 w 7467663"/>
              <a:gd name="connsiteY288" fmla="*/ 6644957 h 6858000"/>
              <a:gd name="connsiteX289" fmla="*/ 5242949 w 7467663"/>
              <a:gd name="connsiteY289" fmla="*/ 6125175 h 6858000"/>
              <a:gd name="connsiteX290" fmla="*/ 5286321 w 7467663"/>
              <a:gd name="connsiteY290" fmla="*/ 6033555 h 6858000"/>
              <a:gd name="connsiteX291" fmla="*/ 5008210 w 7467663"/>
              <a:gd name="connsiteY291" fmla="*/ 6649194 h 6858000"/>
              <a:gd name="connsiteX292" fmla="*/ 4986321 w 7467663"/>
              <a:gd name="connsiteY292" fmla="*/ 6765687 h 6858000"/>
              <a:gd name="connsiteX293" fmla="*/ 4973474 w 7467663"/>
              <a:gd name="connsiteY293" fmla="*/ 6858000 h 6858000"/>
              <a:gd name="connsiteX294" fmla="*/ 4907178 w 7467663"/>
              <a:gd name="connsiteY294" fmla="*/ 6858000 h 6858000"/>
              <a:gd name="connsiteX295" fmla="*/ 4910810 w 7467663"/>
              <a:gd name="connsiteY295" fmla="*/ 6829660 h 6858000"/>
              <a:gd name="connsiteX296" fmla="*/ 4987461 w 7467663"/>
              <a:gd name="connsiteY296" fmla="*/ 6432994 h 6858000"/>
              <a:gd name="connsiteX297" fmla="*/ 5179262 w 7467663"/>
              <a:gd name="connsiteY297" fmla="*/ 6035044 h 6858000"/>
              <a:gd name="connsiteX298" fmla="*/ 4689678 w 7467663"/>
              <a:gd name="connsiteY298" fmla="*/ 6440241 h 6858000"/>
              <a:gd name="connsiteX299" fmla="*/ 4477543 w 7467663"/>
              <a:gd name="connsiteY299" fmla="*/ 6674836 h 6858000"/>
              <a:gd name="connsiteX300" fmla="*/ 4329957 w 7467663"/>
              <a:gd name="connsiteY300" fmla="*/ 6858000 h 6858000"/>
              <a:gd name="connsiteX301" fmla="*/ 4218595 w 7467663"/>
              <a:gd name="connsiteY301" fmla="*/ 6858000 h 6858000"/>
              <a:gd name="connsiteX302" fmla="*/ 4368888 w 7467663"/>
              <a:gd name="connsiteY302" fmla="*/ 6668412 h 6858000"/>
              <a:gd name="connsiteX303" fmla="*/ 4563091 w 7467663"/>
              <a:gd name="connsiteY303" fmla="*/ 6442508 h 6858000"/>
              <a:gd name="connsiteX304" fmla="*/ 5387324 w 7467663"/>
              <a:gd name="connsiteY304" fmla="*/ 5705830 h 6858000"/>
              <a:gd name="connsiteX305" fmla="*/ 5073620 w 7467663"/>
              <a:gd name="connsiteY305" fmla="*/ 5955437 h 6858000"/>
              <a:gd name="connsiteX306" fmla="*/ 4689789 w 7467663"/>
              <a:gd name="connsiteY306" fmla="*/ 6268382 h 6858000"/>
              <a:gd name="connsiteX307" fmla="*/ 4418722 w 7467663"/>
              <a:gd name="connsiteY307" fmla="*/ 6570886 h 6858000"/>
              <a:gd name="connsiteX308" fmla="*/ 4214944 w 7467663"/>
              <a:gd name="connsiteY308" fmla="*/ 6858000 h 6858000"/>
              <a:gd name="connsiteX309" fmla="*/ 4177898 w 7467663"/>
              <a:gd name="connsiteY309" fmla="*/ 6858000 h 6858000"/>
              <a:gd name="connsiteX310" fmla="*/ 4391597 w 7467663"/>
              <a:gd name="connsiteY310" fmla="*/ 6556370 h 6858000"/>
              <a:gd name="connsiteX311" fmla="*/ 4668889 w 7467663"/>
              <a:gd name="connsiteY311" fmla="*/ 6246399 h 6858000"/>
              <a:gd name="connsiteX312" fmla="*/ 5055427 w 7467663"/>
              <a:gd name="connsiteY312" fmla="*/ 5931476 h 6858000"/>
              <a:gd name="connsiteX313" fmla="*/ 5371814 w 7467663"/>
              <a:gd name="connsiteY313" fmla="*/ 5678975 h 6858000"/>
              <a:gd name="connsiteX314" fmla="*/ 4987918 w 7467663"/>
              <a:gd name="connsiteY314" fmla="*/ 5838701 h 6858000"/>
              <a:gd name="connsiteX315" fmla="*/ 4317146 w 7467663"/>
              <a:gd name="connsiteY315" fmla="*/ 6587716 h 6858000"/>
              <a:gd name="connsiteX316" fmla="*/ 4171627 w 7467663"/>
              <a:gd name="connsiteY316" fmla="*/ 6858000 h 6858000"/>
              <a:gd name="connsiteX317" fmla="*/ 4081585 w 7467663"/>
              <a:gd name="connsiteY317" fmla="*/ 6858000 h 6858000"/>
              <a:gd name="connsiteX318" fmla="*/ 4238603 w 7467663"/>
              <a:gd name="connsiteY318" fmla="*/ 6559341 h 6858000"/>
              <a:gd name="connsiteX319" fmla="*/ 4778333 w 7467663"/>
              <a:gd name="connsiteY319" fmla="*/ 5873626 h 6858000"/>
              <a:gd name="connsiteX320" fmla="*/ 5414185 w 7467663"/>
              <a:gd name="connsiteY320" fmla="*/ 5573882 h 6858000"/>
              <a:gd name="connsiteX321" fmla="*/ 5959648 w 7467663"/>
              <a:gd name="connsiteY321" fmla="*/ 4760797 h 6858000"/>
              <a:gd name="connsiteX322" fmla="*/ 5355019 w 7467663"/>
              <a:gd name="connsiteY322" fmla="*/ 4734672 h 6858000"/>
              <a:gd name="connsiteX323" fmla="*/ 5083565 w 7467663"/>
              <a:gd name="connsiteY323" fmla="*/ 5179121 h 6858000"/>
              <a:gd name="connsiteX324" fmla="*/ 4713577 w 7467663"/>
              <a:gd name="connsiteY324" fmla="*/ 5616803 h 6858000"/>
              <a:gd name="connsiteX325" fmla="*/ 3989559 w 7467663"/>
              <a:gd name="connsiteY325" fmla="*/ 6145945 h 6858000"/>
              <a:gd name="connsiteX326" fmla="*/ 3939824 w 7467663"/>
              <a:gd name="connsiteY326" fmla="*/ 6066900 h 6858000"/>
              <a:gd name="connsiteX327" fmla="*/ 4584537 w 7467663"/>
              <a:gd name="connsiteY327" fmla="*/ 5324826 h 6858000"/>
              <a:gd name="connsiteX328" fmla="*/ 5037105 w 7467663"/>
              <a:gd name="connsiteY328" fmla="*/ 5088765 h 6858000"/>
              <a:gd name="connsiteX329" fmla="*/ 5039930 w 7467663"/>
              <a:gd name="connsiteY329" fmla="*/ 5089585 h 6858000"/>
              <a:gd name="connsiteX330" fmla="*/ 5263764 w 7467663"/>
              <a:gd name="connsiteY330" fmla="*/ 4735525 h 6858000"/>
              <a:gd name="connsiteX331" fmla="*/ 4086300 w 7467663"/>
              <a:gd name="connsiteY331" fmla="*/ 4884599 h 6858000"/>
              <a:gd name="connsiteX332" fmla="*/ 4085485 w 7467663"/>
              <a:gd name="connsiteY332" fmla="*/ 4899070 h 6858000"/>
              <a:gd name="connsiteX333" fmla="*/ 3871915 w 7467663"/>
              <a:gd name="connsiteY333" fmla="*/ 5253645 h 6858000"/>
              <a:gd name="connsiteX334" fmla="*/ 3799374 w 7467663"/>
              <a:gd name="connsiteY334" fmla="*/ 5466127 h 6858000"/>
              <a:gd name="connsiteX335" fmla="*/ 3498850 w 7467663"/>
              <a:gd name="connsiteY335" fmla="*/ 6661888 h 6858000"/>
              <a:gd name="connsiteX336" fmla="*/ 3399216 w 7467663"/>
              <a:gd name="connsiteY336" fmla="*/ 6858000 h 6858000"/>
              <a:gd name="connsiteX337" fmla="*/ 3303688 w 7467663"/>
              <a:gd name="connsiteY337" fmla="*/ 6858000 h 6858000"/>
              <a:gd name="connsiteX338" fmla="*/ 3391774 w 7467663"/>
              <a:gd name="connsiteY338" fmla="*/ 6697181 h 6858000"/>
              <a:gd name="connsiteX339" fmla="*/ 3735540 w 7467663"/>
              <a:gd name="connsiteY339" fmla="*/ 5546923 h 6858000"/>
              <a:gd name="connsiteX340" fmla="*/ 3729438 w 7467663"/>
              <a:gd name="connsiteY340" fmla="*/ 5569058 h 6858000"/>
              <a:gd name="connsiteX341" fmla="*/ 3707782 w 7467663"/>
              <a:gd name="connsiteY341" fmla="*/ 5644908 h 6858000"/>
              <a:gd name="connsiteX342" fmla="*/ 3583827 w 7467663"/>
              <a:gd name="connsiteY342" fmla="*/ 6039215 h 6858000"/>
              <a:gd name="connsiteX343" fmla="*/ 3547861 w 7467663"/>
              <a:gd name="connsiteY343" fmla="*/ 6129609 h 6858000"/>
              <a:gd name="connsiteX344" fmla="*/ 3490905 w 7467663"/>
              <a:gd name="connsiteY344" fmla="*/ 6277660 h 6858000"/>
              <a:gd name="connsiteX345" fmla="*/ 3455859 w 7467663"/>
              <a:gd name="connsiteY345" fmla="*/ 6391301 h 6858000"/>
              <a:gd name="connsiteX346" fmla="*/ 3429112 w 7467663"/>
              <a:gd name="connsiteY346" fmla="*/ 6479469 h 6858000"/>
              <a:gd name="connsiteX347" fmla="*/ 3304862 w 7467663"/>
              <a:gd name="connsiteY347" fmla="*/ 6796476 h 6858000"/>
              <a:gd name="connsiteX348" fmla="*/ 3276071 w 7467663"/>
              <a:gd name="connsiteY348" fmla="*/ 6858000 h 6858000"/>
              <a:gd name="connsiteX349" fmla="*/ 3240805 w 7467663"/>
              <a:gd name="connsiteY349" fmla="*/ 6858000 h 6858000"/>
              <a:gd name="connsiteX350" fmla="*/ 3275917 w 7467663"/>
              <a:gd name="connsiteY350" fmla="*/ 6783192 h 6858000"/>
              <a:gd name="connsiteX351" fmla="*/ 3399358 w 7467663"/>
              <a:gd name="connsiteY351" fmla="*/ 6469011 h 6858000"/>
              <a:gd name="connsiteX352" fmla="*/ 3425650 w 7467663"/>
              <a:gd name="connsiteY352" fmla="*/ 6381333 h 6858000"/>
              <a:gd name="connsiteX353" fmla="*/ 3460661 w 7467663"/>
              <a:gd name="connsiteY353" fmla="*/ 6266763 h 6858000"/>
              <a:gd name="connsiteX354" fmla="*/ 3518021 w 7467663"/>
              <a:gd name="connsiteY354" fmla="*/ 6117298 h 6858000"/>
              <a:gd name="connsiteX355" fmla="*/ 3554035 w 7467663"/>
              <a:gd name="connsiteY355" fmla="*/ 6027832 h 6858000"/>
              <a:gd name="connsiteX356" fmla="*/ 3677174 w 7467663"/>
              <a:gd name="connsiteY356" fmla="*/ 5636351 h 6858000"/>
              <a:gd name="connsiteX357" fmla="*/ 3698819 w 7467663"/>
              <a:gd name="connsiteY357" fmla="*/ 5560503 h 6858000"/>
              <a:gd name="connsiteX358" fmla="*/ 3702094 w 7467663"/>
              <a:gd name="connsiteY358" fmla="*/ 5549194 h 6858000"/>
              <a:gd name="connsiteX359" fmla="*/ 3398355 w 7467663"/>
              <a:gd name="connsiteY359" fmla="*/ 6094603 h 6858000"/>
              <a:gd name="connsiteX360" fmla="*/ 3193941 w 7467663"/>
              <a:gd name="connsiteY360" fmla="*/ 6798775 h 6858000"/>
              <a:gd name="connsiteX361" fmla="*/ 3184140 w 7467663"/>
              <a:gd name="connsiteY361" fmla="*/ 6858000 h 6858000"/>
              <a:gd name="connsiteX362" fmla="*/ 3099978 w 7467663"/>
              <a:gd name="connsiteY362" fmla="*/ 6858000 h 6858000"/>
              <a:gd name="connsiteX363" fmla="*/ 3101556 w 7467663"/>
              <a:gd name="connsiteY363" fmla="*/ 6843337 h 6858000"/>
              <a:gd name="connsiteX364" fmla="*/ 3370162 w 7467663"/>
              <a:gd name="connsiteY364" fmla="*/ 5785550 h 6858000"/>
              <a:gd name="connsiteX365" fmla="*/ 3746477 w 7467663"/>
              <a:gd name="connsiteY365" fmla="*/ 5377889 h 6858000"/>
              <a:gd name="connsiteX366" fmla="*/ 3863399 w 7467663"/>
              <a:gd name="connsiteY366" fmla="*/ 5087257 h 6858000"/>
              <a:gd name="connsiteX367" fmla="*/ 3968712 w 7467663"/>
              <a:gd name="connsiteY367" fmla="*/ 4913989 h 6858000"/>
              <a:gd name="connsiteX368" fmla="*/ 2792390 w 7467663"/>
              <a:gd name="connsiteY368" fmla="*/ 5382974 h 6858000"/>
              <a:gd name="connsiteX369" fmla="*/ 2714982 w 7467663"/>
              <a:gd name="connsiteY369" fmla="*/ 5427051 h 6858000"/>
              <a:gd name="connsiteX370" fmla="*/ 2813361 w 7467663"/>
              <a:gd name="connsiteY370" fmla="*/ 6023912 h 6858000"/>
              <a:gd name="connsiteX371" fmla="*/ 2688430 w 7467663"/>
              <a:gd name="connsiteY371" fmla="*/ 6801564 h 6858000"/>
              <a:gd name="connsiteX372" fmla="*/ 2629626 w 7467663"/>
              <a:gd name="connsiteY372" fmla="*/ 6763394 h 6858000"/>
              <a:gd name="connsiteX373" fmla="*/ 2565328 w 7467663"/>
              <a:gd name="connsiteY373" fmla="*/ 5516399 h 6858000"/>
              <a:gd name="connsiteX374" fmla="*/ 1922999 w 7467663"/>
              <a:gd name="connsiteY374" fmla="*/ 5980343 h 6858000"/>
              <a:gd name="connsiteX375" fmla="*/ 1950261 w 7467663"/>
              <a:gd name="connsiteY375" fmla="*/ 6405858 h 6858000"/>
              <a:gd name="connsiteX376" fmla="*/ 2365554 w 7467663"/>
              <a:gd name="connsiteY376" fmla="*/ 6759107 h 6858000"/>
              <a:gd name="connsiteX377" fmla="*/ 2424142 w 7467663"/>
              <a:gd name="connsiteY377" fmla="*/ 6858000 h 6858000"/>
              <a:gd name="connsiteX378" fmla="*/ 2395994 w 7467663"/>
              <a:gd name="connsiteY378" fmla="*/ 6858000 h 6858000"/>
              <a:gd name="connsiteX379" fmla="*/ 2392863 w 7467663"/>
              <a:gd name="connsiteY379" fmla="*/ 6852964 h 6858000"/>
              <a:gd name="connsiteX380" fmla="*/ 2017589 w 7467663"/>
              <a:gd name="connsiteY380" fmla="*/ 6493982 h 6858000"/>
              <a:gd name="connsiteX381" fmla="*/ 2147336 w 7467663"/>
              <a:gd name="connsiteY381" fmla="*/ 6594052 h 6858000"/>
              <a:gd name="connsiteX382" fmla="*/ 2207047 w 7467663"/>
              <a:gd name="connsiteY382" fmla="*/ 6654540 h 6858000"/>
              <a:gd name="connsiteX383" fmla="*/ 2299106 w 7467663"/>
              <a:gd name="connsiteY383" fmla="*/ 6778931 h 6858000"/>
              <a:gd name="connsiteX384" fmla="*/ 2314430 w 7467663"/>
              <a:gd name="connsiteY384" fmla="*/ 6801144 h 6858000"/>
              <a:gd name="connsiteX385" fmla="*/ 2352406 w 7467663"/>
              <a:gd name="connsiteY385" fmla="*/ 6858000 h 6858000"/>
              <a:gd name="connsiteX386" fmla="*/ 2314492 w 7467663"/>
              <a:gd name="connsiteY386" fmla="*/ 6858000 h 6858000"/>
              <a:gd name="connsiteX387" fmla="*/ 2288095 w 7467663"/>
              <a:gd name="connsiteY387" fmla="*/ 6818030 h 6858000"/>
              <a:gd name="connsiteX388" fmla="*/ 2272768 w 7467663"/>
              <a:gd name="connsiteY388" fmla="*/ 6795822 h 6858000"/>
              <a:gd name="connsiteX389" fmla="*/ 2182715 w 7467663"/>
              <a:gd name="connsiteY389" fmla="*/ 6675071 h 6858000"/>
              <a:gd name="connsiteX390" fmla="*/ 2032061 w 7467663"/>
              <a:gd name="connsiteY390" fmla="*/ 6541380 h 6858000"/>
              <a:gd name="connsiteX391" fmla="*/ 2257220 w 7467663"/>
              <a:gd name="connsiteY391" fmla="*/ 6826257 h 6858000"/>
              <a:gd name="connsiteX392" fmla="*/ 2281324 w 7467663"/>
              <a:gd name="connsiteY392" fmla="*/ 6858000 h 6858000"/>
              <a:gd name="connsiteX393" fmla="*/ 2242860 w 7467663"/>
              <a:gd name="connsiteY393" fmla="*/ 6858000 h 6858000"/>
              <a:gd name="connsiteX394" fmla="*/ 2232818 w 7467663"/>
              <a:gd name="connsiteY394" fmla="*/ 6844926 h 6858000"/>
              <a:gd name="connsiteX395" fmla="*/ 1990172 w 7467663"/>
              <a:gd name="connsiteY395" fmla="*/ 6542121 h 6858000"/>
              <a:gd name="connsiteX396" fmla="*/ 2124090 w 7467663"/>
              <a:gd name="connsiteY396" fmla="*/ 6761017 h 6858000"/>
              <a:gd name="connsiteX397" fmla="*/ 2200380 w 7467663"/>
              <a:gd name="connsiteY397" fmla="*/ 6858000 h 6858000"/>
              <a:gd name="connsiteX398" fmla="*/ 2147507 w 7467663"/>
              <a:gd name="connsiteY398" fmla="*/ 6858000 h 6858000"/>
              <a:gd name="connsiteX399" fmla="*/ 2070668 w 7467663"/>
              <a:gd name="connsiteY399" fmla="*/ 6761520 h 6858000"/>
              <a:gd name="connsiteX400" fmla="*/ 1975142 w 7467663"/>
              <a:gd name="connsiteY400" fmla="*/ 6585570 h 6858000"/>
              <a:gd name="connsiteX401" fmla="*/ 2050035 w 7467663"/>
              <a:gd name="connsiteY401" fmla="*/ 6813345 h 6858000"/>
              <a:gd name="connsiteX402" fmla="*/ 2063025 w 7467663"/>
              <a:gd name="connsiteY402" fmla="*/ 6858000 h 6858000"/>
              <a:gd name="connsiteX403" fmla="*/ 2021675 w 7467663"/>
              <a:gd name="connsiteY403" fmla="*/ 6858000 h 6858000"/>
              <a:gd name="connsiteX404" fmla="*/ 2019308 w 7467663"/>
              <a:gd name="connsiteY404" fmla="*/ 6847118 h 6858000"/>
              <a:gd name="connsiteX405" fmla="*/ 1938835 w 7467663"/>
              <a:gd name="connsiteY405" fmla="*/ 6551160 h 6858000"/>
              <a:gd name="connsiteX406" fmla="*/ 1953230 w 7467663"/>
              <a:gd name="connsiteY406" fmla="*/ 6759699 h 6858000"/>
              <a:gd name="connsiteX407" fmla="*/ 1956763 w 7467663"/>
              <a:gd name="connsiteY407" fmla="*/ 6778191 h 6858000"/>
              <a:gd name="connsiteX408" fmla="*/ 1967925 w 7467663"/>
              <a:gd name="connsiteY408" fmla="*/ 6858000 h 6858000"/>
              <a:gd name="connsiteX409" fmla="*/ 1936622 w 7467663"/>
              <a:gd name="connsiteY409" fmla="*/ 6858000 h 6858000"/>
              <a:gd name="connsiteX410" fmla="*/ 1926261 w 7467663"/>
              <a:gd name="connsiteY410" fmla="*/ 6784064 h 6858000"/>
              <a:gd name="connsiteX411" fmla="*/ 1922724 w 7467663"/>
              <a:gd name="connsiteY411" fmla="*/ 6765577 h 6858000"/>
              <a:gd name="connsiteX412" fmla="*/ 1904650 w 7467663"/>
              <a:gd name="connsiteY412" fmla="*/ 6639616 h 6858000"/>
              <a:gd name="connsiteX413" fmla="*/ 1885273 w 7467663"/>
              <a:gd name="connsiteY413" fmla="*/ 6858000 h 6858000"/>
              <a:gd name="connsiteX414" fmla="*/ 1854363 w 7467663"/>
              <a:gd name="connsiteY414" fmla="*/ 6858000 h 6858000"/>
              <a:gd name="connsiteX415" fmla="*/ 1880391 w 7467663"/>
              <a:gd name="connsiteY415" fmla="*/ 6603796 h 6858000"/>
              <a:gd name="connsiteX416" fmla="*/ 1818273 w 7467663"/>
              <a:gd name="connsiteY416" fmla="*/ 6715729 h 6858000"/>
              <a:gd name="connsiteX417" fmla="*/ 1794691 w 7467663"/>
              <a:gd name="connsiteY417" fmla="*/ 6843239 h 6858000"/>
              <a:gd name="connsiteX418" fmla="*/ 1794914 w 7467663"/>
              <a:gd name="connsiteY418" fmla="*/ 6858000 h 6858000"/>
              <a:gd name="connsiteX419" fmla="*/ 1746128 w 7467663"/>
              <a:gd name="connsiteY419" fmla="*/ 6858000 h 6858000"/>
              <a:gd name="connsiteX420" fmla="*/ 1753934 w 7467663"/>
              <a:gd name="connsiteY420" fmla="*/ 6724796 h 6858000"/>
              <a:gd name="connsiteX421" fmla="*/ 1792053 w 7467663"/>
              <a:gd name="connsiteY421" fmla="*/ 6572396 h 6858000"/>
              <a:gd name="connsiteX422" fmla="*/ 1862248 w 7467663"/>
              <a:gd name="connsiteY422" fmla="*/ 6266397 h 6858000"/>
              <a:gd name="connsiteX423" fmla="*/ 1862250 w 7467663"/>
              <a:gd name="connsiteY423" fmla="*/ 6033531 h 6858000"/>
              <a:gd name="connsiteX424" fmla="*/ 1211999 w 7467663"/>
              <a:gd name="connsiteY424" fmla="*/ 6683610 h 6858000"/>
              <a:gd name="connsiteX425" fmla="*/ 1213266 w 7467663"/>
              <a:gd name="connsiteY425" fmla="*/ 6691947 h 6858000"/>
              <a:gd name="connsiteX426" fmla="*/ 1203370 w 7467663"/>
              <a:gd name="connsiteY426" fmla="*/ 6850676 h 6858000"/>
              <a:gd name="connsiteX427" fmla="*/ 1203671 w 7467663"/>
              <a:gd name="connsiteY427" fmla="*/ 6858000 h 6858000"/>
              <a:gd name="connsiteX428" fmla="*/ 1143180 w 7467663"/>
              <a:gd name="connsiteY428" fmla="*/ 6858000 h 6858000"/>
              <a:gd name="connsiteX429" fmla="*/ 1142176 w 7467663"/>
              <a:gd name="connsiteY429" fmla="*/ 6766045 h 6858000"/>
              <a:gd name="connsiteX430" fmla="*/ 1067484 w 7467663"/>
              <a:gd name="connsiteY430" fmla="*/ 6858000 h 6858000"/>
              <a:gd name="connsiteX431" fmla="*/ 953928 w 7467663"/>
              <a:gd name="connsiteY431" fmla="*/ 6858000 h 6858000"/>
              <a:gd name="connsiteX432" fmla="*/ 959715 w 7467663"/>
              <a:gd name="connsiteY432" fmla="*/ 6850185 h 6858000"/>
              <a:gd name="connsiteX433" fmla="*/ 1483788 w 7467663"/>
              <a:gd name="connsiteY433" fmla="*/ 6259174 h 6858000"/>
              <a:gd name="connsiteX434" fmla="*/ 1100671 w 7467663"/>
              <a:gd name="connsiteY434" fmla="*/ 6252137 h 6858000"/>
              <a:gd name="connsiteX435" fmla="*/ 1090144 w 7467663"/>
              <a:gd name="connsiteY435" fmla="*/ 6256748 h 6858000"/>
              <a:gd name="connsiteX436" fmla="*/ 1095872 w 7467663"/>
              <a:gd name="connsiteY436" fmla="*/ 6271892 h 6858000"/>
              <a:gd name="connsiteX437" fmla="*/ 262785 w 7467663"/>
              <a:gd name="connsiteY437" fmla="*/ 6845450 h 6858000"/>
              <a:gd name="connsiteX438" fmla="*/ 209968 w 7467663"/>
              <a:gd name="connsiteY438" fmla="*/ 6770713 h 6858000"/>
              <a:gd name="connsiteX439" fmla="*/ 873460 w 7467663"/>
              <a:gd name="connsiteY439" fmla="*/ 6253768 h 6858000"/>
              <a:gd name="connsiteX440" fmla="*/ 192686 w 7467663"/>
              <a:gd name="connsiteY440" fmla="*/ 5849257 h 6858000"/>
              <a:gd name="connsiteX441" fmla="*/ 4696 w 7467663"/>
              <a:gd name="connsiteY441" fmla="*/ 5697668 h 6858000"/>
              <a:gd name="connsiteX442" fmla="*/ 0 w 7467663"/>
              <a:gd name="connsiteY442" fmla="*/ 5689984 h 6858000"/>
              <a:gd name="connsiteX443" fmla="*/ 0 w 7467663"/>
              <a:gd name="connsiteY443" fmla="*/ 5513472 h 6858000"/>
              <a:gd name="connsiteX444" fmla="*/ 174101 w 7467663"/>
              <a:gd name="connsiteY444" fmla="*/ 5620277 h 6858000"/>
              <a:gd name="connsiteX445" fmla="*/ 891800 w 7467663"/>
              <a:gd name="connsiteY445" fmla="*/ 6036935 h 6858000"/>
              <a:gd name="connsiteX446" fmla="*/ 1072219 w 7467663"/>
              <a:gd name="connsiteY446" fmla="*/ 6169443 h 6858000"/>
              <a:gd name="connsiteX447" fmla="*/ 1074117 w 7467663"/>
              <a:gd name="connsiteY447" fmla="*/ 6170301 h 6858000"/>
              <a:gd name="connsiteX448" fmla="*/ 1083114 w 7467663"/>
              <a:gd name="connsiteY448" fmla="*/ 6174131 h 6858000"/>
              <a:gd name="connsiteX449" fmla="*/ 1543010 w 7467663"/>
              <a:gd name="connsiteY449" fmla="*/ 6191140 h 6858000"/>
              <a:gd name="connsiteX450" fmla="*/ 1551080 w 7467663"/>
              <a:gd name="connsiteY450" fmla="*/ 6195006 h 6858000"/>
              <a:gd name="connsiteX451" fmla="*/ 2345443 w 7467663"/>
              <a:gd name="connsiteY451" fmla="*/ 5549882 h 6858000"/>
              <a:gd name="connsiteX452" fmla="*/ 1721499 w 7467663"/>
              <a:gd name="connsiteY452" fmla="*/ 5599969 h 6858000"/>
              <a:gd name="connsiteX453" fmla="*/ 767716 w 7467663"/>
              <a:gd name="connsiteY453" fmla="*/ 5472768 h 6858000"/>
              <a:gd name="connsiteX454" fmla="*/ 722147 w 7467663"/>
              <a:gd name="connsiteY454" fmla="*/ 5393091 h 6858000"/>
              <a:gd name="connsiteX455" fmla="*/ 1485552 w 7467663"/>
              <a:gd name="connsiteY455" fmla="*/ 5313202 h 6858000"/>
              <a:gd name="connsiteX456" fmla="*/ 2143004 w 7467663"/>
              <a:gd name="connsiteY456" fmla="*/ 5402420 h 6858000"/>
              <a:gd name="connsiteX457" fmla="*/ 1933391 w 7467663"/>
              <a:gd name="connsiteY457" fmla="*/ 5156971 h 6858000"/>
              <a:gd name="connsiteX458" fmla="*/ 1827118 w 7467663"/>
              <a:gd name="connsiteY458" fmla="*/ 4968410 h 6858000"/>
              <a:gd name="connsiteX459" fmla="*/ 1837349 w 7467663"/>
              <a:gd name="connsiteY459" fmla="*/ 4956357 h 6858000"/>
              <a:gd name="connsiteX460" fmla="*/ 2162835 w 7467663"/>
              <a:gd name="connsiteY460" fmla="*/ 5187853 h 6858000"/>
              <a:gd name="connsiteX461" fmla="*/ 2257167 w 7467663"/>
              <a:gd name="connsiteY461" fmla="*/ 5462123 h 6858000"/>
              <a:gd name="connsiteX462" fmla="*/ 2261598 w 7467663"/>
              <a:gd name="connsiteY462" fmla="*/ 5467998 h 6858000"/>
              <a:gd name="connsiteX463" fmla="*/ 2437177 w 7467663"/>
              <a:gd name="connsiteY463" fmla="*/ 5479608 h 6858000"/>
              <a:gd name="connsiteX464" fmla="*/ 2445247 w 7467663"/>
              <a:gd name="connsiteY464" fmla="*/ 5483476 h 6858000"/>
              <a:gd name="connsiteX465" fmla="*/ 2743626 w 7467663"/>
              <a:gd name="connsiteY465" fmla="*/ 5304819 h 6858000"/>
              <a:gd name="connsiteX466" fmla="*/ 3048102 w 7467663"/>
              <a:gd name="connsiteY466" fmla="*/ 5150595 h 6858000"/>
              <a:gd name="connsiteX467" fmla="*/ 1799414 w 7467663"/>
              <a:gd name="connsiteY467" fmla="*/ 4694732 h 6858000"/>
              <a:gd name="connsiteX468" fmla="*/ 1771735 w 7467663"/>
              <a:gd name="connsiteY468" fmla="*/ 4619929 h 6858000"/>
              <a:gd name="connsiteX469" fmla="*/ 3104273 w 7467663"/>
              <a:gd name="connsiteY469" fmla="*/ 5076159 h 6858000"/>
              <a:gd name="connsiteX470" fmla="*/ 3113245 w 7467663"/>
              <a:gd name="connsiteY470" fmla="*/ 5090705 h 6858000"/>
              <a:gd name="connsiteX471" fmla="*/ 3126294 w 7467663"/>
              <a:gd name="connsiteY471" fmla="*/ 5114400 h 6858000"/>
              <a:gd name="connsiteX472" fmla="*/ 3937433 w 7467663"/>
              <a:gd name="connsiteY472" fmla="*/ 4830473 h 6858000"/>
              <a:gd name="connsiteX473" fmla="*/ 3590475 w 7467663"/>
              <a:gd name="connsiteY473" fmla="*/ 4597974 h 6858000"/>
              <a:gd name="connsiteX474" fmla="*/ 3100264 w 7467663"/>
              <a:gd name="connsiteY474" fmla="*/ 4579845 h 6858000"/>
              <a:gd name="connsiteX475" fmla="*/ 2183576 w 7467663"/>
              <a:gd name="connsiteY475" fmla="*/ 4227150 h 6858000"/>
              <a:gd name="connsiteX476" fmla="*/ 2151029 w 7467663"/>
              <a:gd name="connsiteY476" fmla="*/ 4146947 h 6858000"/>
              <a:gd name="connsiteX477" fmla="*/ 3563434 w 7467663"/>
              <a:gd name="connsiteY477" fmla="*/ 4469115 h 6858000"/>
              <a:gd name="connsiteX478" fmla="*/ 3177952 w 7467663"/>
              <a:gd name="connsiteY478" fmla="*/ 3657386 h 6858000"/>
              <a:gd name="connsiteX479" fmla="*/ 3189263 w 7467663"/>
              <a:gd name="connsiteY479" fmla="*/ 3625726 h 6858000"/>
              <a:gd name="connsiteX480" fmla="*/ 3560912 w 7467663"/>
              <a:gd name="connsiteY480" fmla="*/ 4079863 h 6858000"/>
              <a:gd name="connsiteX481" fmla="*/ 3626636 w 7467663"/>
              <a:gd name="connsiteY481" fmla="*/ 4512230 h 6858000"/>
              <a:gd name="connsiteX482" fmla="*/ 3653088 w 7467663"/>
              <a:gd name="connsiteY482" fmla="*/ 4521417 h 6858000"/>
              <a:gd name="connsiteX483" fmla="*/ 3988128 w 7467663"/>
              <a:gd name="connsiteY483" fmla="*/ 4817267 h 6858000"/>
              <a:gd name="connsiteX484" fmla="*/ 4830582 w 7467663"/>
              <a:gd name="connsiteY484" fmla="*/ 4676000 h 6858000"/>
              <a:gd name="connsiteX485" fmla="*/ 4830100 w 7467663"/>
              <a:gd name="connsiteY485" fmla="*/ 4675554 h 6858000"/>
              <a:gd name="connsiteX486" fmla="*/ 4036318 w 7467663"/>
              <a:gd name="connsiteY486" fmla="*/ 4147013 h 6858000"/>
              <a:gd name="connsiteX487" fmla="*/ 3432098 w 7467663"/>
              <a:gd name="connsiteY487" fmla="*/ 3537312 h 6858000"/>
              <a:gd name="connsiteX488" fmla="*/ 3446761 w 7467663"/>
              <a:gd name="connsiteY488" fmla="*/ 3461278 h 6858000"/>
              <a:gd name="connsiteX489" fmla="*/ 4419733 w 7467663"/>
              <a:gd name="connsiteY489" fmla="*/ 3963555 h 6858000"/>
              <a:gd name="connsiteX490" fmla="*/ 4781371 w 7467663"/>
              <a:gd name="connsiteY490" fmla="*/ 4458604 h 6858000"/>
              <a:gd name="connsiteX491" fmla="*/ 4780440 w 7467663"/>
              <a:gd name="connsiteY491" fmla="*/ 4470290 h 6858000"/>
              <a:gd name="connsiteX492" fmla="*/ 4898954 w 7467663"/>
              <a:gd name="connsiteY492" fmla="*/ 4662092 h 6858000"/>
              <a:gd name="connsiteX493" fmla="*/ 4900699 w 7467663"/>
              <a:gd name="connsiteY493" fmla="*/ 4670867 h 6858000"/>
              <a:gd name="connsiteX494" fmla="*/ 5714511 w 7467663"/>
              <a:gd name="connsiteY494" fmla="*/ 4663483 h 6858000"/>
              <a:gd name="connsiteX495" fmla="*/ 5464793 w 7467663"/>
              <a:gd name="connsiteY495" fmla="*/ 4393556 h 6858000"/>
              <a:gd name="connsiteX496" fmla="*/ 5461897 w 7467663"/>
              <a:gd name="connsiteY496" fmla="*/ 4390879 h 6858000"/>
              <a:gd name="connsiteX497" fmla="*/ 4294126 w 7467663"/>
              <a:gd name="connsiteY497" fmla="*/ 3303048 h 6858000"/>
              <a:gd name="connsiteX498" fmla="*/ 4305321 w 7467663"/>
              <a:gd name="connsiteY498" fmla="*/ 3256953 h 6858000"/>
              <a:gd name="connsiteX499" fmla="*/ 4949299 w 7467663"/>
              <a:gd name="connsiteY499" fmla="*/ 3766336 h 6858000"/>
              <a:gd name="connsiteX500" fmla="*/ 5291452 w 7467663"/>
              <a:gd name="connsiteY500" fmla="*/ 4076801 h 6858000"/>
              <a:gd name="connsiteX501" fmla="*/ 5434998 w 7467663"/>
              <a:gd name="connsiteY501" fmla="*/ 4254100 h 6858000"/>
              <a:gd name="connsiteX502" fmla="*/ 5351015 w 7467663"/>
              <a:gd name="connsiteY502" fmla="*/ 3760989 h 6858000"/>
              <a:gd name="connsiteX503" fmla="*/ 5413780 w 7467663"/>
              <a:gd name="connsiteY503" fmla="*/ 2966265 h 6858000"/>
              <a:gd name="connsiteX504" fmla="*/ 5425627 w 7467663"/>
              <a:gd name="connsiteY504" fmla="*/ 2954192 h 6858000"/>
              <a:gd name="connsiteX505" fmla="*/ 6604735 w 7467663"/>
              <a:gd name="connsiteY505" fmla="*/ 2041381 h 6858000"/>
              <a:gd name="connsiteX506" fmla="*/ 7204487 w 7467663"/>
              <a:gd name="connsiteY506" fmla="*/ 2742112 h 6858000"/>
              <a:gd name="connsiteX507" fmla="*/ 7131592 w 7467663"/>
              <a:gd name="connsiteY507" fmla="*/ 2672096 h 6858000"/>
              <a:gd name="connsiteX508" fmla="*/ 6996344 w 7467663"/>
              <a:gd name="connsiteY508" fmla="*/ 2518310 h 6858000"/>
              <a:gd name="connsiteX509" fmla="*/ 6735495 w 7467663"/>
              <a:gd name="connsiteY509" fmla="*/ 2196890 h 6858000"/>
              <a:gd name="connsiteX510" fmla="*/ 6721901 w 7467663"/>
              <a:gd name="connsiteY510" fmla="*/ 2179274 h 6858000"/>
              <a:gd name="connsiteX511" fmla="*/ 6604735 w 7467663"/>
              <a:gd name="connsiteY511" fmla="*/ 2041381 h 6858000"/>
              <a:gd name="connsiteX512" fmla="*/ 6591670 w 7467663"/>
              <a:gd name="connsiteY512" fmla="*/ 1988277 h 6858000"/>
              <a:gd name="connsiteX513" fmla="*/ 6747349 w 7467663"/>
              <a:gd name="connsiteY513" fmla="*/ 2160069 h 6858000"/>
              <a:gd name="connsiteX514" fmla="*/ 6760943 w 7467663"/>
              <a:gd name="connsiteY514" fmla="*/ 2177686 h 6858000"/>
              <a:gd name="connsiteX515" fmla="*/ 7021065 w 7467663"/>
              <a:gd name="connsiteY515" fmla="*/ 2498102 h 6858000"/>
              <a:gd name="connsiteX516" fmla="*/ 7155223 w 7467663"/>
              <a:gd name="connsiteY516" fmla="*/ 2650386 h 6858000"/>
              <a:gd name="connsiteX517" fmla="*/ 7203167 w 7467663"/>
              <a:gd name="connsiteY517" fmla="*/ 2697288 h 6858000"/>
              <a:gd name="connsiteX518" fmla="*/ 6937703 w 7467663"/>
              <a:gd name="connsiteY518" fmla="*/ 2321981 h 6858000"/>
              <a:gd name="connsiteX519" fmla="*/ 6591670 w 7467663"/>
              <a:gd name="connsiteY519" fmla="*/ 1988277 h 6858000"/>
              <a:gd name="connsiteX520" fmla="*/ 5798671 w 7467663"/>
              <a:gd name="connsiteY520" fmla="*/ 1981601 h 6858000"/>
              <a:gd name="connsiteX521" fmla="*/ 5754709 w 7467663"/>
              <a:gd name="connsiteY521" fmla="*/ 2071454 h 6858000"/>
              <a:gd name="connsiteX522" fmla="*/ 5763044 w 7467663"/>
              <a:gd name="connsiteY522" fmla="*/ 2842206 h 6858000"/>
              <a:gd name="connsiteX523" fmla="*/ 5764974 w 7467663"/>
              <a:gd name="connsiteY523" fmla="*/ 2799609 h 6858000"/>
              <a:gd name="connsiteX524" fmla="*/ 5767665 w 7467663"/>
              <a:gd name="connsiteY524" fmla="*/ 2666409 h 6858000"/>
              <a:gd name="connsiteX525" fmla="*/ 5763055 w 7467663"/>
              <a:gd name="connsiteY525" fmla="*/ 2579705 h 6858000"/>
              <a:gd name="connsiteX526" fmla="*/ 5758079 w 7467663"/>
              <a:gd name="connsiteY526" fmla="*/ 2492508 h 6858000"/>
              <a:gd name="connsiteX527" fmla="*/ 5779325 w 7467663"/>
              <a:gd name="connsiteY527" fmla="*/ 2197069 h 6858000"/>
              <a:gd name="connsiteX528" fmla="*/ 5798671 w 7467663"/>
              <a:gd name="connsiteY528" fmla="*/ 1981601 h 6858000"/>
              <a:gd name="connsiteX529" fmla="*/ 5829202 w 7467663"/>
              <a:gd name="connsiteY529" fmla="*/ 1971679 h 6858000"/>
              <a:gd name="connsiteX530" fmla="*/ 5809558 w 7467663"/>
              <a:gd name="connsiteY530" fmla="*/ 2198043 h 6858000"/>
              <a:gd name="connsiteX531" fmla="*/ 5788653 w 7467663"/>
              <a:gd name="connsiteY531" fmla="*/ 2489430 h 6858000"/>
              <a:gd name="connsiteX532" fmla="*/ 5793439 w 7467663"/>
              <a:gd name="connsiteY532" fmla="*/ 2575235 h 6858000"/>
              <a:gd name="connsiteX533" fmla="*/ 5796837 w 7467663"/>
              <a:gd name="connsiteY533" fmla="*/ 2637633 h 6858000"/>
              <a:gd name="connsiteX534" fmla="*/ 5818614 w 7467663"/>
              <a:gd name="connsiteY534" fmla="*/ 2473055 h 6858000"/>
              <a:gd name="connsiteX535" fmla="*/ 5829202 w 7467663"/>
              <a:gd name="connsiteY535" fmla="*/ 1971679 h 6858000"/>
              <a:gd name="connsiteX536" fmla="*/ 5911389 w 7467663"/>
              <a:gd name="connsiteY536" fmla="*/ 1898371 h 6858000"/>
              <a:gd name="connsiteX537" fmla="*/ 6237627 w 7467663"/>
              <a:gd name="connsiteY537" fmla="*/ 2231921 h 6858000"/>
              <a:gd name="connsiteX538" fmla="*/ 5911389 w 7467663"/>
              <a:gd name="connsiteY538" fmla="*/ 1898371 h 6858000"/>
              <a:gd name="connsiteX539" fmla="*/ 6944437 w 7467663"/>
              <a:gd name="connsiteY539" fmla="*/ 1575402 h 6858000"/>
              <a:gd name="connsiteX540" fmla="*/ 6304730 w 7467663"/>
              <a:gd name="connsiteY540" fmla="*/ 1766654 h 6858000"/>
              <a:gd name="connsiteX541" fmla="*/ 6944437 w 7467663"/>
              <a:gd name="connsiteY541" fmla="*/ 1575402 h 6858000"/>
              <a:gd name="connsiteX542" fmla="*/ 7019523 w 7467663"/>
              <a:gd name="connsiteY542" fmla="*/ 1519450 h 6858000"/>
              <a:gd name="connsiteX543" fmla="*/ 6298091 w 7467663"/>
              <a:gd name="connsiteY543" fmla="*/ 1737122 h 6858000"/>
              <a:gd name="connsiteX544" fmla="*/ 7019523 w 7467663"/>
              <a:gd name="connsiteY544" fmla="*/ 1519450 h 6858000"/>
              <a:gd name="connsiteX545" fmla="*/ 2399523 w 7467663"/>
              <a:gd name="connsiteY545" fmla="*/ 1428234 h 6858000"/>
              <a:gd name="connsiteX546" fmla="*/ 2224982 w 7467663"/>
              <a:gd name="connsiteY546" fmla="*/ 1826201 h 6858000"/>
              <a:gd name="connsiteX547" fmla="*/ 2096099 w 7467663"/>
              <a:gd name="connsiteY547" fmla="*/ 2345900 h 6858000"/>
              <a:gd name="connsiteX548" fmla="*/ 2283317 w 7467663"/>
              <a:gd name="connsiteY548" fmla="*/ 1796925 h 6858000"/>
              <a:gd name="connsiteX549" fmla="*/ 2399523 w 7467663"/>
              <a:gd name="connsiteY549" fmla="*/ 1428234 h 6858000"/>
              <a:gd name="connsiteX550" fmla="*/ 2448558 w 7467663"/>
              <a:gd name="connsiteY550" fmla="*/ 1373435 h 6858000"/>
              <a:gd name="connsiteX551" fmla="*/ 2312521 w 7467663"/>
              <a:gd name="connsiteY551" fmla="*/ 1806140 h 6858000"/>
              <a:gd name="connsiteX552" fmla="*/ 2127533 w 7467663"/>
              <a:gd name="connsiteY552" fmla="*/ 2348380 h 6858000"/>
              <a:gd name="connsiteX553" fmla="*/ 2358080 w 7467663"/>
              <a:gd name="connsiteY553" fmla="*/ 1866134 h 6858000"/>
              <a:gd name="connsiteX554" fmla="*/ 2407436 w 7467663"/>
              <a:gd name="connsiteY554" fmla="*/ 1651070 h 6858000"/>
              <a:gd name="connsiteX555" fmla="*/ 2448558 w 7467663"/>
              <a:gd name="connsiteY555" fmla="*/ 1373435 h 6858000"/>
              <a:gd name="connsiteX556" fmla="*/ 278707 w 7467663"/>
              <a:gd name="connsiteY556" fmla="*/ 1352270 h 6858000"/>
              <a:gd name="connsiteX557" fmla="*/ 321570 w 7467663"/>
              <a:gd name="connsiteY557" fmla="*/ 1861610 h 6858000"/>
              <a:gd name="connsiteX558" fmla="*/ 294281 w 7467663"/>
              <a:gd name="connsiteY558" fmla="*/ 1440658 h 6858000"/>
              <a:gd name="connsiteX559" fmla="*/ 278707 w 7467663"/>
              <a:gd name="connsiteY559" fmla="*/ 1352270 h 6858000"/>
              <a:gd name="connsiteX560" fmla="*/ 1423821 w 7467663"/>
              <a:gd name="connsiteY560" fmla="*/ 1351958 h 6858000"/>
              <a:gd name="connsiteX561" fmla="*/ 1638521 w 7467663"/>
              <a:gd name="connsiteY561" fmla="*/ 1908470 h 6858000"/>
              <a:gd name="connsiteX562" fmla="*/ 1754199 w 7467663"/>
              <a:gd name="connsiteY562" fmla="*/ 2149284 h 6858000"/>
              <a:gd name="connsiteX563" fmla="*/ 1908359 w 7467663"/>
              <a:gd name="connsiteY563" fmla="*/ 2364988 h 6858000"/>
              <a:gd name="connsiteX564" fmla="*/ 1647661 w 7467663"/>
              <a:gd name="connsiteY564" fmla="*/ 1825945 h 6858000"/>
              <a:gd name="connsiteX565" fmla="*/ 1423821 w 7467663"/>
              <a:gd name="connsiteY565" fmla="*/ 1351958 h 6858000"/>
              <a:gd name="connsiteX566" fmla="*/ 1431890 w 7467663"/>
              <a:gd name="connsiteY566" fmla="*/ 1306475 h 6858000"/>
              <a:gd name="connsiteX567" fmla="*/ 1507597 w 7467663"/>
              <a:gd name="connsiteY567" fmla="*/ 1446132 h 6858000"/>
              <a:gd name="connsiteX568" fmla="*/ 1674586 w 7467663"/>
              <a:gd name="connsiteY568" fmla="*/ 1813832 h 6858000"/>
              <a:gd name="connsiteX569" fmla="*/ 1815950 w 7467663"/>
              <a:gd name="connsiteY569" fmla="*/ 2128564 h 6858000"/>
              <a:gd name="connsiteX570" fmla="*/ 1984242 w 7467663"/>
              <a:gd name="connsiteY570" fmla="*/ 2430829 h 6858000"/>
              <a:gd name="connsiteX571" fmla="*/ 2014023 w 7467663"/>
              <a:gd name="connsiteY571" fmla="*/ 2450995 h 6858000"/>
              <a:gd name="connsiteX572" fmla="*/ 1747337 w 7467663"/>
              <a:gd name="connsiteY572" fmla="*/ 1855264 h 6858000"/>
              <a:gd name="connsiteX573" fmla="*/ 1533749 w 7467663"/>
              <a:gd name="connsiteY573" fmla="*/ 1478656 h 6858000"/>
              <a:gd name="connsiteX574" fmla="*/ 1431890 w 7467663"/>
              <a:gd name="connsiteY574" fmla="*/ 1306475 h 6858000"/>
              <a:gd name="connsiteX575" fmla="*/ 5052692 w 7467663"/>
              <a:gd name="connsiteY575" fmla="*/ 1292994 h 6858000"/>
              <a:gd name="connsiteX576" fmla="*/ 5200661 w 7467663"/>
              <a:gd name="connsiteY576" fmla="*/ 1635186 h 6858000"/>
              <a:gd name="connsiteX577" fmla="*/ 5297138 w 7467663"/>
              <a:gd name="connsiteY577" fmla="*/ 1906351 h 6858000"/>
              <a:gd name="connsiteX578" fmla="*/ 5052692 w 7467663"/>
              <a:gd name="connsiteY578" fmla="*/ 1292994 h 6858000"/>
              <a:gd name="connsiteX579" fmla="*/ 5009948 w 7467663"/>
              <a:gd name="connsiteY579" fmla="*/ 1273619 h 6858000"/>
              <a:gd name="connsiteX580" fmla="*/ 5121777 w 7467663"/>
              <a:gd name="connsiteY580" fmla="*/ 1654213 h 6858000"/>
              <a:gd name="connsiteX581" fmla="*/ 5293545 w 7467663"/>
              <a:gd name="connsiteY581" fmla="*/ 2072247 h 6858000"/>
              <a:gd name="connsiteX582" fmla="*/ 5294042 w 7467663"/>
              <a:gd name="connsiteY582" fmla="*/ 2065019 h 6858000"/>
              <a:gd name="connsiteX583" fmla="*/ 5171936 w 7467663"/>
              <a:gd name="connsiteY583" fmla="*/ 1647613 h 6858000"/>
              <a:gd name="connsiteX584" fmla="*/ 5009948 w 7467663"/>
              <a:gd name="connsiteY584" fmla="*/ 1273619 h 6858000"/>
              <a:gd name="connsiteX585" fmla="*/ 655236 w 7467663"/>
              <a:gd name="connsiteY585" fmla="*/ 1268632 h 6858000"/>
              <a:gd name="connsiteX586" fmla="*/ 839521 w 7467663"/>
              <a:gd name="connsiteY586" fmla="*/ 1685315 h 6858000"/>
              <a:gd name="connsiteX587" fmla="*/ 1109416 w 7467663"/>
              <a:gd name="connsiteY587" fmla="*/ 2061663 h 6858000"/>
              <a:gd name="connsiteX588" fmla="*/ 1298300 w 7467663"/>
              <a:gd name="connsiteY588" fmla="*/ 2247742 h 6858000"/>
              <a:gd name="connsiteX589" fmla="*/ 1125871 w 7467663"/>
              <a:gd name="connsiteY589" fmla="*/ 1989513 h 6858000"/>
              <a:gd name="connsiteX590" fmla="*/ 981574 w 7467663"/>
              <a:gd name="connsiteY590" fmla="*/ 1783157 h 6858000"/>
              <a:gd name="connsiteX591" fmla="*/ 922198 w 7467663"/>
              <a:gd name="connsiteY591" fmla="*/ 1677437 h 6858000"/>
              <a:gd name="connsiteX592" fmla="*/ 869293 w 7467663"/>
              <a:gd name="connsiteY592" fmla="*/ 1583214 h 6858000"/>
              <a:gd name="connsiteX593" fmla="*/ 751431 w 7467663"/>
              <a:gd name="connsiteY593" fmla="*/ 1405731 h 6858000"/>
              <a:gd name="connsiteX594" fmla="*/ 655236 w 7467663"/>
              <a:gd name="connsiteY594" fmla="*/ 1268632 h 6858000"/>
              <a:gd name="connsiteX595" fmla="*/ 6516292 w 7467663"/>
              <a:gd name="connsiteY595" fmla="*/ 1263064 h 6858000"/>
              <a:gd name="connsiteX596" fmla="*/ 5736320 w 7467663"/>
              <a:gd name="connsiteY596" fmla="*/ 1501803 h 6858000"/>
              <a:gd name="connsiteX597" fmla="*/ 6516292 w 7467663"/>
              <a:gd name="connsiteY597" fmla="*/ 1263064 h 6858000"/>
              <a:gd name="connsiteX598" fmla="*/ 291466 w 7467663"/>
              <a:gd name="connsiteY598" fmla="*/ 1250369 h 6858000"/>
              <a:gd name="connsiteX599" fmla="*/ 323180 w 7467663"/>
              <a:gd name="connsiteY599" fmla="*/ 1435283 h 6858000"/>
              <a:gd name="connsiteX600" fmla="*/ 349381 w 7467663"/>
              <a:gd name="connsiteY600" fmla="*/ 1875041 h 6858000"/>
              <a:gd name="connsiteX601" fmla="*/ 374363 w 7467663"/>
              <a:gd name="connsiteY601" fmla="*/ 1506494 h 6858000"/>
              <a:gd name="connsiteX602" fmla="*/ 302168 w 7467663"/>
              <a:gd name="connsiteY602" fmla="*/ 1274495 h 6858000"/>
              <a:gd name="connsiteX603" fmla="*/ 291466 w 7467663"/>
              <a:gd name="connsiteY603" fmla="*/ 1250369 h 6858000"/>
              <a:gd name="connsiteX604" fmla="*/ 678222 w 7467663"/>
              <a:gd name="connsiteY604" fmla="*/ 1248670 h 6858000"/>
              <a:gd name="connsiteX605" fmla="*/ 775536 w 7467663"/>
              <a:gd name="connsiteY605" fmla="*/ 1388015 h 6858000"/>
              <a:gd name="connsiteX606" fmla="*/ 894529 w 7467663"/>
              <a:gd name="connsiteY606" fmla="*/ 1567739 h 6858000"/>
              <a:gd name="connsiteX607" fmla="*/ 948000 w 7467663"/>
              <a:gd name="connsiteY607" fmla="*/ 1663088 h 6858000"/>
              <a:gd name="connsiteX608" fmla="*/ 1006812 w 7467663"/>
              <a:gd name="connsiteY608" fmla="*/ 1767683 h 6858000"/>
              <a:gd name="connsiteX609" fmla="*/ 1149133 w 7467663"/>
              <a:gd name="connsiteY609" fmla="*/ 1971513 h 6858000"/>
              <a:gd name="connsiteX610" fmla="*/ 1333952 w 7467663"/>
              <a:gd name="connsiteY610" fmla="*/ 2251620 h 6858000"/>
              <a:gd name="connsiteX611" fmla="*/ 1337329 w 7467663"/>
              <a:gd name="connsiteY611" fmla="*/ 2258350 h 6858000"/>
              <a:gd name="connsiteX612" fmla="*/ 1014726 w 7467663"/>
              <a:gd name="connsiteY612" fmla="*/ 1615556 h 6858000"/>
              <a:gd name="connsiteX613" fmla="*/ 678222 w 7467663"/>
              <a:gd name="connsiteY613" fmla="*/ 1248670 h 6858000"/>
              <a:gd name="connsiteX614" fmla="*/ 6691602 w 7467663"/>
              <a:gd name="connsiteY614" fmla="*/ 1140573 h 6858000"/>
              <a:gd name="connsiteX615" fmla="*/ 6571100 w 7467663"/>
              <a:gd name="connsiteY615" fmla="*/ 1183662 h 6858000"/>
              <a:gd name="connsiteX616" fmla="*/ 6241687 w 7467663"/>
              <a:gd name="connsiteY616" fmla="*/ 1257600 h 6858000"/>
              <a:gd name="connsiteX617" fmla="*/ 5693009 w 7467663"/>
              <a:gd name="connsiteY617" fmla="*/ 1478256 h 6858000"/>
              <a:gd name="connsiteX618" fmla="*/ 6548420 w 7467663"/>
              <a:gd name="connsiteY618" fmla="*/ 1214599 h 6858000"/>
              <a:gd name="connsiteX619" fmla="*/ 6605473 w 7467663"/>
              <a:gd name="connsiteY619" fmla="*/ 1184686 h 6858000"/>
              <a:gd name="connsiteX620" fmla="*/ 6691602 w 7467663"/>
              <a:gd name="connsiteY620" fmla="*/ 1140573 h 6858000"/>
              <a:gd name="connsiteX621" fmla="*/ 4002475 w 7467663"/>
              <a:gd name="connsiteY621" fmla="*/ 1037802 h 6858000"/>
              <a:gd name="connsiteX622" fmla="*/ 4000324 w 7467663"/>
              <a:gd name="connsiteY622" fmla="*/ 1039362 h 6858000"/>
              <a:gd name="connsiteX623" fmla="*/ 4002862 w 7467663"/>
              <a:gd name="connsiteY623" fmla="*/ 1042866 h 6858000"/>
              <a:gd name="connsiteX624" fmla="*/ 4002475 w 7467663"/>
              <a:gd name="connsiteY624" fmla="*/ 1037802 h 6858000"/>
              <a:gd name="connsiteX625" fmla="*/ 506322 w 7467663"/>
              <a:gd name="connsiteY625" fmla="*/ 1020997 h 6858000"/>
              <a:gd name="connsiteX626" fmla="*/ 533068 w 7467663"/>
              <a:gd name="connsiteY626" fmla="*/ 1029409 h 6858000"/>
              <a:gd name="connsiteX627" fmla="*/ 1232525 w 7467663"/>
              <a:gd name="connsiteY627" fmla="*/ 1804675 h 6858000"/>
              <a:gd name="connsiteX628" fmla="*/ 1388858 w 7467663"/>
              <a:gd name="connsiteY628" fmla="*/ 2368011 h 6858000"/>
              <a:gd name="connsiteX629" fmla="*/ 1384098 w 7467663"/>
              <a:gd name="connsiteY629" fmla="*/ 2378125 h 6858000"/>
              <a:gd name="connsiteX630" fmla="*/ 1425393 w 7467663"/>
              <a:gd name="connsiteY630" fmla="*/ 2589124 h 6858000"/>
              <a:gd name="connsiteX631" fmla="*/ 1424001 w 7467663"/>
              <a:gd name="connsiteY631" fmla="*/ 2597541 h 6858000"/>
              <a:gd name="connsiteX632" fmla="*/ 2152729 w 7467663"/>
              <a:gd name="connsiteY632" fmla="*/ 2864487 h 6858000"/>
              <a:gd name="connsiteX633" fmla="*/ 2020609 w 7467663"/>
              <a:gd name="connsiteY633" fmla="*/ 2539671 h 6858000"/>
              <a:gd name="connsiteX634" fmla="*/ 2018920 w 7467663"/>
              <a:gd name="connsiteY634" fmla="*/ 2536309 h 6858000"/>
              <a:gd name="connsiteX635" fmla="*/ 1342441 w 7467663"/>
              <a:gd name="connsiteY635" fmla="*/ 1173017 h 6858000"/>
              <a:gd name="connsiteX636" fmla="*/ 1367925 w 7467663"/>
              <a:gd name="connsiteY636" fmla="*/ 1135648 h 6858000"/>
              <a:gd name="connsiteX637" fmla="*/ 1771401 w 7467663"/>
              <a:gd name="connsiteY637" fmla="*/ 1806673 h 6858000"/>
              <a:gd name="connsiteX638" fmla="*/ 1972385 w 7467663"/>
              <a:gd name="connsiteY638" fmla="*/ 2198735 h 6858000"/>
              <a:gd name="connsiteX639" fmla="*/ 2040892 w 7467663"/>
              <a:gd name="connsiteY639" fmla="*/ 2405205 h 6858000"/>
              <a:gd name="connsiteX640" fmla="*/ 2131689 w 7467663"/>
              <a:gd name="connsiteY640" fmla="*/ 1936926 h 6858000"/>
              <a:gd name="connsiteX641" fmla="*/ 2454820 w 7467663"/>
              <a:gd name="connsiteY641" fmla="*/ 1248808 h 6858000"/>
              <a:gd name="connsiteX642" fmla="*/ 2492512 w 7467663"/>
              <a:gd name="connsiteY642" fmla="*/ 1302920 h 6858000"/>
              <a:gd name="connsiteX643" fmla="*/ 2081216 w 7467663"/>
              <a:gd name="connsiteY643" fmla="*/ 2527513 h 6858000"/>
              <a:gd name="connsiteX644" fmla="*/ 2081211 w 7467663"/>
              <a:gd name="connsiteY644" fmla="*/ 2528916 h 6858000"/>
              <a:gd name="connsiteX645" fmla="*/ 2199067 w 7467663"/>
              <a:gd name="connsiteY645" fmla="*/ 2884061 h 6858000"/>
              <a:gd name="connsiteX646" fmla="*/ 3192586 w 7467663"/>
              <a:gd name="connsiteY646" fmla="*/ 3411496 h 6858000"/>
              <a:gd name="connsiteX647" fmla="*/ 3182620 w 7467663"/>
              <a:gd name="connsiteY647" fmla="*/ 3483279 h 6858000"/>
              <a:gd name="connsiteX648" fmla="*/ 2435119 w 7467663"/>
              <a:gd name="connsiteY648" fmla="*/ 3080173 h 6858000"/>
              <a:gd name="connsiteX649" fmla="*/ 2410152 w 7467663"/>
              <a:gd name="connsiteY649" fmla="*/ 3063751 h 6858000"/>
              <a:gd name="connsiteX650" fmla="*/ 2408099 w 7467663"/>
              <a:gd name="connsiteY650" fmla="*/ 3064403 h 6858000"/>
              <a:gd name="connsiteX651" fmla="*/ 2407218 w 7467663"/>
              <a:gd name="connsiteY651" fmla="*/ 3070324 h 6858000"/>
              <a:gd name="connsiteX652" fmla="*/ 2380138 w 7467663"/>
              <a:gd name="connsiteY652" fmla="*/ 3099341 h 6858000"/>
              <a:gd name="connsiteX653" fmla="*/ 1765923 w 7467663"/>
              <a:gd name="connsiteY653" fmla="*/ 3581043 h 6858000"/>
              <a:gd name="connsiteX654" fmla="*/ 1702258 w 7467663"/>
              <a:gd name="connsiteY654" fmla="*/ 3612286 h 6858000"/>
              <a:gd name="connsiteX655" fmla="*/ 1538370 w 7467663"/>
              <a:gd name="connsiteY655" fmla="*/ 3811804 h 6858000"/>
              <a:gd name="connsiteX656" fmla="*/ 542867 w 7467663"/>
              <a:gd name="connsiteY656" fmla="*/ 4944092 h 6858000"/>
              <a:gd name="connsiteX657" fmla="*/ 515800 w 7467663"/>
              <a:gd name="connsiteY657" fmla="*/ 4862180 h 6858000"/>
              <a:gd name="connsiteX658" fmla="*/ 909145 w 7467663"/>
              <a:gd name="connsiteY658" fmla="*/ 4199225 h 6858000"/>
              <a:gd name="connsiteX659" fmla="*/ 1214067 w 7467663"/>
              <a:gd name="connsiteY659" fmla="*/ 3908561 h 6858000"/>
              <a:gd name="connsiteX660" fmla="*/ 640967 w 7467663"/>
              <a:gd name="connsiteY660" fmla="*/ 4105601 h 6858000"/>
              <a:gd name="connsiteX661" fmla="*/ 112563 w 7467663"/>
              <a:gd name="connsiteY661" fmla="*/ 4396952 h 6858000"/>
              <a:gd name="connsiteX662" fmla="*/ 0 w 7467663"/>
              <a:gd name="connsiteY662" fmla="*/ 4466006 h 6858000"/>
              <a:gd name="connsiteX663" fmla="*/ 0 w 7467663"/>
              <a:gd name="connsiteY663" fmla="*/ 4233763 h 6858000"/>
              <a:gd name="connsiteX664" fmla="*/ 36881 w 7467663"/>
              <a:gd name="connsiteY664" fmla="*/ 4200118 h 6858000"/>
              <a:gd name="connsiteX665" fmla="*/ 910534 w 7467663"/>
              <a:gd name="connsiteY665" fmla="*/ 3629753 h 6858000"/>
              <a:gd name="connsiteX666" fmla="*/ 1578717 w 7467663"/>
              <a:gd name="connsiteY666" fmla="*/ 3575982 h 6858000"/>
              <a:gd name="connsiteX667" fmla="*/ 2338780 w 7467663"/>
              <a:gd name="connsiteY667" fmla="*/ 3033725 h 6858000"/>
              <a:gd name="connsiteX668" fmla="*/ 1807991 w 7467663"/>
              <a:gd name="connsiteY668" fmla="*/ 2807184 h 6858000"/>
              <a:gd name="connsiteX669" fmla="*/ 1416358 w 7467663"/>
              <a:gd name="connsiteY669" fmla="*/ 3112571 h 6858000"/>
              <a:gd name="connsiteX670" fmla="*/ 939066 w 7467663"/>
              <a:gd name="connsiteY670" fmla="*/ 3378798 h 6858000"/>
              <a:gd name="connsiteX671" fmla="*/ 115099 w 7467663"/>
              <a:gd name="connsiteY671" fmla="*/ 3607650 h 6858000"/>
              <a:gd name="connsiteX672" fmla="*/ 97284 w 7467663"/>
              <a:gd name="connsiteY672" fmla="*/ 3520393 h 6858000"/>
              <a:gd name="connsiteX673" fmla="*/ 922050 w 7467663"/>
              <a:gd name="connsiteY673" fmla="*/ 3074867 h 6858000"/>
              <a:gd name="connsiteX674" fmla="*/ 1405265 w 7467663"/>
              <a:gd name="connsiteY674" fmla="*/ 3016319 h 6858000"/>
              <a:gd name="connsiteX675" fmla="*/ 1407512 w 7467663"/>
              <a:gd name="connsiteY675" fmla="*/ 3018001 h 6858000"/>
              <a:gd name="connsiteX676" fmla="*/ 1726266 w 7467663"/>
              <a:gd name="connsiteY676" fmla="*/ 2777274 h 6858000"/>
              <a:gd name="connsiteX677" fmla="*/ 625390 w 7467663"/>
              <a:gd name="connsiteY677" fmla="*/ 2514541 h 6858000"/>
              <a:gd name="connsiteX678" fmla="*/ 619799 w 7467663"/>
              <a:gd name="connsiteY678" fmla="*/ 2527180 h 6858000"/>
              <a:gd name="connsiteX679" fmla="*/ 310030 w 7467663"/>
              <a:gd name="connsiteY679" fmla="*/ 2771818 h 6858000"/>
              <a:gd name="connsiteX680" fmla="*/ 173877 w 7467663"/>
              <a:gd name="connsiteY680" fmla="*/ 2937056 h 6858000"/>
              <a:gd name="connsiteX681" fmla="*/ 77889 w 7467663"/>
              <a:gd name="connsiteY681" fmla="*/ 3138440 h 6858000"/>
              <a:gd name="connsiteX682" fmla="*/ 0 w 7467663"/>
              <a:gd name="connsiteY682" fmla="*/ 3271395 h 6858000"/>
              <a:gd name="connsiteX683" fmla="*/ 0 w 7467663"/>
              <a:gd name="connsiteY683" fmla="*/ 3153002 h 6858000"/>
              <a:gd name="connsiteX684" fmla="*/ 2386 w 7467663"/>
              <a:gd name="connsiteY684" fmla="*/ 3149203 h 6858000"/>
              <a:gd name="connsiteX685" fmla="*/ 89753 w 7467663"/>
              <a:gd name="connsiteY685" fmla="*/ 2987702 h 6858000"/>
              <a:gd name="connsiteX686" fmla="*/ 76869 w 7467663"/>
              <a:gd name="connsiteY686" fmla="*/ 3005404 h 6858000"/>
              <a:gd name="connsiteX687" fmla="*/ 32049 w 7467663"/>
              <a:gd name="connsiteY687" fmla="*/ 3065814 h 6858000"/>
              <a:gd name="connsiteX688" fmla="*/ 0 w 7467663"/>
              <a:gd name="connsiteY688" fmla="*/ 3108744 h 6858000"/>
              <a:gd name="connsiteX689" fmla="*/ 0 w 7467663"/>
              <a:gd name="connsiteY689" fmla="*/ 3058059 h 6858000"/>
              <a:gd name="connsiteX690" fmla="*/ 7610 w 7467663"/>
              <a:gd name="connsiteY690" fmla="*/ 3047889 h 6858000"/>
              <a:gd name="connsiteX691" fmla="*/ 52419 w 7467663"/>
              <a:gd name="connsiteY691" fmla="*/ 2987479 h 6858000"/>
              <a:gd name="connsiteX692" fmla="*/ 59142 w 7467663"/>
              <a:gd name="connsiteY692" fmla="*/ 2978488 h 6858000"/>
              <a:gd name="connsiteX693" fmla="*/ 0 w 7467663"/>
              <a:gd name="connsiteY693" fmla="*/ 3015334 h 6858000"/>
              <a:gd name="connsiteX694" fmla="*/ 0 w 7467663"/>
              <a:gd name="connsiteY694" fmla="*/ 2914286 h 6858000"/>
              <a:gd name="connsiteX695" fmla="*/ 36383 w 7467663"/>
              <a:gd name="connsiteY695" fmla="*/ 2901128 h 6858000"/>
              <a:gd name="connsiteX696" fmla="*/ 156329 w 7467663"/>
              <a:gd name="connsiteY696" fmla="*/ 2840533 h 6858000"/>
              <a:gd name="connsiteX697" fmla="*/ 358355 w 7467663"/>
              <a:gd name="connsiteY697" fmla="*/ 2620471 h 6858000"/>
              <a:gd name="connsiteX698" fmla="*/ 510577 w 7467663"/>
              <a:gd name="connsiteY698" fmla="*/ 2501244 h 6858000"/>
              <a:gd name="connsiteX699" fmla="*/ 211967 w 7467663"/>
              <a:gd name="connsiteY699" fmla="*/ 2479171 h 6858000"/>
              <a:gd name="connsiteX700" fmla="*/ 0 w 7467663"/>
              <a:gd name="connsiteY700" fmla="*/ 2476398 h 6858000"/>
              <a:gd name="connsiteX701" fmla="*/ 0 w 7467663"/>
              <a:gd name="connsiteY701" fmla="*/ 2389189 h 6858000"/>
              <a:gd name="connsiteX702" fmla="*/ 103062 w 7467663"/>
              <a:gd name="connsiteY702" fmla="*/ 2389518 h 6858000"/>
              <a:gd name="connsiteX703" fmla="*/ 510734 w 7467663"/>
              <a:gd name="connsiteY703" fmla="*/ 2416201 h 6858000"/>
              <a:gd name="connsiteX704" fmla="*/ 279257 w 7467663"/>
              <a:gd name="connsiteY704" fmla="*/ 2092102 h 6858000"/>
              <a:gd name="connsiteX705" fmla="*/ 65265 w 7467663"/>
              <a:gd name="connsiteY705" fmla="*/ 2006049 h 6858000"/>
              <a:gd name="connsiteX706" fmla="*/ 0 w 7467663"/>
              <a:gd name="connsiteY706" fmla="*/ 1982532 h 6858000"/>
              <a:gd name="connsiteX707" fmla="*/ 0 w 7467663"/>
              <a:gd name="connsiteY707" fmla="*/ 1912789 h 6858000"/>
              <a:gd name="connsiteX708" fmla="*/ 97460 w 7467663"/>
              <a:gd name="connsiteY708" fmla="*/ 1953725 h 6858000"/>
              <a:gd name="connsiteX709" fmla="*/ 221272 w 7467663"/>
              <a:gd name="connsiteY709" fmla="*/ 1980766 h 6858000"/>
              <a:gd name="connsiteX710" fmla="*/ 116765 w 7467663"/>
              <a:gd name="connsiteY710" fmla="*/ 1911033 h 6858000"/>
              <a:gd name="connsiteX711" fmla="*/ 16405 w 7467663"/>
              <a:gd name="connsiteY711" fmla="*/ 1803412 h 6858000"/>
              <a:gd name="connsiteX712" fmla="*/ 0 w 7467663"/>
              <a:gd name="connsiteY712" fmla="*/ 1784777 h 6858000"/>
              <a:gd name="connsiteX713" fmla="*/ 0 w 7467663"/>
              <a:gd name="connsiteY713" fmla="*/ 1740082 h 6858000"/>
              <a:gd name="connsiteX714" fmla="*/ 39394 w 7467663"/>
              <a:gd name="connsiteY714" fmla="*/ 1784856 h 6858000"/>
              <a:gd name="connsiteX715" fmla="*/ 135813 w 7467663"/>
              <a:gd name="connsiteY715" fmla="*/ 1888838 h 6858000"/>
              <a:gd name="connsiteX716" fmla="*/ 242575 w 7467663"/>
              <a:gd name="connsiteY716" fmla="*/ 1958841 h 6858000"/>
              <a:gd name="connsiteX717" fmla="*/ 82197 w 7467663"/>
              <a:gd name="connsiteY717" fmla="*/ 1754826 h 6858000"/>
              <a:gd name="connsiteX718" fmla="*/ 0 w 7467663"/>
              <a:gd name="connsiteY718" fmla="*/ 1679650 h 6858000"/>
              <a:gd name="connsiteX719" fmla="*/ 0 w 7467663"/>
              <a:gd name="connsiteY719" fmla="*/ 1602463 h 6858000"/>
              <a:gd name="connsiteX720" fmla="*/ 84689 w 7467663"/>
              <a:gd name="connsiteY720" fmla="*/ 1677442 h 6858000"/>
              <a:gd name="connsiteX721" fmla="*/ 298437 w 7467663"/>
              <a:gd name="connsiteY721" fmla="*/ 1968019 h 6858000"/>
              <a:gd name="connsiteX722" fmla="*/ 227269 w 7467663"/>
              <a:gd name="connsiteY722" fmla="*/ 1114064 h 6858000"/>
              <a:gd name="connsiteX723" fmla="*/ 248003 w 7467663"/>
              <a:gd name="connsiteY723" fmla="*/ 1089613 h 6858000"/>
              <a:gd name="connsiteX724" fmla="*/ 427020 w 7467663"/>
              <a:gd name="connsiteY724" fmla="*/ 1619803 h 6858000"/>
              <a:gd name="connsiteX725" fmla="*/ 340345 w 7467663"/>
              <a:gd name="connsiteY725" fmla="*/ 2027739 h 6858000"/>
              <a:gd name="connsiteX726" fmla="*/ 360865 w 7467663"/>
              <a:gd name="connsiteY726" fmla="*/ 2044827 h 6858000"/>
              <a:gd name="connsiteX727" fmla="*/ 560414 w 7467663"/>
              <a:gd name="connsiteY727" fmla="*/ 2421457 h 6858000"/>
              <a:gd name="connsiteX728" fmla="*/ 1359703 w 7467663"/>
              <a:gd name="connsiteY728" fmla="*/ 2578554 h 6858000"/>
              <a:gd name="connsiteX729" fmla="*/ 1359422 w 7467663"/>
              <a:gd name="connsiteY729" fmla="*/ 2577994 h 6858000"/>
              <a:gd name="connsiteX730" fmla="*/ 828701 w 7467663"/>
              <a:gd name="connsiteY730" fmla="*/ 1839520 h 6858000"/>
              <a:gd name="connsiteX731" fmla="*/ 494427 w 7467663"/>
              <a:gd name="connsiteY731" fmla="*/ 1092333 h 6858000"/>
              <a:gd name="connsiteX732" fmla="*/ 506322 w 7467663"/>
              <a:gd name="connsiteY732" fmla="*/ 1020997 h 6858000"/>
              <a:gd name="connsiteX733" fmla="*/ 4570198 w 7467663"/>
              <a:gd name="connsiteY733" fmla="*/ 978081 h 6858000"/>
              <a:gd name="connsiteX734" fmla="*/ 4523691 w 7467663"/>
              <a:gd name="connsiteY734" fmla="*/ 1127776 h 6858000"/>
              <a:gd name="connsiteX735" fmla="*/ 4509875 w 7467663"/>
              <a:gd name="connsiteY735" fmla="*/ 1167552 h 6858000"/>
              <a:gd name="connsiteX736" fmla="*/ 4478168 w 7467663"/>
              <a:gd name="connsiteY736" fmla="*/ 1260735 h 6858000"/>
              <a:gd name="connsiteX737" fmla="*/ 4409309 w 7467663"/>
              <a:gd name="connsiteY737" fmla="*/ 1666996 h 6858000"/>
              <a:gd name="connsiteX738" fmla="*/ 4370031 w 7467663"/>
              <a:gd name="connsiteY738" fmla="*/ 1955666 h 6858000"/>
              <a:gd name="connsiteX739" fmla="*/ 4570198 w 7467663"/>
              <a:gd name="connsiteY739" fmla="*/ 978081 h 6858000"/>
              <a:gd name="connsiteX740" fmla="*/ 4557898 w 7467663"/>
              <a:gd name="connsiteY740" fmla="*/ 900011 h 6858000"/>
              <a:gd name="connsiteX741" fmla="*/ 4344840 w 7467663"/>
              <a:gd name="connsiteY741" fmla="*/ 1922038 h 6858000"/>
              <a:gd name="connsiteX742" fmla="*/ 4378710 w 7467663"/>
              <a:gd name="connsiteY742" fmla="*/ 1665516 h 6858000"/>
              <a:gd name="connsiteX743" fmla="*/ 4448798 w 7467663"/>
              <a:gd name="connsiteY743" fmla="*/ 1253024 h 6858000"/>
              <a:gd name="connsiteX744" fmla="*/ 4480315 w 7467663"/>
              <a:gd name="connsiteY744" fmla="*/ 1158454 h 6858000"/>
              <a:gd name="connsiteX745" fmla="*/ 4494133 w 7467663"/>
              <a:gd name="connsiteY745" fmla="*/ 1118676 h 6858000"/>
              <a:gd name="connsiteX746" fmla="*/ 4557898 w 7467663"/>
              <a:gd name="connsiteY746" fmla="*/ 900011 h 6858000"/>
              <a:gd name="connsiteX747" fmla="*/ 5870151 w 7467663"/>
              <a:gd name="connsiteY747" fmla="*/ 898890 h 6858000"/>
              <a:gd name="connsiteX748" fmla="*/ 5861335 w 7467663"/>
              <a:gd name="connsiteY748" fmla="*/ 899177 h 6858000"/>
              <a:gd name="connsiteX749" fmla="*/ 5843702 w 7467663"/>
              <a:gd name="connsiteY749" fmla="*/ 899748 h 6858000"/>
              <a:gd name="connsiteX750" fmla="*/ 5651107 w 7467663"/>
              <a:gd name="connsiteY750" fmla="*/ 920306 h 6858000"/>
              <a:gd name="connsiteX751" fmla="*/ 5459407 w 7467663"/>
              <a:gd name="connsiteY751" fmla="*/ 940975 h 6858000"/>
              <a:gd name="connsiteX752" fmla="*/ 5374846 w 7467663"/>
              <a:gd name="connsiteY752" fmla="*/ 941988 h 6858000"/>
              <a:gd name="connsiteX753" fmla="*/ 5256105 w 7467663"/>
              <a:gd name="connsiteY753" fmla="*/ 945632 h 6858000"/>
              <a:gd name="connsiteX754" fmla="*/ 5107071 w 7467663"/>
              <a:gd name="connsiteY754" fmla="*/ 969720 h 6858000"/>
              <a:gd name="connsiteX755" fmla="*/ 4998681 w 7467663"/>
              <a:gd name="connsiteY755" fmla="*/ 988771 h 6858000"/>
              <a:gd name="connsiteX756" fmla="*/ 5870151 w 7467663"/>
              <a:gd name="connsiteY756" fmla="*/ 898890 h 6858000"/>
              <a:gd name="connsiteX757" fmla="*/ 5504425 w 7467663"/>
              <a:gd name="connsiteY757" fmla="*/ 848067 h 6858000"/>
              <a:gd name="connsiteX758" fmla="*/ 4968849 w 7467663"/>
              <a:gd name="connsiteY758" fmla="*/ 962318 h 6858000"/>
              <a:gd name="connsiteX759" fmla="*/ 5104039 w 7467663"/>
              <a:gd name="connsiteY759" fmla="*/ 940634 h 6858000"/>
              <a:gd name="connsiteX760" fmla="*/ 5256311 w 7467663"/>
              <a:gd name="connsiteY760" fmla="*/ 916490 h 6858000"/>
              <a:gd name="connsiteX761" fmla="*/ 5377381 w 7467663"/>
              <a:gd name="connsiteY761" fmla="*/ 912671 h 6858000"/>
              <a:gd name="connsiteX762" fmla="*/ 5460148 w 7467663"/>
              <a:gd name="connsiteY762" fmla="*/ 911442 h 6858000"/>
              <a:gd name="connsiteX763" fmla="*/ 5648971 w 7467663"/>
              <a:gd name="connsiteY763" fmla="*/ 891331 h 6858000"/>
              <a:gd name="connsiteX764" fmla="*/ 5844807 w 7467663"/>
              <a:gd name="connsiteY764" fmla="*/ 870718 h 6858000"/>
              <a:gd name="connsiteX765" fmla="*/ 5862975 w 7467663"/>
              <a:gd name="connsiteY765" fmla="*/ 869756 h 6858000"/>
              <a:gd name="connsiteX766" fmla="*/ 5920887 w 7467663"/>
              <a:gd name="connsiteY766" fmla="*/ 865929 h 6858000"/>
              <a:gd name="connsiteX767" fmla="*/ 5504425 w 7467663"/>
              <a:gd name="connsiteY767" fmla="*/ 848067 h 6858000"/>
              <a:gd name="connsiteX768" fmla="*/ 3607114 w 7467663"/>
              <a:gd name="connsiteY768" fmla="*/ 467441 h 6858000"/>
              <a:gd name="connsiteX769" fmla="*/ 3296242 w 7467663"/>
              <a:gd name="connsiteY769" fmla="*/ 807991 h 6858000"/>
              <a:gd name="connsiteX770" fmla="*/ 3174674 w 7467663"/>
              <a:gd name="connsiteY770" fmla="*/ 919759 h 6858000"/>
              <a:gd name="connsiteX771" fmla="*/ 3042978 w 7467663"/>
              <a:gd name="connsiteY771" fmla="*/ 1054894 h 6858000"/>
              <a:gd name="connsiteX772" fmla="*/ 2968914 w 7467663"/>
              <a:gd name="connsiteY772" fmla="*/ 1133756 h 6858000"/>
              <a:gd name="connsiteX773" fmla="*/ 3103823 w 7467663"/>
              <a:gd name="connsiteY773" fmla="*/ 1026814 h 6858000"/>
              <a:gd name="connsiteX774" fmla="*/ 3607114 w 7467663"/>
              <a:gd name="connsiteY774" fmla="*/ 467441 h 6858000"/>
              <a:gd name="connsiteX775" fmla="*/ 3744487 w 7467663"/>
              <a:gd name="connsiteY775" fmla="*/ 383136 h 6858000"/>
              <a:gd name="connsiteX776" fmla="*/ 3970213 w 7467663"/>
              <a:gd name="connsiteY776" fmla="*/ 995559 h 6858000"/>
              <a:gd name="connsiteX777" fmla="*/ 3744487 w 7467663"/>
              <a:gd name="connsiteY777" fmla="*/ 383136 h 6858000"/>
              <a:gd name="connsiteX778" fmla="*/ 3624562 w 7467663"/>
              <a:gd name="connsiteY778" fmla="*/ 367041 h 6858000"/>
              <a:gd name="connsiteX779" fmla="*/ 3489712 w 7467663"/>
              <a:gd name="connsiteY779" fmla="*/ 485386 h 6858000"/>
              <a:gd name="connsiteX780" fmla="*/ 3182994 w 7467663"/>
              <a:gd name="connsiteY780" fmla="*/ 828265 h 6858000"/>
              <a:gd name="connsiteX781" fmla="*/ 2892114 w 7467663"/>
              <a:gd name="connsiteY781" fmla="*/ 1172635 h 6858000"/>
              <a:gd name="connsiteX782" fmla="*/ 3021459 w 7467663"/>
              <a:gd name="connsiteY782" fmla="*/ 1035385 h 6858000"/>
              <a:gd name="connsiteX783" fmla="*/ 3153873 w 7467663"/>
              <a:gd name="connsiteY783" fmla="*/ 898971 h 6858000"/>
              <a:gd name="connsiteX784" fmla="*/ 3276511 w 7467663"/>
              <a:gd name="connsiteY784" fmla="*/ 786423 h 6858000"/>
              <a:gd name="connsiteX785" fmla="*/ 3584154 w 7467663"/>
              <a:gd name="connsiteY785" fmla="*/ 448218 h 6858000"/>
              <a:gd name="connsiteX786" fmla="*/ 3624562 w 7467663"/>
              <a:gd name="connsiteY786" fmla="*/ 367041 h 6858000"/>
              <a:gd name="connsiteX787" fmla="*/ 3766672 w 7467663"/>
              <a:gd name="connsiteY787" fmla="*/ 359429 h 6858000"/>
              <a:gd name="connsiteX788" fmla="*/ 3996338 w 7467663"/>
              <a:gd name="connsiteY788" fmla="*/ 968237 h 6858000"/>
              <a:gd name="connsiteX789" fmla="*/ 3766672 w 7467663"/>
              <a:gd name="connsiteY789" fmla="*/ 359429 h 6858000"/>
              <a:gd name="connsiteX790" fmla="*/ 5805386 w 7467663"/>
              <a:gd name="connsiteY790" fmla="*/ 239240 h 6858000"/>
              <a:gd name="connsiteX791" fmla="*/ 5736947 w 7467663"/>
              <a:gd name="connsiteY791" fmla="*/ 261367 h 6858000"/>
              <a:gd name="connsiteX792" fmla="*/ 5427012 w 7467663"/>
              <a:gd name="connsiteY792" fmla="*/ 311272 h 6858000"/>
              <a:gd name="connsiteX793" fmla="*/ 5147818 w 7467663"/>
              <a:gd name="connsiteY793" fmla="*/ 322112 h 6858000"/>
              <a:gd name="connsiteX794" fmla="*/ 5060854 w 7467663"/>
              <a:gd name="connsiteY794" fmla="*/ 311882 h 6858000"/>
              <a:gd name="connsiteX795" fmla="*/ 4945989 w 7467663"/>
              <a:gd name="connsiteY795" fmla="*/ 300516 h 6858000"/>
              <a:gd name="connsiteX796" fmla="*/ 5410479 w 7467663"/>
              <a:gd name="connsiteY796" fmla="*/ 348434 h 6858000"/>
              <a:gd name="connsiteX797" fmla="*/ 5805386 w 7467663"/>
              <a:gd name="connsiteY797" fmla="*/ 239240 h 6858000"/>
              <a:gd name="connsiteX798" fmla="*/ 5905192 w 7467663"/>
              <a:gd name="connsiteY798" fmla="*/ 163079 h 6858000"/>
              <a:gd name="connsiteX799" fmla="*/ 5865655 w 7467663"/>
              <a:gd name="connsiteY799" fmla="*/ 171901 h 6858000"/>
              <a:gd name="connsiteX800" fmla="*/ 5259740 w 7467663"/>
              <a:gd name="connsiteY800" fmla="*/ 257013 h 6858000"/>
              <a:gd name="connsiteX801" fmla="*/ 5208466 w 7467663"/>
              <a:gd name="connsiteY801" fmla="*/ 257550 h 6858000"/>
              <a:gd name="connsiteX802" fmla="*/ 4980204 w 7467663"/>
              <a:gd name="connsiteY802" fmla="*/ 271903 h 6858000"/>
              <a:gd name="connsiteX803" fmla="*/ 5068068 w 7467663"/>
              <a:gd name="connsiteY803" fmla="*/ 282244 h 6858000"/>
              <a:gd name="connsiteX804" fmla="*/ 5153231 w 7467663"/>
              <a:gd name="connsiteY804" fmla="*/ 292240 h 6858000"/>
              <a:gd name="connsiteX805" fmla="*/ 5426491 w 7467663"/>
              <a:gd name="connsiteY805" fmla="*/ 281128 h 6858000"/>
              <a:gd name="connsiteX806" fmla="*/ 5731212 w 7467663"/>
              <a:gd name="connsiteY806" fmla="*/ 231951 h 6858000"/>
              <a:gd name="connsiteX807" fmla="*/ 5905192 w 7467663"/>
              <a:gd name="connsiteY807" fmla="*/ 163079 h 6858000"/>
              <a:gd name="connsiteX808" fmla="*/ 5944437 w 7467663"/>
              <a:gd name="connsiteY808" fmla="*/ 113829 h 6858000"/>
              <a:gd name="connsiteX809" fmla="*/ 5825032 w 7467663"/>
              <a:gd name="connsiteY809" fmla="*/ 146405 h 6858000"/>
              <a:gd name="connsiteX810" fmla="*/ 4955599 w 7467663"/>
              <a:gd name="connsiteY810" fmla="*/ 247008 h 6858000"/>
              <a:gd name="connsiteX811" fmla="*/ 5210104 w 7467663"/>
              <a:gd name="connsiteY811" fmla="*/ 228123 h 6858000"/>
              <a:gd name="connsiteX812" fmla="*/ 5261015 w 7467663"/>
              <a:gd name="connsiteY812" fmla="*/ 227087 h 6858000"/>
              <a:gd name="connsiteX813" fmla="*/ 5861181 w 7467663"/>
              <a:gd name="connsiteY813" fmla="*/ 143093 h 6858000"/>
              <a:gd name="connsiteX814" fmla="*/ 5961252 w 7467663"/>
              <a:gd name="connsiteY814" fmla="*/ 114820 h 6858000"/>
              <a:gd name="connsiteX815" fmla="*/ 5944437 w 7467663"/>
              <a:gd name="connsiteY815" fmla="*/ 113829 h 6858000"/>
              <a:gd name="connsiteX816" fmla="*/ 3882765 w 7467663"/>
              <a:gd name="connsiteY816" fmla="*/ 0 h 6858000"/>
              <a:gd name="connsiteX817" fmla="*/ 3995099 w 7467663"/>
              <a:gd name="connsiteY817" fmla="*/ 0 h 6858000"/>
              <a:gd name="connsiteX818" fmla="*/ 4163818 w 7467663"/>
              <a:gd name="connsiteY818" fmla="*/ 234104 h 6858000"/>
              <a:gd name="connsiteX819" fmla="*/ 4172099 w 7467663"/>
              <a:gd name="connsiteY819" fmla="*/ 234207 h 6858000"/>
              <a:gd name="connsiteX820" fmla="*/ 4784282 w 7467663"/>
              <a:gd name="connsiteY820" fmla="*/ 276561 h 6858000"/>
              <a:gd name="connsiteX821" fmla="*/ 4801687 w 7467663"/>
              <a:gd name="connsiteY821" fmla="*/ 267764 h 6858000"/>
              <a:gd name="connsiteX822" fmla="*/ 6082788 w 7467663"/>
              <a:gd name="connsiteY822" fmla="*/ 64119 h 6858000"/>
              <a:gd name="connsiteX823" fmla="*/ 6099442 w 7467663"/>
              <a:gd name="connsiteY823" fmla="*/ 82568 h 6858000"/>
              <a:gd name="connsiteX824" fmla="*/ 4804137 w 7467663"/>
              <a:gd name="connsiteY824" fmla="*/ 320931 h 6858000"/>
              <a:gd name="connsiteX825" fmla="*/ 4227047 w 7467663"/>
              <a:gd name="connsiteY825" fmla="*/ 313415 h 6858000"/>
              <a:gd name="connsiteX826" fmla="*/ 4346041 w 7467663"/>
              <a:gd name="connsiteY826" fmla="*/ 456086 h 6858000"/>
              <a:gd name="connsiteX827" fmla="*/ 4870967 w 7467663"/>
              <a:gd name="connsiteY827" fmla="*/ 963061 h 6858000"/>
              <a:gd name="connsiteX828" fmla="*/ 4889647 w 7467663"/>
              <a:gd name="connsiteY828" fmla="*/ 957147 h 6858000"/>
              <a:gd name="connsiteX829" fmla="*/ 5422504 w 7467663"/>
              <a:gd name="connsiteY829" fmla="*/ 805191 h 6858000"/>
              <a:gd name="connsiteX830" fmla="*/ 6087656 w 7467663"/>
              <a:gd name="connsiteY830" fmla="*/ 826703 h 6858000"/>
              <a:gd name="connsiteX831" fmla="*/ 6058717 w 7467663"/>
              <a:gd name="connsiteY831" fmla="*/ 865992 h 6858000"/>
              <a:gd name="connsiteX832" fmla="*/ 4974153 w 7467663"/>
              <a:gd name="connsiteY832" fmla="*/ 1045456 h 6858000"/>
              <a:gd name="connsiteX833" fmla="*/ 5627835 w 7467663"/>
              <a:gd name="connsiteY833" fmla="*/ 1472077 h 6858000"/>
              <a:gd name="connsiteX834" fmla="*/ 5629817 w 7467663"/>
              <a:gd name="connsiteY834" fmla="*/ 1471412 h 6858000"/>
              <a:gd name="connsiteX835" fmla="*/ 5634124 w 7467663"/>
              <a:gd name="connsiteY835" fmla="*/ 1470572 h 6858000"/>
              <a:gd name="connsiteX836" fmla="*/ 5755832 w 7467663"/>
              <a:gd name="connsiteY836" fmla="*/ 1383886 h 6858000"/>
              <a:gd name="connsiteX837" fmla="*/ 6014186 w 7467663"/>
              <a:gd name="connsiteY837" fmla="*/ 1279799 h 6858000"/>
              <a:gd name="connsiteX838" fmla="*/ 6901619 w 7467663"/>
              <a:gd name="connsiteY838" fmla="*/ 1047874 h 6858000"/>
              <a:gd name="connsiteX839" fmla="*/ 6931566 w 7467663"/>
              <a:gd name="connsiteY839" fmla="*/ 1062034 h 6858000"/>
              <a:gd name="connsiteX840" fmla="*/ 5790982 w 7467663"/>
              <a:gd name="connsiteY840" fmla="*/ 1561380 h 6858000"/>
              <a:gd name="connsiteX841" fmla="*/ 6188971 w 7467663"/>
              <a:gd name="connsiteY841" fmla="*/ 1755168 h 6858000"/>
              <a:gd name="connsiteX842" fmla="*/ 6202446 w 7467663"/>
              <a:gd name="connsiteY842" fmla="*/ 1752268 h 6858000"/>
              <a:gd name="connsiteX843" fmla="*/ 7179560 w 7467663"/>
              <a:gd name="connsiteY843" fmla="*/ 1467551 h 6858000"/>
              <a:gd name="connsiteX844" fmla="*/ 7158730 w 7467663"/>
              <a:gd name="connsiteY844" fmla="*/ 1507835 h 6858000"/>
              <a:gd name="connsiteX845" fmla="*/ 6326959 w 7467663"/>
              <a:gd name="connsiteY845" fmla="*/ 1817686 h 6858000"/>
              <a:gd name="connsiteX846" fmla="*/ 6537433 w 7467663"/>
              <a:gd name="connsiteY846" fmla="*/ 1907790 h 6858000"/>
              <a:gd name="connsiteX847" fmla="*/ 6550221 w 7467663"/>
              <a:gd name="connsiteY847" fmla="*/ 1910729 h 6858000"/>
              <a:gd name="connsiteX848" fmla="*/ 6964438 w 7467663"/>
              <a:gd name="connsiteY848" fmla="*/ 2209505 h 6858000"/>
              <a:gd name="connsiteX849" fmla="*/ 7367862 w 7467663"/>
              <a:gd name="connsiteY849" fmla="*/ 2806833 h 6858000"/>
              <a:gd name="connsiteX850" fmla="*/ 7364329 w 7467663"/>
              <a:gd name="connsiteY850" fmla="*/ 2826907 h 6858000"/>
              <a:gd name="connsiteX851" fmla="*/ 7290545 w 7467663"/>
              <a:gd name="connsiteY851" fmla="*/ 2850663 h 6858000"/>
              <a:gd name="connsiteX852" fmla="*/ 6472036 w 7467663"/>
              <a:gd name="connsiteY852" fmla="*/ 1959003 h 6858000"/>
              <a:gd name="connsiteX853" fmla="*/ 5792897 w 7467663"/>
              <a:gd name="connsiteY853" fmla="*/ 1647747 h 6858000"/>
              <a:gd name="connsiteX854" fmla="*/ 5842751 w 7467663"/>
              <a:gd name="connsiteY854" fmla="*/ 1816112 h 6858000"/>
              <a:gd name="connsiteX855" fmla="*/ 5847424 w 7467663"/>
              <a:gd name="connsiteY855" fmla="*/ 1815776 h 6858000"/>
              <a:gd name="connsiteX856" fmla="*/ 6399821 w 7467663"/>
              <a:gd name="connsiteY856" fmla="*/ 2344799 h 6858000"/>
              <a:gd name="connsiteX857" fmla="*/ 6323232 w 7467663"/>
              <a:gd name="connsiteY857" fmla="*/ 2389634 h 6858000"/>
              <a:gd name="connsiteX858" fmla="*/ 5942958 w 7467663"/>
              <a:gd name="connsiteY858" fmla="*/ 2077708 h 6858000"/>
              <a:gd name="connsiteX859" fmla="*/ 5921559 w 7467663"/>
              <a:gd name="connsiteY859" fmla="*/ 2378596 h 6858000"/>
              <a:gd name="connsiteX860" fmla="*/ 5817651 w 7467663"/>
              <a:gd name="connsiteY860" fmla="*/ 3023919 h 6858000"/>
              <a:gd name="connsiteX861" fmla="*/ 5729634 w 7467663"/>
              <a:gd name="connsiteY861" fmla="*/ 3051849 h 6858000"/>
              <a:gd name="connsiteX862" fmla="*/ 5611018 w 7467663"/>
              <a:gd name="connsiteY862" fmla="*/ 2316769 h 6858000"/>
              <a:gd name="connsiteX863" fmla="*/ 5687608 w 7467663"/>
              <a:gd name="connsiteY863" fmla="*/ 2039972 h 6858000"/>
              <a:gd name="connsiteX864" fmla="*/ 5657554 w 7467663"/>
              <a:gd name="connsiteY864" fmla="*/ 1576445 h 6858000"/>
              <a:gd name="connsiteX865" fmla="*/ 5150475 w 7467663"/>
              <a:gd name="connsiteY865" fmla="*/ 1274012 h 6858000"/>
              <a:gd name="connsiteX866" fmla="*/ 5349142 w 7467663"/>
              <a:gd name="connsiteY866" fmla="*/ 2204405 h 6858000"/>
              <a:gd name="connsiteX867" fmla="*/ 5262214 w 7467663"/>
              <a:gd name="connsiteY867" fmla="*/ 2233836 h 6858000"/>
              <a:gd name="connsiteX868" fmla="*/ 4981539 w 7467663"/>
              <a:gd name="connsiteY868" fmla="*/ 1542201 h 6858000"/>
              <a:gd name="connsiteX869" fmla="*/ 4958461 w 7467663"/>
              <a:gd name="connsiteY869" fmla="*/ 1136957 h 6858000"/>
              <a:gd name="connsiteX870" fmla="*/ 4655015 w 7467663"/>
              <a:gd name="connsiteY870" fmla="*/ 891426 h 6858000"/>
              <a:gd name="connsiteX871" fmla="*/ 4348002 w 7467663"/>
              <a:gd name="connsiteY871" fmla="*/ 2205895 h 6858000"/>
              <a:gd name="connsiteX872" fmla="*/ 4262250 w 7467663"/>
              <a:gd name="connsiteY872" fmla="*/ 2219972 h 6858000"/>
              <a:gd name="connsiteX873" fmla="*/ 4550611 w 7467663"/>
              <a:gd name="connsiteY873" fmla="*/ 817540 h 6858000"/>
              <a:gd name="connsiteX874" fmla="*/ 4564418 w 7467663"/>
              <a:gd name="connsiteY874" fmla="*/ 808293 h 6858000"/>
              <a:gd name="connsiteX875" fmla="*/ 4266388 w 7467663"/>
              <a:gd name="connsiteY875" fmla="*/ 500083 h 6858000"/>
              <a:gd name="connsiteX876" fmla="*/ 4032842 w 7467663"/>
              <a:gd name="connsiteY876" fmla="*/ 211809 h 6858000"/>
              <a:gd name="connsiteX877" fmla="*/ 3882765 w 7467663"/>
              <a:gd name="connsiteY877" fmla="*/ 0 h 6858000"/>
              <a:gd name="connsiteX878" fmla="*/ 3721337 w 7467663"/>
              <a:gd name="connsiteY878" fmla="*/ 0 h 6858000"/>
              <a:gd name="connsiteX879" fmla="*/ 3797544 w 7467663"/>
              <a:gd name="connsiteY879" fmla="*/ 0 h 6858000"/>
              <a:gd name="connsiteX880" fmla="*/ 3775734 w 7467663"/>
              <a:gd name="connsiteY880" fmla="*/ 95131 h 6858000"/>
              <a:gd name="connsiteX881" fmla="*/ 3724807 w 7467663"/>
              <a:gd name="connsiteY881" fmla="*/ 272257 h 6858000"/>
              <a:gd name="connsiteX882" fmla="*/ 3726844 w 7467663"/>
              <a:gd name="connsiteY882" fmla="*/ 282988 h 6858000"/>
              <a:gd name="connsiteX883" fmla="*/ 3742664 w 7467663"/>
              <a:gd name="connsiteY883" fmla="*/ 279918 h 6858000"/>
              <a:gd name="connsiteX884" fmla="*/ 4103910 w 7467663"/>
              <a:gd name="connsiteY884" fmla="*/ 1161917 h 6858000"/>
              <a:gd name="connsiteX885" fmla="*/ 4020269 w 7467663"/>
              <a:gd name="connsiteY885" fmla="*/ 1200406 h 6858000"/>
              <a:gd name="connsiteX886" fmla="*/ 3674882 w 7467663"/>
              <a:gd name="connsiteY886" fmla="*/ 488524 h 6858000"/>
              <a:gd name="connsiteX887" fmla="*/ 3132682 w 7467663"/>
              <a:gd name="connsiteY887" fmla="*/ 1072284 h 6858000"/>
              <a:gd name="connsiteX888" fmla="*/ 2716346 w 7467663"/>
              <a:gd name="connsiteY888" fmla="*/ 1276376 h 6858000"/>
              <a:gd name="connsiteX889" fmla="*/ 2716772 w 7467663"/>
              <a:gd name="connsiteY889" fmla="*/ 1255462 h 6858000"/>
              <a:gd name="connsiteX890" fmla="*/ 3471096 w 7467663"/>
              <a:gd name="connsiteY890" fmla="*/ 437072 h 6858000"/>
              <a:gd name="connsiteX891" fmla="*/ 3639057 w 7467663"/>
              <a:gd name="connsiteY891" fmla="*/ 286334 h 6858000"/>
              <a:gd name="connsiteX892" fmla="*/ 3640309 w 7467663"/>
              <a:gd name="connsiteY892" fmla="*/ 284664 h 6858000"/>
              <a:gd name="connsiteX893" fmla="*/ 3646022 w 7467663"/>
              <a:gd name="connsiteY893" fmla="*/ 276711 h 6858000"/>
              <a:gd name="connsiteX894" fmla="*/ 3707943 w 7467663"/>
              <a:gd name="connsiteY894" fmla="*/ 65958 h 6858000"/>
              <a:gd name="connsiteX895" fmla="*/ 3721337 w 7467663"/>
              <a:gd name="connsiteY895" fmla="*/ 0 h 6858000"/>
              <a:gd name="connsiteX896" fmla="*/ 2867960 w 7467663"/>
              <a:gd name="connsiteY896" fmla="*/ 0 h 6858000"/>
              <a:gd name="connsiteX897" fmla="*/ 2926351 w 7467663"/>
              <a:gd name="connsiteY897" fmla="*/ 0 h 6858000"/>
              <a:gd name="connsiteX898" fmla="*/ 2902823 w 7467663"/>
              <a:gd name="connsiteY898" fmla="*/ 262929 h 6858000"/>
              <a:gd name="connsiteX899" fmla="*/ 2940663 w 7467663"/>
              <a:gd name="connsiteY899" fmla="*/ 140884 h 6858000"/>
              <a:gd name="connsiteX900" fmla="*/ 2947039 w 7467663"/>
              <a:gd name="connsiteY900" fmla="*/ 122524 h 6858000"/>
              <a:gd name="connsiteX901" fmla="*/ 2984316 w 7467663"/>
              <a:gd name="connsiteY901" fmla="*/ 0 h 6858000"/>
              <a:gd name="connsiteX902" fmla="*/ 3016114 w 7467663"/>
              <a:gd name="connsiteY902" fmla="*/ 0 h 6858000"/>
              <a:gd name="connsiteX903" fmla="*/ 2979949 w 7467663"/>
              <a:gd name="connsiteY903" fmla="*/ 119274 h 6858000"/>
              <a:gd name="connsiteX904" fmla="*/ 3023879 w 7467663"/>
              <a:gd name="connsiteY904" fmla="*/ 0 h 6858000"/>
              <a:gd name="connsiteX905" fmla="*/ 3105400 w 7467663"/>
              <a:gd name="connsiteY905" fmla="*/ 0 h 6858000"/>
              <a:gd name="connsiteX906" fmla="*/ 3094669 w 7467663"/>
              <a:gd name="connsiteY906" fmla="*/ 30308 h 6858000"/>
              <a:gd name="connsiteX907" fmla="*/ 2901945 w 7467663"/>
              <a:gd name="connsiteY907" fmla="*/ 466538 h 6858000"/>
              <a:gd name="connsiteX908" fmla="*/ 2815209 w 7467663"/>
              <a:gd name="connsiteY908" fmla="*/ 497361 h 6858000"/>
              <a:gd name="connsiteX909" fmla="*/ 2844845 w 7467663"/>
              <a:gd name="connsiteY909" fmla="*/ 127638 h 6858000"/>
              <a:gd name="connsiteX910" fmla="*/ 2867960 w 7467663"/>
              <a:gd name="connsiteY910" fmla="*/ 0 h 6858000"/>
              <a:gd name="connsiteX911" fmla="*/ 1057230 w 7467663"/>
              <a:gd name="connsiteY911" fmla="*/ 0 h 6858000"/>
              <a:gd name="connsiteX912" fmla="*/ 1111003 w 7467663"/>
              <a:gd name="connsiteY912" fmla="*/ 0 h 6858000"/>
              <a:gd name="connsiteX913" fmla="*/ 1125553 w 7467663"/>
              <a:gd name="connsiteY913" fmla="*/ 52588 h 6858000"/>
              <a:gd name="connsiteX914" fmla="*/ 1304276 w 7467663"/>
              <a:gd name="connsiteY914" fmla="*/ 476275 h 6858000"/>
              <a:gd name="connsiteX915" fmla="*/ 1492066 w 7467663"/>
              <a:gd name="connsiteY915" fmla="*/ 886333 h 6858000"/>
              <a:gd name="connsiteX916" fmla="*/ 1423698 w 7467663"/>
              <a:gd name="connsiteY916" fmla="*/ 710817 h 6858000"/>
              <a:gd name="connsiteX917" fmla="*/ 1357609 w 7467663"/>
              <a:gd name="connsiteY917" fmla="*/ 532892 h 6858000"/>
              <a:gd name="connsiteX918" fmla="*/ 1309550 w 7467663"/>
              <a:gd name="connsiteY918" fmla="*/ 374031 h 6858000"/>
              <a:gd name="connsiteX919" fmla="*/ 1193673 w 7467663"/>
              <a:gd name="connsiteY919" fmla="*/ 49533 h 6858000"/>
              <a:gd name="connsiteX920" fmla="*/ 1164391 w 7467663"/>
              <a:gd name="connsiteY920" fmla="*/ 0 h 6858000"/>
              <a:gd name="connsiteX921" fmla="*/ 1200666 w 7467663"/>
              <a:gd name="connsiteY921" fmla="*/ 0 h 6858000"/>
              <a:gd name="connsiteX922" fmla="*/ 1223408 w 7467663"/>
              <a:gd name="connsiteY922" fmla="*/ 38996 h 6858000"/>
              <a:gd name="connsiteX923" fmla="*/ 1339635 w 7467663"/>
              <a:gd name="connsiteY923" fmla="*/ 365517 h 6858000"/>
              <a:gd name="connsiteX924" fmla="*/ 1387469 w 7467663"/>
              <a:gd name="connsiteY924" fmla="*/ 523079 h 6858000"/>
              <a:gd name="connsiteX925" fmla="*/ 1452685 w 7467663"/>
              <a:gd name="connsiteY925" fmla="*/ 699806 h 6858000"/>
              <a:gd name="connsiteX926" fmla="*/ 1492092 w 7467663"/>
              <a:gd name="connsiteY926" fmla="*/ 800424 h 6858000"/>
              <a:gd name="connsiteX927" fmla="*/ 1455302 w 7467663"/>
              <a:gd name="connsiteY927" fmla="*/ 632913 h 6858000"/>
              <a:gd name="connsiteX928" fmla="*/ 1222336 w 7467663"/>
              <a:gd name="connsiteY928" fmla="*/ 9480 h 6858000"/>
              <a:gd name="connsiteX929" fmla="*/ 1214634 w 7467663"/>
              <a:gd name="connsiteY929" fmla="*/ 0 h 6858000"/>
              <a:gd name="connsiteX930" fmla="*/ 1289827 w 7467663"/>
              <a:gd name="connsiteY930" fmla="*/ 0 h 6858000"/>
              <a:gd name="connsiteX931" fmla="*/ 1321076 w 7467663"/>
              <a:gd name="connsiteY931" fmla="*/ 59722 h 6858000"/>
              <a:gd name="connsiteX932" fmla="*/ 1512579 w 7467663"/>
              <a:gd name="connsiteY932" fmla="*/ 626441 h 6858000"/>
              <a:gd name="connsiteX933" fmla="*/ 1506076 w 7467663"/>
              <a:gd name="connsiteY933" fmla="*/ 1089289 h 6858000"/>
              <a:gd name="connsiteX934" fmla="*/ 1486346 w 7467663"/>
              <a:gd name="connsiteY934" fmla="*/ 1079919 h 6858000"/>
              <a:gd name="connsiteX935" fmla="*/ 1070511 w 7467663"/>
              <a:gd name="connsiteY935" fmla="*/ 48609 h 6858000"/>
              <a:gd name="connsiteX936" fmla="*/ 1057230 w 7467663"/>
              <a:gd name="connsiteY936" fmla="*/ 0 h 6858000"/>
              <a:gd name="connsiteX937" fmla="*/ 43151 w 7467663"/>
              <a:gd name="connsiteY937" fmla="*/ 0 h 6858000"/>
              <a:gd name="connsiteX938" fmla="*/ 95283 w 7467663"/>
              <a:gd name="connsiteY938" fmla="*/ 0 h 6858000"/>
              <a:gd name="connsiteX939" fmla="*/ 300708 w 7467663"/>
              <a:gd name="connsiteY939" fmla="*/ 154571 h 6858000"/>
              <a:gd name="connsiteX940" fmla="*/ 530414 w 7467663"/>
              <a:gd name="connsiteY940" fmla="*/ 354673 h 6858000"/>
              <a:gd name="connsiteX941" fmla="*/ 333785 w 7467663"/>
              <a:gd name="connsiteY941" fmla="*/ 161564 h 6858000"/>
              <a:gd name="connsiteX942" fmla="*/ 147005 w 7467663"/>
              <a:gd name="connsiteY942" fmla="*/ 0 h 6858000"/>
              <a:gd name="connsiteX943" fmla="*/ 272509 w 7467663"/>
              <a:gd name="connsiteY943" fmla="*/ 0 h 6858000"/>
              <a:gd name="connsiteX944" fmla="*/ 326276 w 7467663"/>
              <a:gd name="connsiteY944" fmla="*/ 45847 h 6858000"/>
              <a:gd name="connsiteX945" fmla="*/ 823759 w 7467663"/>
              <a:gd name="connsiteY945" fmla="*/ 574145 h 6858000"/>
              <a:gd name="connsiteX946" fmla="*/ 811254 w 7467663"/>
              <a:gd name="connsiteY946" fmla="*/ 665546 h 6858000"/>
              <a:gd name="connsiteX947" fmla="*/ 154042 w 7467663"/>
              <a:gd name="connsiteY947" fmla="*/ 261522 h 6858000"/>
              <a:gd name="connsiteX948" fmla="*/ 13550 w 7467663"/>
              <a:gd name="connsiteY948" fmla="*/ 158423 h 6858000"/>
              <a:gd name="connsiteX949" fmla="*/ 0 w 7467663"/>
              <a:gd name="connsiteY949" fmla="*/ 146618 h 6858000"/>
              <a:gd name="connsiteX950" fmla="*/ 0 w 7467663"/>
              <a:gd name="connsiteY950" fmla="*/ 59161 h 6858000"/>
              <a:gd name="connsiteX951" fmla="*/ 45427 w 7467663"/>
              <a:gd name="connsiteY951" fmla="*/ 101078 h 6858000"/>
              <a:gd name="connsiteX952" fmla="*/ 630103 w 7467663"/>
              <a:gd name="connsiteY952" fmla="*/ 485885 h 6858000"/>
              <a:gd name="connsiteX953" fmla="*/ 532040 w 7467663"/>
              <a:gd name="connsiteY953" fmla="*/ 399359 h 6858000"/>
              <a:gd name="connsiteX954" fmla="*/ 517618 w 7467663"/>
              <a:gd name="connsiteY954" fmla="*/ 385726 h 6858000"/>
              <a:gd name="connsiteX955" fmla="*/ 285074 w 7467663"/>
              <a:gd name="connsiteY955" fmla="*/ 182755 h 6858000"/>
              <a:gd name="connsiteX956" fmla="*/ 43151 w 7467663"/>
              <a:gd name="connsiteY95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7454976 w 7467600"/>
              <a:gd name="connsiteY74" fmla="*/ 6318297 h 6858000"/>
              <a:gd name="connsiteX75" fmla="*/ 7467600 w 7467600"/>
              <a:gd name="connsiteY75" fmla="*/ 6334256 h 6858000"/>
              <a:gd name="connsiteX76" fmla="*/ 7454976 w 7467600"/>
              <a:gd name="connsiteY76" fmla="*/ 6318297 h 6858000"/>
              <a:gd name="connsiteX77" fmla="*/ 1456157 w 7467600"/>
              <a:gd name="connsiteY77" fmla="*/ 5371404 h 6858000"/>
              <a:gd name="connsiteX78" fmla="*/ 1244432 w 7467600"/>
              <a:gd name="connsiteY78" fmla="*/ 5385601 h 6858000"/>
              <a:gd name="connsiteX79" fmla="*/ 973990 w 7467600"/>
              <a:gd name="connsiteY79" fmla="*/ 5424940 h 6858000"/>
              <a:gd name="connsiteX80" fmla="*/ 1103809 w 7467600"/>
              <a:gd name="connsiteY80" fmla="*/ 5433720 h 6858000"/>
              <a:gd name="connsiteX81" fmla="*/ 1123454 w 7467600"/>
              <a:gd name="connsiteY81" fmla="*/ 5435727 h 6858000"/>
              <a:gd name="connsiteX82" fmla="*/ 1737017 w 7467600"/>
              <a:gd name="connsiteY82" fmla="*/ 5452183 h 6858000"/>
              <a:gd name="connsiteX83" fmla="*/ 1824397 w 7467600"/>
              <a:gd name="connsiteY83" fmla="*/ 5447757 h 6858000"/>
              <a:gd name="connsiteX84" fmla="*/ 2070059 w 7467600"/>
              <a:gd name="connsiteY84" fmla="*/ 5441660 h 6858000"/>
              <a:gd name="connsiteX85" fmla="*/ 1456157 w 7467600"/>
              <a:gd name="connsiteY85" fmla="*/ 5371404 h 6858000"/>
              <a:gd name="connsiteX86" fmla="*/ 4988186 w 7467600"/>
              <a:gd name="connsiteY86" fmla="*/ 5216467 h 6858000"/>
              <a:gd name="connsiteX87" fmla="*/ 4777334 w 7467600"/>
              <a:gd name="connsiteY87" fmla="*/ 5406072 h 6858000"/>
              <a:gd name="connsiteX88" fmla="*/ 4718341 w 7467600"/>
              <a:gd name="connsiteY88" fmla="*/ 5468043 h 6858000"/>
              <a:gd name="connsiteX89" fmla="*/ 4604655 w 7467600"/>
              <a:gd name="connsiteY89" fmla="*/ 5583434 h 6858000"/>
              <a:gd name="connsiteX90" fmla="*/ 4565074 w 7467600"/>
              <a:gd name="connsiteY90" fmla="*/ 5618550 h 6858000"/>
              <a:gd name="connsiteX91" fmla="*/ 4988186 w 7467600"/>
              <a:gd name="connsiteY91" fmla="*/ 5216467 h 6858000"/>
              <a:gd name="connsiteX92" fmla="*/ 4978032 w 7467600"/>
              <a:gd name="connsiteY92" fmla="*/ 5183809 h 6858000"/>
              <a:gd name="connsiteX93" fmla="*/ 4463413 w 7467600"/>
              <a:gd name="connsiteY93" fmla="*/ 5615162 h 6858000"/>
              <a:gd name="connsiteX94" fmla="*/ 4358134 w 7467600"/>
              <a:gd name="connsiteY94" fmla="*/ 5742791 h 6858000"/>
              <a:gd name="connsiteX95" fmla="*/ 4376219 w 7467600"/>
              <a:gd name="connsiteY95" fmla="*/ 5729027 h 6858000"/>
              <a:gd name="connsiteX96" fmla="*/ 4582340 w 7467600"/>
              <a:gd name="connsiteY96" fmla="*/ 5561037 h 6858000"/>
              <a:gd name="connsiteX97" fmla="*/ 4694684 w 7467600"/>
              <a:gd name="connsiteY97" fmla="*/ 5447098 h 6858000"/>
              <a:gd name="connsiteX98" fmla="*/ 4754123 w 7467600"/>
              <a:gd name="connsiteY98" fmla="*/ 5384643 h 6858000"/>
              <a:gd name="connsiteX99" fmla="*/ 4978032 w 7467600"/>
              <a:gd name="connsiteY99" fmla="*/ 5183809 h 6858000"/>
              <a:gd name="connsiteX100" fmla="*/ 1903353 w 7467600"/>
              <a:gd name="connsiteY100" fmla="*/ 5044827 h 6858000"/>
              <a:gd name="connsiteX101" fmla="*/ 1936931 w 7467600"/>
              <a:gd name="connsiteY101" fmla="*/ 5093954 h 6858000"/>
              <a:gd name="connsiteX102" fmla="*/ 2195868 w 7467600"/>
              <a:gd name="connsiteY102" fmla="*/ 5396574 h 6858000"/>
              <a:gd name="connsiteX103" fmla="*/ 2088852 w 7467600"/>
              <a:gd name="connsiteY103" fmla="*/ 5166123 h 6858000"/>
              <a:gd name="connsiteX104" fmla="*/ 1958241 w 7467600"/>
              <a:gd name="connsiteY104" fmla="*/ 5067955 h 6858000"/>
              <a:gd name="connsiteX105" fmla="*/ 1903353 w 7467600"/>
              <a:gd name="connsiteY105" fmla="*/ 5044827 h 6858000"/>
              <a:gd name="connsiteX106" fmla="*/ 1979378 w 7467600"/>
              <a:gd name="connsiteY106" fmla="*/ 4769504 h 6858000"/>
              <a:gd name="connsiteX107" fmla="*/ 2882120 w 7467600"/>
              <a:gd name="connsiteY107" fmla="*/ 5064547 h 6858000"/>
              <a:gd name="connsiteX108" fmla="*/ 2793103 w 7467600"/>
              <a:gd name="connsiteY108" fmla="*/ 5039699 h 6858000"/>
              <a:gd name="connsiteX109" fmla="*/ 2770041 w 7467600"/>
              <a:gd name="connsiteY109" fmla="*/ 5033634 h 6858000"/>
              <a:gd name="connsiteX110" fmla="*/ 1979378 w 7467600"/>
              <a:gd name="connsiteY110" fmla="*/ 4769504 h 6858000"/>
              <a:gd name="connsiteX111" fmla="*/ 1927410 w 7467600"/>
              <a:gd name="connsiteY111" fmla="*/ 4716164 h 6858000"/>
              <a:gd name="connsiteX112" fmla="*/ 1959587 w 7467600"/>
              <a:gd name="connsiteY112" fmla="*/ 4728849 h 6858000"/>
              <a:gd name="connsiteX113" fmla="*/ 2777707 w 7467600"/>
              <a:gd name="connsiteY113" fmla="*/ 5003991 h 6858000"/>
              <a:gd name="connsiteX114" fmla="*/ 2800768 w 7467600"/>
              <a:gd name="connsiteY114" fmla="*/ 5010056 h 6858000"/>
              <a:gd name="connsiteX115" fmla="*/ 2879408 w 7467600"/>
              <a:gd name="connsiteY115" fmla="*/ 5031590 h 6858000"/>
              <a:gd name="connsiteX116" fmla="*/ 2862295 w 7467600"/>
              <a:gd name="connsiteY116" fmla="*/ 5022958 h 6858000"/>
              <a:gd name="connsiteX117" fmla="*/ 2813343 w 7467600"/>
              <a:gd name="connsiteY117" fmla="*/ 4998369 h 6858000"/>
              <a:gd name="connsiteX118" fmla="*/ 2646245 w 7467600"/>
              <a:gd name="connsiteY118" fmla="*/ 4930999 h 6858000"/>
              <a:gd name="connsiteX119" fmla="*/ 1999243 w 7467600"/>
              <a:gd name="connsiteY119" fmla="*/ 4730524 h 6858000"/>
              <a:gd name="connsiteX120" fmla="*/ 1979527 w 7467600"/>
              <a:gd name="connsiteY120" fmla="*/ 4726651 h 6858000"/>
              <a:gd name="connsiteX121" fmla="*/ 1927410 w 7467600"/>
              <a:gd name="connsiteY121" fmla="*/ 4716164 h 6858000"/>
              <a:gd name="connsiteX122" fmla="*/ 1997014 w 7467600"/>
              <a:gd name="connsiteY122" fmla="*/ 4698007 h 6858000"/>
              <a:gd name="connsiteX123" fmla="*/ 2005458 w 7467600"/>
              <a:gd name="connsiteY123" fmla="*/ 4699540 h 6858000"/>
              <a:gd name="connsiteX124" fmla="*/ 2657186 w 7467600"/>
              <a:gd name="connsiteY124" fmla="*/ 4901687 h 6858000"/>
              <a:gd name="connsiteX125" fmla="*/ 2826662 w 7467600"/>
              <a:gd name="connsiteY125" fmla="*/ 4970362 h 6858000"/>
              <a:gd name="connsiteX126" fmla="*/ 2876100 w 7467600"/>
              <a:gd name="connsiteY126" fmla="*/ 4995397 h 6858000"/>
              <a:gd name="connsiteX127" fmla="*/ 3042600 w 7467600"/>
              <a:gd name="connsiteY127" fmla="*/ 5059532 h 6858000"/>
              <a:gd name="connsiteX128" fmla="*/ 1997014 w 7467600"/>
              <a:gd name="connsiteY128" fmla="*/ 4698007 h 6858000"/>
              <a:gd name="connsiteX129" fmla="*/ 2305292 w 7467600"/>
              <a:gd name="connsiteY129" fmla="*/ 4219492 h 6858000"/>
              <a:gd name="connsiteX130" fmla="*/ 3360922 w 7467600"/>
              <a:gd name="connsiteY130" fmla="*/ 4529373 h 6858000"/>
              <a:gd name="connsiteX131" fmla="*/ 3492420 w 7467600"/>
              <a:gd name="connsiteY131" fmla="*/ 4510145 h 6858000"/>
              <a:gd name="connsiteX132" fmla="*/ 3364086 w 7467600"/>
              <a:gd name="connsiteY132" fmla="*/ 4480340 h 6858000"/>
              <a:gd name="connsiteX133" fmla="*/ 3225818 w 7467600"/>
              <a:gd name="connsiteY133" fmla="*/ 4411822 h 6858000"/>
              <a:gd name="connsiteX134" fmla="*/ 3129696 w 7467600"/>
              <a:gd name="connsiteY134" fmla="*/ 4360704 h 6858000"/>
              <a:gd name="connsiteX135" fmla="*/ 2814545 w 7467600"/>
              <a:gd name="connsiteY135" fmla="*/ 4282955 h 6858000"/>
              <a:gd name="connsiteX136" fmla="*/ 2305292 w 7467600"/>
              <a:gd name="connsiteY136" fmla="*/ 4219492 h 6858000"/>
              <a:gd name="connsiteX137" fmla="*/ 2626982 w 7467600"/>
              <a:gd name="connsiteY137" fmla="*/ 4206450 h 6858000"/>
              <a:gd name="connsiteX138" fmla="*/ 2490617 w 7467600"/>
              <a:gd name="connsiteY138" fmla="*/ 4206951 h 6858000"/>
              <a:gd name="connsiteX139" fmla="*/ 2819869 w 7467600"/>
              <a:gd name="connsiteY139" fmla="*/ 4252936 h 6858000"/>
              <a:gd name="connsiteX140" fmla="*/ 3143018 w 7467600"/>
              <a:gd name="connsiteY140" fmla="*/ 4332698 h 6858000"/>
              <a:gd name="connsiteX141" fmla="*/ 3241520 w 7467600"/>
              <a:gd name="connsiteY141" fmla="*/ 4385112 h 6858000"/>
              <a:gd name="connsiteX142" fmla="*/ 3374575 w 7467600"/>
              <a:gd name="connsiteY142" fmla="*/ 4451517 h 6858000"/>
              <a:gd name="connsiteX143" fmla="*/ 3505221 w 7467600"/>
              <a:gd name="connsiteY143" fmla="*/ 4480757 h 6858000"/>
              <a:gd name="connsiteX144" fmla="*/ 2626982 w 7467600"/>
              <a:gd name="connsiteY144" fmla="*/ 4206450 h 6858000"/>
              <a:gd name="connsiteX145" fmla="*/ 1310106 w 7467600"/>
              <a:gd name="connsiteY145" fmla="*/ 3943217 h 6858000"/>
              <a:gd name="connsiteX146" fmla="*/ 854994 w 7467600"/>
              <a:gd name="connsiteY146" fmla="*/ 4399136 h 6858000"/>
              <a:gd name="connsiteX147" fmla="*/ 742462 w 7467600"/>
              <a:gd name="connsiteY147" fmla="*/ 4594648 h 6858000"/>
              <a:gd name="connsiteX148" fmla="*/ 820602 w 7467600"/>
              <a:gd name="connsiteY148" fmla="*/ 4485915 h 6858000"/>
              <a:gd name="connsiteX149" fmla="*/ 878295 w 7467600"/>
              <a:gd name="connsiteY149" fmla="*/ 4403594 h 6858000"/>
              <a:gd name="connsiteX150" fmla="*/ 1240607 w 7467600"/>
              <a:gd name="connsiteY150" fmla="*/ 4010401 h 6858000"/>
              <a:gd name="connsiteX151" fmla="*/ 1310106 w 7467600"/>
              <a:gd name="connsiteY151" fmla="*/ 3943217 h 6858000"/>
              <a:gd name="connsiteX152" fmla="*/ 1423113 w 7467600"/>
              <a:gd name="connsiteY152" fmla="*/ 3874565 h 6858000"/>
              <a:gd name="connsiteX153" fmla="*/ 1260565 w 7467600"/>
              <a:gd name="connsiteY153" fmla="*/ 4031982 h 6858000"/>
              <a:gd name="connsiteX154" fmla="*/ 901900 w 7467600"/>
              <a:gd name="connsiteY154" fmla="*/ 4421236 h 6858000"/>
              <a:gd name="connsiteX155" fmla="*/ 845044 w 7467600"/>
              <a:gd name="connsiteY155" fmla="*/ 4502436 h 6858000"/>
              <a:gd name="connsiteX156" fmla="*/ 685926 w 7467600"/>
              <a:gd name="connsiteY156" fmla="*/ 4703069 h 6858000"/>
              <a:gd name="connsiteX157" fmla="*/ 684248 w 7467600"/>
              <a:gd name="connsiteY157" fmla="*/ 4706721 h 6858000"/>
              <a:gd name="connsiteX158" fmla="*/ 1423113 w 7467600"/>
              <a:gd name="connsiteY158" fmla="*/ 3874565 h 6858000"/>
              <a:gd name="connsiteX159" fmla="*/ 3316479 w 7467600"/>
              <a:gd name="connsiteY159" fmla="*/ 3872136 h 6858000"/>
              <a:gd name="connsiteX160" fmla="*/ 3546806 w 7467600"/>
              <a:gd name="connsiteY160" fmla="*/ 4356139 h 6858000"/>
              <a:gd name="connsiteX161" fmla="*/ 3364433 w 7467600"/>
              <a:gd name="connsiteY161" fmla="*/ 3953121 h 6858000"/>
              <a:gd name="connsiteX162" fmla="*/ 3316479 w 7467600"/>
              <a:gd name="connsiteY162" fmla="*/ 3872136 h 6858000"/>
              <a:gd name="connsiteX163" fmla="*/ 3291335 w 7467600"/>
              <a:gd name="connsiteY163" fmla="*/ 3767420 h 6858000"/>
              <a:gd name="connsiteX164" fmla="*/ 3390805 w 7467600"/>
              <a:gd name="connsiteY164" fmla="*/ 3937163 h 6858000"/>
              <a:gd name="connsiteX165" fmla="*/ 3579062 w 7467600"/>
              <a:gd name="connsiteY165" fmla="*/ 4359040 h 6858000"/>
              <a:gd name="connsiteX166" fmla="*/ 3467355 w 7467600"/>
              <a:gd name="connsiteY166" fmla="*/ 3988130 h 6858000"/>
              <a:gd name="connsiteX167" fmla="*/ 3310753 w 7467600"/>
              <a:gd name="connsiteY167" fmla="*/ 3787140 h 6858000"/>
              <a:gd name="connsiteX168" fmla="*/ 3291335 w 7467600"/>
              <a:gd name="connsiteY168" fmla="*/ 3767420 h 6858000"/>
              <a:gd name="connsiteX169" fmla="*/ 1635889 w 7467600"/>
              <a:gd name="connsiteY169" fmla="*/ 3709494 h 6858000"/>
              <a:gd name="connsiteX170" fmla="*/ 1634800 w 7467600"/>
              <a:gd name="connsiteY170" fmla="*/ 3731111 h 6858000"/>
              <a:gd name="connsiteX171" fmla="*/ 1635889 w 7467600"/>
              <a:gd name="connsiteY171" fmla="*/ 3709494 h 6858000"/>
              <a:gd name="connsiteX172" fmla="*/ 1510397 w 7467600"/>
              <a:gd name="connsiteY172" fmla="*/ 3684705 h 6858000"/>
              <a:gd name="connsiteX173" fmla="*/ 1146550 w 7467600"/>
              <a:gd name="connsiteY173" fmla="*/ 3802012 h 6858000"/>
              <a:gd name="connsiteX174" fmla="*/ 698834 w 7467600"/>
              <a:gd name="connsiteY174" fmla="*/ 3952272 h 6858000"/>
              <a:gd name="connsiteX175" fmla="*/ 34256 w 7467600"/>
              <a:gd name="connsiteY175" fmla="*/ 4347603 h 6858000"/>
              <a:gd name="connsiteX176" fmla="*/ 527241 w 7467600"/>
              <a:gd name="connsiteY176" fmla="*/ 4065078 h 6858000"/>
              <a:gd name="connsiteX177" fmla="*/ 1510397 w 7467600"/>
              <a:gd name="connsiteY177" fmla="*/ 3684705 h 6858000"/>
              <a:gd name="connsiteX178" fmla="*/ 1313114 w 7467600"/>
              <a:gd name="connsiteY178" fmla="*/ 3655216 h 6858000"/>
              <a:gd name="connsiteX179" fmla="*/ 1109304 w 7467600"/>
              <a:gd name="connsiteY179" fmla="*/ 3669030 h 6858000"/>
              <a:gd name="connsiteX180" fmla="*/ 8129 w 7467600"/>
              <a:gd name="connsiteY180" fmla="*/ 4330519 h 6858000"/>
              <a:gd name="connsiteX181" fmla="*/ 687572 w 7467600"/>
              <a:gd name="connsiteY181" fmla="*/ 3925629 h 6858000"/>
              <a:gd name="connsiteX182" fmla="*/ 1138365 w 7467600"/>
              <a:gd name="connsiteY182" fmla="*/ 3774515 h 6858000"/>
              <a:gd name="connsiteX183" fmla="*/ 1505579 w 7467600"/>
              <a:gd name="connsiteY183" fmla="*/ 3655526 h 6858000"/>
              <a:gd name="connsiteX184" fmla="*/ 1313114 w 7467600"/>
              <a:gd name="connsiteY184" fmla="*/ 3655216 h 6858000"/>
              <a:gd name="connsiteX185" fmla="*/ 3655073 w 7467600"/>
              <a:gd name="connsiteY185" fmla="*/ 3650884 h 6858000"/>
              <a:gd name="connsiteX186" fmla="*/ 3989938 w 7467600"/>
              <a:gd name="connsiteY186" fmla="*/ 3991685 h 6858000"/>
              <a:gd name="connsiteX187" fmla="*/ 4393907 w 7467600"/>
              <a:gd name="connsiteY187" fmla="*/ 4261258 h 6858000"/>
              <a:gd name="connsiteX188" fmla="*/ 4648051 w 7467600"/>
              <a:gd name="connsiteY188" fmla="*/ 4374051 h 6858000"/>
              <a:gd name="connsiteX189" fmla="*/ 4383389 w 7467600"/>
              <a:gd name="connsiteY189" fmla="*/ 4184369 h 6858000"/>
              <a:gd name="connsiteX190" fmla="*/ 4165508 w 7467600"/>
              <a:gd name="connsiteY190" fmla="*/ 4035196 h 6858000"/>
              <a:gd name="connsiteX191" fmla="*/ 4068162 w 7467600"/>
              <a:gd name="connsiteY191" fmla="*/ 3953394 h 6858000"/>
              <a:gd name="connsiteX192" fmla="*/ 3981416 w 7467600"/>
              <a:gd name="connsiteY192" fmla="*/ 3880482 h 6858000"/>
              <a:gd name="connsiteX193" fmla="*/ 3800147 w 7467600"/>
              <a:gd name="connsiteY193" fmla="*/ 3749872 h 6858000"/>
              <a:gd name="connsiteX194" fmla="*/ 3655073 w 7467600"/>
              <a:gd name="connsiteY194" fmla="*/ 3650884 h 6858000"/>
              <a:gd name="connsiteX195" fmla="*/ 3670252 w 7467600"/>
              <a:gd name="connsiteY195" fmla="*/ 3622798 h 6858000"/>
              <a:gd name="connsiteX196" fmla="*/ 3817258 w 7467600"/>
              <a:gd name="connsiteY196" fmla="*/ 3723577 h 6858000"/>
              <a:gd name="connsiteX197" fmla="*/ 4000461 w 7467600"/>
              <a:gd name="connsiteY197" fmla="*/ 3855966 h 6858000"/>
              <a:gd name="connsiteX198" fmla="*/ 4088180 w 7467600"/>
              <a:gd name="connsiteY198" fmla="*/ 3929774 h 6858000"/>
              <a:gd name="connsiteX199" fmla="*/ 4184555 w 7467600"/>
              <a:gd name="connsiteY199" fmla="*/ 4010683 h 6858000"/>
              <a:gd name="connsiteX200" fmla="*/ 4399563 w 7467600"/>
              <a:gd name="connsiteY200" fmla="*/ 4158106 h 6858000"/>
              <a:gd name="connsiteX201" fmla="*/ 4684469 w 7467600"/>
              <a:gd name="connsiteY201" fmla="*/ 4364680 h 6858000"/>
              <a:gd name="connsiteX202" fmla="*/ 4690271 w 7467600"/>
              <a:gd name="connsiteY202" fmla="*/ 4370034 h 6858000"/>
              <a:gd name="connsiteX203" fmla="*/ 4136093 w 7467600"/>
              <a:gd name="connsiteY203" fmla="*/ 3858466 h 6858000"/>
              <a:gd name="connsiteX204" fmla="*/ 3670252 w 7467600"/>
              <a:gd name="connsiteY204" fmla="*/ 3622798 h 6858000"/>
              <a:gd name="connsiteX205" fmla="*/ 4440129 w 7467600"/>
              <a:gd name="connsiteY205" fmla="*/ 3448571 h 6858000"/>
              <a:gd name="connsiteX206" fmla="*/ 4856525 w 7467600"/>
              <a:gd name="connsiteY206" fmla="*/ 3915351 h 6858000"/>
              <a:gd name="connsiteX207" fmla="*/ 5059055 w 7467600"/>
              <a:gd name="connsiteY207" fmla="*/ 4108918 h 6858000"/>
              <a:gd name="connsiteX208" fmla="*/ 5290070 w 7467600"/>
              <a:gd name="connsiteY208" fmla="*/ 4263619 h 6858000"/>
              <a:gd name="connsiteX209" fmla="*/ 4834991 w 7467600"/>
              <a:gd name="connsiteY209" fmla="*/ 3830985 h 6858000"/>
              <a:gd name="connsiteX210" fmla="*/ 4440129 w 7467600"/>
              <a:gd name="connsiteY210" fmla="*/ 3448571 h 6858000"/>
              <a:gd name="connsiteX211" fmla="*/ 4441737 w 7467600"/>
              <a:gd name="connsiteY211" fmla="*/ 3399734 h 6858000"/>
              <a:gd name="connsiteX212" fmla="*/ 4431236 w 7467600"/>
              <a:gd name="connsiteY212" fmla="*/ 3400954 h 6858000"/>
              <a:gd name="connsiteX213" fmla="*/ 4557150 w 7467600"/>
              <a:gd name="connsiteY213" fmla="*/ 3510023 h 6858000"/>
              <a:gd name="connsiteX214" fmla="*/ 4856936 w 7467600"/>
              <a:gd name="connsiteY214" fmla="*/ 3809146 h 6858000"/>
              <a:gd name="connsiteX215" fmla="*/ 5111996 w 7467600"/>
              <a:gd name="connsiteY215" fmla="*/ 4065759 h 6858000"/>
              <a:gd name="connsiteX216" fmla="*/ 5388878 w 7467600"/>
              <a:gd name="connsiteY216" fmla="*/ 4300185 h 6858000"/>
              <a:gd name="connsiteX217" fmla="*/ 5425556 w 7467600"/>
              <a:gd name="connsiteY217" fmla="*/ 4308967 h 6858000"/>
              <a:gd name="connsiteX218" fmla="*/ 4943646 w 7467600"/>
              <a:gd name="connsiteY218" fmla="*/ 3822916 h 6858000"/>
              <a:gd name="connsiteX219" fmla="*/ 4594837 w 7467600"/>
              <a:gd name="connsiteY219" fmla="*/ 3532274 h 6858000"/>
              <a:gd name="connsiteX220" fmla="*/ 4441737 w 7467600"/>
              <a:gd name="connsiteY220" fmla="*/ 3399734 h 6858000"/>
              <a:gd name="connsiteX221" fmla="*/ 5425834 w 7467600"/>
              <a:gd name="connsiteY221" fmla="*/ 3162785 h 6858000"/>
              <a:gd name="connsiteX222" fmla="*/ 5401644 w 7467600"/>
              <a:gd name="connsiteY222" fmla="*/ 3617847 h 6858000"/>
              <a:gd name="connsiteX223" fmla="*/ 5467256 w 7467600"/>
              <a:gd name="connsiteY223" fmla="*/ 4175494 h 6858000"/>
              <a:gd name="connsiteX224" fmla="*/ 5448069 w 7467600"/>
              <a:gd name="connsiteY224" fmla="*/ 3567554 h 6858000"/>
              <a:gd name="connsiteX225" fmla="*/ 5425834 w 7467600"/>
              <a:gd name="connsiteY225" fmla="*/ 3162785 h 6858000"/>
              <a:gd name="connsiteX226" fmla="*/ 1318687 w 7467600"/>
              <a:gd name="connsiteY226" fmla="*/ 3113840 h 6858000"/>
              <a:gd name="connsiteX227" fmla="*/ 1066793 w 7467600"/>
              <a:gd name="connsiteY227" fmla="*/ 3212171 h 6858000"/>
              <a:gd name="connsiteX228" fmla="*/ 993319 w 7467600"/>
              <a:gd name="connsiteY228" fmla="*/ 3247648 h 6858000"/>
              <a:gd name="connsiteX229" fmla="*/ 853081 w 7467600"/>
              <a:gd name="connsiteY229" fmla="*/ 3312410 h 6858000"/>
              <a:gd name="connsiteX230" fmla="*/ 805957 w 7467600"/>
              <a:gd name="connsiteY230" fmla="*/ 3330443 h 6858000"/>
              <a:gd name="connsiteX231" fmla="*/ 1318687 w 7467600"/>
              <a:gd name="connsiteY231" fmla="*/ 3113840 h 6858000"/>
              <a:gd name="connsiteX232" fmla="*/ 5453702 w 7467600"/>
              <a:gd name="connsiteY232" fmla="*/ 3090882 h 6858000"/>
              <a:gd name="connsiteX233" fmla="*/ 5480135 w 7467600"/>
              <a:gd name="connsiteY233" fmla="*/ 3565802 h 6858000"/>
              <a:gd name="connsiteX234" fmla="*/ 5499023 w 7467600"/>
              <a:gd name="connsiteY234" fmla="*/ 4166310 h 6858000"/>
              <a:gd name="connsiteX235" fmla="*/ 5547022 w 7467600"/>
              <a:gd name="connsiteY235" fmla="*/ 3607838 h 6858000"/>
              <a:gd name="connsiteX236" fmla="*/ 5515964 w 7467600"/>
              <a:gd name="connsiteY236" fmla="*/ 3378541 h 6858000"/>
              <a:gd name="connsiteX237" fmla="*/ 5453702 w 7467600"/>
              <a:gd name="connsiteY237" fmla="*/ 3090882 h 6858000"/>
              <a:gd name="connsiteX238" fmla="*/ 1238695 w 7467600"/>
              <a:gd name="connsiteY238" fmla="*/ 3076820 h 6858000"/>
              <a:gd name="connsiteX239" fmla="*/ 716371 w 7467600"/>
              <a:gd name="connsiteY239" fmla="*/ 3293249 h 6858000"/>
              <a:gd name="connsiteX240" fmla="*/ 579522 w 7467600"/>
              <a:gd name="connsiteY240" fmla="*/ 3371759 h 6858000"/>
              <a:gd name="connsiteX241" fmla="*/ 600288 w 7467600"/>
              <a:gd name="connsiteY241" fmla="*/ 3365555 h 6858000"/>
              <a:gd name="connsiteX242" fmla="*/ 840692 w 7467600"/>
              <a:gd name="connsiteY242" fmla="*/ 3284921 h 6858000"/>
              <a:gd name="connsiteX243" fmla="*/ 979248 w 7467600"/>
              <a:gd name="connsiteY243" fmla="*/ 3221003 h 6858000"/>
              <a:gd name="connsiteX244" fmla="*/ 1053282 w 7467600"/>
              <a:gd name="connsiteY244" fmla="*/ 3185247 h 6858000"/>
              <a:gd name="connsiteX245" fmla="*/ 1320603 w 7467600"/>
              <a:gd name="connsiteY245" fmla="*/ 3081281 h 6858000"/>
              <a:gd name="connsiteX246" fmla="*/ 1238695 w 7467600"/>
              <a:gd name="connsiteY246" fmla="*/ 3076820 h 6858000"/>
              <a:gd name="connsiteX247" fmla="*/ 5425627 w 7467600"/>
              <a:gd name="connsiteY247" fmla="*/ 2954192 h 6858000"/>
              <a:gd name="connsiteX248" fmla="*/ 5470770 w 7467600"/>
              <a:gd name="connsiteY248" fmla="*/ 3005435 h 6858000"/>
              <a:gd name="connsiteX249" fmla="*/ 5519779 w 7467600"/>
              <a:gd name="connsiteY249" fmla="*/ 4359223 h 6858000"/>
              <a:gd name="connsiteX250" fmla="*/ 5520293 w 7467600"/>
              <a:gd name="connsiteY250" fmla="*/ 4360602 h 6858000"/>
              <a:gd name="connsiteX251" fmla="*/ 5767221 w 7467600"/>
              <a:gd name="connsiteY251" fmla="*/ 4665564 h 6858000"/>
              <a:gd name="connsiteX252" fmla="*/ 6937169 w 7467600"/>
              <a:gd name="connsiteY252" fmla="*/ 4815941 h 6858000"/>
              <a:gd name="connsiteX253" fmla="*/ 6953922 w 7467600"/>
              <a:gd name="connsiteY253" fmla="*/ 4890068 h 6858000"/>
              <a:gd name="connsiteX254" fmla="*/ 6071359 w 7467600"/>
              <a:gd name="connsiteY254" fmla="*/ 4770770 h 6858000"/>
              <a:gd name="connsiteX255" fmla="*/ 6038839 w 7467600"/>
              <a:gd name="connsiteY255" fmla="*/ 4764474 h 6858000"/>
              <a:gd name="connsiteX256" fmla="*/ 6038706 w 7467600"/>
              <a:gd name="connsiteY256" fmla="*/ 4763847 h 6858000"/>
              <a:gd name="connsiteX257" fmla="*/ 6037784 w 7467600"/>
              <a:gd name="connsiteY257" fmla="*/ 4764270 h 6858000"/>
              <a:gd name="connsiteX258" fmla="*/ 6038839 w 7467600"/>
              <a:gd name="connsiteY258" fmla="*/ 4764474 h 6858000"/>
              <a:gd name="connsiteX259" fmla="*/ 6040338 w 7467600"/>
              <a:gd name="connsiteY259" fmla="*/ 4771418 h 6858000"/>
              <a:gd name="connsiteX260" fmla="*/ 6024488 w 7467600"/>
              <a:gd name="connsiteY260" fmla="*/ 4809903 h 6858000"/>
              <a:gd name="connsiteX261" fmla="*/ 5599771 w 7467600"/>
              <a:gd name="connsiteY261" fmla="*/ 5509652 h 6858000"/>
              <a:gd name="connsiteX262" fmla="*/ 5548843 w 7467600"/>
              <a:gd name="connsiteY262" fmla="*/ 5563845 h 6858000"/>
              <a:gd name="connsiteX263" fmla="*/ 5940952 w 7467600"/>
              <a:gd name="connsiteY263" fmla="*/ 6250028 h 6858000"/>
              <a:gd name="connsiteX264" fmla="*/ 6043441 w 7467600"/>
              <a:gd name="connsiteY264" fmla="*/ 6665847 h 6858000"/>
              <a:gd name="connsiteX265" fmla="*/ 6093432 w 7467600"/>
              <a:gd name="connsiteY265" fmla="*/ 6858000 h 6858000"/>
              <a:gd name="connsiteX266" fmla="*/ 6034344 w 7467600"/>
              <a:gd name="connsiteY266" fmla="*/ 6858000 h 6858000"/>
              <a:gd name="connsiteX267" fmla="*/ 6026679 w 7467600"/>
              <a:gd name="connsiteY267" fmla="*/ 6836959 h 6858000"/>
              <a:gd name="connsiteX268" fmla="*/ 5800441 w 7467600"/>
              <a:gd name="connsiteY268" fmla="*/ 6335286 h 6858000"/>
              <a:gd name="connsiteX269" fmla="*/ 5526562 w 7467600"/>
              <a:gd name="connsiteY269" fmla="*/ 5705388 h 6858000"/>
              <a:gd name="connsiteX270" fmla="*/ 5519640 w 7467600"/>
              <a:gd name="connsiteY270" fmla="*/ 5683774 h 6858000"/>
              <a:gd name="connsiteX271" fmla="*/ 5844559 w 7467600"/>
              <a:gd name="connsiteY271" fmla="*/ 6553349 h 6858000"/>
              <a:gd name="connsiteX272" fmla="*/ 5975994 w 7467600"/>
              <a:gd name="connsiteY272" fmla="*/ 6858000 h 6858000"/>
              <a:gd name="connsiteX273" fmla="*/ 5898547 w 7467600"/>
              <a:gd name="connsiteY273" fmla="*/ 6858000 h 6858000"/>
              <a:gd name="connsiteX274" fmla="*/ 5682041 w 7467600"/>
              <a:gd name="connsiteY274" fmla="*/ 6355860 h 6858000"/>
              <a:gd name="connsiteX275" fmla="*/ 5461758 w 7467600"/>
              <a:gd name="connsiteY275" fmla="*/ 5820220 h 6858000"/>
              <a:gd name="connsiteX276" fmla="*/ 5237282 w 7467600"/>
              <a:gd name="connsiteY276" fmla="*/ 6579086 h 6858000"/>
              <a:gd name="connsiteX277" fmla="*/ 5115009 w 7467600"/>
              <a:gd name="connsiteY277" fmla="*/ 6858000 h 6858000"/>
              <a:gd name="connsiteX278" fmla="*/ 5028074 w 7467600"/>
              <a:gd name="connsiteY278" fmla="*/ 6858000 h 6858000"/>
              <a:gd name="connsiteX279" fmla="*/ 5079508 w 7467600"/>
              <a:gd name="connsiteY279" fmla="*/ 6749074 h 6858000"/>
              <a:gd name="connsiteX280" fmla="*/ 5371846 w 7467600"/>
              <a:gd name="connsiteY280" fmla="*/ 5924413 h 6858000"/>
              <a:gd name="connsiteX281" fmla="*/ 5270512 w 7467600"/>
              <a:gd name="connsiteY281" fmla="*/ 6138975 h 6858000"/>
              <a:gd name="connsiteX282" fmla="*/ 5062409 w 7467600"/>
              <a:gd name="connsiteY282" fmla="*/ 6653544 h 6858000"/>
              <a:gd name="connsiteX283" fmla="*/ 5036628 w 7467600"/>
              <a:gd name="connsiteY283" fmla="*/ 6754247 h 6858000"/>
              <a:gd name="connsiteX284" fmla="*/ 5009112 w 7467600"/>
              <a:gd name="connsiteY284" fmla="*/ 6858000 h 6858000"/>
              <a:gd name="connsiteX285" fmla="*/ 4976679 w 7467600"/>
              <a:gd name="connsiteY285" fmla="*/ 6858000 h 6858000"/>
              <a:gd name="connsiteX286" fmla="*/ 5006537 w 7467600"/>
              <a:gd name="connsiteY286" fmla="*/ 6747068 h 6858000"/>
              <a:gd name="connsiteX287" fmla="*/ 5032723 w 7467600"/>
              <a:gd name="connsiteY287" fmla="*/ 6644957 h 6858000"/>
              <a:gd name="connsiteX288" fmla="*/ 5242949 w 7467600"/>
              <a:gd name="connsiteY288" fmla="*/ 6125175 h 6858000"/>
              <a:gd name="connsiteX289" fmla="*/ 5286321 w 7467600"/>
              <a:gd name="connsiteY289" fmla="*/ 6033555 h 6858000"/>
              <a:gd name="connsiteX290" fmla="*/ 5008210 w 7467600"/>
              <a:gd name="connsiteY290" fmla="*/ 6649194 h 6858000"/>
              <a:gd name="connsiteX291" fmla="*/ 4986321 w 7467600"/>
              <a:gd name="connsiteY291" fmla="*/ 6765687 h 6858000"/>
              <a:gd name="connsiteX292" fmla="*/ 4973474 w 7467600"/>
              <a:gd name="connsiteY292" fmla="*/ 6858000 h 6858000"/>
              <a:gd name="connsiteX293" fmla="*/ 4907178 w 7467600"/>
              <a:gd name="connsiteY293" fmla="*/ 6858000 h 6858000"/>
              <a:gd name="connsiteX294" fmla="*/ 4910810 w 7467600"/>
              <a:gd name="connsiteY294" fmla="*/ 6829660 h 6858000"/>
              <a:gd name="connsiteX295" fmla="*/ 4987461 w 7467600"/>
              <a:gd name="connsiteY295" fmla="*/ 6432994 h 6858000"/>
              <a:gd name="connsiteX296" fmla="*/ 5179262 w 7467600"/>
              <a:gd name="connsiteY296" fmla="*/ 6035044 h 6858000"/>
              <a:gd name="connsiteX297" fmla="*/ 4689678 w 7467600"/>
              <a:gd name="connsiteY297" fmla="*/ 6440241 h 6858000"/>
              <a:gd name="connsiteX298" fmla="*/ 4477543 w 7467600"/>
              <a:gd name="connsiteY298" fmla="*/ 6674836 h 6858000"/>
              <a:gd name="connsiteX299" fmla="*/ 4329957 w 7467600"/>
              <a:gd name="connsiteY299" fmla="*/ 6858000 h 6858000"/>
              <a:gd name="connsiteX300" fmla="*/ 4218595 w 7467600"/>
              <a:gd name="connsiteY300" fmla="*/ 6858000 h 6858000"/>
              <a:gd name="connsiteX301" fmla="*/ 4368888 w 7467600"/>
              <a:gd name="connsiteY301" fmla="*/ 6668412 h 6858000"/>
              <a:gd name="connsiteX302" fmla="*/ 4563091 w 7467600"/>
              <a:gd name="connsiteY302" fmla="*/ 6442508 h 6858000"/>
              <a:gd name="connsiteX303" fmla="*/ 5387324 w 7467600"/>
              <a:gd name="connsiteY303" fmla="*/ 5705830 h 6858000"/>
              <a:gd name="connsiteX304" fmla="*/ 5073620 w 7467600"/>
              <a:gd name="connsiteY304" fmla="*/ 5955437 h 6858000"/>
              <a:gd name="connsiteX305" fmla="*/ 4689789 w 7467600"/>
              <a:gd name="connsiteY305" fmla="*/ 6268382 h 6858000"/>
              <a:gd name="connsiteX306" fmla="*/ 4418722 w 7467600"/>
              <a:gd name="connsiteY306" fmla="*/ 6570886 h 6858000"/>
              <a:gd name="connsiteX307" fmla="*/ 4214944 w 7467600"/>
              <a:gd name="connsiteY307" fmla="*/ 6858000 h 6858000"/>
              <a:gd name="connsiteX308" fmla="*/ 4177898 w 7467600"/>
              <a:gd name="connsiteY308" fmla="*/ 6858000 h 6858000"/>
              <a:gd name="connsiteX309" fmla="*/ 4391597 w 7467600"/>
              <a:gd name="connsiteY309" fmla="*/ 6556370 h 6858000"/>
              <a:gd name="connsiteX310" fmla="*/ 4668889 w 7467600"/>
              <a:gd name="connsiteY310" fmla="*/ 6246399 h 6858000"/>
              <a:gd name="connsiteX311" fmla="*/ 5055427 w 7467600"/>
              <a:gd name="connsiteY311" fmla="*/ 5931476 h 6858000"/>
              <a:gd name="connsiteX312" fmla="*/ 5371814 w 7467600"/>
              <a:gd name="connsiteY312" fmla="*/ 5678975 h 6858000"/>
              <a:gd name="connsiteX313" fmla="*/ 4987918 w 7467600"/>
              <a:gd name="connsiteY313" fmla="*/ 5838701 h 6858000"/>
              <a:gd name="connsiteX314" fmla="*/ 4317146 w 7467600"/>
              <a:gd name="connsiteY314" fmla="*/ 6587716 h 6858000"/>
              <a:gd name="connsiteX315" fmla="*/ 4171627 w 7467600"/>
              <a:gd name="connsiteY315" fmla="*/ 6858000 h 6858000"/>
              <a:gd name="connsiteX316" fmla="*/ 4081585 w 7467600"/>
              <a:gd name="connsiteY316" fmla="*/ 6858000 h 6858000"/>
              <a:gd name="connsiteX317" fmla="*/ 4238603 w 7467600"/>
              <a:gd name="connsiteY317" fmla="*/ 6559341 h 6858000"/>
              <a:gd name="connsiteX318" fmla="*/ 4778333 w 7467600"/>
              <a:gd name="connsiteY318" fmla="*/ 5873626 h 6858000"/>
              <a:gd name="connsiteX319" fmla="*/ 5414185 w 7467600"/>
              <a:gd name="connsiteY319" fmla="*/ 5573882 h 6858000"/>
              <a:gd name="connsiteX320" fmla="*/ 5959648 w 7467600"/>
              <a:gd name="connsiteY320" fmla="*/ 4760797 h 6858000"/>
              <a:gd name="connsiteX321" fmla="*/ 5355019 w 7467600"/>
              <a:gd name="connsiteY321" fmla="*/ 4734672 h 6858000"/>
              <a:gd name="connsiteX322" fmla="*/ 5083565 w 7467600"/>
              <a:gd name="connsiteY322" fmla="*/ 5179121 h 6858000"/>
              <a:gd name="connsiteX323" fmla="*/ 4713577 w 7467600"/>
              <a:gd name="connsiteY323" fmla="*/ 5616803 h 6858000"/>
              <a:gd name="connsiteX324" fmla="*/ 3989559 w 7467600"/>
              <a:gd name="connsiteY324" fmla="*/ 6145945 h 6858000"/>
              <a:gd name="connsiteX325" fmla="*/ 3939824 w 7467600"/>
              <a:gd name="connsiteY325" fmla="*/ 6066900 h 6858000"/>
              <a:gd name="connsiteX326" fmla="*/ 4584537 w 7467600"/>
              <a:gd name="connsiteY326" fmla="*/ 5324826 h 6858000"/>
              <a:gd name="connsiteX327" fmla="*/ 5037105 w 7467600"/>
              <a:gd name="connsiteY327" fmla="*/ 5088765 h 6858000"/>
              <a:gd name="connsiteX328" fmla="*/ 5039930 w 7467600"/>
              <a:gd name="connsiteY328" fmla="*/ 5089585 h 6858000"/>
              <a:gd name="connsiteX329" fmla="*/ 5263764 w 7467600"/>
              <a:gd name="connsiteY329" fmla="*/ 4735525 h 6858000"/>
              <a:gd name="connsiteX330" fmla="*/ 4086300 w 7467600"/>
              <a:gd name="connsiteY330" fmla="*/ 4884599 h 6858000"/>
              <a:gd name="connsiteX331" fmla="*/ 4085485 w 7467600"/>
              <a:gd name="connsiteY331" fmla="*/ 4899070 h 6858000"/>
              <a:gd name="connsiteX332" fmla="*/ 3871915 w 7467600"/>
              <a:gd name="connsiteY332" fmla="*/ 5253645 h 6858000"/>
              <a:gd name="connsiteX333" fmla="*/ 3799374 w 7467600"/>
              <a:gd name="connsiteY333" fmla="*/ 5466127 h 6858000"/>
              <a:gd name="connsiteX334" fmla="*/ 3498850 w 7467600"/>
              <a:gd name="connsiteY334" fmla="*/ 6661888 h 6858000"/>
              <a:gd name="connsiteX335" fmla="*/ 3399216 w 7467600"/>
              <a:gd name="connsiteY335" fmla="*/ 6858000 h 6858000"/>
              <a:gd name="connsiteX336" fmla="*/ 3303688 w 7467600"/>
              <a:gd name="connsiteY336" fmla="*/ 6858000 h 6858000"/>
              <a:gd name="connsiteX337" fmla="*/ 3391774 w 7467600"/>
              <a:gd name="connsiteY337" fmla="*/ 6697181 h 6858000"/>
              <a:gd name="connsiteX338" fmla="*/ 3735540 w 7467600"/>
              <a:gd name="connsiteY338" fmla="*/ 5546923 h 6858000"/>
              <a:gd name="connsiteX339" fmla="*/ 3729438 w 7467600"/>
              <a:gd name="connsiteY339" fmla="*/ 5569058 h 6858000"/>
              <a:gd name="connsiteX340" fmla="*/ 3707782 w 7467600"/>
              <a:gd name="connsiteY340" fmla="*/ 5644908 h 6858000"/>
              <a:gd name="connsiteX341" fmla="*/ 3583827 w 7467600"/>
              <a:gd name="connsiteY341" fmla="*/ 6039215 h 6858000"/>
              <a:gd name="connsiteX342" fmla="*/ 3547861 w 7467600"/>
              <a:gd name="connsiteY342" fmla="*/ 6129609 h 6858000"/>
              <a:gd name="connsiteX343" fmla="*/ 3490905 w 7467600"/>
              <a:gd name="connsiteY343" fmla="*/ 6277660 h 6858000"/>
              <a:gd name="connsiteX344" fmla="*/ 3455859 w 7467600"/>
              <a:gd name="connsiteY344" fmla="*/ 6391301 h 6858000"/>
              <a:gd name="connsiteX345" fmla="*/ 3429112 w 7467600"/>
              <a:gd name="connsiteY345" fmla="*/ 6479469 h 6858000"/>
              <a:gd name="connsiteX346" fmla="*/ 3304862 w 7467600"/>
              <a:gd name="connsiteY346" fmla="*/ 6796476 h 6858000"/>
              <a:gd name="connsiteX347" fmla="*/ 3276071 w 7467600"/>
              <a:gd name="connsiteY347" fmla="*/ 6858000 h 6858000"/>
              <a:gd name="connsiteX348" fmla="*/ 3240805 w 7467600"/>
              <a:gd name="connsiteY348" fmla="*/ 6858000 h 6858000"/>
              <a:gd name="connsiteX349" fmla="*/ 3275917 w 7467600"/>
              <a:gd name="connsiteY349" fmla="*/ 6783192 h 6858000"/>
              <a:gd name="connsiteX350" fmla="*/ 3399358 w 7467600"/>
              <a:gd name="connsiteY350" fmla="*/ 6469011 h 6858000"/>
              <a:gd name="connsiteX351" fmla="*/ 3425650 w 7467600"/>
              <a:gd name="connsiteY351" fmla="*/ 6381333 h 6858000"/>
              <a:gd name="connsiteX352" fmla="*/ 3460661 w 7467600"/>
              <a:gd name="connsiteY352" fmla="*/ 6266763 h 6858000"/>
              <a:gd name="connsiteX353" fmla="*/ 3518021 w 7467600"/>
              <a:gd name="connsiteY353" fmla="*/ 6117298 h 6858000"/>
              <a:gd name="connsiteX354" fmla="*/ 3554035 w 7467600"/>
              <a:gd name="connsiteY354" fmla="*/ 6027832 h 6858000"/>
              <a:gd name="connsiteX355" fmla="*/ 3677174 w 7467600"/>
              <a:gd name="connsiteY355" fmla="*/ 5636351 h 6858000"/>
              <a:gd name="connsiteX356" fmla="*/ 3698819 w 7467600"/>
              <a:gd name="connsiteY356" fmla="*/ 5560503 h 6858000"/>
              <a:gd name="connsiteX357" fmla="*/ 3702094 w 7467600"/>
              <a:gd name="connsiteY357" fmla="*/ 5549194 h 6858000"/>
              <a:gd name="connsiteX358" fmla="*/ 3398355 w 7467600"/>
              <a:gd name="connsiteY358" fmla="*/ 6094603 h 6858000"/>
              <a:gd name="connsiteX359" fmla="*/ 3193941 w 7467600"/>
              <a:gd name="connsiteY359" fmla="*/ 6798775 h 6858000"/>
              <a:gd name="connsiteX360" fmla="*/ 3184140 w 7467600"/>
              <a:gd name="connsiteY360" fmla="*/ 6858000 h 6858000"/>
              <a:gd name="connsiteX361" fmla="*/ 3099978 w 7467600"/>
              <a:gd name="connsiteY361" fmla="*/ 6858000 h 6858000"/>
              <a:gd name="connsiteX362" fmla="*/ 3101556 w 7467600"/>
              <a:gd name="connsiteY362" fmla="*/ 6843337 h 6858000"/>
              <a:gd name="connsiteX363" fmla="*/ 3370162 w 7467600"/>
              <a:gd name="connsiteY363" fmla="*/ 5785550 h 6858000"/>
              <a:gd name="connsiteX364" fmla="*/ 3746477 w 7467600"/>
              <a:gd name="connsiteY364" fmla="*/ 5377889 h 6858000"/>
              <a:gd name="connsiteX365" fmla="*/ 3863399 w 7467600"/>
              <a:gd name="connsiteY365" fmla="*/ 5087257 h 6858000"/>
              <a:gd name="connsiteX366" fmla="*/ 3968712 w 7467600"/>
              <a:gd name="connsiteY366" fmla="*/ 4913989 h 6858000"/>
              <a:gd name="connsiteX367" fmla="*/ 2792390 w 7467600"/>
              <a:gd name="connsiteY367" fmla="*/ 5382974 h 6858000"/>
              <a:gd name="connsiteX368" fmla="*/ 2714982 w 7467600"/>
              <a:gd name="connsiteY368" fmla="*/ 5427051 h 6858000"/>
              <a:gd name="connsiteX369" fmla="*/ 2813361 w 7467600"/>
              <a:gd name="connsiteY369" fmla="*/ 6023912 h 6858000"/>
              <a:gd name="connsiteX370" fmla="*/ 2688430 w 7467600"/>
              <a:gd name="connsiteY370" fmla="*/ 6801564 h 6858000"/>
              <a:gd name="connsiteX371" fmla="*/ 2629626 w 7467600"/>
              <a:gd name="connsiteY371" fmla="*/ 6763394 h 6858000"/>
              <a:gd name="connsiteX372" fmla="*/ 2565328 w 7467600"/>
              <a:gd name="connsiteY372" fmla="*/ 5516399 h 6858000"/>
              <a:gd name="connsiteX373" fmla="*/ 1922999 w 7467600"/>
              <a:gd name="connsiteY373" fmla="*/ 5980343 h 6858000"/>
              <a:gd name="connsiteX374" fmla="*/ 1950261 w 7467600"/>
              <a:gd name="connsiteY374" fmla="*/ 6405858 h 6858000"/>
              <a:gd name="connsiteX375" fmla="*/ 2365554 w 7467600"/>
              <a:gd name="connsiteY375" fmla="*/ 6759107 h 6858000"/>
              <a:gd name="connsiteX376" fmla="*/ 2424142 w 7467600"/>
              <a:gd name="connsiteY376" fmla="*/ 6858000 h 6858000"/>
              <a:gd name="connsiteX377" fmla="*/ 2395994 w 7467600"/>
              <a:gd name="connsiteY377" fmla="*/ 6858000 h 6858000"/>
              <a:gd name="connsiteX378" fmla="*/ 2392863 w 7467600"/>
              <a:gd name="connsiteY378" fmla="*/ 6852964 h 6858000"/>
              <a:gd name="connsiteX379" fmla="*/ 2017589 w 7467600"/>
              <a:gd name="connsiteY379" fmla="*/ 6493982 h 6858000"/>
              <a:gd name="connsiteX380" fmla="*/ 2147336 w 7467600"/>
              <a:gd name="connsiteY380" fmla="*/ 6594052 h 6858000"/>
              <a:gd name="connsiteX381" fmla="*/ 2207047 w 7467600"/>
              <a:gd name="connsiteY381" fmla="*/ 6654540 h 6858000"/>
              <a:gd name="connsiteX382" fmla="*/ 2299106 w 7467600"/>
              <a:gd name="connsiteY382" fmla="*/ 6778931 h 6858000"/>
              <a:gd name="connsiteX383" fmla="*/ 2314430 w 7467600"/>
              <a:gd name="connsiteY383" fmla="*/ 6801144 h 6858000"/>
              <a:gd name="connsiteX384" fmla="*/ 2352406 w 7467600"/>
              <a:gd name="connsiteY384" fmla="*/ 6858000 h 6858000"/>
              <a:gd name="connsiteX385" fmla="*/ 2314492 w 7467600"/>
              <a:gd name="connsiteY385" fmla="*/ 6858000 h 6858000"/>
              <a:gd name="connsiteX386" fmla="*/ 2288095 w 7467600"/>
              <a:gd name="connsiteY386" fmla="*/ 6818030 h 6858000"/>
              <a:gd name="connsiteX387" fmla="*/ 2272768 w 7467600"/>
              <a:gd name="connsiteY387" fmla="*/ 6795822 h 6858000"/>
              <a:gd name="connsiteX388" fmla="*/ 2182715 w 7467600"/>
              <a:gd name="connsiteY388" fmla="*/ 6675071 h 6858000"/>
              <a:gd name="connsiteX389" fmla="*/ 2032061 w 7467600"/>
              <a:gd name="connsiteY389" fmla="*/ 6541380 h 6858000"/>
              <a:gd name="connsiteX390" fmla="*/ 2257220 w 7467600"/>
              <a:gd name="connsiteY390" fmla="*/ 6826257 h 6858000"/>
              <a:gd name="connsiteX391" fmla="*/ 2281324 w 7467600"/>
              <a:gd name="connsiteY391" fmla="*/ 6858000 h 6858000"/>
              <a:gd name="connsiteX392" fmla="*/ 2242860 w 7467600"/>
              <a:gd name="connsiteY392" fmla="*/ 6858000 h 6858000"/>
              <a:gd name="connsiteX393" fmla="*/ 2232818 w 7467600"/>
              <a:gd name="connsiteY393" fmla="*/ 6844926 h 6858000"/>
              <a:gd name="connsiteX394" fmla="*/ 1990172 w 7467600"/>
              <a:gd name="connsiteY394" fmla="*/ 6542121 h 6858000"/>
              <a:gd name="connsiteX395" fmla="*/ 2124090 w 7467600"/>
              <a:gd name="connsiteY395" fmla="*/ 6761017 h 6858000"/>
              <a:gd name="connsiteX396" fmla="*/ 2200380 w 7467600"/>
              <a:gd name="connsiteY396" fmla="*/ 6858000 h 6858000"/>
              <a:gd name="connsiteX397" fmla="*/ 2147507 w 7467600"/>
              <a:gd name="connsiteY397" fmla="*/ 6858000 h 6858000"/>
              <a:gd name="connsiteX398" fmla="*/ 2070668 w 7467600"/>
              <a:gd name="connsiteY398" fmla="*/ 6761520 h 6858000"/>
              <a:gd name="connsiteX399" fmla="*/ 1975142 w 7467600"/>
              <a:gd name="connsiteY399" fmla="*/ 6585570 h 6858000"/>
              <a:gd name="connsiteX400" fmla="*/ 2050035 w 7467600"/>
              <a:gd name="connsiteY400" fmla="*/ 6813345 h 6858000"/>
              <a:gd name="connsiteX401" fmla="*/ 2063025 w 7467600"/>
              <a:gd name="connsiteY401" fmla="*/ 6858000 h 6858000"/>
              <a:gd name="connsiteX402" fmla="*/ 2021675 w 7467600"/>
              <a:gd name="connsiteY402" fmla="*/ 6858000 h 6858000"/>
              <a:gd name="connsiteX403" fmla="*/ 2019308 w 7467600"/>
              <a:gd name="connsiteY403" fmla="*/ 6847118 h 6858000"/>
              <a:gd name="connsiteX404" fmla="*/ 1938835 w 7467600"/>
              <a:gd name="connsiteY404" fmla="*/ 6551160 h 6858000"/>
              <a:gd name="connsiteX405" fmla="*/ 1953230 w 7467600"/>
              <a:gd name="connsiteY405" fmla="*/ 6759699 h 6858000"/>
              <a:gd name="connsiteX406" fmla="*/ 1956763 w 7467600"/>
              <a:gd name="connsiteY406" fmla="*/ 6778191 h 6858000"/>
              <a:gd name="connsiteX407" fmla="*/ 1967925 w 7467600"/>
              <a:gd name="connsiteY407" fmla="*/ 6858000 h 6858000"/>
              <a:gd name="connsiteX408" fmla="*/ 1936622 w 7467600"/>
              <a:gd name="connsiteY408" fmla="*/ 6858000 h 6858000"/>
              <a:gd name="connsiteX409" fmla="*/ 1926261 w 7467600"/>
              <a:gd name="connsiteY409" fmla="*/ 6784064 h 6858000"/>
              <a:gd name="connsiteX410" fmla="*/ 1922724 w 7467600"/>
              <a:gd name="connsiteY410" fmla="*/ 6765577 h 6858000"/>
              <a:gd name="connsiteX411" fmla="*/ 1904650 w 7467600"/>
              <a:gd name="connsiteY411" fmla="*/ 6639616 h 6858000"/>
              <a:gd name="connsiteX412" fmla="*/ 1885273 w 7467600"/>
              <a:gd name="connsiteY412" fmla="*/ 6858000 h 6858000"/>
              <a:gd name="connsiteX413" fmla="*/ 1854363 w 7467600"/>
              <a:gd name="connsiteY413" fmla="*/ 6858000 h 6858000"/>
              <a:gd name="connsiteX414" fmla="*/ 1880391 w 7467600"/>
              <a:gd name="connsiteY414" fmla="*/ 6603796 h 6858000"/>
              <a:gd name="connsiteX415" fmla="*/ 1818273 w 7467600"/>
              <a:gd name="connsiteY415" fmla="*/ 6715729 h 6858000"/>
              <a:gd name="connsiteX416" fmla="*/ 1794691 w 7467600"/>
              <a:gd name="connsiteY416" fmla="*/ 6843239 h 6858000"/>
              <a:gd name="connsiteX417" fmla="*/ 1794914 w 7467600"/>
              <a:gd name="connsiteY417" fmla="*/ 6858000 h 6858000"/>
              <a:gd name="connsiteX418" fmla="*/ 1746128 w 7467600"/>
              <a:gd name="connsiteY418" fmla="*/ 6858000 h 6858000"/>
              <a:gd name="connsiteX419" fmla="*/ 1753934 w 7467600"/>
              <a:gd name="connsiteY419" fmla="*/ 6724796 h 6858000"/>
              <a:gd name="connsiteX420" fmla="*/ 1792053 w 7467600"/>
              <a:gd name="connsiteY420" fmla="*/ 6572396 h 6858000"/>
              <a:gd name="connsiteX421" fmla="*/ 1862248 w 7467600"/>
              <a:gd name="connsiteY421" fmla="*/ 6266397 h 6858000"/>
              <a:gd name="connsiteX422" fmla="*/ 1862250 w 7467600"/>
              <a:gd name="connsiteY422" fmla="*/ 6033531 h 6858000"/>
              <a:gd name="connsiteX423" fmla="*/ 1211999 w 7467600"/>
              <a:gd name="connsiteY423" fmla="*/ 6683610 h 6858000"/>
              <a:gd name="connsiteX424" fmla="*/ 1213266 w 7467600"/>
              <a:gd name="connsiteY424" fmla="*/ 6691947 h 6858000"/>
              <a:gd name="connsiteX425" fmla="*/ 1203370 w 7467600"/>
              <a:gd name="connsiteY425" fmla="*/ 6850676 h 6858000"/>
              <a:gd name="connsiteX426" fmla="*/ 1203671 w 7467600"/>
              <a:gd name="connsiteY426" fmla="*/ 6858000 h 6858000"/>
              <a:gd name="connsiteX427" fmla="*/ 1143180 w 7467600"/>
              <a:gd name="connsiteY427" fmla="*/ 6858000 h 6858000"/>
              <a:gd name="connsiteX428" fmla="*/ 1142176 w 7467600"/>
              <a:gd name="connsiteY428" fmla="*/ 6766045 h 6858000"/>
              <a:gd name="connsiteX429" fmla="*/ 1067484 w 7467600"/>
              <a:gd name="connsiteY429" fmla="*/ 6858000 h 6858000"/>
              <a:gd name="connsiteX430" fmla="*/ 953928 w 7467600"/>
              <a:gd name="connsiteY430" fmla="*/ 6858000 h 6858000"/>
              <a:gd name="connsiteX431" fmla="*/ 959715 w 7467600"/>
              <a:gd name="connsiteY431" fmla="*/ 6850185 h 6858000"/>
              <a:gd name="connsiteX432" fmla="*/ 1483788 w 7467600"/>
              <a:gd name="connsiteY432" fmla="*/ 6259174 h 6858000"/>
              <a:gd name="connsiteX433" fmla="*/ 1100671 w 7467600"/>
              <a:gd name="connsiteY433" fmla="*/ 6252137 h 6858000"/>
              <a:gd name="connsiteX434" fmla="*/ 1090144 w 7467600"/>
              <a:gd name="connsiteY434" fmla="*/ 6256748 h 6858000"/>
              <a:gd name="connsiteX435" fmla="*/ 1095872 w 7467600"/>
              <a:gd name="connsiteY435" fmla="*/ 6271892 h 6858000"/>
              <a:gd name="connsiteX436" fmla="*/ 262785 w 7467600"/>
              <a:gd name="connsiteY436" fmla="*/ 6845450 h 6858000"/>
              <a:gd name="connsiteX437" fmla="*/ 209968 w 7467600"/>
              <a:gd name="connsiteY437" fmla="*/ 6770713 h 6858000"/>
              <a:gd name="connsiteX438" fmla="*/ 873460 w 7467600"/>
              <a:gd name="connsiteY438" fmla="*/ 6253768 h 6858000"/>
              <a:gd name="connsiteX439" fmla="*/ 192686 w 7467600"/>
              <a:gd name="connsiteY439" fmla="*/ 5849257 h 6858000"/>
              <a:gd name="connsiteX440" fmla="*/ 4696 w 7467600"/>
              <a:gd name="connsiteY440" fmla="*/ 5697668 h 6858000"/>
              <a:gd name="connsiteX441" fmla="*/ 0 w 7467600"/>
              <a:gd name="connsiteY441" fmla="*/ 5689984 h 6858000"/>
              <a:gd name="connsiteX442" fmla="*/ 0 w 7467600"/>
              <a:gd name="connsiteY442" fmla="*/ 5513472 h 6858000"/>
              <a:gd name="connsiteX443" fmla="*/ 174101 w 7467600"/>
              <a:gd name="connsiteY443" fmla="*/ 5620277 h 6858000"/>
              <a:gd name="connsiteX444" fmla="*/ 891800 w 7467600"/>
              <a:gd name="connsiteY444" fmla="*/ 6036935 h 6858000"/>
              <a:gd name="connsiteX445" fmla="*/ 1072219 w 7467600"/>
              <a:gd name="connsiteY445" fmla="*/ 6169443 h 6858000"/>
              <a:gd name="connsiteX446" fmla="*/ 1074117 w 7467600"/>
              <a:gd name="connsiteY446" fmla="*/ 6170301 h 6858000"/>
              <a:gd name="connsiteX447" fmla="*/ 1083114 w 7467600"/>
              <a:gd name="connsiteY447" fmla="*/ 6174131 h 6858000"/>
              <a:gd name="connsiteX448" fmla="*/ 1543010 w 7467600"/>
              <a:gd name="connsiteY448" fmla="*/ 6191140 h 6858000"/>
              <a:gd name="connsiteX449" fmla="*/ 1551080 w 7467600"/>
              <a:gd name="connsiteY449" fmla="*/ 6195006 h 6858000"/>
              <a:gd name="connsiteX450" fmla="*/ 2345443 w 7467600"/>
              <a:gd name="connsiteY450" fmla="*/ 5549882 h 6858000"/>
              <a:gd name="connsiteX451" fmla="*/ 1721499 w 7467600"/>
              <a:gd name="connsiteY451" fmla="*/ 5599969 h 6858000"/>
              <a:gd name="connsiteX452" fmla="*/ 767716 w 7467600"/>
              <a:gd name="connsiteY452" fmla="*/ 5472768 h 6858000"/>
              <a:gd name="connsiteX453" fmla="*/ 722147 w 7467600"/>
              <a:gd name="connsiteY453" fmla="*/ 5393091 h 6858000"/>
              <a:gd name="connsiteX454" fmla="*/ 1485552 w 7467600"/>
              <a:gd name="connsiteY454" fmla="*/ 5313202 h 6858000"/>
              <a:gd name="connsiteX455" fmla="*/ 2143004 w 7467600"/>
              <a:gd name="connsiteY455" fmla="*/ 5402420 h 6858000"/>
              <a:gd name="connsiteX456" fmla="*/ 1933391 w 7467600"/>
              <a:gd name="connsiteY456" fmla="*/ 5156971 h 6858000"/>
              <a:gd name="connsiteX457" fmla="*/ 1827118 w 7467600"/>
              <a:gd name="connsiteY457" fmla="*/ 4968410 h 6858000"/>
              <a:gd name="connsiteX458" fmla="*/ 1837349 w 7467600"/>
              <a:gd name="connsiteY458" fmla="*/ 4956357 h 6858000"/>
              <a:gd name="connsiteX459" fmla="*/ 2162835 w 7467600"/>
              <a:gd name="connsiteY459" fmla="*/ 5187853 h 6858000"/>
              <a:gd name="connsiteX460" fmla="*/ 2257167 w 7467600"/>
              <a:gd name="connsiteY460" fmla="*/ 5462123 h 6858000"/>
              <a:gd name="connsiteX461" fmla="*/ 2261598 w 7467600"/>
              <a:gd name="connsiteY461" fmla="*/ 5467998 h 6858000"/>
              <a:gd name="connsiteX462" fmla="*/ 2437177 w 7467600"/>
              <a:gd name="connsiteY462" fmla="*/ 5479608 h 6858000"/>
              <a:gd name="connsiteX463" fmla="*/ 2445247 w 7467600"/>
              <a:gd name="connsiteY463" fmla="*/ 5483476 h 6858000"/>
              <a:gd name="connsiteX464" fmla="*/ 2743626 w 7467600"/>
              <a:gd name="connsiteY464" fmla="*/ 5304819 h 6858000"/>
              <a:gd name="connsiteX465" fmla="*/ 3048102 w 7467600"/>
              <a:gd name="connsiteY465" fmla="*/ 5150595 h 6858000"/>
              <a:gd name="connsiteX466" fmla="*/ 1799414 w 7467600"/>
              <a:gd name="connsiteY466" fmla="*/ 4694732 h 6858000"/>
              <a:gd name="connsiteX467" fmla="*/ 1771735 w 7467600"/>
              <a:gd name="connsiteY467" fmla="*/ 4619929 h 6858000"/>
              <a:gd name="connsiteX468" fmla="*/ 3104273 w 7467600"/>
              <a:gd name="connsiteY468" fmla="*/ 5076159 h 6858000"/>
              <a:gd name="connsiteX469" fmla="*/ 3113245 w 7467600"/>
              <a:gd name="connsiteY469" fmla="*/ 5090705 h 6858000"/>
              <a:gd name="connsiteX470" fmla="*/ 3126294 w 7467600"/>
              <a:gd name="connsiteY470" fmla="*/ 5114400 h 6858000"/>
              <a:gd name="connsiteX471" fmla="*/ 3937433 w 7467600"/>
              <a:gd name="connsiteY471" fmla="*/ 4830473 h 6858000"/>
              <a:gd name="connsiteX472" fmla="*/ 3590475 w 7467600"/>
              <a:gd name="connsiteY472" fmla="*/ 4597974 h 6858000"/>
              <a:gd name="connsiteX473" fmla="*/ 3100264 w 7467600"/>
              <a:gd name="connsiteY473" fmla="*/ 4579845 h 6858000"/>
              <a:gd name="connsiteX474" fmla="*/ 2183576 w 7467600"/>
              <a:gd name="connsiteY474" fmla="*/ 4227150 h 6858000"/>
              <a:gd name="connsiteX475" fmla="*/ 2151029 w 7467600"/>
              <a:gd name="connsiteY475" fmla="*/ 4146947 h 6858000"/>
              <a:gd name="connsiteX476" fmla="*/ 3563434 w 7467600"/>
              <a:gd name="connsiteY476" fmla="*/ 4469115 h 6858000"/>
              <a:gd name="connsiteX477" fmla="*/ 3177952 w 7467600"/>
              <a:gd name="connsiteY477" fmla="*/ 3657386 h 6858000"/>
              <a:gd name="connsiteX478" fmla="*/ 3189263 w 7467600"/>
              <a:gd name="connsiteY478" fmla="*/ 3625726 h 6858000"/>
              <a:gd name="connsiteX479" fmla="*/ 3560912 w 7467600"/>
              <a:gd name="connsiteY479" fmla="*/ 4079863 h 6858000"/>
              <a:gd name="connsiteX480" fmla="*/ 3626636 w 7467600"/>
              <a:gd name="connsiteY480" fmla="*/ 4512230 h 6858000"/>
              <a:gd name="connsiteX481" fmla="*/ 3653088 w 7467600"/>
              <a:gd name="connsiteY481" fmla="*/ 4521417 h 6858000"/>
              <a:gd name="connsiteX482" fmla="*/ 3988128 w 7467600"/>
              <a:gd name="connsiteY482" fmla="*/ 4817267 h 6858000"/>
              <a:gd name="connsiteX483" fmla="*/ 4830582 w 7467600"/>
              <a:gd name="connsiteY483" fmla="*/ 4676000 h 6858000"/>
              <a:gd name="connsiteX484" fmla="*/ 4830100 w 7467600"/>
              <a:gd name="connsiteY484" fmla="*/ 4675554 h 6858000"/>
              <a:gd name="connsiteX485" fmla="*/ 4036318 w 7467600"/>
              <a:gd name="connsiteY485" fmla="*/ 4147013 h 6858000"/>
              <a:gd name="connsiteX486" fmla="*/ 3432098 w 7467600"/>
              <a:gd name="connsiteY486" fmla="*/ 3537312 h 6858000"/>
              <a:gd name="connsiteX487" fmla="*/ 3446761 w 7467600"/>
              <a:gd name="connsiteY487" fmla="*/ 3461278 h 6858000"/>
              <a:gd name="connsiteX488" fmla="*/ 4419733 w 7467600"/>
              <a:gd name="connsiteY488" fmla="*/ 3963555 h 6858000"/>
              <a:gd name="connsiteX489" fmla="*/ 4781371 w 7467600"/>
              <a:gd name="connsiteY489" fmla="*/ 4458604 h 6858000"/>
              <a:gd name="connsiteX490" fmla="*/ 4780440 w 7467600"/>
              <a:gd name="connsiteY490" fmla="*/ 4470290 h 6858000"/>
              <a:gd name="connsiteX491" fmla="*/ 4898954 w 7467600"/>
              <a:gd name="connsiteY491" fmla="*/ 4662092 h 6858000"/>
              <a:gd name="connsiteX492" fmla="*/ 4900699 w 7467600"/>
              <a:gd name="connsiteY492" fmla="*/ 4670867 h 6858000"/>
              <a:gd name="connsiteX493" fmla="*/ 5714511 w 7467600"/>
              <a:gd name="connsiteY493" fmla="*/ 4663483 h 6858000"/>
              <a:gd name="connsiteX494" fmla="*/ 5464793 w 7467600"/>
              <a:gd name="connsiteY494" fmla="*/ 4393556 h 6858000"/>
              <a:gd name="connsiteX495" fmla="*/ 5461897 w 7467600"/>
              <a:gd name="connsiteY495" fmla="*/ 4390879 h 6858000"/>
              <a:gd name="connsiteX496" fmla="*/ 4294126 w 7467600"/>
              <a:gd name="connsiteY496" fmla="*/ 3303048 h 6858000"/>
              <a:gd name="connsiteX497" fmla="*/ 4305321 w 7467600"/>
              <a:gd name="connsiteY497" fmla="*/ 3256953 h 6858000"/>
              <a:gd name="connsiteX498" fmla="*/ 4949299 w 7467600"/>
              <a:gd name="connsiteY498" fmla="*/ 3766336 h 6858000"/>
              <a:gd name="connsiteX499" fmla="*/ 5291452 w 7467600"/>
              <a:gd name="connsiteY499" fmla="*/ 4076801 h 6858000"/>
              <a:gd name="connsiteX500" fmla="*/ 5434998 w 7467600"/>
              <a:gd name="connsiteY500" fmla="*/ 4254100 h 6858000"/>
              <a:gd name="connsiteX501" fmla="*/ 5351015 w 7467600"/>
              <a:gd name="connsiteY501" fmla="*/ 3760989 h 6858000"/>
              <a:gd name="connsiteX502" fmla="*/ 5413780 w 7467600"/>
              <a:gd name="connsiteY502" fmla="*/ 2966265 h 6858000"/>
              <a:gd name="connsiteX503" fmla="*/ 5425627 w 7467600"/>
              <a:gd name="connsiteY503" fmla="*/ 2954192 h 6858000"/>
              <a:gd name="connsiteX504" fmla="*/ 6604735 w 7467600"/>
              <a:gd name="connsiteY504" fmla="*/ 2041381 h 6858000"/>
              <a:gd name="connsiteX505" fmla="*/ 7204487 w 7467600"/>
              <a:gd name="connsiteY505" fmla="*/ 2742112 h 6858000"/>
              <a:gd name="connsiteX506" fmla="*/ 7131592 w 7467600"/>
              <a:gd name="connsiteY506" fmla="*/ 2672096 h 6858000"/>
              <a:gd name="connsiteX507" fmla="*/ 6996344 w 7467600"/>
              <a:gd name="connsiteY507" fmla="*/ 2518310 h 6858000"/>
              <a:gd name="connsiteX508" fmla="*/ 6735495 w 7467600"/>
              <a:gd name="connsiteY508" fmla="*/ 2196890 h 6858000"/>
              <a:gd name="connsiteX509" fmla="*/ 6721901 w 7467600"/>
              <a:gd name="connsiteY509" fmla="*/ 2179274 h 6858000"/>
              <a:gd name="connsiteX510" fmla="*/ 6604735 w 7467600"/>
              <a:gd name="connsiteY510" fmla="*/ 2041381 h 6858000"/>
              <a:gd name="connsiteX511" fmla="*/ 6591670 w 7467600"/>
              <a:gd name="connsiteY511" fmla="*/ 1988277 h 6858000"/>
              <a:gd name="connsiteX512" fmla="*/ 6747349 w 7467600"/>
              <a:gd name="connsiteY512" fmla="*/ 2160069 h 6858000"/>
              <a:gd name="connsiteX513" fmla="*/ 6760943 w 7467600"/>
              <a:gd name="connsiteY513" fmla="*/ 2177686 h 6858000"/>
              <a:gd name="connsiteX514" fmla="*/ 7021065 w 7467600"/>
              <a:gd name="connsiteY514" fmla="*/ 2498102 h 6858000"/>
              <a:gd name="connsiteX515" fmla="*/ 7155223 w 7467600"/>
              <a:gd name="connsiteY515" fmla="*/ 2650386 h 6858000"/>
              <a:gd name="connsiteX516" fmla="*/ 7203167 w 7467600"/>
              <a:gd name="connsiteY516" fmla="*/ 2697288 h 6858000"/>
              <a:gd name="connsiteX517" fmla="*/ 6937703 w 7467600"/>
              <a:gd name="connsiteY517" fmla="*/ 2321981 h 6858000"/>
              <a:gd name="connsiteX518" fmla="*/ 6591670 w 7467600"/>
              <a:gd name="connsiteY518" fmla="*/ 1988277 h 6858000"/>
              <a:gd name="connsiteX519" fmla="*/ 5798671 w 7467600"/>
              <a:gd name="connsiteY519" fmla="*/ 1981601 h 6858000"/>
              <a:gd name="connsiteX520" fmla="*/ 5754709 w 7467600"/>
              <a:gd name="connsiteY520" fmla="*/ 2071454 h 6858000"/>
              <a:gd name="connsiteX521" fmla="*/ 5763044 w 7467600"/>
              <a:gd name="connsiteY521" fmla="*/ 2842206 h 6858000"/>
              <a:gd name="connsiteX522" fmla="*/ 5764974 w 7467600"/>
              <a:gd name="connsiteY522" fmla="*/ 2799609 h 6858000"/>
              <a:gd name="connsiteX523" fmla="*/ 5767665 w 7467600"/>
              <a:gd name="connsiteY523" fmla="*/ 2666409 h 6858000"/>
              <a:gd name="connsiteX524" fmla="*/ 5763055 w 7467600"/>
              <a:gd name="connsiteY524" fmla="*/ 2579705 h 6858000"/>
              <a:gd name="connsiteX525" fmla="*/ 5758079 w 7467600"/>
              <a:gd name="connsiteY525" fmla="*/ 2492508 h 6858000"/>
              <a:gd name="connsiteX526" fmla="*/ 5779325 w 7467600"/>
              <a:gd name="connsiteY526" fmla="*/ 2197069 h 6858000"/>
              <a:gd name="connsiteX527" fmla="*/ 5798671 w 7467600"/>
              <a:gd name="connsiteY527" fmla="*/ 1981601 h 6858000"/>
              <a:gd name="connsiteX528" fmla="*/ 5829202 w 7467600"/>
              <a:gd name="connsiteY528" fmla="*/ 1971679 h 6858000"/>
              <a:gd name="connsiteX529" fmla="*/ 5809558 w 7467600"/>
              <a:gd name="connsiteY529" fmla="*/ 2198043 h 6858000"/>
              <a:gd name="connsiteX530" fmla="*/ 5788653 w 7467600"/>
              <a:gd name="connsiteY530" fmla="*/ 2489430 h 6858000"/>
              <a:gd name="connsiteX531" fmla="*/ 5793439 w 7467600"/>
              <a:gd name="connsiteY531" fmla="*/ 2575235 h 6858000"/>
              <a:gd name="connsiteX532" fmla="*/ 5796837 w 7467600"/>
              <a:gd name="connsiteY532" fmla="*/ 2637633 h 6858000"/>
              <a:gd name="connsiteX533" fmla="*/ 5818614 w 7467600"/>
              <a:gd name="connsiteY533" fmla="*/ 2473055 h 6858000"/>
              <a:gd name="connsiteX534" fmla="*/ 5829202 w 7467600"/>
              <a:gd name="connsiteY534" fmla="*/ 1971679 h 6858000"/>
              <a:gd name="connsiteX535" fmla="*/ 5911389 w 7467600"/>
              <a:gd name="connsiteY535" fmla="*/ 1898371 h 6858000"/>
              <a:gd name="connsiteX536" fmla="*/ 6237627 w 7467600"/>
              <a:gd name="connsiteY536" fmla="*/ 2231921 h 6858000"/>
              <a:gd name="connsiteX537" fmla="*/ 5911389 w 7467600"/>
              <a:gd name="connsiteY537" fmla="*/ 1898371 h 6858000"/>
              <a:gd name="connsiteX538" fmla="*/ 6944437 w 7467600"/>
              <a:gd name="connsiteY538" fmla="*/ 1575402 h 6858000"/>
              <a:gd name="connsiteX539" fmla="*/ 6304730 w 7467600"/>
              <a:gd name="connsiteY539" fmla="*/ 1766654 h 6858000"/>
              <a:gd name="connsiteX540" fmla="*/ 6944437 w 7467600"/>
              <a:gd name="connsiteY540" fmla="*/ 1575402 h 6858000"/>
              <a:gd name="connsiteX541" fmla="*/ 7019523 w 7467600"/>
              <a:gd name="connsiteY541" fmla="*/ 1519450 h 6858000"/>
              <a:gd name="connsiteX542" fmla="*/ 6298091 w 7467600"/>
              <a:gd name="connsiteY542" fmla="*/ 1737122 h 6858000"/>
              <a:gd name="connsiteX543" fmla="*/ 7019523 w 7467600"/>
              <a:gd name="connsiteY543" fmla="*/ 1519450 h 6858000"/>
              <a:gd name="connsiteX544" fmla="*/ 2399523 w 7467600"/>
              <a:gd name="connsiteY544" fmla="*/ 1428234 h 6858000"/>
              <a:gd name="connsiteX545" fmla="*/ 2224982 w 7467600"/>
              <a:gd name="connsiteY545" fmla="*/ 1826201 h 6858000"/>
              <a:gd name="connsiteX546" fmla="*/ 2096099 w 7467600"/>
              <a:gd name="connsiteY546" fmla="*/ 2345900 h 6858000"/>
              <a:gd name="connsiteX547" fmla="*/ 2283317 w 7467600"/>
              <a:gd name="connsiteY547" fmla="*/ 1796925 h 6858000"/>
              <a:gd name="connsiteX548" fmla="*/ 2399523 w 7467600"/>
              <a:gd name="connsiteY548" fmla="*/ 1428234 h 6858000"/>
              <a:gd name="connsiteX549" fmla="*/ 2448558 w 7467600"/>
              <a:gd name="connsiteY549" fmla="*/ 1373435 h 6858000"/>
              <a:gd name="connsiteX550" fmla="*/ 2312521 w 7467600"/>
              <a:gd name="connsiteY550" fmla="*/ 1806140 h 6858000"/>
              <a:gd name="connsiteX551" fmla="*/ 2127533 w 7467600"/>
              <a:gd name="connsiteY551" fmla="*/ 2348380 h 6858000"/>
              <a:gd name="connsiteX552" fmla="*/ 2358080 w 7467600"/>
              <a:gd name="connsiteY552" fmla="*/ 1866134 h 6858000"/>
              <a:gd name="connsiteX553" fmla="*/ 2407436 w 7467600"/>
              <a:gd name="connsiteY553" fmla="*/ 1651070 h 6858000"/>
              <a:gd name="connsiteX554" fmla="*/ 2448558 w 7467600"/>
              <a:gd name="connsiteY554" fmla="*/ 1373435 h 6858000"/>
              <a:gd name="connsiteX555" fmla="*/ 278707 w 7467600"/>
              <a:gd name="connsiteY555" fmla="*/ 1352270 h 6858000"/>
              <a:gd name="connsiteX556" fmla="*/ 321570 w 7467600"/>
              <a:gd name="connsiteY556" fmla="*/ 1861610 h 6858000"/>
              <a:gd name="connsiteX557" fmla="*/ 294281 w 7467600"/>
              <a:gd name="connsiteY557" fmla="*/ 1440658 h 6858000"/>
              <a:gd name="connsiteX558" fmla="*/ 278707 w 7467600"/>
              <a:gd name="connsiteY558" fmla="*/ 1352270 h 6858000"/>
              <a:gd name="connsiteX559" fmla="*/ 1423821 w 7467600"/>
              <a:gd name="connsiteY559" fmla="*/ 1351958 h 6858000"/>
              <a:gd name="connsiteX560" fmla="*/ 1638521 w 7467600"/>
              <a:gd name="connsiteY560" fmla="*/ 1908470 h 6858000"/>
              <a:gd name="connsiteX561" fmla="*/ 1754199 w 7467600"/>
              <a:gd name="connsiteY561" fmla="*/ 2149284 h 6858000"/>
              <a:gd name="connsiteX562" fmla="*/ 1908359 w 7467600"/>
              <a:gd name="connsiteY562" fmla="*/ 2364988 h 6858000"/>
              <a:gd name="connsiteX563" fmla="*/ 1647661 w 7467600"/>
              <a:gd name="connsiteY563" fmla="*/ 1825945 h 6858000"/>
              <a:gd name="connsiteX564" fmla="*/ 1423821 w 7467600"/>
              <a:gd name="connsiteY564" fmla="*/ 1351958 h 6858000"/>
              <a:gd name="connsiteX565" fmla="*/ 1431890 w 7467600"/>
              <a:gd name="connsiteY565" fmla="*/ 1306475 h 6858000"/>
              <a:gd name="connsiteX566" fmla="*/ 1507597 w 7467600"/>
              <a:gd name="connsiteY566" fmla="*/ 1446132 h 6858000"/>
              <a:gd name="connsiteX567" fmla="*/ 1674586 w 7467600"/>
              <a:gd name="connsiteY567" fmla="*/ 1813832 h 6858000"/>
              <a:gd name="connsiteX568" fmla="*/ 1815950 w 7467600"/>
              <a:gd name="connsiteY568" fmla="*/ 2128564 h 6858000"/>
              <a:gd name="connsiteX569" fmla="*/ 1984242 w 7467600"/>
              <a:gd name="connsiteY569" fmla="*/ 2430829 h 6858000"/>
              <a:gd name="connsiteX570" fmla="*/ 2014023 w 7467600"/>
              <a:gd name="connsiteY570" fmla="*/ 2450995 h 6858000"/>
              <a:gd name="connsiteX571" fmla="*/ 1747337 w 7467600"/>
              <a:gd name="connsiteY571" fmla="*/ 1855264 h 6858000"/>
              <a:gd name="connsiteX572" fmla="*/ 1533749 w 7467600"/>
              <a:gd name="connsiteY572" fmla="*/ 1478656 h 6858000"/>
              <a:gd name="connsiteX573" fmla="*/ 1431890 w 7467600"/>
              <a:gd name="connsiteY573" fmla="*/ 1306475 h 6858000"/>
              <a:gd name="connsiteX574" fmla="*/ 5052692 w 7467600"/>
              <a:gd name="connsiteY574" fmla="*/ 1292994 h 6858000"/>
              <a:gd name="connsiteX575" fmla="*/ 5200661 w 7467600"/>
              <a:gd name="connsiteY575" fmla="*/ 1635186 h 6858000"/>
              <a:gd name="connsiteX576" fmla="*/ 5297138 w 7467600"/>
              <a:gd name="connsiteY576" fmla="*/ 1906351 h 6858000"/>
              <a:gd name="connsiteX577" fmla="*/ 5052692 w 7467600"/>
              <a:gd name="connsiteY577" fmla="*/ 1292994 h 6858000"/>
              <a:gd name="connsiteX578" fmla="*/ 5009948 w 7467600"/>
              <a:gd name="connsiteY578" fmla="*/ 1273619 h 6858000"/>
              <a:gd name="connsiteX579" fmla="*/ 5121777 w 7467600"/>
              <a:gd name="connsiteY579" fmla="*/ 1654213 h 6858000"/>
              <a:gd name="connsiteX580" fmla="*/ 5293545 w 7467600"/>
              <a:gd name="connsiteY580" fmla="*/ 2072247 h 6858000"/>
              <a:gd name="connsiteX581" fmla="*/ 5294042 w 7467600"/>
              <a:gd name="connsiteY581" fmla="*/ 2065019 h 6858000"/>
              <a:gd name="connsiteX582" fmla="*/ 5171936 w 7467600"/>
              <a:gd name="connsiteY582" fmla="*/ 1647613 h 6858000"/>
              <a:gd name="connsiteX583" fmla="*/ 5009948 w 7467600"/>
              <a:gd name="connsiteY583" fmla="*/ 1273619 h 6858000"/>
              <a:gd name="connsiteX584" fmla="*/ 655236 w 7467600"/>
              <a:gd name="connsiteY584" fmla="*/ 1268632 h 6858000"/>
              <a:gd name="connsiteX585" fmla="*/ 839521 w 7467600"/>
              <a:gd name="connsiteY585" fmla="*/ 1685315 h 6858000"/>
              <a:gd name="connsiteX586" fmla="*/ 1109416 w 7467600"/>
              <a:gd name="connsiteY586" fmla="*/ 2061663 h 6858000"/>
              <a:gd name="connsiteX587" fmla="*/ 1298300 w 7467600"/>
              <a:gd name="connsiteY587" fmla="*/ 2247742 h 6858000"/>
              <a:gd name="connsiteX588" fmla="*/ 1125871 w 7467600"/>
              <a:gd name="connsiteY588" fmla="*/ 1989513 h 6858000"/>
              <a:gd name="connsiteX589" fmla="*/ 981574 w 7467600"/>
              <a:gd name="connsiteY589" fmla="*/ 1783157 h 6858000"/>
              <a:gd name="connsiteX590" fmla="*/ 922198 w 7467600"/>
              <a:gd name="connsiteY590" fmla="*/ 1677437 h 6858000"/>
              <a:gd name="connsiteX591" fmla="*/ 869293 w 7467600"/>
              <a:gd name="connsiteY591" fmla="*/ 1583214 h 6858000"/>
              <a:gd name="connsiteX592" fmla="*/ 751431 w 7467600"/>
              <a:gd name="connsiteY592" fmla="*/ 1405731 h 6858000"/>
              <a:gd name="connsiteX593" fmla="*/ 655236 w 7467600"/>
              <a:gd name="connsiteY593" fmla="*/ 1268632 h 6858000"/>
              <a:gd name="connsiteX594" fmla="*/ 6516292 w 7467600"/>
              <a:gd name="connsiteY594" fmla="*/ 1263064 h 6858000"/>
              <a:gd name="connsiteX595" fmla="*/ 5736320 w 7467600"/>
              <a:gd name="connsiteY595" fmla="*/ 1501803 h 6858000"/>
              <a:gd name="connsiteX596" fmla="*/ 6516292 w 7467600"/>
              <a:gd name="connsiteY596" fmla="*/ 1263064 h 6858000"/>
              <a:gd name="connsiteX597" fmla="*/ 291466 w 7467600"/>
              <a:gd name="connsiteY597" fmla="*/ 1250369 h 6858000"/>
              <a:gd name="connsiteX598" fmla="*/ 323180 w 7467600"/>
              <a:gd name="connsiteY598" fmla="*/ 1435283 h 6858000"/>
              <a:gd name="connsiteX599" fmla="*/ 349381 w 7467600"/>
              <a:gd name="connsiteY599" fmla="*/ 1875041 h 6858000"/>
              <a:gd name="connsiteX600" fmla="*/ 374363 w 7467600"/>
              <a:gd name="connsiteY600" fmla="*/ 1506494 h 6858000"/>
              <a:gd name="connsiteX601" fmla="*/ 302168 w 7467600"/>
              <a:gd name="connsiteY601" fmla="*/ 1274495 h 6858000"/>
              <a:gd name="connsiteX602" fmla="*/ 291466 w 7467600"/>
              <a:gd name="connsiteY602" fmla="*/ 1250369 h 6858000"/>
              <a:gd name="connsiteX603" fmla="*/ 678222 w 7467600"/>
              <a:gd name="connsiteY603" fmla="*/ 1248670 h 6858000"/>
              <a:gd name="connsiteX604" fmla="*/ 775536 w 7467600"/>
              <a:gd name="connsiteY604" fmla="*/ 1388015 h 6858000"/>
              <a:gd name="connsiteX605" fmla="*/ 894529 w 7467600"/>
              <a:gd name="connsiteY605" fmla="*/ 1567739 h 6858000"/>
              <a:gd name="connsiteX606" fmla="*/ 948000 w 7467600"/>
              <a:gd name="connsiteY606" fmla="*/ 1663088 h 6858000"/>
              <a:gd name="connsiteX607" fmla="*/ 1006812 w 7467600"/>
              <a:gd name="connsiteY607" fmla="*/ 1767683 h 6858000"/>
              <a:gd name="connsiteX608" fmla="*/ 1149133 w 7467600"/>
              <a:gd name="connsiteY608" fmla="*/ 1971513 h 6858000"/>
              <a:gd name="connsiteX609" fmla="*/ 1333952 w 7467600"/>
              <a:gd name="connsiteY609" fmla="*/ 2251620 h 6858000"/>
              <a:gd name="connsiteX610" fmla="*/ 1337329 w 7467600"/>
              <a:gd name="connsiteY610" fmla="*/ 2258350 h 6858000"/>
              <a:gd name="connsiteX611" fmla="*/ 1014726 w 7467600"/>
              <a:gd name="connsiteY611" fmla="*/ 1615556 h 6858000"/>
              <a:gd name="connsiteX612" fmla="*/ 678222 w 7467600"/>
              <a:gd name="connsiteY612" fmla="*/ 1248670 h 6858000"/>
              <a:gd name="connsiteX613" fmla="*/ 6691602 w 7467600"/>
              <a:gd name="connsiteY613" fmla="*/ 1140573 h 6858000"/>
              <a:gd name="connsiteX614" fmla="*/ 6571100 w 7467600"/>
              <a:gd name="connsiteY614" fmla="*/ 1183662 h 6858000"/>
              <a:gd name="connsiteX615" fmla="*/ 6241687 w 7467600"/>
              <a:gd name="connsiteY615" fmla="*/ 1257600 h 6858000"/>
              <a:gd name="connsiteX616" fmla="*/ 5693009 w 7467600"/>
              <a:gd name="connsiteY616" fmla="*/ 1478256 h 6858000"/>
              <a:gd name="connsiteX617" fmla="*/ 6548420 w 7467600"/>
              <a:gd name="connsiteY617" fmla="*/ 1214599 h 6858000"/>
              <a:gd name="connsiteX618" fmla="*/ 6605473 w 7467600"/>
              <a:gd name="connsiteY618" fmla="*/ 1184686 h 6858000"/>
              <a:gd name="connsiteX619" fmla="*/ 6691602 w 7467600"/>
              <a:gd name="connsiteY619" fmla="*/ 1140573 h 6858000"/>
              <a:gd name="connsiteX620" fmla="*/ 4002475 w 7467600"/>
              <a:gd name="connsiteY620" fmla="*/ 1037802 h 6858000"/>
              <a:gd name="connsiteX621" fmla="*/ 4000324 w 7467600"/>
              <a:gd name="connsiteY621" fmla="*/ 1039362 h 6858000"/>
              <a:gd name="connsiteX622" fmla="*/ 4002862 w 7467600"/>
              <a:gd name="connsiteY622" fmla="*/ 1042866 h 6858000"/>
              <a:gd name="connsiteX623" fmla="*/ 4002475 w 7467600"/>
              <a:gd name="connsiteY623" fmla="*/ 1037802 h 6858000"/>
              <a:gd name="connsiteX624" fmla="*/ 506322 w 7467600"/>
              <a:gd name="connsiteY624" fmla="*/ 1020997 h 6858000"/>
              <a:gd name="connsiteX625" fmla="*/ 533068 w 7467600"/>
              <a:gd name="connsiteY625" fmla="*/ 1029409 h 6858000"/>
              <a:gd name="connsiteX626" fmla="*/ 1232525 w 7467600"/>
              <a:gd name="connsiteY626" fmla="*/ 1804675 h 6858000"/>
              <a:gd name="connsiteX627" fmla="*/ 1388858 w 7467600"/>
              <a:gd name="connsiteY627" fmla="*/ 2368011 h 6858000"/>
              <a:gd name="connsiteX628" fmla="*/ 1384098 w 7467600"/>
              <a:gd name="connsiteY628" fmla="*/ 2378125 h 6858000"/>
              <a:gd name="connsiteX629" fmla="*/ 1425393 w 7467600"/>
              <a:gd name="connsiteY629" fmla="*/ 2589124 h 6858000"/>
              <a:gd name="connsiteX630" fmla="*/ 1424001 w 7467600"/>
              <a:gd name="connsiteY630" fmla="*/ 2597541 h 6858000"/>
              <a:gd name="connsiteX631" fmla="*/ 2152729 w 7467600"/>
              <a:gd name="connsiteY631" fmla="*/ 2864487 h 6858000"/>
              <a:gd name="connsiteX632" fmla="*/ 2020609 w 7467600"/>
              <a:gd name="connsiteY632" fmla="*/ 2539671 h 6858000"/>
              <a:gd name="connsiteX633" fmla="*/ 2018920 w 7467600"/>
              <a:gd name="connsiteY633" fmla="*/ 2536309 h 6858000"/>
              <a:gd name="connsiteX634" fmla="*/ 1342441 w 7467600"/>
              <a:gd name="connsiteY634" fmla="*/ 1173017 h 6858000"/>
              <a:gd name="connsiteX635" fmla="*/ 1367925 w 7467600"/>
              <a:gd name="connsiteY635" fmla="*/ 1135648 h 6858000"/>
              <a:gd name="connsiteX636" fmla="*/ 1771401 w 7467600"/>
              <a:gd name="connsiteY636" fmla="*/ 1806673 h 6858000"/>
              <a:gd name="connsiteX637" fmla="*/ 1972385 w 7467600"/>
              <a:gd name="connsiteY637" fmla="*/ 2198735 h 6858000"/>
              <a:gd name="connsiteX638" fmla="*/ 2040892 w 7467600"/>
              <a:gd name="connsiteY638" fmla="*/ 2405205 h 6858000"/>
              <a:gd name="connsiteX639" fmla="*/ 2131689 w 7467600"/>
              <a:gd name="connsiteY639" fmla="*/ 1936926 h 6858000"/>
              <a:gd name="connsiteX640" fmla="*/ 2454820 w 7467600"/>
              <a:gd name="connsiteY640" fmla="*/ 1248808 h 6858000"/>
              <a:gd name="connsiteX641" fmla="*/ 2492512 w 7467600"/>
              <a:gd name="connsiteY641" fmla="*/ 1302920 h 6858000"/>
              <a:gd name="connsiteX642" fmla="*/ 2081216 w 7467600"/>
              <a:gd name="connsiteY642" fmla="*/ 2527513 h 6858000"/>
              <a:gd name="connsiteX643" fmla="*/ 2081211 w 7467600"/>
              <a:gd name="connsiteY643" fmla="*/ 2528916 h 6858000"/>
              <a:gd name="connsiteX644" fmla="*/ 2199067 w 7467600"/>
              <a:gd name="connsiteY644" fmla="*/ 2884061 h 6858000"/>
              <a:gd name="connsiteX645" fmla="*/ 3192586 w 7467600"/>
              <a:gd name="connsiteY645" fmla="*/ 3411496 h 6858000"/>
              <a:gd name="connsiteX646" fmla="*/ 3182620 w 7467600"/>
              <a:gd name="connsiteY646" fmla="*/ 3483279 h 6858000"/>
              <a:gd name="connsiteX647" fmla="*/ 2435119 w 7467600"/>
              <a:gd name="connsiteY647" fmla="*/ 3080173 h 6858000"/>
              <a:gd name="connsiteX648" fmla="*/ 2410152 w 7467600"/>
              <a:gd name="connsiteY648" fmla="*/ 3063751 h 6858000"/>
              <a:gd name="connsiteX649" fmla="*/ 2408099 w 7467600"/>
              <a:gd name="connsiteY649" fmla="*/ 3064403 h 6858000"/>
              <a:gd name="connsiteX650" fmla="*/ 2407218 w 7467600"/>
              <a:gd name="connsiteY650" fmla="*/ 3070324 h 6858000"/>
              <a:gd name="connsiteX651" fmla="*/ 2380138 w 7467600"/>
              <a:gd name="connsiteY651" fmla="*/ 3099341 h 6858000"/>
              <a:gd name="connsiteX652" fmla="*/ 1765923 w 7467600"/>
              <a:gd name="connsiteY652" fmla="*/ 3581043 h 6858000"/>
              <a:gd name="connsiteX653" fmla="*/ 1702258 w 7467600"/>
              <a:gd name="connsiteY653" fmla="*/ 3612286 h 6858000"/>
              <a:gd name="connsiteX654" fmla="*/ 1538370 w 7467600"/>
              <a:gd name="connsiteY654" fmla="*/ 3811804 h 6858000"/>
              <a:gd name="connsiteX655" fmla="*/ 542867 w 7467600"/>
              <a:gd name="connsiteY655" fmla="*/ 4944092 h 6858000"/>
              <a:gd name="connsiteX656" fmla="*/ 515800 w 7467600"/>
              <a:gd name="connsiteY656" fmla="*/ 4862180 h 6858000"/>
              <a:gd name="connsiteX657" fmla="*/ 909145 w 7467600"/>
              <a:gd name="connsiteY657" fmla="*/ 4199225 h 6858000"/>
              <a:gd name="connsiteX658" fmla="*/ 1214067 w 7467600"/>
              <a:gd name="connsiteY658" fmla="*/ 3908561 h 6858000"/>
              <a:gd name="connsiteX659" fmla="*/ 640967 w 7467600"/>
              <a:gd name="connsiteY659" fmla="*/ 4105601 h 6858000"/>
              <a:gd name="connsiteX660" fmla="*/ 112563 w 7467600"/>
              <a:gd name="connsiteY660" fmla="*/ 4396952 h 6858000"/>
              <a:gd name="connsiteX661" fmla="*/ 0 w 7467600"/>
              <a:gd name="connsiteY661" fmla="*/ 4466006 h 6858000"/>
              <a:gd name="connsiteX662" fmla="*/ 0 w 7467600"/>
              <a:gd name="connsiteY662" fmla="*/ 4233763 h 6858000"/>
              <a:gd name="connsiteX663" fmla="*/ 36881 w 7467600"/>
              <a:gd name="connsiteY663" fmla="*/ 4200118 h 6858000"/>
              <a:gd name="connsiteX664" fmla="*/ 910534 w 7467600"/>
              <a:gd name="connsiteY664" fmla="*/ 3629753 h 6858000"/>
              <a:gd name="connsiteX665" fmla="*/ 1578717 w 7467600"/>
              <a:gd name="connsiteY665" fmla="*/ 3575982 h 6858000"/>
              <a:gd name="connsiteX666" fmla="*/ 2338780 w 7467600"/>
              <a:gd name="connsiteY666" fmla="*/ 3033725 h 6858000"/>
              <a:gd name="connsiteX667" fmla="*/ 1807991 w 7467600"/>
              <a:gd name="connsiteY667" fmla="*/ 2807184 h 6858000"/>
              <a:gd name="connsiteX668" fmla="*/ 1416358 w 7467600"/>
              <a:gd name="connsiteY668" fmla="*/ 3112571 h 6858000"/>
              <a:gd name="connsiteX669" fmla="*/ 939066 w 7467600"/>
              <a:gd name="connsiteY669" fmla="*/ 3378798 h 6858000"/>
              <a:gd name="connsiteX670" fmla="*/ 115099 w 7467600"/>
              <a:gd name="connsiteY670" fmla="*/ 3607650 h 6858000"/>
              <a:gd name="connsiteX671" fmla="*/ 97284 w 7467600"/>
              <a:gd name="connsiteY671" fmla="*/ 3520393 h 6858000"/>
              <a:gd name="connsiteX672" fmla="*/ 922050 w 7467600"/>
              <a:gd name="connsiteY672" fmla="*/ 3074867 h 6858000"/>
              <a:gd name="connsiteX673" fmla="*/ 1405265 w 7467600"/>
              <a:gd name="connsiteY673" fmla="*/ 3016319 h 6858000"/>
              <a:gd name="connsiteX674" fmla="*/ 1407512 w 7467600"/>
              <a:gd name="connsiteY674" fmla="*/ 3018001 h 6858000"/>
              <a:gd name="connsiteX675" fmla="*/ 1726266 w 7467600"/>
              <a:gd name="connsiteY675" fmla="*/ 2777274 h 6858000"/>
              <a:gd name="connsiteX676" fmla="*/ 625390 w 7467600"/>
              <a:gd name="connsiteY676" fmla="*/ 2514541 h 6858000"/>
              <a:gd name="connsiteX677" fmla="*/ 619799 w 7467600"/>
              <a:gd name="connsiteY677" fmla="*/ 2527180 h 6858000"/>
              <a:gd name="connsiteX678" fmla="*/ 310030 w 7467600"/>
              <a:gd name="connsiteY678" fmla="*/ 2771818 h 6858000"/>
              <a:gd name="connsiteX679" fmla="*/ 173877 w 7467600"/>
              <a:gd name="connsiteY679" fmla="*/ 2937056 h 6858000"/>
              <a:gd name="connsiteX680" fmla="*/ 77889 w 7467600"/>
              <a:gd name="connsiteY680" fmla="*/ 3138440 h 6858000"/>
              <a:gd name="connsiteX681" fmla="*/ 0 w 7467600"/>
              <a:gd name="connsiteY681" fmla="*/ 3271395 h 6858000"/>
              <a:gd name="connsiteX682" fmla="*/ 0 w 7467600"/>
              <a:gd name="connsiteY682" fmla="*/ 3153002 h 6858000"/>
              <a:gd name="connsiteX683" fmla="*/ 2386 w 7467600"/>
              <a:gd name="connsiteY683" fmla="*/ 3149203 h 6858000"/>
              <a:gd name="connsiteX684" fmla="*/ 89753 w 7467600"/>
              <a:gd name="connsiteY684" fmla="*/ 2987702 h 6858000"/>
              <a:gd name="connsiteX685" fmla="*/ 76869 w 7467600"/>
              <a:gd name="connsiteY685" fmla="*/ 3005404 h 6858000"/>
              <a:gd name="connsiteX686" fmla="*/ 32049 w 7467600"/>
              <a:gd name="connsiteY686" fmla="*/ 3065814 h 6858000"/>
              <a:gd name="connsiteX687" fmla="*/ 0 w 7467600"/>
              <a:gd name="connsiteY687" fmla="*/ 3108744 h 6858000"/>
              <a:gd name="connsiteX688" fmla="*/ 0 w 7467600"/>
              <a:gd name="connsiteY688" fmla="*/ 3058059 h 6858000"/>
              <a:gd name="connsiteX689" fmla="*/ 7610 w 7467600"/>
              <a:gd name="connsiteY689" fmla="*/ 3047889 h 6858000"/>
              <a:gd name="connsiteX690" fmla="*/ 52419 w 7467600"/>
              <a:gd name="connsiteY690" fmla="*/ 2987479 h 6858000"/>
              <a:gd name="connsiteX691" fmla="*/ 59142 w 7467600"/>
              <a:gd name="connsiteY691" fmla="*/ 2978488 h 6858000"/>
              <a:gd name="connsiteX692" fmla="*/ 0 w 7467600"/>
              <a:gd name="connsiteY692" fmla="*/ 3015334 h 6858000"/>
              <a:gd name="connsiteX693" fmla="*/ 0 w 7467600"/>
              <a:gd name="connsiteY693" fmla="*/ 2914286 h 6858000"/>
              <a:gd name="connsiteX694" fmla="*/ 36383 w 7467600"/>
              <a:gd name="connsiteY694" fmla="*/ 2901128 h 6858000"/>
              <a:gd name="connsiteX695" fmla="*/ 156329 w 7467600"/>
              <a:gd name="connsiteY695" fmla="*/ 2840533 h 6858000"/>
              <a:gd name="connsiteX696" fmla="*/ 358355 w 7467600"/>
              <a:gd name="connsiteY696" fmla="*/ 2620471 h 6858000"/>
              <a:gd name="connsiteX697" fmla="*/ 510577 w 7467600"/>
              <a:gd name="connsiteY697" fmla="*/ 2501244 h 6858000"/>
              <a:gd name="connsiteX698" fmla="*/ 211967 w 7467600"/>
              <a:gd name="connsiteY698" fmla="*/ 2479171 h 6858000"/>
              <a:gd name="connsiteX699" fmla="*/ 0 w 7467600"/>
              <a:gd name="connsiteY699" fmla="*/ 2476398 h 6858000"/>
              <a:gd name="connsiteX700" fmla="*/ 0 w 7467600"/>
              <a:gd name="connsiteY700" fmla="*/ 2389189 h 6858000"/>
              <a:gd name="connsiteX701" fmla="*/ 103062 w 7467600"/>
              <a:gd name="connsiteY701" fmla="*/ 2389518 h 6858000"/>
              <a:gd name="connsiteX702" fmla="*/ 510734 w 7467600"/>
              <a:gd name="connsiteY702" fmla="*/ 2416201 h 6858000"/>
              <a:gd name="connsiteX703" fmla="*/ 279257 w 7467600"/>
              <a:gd name="connsiteY703" fmla="*/ 2092102 h 6858000"/>
              <a:gd name="connsiteX704" fmla="*/ 65265 w 7467600"/>
              <a:gd name="connsiteY704" fmla="*/ 2006049 h 6858000"/>
              <a:gd name="connsiteX705" fmla="*/ 0 w 7467600"/>
              <a:gd name="connsiteY705" fmla="*/ 1982532 h 6858000"/>
              <a:gd name="connsiteX706" fmla="*/ 0 w 7467600"/>
              <a:gd name="connsiteY706" fmla="*/ 1912789 h 6858000"/>
              <a:gd name="connsiteX707" fmla="*/ 97460 w 7467600"/>
              <a:gd name="connsiteY707" fmla="*/ 1953725 h 6858000"/>
              <a:gd name="connsiteX708" fmla="*/ 221272 w 7467600"/>
              <a:gd name="connsiteY708" fmla="*/ 1980766 h 6858000"/>
              <a:gd name="connsiteX709" fmla="*/ 116765 w 7467600"/>
              <a:gd name="connsiteY709" fmla="*/ 1911033 h 6858000"/>
              <a:gd name="connsiteX710" fmla="*/ 16405 w 7467600"/>
              <a:gd name="connsiteY710" fmla="*/ 1803412 h 6858000"/>
              <a:gd name="connsiteX711" fmla="*/ 0 w 7467600"/>
              <a:gd name="connsiteY711" fmla="*/ 1784777 h 6858000"/>
              <a:gd name="connsiteX712" fmla="*/ 0 w 7467600"/>
              <a:gd name="connsiteY712" fmla="*/ 1740082 h 6858000"/>
              <a:gd name="connsiteX713" fmla="*/ 39394 w 7467600"/>
              <a:gd name="connsiteY713" fmla="*/ 1784856 h 6858000"/>
              <a:gd name="connsiteX714" fmla="*/ 135813 w 7467600"/>
              <a:gd name="connsiteY714" fmla="*/ 1888838 h 6858000"/>
              <a:gd name="connsiteX715" fmla="*/ 242575 w 7467600"/>
              <a:gd name="connsiteY715" fmla="*/ 1958841 h 6858000"/>
              <a:gd name="connsiteX716" fmla="*/ 82197 w 7467600"/>
              <a:gd name="connsiteY716" fmla="*/ 1754826 h 6858000"/>
              <a:gd name="connsiteX717" fmla="*/ 0 w 7467600"/>
              <a:gd name="connsiteY717" fmla="*/ 1679650 h 6858000"/>
              <a:gd name="connsiteX718" fmla="*/ 0 w 7467600"/>
              <a:gd name="connsiteY718" fmla="*/ 1602463 h 6858000"/>
              <a:gd name="connsiteX719" fmla="*/ 84689 w 7467600"/>
              <a:gd name="connsiteY719" fmla="*/ 1677442 h 6858000"/>
              <a:gd name="connsiteX720" fmla="*/ 298437 w 7467600"/>
              <a:gd name="connsiteY720" fmla="*/ 1968019 h 6858000"/>
              <a:gd name="connsiteX721" fmla="*/ 227269 w 7467600"/>
              <a:gd name="connsiteY721" fmla="*/ 1114064 h 6858000"/>
              <a:gd name="connsiteX722" fmla="*/ 248003 w 7467600"/>
              <a:gd name="connsiteY722" fmla="*/ 1089613 h 6858000"/>
              <a:gd name="connsiteX723" fmla="*/ 427020 w 7467600"/>
              <a:gd name="connsiteY723" fmla="*/ 1619803 h 6858000"/>
              <a:gd name="connsiteX724" fmla="*/ 340345 w 7467600"/>
              <a:gd name="connsiteY724" fmla="*/ 2027739 h 6858000"/>
              <a:gd name="connsiteX725" fmla="*/ 360865 w 7467600"/>
              <a:gd name="connsiteY725" fmla="*/ 2044827 h 6858000"/>
              <a:gd name="connsiteX726" fmla="*/ 560414 w 7467600"/>
              <a:gd name="connsiteY726" fmla="*/ 2421457 h 6858000"/>
              <a:gd name="connsiteX727" fmla="*/ 1359703 w 7467600"/>
              <a:gd name="connsiteY727" fmla="*/ 2578554 h 6858000"/>
              <a:gd name="connsiteX728" fmla="*/ 1359422 w 7467600"/>
              <a:gd name="connsiteY728" fmla="*/ 2577994 h 6858000"/>
              <a:gd name="connsiteX729" fmla="*/ 828701 w 7467600"/>
              <a:gd name="connsiteY729" fmla="*/ 1839520 h 6858000"/>
              <a:gd name="connsiteX730" fmla="*/ 494427 w 7467600"/>
              <a:gd name="connsiteY730" fmla="*/ 1092333 h 6858000"/>
              <a:gd name="connsiteX731" fmla="*/ 506322 w 7467600"/>
              <a:gd name="connsiteY731" fmla="*/ 1020997 h 6858000"/>
              <a:gd name="connsiteX732" fmla="*/ 4570198 w 7467600"/>
              <a:gd name="connsiteY732" fmla="*/ 978081 h 6858000"/>
              <a:gd name="connsiteX733" fmla="*/ 4523691 w 7467600"/>
              <a:gd name="connsiteY733" fmla="*/ 1127776 h 6858000"/>
              <a:gd name="connsiteX734" fmla="*/ 4509875 w 7467600"/>
              <a:gd name="connsiteY734" fmla="*/ 1167552 h 6858000"/>
              <a:gd name="connsiteX735" fmla="*/ 4478168 w 7467600"/>
              <a:gd name="connsiteY735" fmla="*/ 1260735 h 6858000"/>
              <a:gd name="connsiteX736" fmla="*/ 4409309 w 7467600"/>
              <a:gd name="connsiteY736" fmla="*/ 1666996 h 6858000"/>
              <a:gd name="connsiteX737" fmla="*/ 4370031 w 7467600"/>
              <a:gd name="connsiteY737" fmla="*/ 1955666 h 6858000"/>
              <a:gd name="connsiteX738" fmla="*/ 4570198 w 7467600"/>
              <a:gd name="connsiteY738" fmla="*/ 978081 h 6858000"/>
              <a:gd name="connsiteX739" fmla="*/ 4557898 w 7467600"/>
              <a:gd name="connsiteY739" fmla="*/ 900011 h 6858000"/>
              <a:gd name="connsiteX740" fmla="*/ 4344840 w 7467600"/>
              <a:gd name="connsiteY740" fmla="*/ 1922038 h 6858000"/>
              <a:gd name="connsiteX741" fmla="*/ 4378710 w 7467600"/>
              <a:gd name="connsiteY741" fmla="*/ 1665516 h 6858000"/>
              <a:gd name="connsiteX742" fmla="*/ 4448798 w 7467600"/>
              <a:gd name="connsiteY742" fmla="*/ 1253024 h 6858000"/>
              <a:gd name="connsiteX743" fmla="*/ 4480315 w 7467600"/>
              <a:gd name="connsiteY743" fmla="*/ 1158454 h 6858000"/>
              <a:gd name="connsiteX744" fmla="*/ 4494133 w 7467600"/>
              <a:gd name="connsiteY744" fmla="*/ 1118676 h 6858000"/>
              <a:gd name="connsiteX745" fmla="*/ 4557898 w 7467600"/>
              <a:gd name="connsiteY745" fmla="*/ 900011 h 6858000"/>
              <a:gd name="connsiteX746" fmla="*/ 5870151 w 7467600"/>
              <a:gd name="connsiteY746" fmla="*/ 898890 h 6858000"/>
              <a:gd name="connsiteX747" fmla="*/ 5861335 w 7467600"/>
              <a:gd name="connsiteY747" fmla="*/ 899177 h 6858000"/>
              <a:gd name="connsiteX748" fmla="*/ 5843702 w 7467600"/>
              <a:gd name="connsiteY748" fmla="*/ 899748 h 6858000"/>
              <a:gd name="connsiteX749" fmla="*/ 5651107 w 7467600"/>
              <a:gd name="connsiteY749" fmla="*/ 920306 h 6858000"/>
              <a:gd name="connsiteX750" fmla="*/ 5459407 w 7467600"/>
              <a:gd name="connsiteY750" fmla="*/ 940975 h 6858000"/>
              <a:gd name="connsiteX751" fmla="*/ 5374846 w 7467600"/>
              <a:gd name="connsiteY751" fmla="*/ 941988 h 6858000"/>
              <a:gd name="connsiteX752" fmla="*/ 5256105 w 7467600"/>
              <a:gd name="connsiteY752" fmla="*/ 945632 h 6858000"/>
              <a:gd name="connsiteX753" fmla="*/ 5107071 w 7467600"/>
              <a:gd name="connsiteY753" fmla="*/ 969720 h 6858000"/>
              <a:gd name="connsiteX754" fmla="*/ 4998681 w 7467600"/>
              <a:gd name="connsiteY754" fmla="*/ 988771 h 6858000"/>
              <a:gd name="connsiteX755" fmla="*/ 5870151 w 7467600"/>
              <a:gd name="connsiteY755" fmla="*/ 898890 h 6858000"/>
              <a:gd name="connsiteX756" fmla="*/ 5504425 w 7467600"/>
              <a:gd name="connsiteY756" fmla="*/ 848067 h 6858000"/>
              <a:gd name="connsiteX757" fmla="*/ 4968849 w 7467600"/>
              <a:gd name="connsiteY757" fmla="*/ 962318 h 6858000"/>
              <a:gd name="connsiteX758" fmla="*/ 5104039 w 7467600"/>
              <a:gd name="connsiteY758" fmla="*/ 940634 h 6858000"/>
              <a:gd name="connsiteX759" fmla="*/ 5256311 w 7467600"/>
              <a:gd name="connsiteY759" fmla="*/ 916490 h 6858000"/>
              <a:gd name="connsiteX760" fmla="*/ 5377381 w 7467600"/>
              <a:gd name="connsiteY760" fmla="*/ 912671 h 6858000"/>
              <a:gd name="connsiteX761" fmla="*/ 5460148 w 7467600"/>
              <a:gd name="connsiteY761" fmla="*/ 911442 h 6858000"/>
              <a:gd name="connsiteX762" fmla="*/ 5648971 w 7467600"/>
              <a:gd name="connsiteY762" fmla="*/ 891331 h 6858000"/>
              <a:gd name="connsiteX763" fmla="*/ 5844807 w 7467600"/>
              <a:gd name="connsiteY763" fmla="*/ 870718 h 6858000"/>
              <a:gd name="connsiteX764" fmla="*/ 5862975 w 7467600"/>
              <a:gd name="connsiteY764" fmla="*/ 869756 h 6858000"/>
              <a:gd name="connsiteX765" fmla="*/ 5920887 w 7467600"/>
              <a:gd name="connsiteY765" fmla="*/ 865929 h 6858000"/>
              <a:gd name="connsiteX766" fmla="*/ 5504425 w 7467600"/>
              <a:gd name="connsiteY766" fmla="*/ 848067 h 6858000"/>
              <a:gd name="connsiteX767" fmla="*/ 3607114 w 7467600"/>
              <a:gd name="connsiteY767" fmla="*/ 467441 h 6858000"/>
              <a:gd name="connsiteX768" fmla="*/ 3296242 w 7467600"/>
              <a:gd name="connsiteY768" fmla="*/ 807991 h 6858000"/>
              <a:gd name="connsiteX769" fmla="*/ 3174674 w 7467600"/>
              <a:gd name="connsiteY769" fmla="*/ 919759 h 6858000"/>
              <a:gd name="connsiteX770" fmla="*/ 3042978 w 7467600"/>
              <a:gd name="connsiteY770" fmla="*/ 1054894 h 6858000"/>
              <a:gd name="connsiteX771" fmla="*/ 2968914 w 7467600"/>
              <a:gd name="connsiteY771" fmla="*/ 1133756 h 6858000"/>
              <a:gd name="connsiteX772" fmla="*/ 3103823 w 7467600"/>
              <a:gd name="connsiteY772" fmla="*/ 1026814 h 6858000"/>
              <a:gd name="connsiteX773" fmla="*/ 3607114 w 7467600"/>
              <a:gd name="connsiteY773" fmla="*/ 467441 h 6858000"/>
              <a:gd name="connsiteX774" fmla="*/ 3744487 w 7467600"/>
              <a:gd name="connsiteY774" fmla="*/ 383136 h 6858000"/>
              <a:gd name="connsiteX775" fmla="*/ 3970213 w 7467600"/>
              <a:gd name="connsiteY775" fmla="*/ 995559 h 6858000"/>
              <a:gd name="connsiteX776" fmla="*/ 3744487 w 7467600"/>
              <a:gd name="connsiteY776" fmla="*/ 383136 h 6858000"/>
              <a:gd name="connsiteX777" fmla="*/ 3624562 w 7467600"/>
              <a:gd name="connsiteY777" fmla="*/ 367041 h 6858000"/>
              <a:gd name="connsiteX778" fmla="*/ 3489712 w 7467600"/>
              <a:gd name="connsiteY778" fmla="*/ 485386 h 6858000"/>
              <a:gd name="connsiteX779" fmla="*/ 3182994 w 7467600"/>
              <a:gd name="connsiteY779" fmla="*/ 828265 h 6858000"/>
              <a:gd name="connsiteX780" fmla="*/ 2892114 w 7467600"/>
              <a:gd name="connsiteY780" fmla="*/ 1172635 h 6858000"/>
              <a:gd name="connsiteX781" fmla="*/ 3021459 w 7467600"/>
              <a:gd name="connsiteY781" fmla="*/ 1035385 h 6858000"/>
              <a:gd name="connsiteX782" fmla="*/ 3153873 w 7467600"/>
              <a:gd name="connsiteY782" fmla="*/ 898971 h 6858000"/>
              <a:gd name="connsiteX783" fmla="*/ 3276511 w 7467600"/>
              <a:gd name="connsiteY783" fmla="*/ 786423 h 6858000"/>
              <a:gd name="connsiteX784" fmla="*/ 3584154 w 7467600"/>
              <a:gd name="connsiteY784" fmla="*/ 448218 h 6858000"/>
              <a:gd name="connsiteX785" fmla="*/ 3624562 w 7467600"/>
              <a:gd name="connsiteY785" fmla="*/ 367041 h 6858000"/>
              <a:gd name="connsiteX786" fmla="*/ 3766672 w 7467600"/>
              <a:gd name="connsiteY786" fmla="*/ 359429 h 6858000"/>
              <a:gd name="connsiteX787" fmla="*/ 3996338 w 7467600"/>
              <a:gd name="connsiteY787" fmla="*/ 968237 h 6858000"/>
              <a:gd name="connsiteX788" fmla="*/ 3766672 w 7467600"/>
              <a:gd name="connsiteY788" fmla="*/ 359429 h 6858000"/>
              <a:gd name="connsiteX789" fmla="*/ 5805386 w 7467600"/>
              <a:gd name="connsiteY789" fmla="*/ 239240 h 6858000"/>
              <a:gd name="connsiteX790" fmla="*/ 5736947 w 7467600"/>
              <a:gd name="connsiteY790" fmla="*/ 261367 h 6858000"/>
              <a:gd name="connsiteX791" fmla="*/ 5427012 w 7467600"/>
              <a:gd name="connsiteY791" fmla="*/ 311272 h 6858000"/>
              <a:gd name="connsiteX792" fmla="*/ 5147818 w 7467600"/>
              <a:gd name="connsiteY792" fmla="*/ 322112 h 6858000"/>
              <a:gd name="connsiteX793" fmla="*/ 5060854 w 7467600"/>
              <a:gd name="connsiteY793" fmla="*/ 311882 h 6858000"/>
              <a:gd name="connsiteX794" fmla="*/ 4945989 w 7467600"/>
              <a:gd name="connsiteY794" fmla="*/ 300516 h 6858000"/>
              <a:gd name="connsiteX795" fmla="*/ 5410479 w 7467600"/>
              <a:gd name="connsiteY795" fmla="*/ 348434 h 6858000"/>
              <a:gd name="connsiteX796" fmla="*/ 5805386 w 7467600"/>
              <a:gd name="connsiteY796" fmla="*/ 239240 h 6858000"/>
              <a:gd name="connsiteX797" fmla="*/ 5905192 w 7467600"/>
              <a:gd name="connsiteY797" fmla="*/ 163079 h 6858000"/>
              <a:gd name="connsiteX798" fmla="*/ 5865655 w 7467600"/>
              <a:gd name="connsiteY798" fmla="*/ 171901 h 6858000"/>
              <a:gd name="connsiteX799" fmla="*/ 5259740 w 7467600"/>
              <a:gd name="connsiteY799" fmla="*/ 257013 h 6858000"/>
              <a:gd name="connsiteX800" fmla="*/ 5208466 w 7467600"/>
              <a:gd name="connsiteY800" fmla="*/ 257550 h 6858000"/>
              <a:gd name="connsiteX801" fmla="*/ 4980204 w 7467600"/>
              <a:gd name="connsiteY801" fmla="*/ 271903 h 6858000"/>
              <a:gd name="connsiteX802" fmla="*/ 5068068 w 7467600"/>
              <a:gd name="connsiteY802" fmla="*/ 282244 h 6858000"/>
              <a:gd name="connsiteX803" fmla="*/ 5153231 w 7467600"/>
              <a:gd name="connsiteY803" fmla="*/ 292240 h 6858000"/>
              <a:gd name="connsiteX804" fmla="*/ 5426491 w 7467600"/>
              <a:gd name="connsiteY804" fmla="*/ 281128 h 6858000"/>
              <a:gd name="connsiteX805" fmla="*/ 5731212 w 7467600"/>
              <a:gd name="connsiteY805" fmla="*/ 231951 h 6858000"/>
              <a:gd name="connsiteX806" fmla="*/ 5905192 w 7467600"/>
              <a:gd name="connsiteY806" fmla="*/ 163079 h 6858000"/>
              <a:gd name="connsiteX807" fmla="*/ 5944437 w 7467600"/>
              <a:gd name="connsiteY807" fmla="*/ 113829 h 6858000"/>
              <a:gd name="connsiteX808" fmla="*/ 5825032 w 7467600"/>
              <a:gd name="connsiteY808" fmla="*/ 146405 h 6858000"/>
              <a:gd name="connsiteX809" fmla="*/ 4955599 w 7467600"/>
              <a:gd name="connsiteY809" fmla="*/ 247008 h 6858000"/>
              <a:gd name="connsiteX810" fmla="*/ 5210104 w 7467600"/>
              <a:gd name="connsiteY810" fmla="*/ 228123 h 6858000"/>
              <a:gd name="connsiteX811" fmla="*/ 5261015 w 7467600"/>
              <a:gd name="connsiteY811" fmla="*/ 227087 h 6858000"/>
              <a:gd name="connsiteX812" fmla="*/ 5861181 w 7467600"/>
              <a:gd name="connsiteY812" fmla="*/ 143093 h 6858000"/>
              <a:gd name="connsiteX813" fmla="*/ 5961252 w 7467600"/>
              <a:gd name="connsiteY813" fmla="*/ 114820 h 6858000"/>
              <a:gd name="connsiteX814" fmla="*/ 5944437 w 7467600"/>
              <a:gd name="connsiteY814" fmla="*/ 113829 h 6858000"/>
              <a:gd name="connsiteX815" fmla="*/ 3882765 w 7467600"/>
              <a:gd name="connsiteY815" fmla="*/ 0 h 6858000"/>
              <a:gd name="connsiteX816" fmla="*/ 3995099 w 7467600"/>
              <a:gd name="connsiteY816" fmla="*/ 0 h 6858000"/>
              <a:gd name="connsiteX817" fmla="*/ 4163818 w 7467600"/>
              <a:gd name="connsiteY817" fmla="*/ 234104 h 6858000"/>
              <a:gd name="connsiteX818" fmla="*/ 4172099 w 7467600"/>
              <a:gd name="connsiteY818" fmla="*/ 234207 h 6858000"/>
              <a:gd name="connsiteX819" fmla="*/ 4784282 w 7467600"/>
              <a:gd name="connsiteY819" fmla="*/ 276561 h 6858000"/>
              <a:gd name="connsiteX820" fmla="*/ 4801687 w 7467600"/>
              <a:gd name="connsiteY820" fmla="*/ 267764 h 6858000"/>
              <a:gd name="connsiteX821" fmla="*/ 6082788 w 7467600"/>
              <a:gd name="connsiteY821" fmla="*/ 64119 h 6858000"/>
              <a:gd name="connsiteX822" fmla="*/ 6099442 w 7467600"/>
              <a:gd name="connsiteY822" fmla="*/ 82568 h 6858000"/>
              <a:gd name="connsiteX823" fmla="*/ 4804137 w 7467600"/>
              <a:gd name="connsiteY823" fmla="*/ 320931 h 6858000"/>
              <a:gd name="connsiteX824" fmla="*/ 4227047 w 7467600"/>
              <a:gd name="connsiteY824" fmla="*/ 313415 h 6858000"/>
              <a:gd name="connsiteX825" fmla="*/ 4346041 w 7467600"/>
              <a:gd name="connsiteY825" fmla="*/ 456086 h 6858000"/>
              <a:gd name="connsiteX826" fmla="*/ 4870967 w 7467600"/>
              <a:gd name="connsiteY826" fmla="*/ 963061 h 6858000"/>
              <a:gd name="connsiteX827" fmla="*/ 4889647 w 7467600"/>
              <a:gd name="connsiteY827" fmla="*/ 957147 h 6858000"/>
              <a:gd name="connsiteX828" fmla="*/ 5422504 w 7467600"/>
              <a:gd name="connsiteY828" fmla="*/ 805191 h 6858000"/>
              <a:gd name="connsiteX829" fmla="*/ 6087656 w 7467600"/>
              <a:gd name="connsiteY829" fmla="*/ 826703 h 6858000"/>
              <a:gd name="connsiteX830" fmla="*/ 6058717 w 7467600"/>
              <a:gd name="connsiteY830" fmla="*/ 865992 h 6858000"/>
              <a:gd name="connsiteX831" fmla="*/ 4974153 w 7467600"/>
              <a:gd name="connsiteY831" fmla="*/ 1045456 h 6858000"/>
              <a:gd name="connsiteX832" fmla="*/ 5627835 w 7467600"/>
              <a:gd name="connsiteY832" fmla="*/ 1472077 h 6858000"/>
              <a:gd name="connsiteX833" fmla="*/ 5629817 w 7467600"/>
              <a:gd name="connsiteY833" fmla="*/ 1471412 h 6858000"/>
              <a:gd name="connsiteX834" fmla="*/ 5634124 w 7467600"/>
              <a:gd name="connsiteY834" fmla="*/ 1470572 h 6858000"/>
              <a:gd name="connsiteX835" fmla="*/ 5755832 w 7467600"/>
              <a:gd name="connsiteY835" fmla="*/ 1383886 h 6858000"/>
              <a:gd name="connsiteX836" fmla="*/ 6014186 w 7467600"/>
              <a:gd name="connsiteY836" fmla="*/ 1279799 h 6858000"/>
              <a:gd name="connsiteX837" fmla="*/ 6901619 w 7467600"/>
              <a:gd name="connsiteY837" fmla="*/ 1047874 h 6858000"/>
              <a:gd name="connsiteX838" fmla="*/ 6931566 w 7467600"/>
              <a:gd name="connsiteY838" fmla="*/ 1062034 h 6858000"/>
              <a:gd name="connsiteX839" fmla="*/ 5790982 w 7467600"/>
              <a:gd name="connsiteY839" fmla="*/ 1561380 h 6858000"/>
              <a:gd name="connsiteX840" fmla="*/ 6188971 w 7467600"/>
              <a:gd name="connsiteY840" fmla="*/ 1755168 h 6858000"/>
              <a:gd name="connsiteX841" fmla="*/ 6202446 w 7467600"/>
              <a:gd name="connsiteY841" fmla="*/ 1752268 h 6858000"/>
              <a:gd name="connsiteX842" fmla="*/ 7179560 w 7467600"/>
              <a:gd name="connsiteY842" fmla="*/ 1467551 h 6858000"/>
              <a:gd name="connsiteX843" fmla="*/ 7158730 w 7467600"/>
              <a:gd name="connsiteY843" fmla="*/ 1507835 h 6858000"/>
              <a:gd name="connsiteX844" fmla="*/ 6326959 w 7467600"/>
              <a:gd name="connsiteY844" fmla="*/ 1817686 h 6858000"/>
              <a:gd name="connsiteX845" fmla="*/ 6537433 w 7467600"/>
              <a:gd name="connsiteY845" fmla="*/ 1907790 h 6858000"/>
              <a:gd name="connsiteX846" fmla="*/ 6550221 w 7467600"/>
              <a:gd name="connsiteY846" fmla="*/ 1910729 h 6858000"/>
              <a:gd name="connsiteX847" fmla="*/ 6964438 w 7467600"/>
              <a:gd name="connsiteY847" fmla="*/ 2209505 h 6858000"/>
              <a:gd name="connsiteX848" fmla="*/ 7367862 w 7467600"/>
              <a:gd name="connsiteY848" fmla="*/ 2806833 h 6858000"/>
              <a:gd name="connsiteX849" fmla="*/ 7364329 w 7467600"/>
              <a:gd name="connsiteY849" fmla="*/ 2826907 h 6858000"/>
              <a:gd name="connsiteX850" fmla="*/ 7290545 w 7467600"/>
              <a:gd name="connsiteY850" fmla="*/ 2850663 h 6858000"/>
              <a:gd name="connsiteX851" fmla="*/ 6472036 w 7467600"/>
              <a:gd name="connsiteY851" fmla="*/ 1959003 h 6858000"/>
              <a:gd name="connsiteX852" fmla="*/ 5792897 w 7467600"/>
              <a:gd name="connsiteY852" fmla="*/ 1647747 h 6858000"/>
              <a:gd name="connsiteX853" fmla="*/ 5842751 w 7467600"/>
              <a:gd name="connsiteY853" fmla="*/ 1816112 h 6858000"/>
              <a:gd name="connsiteX854" fmla="*/ 5847424 w 7467600"/>
              <a:gd name="connsiteY854" fmla="*/ 1815776 h 6858000"/>
              <a:gd name="connsiteX855" fmla="*/ 6399821 w 7467600"/>
              <a:gd name="connsiteY855" fmla="*/ 2344799 h 6858000"/>
              <a:gd name="connsiteX856" fmla="*/ 6323232 w 7467600"/>
              <a:gd name="connsiteY856" fmla="*/ 2389634 h 6858000"/>
              <a:gd name="connsiteX857" fmla="*/ 5942958 w 7467600"/>
              <a:gd name="connsiteY857" fmla="*/ 2077708 h 6858000"/>
              <a:gd name="connsiteX858" fmla="*/ 5921559 w 7467600"/>
              <a:gd name="connsiteY858" fmla="*/ 2378596 h 6858000"/>
              <a:gd name="connsiteX859" fmla="*/ 5817651 w 7467600"/>
              <a:gd name="connsiteY859" fmla="*/ 3023919 h 6858000"/>
              <a:gd name="connsiteX860" fmla="*/ 5729634 w 7467600"/>
              <a:gd name="connsiteY860" fmla="*/ 3051849 h 6858000"/>
              <a:gd name="connsiteX861" fmla="*/ 5611018 w 7467600"/>
              <a:gd name="connsiteY861" fmla="*/ 2316769 h 6858000"/>
              <a:gd name="connsiteX862" fmla="*/ 5687608 w 7467600"/>
              <a:gd name="connsiteY862" fmla="*/ 2039972 h 6858000"/>
              <a:gd name="connsiteX863" fmla="*/ 5657554 w 7467600"/>
              <a:gd name="connsiteY863" fmla="*/ 1576445 h 6858000"/>
              <a:gd name="connsiteX864" fmla="*/ 5150475 w 7467600"/>
              <a:gd name="connsiteY864" fmla="*/ 1274012 h 6858000"/>
              <a:gd name="connsiteX865" fmla="*/ 5349142 w 7467600"/>
              <a:gd name="connsiteY865" fmla="*/ 2204405 h 6858000"/>
              <a:gd name="connsiteX866" fmla="*/ 5262214 w 7467600"/>
              <a:gd name="connsiteY866" fmla="*/ 2233836 h 6858000"/>
              <a:gd name="connsiteX867" fmla="*/ 4981539 w 7467600"/>
              <a:gd name="connsiteY867" fmla="*/ 1542201 h 6858000"/>
              <a:gd name="connsiteX868" fmla="*/ 4958461 w 7467600"/>
              <a:gd name="connsiteY868" fmla="*/ 1136957 h 6858000"/>
              <a:gd name="connsiteX869" fmla="*/ 4655015 w 7467600"/>
              <a:gd name="connsiteY869" fmla="*/ 891426 h 6858000"/>
              <a:gd name="connsiteX870" fmla="*/ 4348002 w 7467600"/>
              <a:gd name="connsiteY870" fmla="*/ 2205895 h 6858000"/>
              <a:gd name="connsiteX871" fmla="*/ 4262250 w 7467600"/>
              <a:gd name="connsiteY871" fmla="*/ 2219972 h 6858000"/>
              <a:gd name="connsiteX872" fmla="*/ 4550611 w 7467600"/>
              <a:gd name="connsiteY872" fmla="*/ 817540 h 6858000"/>
              <a:gd name="connsiteX873" fmla="*/ 4564418 w 7467600"/>
              <a:gd name="connsiteY873" fmla="*/ 808293 h 6858000"/>
              <a:gd name="connsiteX874" fmla="*/ 4266388 w 7467600"/>
              <a:gd name="connsiteY874" fmla="*/ 500083 h 6858000"/>
              <a:gd name="connsiteX875" fmla="*/ 4032842 w 7467600"/>
              <a:gd name="connsiteY875" fmla="*/ 211809 h 6858000"/>
              <a:gd name="connsiteX876" fmla="*/ 3882765 w 7467600"/>
              <a:gd name="connsiteY876" fmla="*/ 0 h 6858000"/>
              <a:gd name="connsiteX877" fmla="*/ 3721337 w 7467600"/>
              <a:gd name="connsiteY877" fmla="*/ 0 h 6858000"/>
              <a:gd name="connsiteX878" fmla="*/ 3797544 w 7467600"/>
              <a:gd name="connsiteY878" fmla="*/ 0 h 6858000"/>
              <a:gd name="connsiteX879" fmla="*/ 3775734 w 7467600"/>
              <a:gd name="connsiteY879" fmla="*/ 95131 h 6858000"/>
              <a:gd name="connsiteX880" fmla="*/ 3724807 w 7467600"/>
              <a:gd name="connsiteY880" fmla="*/ 272257 h 6858000"/>
              <a:gd name="connsiteX881" fmla="*/ 3726844 w 7467600"/>
              <a:gd name="connsiteY881" fmla="*/ 282988 h 6858000"/>
              <a:gd name="connsiteX882" fmla="*/ 3742664 w 7467600"/>
              <a:gd name="connsiteY882" fmla="*/ 279918 h 6858000"/>
              <a:gd name="connsiteX883" fmla="*/ 4103910 w 7467600"/>
              <a:gd name="connsiteY883" fmla="*/ 1161917 h 6858000"/>
              <a:gd name="connsiteX884" fmla="*/ 4020269 w 7467600"/>
              <a:gd name="connsiteY884" fmla="*/ 1200406 h 6858000"/>
              <a:gd name="connsiteX885" fmla="*/ 3674882 w 7467600"/>
              <a:gd name="connsiteY885" fmla="*/ 488524 h 6858000"/>
              <a:gd name="connsiteX886" fmla="*/ 3132682 w 7467600"/>
              <a:gd name="connsiteY886" fmla="*/ 1072284 h 6858000"/>
              <a:gd name="connsiteX887" fmla="*/ 2716346 w 7467600"/>
              <a:gd name="connsiteY887" fmla="*/ 1276376 h 6858000"/>
              <a:gd name="connsiteX888" fmla="*/ 2716772 w 7467600"/>
              <a:gd name="connsiteY888" fmla="*/ 1255462 h 6858000"/>
              <a:gd name="connsiteX889" fmla="*/ 3471096 w 7467600"/>
              <a:gd name="connsiteY889" fmla="*/ 437072 h 6858000"/>
              <a:gd name="connsiteX890" fmla="*/ 3639057 w 7467600"/>
              <a:gd name="connsiteY890" fmla="*/ 286334 h 6858000"/>
              <a:gd name="connsiteX891" fmla="*/ 3640309 w 7467600"/>
              <a:gd name="connsiteY891" fmla="*/ 284664 h 6858000"/>
              <a:gd name="connsiteX892" fmla="*/ 3646022 w 7467600"/>
              <a:gd name="connsiteY892" fmla="*/ 276711 h 6858000"/>
              <a:gd name="connsiteX893" fmla="*/ 3707943 w 7467600"/>
              <a:gd name="connsiteY893" fmla="*/ 65958 h 6858000"/>
              <a:gd name="connsiteX894" fmla="*/ 3721337 w 7467600"/>
              <a:gd name="connsiteY894" fmla="*/ 0 h 6858000"/>
              <a:gd name="connsiteX895" fmla="*/ 2867960 w 7467600"/>
              <a:gd name="connsiteY895" fmla="*/ 0 h 6858000"/>
              <a:gd name="connsiteX896" fmla="*/ 2926351 w 7467600"/>
              <a:gd name="connsiteY896" fmla="*/ 0 h 6858000"/>
              <a:gd name="connsiteX897" fmla="*/ 2902823 w 7467600"/>
              <a:gd name="connsiteY897" fmla="*/ 262929 h 6858000"/>
              <a:gd name="connsiteX898" fmla="*/ 2940663 w 7467600"/>
              <a:gd name="connsiteY898" fmla="*/ 140884 h 6858000"/>
              <a:gd name="connsiteX899" fmla="*/ 2947039 w 7467600"/>
              <a:gd name="connsiteY899" fmla="*/ 122524 h 6858000"/>
              <a:gd name="connsiteX900" fmla="*/ 2984316 w 7467600"/>
              <a:gd name="connsiteY900" fmla="*/ 0 h 6858000"/>
              <a:gd name="connsiteX901" fmla="*/ 3016114 w 7467600"/>
              <a:gd name="connsiteY901" fmla="*/ 0 h 6858000"/>
              <a:gd name="connsiteX902" fmla="*/ 2979949 w 7467600"/>
              <a:gd name="connsiteY902" fmla="*/ 119274 h 6858000"/>
              <a:gd name="connsiteX903" fmla="*/ 3023879 w 7467600"/>
              <a:gd name="connsiteY903" fmla="*/ 0 h 6858000"/>
              <a:gd name="connsiteX904" fmla="*/ 3105400 w 7467600"/>
              <a:gd name="connsiteY904" fmla="*/ 0 h 6858000"/>
              <a:gd name="connsiteX905" fmla="*/ 3094669 w 7467600"/>
              <a:gd name="connsiteY905" fmla="*/ 30308 h 6858000"/>
              <a:gd name="connsiteX906" fmla="*/ 2901945 w 7467600"/>
              <a:gd name="connsiteY906" fmla="*/ 466538 h 6858000"/>
              <a:gd name="connsiteX907" fmla="*/ 2815209 w 7467600"/>
              <a:gd name="connsiteY907" fmla="*/ 497361 h 6858000"/>
              <a:gd name="connsiteX908" fmla="*/ 2844845 w 7467600"/>
              <a:gd name="connsiteY908" fmla="*/ 127638 h 6858000"/>
              <a:gd name="connsiteX909" fmla="*/ 2867960 w 7467600"/>
              <a:gd name="connsiteY909" fmla="*/ 0 h 6858000"/>
              <a:gd name="connsiteX910" fmla="*/ 1057230 w 7467600"/>
              <a:gd name="connsiteY910" fmla="*/ 0 h 6858000"/>
              <a:gd name="connsiteX911" fmla="*/ 1111003 w 7467600"/>
              <a:gd name="connsiteY911" fmla="*/ 0 h 6858000"/>
              <a:gd name="connsiteX912" fmla="*/ 1125553 w 7467600"/>
              <a:gd name="connsiteY912" fmla="*/ 52588 h 6858000"/>
              <a:gd name="connsiteX913" fmla="*/ 1304276 w 7467600"/>
              <a:gd name="connsiteY913" fmla="*/ 476275 h 6858000"/>
              <a:gd name="connsiteX914" fmla="*/ 1492066 w 7467600"/>
              <a:gd name="connsiteY914" fmla="*/ 886333 h 6858000"/>
              <a:gd name="connsiteX915" fmla="*/ 1423698 w 7467600"/>
              <a:gd name="connsiteY915" fmla="*/ 710817 h 6858000"/>
              <a:gd name="connsiteX916" fmla="*/ 1357609 w 7467600"/>
              <a:gd name="connsiteY916" fmla="*/ 532892 h 6858000"/>
              <a:gd name="connsiteX917" fmla="*/ 1309550 w 7467600"/>
              <a:gd name="connsiteY917" fmla="*/ 374031 h 6858000"/>
              <a:gd name="connsiteX918" fmla="*/ 1193673 w 7467600"/>
              <a:gd name="connsiteY918" fmla="*/ 49533 h 6858000"/>
              <a:gd name="connsiteX919" fmla="*/ 1164391 w 7467600"/>
              <a:gd name="connsiteY919" fmla="*/ 0 h 6858000"/>
              <a:gd name="connsiteX920" fmla="*/ 1200666 w 7467600"/>
              <a:gd name="connsiteY920" fmla="*/ 0 h 6858000"/>
              <a:gd name="connsiteX921" fmla="*/ 1223408 w 7467600"/>
              <a:gd name="connsiteY921" fmla="*/ 38996 h 6858000"/>
              <a:gd name="connsiteX922" fmla="*/ 1339635 w 7467600"/>
              <a:gd name="connsiteY922" fmla="*/ 365517 h 6858000"/>
              <a:gd name="connsiteX923" fmla="*/ 1387469 w 7467600"/>
              <a:gd name="connsiteY923" fmla="*/ 523079 h 6858000"/>
              <a:gd name="connsiteX924" fmla="*/ 1452685 w 7467600"/>
              <a:gd name="connsiteY924" fmla="*/ 699806 h 6858000"/>
              <a:gd name="connsiteX925" fmla="*/ 1492092 w 7467600"/>
              <a:gd name="connsiteY925" fmla="*/ 800424 h 6858000"/>
              <a:gd name="connsiteX926" fmla="*/ 1455302 w 7467600"/>
              <a:gd name="connsiteY926" fmla="*/ 632913 h 6858000"/>
              <a:gd name="connsiteX927" fmla="*/ 1222336 w 7467600"/>
              <a:gd name="connsiteY927" fmla="*/ 9480 h 6858000"/>
              <a:gd name="connsiteX928" fmla="*/ 1214634 w 7467600"/>
              <a:gd name="connsiteY928" fmla="*/ 0 h 6858000"/>
              <a:gd name="connsiteX929" fmla="*/ 1289827 w 7467600"/>
              <a:gd name="connsiteY929" fmla="*/ 0 h 6858000"/>
              <a:gd name="connsiteX930" fmla="*/ 1321076 w 7467600"/>
              <a:gd name="connsiteY930" fmla="*/ 59722 h 6858000"/>
              <a:gd name="connsiteX931" fmla="*/ 1512579 w 7467600"/>
              <a:gd name="connsiteY931" fmla="*/ 626441 h 6858000"/>
              <a:gd name="connsiteX932" fmla="*/ 1506076 w 7467600"/>
              <a:gd name="connsiteY932" fmla="*/ 1089289 h 6858000"/>
              <a:gd name="connsiteX933" fmla="*/ 1486346 w 7467600"/>
              <a:gd name="connsiteY933" fmla="*/ 1079919 h 6858000"/>
              <a:gd name="connsiteX934" fmla="*/ 1070511 w 7467600"/>
              <a:gd name="connsiteY934" fmla="*/ 48609 h 6858000"/>
              <a:gd name="connsiteX935" fmla="*/ 1057230 w 7467600"/>
              <a:gd name="connsiteY935" fmla="*/ 0 h 6858000"/>
              <a:gd name="connsiteX936" fmla="*/ 43151 w 7467600"/>
              <a:gd name="connsiteY936" fmla="*/ 0 h 6858000"/>
              <a:gd name="connsiteX937" fmla="*/ 95283 w 7467600"/>
              <a:gd name="connsiteY937" fmla="*/ 0 h 6858000"/>
              <a:gd name="connsiteX938" fmla="*/ 300708 w 7467600"/>
              <a:gd name="connsiteY938" fmla="*/ 154571 h 6858000"/>
              <a:gd name="connsiteX939" fmla="*/ 530414 w 7467600"/>
              <a:gd name="connsiteY939" fmla="*/ 354673 h 6858000"/>
              <a:gd name="connsiteX940" fmla="*/ 333785 w 7467600"/>
              <a:gd name="connsiteY940" fmla="*/ 161564 h 6858000"/>
              <a:gd name="connsiteX941" fmla="*/ 147005 w 7467600"/>
              <a:gd name="connsiteY941" fmla="*/ 0 h 6858000"/>
              <a:gd name="connsiteX942" fmla="*/ 272509 w 7467600"/>
              <a:gd name="connsiteY942" fmla="*/ 0 h 6858000"/>
              <a:gd name="connsiteX943" fmla="*/ 326276 w 7467600"/>
              <a:gd name="connsiteY943" fmla="*/ 45847 h 6858000"/>
              <a:gd name="connsiteX944" fmla="*/ 823759 w 7467600"/>
              <a:gd name="connsiteY944" fmla="*/ 574145 h 6858000"/>
              <a:gd name="connsiteX945" fmla="*/ 811254 w 7467600"/>
              <a:gd name="connsiteY945" fmla="*/ 665546 h 6858000"/>
              <a:gd name="connsiteX946" fmla="*/ 154042 w 7467600"/>
              <a:gd name="connsiteY946" fmla="*/ 261522 h 6858000"/>
              <a:gd name="connsiteX947" fmla="*/ 13550 w 7467600"/>
              <a:gd name="connsiteY947" fmla="*/ 158423 h 6858000"/>
              <a:gd name="connsiteX948" fmla="*/ 0 w 7467600"/>
              <a:gd name="connsiteY948" fmla="*/ 146618 h 6858000"/>
              <a:gd name="connsiteX949" fmla="*/ 0 w 7467600"/>
              <a:gd name="connsiteY949" fmla="*/ 59161 h 6858000"/>
              <a:gd name="connsiteX950" fmla="*/ 45427 w 7467600"/>
              <a:gd name="connsiteY950" fmla="*/ 101078 h 6858000"/>
              <a:gd name="connsiteX951" fmla="*/ 630103 w 7467600"/>
              <a:gd name="connsiteY951" fmla="*/ 485885 h 6858000"/>
              <a:gd name="connsiteX952" fmla="*/ 532040 w 7467600"/>
              <a:gd name="connsiteY952" fmla="*/ 399359 h 6858000"/>
              <a:gd name="connsiteX953" fmla="*/ 517618 w 7467600"/>
              <a:gd name="connsiteY953" fmla="*/ 385726 h 6858000"/>
              <a:gd name="connsiteX954" fmla="*/ 285074 w 7467600"/>
              <a:gd name="connsiteY954" fmla="*/ 182755 h 6858000"/>
              <a:gd name="connsiteX955" fmla="*/ 43151 w 7467600"/>
              <a:gd name="connsiteY95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088673 w 7467600"/>
              <a:gd name="connsiteY4" fmla="*/ 6610396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7088673 w 7467600"/>
              <a:gd name="connsiteY20" fmla="*/ 6610396 h 6858000"/>
              <a:gd name="connsiteX21" fmla="*/ 1019354 w 7467600"/>
              <a:gd name="connsiteY21" fmla="*/ 6315006 h 6858000"/>
              <a:gd name="connsiteX22" fmla="*/ 441046 w 7467600"/>
              <a:gd name="connsiteY22" fmla="*/ 6691153 h 6858000"/>
              <a:gd name="connsiteX23" fmla="*/ 1019354 w 7467600"/>
              <a:gd name="connsiteY23" fmla="*/ 6315006 h 6858000"/>
              <a:gd name="connsiteX24" fmla="*/ 991680 w 7467600"/>
              <a:gd name="connsiteY24" fmla="*/ 6298413 h 6858000"/>
              <a:gd name="connsiteX25" fmla="*/ 409060 w 7467600"/>
              <a:gd name="connsiteY25" fmla="*/ 6671470 h 6858000"/>
              <a:gd name="connsiteX26" fmla="*/ 991680 w 7467600"/>
              <a:gd name="connsiteY26" fmla="*/ 6298413 h 6858000"/>
              <a:gd name="connsiteX27" fmla="*/ 103333 w 7467600"/>
              <a:gd name="connsiteY27" fmla="*/ 5699602 h 6858000"/>
              <a:gd name="connsiteX28" fmla="*/ 233938 w 7467600"/>
              <a:gd name="connsiteY28" fmla="*/ 5809416 h 6858000"/>
              <a:gd name="connsiteX29" fmla="*/ 883580 w 7467600"/>
              <a:gd name="connsiteY29" fmla="*/ 6180710 h 6858000"/>
              <a:gd name="connsiteX30" fmla="*/ 487337 w 7467600"/>
              <a:gd name="connsiteY30" fmla="*/ 5950182 h 6858000"/>
              <a:gd name="connsiteX31" fmla="*/ 354051 w 7467600"/>
              <a:gd name="connsiteY31" fmla="*/ 5854912 h 6858000"/>
              <a:gd name="connsiteX32" fmla="*/ 195436 w 7467600"/>
              <a:gd name="connsiteY32" fmla="*/ 5755068 h 6858000"/>
              <a:gd name="connsiteX33" fmla="*/ 103333 w 7467600"/>
              <a:gd name="connsiteY33" fmla="*/ 5699602 h 6858000"/>
              <a:gd name="connsiteX34" fmla="*/ 5539432 w 7467600"/>
              <a:gd name="connsiteY34" fmla="*/ 5642928 h 6858000"/>
              <a:gd name="connsiteX35" fmla="*/ 5555462 w 7467600"/>
              <a:gd name="connsiteY35" fmla="*/ 5694454 h 6858000"/>
              <a:gd name="connsiteX36" fmla="*/ 5828270 w 7467600"/>
              <a:gd name="connsiteY36" fmla="*/ 6320663 h 6858000"/>
              <a:gd name="connsiteX37" fmla="*/ 5947416 w 7467600"/>
              <a:gd name="connsiteY37" fmla="*/ 6574846 h 6858000"/>
              <a:gd name="connsiteX38" fmla="*/ 5539432 w 7467600"/>
              <a:gd name="connsiteY38" fmla="*/ 5642928 h 6858000"/>
              <a:gd name="connsiteX39" fmla="*/ 51253 w 7467600"/>
              <a:gd name="connsiteY39" fmla="*/ 5631825 h 6858000"/>
              <a:gd name="connsiteX40" fmla="*/ 211622 w 7467600"/>
              <a:gd name="connsiteY40" fmla="*/ 5728803 h 6858000"/>
              <a:gd name="connsiteX41" fmla="*/ 371652 w 7467600"/>
              <a:gd name="connsiteY41" fmla="*/ 5829062 h 6858000"/>
              <a:gd name="connsiteX42" fmla="*/ 505903 w 7467600"/>
              <a:gd name="connsiteY42" fmla="*/ 5925221 h 6858000"/>
              <a:gd name="connsiteX43" fmla="*/ 899240 w 7467600"/>
              <a:gd name="connsiteY43" fmla="*/ 6153068 h 6858000"/>
              <a:gd name="connsiteX44" fmla="*/ 988114 w 7467600"/>
              <a:gd name="connsiteY44" fmla="*/ 6174204 h 6858000"/>
              <a:gd name="connsiteX45" fmla="*/ 845971 w 7467600"/>
              <a:gd name="connsiteY45" fmla="*/ 6067177 h 6858000"/>
              <a:gd name="connsiteX46" fmla="*/ 448057 w 7467600"/>
              <a:gd name="connsiteY46" fmla="*/ 5841376 h 6858000"/>
              <a:gd name="connsiteX47" fmla="*/ 51253 w 7467600"/>
              <a:gd name="connsiteY47" fmla="*/ 5631825 h 6858000"/>
              <a:gd name="connsiteX48" fmla="*/ 2606687 w 7467600"/>
              <a:gd name="connsiteY48" fmla="*/ 5630718 h 6858000"/>
              <a:gd name="connsiteX49" fmla="*/ 2645658 w 7467600"/>
              <a:gd name="connsiteY49" fmla="*/ 6640259 h 6858000"/>
              <a:gd name="connsiteX50" fmla="*/ 2606687 w 7467600"/>
              <a:gd name="connsiteY50" fmla="*/ 5630718 h 6858000"/>
              <a:gd name="connsiteX51" fmla="*/ 3642057 w 7467600"/>
              <a:gd name="connsiteY51" fmla="*/ 5573487 h 6858000"/>
              <a:gd name="connsiteX52" fmla="*/ 3632981 w 7467600"/>
              <a:gd name="connsiteY52" fmla="*/ 5579437 h 6858000"/>
              <a:gd name="connsiteX53" fmla="*/ 3382436 w 7467600"/>
              <a:gd name="connsiteY53" fmla="*/ 5952726 h 6858000"/>
              <a:gd name="connsiteX54" fmla="*/ 3191929 w 7467600"/>
              <a:gd name="connsiteY54" fmla="*/ 6662669 h 6858000"/>
              <a:gd name="connsiteX55" fmla="*/ 3369898 w 7467600"/>
              <a:gd name="connsiteY55" fmla="*/ 6081771 h 6858000"/>
              <a:gd name="connsiteX56" fmla="*/ 3642057 w 7467600"/>
              <a:gd name="connsiteY56" fmla="*/ 5573487 h 6858000"/>
              <a:gd name="connsiteX57" fmla="*/ 2650666 w 7467600"/>
              <a:gd name="connsiteY57" fmla="*/ 5530686 h 6858000"/>
              <a:gd name="connsiteX58" fmla="*/ 2650249 w 7467600"/>
              <a:gd name="connsiteY58" fmla="*/ 5532101 h 6858000"/>
              <a:gd name="connsiteX59" fmla="*/ 2663808 w 7467600"/>
              <a:gd name="connsiteY59" fmla="*/ 6535215 h 6858000"/>
              <a:gd name="connsiteX60" fmla="*/ 2665418 w 7467600"/>
              <a:gd name="connsiteY60" fmla="*/ 6132756 h 6858000"/>
              <a:gd name="connsiteX61" fmla="*/ 2650666 w 7467600"/>
              <a:gd name="connsiteY61" fmla="*/ 5530686 h 6858000"/>
              <a:gd name="connsiteX62" fmla="*/ 2680277 w 7467600"/>
              <a:gd name="connsiteY62" fmla="*/ 5479204 h 6858000"/>
              <a:gd name="connsiteX63" fmla="*/ 2678972 w 7467600"/>
              <a:gd name="connsiteY63" fmla="*/ 5481582 h 6858000"/>
              <a:gd name="connsiteX64" fmla="*/ 2696666 w 7467600"/>
              <a:gd name="connsiteY64" fmla="*/ 6133836 h 6858000"/>
              <a:gd name="connsiteX65" fmla="*/ 2695769 w 7467600"/>
              <a:gd name="connsiteY65" fmla="*/ 6390955 h 6858000"/>
              <a:gd name="connsiteX66" fmla="*/ 2739893 w 7467600"/>
              <a:gd name="connsiteY66" fmla="*/ 6108357 h 6858000"/>
              <a:gd name="connsiteX67" fmla="*/ 2680277 w 7467600"/>
              <a:gd name="connsiteY67" fmla="*/ 5479204 h 6858000"/>
              <a:gd name="connsiteX68" fmla="*/ 1132195 w 7467600"/>
              <a:gd name="connsiteY68" fmla="*/ 5467980 h 6858000"/>
              <a:gd name="connsiteX69" fmla="*/ 1679056 w 7467600"/>
              <a:gd name="connsiteY69" fmla="*/ 5516907 h 6858000"/>
              <a:gd name="connsiteX70" fmla="*/ 2128648 w 7467600"/>
              <a:gd name="connsiteY70" fmla="*/ 5474249 h 6858000"/>
              <a:gd name="connsiteX71" fmla="*/ 1825619 w 7467600"/>
              <a:gd name="connsiteY71" fmla="*/ 5478447 h 6858000"/>
              <a:gd name="connsiteX72" fmla="*/ 1737798 w 7467600"/>
              <a:gd name="connsiteY72" fmla="*/ 5483353 h 6858000"/>
              <a:gd name="connsiteX73" fmla="*/ 1132195 w 7467600"/>
              <a:gd name="connsiteY73" fmla="*/ 5467980 h 6858000"/>
              <a:gd name="connsiteX74" fmla="*/ 1456157 w 7467600"/>
              <a:gd name="connsiteY74" fmla="*/ 5371404 h 6858000"/>
              <a:gd name="connsiteX75" fmla="*/ 1244432 w 7467600"/>
              <a:gd name="connsiteY75" fmla="*/ 5385601 h 6858000"/>
              <a:gd name="connsiteX76" fmla="*/ 973990 w 7467600"/>
              <a:gd name="connsiteY76" fmla="*/ 5424940 h 6858000"/>
              <a:gd name="connsiteX77" fmla="*/ 1103809 w 7467600"/>
              <a:gd name="connsiteY77" fmla="*/ 5433720 h 6858000"/>
              <a:gd name="connsiteX78" fmla="*/ 1123454 w 7467600"/>
              <a:gd name="connsiteY78" fmla="*/ 5435727 h 6858000"/>
              <a:gd name="connsiteX79" fmla="*/ 1737017 w 7467600"/>
              <a:gd name="connsiteY79" fmla="*/ 5452183 h 6858000"/>
              <a:gd name="connsiteX80" fmla="*/ 1824397 w 7467600"/>
              <a:gd name="connsiteY80" fmla="*/ 5447757 h 6858000"/>
              <a:gd name="connsiteX81" fmla="*/ 2070059 w 7467600"/>
              <a:gd name="connsiteY81" fmla="*/ 5441660 h 6858000"/>
              <a:gd name="connsiteX82" fmla="*/ 1456157 w 7467600"/>
              <a:gd name="connsiteY82" fmla="*/ 5371404 h 6858000"/>
              <a:gd name="connsiteX83" fmla="*/ 4988186 w 7467600"/>
              <a:gd name="connsiteY83" fmla="*/ 5216467 h 6858000"/>
              <a:gd name="connsiteX84" fmla="*/ 4777334 w 7467600"/>
              <a:gd name="connsiteY84" fmla="*/ 5406072 h 6858000"/>
              <a:gd name="connsiteX85" fmla="*/ 4718341 w 7467600"/>
              <a:gd name="connsiteY85" fmla="*/ 5468043 h 6858000"/>
              <a:gd name="connsiteX86" fmla="*/ 4604655 w 7467600"/>
              <a:gd name="connsiteY86" fmla="*/ 5583434 h 6858000"/>
              <a:gd name="connsiteX87" fmla="*/ 4565074 w 7467600"/>
              <a:gd name="connsiteY87" fmla="*/ 5618550 h 6858000"/>
              <a:gd name="connsiteX88" fmla="*/ 4988186 w 7467600"/>
              <a:gd name="connsiteY88" fmla="*/ 5216467 h 6858000"/>
              <a:gd name="connsiteX89" fmla="*/ 4978032 w 7467600"/>
              <a:gd name="connsiteY89" fmla="*/ 5183809 h 6858000"/>
              <a:gd name="connsiteX90" fmla="*/ 4463413 w 7467600"/>
              <a:gd name="connsiteY90" fmla="*/ 5615162 h 6858000"/>
              <a:gd name="connsiteX91" fmla="*/ 4358134 w 7467600"/>
              <a:gd name="connsiteY91" fmla="*/ 5742791 h 6858000"/>
              <a:gd name="connsiteX92" fmla="*/ 4376219 w 7467600"/>
              <a:gd name="connsiteY92" fmla="*/ 5729027 h 6858000"/>
              <a:gd name="connsiteX93" fmla="*/ 4582340 w 7467600"/>
              <a:gd name="connsiteY93" fmla="*/ 5561037 h 6858000"/>
              <a:gd name="connsiteX94" fmla="*/ 4694684 w 7467600"/>
              <a:gd name="connsiteY94" fmla="*/ 5447098 h 6858000"/>
              <a:gd name="connsiteX95" fmla="*/ 4754123 w 7467600"/>
              <a:gd name="connsiteY95" fmla="*/ 5384643 h 6858000"/>
              <a:gd name="connsiteX96" fmla="*/ 4978032 w 7467600"/>
              <a:gd name="connsiteY96" fmla="*/ 5183809 h 6858000"/>
              <a:gd name="connsiteX97" fmla="*/ 1903353 w 7467600"/>
              <a:gd name="connsiteY97" fmla="*/ 5044827 h 6858000"/>
              <a:gd name="connsiteX98" fmla="*/ 1936931 w 7467600"/>
              <a:gd name="connsiteY98" fmla="*/ 5093954 h 6858000"/>
              <a:gd name="connsiteX99" fmla="*/ 2195868 w 7467600"/>
              <a:gd name="connsiteY99" fmla="*/ 5396574 h 6858000"/>
              <a:gd name="connsiteX100" fmla="*/ 2088852 w 7467600"/>
              <a:gd name="connsiteY100" fmla="*/ 5166123 h 6858000"/>
              <a:gd name="connsiteX101" fmla="*/ 1958241 w 7467600"/>
              <a:gd name="connsiteY101" fmla="*/ 5067955 h 6858000"/>
              <a:gd name="connsiteX102" fmla="*/ 1903353 w 7467600"/>
              <a:gd name="connsiteY102" fmla="*/ 5044827 h 6858000"/>
              <a:gd name="connsiteX103" fmla="*/ 1979378 w 7467600"/>
              <a:gd name="connsiteY103" fmla="*/ 4769504 h 6858000"/>
              <a:gd name="connsiteX104" fmla="*/ 2882120 w 7467600"/>
              <a:gd name="connsiteY104" fmla="*/ 5064547 h 6858000"/>
              <a:gd name="connsiteX105" fmla="*/ 2793103 w 7467600"/>
              <a:gd name="connsiteY105" fmla="*/ 5039699 h 6858000"/>
              <a:gd name="connsiteX106" fmla="*/ 2770041 w 7467600"/>
              <a:gd name="connsiteY106" fmla="*/ 5033634 h 6858000"/>
              <a:gd name="connsiteX107" fmla="*/ 1979378 w 7467600"/>
              <a:gd name="connsiteY107" fmla="*/ 4769504 h 6858000"/>
              <a:gd name="connsiteX108" fmla="*/ 1927410 w 7467600"/>
              <a:gd name="connsiteY108" fmla="*/ 4716164 h 6858000"/>
              <a:gd name="connsiteX109" fmla="*/ 1959587 w 7467600"/>
              <a:gd name="connsiteY109" fmla="*/ 4728849 h 6858000"/>
              <a:gd name="connsiteX110" fmla="*/ 2777707 w 7467600"/>
              <a:gd name="connsiteY110" fmla="*/ 5003991 h 6858000"/>
              <a:gd name="connsiteX111" fmla="*/ 2800768 w 7467600"/>
              <a:gd name="connsiteY111" fmla="*/ 5010056 h 6858000"/>
              <a:gd name="connsiteX112" fmla="*/ 2879408 w 7467600"/>
              <a:gd name="connsiteY112" fmla="*/ 5031590 h 6858000"/>
              <a:gd name="connsiteX113" fmla="*/ 2862295 w 7467600"/>
              <a:gd name="connsiteY113" fmla="*/ 5022958 h 6858000"/>
              <a:gd name="connsiteX114" fmla="*/ 2813343 w 7467600"/>
              <a:gd name="connsiteY114" fmla="*/ 4998369 h 6858000"/>
              <a:gd name="connsiteX115" fmla="*/ 2646245 w 7467600"/>
              <a:gd name="connsiteY115" fmla="*/ 4930999 h 6858000"/>
              <a:gd name="connsiteX116" fmla="*/ 1999243 w 7467600"/>
              <a:gd name="connsiteY116" fmla="*/ 4730524 h 6858000"/>
              <a:gd name="connsiteX117" fmla="*/ 1979527 w 7467600"/>
              <a:gd name="connsiteY117" fmla="*/ 4726651 h 6858000"/>
              <a:gd name="connsiteX118" fmla="*/ 1927410 w 7467600"/>
              <a:gd name="connsiteY118" fmla="*/ 4716164 h 6858000"/>
              <a:gd name="connsiteX119" fmla="*/ 1997014 w 7467600"/>
              <a:gd name="connsiteY119" fmla="*/ 4698007 h 6858000"/>
              <a:gd name="connsiteX120" fmla="*/ 2005458 w 7467600"/>
              <a:gd name="connsiteY120" fmla="*/ 4699540 h 6858000"/>
              <a:gd name="connsiteX121" fmla="*/ 2657186 w 7467600"/>
              <a:gd name="connsiteY121" fmla="*/ 4901687 h 6858000"/>
              <a:gd name="connsiteX122" fmla="*/ 2826662 w 7467600"/>
              <a:gd name="connsiteY122" fmla="*/ 4970362 h 6858000"/>
              <a:gd name="connsiteX123" fmla="*/ 2876100 w 7467600"/>
              <a:gd name="connsiteY123" fmla="*/ 4995397 h 6858000"/>
              <a:gd name="connsiteX124" fmla="*/ 3042600 w 7467600"/>
              <a:gd name="connsiteY124" fmla="*/ 5059532 h 6858000"/>
              <a:gd name="connsiteX125" fmla="*/ 1997014 w 7467600"/>
              <a:gd name="connsiteY125" fmla="*/ 4698007 h 6858000"/>
              <a:gd name="connsiteX126" fmla="*/ 2305292 w 7467600"/>
              <a:gd name="connsiteY126" fmla="*/ 4219492 h 6858000"/>
              <a:gd name="connsiteX127" fmla="*/ 3360922 w 7467600"/>
              <a:gd name="connsiteY127" fmla="*/ 4529373 h 6858000"/>
              <a:gd name="connsiteX128" fmla="*/ 3492420 w 7467600"/>
              <a:gd name="connsiteY128" fmla="*/ 4510145 h 6858000"/>
              <a:gd name="connsiteX129" fmla="*/ 3364086 w 7467600"/>
              <a:gd name="connsiteY129" fmla="*/ 4480340 h 6858000"/>
              <a:gd name="connsiteX130" fmla="*/ 3225818 w 7467600"/>
              <a:gd name="connsiteY130" fmla="*/ 4411822 h 6858000"/>
              <a:gd name="connsiteX131" fmla="*/ 3129696 w 7467600"/>
              <a:gd name="connsiteY131" fmla="*/ 4360704 h 6858000"/>
              <a:gd name="connsiteX132" fmla="*/ 2814545 w 7467600"/>
              <a:gd name="connsiteY132" fmla="*/ 4282955 h 6858000"/>
              <a:gd name="connsiteX133" fmla="*/ 2305292 w 7467600"/>
              <a:gd name="connsiteY133" fmla="*/ 4219492 h 6858000"/>
              <a:gd name="connsiteX134" fmla="*/ 2626982 w 7467600"/>
              <a:gd name="connsiteY134" fmla="*/ 4206450 h 6858000"/>
              <a:gd name="connsiteX135" fmla="*/ 2490617 w 7467600"/>
              <a:gd name="connsiteY135" fmla="*/ 4206951 h 6858000"/>
              <a:gd name="connsiteX136" fmla="*/ 2819869 w 7467600"/>
              <a:gd name="connsiteY136" fmla="*/ 4252936 h 6858000"/>
              <a:gd name="connsiteX137" fmla="*/ 3143018 w 7467600"/>
              <a:gd name="connsiteY137" fmla="*/ 4332698 h 6858000"/>
              <a:gd name="connsiteX138" fmla="*/ 3241520 w 7467600"/>
              <a:gd name="connsiteY138" fmla="*/ 4385112 h 6858000"/>
              <a:gd name="connsiteX139" fmla="*/ 3374575 w 7467600"/>
              <a:gd name="connsiteY139" fmla="*/ 4451517 h 6858000"/>
              <a:gd name="connsiteX140" fmla="*/ 3505221 w 7467600"/>
              <a:gd name="connsiteY140" fmla="*/ 4480757 h 6858000"/>
              <a:gd name="connsiteX141" fmla="*/ 2626982 w 7467600"/>
              <a:gd name="connsiteY141" fmla="*/ 4206450 h 6858000"/>
              <a:gd name="connsiteX142" fmla="*/ 1310106 w 7467600"/>
              <a:gd name="connsiteY142" fmla="*/ 3943217 h 6858000"/>
              <a:gd name="connsiteX143" fmla="*/ 854994 w 7467600"/>
              <a:gd name="connsiteY143" fmla="*/ 4399136 h 6858000"/>
              <a:gd name="connsiteX144" fmla="*/ 742462 w 7467600"/>
              <a:gd name="connsiteY144" fmla="*/ 4594648 h 6858000"/>
              <a:gd name="connsiteX145" fmla="*/ 820602 w 7467600"/>
              <a:gd name="connsiteY145" fmla="*/ 4485915 h 6858000"/>
              <a:gd name="connsiteX146" fmla="*/ 878295 w 7467600"/>
              <a:gd name="connsiteY146" fmla="*/ 4403594 h 6858000"/>
              <a:gd name="connsiteX147" fmla="*/ 1240607 w 7467600"/>
              <a:gd name="connsiteY147" fmla="*/ 4010401 h 6858000"/>
              <a:gd name="connsiteX148" fmla="*/ 1310106 w 7467600"/>
              <a:gd name="connsiteY148" fmla="*/ 3943217 h 6858000"/>
              <a:gd name="connsiteX149" fmla="*/ 1423113 w 7467600"/>
              <a:gd name="connsiteY149" fmla="*/ 3874565 h 6858000"/>
              <a:gd name="connsiteX150" fmla="*/ 1260565 w 7467600"/>
              <a:gd name="connsiteY150" fmla="*/ 4031982 h 6858000"/>
              <a:gd name="connsiteX151" fmla="*/ 901900 w 7467600"/>
              <a:gd name="connsiteY151" fmla="*/ 4421236 h 6858000"/>
              <a:gd name="connsiteX152" fmla="*/ 845044 w 7467600"/>
              <a:gd name="connsiteY152" fmla="*/ 4502436 h 6858000"/>
              <a:gd name="connsiteX153" fmla="*/ 685926 w 7467600"/>
              <a:gd name="connsiteY153" fmla="*/ 4703069 h 6858000"/>
              <a:gd name="connsiteX154" fmla="*/ 684248 w 7467600"/>
              <a:gd name="connsiteY154" fmla="*/ 4706721 h 6858000"/>
              <a:gd name="connsiteX155" fmla="*/ 1423113 w 7467600"/>
              <a:gd name="connsiteY155" fmla="*/ 3874565 h 6858000"/>
              <a:gd name="connsiteX156" fmla="*/ 3316479 w 7467600"/>
              <a:gd name="connsiteY156" fmla="*/ 3872136 h 6858000"/>
              <a:gd name="connsiteX157" fmla="*/ 3546806 w 7467600"/>
              <a:gd name="connsiteY157" fmla="*/ 4356139 h 6858000"/>
              <a:gd name="connsiteX158" fmla="*/ 3364433 w 7467600"/>
              <a:gd name="connsiteY158" fmla="*/ 3953121 h 6858000"/>
              <a:gd name="connsiteX159" fmla="*/ 3316479 w 7467600"/>
              <a:gd name="connsiteY159" fmla="*/ 3872136 h 6858000"/>
              <a:gd name="connsiteX160" fmla="*/ 3291335 w 7467600"/>
              <a:gd name="connsiteY160" fmla="*/ 3767420 h 6858000"/>
              <a:gd name="connsiteX161" fmla="*/ 3390805 w 7467600"/>
              <a:gd name="connsiteY161" fmla="*/ 3937163 h 6858000"/>
              <a:gd name="connsiteX162" fmla="*/ 3579062 w 7467600"/>
              <a:gd name="connsiteY162" fmla="*/ 4359040 h 6858000"/>
              <a:gd name="connsiteX163" fmla="*/ 3467355 w 7467600"/>
              <a:gd name="connsiteY163" fmla="*/ 3988130 h 6858000"/>
              <a:gd name="connsiteX164" fmla="*/ 3310753 w 7467600"/>
              <a:gd name="connsiteY164" fmla="*/ 3787140 h 6858000"/>
              <a:gd name="connsiteX165" fmla="*/ 3291335 w 7467600"/>
              <a:gd name="connsiteY165" fmla="*/ 3767420 h 6858000"/>
              <a:gd name="connsiteX166" fmla="*/ 1635889 w 7467600"/>
              <a:gd name="connsiteY166" fmla="*/ 3709494 h 6858000"/>
              <a:gd name="connsiteX167" fmla="*/ 1634800 w 7467600"/>
              <a:gd name="connsiteY167" fmla="*/ 3731111 h 6858000"/>
              <a:gd name="connsiteX168" fmla="*/ 1635889 w 7467600"/>
              <a:gd name="connsiteY168" fmla="*/ 3709494 h 6858000"/>
              <a:gd name="connsiteX169" fmla="*/ 1510397 w 7467600"/>
              <a:gd name="connsiteY169" fmla="*/ 3684705 h 6858000"/>
              <a:gd name="connsiteX170" fmla="*/ 1146550 w 7467600"/>
              <a:gd name="connsiteY170" fmla="*/ 3802012 h 6858000"/>
              <a:gd name="connsiteX171" fmla="*/ 698834 w 7467600"/>
              <a:gd name="connsiteY171" fmla="*/ 3952272 h 6858000"/>
              <a:gd name="connsiteX172" fmla="*/ 34256 w 7467600"/>
              <a:gd name="connsiteY172" fmla="*/ 4347603 h 6858000"/>
              <a:gd name="connsiteX173" fmla="*/ 527241 w 7467600"/>
              <a:gd name="connsiteY173" fmla="*/ 4065078 h 6858000"/>
              <a:gd name="connsiteX174" fmla="*/ 1510397 w 7467600"/>
              <a:gd name="connsiteY174" fmla="*/ 3684705 h 6858000"/>
              <a:gd name="connsiteX175" fmla="*/ 1313114 w 7467600"/>
              <a:gd name="connsiteY175" fmla="*/ 3655216 h 6858000"/>
              <a:gd name="connsiteX176" fmla="*/ 1109304 w 7467600"/>
              <a:gd name="connsiteY176" fmla="*/ 3669030 h 6858000"/>
              <a:gd name="connsiteX177" fmla="*/ 8129 w 7467600"/>
              <a:gd name="connsiteY177" fmla="*/ 4330519 h 6858000"/>
              <a:gd name="connsiteX178" fmla="*/ 687572 w 7467600"/>
              <a:gd name="connsiteY178" fmla="*/ 3925629 h 6858000"/>
              <a:gd name="connsiteX179" fmla="*/ 1138365 w 7467600"/>
              <a:gd name="connsiteY179" fmla="*/ 3774515 h 6858000"/>
              <a:gd name="connsiteX180" fmla="*/ 1505579 w 7467600"/>
              <a:gd name="connsiteY180" fmla="*/ 3655526 h 6858000"/>
              <a:gd name="connsiteX181" fmla="*/ 1313114 w 7467600"/>
              <a:gd name="connsiteY181" fmla="*/ 3655216 h 6858000"/>
              <a:gd name="connsiteX182" fmla="*/ 3655073 w 7467600"/>
              <a:gd name="connsiteY182" fmla="*/ 3650884 h 6858000"/>
              <a:gd name="connsiteX183" fmla="*/ 3989938 w 7467600"/>
              <a:gd name="connsiteY183" fmla="*/ 3991685 h 6858000"/>
              <a:gd name="connsiteX184" fmla="*/ 4393907 w 7467600"/>
              <a:gd name="connsiteY184" fmla="*/ 4261258 h 6858000"/>
              <a:gd name="connsiteX185" fmla="*/ 4648051 w 7467600"/>
              <a:gd name="connsiteY185" fmla="*/ 4374051 h 6858000"/>
              <a:gd name="connsiteX186" fmla="*/ 4383389 w 7467600"/>
              <a:gd name="connsiteY186" fmla="*/ 4184369 h 6858000"/>
              <a:gd name="connsiteX187" fmla="*/ 4165508 w 7467600"/>
              <a:gd name="connsiteY187" fmla="*/ 4035196 h 6858000"/>
              <a:gd name="connsiteX188" fmla="*/ 4068162 w 7467600"/>
              <a:gd name="connsiteY188" fmla="*/ 3953394 h 6858000"/>
              <a:gd name="connsiteX189" fmla="*/ 3981416 w 7467600"/>
              <a:gd name="connsiteY189" fmla="*/ 3880482 h 6858000"/>
              <a:gd name="connsiteX190" fmla="*/ 3800147 w 7467600"/>
              <a:gd name="connsiteY190" fmla="*/ 3749872 h 6858000"/>
              <a:gd name="connsiteX191" fmla="*/ 3655073 w 7467600"/>
              <a:gd name="connsiteY191" fmla="*/ 3650884 h 6858000"/>
              <a:gd name="connsiteX192" fmla="*/ 3670252 w 7467600"/>
              <a:gd name="connsiteY192" fmla="*/ 3622798 h 6858000"/>
              <a:gd name="connsiteX193" fmla="*/ 3817258 w 7467600"/>
              <a:gd name="connsiteY193" fmla="*/ 3723577 h 6858000"/>
              <a:gd name="connsiteX194" fmla="*/ 4000461 w 7467600"/>
              <a:gd name="connsiteY194" fmla="*/ 3855966 h 6858000"/>
              <a:gd name="connsiteX195" fmla="*/ 4088180 w 7467600"/>
              <a:gd name="connsiteY195" fmla="*/ 3929774 h 6858000"/>
              <a:gd name="connsiteX196" fmla="*/ 4184555 w 7467600"/>
              <a:gd name="connsiteY196" fmla="*/ 4010683 h 6858000"/>
              <a:gd name="connsiteX197" fmla="*/ 4399563 w 7467600"/>
              <a:gd name="connsiteY197" fmla="*/ 4158106 h 6858000"/>
              <a:gd name="connsiteX198" fmla="*/ 4684469 w 7467600"/>
              <a:gd name="connsiteY198" fmla="*/ 4364680 h 6858000"/>
              <a:gd name="connsiteX199" fmla="*/ 4690271 w 7467600"/>
              <a:gd name="connsiteY199" fmla="*/ 4370034 h 6858000"/>
              <a:gd name="connsiteX200" fmla="*/ 4136093 w 7467600"/>
              <a:gd name="connsiteY200" fmla="*/ 3858466 h 6858000"/>
              <a:gd name="connsiteX201" fmla="*/ 3670252 w 7467600"/>
              <a:gd name="connsiteY201" fmla="*/ 3622798 h 6858000"/>
              <a:gd name="connsiteX202" fmla="*/ 4440129 w 7467600"/>
              <a:gd name="connsiteY202" fmla="*/ 3448571 h 6858000"/>
              <a:gd name="connsiteX203" fmla="*/ 4856525 w 7467600"/>
              <a:gd name="connsiteY203" fmla="*/ 3915351 h 6858000"/>
              <a:gd name="connsiteX204" fmla="*/ 5059055 w 7467600"/>
              <a:gd name="connsiteY204" fmla="*/ 4108918 h 6858000"/>
              <a:gd name="connsiteX205" fmla="*/ 5290070 w 7467600"/>
              <a:gd name="connsiteY205" fmla="*/ 4263619 h 6858000"/>
              <a:gd name="connsiteX206" fmla="*/ 4834991 w 7467600"/>
              <a:gd name="connsiteY206" fmla="*/ 3830985 h 6858000"/>
              <a:gd name="connsiteX207" fmla="*/ 4440129 w 7467600"/>
              <a:gd name="connsiteY207" fmla="*/ 3448571 h 6858000"/>
              <a:gd name="connsiteX208" fmla="*/ 4441737 w 7467600"/>
              <a:gd name="connsiteY208" fmla="*/ 3399734 h 6858000"/>
              <a:gd name="connsiteX209" fmla="*/ 4431236 w 7467600"/>
              <a:gd name="connsiteY209" fmla="*/ 3400954 h 6858000"/>
              <a:gd name="connsiteX210" fmla="*/ 4557150 w 7467600"/>
              <a:gd name="connsiteY210" fmla="*/ 3510023 h 6858000"/>
              <a:gd name="connsiteX211" fmla="*/ 4856936 w 7467600"/>
              <a:gd name="connsiteY211" fmla="*/ 3809146 h 6858000"/>
              <a:gd name="connsiteX212" fmla="*/ 5111996 w 7467600"/>
              <a:gd name="connsiteY212" fmla="*/ 4065759 h 6858000"/>
              <a:gd name="connsiteX213" fmla="*/ 5388878 w 7467600"/>
              <a:gd name="connsiteY213" fmla="*/ 4300185 h 6858000"/>
              <a:gd name="connsiteX214" fmla="*/ 5425556 w 7467600"/>
              <a:gd name="connsiteY214" fmla="*/ 4308967 h 6858000"/>
              <a:gd name="connsiteX215" fmla="*/ 4943646 w 7467600"/>
              <a:gd name="connsiteY215" fmla="*/ 3822916 h 6858000"/>
              <a:gd name="connsiteX216" fmla="*/ 4594837 w 7467600"/>
              <a:gd name="connsiteY216" fmla="*/ 3532274 h 6858000"/>
              <a:gd name="connsiteX217" fmla="*/ 4441737 w 7467600"/>
              <a:gd name="connsiteY217" fmla="*/ 3399734 h 6858000"/>
              <a:gd name="connsiteX218" fmla="*/ 5425834 w 7467600"/>
              <a:gd name="connsiteY218" fmla="*/ 3162785 h 6858000"/>
              <a:gd name="connsiteX219" fmla="*/ 5401644 w 7467600"/>
              <a:gd name="connsiteY219" fmla="*/ 3617847 h 6858000"/>
              <a:gd name="connsiteX220" fmla="*/ 5467256 w 7467600"/>
              <a:gd name="connsiteY220" fmla="*/ 4175494 h 6858000"/>
              <a:gd name="connsiteX221" fmla="*/ 5448069 w 7467600"/>
              <a:gd name="connsiteY221" fmla="*/ 3567554 h 6858000"/>
              <a:gd name="connsiteX222" fmla="*/ 5425834 w 7467600"/>
              <a:gd name="connsiteY222" fmla="*/ 3162785 h 6858000"/>
              <a:gd name="connsiteX223" fmla="*/ 1318687 w 7467600"/>
              <a:gd name="connsiteY223" fmla="*/ 3113840 h 6858000"/>
              <a:gd name="connsiteX224" fmla="*/ 1066793 w 7467600"/>
              <a:gd name="connsiteY224" fmla="*/ 3212171 h 6858000"/>
              <a:gd name="connsiteX225" fmla="*/ 993319 w 7467600"/>
              <a:gd name="connsiteY225" fmla="*/ 3247648 h 6858000"/>
              <a:gd name="connsiteX226" fmla="*/ 853081 w 7467600"/>
              <a:gd name="connsiteY226" fmla="*/ 3312410 h 6858000"/>
              <a:gd name="connsiteX227" fmla="*/ 805957 w 7467600"/>
              <a:gd name="connsiteY227" fmla="*/ 3330443 h 6858000"/>
              <a:gd name="connsiteX228" fmla="*/ 1318687 w 7467600"/>
              <a:gd name="connsiteY228" fmla="*/ 3113840 h 6858000"/>
              <a:gd name="connsiteX229" fmla="*/ 5453702 w 7467600"/>
              <a:gd name="connsiteY229" fmla="*/ 3090882 h 6858000"/>
              <a:gd name="connsiteX230" fmla="*/ 5480135 w 7467600"/>
              <a:gd name="connsiteY230" fmla="*/ 3565802 h 6858000"/>
              <a:gd name="connsiteX231" fmla="*/ 5499023 w 7467600"/>
              <a:gd name="connsiteY231" fmla="*/ 4166310 h 6858000"/>
              <a:gd name="connsiteX232" fmla="*/ 5547022 w 7467600"/>
              <a:gd name="connsiteY232" fmla="*/ 3607838 h 6858000"/>
              <a:gd name="connsiteX233" fmla="*/ 5515964 w 7467600"/>
              <a:gd name="connsiteY233" fmla="*/ 3378541 h 6858000"/>
              <a:gd name="connsiteX234" fmla="*/ 5453702 w 7467600"/>
              <a:gd name="connsiteY234" fmla="*/ 3090882 h 6858000"/>
              <a:gd name="connsiteX235" fmla="*/ 1238695 w 7467600"/>
              <a:gd name="connsiteY235" fmla="*/ 3076820 h 6858000"/>
              <a:gd name="connsiteX236" fmla="*/ 716371 w 7467600"/>
              <a:gd name="connsiteY236" fmla="*/ 3293249 h 6858000"/>
              <a:gd name="connsiteX237" fmla="*/ 579522 w 7467600"/>
              <a:gd name="connsiteY237" fmla="*/ 3371759 h 6858000"/>
              <a:gd name="connsiteX238" fmla="*/ 600288 w 7467600"/>
              <a:gd name="connsiteY238" fmla="*/ 3365555 h 6858000"/>
              <a:gd name="connsiteX239" fmla="*/ 840692 w 7467600"/>
              <a:gd name="connsiteY239" fmla="*/ 3284921 h 6858000"/>
              <a:gd name="connsiteX240" fmla="*/ 979248 w 7467600"/>
              <a:gd name="connsiteY240" fmla="*/ 3221003 h 6858000"/>
              <a:gd name="connsiteX241" fmla="*/ 1053282 w 7467600"/>
              <a:gd name="connsiteY241" fmla="*/ 3185247 h 6858000"/>
              <a:gd name="connsiteX242" fmla="*/ 1320603 w 7467600"/>
              <a:gd name="connsiteY242" fmla="*/ 3081281 h 6858000"/>
              <a:gd name="connsiteX243" fmla="*/ 1238695 w 7467600"/>
              <a:gd name="connsiteY243" fmla="*/ 3076820 h 6858000"/>
              <a:gd name="connsiteX244" fmla="*/ 5425627 w 7467600"/>
              <a:gd name="connsiteY244" fmla="*/ 2954192 h 6858000"/>
              <a:gd name="connsiteX245" fmla="*/ 5470770 w 7467600"/>
              <a:gd name="connsiteY245" fmla="*/ 3005435 h 6858000"/>
              <a:gd name="connsiteX246" fmla="*/ 5519779 w 7467600"/>
              <a:gd name="connsiteY246" fmla="*/ 4359223 h 6858000"/>
              <a:gd name="connsiteX247" fmla="*/ 5520293 w 7467600"/>
              <a:gd name="connsiteY247" fmla="*/ 4360602 h 6858000"/>
              <a:gd name="connsiteX248" fmla="*/ 5767221 w 7467600"/>
              <a:gd name="connsiteY248" fmla="*/ 4665564 h 6858000"/>
              <a:gd name="connsiteX249" fmla="*/ 6937169 w 7467600"/>
              <a:gd name="connsiteY249" fmla="*/ 4815941 h 6858000"/>
              <a:gd name="connsiteX250" fmla="*/ 6953922 w 7467600"/>
              <a:gd name="connsiteY250" fmla="*/ 4890068 h 6858000"/>
              <a:gd name="connsiteX251" fmla="*/ 6071359 w 7467600"/>
              <a:gd name="connsiteY251" fmla="*/ 4770770 h 6858000"/>
              <a:gd name="connsiteX252" fmla="*/ 6038839 w 7467600"/>
              <a:gd name="connsiteY252" fmla="*/ 4764474 h 6858000"/>
              <a:gd name="connsiteX253" fmla="*/ 6038706 w 7467600"/>
              <a:gd name="connsiteY253" fmla="*/ 4763847 h 6858000"/>
              <a:gd name="connsiteX254" fmla="*/ 6037784 w 7467600"/>
              <a:gd name="connsiteY254" fmla="*/ 4764270 h 6858000"/>
              <a:gd name="connsiteX255" fmla="*/ 6038839 w 7467600"/>
              <a:gd name="connsiteY255" fmla="*/ 4764474 h 6858000"/>
              <a:gd name="connsiteX256" fmla="*/ 6040338 w 7467600"/>
              <a:gd name="connsiteY256" fmla="*/ 4771418 h 6858000"/>
              <a:gd name="connsiteX257" fmla="*/ 6024488 w 7467600"/>
              <a:gd name="connsiteY257" fmla="*/ 4809903 h 6858000"/>
              <a:gd name="connsiteX258" fmla="*/ 5599771 w 7467600"/>
              <a:gd name="connsiteY258" fmla="*/ 5509652 h 6858000"/>
              <a:gd name="connsiteX259" fmla="*/ 5548843 w 7467600"/>
              <a:gd name="connsiteY259" fmla="*/ 5563845 h 6858000"/>
              <a:gd name="connsiteX260" fmla="*/ 5940952 w 7467600"/>
              <a:gd name="connsiteY260" fmla="*/ 6250028 h 6858000"/>
              <a:gd name="connsiteX261" fmla="*/ 6043441 w 7467600"/>
              <a:gd name="connsiteY261" fmla="*/ 6665847 h 6858000"/>
              <a:gd name="connsiteX262" fmla="*/ 6093432 w 7467600"/>
              <a:gd name="connsiteY262" fmla="*/ 6858000 h 6858000"/>
              <a:gd name="connsiteX263" fmla="*/ 6034344 w 7467600"/>
              <a:gd name="connsiteY263" fmla="*/ 6858000 h 6858000"/>
              <a:gd name="connsiteX264" fmla="*/ 6026679 w 7467600"/>
              <a:gd name="connsiteY264" fmla="*/ 6836959 h 6858000"/>
              <a:gd name="connsiteX265" fmla="*/ 5800441 w 7467600"/>
              <a:gd name="connsiteY265" fmla="*/ 6335286 h 6858000"/>
              <a:gd name="connsiteX266" fmla="*/ 5526562 w 7467600"/>
              <a:gd name="connsiteY266" fmla="*/ 5705388 h 6858000"/>
              <a:gd name="connsiteX267" fmla="*/ 5519640 w 7467600"/>
              <a:gd name="connsiteY267" fmla="*/ 5683774 h 6858000"/>
              <a:gd name="connsiteX268" fmla="*/ 5844559 w 7467600"/>
              <a:gd name="connsiteY268" fmla="*/ 6553349 h 6858000"/>
              <a:gd name="connsiteX269" fmla="*/ 5975994 w 7467600"/>
              <a:gd name="connsiteY269" fmla="*/ 6858000 h 6858000"/>
              <a:gd name="connsiteX270" fmla="*/ 5898547 w 7467600"/>
              <a:gd name="connsiteY270" fmla="*/ 6858000 h 6858000"/>
              <a:gd name="connsiteX271" fmla="*/ 5682041 w 7467600"/>
              <a:gd name="connsiteY271" fmla="*/ 6355860 h 6858000"/>
              <a:gd name="connsiteX272" fmla="*/ 5461758 w 7467600"/>
              <a:gd name="connsiteY272" fmla="*/ 5820220 h 6858000"/>
              <a:gd name="connsiteX273" fmla="*/ 5237282 w 7467600"/>
              <a:gd name="connsiteY273" fmla="*/ 6579086 h 6858000"/>
              <a:gd name="connsiteX274" fmla="*/ 5115009 w 7467600"/>
              <a:gd name="connsiteY274" fmla="*/ 6858000 h 6858000"/>
              <a:gd name="connsiteX275" fmla="*/ 5028074 w 7467600"/>
              <a:gd name="connsiteY275" fmla="*/ 6858000 h 6858000"/>
              <a:gd name="connsiteX276" fmla="*/ 5079508 w 7467600"/>
              <a:gd name="connsiteY276" fmla="*/ 6749074 h 6858000"/>
              <a:gd name="connsiteX277" fmla="*/ 5371846 w 7467600"/>
              <a:gd name="connsiteY277" fmla="*/ 5924413 h 6858000"/>
              <a:gd name="connsiteX278" fmla="*/ 5270512 w 7467600"/>
              <a:gd name="connsiteY278" fmla="*/ 6138975 h 6858000"/>
              <a:gd name="connsiteX279" fmla="*/ 5062409 w 7467600"/>
              <a:gd name="connsiteY279" fmla="*/ 6653544 h 6858000"/>
              <a:gd name="connsiteX280" fmla="*/ 5036628 w 7467600"/>
              <a:gd name="connsiteY280" fmla="*/ 6754247 h 6858000"/>
              <a:gd name="connsiteX281" fmla="*/ 5009112 w 7467600"/>
              <a:gd name="connsiteY281" fmla="*/ 6858000 h 6858000"/>
              <a:gd name="connsiteX282" fmla="*/ 4976679 w 7467600"/>
              <a:gd name="connsiteY282" fmla="*/ 6858000 h 6858000"/>
              <a:gd name="connsiteX283" fmla="*/ 5006537 w 7467600"/>
              <a:gd name="connsiteY283" fmla="*/ 6747068 h 6858000"/>
              <a:gd name="connsiteX284" fmla="*/ 5032723 w 7467600"/>
              <a:gd name="connsiteY284" fmla="*/ 6644957 h 6858000"/>
              <a:gd name="connsiteX285" fmla="*/ 5242949 w 7467600"/>
              <a:gd name="connsiteY285" fmla="*/ 6125175 h 6858000"/>
              <a:gd name="connsiteX286" fmla="*/ 5286321 w 7467600"/>
              <a:gd name="connsiteY286" fmla="*/ 6033555 h 6858000"/>
              <a:gd name="connsiteX287" fmla="*/ 5008210 w 7467600"/>
              <a:gd name="connsiteY287" fmla="*/ 6649194 h 6858000"/>
              <a:gd name="connsiteX288" fmla="*/ 4986321 w 7467600"/>
              <a:gd name="connsiteY288" fmla="*/ 6765687 h 6858000"/>
              <a:gd name="connsiteX289" fmla="*/ 4973474 w 7467600"/>
              <a:gd name="connsiteY289" fmla="*/ 6858000 h 6858000"/>
              <a:gd name="connsiteX290" fmla="*/ 4907178 w 7467600"/>
              <a:gd name="connsiteY290" fmla="*/ 6858000 h 6858000"/>
              <a:gd name="connsiteX291" fmla="*/ 4910810 w 7467600"/>
              <a:gd name="connsiteY291" fmla="*/ 6829660 h 6858000"/>
              <a:gd name="connsiteX292" fmla="*/ 4987461 w 7467600"/>
              <a:gd name="connsiteY292" fmla="*/ 6432994 h 6858000"/>
              <a:gd name="connsiteX293" fmla="*/ 5179262 w 7467600"/>
              <a:gd name="connsiteY293" fmla="*/ 6035044 h 6858000"/>
              <a:gd name="connsiteX294" fmla="*/ 4689678 w 7467600"/>
              <a:gd name="connsiteY294" fmla="*/ 6440241 h 6858000"/>
              <a:gd name="connsiteX295" fmla="*/ 4477543 w 7467600"/>
              <a:gd name="connsiteY295" fmla="*/ 6674836 h 6858000"/>
              <a:gd name="connsiteX296" fmla="*/ 4329957 w 7467600"/>
              <a:gd name="connsiteY296" fmla="*/ 6858000 h 6858000"/>
              <a:gd name="connsiteX297" fmla="*/ 4218595 w 7467600"/>
              <a:gd name="connsiteY297" fmla="*/ 6858000 h 6858000"/>
              <a:gd name="connsiteX298" fmla="*/ 4368888 w 7467600"/>
              <a:gd name="connsiteY298" fmla="*/ 6668412 h 6858000"/>
              <a:gd name="connsiteX299" fmla="*/ 4563091 w 7467600"/>
              <a:gd name="connsiteY299" fmla="*/ 6442508 h 6858000"/>
              <a:gd name="connsiteX300" fmla="*/ 5387324 w 7467600"/>
              <a:gd name="connsiteY300" fmla="*/ 5705830 h 6858000"/>
              <a:gd name="connsiteX301" fmla="*/ 5073620 w 7467600"/>
              <a:gd name="connsiteY301" fmla="*/ 5955437 h 6858000"/>
              <a:gd name="connsiteX302" fmla="*/ 4689789 w 7467600"/>
              <a:gd name="connsiteY302" fmla="*/ 6268382 h 6858000"/>
              <a:gd name="connsiteX303" fmla="*/ 4418722 w 7467600"/>
              <a:gd name="connsiteY303" fmla="*/ 6570886 h 6858000"/>
              <a:gd name="connsiteX304" fmla="*/ 4214944 w 7467600"/>
              <a:gd name="connsiteY304" fmla="*/ 6858000 h 6858000"/>
              <a:gd name="connsiteX305" fmla="*/ 4177898 w 7467600"/>
              <a:gd name="connsiteY305" fmla="*/ 6858000 h 6858000"/>
              <a:gd name="connsiteX306" fmla="*/ 4391597 w 7467600"/>
              <a:gd name="connsiteY306" fmla="*/ 6556370 h 6858000"/>
              <a:gd name="connsiteX307" fmla="*/ 4668889 w 7467600"/>
              <a:gd name="connsiteY307" fmla="*/ 6246399 h 6858000"/>
              <a:gd name="connsiteX308" fmla="*/ 5055427 w 7467600"/>
              <a:gd name="connsiteY308" fmla="*/ 5931476 h 6858000"/>
              <a:gd name="connsiteX309" fmla="*/ 5371814 w 7467600"/>
              <a:gd name="connsiteY309" fmla="*/ 5678975 h 6858000"/>
              <a:gd name="connsiteX310" fmla="*/ 4987918 w 7467600"/>
              <a:gd name="connsiteY310" fmla="*/ 5838701 h 6858000"/>
              <a:gd name="connsiteX311" fmla="*/ 4317146 w 7467600"/>
              <a:gd name="connsiteY311" fmla="*/ 6587716 h 6858000"/>
              <a:gd name="connsiteX312" fmla="*/ 4171627 w 7467600"/>
              <a:gd name="connsiteY312" fmla="*/ 6858000 h 6858000"/>
              <a:gd name="connsiteX313" fmla="*/ 4081585 w 7467600"/>
              <a:gd name="connsiteY313" fmla="*/ 6858000 h 6858000"/>
              <a:gd name="connsiteX314" fmla="*/ 4238603 w 7467600"/>
              <a:gd name="connsiteY314" fmla="*/ 6559341 h 6858000"/>
              <a:gd name="connsiteX315" fmla="*/ 4778333 w 7467600"/>
              <a:gd name="connsiteY315" fmla="*/ 5873626 h 6858000"/>
              <a:gd name="connsiteX316" fmla="*/ 5414185 w 7467600"/>
              <a:gd name="connsiteY316" fmla="*/ 5573882 h 6858000"/>
              <a:gd name="connsiteX317" fmla="*/ 5959648 w 7467600"/>
              <a:gd name="connsiteY317" fmla="*/ 4760797 h 6858000"/>
              <a:gd name="connsiteX318" fmla="*/ 5355019 w 7467600"/>
              <a:gd name="connsiteY318" fmla="*/ 4734672 h 6858000"/>
              <a:gd name="connsiteX319" fmla="*/ 5083565 w 7467600"/>
              <a:gd name="connsiteY319" fmla="*/ 5179121 h 6858000"/>
              <a:gd name="connsiteX320" fmla="*/ 4713577 w 7467600"/>
              <a:gd name="connsiteY320" fmla="*/ 5616803 h 6858000"/>
              <a:gd name="connsiteX321" fmla="*/ 3989559 w 7467600"/>
              <a:gd name="connsiteY321" fmla="*/ 6145945 h 6858000"/>
              <a:gd name="connsiteX322" fmla="*/ 3939824 w 7467600"/>
              <a:gd name="connsiteY322" fmla="*/ 6066900 h 6858000"/>
              <a:gd name="connsiteX323" fmla="*/ 4584537 w 7467600"/>
              <a:gd name="connsiteY323" fmla="*/ 5324826 h 6858000"/>
              <a:gd name="connsiteX324" fmla="*/ 5037105 w 7467600"/>
              <a:gd name="connsiteY324" fmla="*/ 5088765 h 6858000"/>
              <a:gd name="connsiteX325" fmla="*/ 5039930 w 7467600"/>
              <a:gd name="connsiteY325" fmla="*/ 5089585 h 6858000"/>
              <a:gd name="connsiteX326" fmla="*/ 5263764 w 7467600"/>
              <a:gd name="connsiteY326" fmla="*/ 4735525 h 6858000"/>
              <a:gd name="connsiteX327" fmla="*/ 4086300 w 7467600"/>
              <a:gd name="connsiteY327" fmla="*/ 4884599 h 6858000"/>
              <a:gd name="connsiteX328" fmla="*/ 4085485 w 7467600"/>
              <a:gd name="connsiteY328" fmla="*/ 4899070 h 6858000"/>
              <a:gd name="connsiteX329" fmla="*/ 3871915 w 7467600"/>
              <a:gd name="connsiteY329" fmla="*/ 5253645 h 6858000"/>
              <a:gd name="connsiteX330" fmla="*/ 3799374 w 7467600"/>
              <a:gd name="connsiteY330" fmla="*/ 5466127 h 6858000"/>
              <a:gd name="connsiteX331" fmla="*/ 3498850 w 7467600"/>
              <a:gd name="connsiteY331" fmla="*/ 6661888 h 6858000"/>
              <a:gd name="connsiteX332" fmla="*/ 3399216 w 7467600"/>
              <a:gd name="connsiteY332" fmla="*/ 6858000 h 6858000"/>
              <a:gd name="connsiteX333" fmla="*/ 3303688 w 7467600"/>
              <a:gd name="connsiteY333" fmla="*/ 6858000 h 6858000"/>
              <a:gd name="connsiteX334" fmla="*/ 3391774 w 7467600"/>
              <a:gd name="connsiteY334" fmla="*/ 6697181 h 6858000"/>
              <a:gd name="connsiteX335" fmla="*/ 3735540 w 7467600"/>
              <a:gd name="connsiteY335" fmla="*/ 5546923 h 6858000"/>
              <a:gd name="connsiteX336" fmla="*/ 3729438 w 7467600"/>
              <a:gd name="connsiteY336" fmla="*/ 5569058 h 6858000"/>
              <a:gd name="connsiteX337" fmla="*/ 3707782 w 7467600"/>
              <a:gd name="connsiteY337" fmla="*/ 5644908 h 6858000"/>
              <a:gd name="connsiteX338" fmla="*/ 3583827 w 7467600"/>
              <a:gd name="connsiteY338" fmla="*/ 6039215 h 6858000"/>
              <a:gd name="connsiteX339" fmla="*/ 3547861 w 7467600"/>
              <a:gd name="connsiteY339" fmla="*/ 6129609 h 6858000"/>
              <a:gd name="connsiteX340" fmla="*/ 3490905 w 7467600"/>
              <a:gd name="connsiteY340" fmla="*/ 6277660 h 6858000"/>
              <a:gd name="connsiteX341" fmla="*/ 3455859 w 7467600"/>
              <a:gd name="connsiteY341" fmla="*/ 6391301 h 6858000"/>
              <a:gd name="connsiteX342" fmla="*/ 3429112 w 7467600"/>
              <a:gd name="connsiteY342" fmla="*/ 6479469 h 6858000"/>
              <a:gd name="connsiteX343" fmla="*/ 3304862 w 7467600"/>
              <a:gd name="connsiteY343" fmla="*/ 6796476 h 6858000"/>
              <a:gd name="connsiteX344" fmla="*/ 3276071 w 7467600"/>
              <a:gd name="connsiteY344" fmla="*/ 6858000 h 6858000"/>
              <a:gd name="connsiteX345" fmla="*/ 3240805 w 7467600"/>
              <a:gd name="connsiteY345" fmla="*/ 6858000 h 6858000"/>
              <a:gd name="connsiteX346" fmla="*/ 3275917 w 7467600"/>
              <a:gd name="connsiteY346" fmla="*/ 6783192 h 6858000"/>
              <a:gd name="connsiteX347" fmla="*/ 3399358 w 7467600"/>
              <a:gd name="connsiteY347" fmla="*/ 6469011 h 6858000"/>
              <a:gd name="connsiteX348" fmla="*/ 3425650 w 7467600"/>
              <a:gd name="connsiteY348" fmla="*/ 6381333 h 6858000"/>
              <a:gd name="connsiteX349" fmla="*/ 3460661 w 7467600"/>
              <a:gd name="connsiteY349" fmla="*/ 6266763 h 6858000"/>
              <a:gd name="connsiteX350" fmla="*/ 3518021 w 7467600"/>
              <a:gd name="connsiteY350" fmla="*/ 6117298 h 6858000"/>
              <a:gd name="connsiteX351" fmla="*/ 3554035 w 7467600"/>
              <a:gd name="connsiteY351" fmla="*/ 6027832 h 6858000"/>
              <a:gd name="connsiteX352" fmla="*/ 3677174 w 7467600"/>
              <a:gd name="connsiteY352" fmla="*/ 5636351 h 6858000"/>
              <a:gd name="connsiteX353" fmla="*/ 3698819 w 7467600"/>
              <a:gd name="connsiteY353" fmla="*/ 5560503 h 6858000"/>
              <a:gd name="connsiteX354" fmla="*/ 3702094 w 7467600"/>
              <a:gd name="connsiteY354" fmla="*/ 5549194 h 6858000"/>
              <a:gd name="connsiteX355" fmla="*/ 3398355 w 7467600"/>
              <a:gd name="connsiteY355" fmla="*/ 6094603 h 6858000"/>
              <a:gd name="connsiteX356" fmla="*/ 3193941 w 7467600"/>
              <a:gd name="connsiteY356" fmla="*/ 6798775 h 6858000"/>
              <a:gd name="connsiteX357" fmla="*/ 3184140 w 7467600"/>
              <a:gd name="connsiteY357" fmla="*/ 6858000 h 6858000"/>
              <a:gd name="connsiteX358" fmla="*/ 3099978 w 7467600"/>
              <a:gd name="connsiteY358" fmla="*/ 6858000 h 6858000"/>
              <a:gd name="connsiteX359" fmla="*/ 3101556 w 7467600"/>
              <a:gd name="connsiteY359" fmla="*/ 6843337 h 6858000"/>
              <a:gd name="connsiteX360" fmla="*/ 3370162 w 7467600"/>
              <a:gd name="connsiteY360" fmla="*/ 5785550 h 6858000"/>
              <a:gd name="connsiteX361" fmla="*/ 3746477 w 7467600"/>
              <a:gd name="connsiteY361" fmla="*/ 5377889 h 6858000"/>
              <a:gd name="connsiteX362" fmla="*/ 3863399 w 7467600"/>
              <a:gd name="connsiteY362" fmla="*/ 5087257 h 6858000"/>
              <a:gd name="connsiteX363" fmla="*/ 3968712 w 7467600"/>
              <a:gd name="connsiteY363" fmla="*/ 4913989 h 6858000"/>
              <a:gd name="connsiteX364" fmla="*/ 2792390 w 7467600"/>
              <a:gd name="connsiteY364" fmla="*/ 5382974 h 6858000"/>
              <a:gd name="connsiteX365" fmla="*/ 2714982 w 7467600"/>
              <a:gd name="connsiteY365" fmla="*/ 5427051 h 6858000"/>
              <a:gd name="connsiteX366" fmla="*/ 2813361 w 7467600"/>
              <a:gd name="connsiteY366" fmla="*/ 6023912 h 6858000"/>
              <a:gd name="connsiteX367" fmla="*/ 2688430 w 7467600"/>
              <a:gd name="connsiteY367" fmla="*/ 6801564 h 6858000"/>
              <a:gd name="connsiteX368" fmla="*/ 2629626 w 7467600"/>
              <a:gd name="connsiteY368" fmla="*/ 6763394 h 6858000"/>
              <a:gd name="connsiteX369" fmla="*/ 2565328 w 7467600"/>
              <a:gd name="connsiteY369" fmla="*/ 5516399 h 6858000"/>
              <a:gd name="connsiteX370" fmla="*/ 1922999 w 7467600"/>
              <a:gd name="connsiteY370" fmla="*/ 5980343 h 6858000"/>
              <a:gd name="connsiteX371" fmla="*/ 1950261 w 7467600"/>
              <a:gd name="connsiteY371" fmla="*/ 6405858 h 6858000"/>
              <a:gd name="connsiteX372" fmla="*/ 2365554 w 7467600"/>
              <a:gd name="connsiteY372" fmla="*/ 6759107 h 6858000"/>
              <a:gd name="connsiteX373" fmla="*/ 2424142 w 7467600"/>
              <a:gd name="connsiteY373" fmla="*/ 6858000 h 6858000"/>
              <a:gd name="connsiteX374" fmla="*/ 2395994 w 7467600"/>
              <a:gd name="connsiteY374" fmla="*/ 6858000 h 6858000"/>
              <a:gd name="connsiteX375" fmla="*/ 2392863 w 7467600"/>
              <a:gd name="connsiteY375" fmla="*/ 6852964 h 6858000"/>
              <a:gd name="connsiteX376" fmla="*/ 2017589 w 7467600"/>
              <a:gd name="connsiteY376" fmla="*/ 6493982 h 6858000"/>
              <a:gd name="connsiteX377" fmla="*/ 2147336 w 7467600"/>
              <a:gd name="connsiteY377" fmla="*/ 6594052 h 6858000"/>
              <a:gd name="connsiteX378" fmla="*/ 2207047 w 7467600"/>
              <a:gd name="connsiteY378" fmla="*/ 6654540 h 6858000"/>
              <a:gd name="connsiteX379" fmla="*/ 2299106 w 7467600"/>
              <a:gd name="connsiteY379" fmla="*/ 6778931 h 6858000"/>
              <a:gd name="connsiteX380" fmla="*/ 2314430 w 7467600"/>
              <a:gd name="connsiteY380" fmla="*/ 6801144 h 6858000"/>
              <a:gd name="connsiteX381" fmla="*/ 2352406 w 7467600"/>
              <a:gd name="connsiteY381" fmla="*/ 6858000 h 6858000"/>
              <a:gd name="connsiteX382" fmla="*/ 2314492 w 7467600"/>
              <a:gd name="connsiteY382" fmla="*/ 6858000 h 6858000"/>
              <a:gd name="connsiteX383" fmla="*/ 2288095 w 7467600"/>
              <a:gd name="connsiteY383" fmla="*/ 6818030 h 6858000"/>
              <a:gd name="connsiteX384" fmla="*/ 2272768 w 7467600"/>
              <a:gd name="connsiteY384" fmla="*/ 6795822 h 6858000"/>
              <a:gd name="connsiteX385" fmla="*/ 2182715 w 7467600"/>
              <a:gd name="connsiteY385" fmla="*/ 6675071 h 6858000"/>
              <a:gd name="connsiteX386" fmla="*/ 2032061 w 7467600"/>
              <a:gd name="connsiteY386" fmla="*/ 6541380 h 6858000"/>
              <a:gd name="connsiteX387" fmla="*/ 2257220 w 7467600"/>
              <a:gd name="connsiteY387" fmla="*/ 6826257 h 6858000"/>
              <a:gd name="connsiteX388" fmla="*/ 2281324 w 7467600"/>
              <a:gd name="connsiteY388" fmla="*/ 6858000 h 6858000"/>
              <a:gd name="connsiteX389" fmla="*/ 2242860 w 7467600"/>
              <a:gd name="connsiteY389" fmla="*/ 6858000 h 6858000"/>
              <a:gd name="connsiteX390" fmla="*/ 2232818 w 7467600"/>
              <a:gd name="connsiteY390" fmla="*/ 6844926 h 6858000"/>
              <a:gd name="connsiteX391" fmla="*/ 1990172 w 7467600"/>
              <a:gd name="connsiteY391" fmla="*/ 6542121 h 6858000"/>
              <a:gd name="connsiteX392" fmla="*/ 2124090 w 7467600"/>
              <a:gd name="connsiteY392" fmla="*/ 6761017 h 6858000"/>
              <a:gd name="connsiteX393" fmla="*/ 2200380 w 7467600"/>
              <a:gd name="connsiteY393" fmla="*/ 6858000 h 6858000"/>
              <a:gd name="connsiteX394" fmla="*/ 2147507 w 7467600"/>
              <a:gd name="connsiteY394" fmla="*/ 6858000 h 6858000"/>
              <a:gd name="connsiteX395" fmla="*/ 2070668 w 7467600"/>
              <a:gd name="connsiteY395" fmla="*/ 6761520 h 6858000"/>
              <a:gd name="connsiteX396" fmla="*/ 1975142 w 7467600"/>
              <a:gd name="connsiteY396" fmla="*/ 6585570 h 6858000"/>
              <a:gd name="connsiteX397" fmla="*/ 2050035 w 7467600"/>
              <a:gd name="connsiteY397" fmla="*/ 6813345 h 6858000"/>
              <a:gd name="connsiteX398" fmla="*/ 2063025 w 7467600"/>
              <a:gd name="connsiteY398" fmla="*/ 6858000 h 6858000"/>
              <a:gd name="connsiteX399" fmla="*/ 2021675 w 7467600"/>
              <a:gd name="connsiteY399" fmla="*/ 6858000 h 6858000"/>
              <a:gd name="connsiteX400" fmla="*/ 2019308 w 7467600"/>
              <a:gd name="connsiteY400" fmla="*/ 6847118 h 6858000"/>
              <a:gd name="connsiteX401" fmla="*/ 1938835 w 7467600"/>
              <a:gd name="connsiteY401" fmla="*/ 6551160 h 6858000"/>
              <a:gd name="connsiteX402" fmla="*/ 1953230 w 7467600"/>
              <a:gd name="connsiteY402" fmla="*/ 6759699 h 6858000"/>
              <a:gd name="connsiteX403" fmla="*/ 1956763 w 7467600"/>
              <a:gd name="connsiteY403" fmla="*/ 6778191 h 6858000"/>
              <a:gd name="connsiteX404" fmla="*/ 1967925 w 7467600"/>
              <a:gd name="connsiteY404" fmla="*/ 6858000 h 6858000"/>
              <a:gd name="connsiteX405" fmla="*/ 1936622 w 7467600"/>
              <a:gd name="connsiteY405" fmla="*/ 6858000 h 6858000"/>
              <a:gd name="connsiteX406" fmla="*/ 1926261 w 7467600"/>
              <a:gd name="connsiteY406" fmla="*/ 6784064 h 6858000"/>
              <a:gd name="connsiteX407" fmla="*/ 1922724 w 7467600"/>
              <a:gd name="connsiteY407" fmla="*/ 6765577 h 6858000"/>
              <a:gd name="connsiteX408" fmla="*/ 1904650 w 7467600"/>
              <a:gd name="connsiteY408" fmla="*/ 6639616 h 6858000"/>
              <a:gd name="connsiteX409" fmla="*/ 1885273 w 7467600"/>
              <a:gd name="connsiteY409" fmla="*/ 6858000 h 6858000"/>
              <a:gd name="connsiteX410" fmla="*/ 1854363 w 7467600"/>
              <a:gd name="connsiteY410" fmla="*/ 6858000 h 6858000"/>
              <a:gd name="connsiteX411" fmla="*/ 1880391 w 7467600"/>
              <a:gd name="connsiteY411" fmla="*/ 6603796 h 6858000"/>
              <a:gd name="connsiteX412" fmla="*/ 1818273 w 7467600"/>
              <a:gd name="connsiteY412" fmla="*/ 6715729 h 6858000"/>
              <a:gd name="connsiteX413" fmla="*/ 1794691 w 7467600"/>
              <a:gd name="connsiteY413" fmla="*/ 6843239 h 6858000"/>
              <a:gd name="connsiteX414" fmla="*/ 1794914 w 7467600"/>
              <a:gd name="connsiteY414" fmla="*/ 6858000 h 6858000"/>
              <a:gd name="connsiteX415" fmla="*/ 1746128 w 7467600"/>
              <a:gd name="connsiteY415" fmla="*/ 6858000 h 6858000"/>
              <a:gd name="connsiteX416" fmla="*/ 1753934 w 7467600"/>
              <a:gd name="connsiteY416" fmla="*/ 6724796 h 6858000"/>
              <a:gd name="connsiteX417" fmla="*/ 1792053 w 7467600"/>
              <a:gd name="connsiteY417" fmla="*/ 6572396 h 6858000"/>
              <a:gd name="connsiteX418" fmla="*/ 1862248 w 7467600"/>
              <a:gd name="connsiteY418" fmla="*/ 6266397 h 6858000"/>
              <a:gd name="connsiteX419" fmla="*/ 1862250 w 7467600"/>
              <a:gd name="connsiteY419" fmla="*/ 6033531 h 6858000"/>
              <a:gd name="connsiteX420" fmla="*/ 1211999 w 7467600"/>
              <a:gd name="connsiteY420" fmla="*/ 6683610 h 6858000"/>
              <a:gd name="connsiteX421" fmla="*/ 1213266 w 7467600"/>
              <a:gd name="connsiteY421" fmla="*/ 6691947 h 6858000"/>
              <a:gd name="connsiteX422" fmla="*/ 1203370 w 7467600"/>
              <a:gd name="connsiteY422" fmla="*/ 6850676 h 6858000"/>
              <a:gd name="connsiteX423" fmla="*/ 1203671 w 7467600"/>
              <a:gd name="connsiteY423" fmla="*/ 6858000 h 6858000"/>
              <a:gd name="connsiteX424" fmla="*/ 1143180 w 7467600"/>
              <a:gd name="connsiteY424" fmla="*/ 6858000 h 6858000"/>
              <a:gd name="connsiteX425" fmla="*/ 1142176 w 7467600"/>
              <a:gd name="connsiteY425" fmla="*/ 6766045 h 6858000"/>
              <a:gd name="connsiteX426" fmla="*/ 1067484 w 7467600"/>
              <a:gd name="connsiteY426" fmla="*/ 6858000 h 6858000"/>
              <a:gd name="connsiteX427" fmla="*/ 953928 w 7467600"/>
              <a:gd name="connsiteY427" fmla="*/ 6858000 h 6858000"/>
              <a:gd name="connsiteX428" fmla="*/ 959715 w 7467600"/>
              <a:gd name="connsiteY428" fmla="*/ 6850185 h 6858000"/>
              <a:gd name="connsiteX429" fmla="*/ 1483788 w 7467600"/>
              <a:gd name="connsiteY429" fmla="*/ 6259174 h 6858000"/>
              <a:gd name="connsiteX430" fmla="*/ 1100671 w 7467600"/>
              <a:gd name="connsiteY430" fmla="*/ 6252137 h 6858000"/>
              <a:gd name="connsiteX431" fmla="*/ 1090144 w 7467600"/>
              <a:gd name="connsiteY431" fmla="*/ 6256748 h 6858000"/>
              <a:gd name="connsiteX432" fmla="*/ 1095872 w 7467600"/>
              <a:gd name="connsiteY432" fmla="*/ 6271892 h 6858000"/>
              <a:gd name="connsiteX433" fmla="*/ 262785 w 7467600"/>
              <a:gd name="connsiteY433" fmla="*/ 6845450 h 6858000"/>
              <a:gd name="connsiteX434" fmla="*/ 209968 w 7467600"/>
              <a:gd name="connsiteY434" fmla="*/ 6770713 h 6858000"/>
              <a:gd name="connsiteX435" fmla="*/ 873460 w 7467600"/>
              <a:gd name="connsiteY435" fmla="*/ 6253768 h 6858000"/>
              <a:gd name="connsiteX436" fmla="*/ 192686 w 7467600"/>
              <a:gd name="connsiteY436" fmla="*/ 5849257 h 6858000"/>
              <a:gd name="connsiteX437" fmla="*/ 4696 w 7467600"/>
              <a:gd name="connsiteY437" fmla="*/ 5697668 h 6858000"/>
              <a:gd name="connsiteX438" fmla="*/ 0 w 7467600"/>
              <a:gd name="connsiteY438" fmla="*/ 5689984 h 6858000"/>
              <a:gd name="connsiteX439" fmla="*/ 0 w 7467600"/>
              <a:gd name="connsiteY439" fmla="*/ 5513472 h 6858000"/>
              <a:gd name="connsiteX440" fmla="*/ 174101 w 7467600"/>
              <a:gd name="connsiteY440" fmla="*/ 5620277 h 6858000"/>
              <a:gd name="connsiteX441" fmla="*/ 891800 w 7467600"/>
              <a:gd name="connsiteY441" fmla="*/ 6036935 h 6858000"/>
              <a:gd name="connsiteX442" fmla="*/ 1072219 w 7467600"/>
              <a:gd name="connsiteY442" fmla="*/ 6169443 h 6858000"/>
              <a:gd name="connsiteX443" fmla="*/ 1074117 w 7467600"/>
              <a:gd name="connsiteY443" fmla="*/ 6170301 h 6858000"/>
              <a:gd name="connsiteX444" fmla="*/ 1083114 w 7467600"/>
              <a:gd name="connsiteY444" fmla="*/ 6174131 h 6858000"/>
              <a:gd name="connsiteX445" fmla="*/ 1543010 w 7467600"/>
              <a:gd name="connsiteY445" fmla="*/ 6191140 h 6858000"/>
              <a:gd name="connsiteX446" fmla="*/ 1551080 w 7467600"/>
              <a:gd name="connsiteY446" fmla="*/ 6195006 h 6858000"/>
              <a:gd name="connsiteX447" fmla="*/ 2345443 w 7467600"/>
              <a:gd name="connsiteY447" fmla="*/ 5549882 h 6858000"/>
              <a:gd name="connsiteX448" fmla="*/ 1721499 w 7467600"/>
              <a:gd name="connsiteY448" fmla="*/ 5599969 h 6858000"/>
              <a:gd name="connsiteX449" fmla="*/ 767716 w 7467600"/>
              <a:gd name="connsiteY449" fmla="*/ 5472768 h 6858000"/>
              <a:gd name="connsiteX450" fmla="*/ 722147 w 7467600"/>
              <a:gd name="connsiteY450" fmla="*/ 5393091 h 6858000"/>
              <a:gd name="connsiteX451" fmla="*/ 1485552 w 7467600"/>
              <a:gd name="connsiteY451" fmla="*/ 5313202 h 6858000"/>
              <a:gd name="connsiteX452" fmla="*/ 2143004 w 7467600"/>
              <a:gd name="connsiteY452" fmla="*/ 5402420 h 6858000"/>
              <a:gd name="connsiteX453" fmla="*/ 1933391 w 7467600"/>
              <a:gd name="connsiteY453" fmla="*/ 5156971 h 6858000"/>
              <a:gd name="connsiteX454" fmla="*/ 1827118 w 7467600"/>
              <a:gd name="connsiteY454" fmla="*/ 4968410 h 6858000"/>
              <a:gd name="connsiteX455" fmla="*/ 1837349 w 7467600"/>
              <a:gd name="connsiteY455" fmla="*/ 4956357 h 6858000"/>
              <a:gd name="connsiteX456" fmla="*/ 2162835 w 7467600"/>
              <a:gd name="connsiteY456" fmla="*/ 5187853 h 6858000"/>
              <a:gd name="connsiteX457" fmla="*/ 2257167 w 7467600"/>
              <a:gd name="connsiteY457" fmla="*/ 5462123 h 6858000"/>
              <a:gd name="connsiteX458" fmla="*/ 2261598 w 7467600"/>
              <a:gd name="connsiteY458" fmla="*/ 5467998 h 6858000"/>
              <a:gd name="connsiteX459" fmla="*/ 2437177 w 7467600"/>
              <a:gd name="connsiteY459" fmla="*/ 5479608 h 6858000"/>
              <a:gd name="connsiteX460" fmla="*/ 2445247 w 7467600"/>
              <a:gd name="connsiteY460" fmla="*/ 5483476 h 6858000"/>
              <a:gd name="connsiteX461" fmla="*/ 2743626 w 7467600"/>
              <a:gd name="connsiteY461" fmla="*/ 5304819 h 6858000"/>
              <a:gd name="connsiteX462" fmla="*/ 3048102 w 7467600"/>
              <a:gd name="connsiteY462" fmla="*/ 5150595 h 6858000"/>
              <a:gd name="connsiteX463" fmla="*/ 1799414 w 7467600"/>
              <a:gd name="connsiteY463" fmla="*/ 4694732 h 6858000"/>
              <a:gd name="connsiteX464" fmla="*/ 1771735 w 7467600"/>
              <a:gd name="connsiteY464" fmla="*/ 4619929 h 6858000"/>
              <a:gd name="connsiteX465" fmla="*/ 3104273 w 7467600"/>
              <a:gd name="connsiteY465" fmla="*/ 5076159 h 6858000"/>
              <a:gd name="connsiteX466" fmla="*/ 3113245 w 7467600"/>
              <a:gd name="connsiteY466" fmla="*/ 5090705 h 6858000"/>
              <a:gd name="connsiteX467" fmla="*/ 3126294 w 7467600"/>
              <a:gd name="connsiteY467" fmla="*/ 5114400 h 6858000"/>
              <a:gd name="connsiteX468" fmla="*/ 3937433 w 7467600"/>
              <a:gd name="connsiteY468" fmla="*/ 4830473 h 6858000"/>
              <a:gd name="connsiteX469" fmla="*/ 3590475 w 7467600"/>
              <a:gd name="connsiteY469" fmla="*/ 4597974 h 6858000"/>
              <a:gd name="connsiteX470" fmla="*/ 3100264 w 7467600"/>
              <a:gd name="connsiteY470" fmla="*/ 4579845 h 6858000"/>
              <a:gd name="connsiteX471" fmla="*/ 2183576 w 7467600"/>
              <a:gd name="connsiteY471" fmla="*/ 4227150 h 6858000"/>
              <a:gd name="connsiteX472" fmla="*/ 2151029 w 7467600"/>
              <a:gd name="connsiteY472" fmla="*/ 4146947 h 6858000"/>
              <a:gd name="connsiteX473" fmla="*/ 3563434 w 7467600"/>
              <a:gd name="connsiteY473" fmla="*/ 4469115 h 6858000"/>
              <a:gd name="connsiteX474" fmla="*/ 3177952 w 7467600"/>
              <a:gd name="connsiteY474" fmla="*/ 3657386 h 6858000"/>
              <a:gd name="connsiteX475" fmla="*/ 3189263 w 7467600"/>
              <a:gd name="connsiteY475" fmla="*/ 3625726 h 6858000"/>
              <a:gd name="connsiteX476" fmla="*/ 3560912 w 7467600"/>
              <a:gd name="connsiteY476" fmla="*/ 4079863 h 6858000"/>
              <a:gd name="connsiteX477" fmla="*/ 3626636 w 7467600"/>
              <a:gd name="connsiteY477" fmla="*/ 4512230 h 6858000"/>
              <a:gd name="connsiteX478" fmla="*/ 3653088 w 7467600"/>
              <a:gd name="connsiteY478" fmla="*/ 4521417 h 6858000"/>
              <a:gd name="connsiteX479" fmla="*/ 3988128 w 7467600"/>
              <a:gd name="connsiteY479" fmla="*/ 4817267 h 6858000"/>
              <a:gd name="connsiteX480" fmla="*/ 4830582 w 7467600"/>
              <a:gd name="connsiteY480" fmla="*/ 4676000 h 6858000"/>
              <a:gd name="connsiteX481" fmla="*/ 4830100 w 7467600"/>
              <a:gd name="connsiteY481" fmla="*/ 4675554 h 6858000"/>
              <a:gd name="connsiteX482" fmla="*/ 4036318 w 7467600"/>
              <a:gd name="connsiteY482" fmla="*/ 4147013 h 6858000"/>
              <a:gd name="connsiteX483" fmla="*/ 3432098 w 7467600"/>
              <a:gd name="connsiteY483" fmla="*/ 3537312 h 6858000"/>
              <a:gd name="connsiteX484" fmla="*/ 3446761 w 7467600"/>
              <a:gd name="connsiteY484" fmla="*/ 3461278 h 6858000"/>
              <a:gd name="connsiteX485" fmla="*/ 4419733 w 7467600"/>
              <a:gd name="connsiteY485" fmla="*/ 3963555 h 6858000"/>
              <a:gd name="connsiteX486" fmla="*/ 4781371 w 7467600"/>
              <a:gd name="connsiteY486" fmla="*/ 4458604 h 6858000"/>
              <a:gd name="connsiteX487" fmla="*/ 4780440 w 7467600"/>
              <a:gd name="connsiteY487" fmla="*/ 4470290 h 6858000"/>
              <a:gd name="connsiteX488" fmla="*/ 4898954 w 7467600"/>
              <a:gd name="connsiteY488" fmla="*/ 4662092 h 6858000"/>
              <a:gd name="connsiteX489" fmla="*/ 4900699 w 7467600"/>
              <a:gd name="connsiteY489" fmla="*/ 4670867 h 6858000"/>
              <a:gd name="connsiteX490" fmla="*/ 5714511 w 7467600"/>
              <a:gd name="connsiteY490" fmla="*/ 4663483 h 6858000"/>
              <a:gd name="connsiteX491" fmla="*/ 5464793 w 7467600"/>
              <a:gd name="connsiteY491" fmla="*/ 4393556 h 6858000"/>
              <a:gd name="connsiteX492" fmla="*/ 5461897 w 7467600"/>
              <a:gd name="connsiteY492" fmla="*/ 4390879 h 6858000"/>
              <a:gd name="connsiteX493" fmla="*/ 4294126 w 7467600"/>
              <a:gd name="connsiteY493" fmla="*/ 3303048 h 6858000"/>
              <a:gd name="connsiteX494" fmla="*/ 4305321 w 7467600"/>
              <a:gd name="connsiteY494" fmla="*/ 3256953 h 6858000"/>
              <a:gd name="connsiteX495" fmla="*/ 4949299 w 7467600"/>
              <a:gd name="connsiteY495" fmla="*/ 3766336 h 6858000"/>
              <a:gd name="connsiteX496" fmla="*/ 5291452 w 7467600"/>
              <a:gd name="connsiteY496" fmla="*/ 4076801 h 6858000"/>
              <a:gd name="connsiteX497" fmla="*/ 5434998 w 7467600"/>
              <a:gd name="connsiteY497" fmla="*/ 4254100 h 6858000"/>
              <a:gd name="connsiteX498" fmla="*/ 5351015 w 7467600"/>
              <a:gd name="connsiteY498" fmla="*/ 3760989 h 6858000"/>
              <a:gd name="connsiteX499" fmla="*/ 5413780 w 7467600"/>
              <a:gd name="connsiteY499" fmla="*/ 2966265 h 6858000"/>
              <a:gd name="connsiteX500" fmla="*/ 5425627 w 7467600"/>
              <a:gd name="connsiteY500" fmla="*/ 2954192 h 6858000"/>
              <a:gd name="connsiteX501" fmla="*/ 6604735 w 7467600"/>
              <a:gd name="connsiteY501" fmla="*/ 2041381 h 6858000"/>
              <a:gd name="connsiteX502" fmla="*/ 7204487 w 7467600"/>
              <a:gd name="connsiteY502" fmla="*/ 2742112 h 6858000"/>
              <a:gd name="connsiteX503" fmla="*/ 7131592 w 7467600"/>
              <a:gd name="connsiteY503" fmla="*/ 2672096 h 6858000"/>
              <a:gd name="connsiteX504" fmla="*/ 6996344 w 7467600"/>
              <a:gd name="connsiteY504" fmla="*/ 2518310 h 6858000"/>
              <a:gd name="connsiteX505" fmla="*/ 6735495 w 7467600"/>
              <a:gd name="connsiteY505" fmla="*/ 2196890 h 6858000"/>
              <a:gd name="connsiteX506" fmla="*/ 6721901 w 7467600"/>
              <a:gd name="connsiteY506" fmla="*/ 2179274 h 6858000"/>
              <a:gd name="connsiteX507" fmla="*/ 6604735 w 7467600"/>
              <a:gd name="connsiteY507" fmla="*/ 2041381 h 6858000"/>
              <a:gd name="connsiteX508" fmla="*/ 6591670 w 7467600"/>
              <a:gd name="connsiteY508" fmla="*/ 1988277 h 6858000"/>
              <a:gd name="connsiteX509" fmla="*/ 6747349 w 7467600"/>
              <a:gd name="connsiteY509" fmla="*/ 2160069 h 6858000"/>
              <a:gd name="connsiteX510" fmla="*/ 6760943 w 7467600"/>
              <a:gd name="connsiteY510" fmla="*/ 2177686 h 6858000"/>
              <a:gd name="connsiteX511" fmla="*/ 7021065 w 7467600"/>
              <a:gd name="connsiteY511" fmla="*/ 2498102 h 6858000"/>
              <a:gd name="connsiteX512" fmla="*/ 7155223 w 7467600"/>
              <a:gd name="connsiteY512" fmla="*/ 2650386 h 6858000"/>
              <a:gd name="connsiteX513" fmla="*/ 7203167 w 7467600"/>
              <a:gd name="connsiteY513" fmla="*/ 2697288 h 6858000"/>
              <a:gd name="connsiteX514" fmla="*/ 6937703 w 7467600"/>
              <a:gd name="connsiteY514" fmla="*/ 2321981 h 6858000"/>
              <a:gd name="connsiteX515" fmla="*/ 6591670 w 7467600"/>
              <a:gd name="connsiteY515" fmla="*/ 1988277 h 6858000"/>
              <a:gd name="connsiteX516" fmla="*/ 5798671 w 7467600"/>
              <a:gd name="connsiteY516" fmla="*/ 1981601 h 6858000"/>
              <a:gd name="connsiteX517" fmla="*/ 5754709 w 7467600"/>
              <a:gd name="connsiteY517" fmla="*/ 2071454 h 6858000"/>
              <a:gd name="connsiteX518" fmla="*/ 5763044 w 7467600"/>
              <a:gd name="connsiteY518" fmla="*/ 2842206 h 6858000"/>
              <a:gd name="connsiteX519" fmla="*/ 5764974 w 7467600"/>
              <a:gd name="connsiteY519" fmla="*/ 2799609 h 6858000"/>
              <a:gd name="connsiteX520" fmla="*/ 5767665 w 7467600"/>
              <a:gd name="connsiteY520" fmla="*/ 2666409 h 6858000"/>
              <a:gd name="connsiteX521" fmla="*/ 5763055 w 7467600"/>
              <a:gd name="connsiteY521" fmla="*/ 2579705 h 6858000"/>
              <a:gd name="connsiteX522" fmla="*/ 5758079 w 7467600"/>
              <a:gd name="connsiteY522" fmla="*/ 2492508 h 6858000"/>
              <a:gd name="connsiteX523" fmla="*/ 5779325 w 7467600"/>
              <a:gd name="connsiteY523" fmla="*/ 2197069 h 6858000"/>
              <a:gd name="connsiteX524" fmla="*/ 5798671 w 7467600"/>
              <a:gd name="connsiteY524" fmla="*/ 1981601 h 6858000"/>
              <a:gd name="connsiteX525" fmla="*/ 5829202 w 7467600"/>
              <a:gd name="connsiteY525" fmla="*/ 1971679 h 6858000"/>
              <a:gd name="connsiteX526" fmla="*/ 5809558 w 7467600"/>
              <a:gd name="connsiteY526" fmla="*/ 2198043 h 6858000"/>
              <a:gd name="connsiteX527" fmla="*/ 5788653 w 7467600"/>
              <a:gd name="connsiteY527" fmla="*/ 2489430 h 6858000"/>
              <a:gd name="connsiteX528" fmla="*/ 5793439 w 7467600"/>
              <a:gd name="connsiteY528" fmla="*/ 2575235 h 6858000"/>
              <a:gd name="connsiteX529" fmla="*/ 5796837 w 7467600"/>
              <a:gd name="connsiteY529" fmla="*/ 2637633 h 6858000"/>
              <a:gd name="connsiteX530" fmla="*/ 5818614 w 7467600"/>
              <a:gd name="connsiteY530" fmla="*/ 2473055 h 6858000"/>
              <a:gd name="connsiteX531" fmla="*/ 5829202 w 7467600"/>
              <a:gd name="connsiteY531" fmla="*/ 1971679 h 6858000"/>
              <a:gd name="connsiteX532" fmla="*/ 5911389 w 7467600"/>
              <a:gd name="connsiteY532" fmla="*/ 1898371 h 6858000"/>
              <a:gd name="connsiteX533" fmla="*/ 6237627 w 7467600"/>
              <a:gd name="connsiteY533" fmla="*/ 2231921 h 6858000"/>
              <a:gd name="connsiteX534" fmla="*/ 5911389 w 7467600"/>
              <a:gd name="connsiteY534" fmla="*/ 1898371 h 6858000"/>
              <a:gd name="connsiteX535" fmla="*/ 6944437 w 7467600"/>
              <a:gd name="connsiteY535" fmla="*/ 1575402 h 6858000"/>
              <a:gd name="connsiteX536" fmla="*/ 6304730 w 7467600"/>
              <a:gd name="connsiteY536" fmla="*/ 1766654 h 6858000"/>
              <a:gd name="connsiteX537" fmla="*/ 6944437 w 7467600"/>
              <a:gd name="connsiteY537" fmla="*/ 1575402 h 6858000"/>
              <a:gd name="connsiteX538" fmla="*/ 7019523 w 7467600"/>
              <a:gd name="connsiteY538" fmla="*/ 1519450 h 6858000"/>
              <a:gd name="connsiteX539" fmla="*/ 6298091 w 7467600"/>
              <a:gd name="connsiteY539" fmla="*/ 1737122 h 6858000"/>
              <a:gd name="connsiteX540" fmla="*/ 7019523 w 7467600"/>
              <a:gd name="connsiteY540" fmla="*/ 1519450 h 6858000"/>
              <a:gd name="connsiteX541" fmla="*/ 2399523 w 7467600"/>
              <a:gd name="connsiteY541" fmla="*/ 1428234 h 6858000"/>
              <a:gd name="connsiteX542" fmla="*/ 2224982 w 7467600"/>
              <a:gd name="connsiteY542" fmla="*/ 1826201 h 6858000"/>
              <a:gd name="connsiteX543" fmla="*/ 2096099 w 7467600"/>
              <a:gd name="connsiteY543" fmla="*/ 2345900 h 6858000"/>
              <a:gd name="connsiteX544" fmla="*/ 2283317 w 7467600"/>
              <a:gd name="connsiteY544" fmla="*/ 1796925 h 6858000"/>
              <a:gd name="connsiteX545" fmla="*/ 2399523 w 7467600"/>
              <a:gd name="connsiteY545" fmla="*/ 1428234 h 6858000"/>
              <a:gd name="connsiteX546" fmla="*/ 2448558 w 7467600"/>
              <a:gd name="connsiteY546" fmla="*/ 1373435 h 6858000"/>
              <a:gd name="connsiteX547" fmla="*/ 2312521 w 7467600"/>
              <a:gd name="connsiteY547" fmla="*/ 1806140 h 6858000"/>
              <a:gd name="connsiteX548" fmla="*/ 2127533 w 7467600"/>
              <a:gd name="connsiteY548" fmla="*/ 2348380 h 6858000"/>
              <a:gd name="connsiteX549" fmla="*/ 2358080 w 7467600"/>
              <a:gd name="connsiteY549" fmla="*/ 1866134 h 6858000"/>
              <a:gd name="connsiteX550" fmla="*/ 2407436 w 7467600"/>
              <a:gd name="connsiteY550" fmla="*/ 1651070 h 6858000"/>
              <a:gd name="connsiteX551" fmla="*/ 2448558 w 7467600"/>
              <a:gd name="connsiteY551" fmla="*/ 1373435 h 6858000"/>
              <a:gd name="connsiteX552" fmla="*/ 278707 w 7467600"/>
              <a:gd name="connsiteY552" fmla="*/ 1352270 h 6858000"/>
              <a:gd name="connsiteX553" fmla="*/ 321570 w 7467600"/>
              <a:gd name="connsiteY553" fmla="*/ 1861610 h 6858000"/>
              <a:gd name="connsiteX554" fmla="*/ 294281 w 7467600"/>
              <a:gd name="connsiteY554" fmla="*/ 1440658 h 6858000"/>
              <a:gd name="connsiteX555" fmla="*/ 278707 w 7467600"/>
              <a:gd name="connsiteY555" fmla="*/ 1352270 h 6858000"/>
              <a:gd name="connsiteX556" fmla="*/ 1423821 w 7467600"/>
              <a:gd name="connsiteY556" fmla="*/ 1351958 h 6858000"/>
              <a:gd name="connsiteX557" fmla="*/ 1638521 w 7467600"/>
              <a:gd name="connsiteY557" fmla="*/ 1908470 h 6858000"/>
              <a:gd name="connsiteX558" fmla="*/ 1754199 w 7467600"/>
              <a:gd name="connsiteY558" fmla="*/ 2149284 h 6858000"/>
              <a:gd name="connsiteX559" fmla="*/ 1908359 w 7467600"/>
              <a:gd name="connsiteY559" fmla="*/ 2364988 h 6858000"/>
              <a:gd name="connsiteX560" fmla="*/ 1647661 w 7467600"/>
              <a:gd name="connsiteY560" fmla="*/ 1825945 h 6858000"/>
              <a:gd name="connsiteX561" fmla="*/ 1423821 w 7467600"/>
              <a:gd name="connsiteY561" fmla="*/ 1351958 h 6858000"/>
              <a:gd name="connsiteX562" fmla="*/ 1431890 w 7467600"/>
              <a:gd name="connsiteY562" fmla="*/ 1306475 h 6858000"/>
              <a:gd name="connsiteX563" fmla="*/ 1507597 w 7467600"/>
              <a:gd name="connsiteY563" fmla="*/ 1446132 h 6858000"/>
              <a:gd name="connsiteX564" fmla="*/ 1674586 w 7467600"/>
              <a:gd name="connsiteY564" fmla="*/ 1813832 h 6858000"/>
              <a:gd name="connsiteX565" fmla="*/ 1815950 w 7467600"/>
              <a:gd name="connsiteY565" fmla="*/ 2128564 h 6858000"/>
              <a:gd name="connsiteX566" fmla="*/ 1984242 w 7467600"/>
              <a:gd name="connsiteY566" fmla="*/ 2430829 h 6858000"/>
              <a:gd name="connsiteX567" fmla="*/ 2014023 w 7467600"/>
              <a:gd name="connsiteY567" fmla="*/ 2450995 h 6858000"/>
              <a:gd name="connsiteX568" fmla="*/ 1747337 w 7467600"/>
              <a:gd name="connsiteY568" fmla="*/ 1855264 h 6858000"/>
              <a:gd name="connsiteX569" fmla="*/ 1533749 w 7467600"/>
              <a:gd name="connsiteY569" fmla="*/ 1478656 h 6858000"/>
              <a:gd name="connsiteX570" fmla="*/ 1431890 w 7467600"/>
              <a:gd name="connsiteY570" fmla="*/ 1306475 h 6858000"/>
              <a:gd name="connsiteX571" fmla="*/ 5052692 w 7467600"/>
              <a:gd name="connsiteY571" fmla="*/ 1292994 h 6858000"/>
              <a:gd name="connsiteX572" fmla="*/ 5200661 w 7467600"/>
              <a:gd name="connsiteY572" fmla="*/ 1635186 h 6858000"/>
              <a:gd name="connsiteX573" fmla="*/ 5297138 w 7467600"/>
              <a:gd name="connsiteY573" fmla="*/ 1906351 h 6858000"/>
              <a:gd name="connsiteX574" fmla="*/ 5052692 w 7467600"/>
              <a:gd name="connsiteY574" fmla="*/ 1292994 h 6858000"/>
              <a:gd name="connsiteX575" fmla="*/ 5009948 w 7467600"/>
              <a:gd name="connsiteY575" fmla="*/ 1273619 h 6858000"/>
              <a:gd name="connsiteX576" fmla="*/ 5121777 w 7467600"/>
              <a:gd name="connsiteY576" fmla="*/ 1654213 h 6858000"/>
              <a:gd name="connsiteX577" fmla="*/ 5293545 w 7467600"/>
              <a:gd name="connsiteY577" fmla="*/ 2072247 h 6858000"/>
              <a:gd name="connsiteX578" fmla="*/ 5294042 w 7467600"/>
              <a:gd name="connsiteY578" fmla="*/ 2065019 h 6858000"/>
              <a:gd name="connsiteX579" fmla="*/ 5171936 w 7467600"/>
              <a:gd name="connsiteY579" fmla="*/ 1647613 h 6858000"/>
              <a:gd name="connsiteX580" fmla="*/ 5009948 w 7467600"/>
              <a:gd name="connsiteY580" fmla="*/ 1273619 h 6858000"/>
              <a:gd name="connsiteX581" fmla="*/ 655236 w 7467600"/>
              <a:gd name="connsiteY581" fmla="*/ 1268632 h 6858000"/>
              <a:gd name="connsiteX582" fmla="*/ 839521 w 7467600"/>
              <a:gd name="connsiteY582" fmla="*/ 1685315 h 6858000"/>
              <a:gd name="connsiteX583" fmla="*/ 1109416 w 7467600"/>
              <a:gd name="connsiteY583" fmla="*/ 2061663 h 6858000"/>
              <a:gd name="connsiteX584" fmla="*/ 1298300 w 7467600"/>
              <a:gd name="connsiteY584" fmla="*/ 2247742 h 6858000"/>
              <a:gd name="connsiteX585" fmla="*/ 1125871 w 7467600"/>
              <a:gd name="connsiteY585" fmla="*/ 1989513 h 6858000"/>
              <a:gd name="connsiteX586" fmla="*/ 981574 w 7467600"/>
              <a:gd name="connsiteY586" fmla="*/ 1783157 h 6858000"/>
              <a:gd name="connsiteX587" fmla="*/ 922198 w 7467600"/>
              <a:gd name="connsiteY587" fmla="*/ 1677437 h 6858000"/>
              <a:gd name="connsiteX588" fmla="*/ 869293 w 7467600"/>
              <a:gd name="connsiteY588" fmla="*/ 1583214 h 6858000"/>
              <a:gd name="connsiteX589" fmla="*/ 751431 w 7467600"/>
              <a:gd name="connsiteY589" fmla="*/ 1405731 h 6858000"/>
              <a:gd name="connsiteX590" fmla="*/ 655236 w 7467600"/>
              <a:gd name="connsiteY590" fmla="*/ 1268632 h 6858000"/>
              <a:gd name="connsiteX591" fmla="*/ 6516292 w 7467600"/>
              <a:gd name="connsiteY591" fmla="*/ 1263064 h 6858000"/>
              <a:gd name="connsiteX592" fmla="*/ 5736320 w 7467600"/>
              <a:gd name="connsiteY592" fmla="*/ 1501803 h 6858000"/>
              <a:gd name="connsiteX593" fmla="*/ 6516292 w 7467600"/>
              <a:gd name="connsiteY593" fmla="*/ 1263064 h 6858000"/>
              <a:gd name="connsiteX594" fmla="*/ 291466 w 7467600"/>
              <a:gd name="connsiteY594" fmla="*/ 1250369 h 6858000"/>
              <a:gd name="connsiteX595" fmla="*/ 323180 w 7467600"/>
              <a:gd name="connsiteY595" fmla="*/ 1435283 h 6858000"/>
              <a:gd name="connsiteX596" fmla="*/ 349381 w 7467600"/>
              <a:gd name="connsiteY596" fmla="*/ 1875041 h 6858000"/>
              <a:gd name="connsiteX597" fmla="*/ 374363 w 7467600"/>
              <a:gd name="connsiteY597" fmla="*/ 1506494 h 6858000"/>
              <a:gd name="connsiteX598" fmla="*/ 302168 w 7467600"/>
              <a:gd name="connsiteY598" fmla="*/ 1274495 h 6858000"/>
              <a:gd name="connsiteX599" fmla="*/ 291466 w 7467600"/>
              <a:gd name="connsiteY599" fmla="*/ 1250369 h 6858000"/>
              <a:gd name="connsiteX600" fmla="*/ 678222 w 7467600"/>
              <a:gd name="connsiteY600" fmla="*/ 1248670 h 6858000"/>
              <a:gd name="connsiteX601" fmla="*/ 775536 w 7467600"/>
              <a:gd name="connsiteY601" fmla="*/ 1388015 h 6858000"/>
              <a:gd name="connsiteX602" fmla="*/ 894529 w 7467600"/>
              <a:gd name="connsiteY602" fmla="*/ 1567739 h 6858000"/>
              <a:gd name="connsiteX603" fmla="*/ 948000 w 7467600"/>
              <a:gd name="connsiteY603" fmla="*/ 1663088 h 6858000"/>
              <a:gd name="connsiteX604" fmla="*/ 1006812 w 7467600"/>
              <a:gd name="connsiteY604" fmla="*/ 1767683 h 6858000"/>
              <a:gd name="connsiteX605" fmla="*/ 1149133 w 7467600"/>
              <a:gd name="connsiteY605" fmla="*/ 1971513 h 6858000"/>
              <a:gd name="connsiteX606" fmla="*/ 1333952 w 7467600"/>
              <a:gd name="connsiteY606" fmla="*/ 2251620 h 6858000"/>
              <a:gd name="connsiteX607" fmla="*/ 1337329 w 7467600"/>
              <a:gd name="connsiteY607" fmla="*/ 2258350 h 6858000"/>
              <a:gd name="connsiteX608" fmla="*/ 1014726 w 7467600"/>
              <a:gd name="connsiteY608" fmla="*/ 1615556 h 6858000"/>
              <a:gd name="connsiteX609" fmla="*/ 678222 w 7467600"/>
              <a:gd name="connsiteY609" fmla="*/ 1248670 h 6858000"/>
              <a:gd name="connsiteX610" fmla="*/ 6691602 w 7467600"/>
              <a:gd name="connsiteY610" fmla="*/ 1140573 h 6858000"/>
              <a:gd name="connsiteX611" fmla="*/ 6571100 w 7467600"/>
              <a:gd name="connsiteY611" fmla="*/ 1183662 h 6858000"/>
              <a:gd name="connsiteX612" fmla="*/ 6241687 w 7467600"/>
              <a:gd name="connsiteY612" fmla="*/ 1257600 h 6858000"/>
              <a:gd name="connsiteX613" fmla="*/ 5693009 w 7467600"/>
              <a:gd name="connsiteY613" fmla="*/ 1478256 h 6858000"/>
              <a:gd name="connsiteX614" fmla="*/ 6548420 w 7467600"/>
              <a:gd name="connsiteY614" fmla="*/ 1214599 h 6858000"/>
              <a:gd name="connsiteX615" fmla="*/ 6605473 w 7467600"/>
              <a:gd name="connsiteY615" fmla="*/ 1184686 h 6858000"/>
              <a:gd name="connsiteX616" fmla="*/ 6691602 w 7467600"/>
              <a:gd name="connsiteY616" fmla="*/ 1140573 h 6858000"/>
              <a:gd name="connsiteX617" fmla="*/ 4002475 w 7467600"/>
              <a:gd name="connsiteY617" fmla="*/ 1037802 h 6858000"/>
              <a:gd name="connsiteX618" fmla="*/ 4000324 w 7467600"/>
              <a:gd name="connsiteY618" fmla="*/ 1039362 h 6858000"/>
              <a:gd name="connsiteX619" fmla="*/ 4002862 w 7467600"/>
              <a:gd name="connsiteY619" fmla="*/ 1042866 h 6858000"/>
              <a:gd name="connsiteX620" fmla="*/ 4002475 w 7467600"/>
              <a:gd name="connsiteY620" fmla="*/ 1037802 h 6858000"/>
              <a:gd name="connsiteX621" fmla="*/ 506322 w 7467600"/>
              <a:gd name="connsiteY621" fmla="*/ 1020997 h 6858000"/>
              <a:gd name="connsiteX622" fmla="*/ 533068 w 7467600"/>
              <a:gd name="connsiteY622" fmla="*/ 1029409 h 6858000"/>
              <a:gd name="connsiteX623" fmla="*/ 1232525 w 7467600"/>
              <a:gd name="connsiteY623" fmla="*/ 1804675 h 6858000"/>
              <a:gd name="connsiteX624" fmla="*/ 1388858 w 7467600"/>
              <a:gd name="connsiteY624" fmla="*/ 2368011 h 6858000"/>
              <a:gd name="connsiteX625" fmla="*/ 1384098 w 7467600"/>
              <a:gd name="connsiteY625" fmla="*/ 2378125 h 6858000"/>
              <a:gd name="connsiteX626" fmla="*/ 1425393 w 7467600"/>
              <a:gd name="connsiteY626" fmla="*/ 2589124 h 6858000"/>
              <a:gd name="connsiteX627" fmla="*/ 1424001 w 7467600"/>
              <a:gd name="connsiteY627" fmla="*/ 2597541 h 6858000"/>
              <a:gd name="connsiteX628" fmla="*/ 2152729 w 7467600"/>
              <a:gd name="connsiteY628" fmla="*/ 2864487 h 6858000"/>
              <a:gd name="connsiteX629" fmla="*/ 2020609 w 7467600"/>
              <a:gd name="connsiteY629" fmla="*/ 2539671 h 6858000"/>
              <a:gd name="connsiteX630" fmla="*/ 2018920 w 7467600"/>
              <a:gd name="connsiteY630" fmla="*/ 2536309 h 6858000"/>
              <a:gd name="connsiteX631" fmla="*/ 1342441 w 7467600"/>
              <a:gd name="connsiteY631" fmla="*/ 1173017 h 6858000"/>
              <a:gd name="connsiteX632" fmla="*/ 1367925 w 7467600"/>
              <a:gd name="connsiteY632" fmla="*/ 1135648 h 6858000"/>
              <a:gd name="connsiteX633" fmla="*/ 1771401 w 7467600"/>
              <a:gd name="connsiteY633" fmla="*/ 1806673 h 6858000"/>
              <a:gd name="connsiteX634" fmla="*/ 1972385 w 7467600"/>
              <a:gd name="connsiteY634" fmla="*/ 2198735 h 6858000"/>
              <a:gd name="connsiteX635" fmla="*/ 2040892 w 7467600"/>
              <a:gd name="connsiteY635" fmla="*/ 2405205 h 6858000"/>
              <a:gd name="connsiteX636" fmla="*/ 2131689 w 7467600"/>
              <a:gd name="connsiteY636" fmla="*/ 1936926 h 6858000"/>
              <a:gd name="connsiteX637" fmla="*/ 2454820 w 7467600"/>
              <a:gd name="connsiteY637" fmla="*/ 1248808 h 6858000"/>
              <a:gd name="connsiteX638" fmla="*/ 2492512 w 7467600"/>
              <a:gd name="connsiteY638" fmla="*/ 1302920 h 6858000"/>
              <a:gd name="connsiteX639" fmla="*/ 2081216 w 7467600"/>
              <a:gd name="connsiteY639" fmla="*/ 2527513 h 6858000"/>
              <a:gd name="connsiteX640" fmla="*/ 2081211 w 7467600"/>
              <a:gd name="connsiteY640" fmla="*/ 2528916 h 6858000"/>
              <a:gd name="connsiteX641" fmla="*/ 2199067 w 7467600"/>
              <a:gd name="connsiteY641" fmla="*/ 2884061 h 6858000"/>
              <a:gd name="connsiteX642" fmla="*/ 3192586 w 7467600"/>
              <a:gd name="connsiteY642" fmla="*/ 3411496 h 6858000"/>
              <a:gd name="connsiteX643" fmla="*/ 3182620 w 7467600"/>
              <a:gd name="connsiteY643" fmla="*/ 3483279 h 6858000"/>
              <a:gd name="connsiteX644" fmla="*/ 2435119 w 7467600"/>
              <a:gd name="connsiteY644" fmla="*/ 3080173 h 6858000"/>
              <a:gd name="connsiteX645" fmla="*/ 2410152 w 7467600"/>
              <a:gd name="connsiteY645" fmla="*/ 3063751 h 6858000"/>
              <a:gd name="connsiteX646" fmla="*/ 2408099 w 7467600"/>
              <a:gd name="connsiteY646" fmla="*/ 3064403 h 6858000"/>
              <a:gd name="connsiteX647" fmla="*/ 2407218 w 7467600"/>
              <a:gd name="connsiteY647" fmla="*/ 3070324 h 6858000"/>
              <a:gd name="connsiteX648" fmla="*/ 2380138 w 7467600"/>
              <a:gd name="connsiteY648" fmla="*/ 3099341 h 6858000"/>
              <a:gd name="connsiteX649" fmla="*/ 1765923 w 7467600"/>
              <a:gd name="connsiteY649" fmla="*/ 3581043 h 6858000"/>
              <a:gd name="connsiteX650" fmla="*/ 1702258 w 7467600"/>
              <a:gd name="connsiteY650" fmla="*/ 3612286 h 6858000"/>
              <a:gd name="connsiteX651" fmla="*/ 1538370 w 7467600"/>
              <a:gd name="connsiteY651" fmla="*/ 3811804 h 6858000"/>
              <a:gd name="connsiteX652" fmla="*/ 542867 w 7467600"/>
              <a:gd name="connsiteY652" fmla="*/ 4944092 h 6858000"/>
              <a:gd name="connsiteX653" fmla="*/ 515800 w 7467600"/>
              <a:gd name="connsiteY653" fmla="*/ 4862180 h 6858000"/>
              <a:gd name="connsiteX654" fmla="*/ 909145 w 7467600"/>
              <a:gd name="connsiteY654" fmla="*/ 4199225 h 6858000"/>
              <a:gd name="connsiteX655" fmla="*/ 1214067 w 7467600"/>
              <a:gd name="connsiteY655" fmla="*/ 3908561 h 6858000"/>
              <a:gd name="connsiteX656" fmla="*/ 640967 w 7467600"/>
              <a:gd name="connsiteY656" fmla="*/ 4105601 h 6858000"/>
              <a:gd name="connsiteX657" fmla="*/ 112563 w 7467600"/>
              <a:gd name="connsiteY657" fmla="*/ 4396952 h 6858000"/>
              <a:gd name="connsiteX658" fmla="*/ 0 w 7467600"/>
              <a:gd name="connsiteY658" fmla="*/ 4466006 h 6858000"/>
              <a:gd name="connsiteX659" fmla="*/ 0 w 7467600"/>
              <a:gd name="connsiteY659" fmla="*/ 4233763 h 6858000"/>
              <a:gd name="connsiteX660" fmla="*/ 36881 w 7467600"/>
              <a:gd name="connsiteY660" fmla="*/ 4200118 h 6858000"/>
              <a:gd name="connsiteX661" fmla="*/ 910534 w 7467600"/>
              <a:gd name="connsiteY661" fmla="*/ 3629753 h 6858000"/>
              <a:gd name="connsiteX662" fmla="*/ 1578717 w 7467600"/>
              <a:gd name="connsiteY662" fmla="*/ 3575982 h 6858000"/>
              <a:gd name="connsiteX663" fmla="*/ 2338780 w 7467600"/>
              <a:gd name="connsiteY663" fmla="*/ 3033725 h 6858000"/>
              <a:gd name="connsiteX664" fmla="*/ 1807991 w 7467600"/>
              <a:gd name="connsiteY664" fmla="*/ 2807184 h 6858000"/>
              <a:gd name="connsiteX665" fmla="*/ 1416358 w 7467600"/>
              <a:gd name="connsiteY665" fmla="*/ 3112571 h 6858000"/>
              <a:gd name="connsiteX666" fmla="*/ 939066 w 7467600"/>
              <a:gd name="connsiteY666" fmla="*/ 3378798 h 6858000"/>
              <a:gd name="connsiteX667" fmla="*/ 115099 w 7467600"/>
              <a:gd name="connsiteY667" fmla="*/ 3607650 h 6858000"/>
              <a:gd name="connsiteX668" fmla="*/ 97284 w 7467600"/>
              <a:gd name="connsiteY668" fmla="*/ 3520393 h 6858000"/>
              <a:gd name="connsiteX669" fmla="*/ 922050 w 7467600"/>
              <a:gd name="connsiteY669" fmla="*/ 3074867 h 6858000"/>
              <a:gd name="connsiteX670" fmla="*/ 1405265 w 7467600"/>
              <a:gd name="connsiteY670" fmla="*/ 3016319 h 6858000"/>
              <a:gd name="connsiteX671" fmla="*/ 1407512 w 7467600"/>
              <a:gd name="connsiteY671" fmla="*/ 3018001 h 6858000"/>
              <a:gd name="connsiteX672" fmla="*/ 1726266 w 7467600"/>
              <a:gd name="connsiteY672" fmla="*/ 2777274 h 6858000"/>
              <a:gd name="connsiteX673" fmla="*/ 625390 w 7467600"/>
              <a:gd name="connsiteY673" fmla="*/ 2514541 h 6858000"/>
              <a:gd name="connsiteX674" fmla="*/ 619799 w 7467600"/>
              <a:gd name="connsiteY674" fmla="*/ 2527180 h 6858000"/>
              <a:gd name="connsiteX675" fmla="*/ 310030 w 7467600"/>
              <a:gd name="connsiteY675" fmla="*/ 2771818 h 6858000"/>
              <a:gd name="connsiteX676" fmla="*/ 173877 w 7467600"/>
              <a:gd name="connsiteY676" fmla="*/ 2937056 h 6858000"/>
              <a:gd name="connsiteX677" fmla="*/ 77889 w 7467600"/>
              <a:gd name="connsiteY677" fmla="*/ 3138440 h 6858000"/>
              <a:gd name="connsiteX678" fmla="*/ 0 w 7467600"/>
              <a:gd name="connsiteY678" fmla="*/ 3271395 h 6858000"/>
              <a:gd name="connsiteX679" fmla="*/ 0 w 7467600"/>
              <a:gd name="connsiteY679" fmla="*/ 3153002 h 6858000"/>
              <a:gd name="connsiteX680" fmla="*/ 2386 w 7467600"/>
              <a:gd name="connsiteY680" fmla="*/ 3149203 h 6858000"/>
              <a:gd name="connsiteX681" fmla="*/ 89753 w 7467600"/>
              <a:gd name="connsiteY681" fmla="*/ 2987702 h 6858000"/>
              <a:gd name="connsiteX682" fmla="*/ 76869 w 7467600"/>
              <a:gd name="connsiteY682" fmla="*/ 3005404 h 6858000"/>
              <a:gd name="connsiteX683" fmla="*/ 32049 w 7467600"/>
              <a:gd name="connsiteY683" fmla="*/ 3065814 h 6858000"/>
              <a:gd name="connsiteX684" fmla="*/ 0 w 7467600"/>
              <a:gd name="connsiteY684" fmla="*/ 3108744 h 6858000"/>
              <a:gd name="connsiteX685" fmla="*/ 0 w 7467600"/>
              <a:gd name="connsiteY685" fmla="*/ 3058059 h 6858000"/>
              <a:gd name="connsiteX686" fmla="*/ 7610 w 7467600"/>
              <a:gd name="connsiteY686" fmla="*/ 3047889 h 6858000"/>
              <a:gd name="connsiteX687" fmla="*/ 52419 w 7467600"/>
              <a:gd name="connsiteY687" fmla="*/ 2987479 h 6858000"/>
              <a:gd name="connsiteX688" fmla="*/ 59142 w 7467600"/>
              <a:gd name="connsiteY688" fmla="*/ 2978488 h 6858000"/>
              <a:gd name="connsiteX689" fmla="*/ 0 w 7467600"/>
              <a:gd name="connsiteY689" fmla="*/ 3015334 h 6858000"/>
              <a:gd name="connsiteX690" fmla="*/ 0 w 7467600"/>
              <a:gd name="connsiteY690" fmla="*/ 2914286 h 6858000"/>
              <a:gd name="connsiteX691" fmla="*/ 36383 w 7467600"/>
              <a:gd name="connsiteY691" fmla="*/ 2901128 h 6858000"/>
              <a:gd name="connsiteX692" fmla="*/ 156329 w 7467600"/>
              <a:gd name="connsiteY692" fmla="*/ 2840533 h 6858000"/>
              <a:gd name="connsiteX693" fmla="*/ 358355 w 7467600"/>
              <a:gd name="connsiteY693" fmla="*/ 2620471 h 6858000"/>
              <a:gd name="connsiteX694" fmla="*/ 510577 w 7467600"/>
              <a:gd name="connsiteY694" fmla="*/ 2501244 h 6858000"/>
              <a:gd name="connsiteX695" fmla="*/ 211967 w 7467600"/>
              <a:gd name="connsiteY695" fmla="*/ 2479171 h 6858000"/>
              <a:gd name="connsiteX696" fmla="*/ 0 w 7467600"/>
              <a:gd name="connsiteY696" fmla="*/ 2476398 h 6858000"/>
              <a:gd name="connsiteX697" fmla="*/ 0 w 7467600"/>
              <a:gd name="connsiteY697" fmla="*/ 2389189 h 6858000"/>
              <a:gd name="connsiteX698" fmla="*/ 103062 w 7467600"/>
              <a:gd name="connsiteY698" fmla="*/ 2389518 h 6858000"/>
              <a:gd name="connsiteX699" fmla="*/ 510734 w 7467600"/>
              <a:gd name="connsiteY699" fmla="*/ 2416201 h 6858000"/>
              <a:gd name="connsiteX700" fmla="*/ 279257 w 7467600"/>
              <a:gd name="connsiteY700" fmla="*/ 2092102 h 6858000"/>
              <a:gd name="connsiteX701" fmla="*/ 65265 w 7467600"/>
              <a:gd name="connsiteY701" fmla="*/ 2006049 h 6858000"/>
              <a:gd name="connsiteX702" fmla="*/ 0 w 7467600"/>
              <a:gd name="connsiteY702" fmla="*/ 1982532 h 6858000"/>
              <a:gd name="connsiteX703" fmla="*/ 0 w 7467600"/>
              <a:gd name="connsiteY703" fmla="*/ 1912789 h 6858000"/>
              <a:gd name="connsiteX704" fmla="*/ 97460 w 7467600"/>
              <a:gd name="connsiteY704" fmla="*/ 1953725 h 6858000"/>
              <a:gd name="connsiteX705" fmla="*/ 221272 w 7467600"/>
              <a:gd name="connsiteY705" fmla="*/ 1980766 h 6858000"/>
              <a:gd name="connsiteX706" fmla="*/ 116765 w 7467600"/>
              <a:gd name="connsiteY706" fmla="*/ 1911033 h 6858000"/>
              <a:gd name="connsiteX707" fmla="*/ 16405 w 7467600"/>
              <a:gd name="connsiteY707" fmla="*/ 1803412 h 6858000"/>
              <a:gd name="connsiteX708" fmla="*/ 0 w 7467600"/>
              <a:gd name="connsiteY708" fmla="*/ 1784777 h 6858000"/>
              <a:gd name="connsiteX709" fmla="*/ 0 w 7467600"/>
              <a:gd name="connsiteY709" fmla="*/ 1740082 h 6858000"/>
              <a:gd name="connsiteX710" fmla="*/ 39394 w 7467600"/>
              <a:gd name="connsiteY710" fmla="*/ 1784856 h 6858000"/>
              <a:gd name="connsiteX711" fmla="*/ 135813 w 7467600"/>
              <a:gd name="connsiteY711" fmla="*/ 1888838 h 6858000"/>
              <a:gd name="connsiteX712" fmla="*/ 242575 w 7467600"/>
              <a:gd name="connsiteY712" fmla="*/ 1958841 h 6858000"/>
              <a:gd name="connsiteX713" fmla="*/ 82197 w 7467600"/>
              <a:gd name="connsiteY713" fmla="*/ 1754826 h 6858000"/>
              <a:gd name="connsiteX714" fmla="*/ 0 w 7467600"/>
              <a:gd name="connsiteY714" fmla="*/ 1679650 h 6858000"/>
              <a:gd name="connsiteX715" fmla="*/ 0 w 7467600"/>
              <a:gd name="connsiteY715" fmla="*/ 1602463 h 6858000"/>
              <a:gd name="connsiteX716" fmla="*/ 84689 w 7467600"/>
              <a:gd name="connsiteY716" fmla="*/ 1677442 h 6858000"/>
              <a:gd name="connsiteX717" fmla="*/ 298437 w 7467600"/>
              <a:gd name="connsiteY717" fmla="*/ 1968019 h 6858000"/>
              <a:gd name="connsiteX718" fmla="*/ 227269 w 7467600"/>
              <a:gd name="connsiteY718" fmla="*/ 1114064 h 6858000"/>
              <a:gd name="connsiteX719" fmla="*/ 248003 w 7467600"/>
              <a:gd name="connsiteY719" fmla="*/ 1089613 h 6858000"/>
              <a:gd name="connsiteX720" fmla="*/ 427020 w 7467600"/>
              <a:gd name="connsiteY720" fmla="*/ 1619803 h 6858000"/>
              <a:gd name="connsiteX721" fmla="*/ 340345 w 7467600"/>
              <a:gd name="connsiteY721" fmla="*/ 2027739 h 6858000"/>
              <a:gd name="connsiteX722" fmla="*/ 360865 w 7467600"/>
              <a:gd name="connsiteY722" fmla="*/ 2044827 h 6858000"/>
              <a:gd name="connsiteX723" fmla="*/ 560414 w 7467600"/>
              <a:gd name="connsiteY723" fmla="*/ 2421457 h 6858000"/>
              <a:gd name="connsiteX724" fmla="*/ 1359703 w 7467600"/>
              <a:gd name="connsiteY724" fmla="*/ 2578554 h 6858000"/>
              <a:gd name="connsiteX725" fmla="*/ 1359422 w 7467600"/>
              <a:gd name="connsiteY725" fmla="*/ 2577994 h 6858000"/>
              <a:gd name="connsiteX726" fmla="*/ 828701 w 7467600"/>
              <a:gd name="connsiteY726" fmla="*/ 1839520 h 6858000"/>
              <a:gd name="connsiteX727" fmla="*/ 494427 w 7467600"/>
              <a:gd name="connsiteY727" fmla="*/ 1092333 h 6858000"/>
              <a:gd name="connsiteX728" fmla="*/ 506322 w 7467600"/>
              <a:gd name="connsiteY728" fmla="*/ 1020997 h 6858000"/>
              <a:gd name="connsiteX729" fmla="*/ 4570198 w 7467600"/>
              <a:gd name="connsiteY729" fmla="*/ 978081 h 6858000"/>
              <a:gd name="connsiteX730" fmla="*/ 4523691 w 7467600"/>
              <a:gd name="connsiteY730" fmla="*/ 1127776 h 6858000"/>
              <a:gd name="connsiteX731" fmla="*/ 4509875 w 7467600"/>
              <a:gd name="connsiteY731" fmla="*/ 1167552 h 6858000"/>
              <a:gd name="connsiteX732" fmla="*/ 4478168 w 7467600"/>
              <a:gd name="connsiteY732" fmla="*/ 1260735 h 6858000"/>
              <a:gd name="connsiteX733" fmla="*/ 4409309 w 7467600"/>
              <a:gd name="connsiteY733" fmla="*/ 1666996 h 6858000"/>
              <a:gd name="connsiteX734" fmla="*/ 4370031 w 7467600"/>
              <a:gd name="connsiteY734" fmla="*/ 1955666 h 6858000"/>
              <a:gd name="connsiteX735" fmla="*/ 4570198 w 7467600"/>
              <a:gd name="connsiteY735" fmla="*/ 978081 h 6858000"/>
              <a:gd name="connsiteX736" fmla="*/ 4557898 w 7467600"/>
              <a:gd name="connsiteY736" fmla="*/ 900011 h 6858000"/>
              <a:gd name="connsiteX737" fmla="*/ 4344840 w 7467600"/>
              <a:gd name="connsiteY737" fmla="*/ 1922038 h 6858000"/>
              <a:gd name="connsiteX738" fmla="*/ 4378710 w 7467600"/>
              <a:gd name="connsiteY738" fmla="*/ 1665516 h 6858000"/>
              <a:gd name="connsiteX739" fmla="*/ 4448798 w 7467600"/>
              <a:gd name="connsiteY739" fmla="*/ 1253024 h 6858000"/>
              <a:gd name="connsiteX740" fmla="*/ 4480315 w 7467600"/>
              <a:gd name="connsiteY740" fmla="*/ 1158454 h 6858000"/>
              <a:gd name="connsiteX741" fmla="*/ 4494133 w 7467600"/>
              <a:gd name="connsiteY741" fmla="*/ 1118676 h 6858000"/>
              <a:gd name="connsiteX742" fmla="*/ 4557898 w 7467600"/>
              <a:gd name="connsiteY742" fmla="*/ 900011 h 6858000"/>
              <a:gd name="connsiteX743" fmla="*/ 5870151 w 7467600"/>
              <a:gd name="connsiteY743" fmla="*/ 898890 h 6858000"/>
              <a:gd name="connsiteX744" fmla="*/ 5861335 w 7467600"/>
              <a:gd name="connsiteY744" fmla="*/ 899177 h 6858000"/>
              <a:gd name="connsiteX745" fmla="*/ 5843702 w 7467600"/>
              <a:gd name="connsiteY745" fmla="*/ 899748 h 6858000"/>
              <a:gd name="connsiteX746" fmla="*/ 5651107 w 7467600"/>
              <a:gd name="connsiteY746" fmla="*/ 920306 h 6858000"/>
              <a:gd name="connsiteX747" fmla="*/ 5459407 w 7467600"/>
              <a:gd name="connsiteY747" fmla="*/ 940975 h 6858000"/>
              <a:gd name="connsiteX748" fmla="*/ 5374846 w 7467600"/>
              <a:gd name="connsiteY748" fmla="*/ 941988 h 6858000"/>
              <a:gd name="connsiteX749" fmla="*/ 5256105 w 7467600"/>
              <a:gd name="connsiteY749" fmla="*/ 945632 h 6858000"/>
              <a:gd name="connsiteX750" fmla="*/ 5107071 w 7467600"/>
              <a:gd name="connsiteY750" fmla="*/ 969720 h 6858000"/>
              <a:gd name="connsiteX751" fmla="*/ 4998681 w 7467600"/>
              <a:gd name="connsiteY751" fmla="*/ 988771 h 6858000"/>
              <a:gd name="connsiteX752" fmla="*/ 5870151 w 7467600"/>
              <a:gd name="connsiteY752" fmla="*/ 898890 h 6858000"/>
              <a:gd name="connsiteX753" fmla="*/ 5504425 w 7467600"/>
              <a:gd name="connsiteY753" fmla="*/ 848067 h 6858000"/>
              <a:gd name="connsiteX754" fmla="*/ 4968849 w 7467600"/>
              <a:gd name="connsiteY754" fmla="*/ 962318 h 6858000"/>
              <a:gd name="connsiteX755" fmla="*/ 5104039 w 7467600"/>
              <a:gd name="connsiteY755" fmla="*/ 940634 h 6858000"/>
              <a:gd name="connsiteX756" fmla="*/ 5256311 w 7467600"/>
              <a:gd name="connsiteY756" fmla="*/ 916490 h 6858000"/>
              <a:gd name="connsiteX757" fmla="*/ 5377381 w 7467600"/>
              <a:gd name="connsiteY757" fmla="*/ 912671 h 6858000"/>
              <a:gd name="connsiteX758" fmla="*/ 5460148 w 7467600"/>
              <a:gd name="connsiteY758" fmla="*/ 911442 h 6858000"/>
              <a:gd name="connsiteX759" fmla="*/ 5648971 w 7467600"/>
              <a:gd name="connsiteY759" fmla="*/ 891331 h 6858000"/>
              <a:gd name="connsiteX760" fmla="*/ 5844807 w 7467600"/>
              <a:gd name="connsiteY760" fmla="*/ 870718 h 6858000"/>
              <a:gd name="connsiteX761" fmla="*/ 5862975 w 7467600"/>
              <a:gd name="connsiteY761" fmla="*/ 869756 h 6858000"/>
              <a:gd name="connsiteX762" fmla="*/ 5920887 w 7467600"/>
              <a:gd name="connsiteY762" fmla="*/ 865929 h 6858000"/>
              <a:gd name="connsiteX763" fmla="*/ 5504425 w 7467600"/>
              <a:gd name="connsiteY763" fmla="*/ 848067 h 6858000"/>
              <a:gd name="connsiteX764" fmla="*/ 3607114 w 7467600"/>
              <a:gd name="connsiteY764" fmla="*/ 467441 h 6858000"/>
              <a:gd name="connsiteX765" fmla="*/ 3296242 w 7467600"/>
              <a:gd name="connsiteY765" fmla="*/ 807991 h 6858000"/>
              <a:gd name="connsiteX766" fmla="*/ 3174674 w 7467600"/>
              <a:gd name="connsiteY766" fmla="*/ 919759 h 6858000"/>
              <a:gd name="connsiteX767" fmla="*/ 3042978 w 7467600"/>
              <a:gd name="connsiteY767" fmla="*/ 1054894 h 6858000"/>
              <a:gd name="connsiteX768" fmla="*/ 2968914 w 7467600"/>
              <a:gd name="connsiteY768" fmla="*/ 1133756 h 6858000"/>
              <a:gd name="connsiteX769" fmla="*/ 3103823 w 7467600"/>
              <a:gd name="connsiteY769" fmla="*/ 1026814 h 6858000"/>
              <a:gd name="connsiteX770" fmla="*/ 3607114 w 7467600"/>
              <a:gd name="connsiteY770" fmla="*/ 467441 h 6858000"/>
              <a:gd name="connsiteX771" fmla="*/ 3744487 w 7467600"/>
              <a:gd name="connsiteY771" fmla="*/ 383136 h 6858000"/>
              <a:gd name="connsiteX772" fmla="*/ 3970213 w 7467600"/>
              <a:gd name="connsiteY772" fmla="*/ 995559 h 6858000"/>
              <a:gd name="connsiteX773" fmla="*/ 3744487 w 7467600"/>
              <a:gd name="connsiteY773" fmla="*/ 383136 h 6858000"/>
              <a:gd name="connsiteX774" fmla="*/ 3624562 w 7467600"/>
              <a:gd name="connsiteY774" fmla="*/ 367041 h 6858000"/>
              <a:gd name="connsiteX775" fmla="*/ 3489712 w 7467600"/>
              <a:gd name="connsiteY775" fmla="*/ 485386 h 6858000"/>
              <a:gd name="connsiteX776" fmla="*/ 3182994 w 7467600"/>
              <a:gd name="connsiteY776" fmla="*/ 828265 h 6858000"/>
              <a:gd name="connsiteX777" fmla="*/ 2892114 w 7467600"/>
              <a:gd name="connsiteY777" fmla="*/ 1172635 h 6858000"/>
              <a:gd name="connsiteX778" fmla="*/ 3021459 w 7467600"/>
              <a:gd name="connsiteY778" fmla="*/ 1035385 h 6858000"/>
              <a:gd name="connsiteX779" fmla="*/ 3153873 w 7467600"/>
              <a:gd name="connsiteY779" fmla="*/ 898971 h 6858000"/>
              <a:gd name="connsiteX780" fmla="*/ 3276511 w 7467600"/>
              <a:gd name="connsiteY780" fmla="*/ 786423 h 6858000"/>
              <a:gd name="connsiteX781" fmla="*/ 3584154 w 7467600"/>
              <a:gd name="connsiteY781" fmla="*/ 448218 h 6858000"/>
              <a:gd name="connsiteX782" fmla="*/ 3624562 w 7467600"/>
              <a:gd name="connsiteY782" fmla="*/ 367041 h 6858000"/>
              <a:gd name="connsiteX783" fmla="*/ 3766672 w 7467600"/>
              <a:gd name="connsiteY783" fmla="*/ 359429 h 6858000"/>
              <a:gd name="connsiteX784" fmla="*/ 3996338 w 7467600"/>
              <a:gd name="connsiteY784" fmla="*/ 968237 h 6858000"/>
              <a:gd name="connsiteX785" fmla="*/ 3766672 w 7467600"/>
              <a:gd name="connsiteY785" fmla="*/ 359429 h 6858000"/>
              <a:gd name="connsiteX786" fmla="*/ 5805386 w 7467600"/>
              <a:gd name="connsiteY786" fmla="*/ 239240 h 6858000"/>
              <a:gd name="connsiteX787" fmla="*/ 5736947 w 7467600"/>
              <a:gd name="connsiteY787" fmla="*/ 261367 h 6858000"/>
              <a:gd name="connsiteX788" fmla="*/ 5427012 w 7467600"/>
              <a:gd name="connsiteY788" fmla="*/ 311272 h 6858000"/>
              <a:gd name="connsiteX789" fmla="*/ 5147818 w 7467600"/>
              <a:gd name="connsiteY789" fmla="*/ 322112 h 6858000"/>
              <a:gd name="connsiteX790" fmla="*/ 5060854 w 7467600"/>
              <a:gd name="connsiteY790" fmla="*/ 311882 h 6858000"/>
              <a:gd name="connsiteX791" fmla="*/ 4945989 w 7467600"/>
              <a:gd name="connsiteY791" fmla="*/ 300516 h 6858000"/>
              <a:gd name="connsiteX792" fmla="*/ 5410479 w 7467600"/>
              <a:gd name="connsiteY792" fmla="*/ 348434 h 6858000"/>
              <a:gd name="connsiteX793" fmla="*/ 5805386 w 7467600"/>
              <a:gd name="connsiteY793" fmla="*/ 239240 h 6858000"/>
              <a:gd name="connsiteX794" fmla="*/ 5905192 w 7467600"/>
              <a:gd name="connsiteY794" fmla="*/ 163079 h 6858000"/>
              <a:gd name="connsiteX795" fmla="*/ 5865655 w 7467600"/>
              <a:gd name="connsiteY795" fmla="*/ 171901 h 6858000"/>
              <a:gd name="connsiteX796" fmla="*/ 5259740 w 7467600"/>
              <a:gd name="connsiteY796" fmla="*/ 257013 h 6858000"/>
              <a:gd name="connsiteX797" fmla="*/ 5208466 w 7467600"/>
              <a:gd name="connsiteY797" fmla="*/ 257550 h 6858000"/>
              <a:gd name="connsiteX798" fmla="*/ 4980204 w 7467600"/>
              <a:gd name="connsiteY798" fmla="*/ 271903 h 6858000"/>
              <a:gd name="connsiteX799" fmla="*/ 5068068 w 7467600"/>
              <a:gd name="connsiteY799" fmla="*/ 282244 h 6858000"/>
              <a:gd name="connsiteX800" fmla="*/ 5153231 w 7467600"/>
              <a:gd name="connsiteY800" fmla="*/ 292240 h 6858000"/>
              <a:gd name="connsiteX801" fmla="*/ 5426491 w 7467600"/>
              <a:gd name="connsiteY801" fmla="*/ 281128 h 6858000"/>
              <a:gd name="connsiteX802" fmla="*/ 5731212 w 7467600"/>
              <a:gd name="connsiteY802" fmla="*/ 231951 h 6858000"/>
              <a:gd name="connsiteX803" fmla="*/ 5905192 w 7467600"/>
              <a:gd name="connsiteY803" fmla="*/ 163079 h 6858000"/>
              <a:gd name="connsiteX804" fmla="*/ 5944437 w 7467600"/>
              <a:gd name="connsiteY804" fmla="*/ 113829 h 6858000"/>
              <a:gd name="connsiteX805" fmla="*/ 5825032 w 7467600"/>
              <a:gd name="connsiteY805" fmla="*/ 146405 h 6858000"/>
              <a:gd name="connsiteX806" fmla="*/ 4955599 w 7467600"/>
              <a:gd name="connsiteY806" fmla="*/ 247008 h 6858000"/>
              <a:gd name="connsiteX807" fmla="*/ 5210104 w 7467600"/>
              <a:gd name="connsiteY807" fmla="*/ 228123 h 6858000"/>
              <a:gd name="connsiteX808" fmla="*/ 5261015 w 7467600"/>
              <a:gd name="connsiteY808" fmla="*/ 227087 h 6858000"/>
              <a:gd name="connsiteX809" fmla="*/ 5861181 w 7467600"/>
              <a:gd name="connsiteY809" fmla="*/ 143093 h 6858000"/>
              <a:gd name="connsiteX810" fmla="*/ 5961252 w 7467600"/>
              <a:gd name="connsiteY810" fmla="*/ 114820 h 6858000"/>
              <a:gd name="connsiteX811" fmla="*/ 5944437 w 7467600"/>
              <a:gd name="connsiteY811" fmla="*/ 113829 h 6858000"/>
              <a:gd name="connsiteX812" fmla="*/ 3882765 w 7467600"/>
              <a:gd name="connsiteY812" fmla="*/ 0 h 6858000"/>
              <a:gd name="connsiteX813" fmla="*/ 3995099 w 7467600"/>
              <a:gd name="connsiteY813" fmla="*/ 0 h 6858000"/>
              <a:gd name="connsiteX814" fmla="*/ 4163818 w 7467600"/>
              <a:gd name="connsiteY814" fmla="*/ 234104 h 6858000"/>
              <a:gd name="connsiteX815" fmla="*/ 4172099 w 7467600"/>
              <a:gd name="connsiteY815" fmla="*/ 234207 h 6858000"/>
              <a:gd name="connsiteX816" fmla="*/ 4784282 w 7467600"/>
              <a:gd name="connsiteY816" fmla="*/ 276561 h 6858000"/>
              <a:gd name="connsiteX817" fmla="*/ 4801687 w 7467600"/>
              <a:gd name="connsiteY817" fmla="*/ 267764 h 6858000"/>
              <a:gd name="connsiteX818" fmla="*/ 6082788 w 7467600"/>
              <a:gd name="connsiteY818" fmla="*/ 64119 h 6858000"/>
              <a:gd name="connsiteX819" fmla="*/ 6099442 w 7467600"/>
              <a:gd name="connsiteY819" fmla="*/ 82568 h 6858000"/>
              <a:gd name="connsiteX820" fmla="*/ 4804137 w 7467600"/>
              <a:gd name="connsiteY820" fmla="*/ 320931 h 6858000"/>
              <a:gd name="connsiteX821" fmla="*/ 4227047 w 7467600"/>
              <a:gd name="connsiteY821" fmla="*/ 313415 h 6858000"/>
              <a:gd name="connsiteX822" fmla="*/ 4346041 w 7467600"/>
              <a:gd name="connsiteY822" fmla="*/ 456086 h 6858000"/>
              <a:gd name="connsiteX823" fmla="*/ 4870967 w 7467600"/>
              <a:gd name="connsiteY823" fmla="*/ 963061 h 6858000"/>
              <a:gd name="connsiteX824" fmla="*/ 4889647 w 7467600"/>
              <a:gd name="connsiteY824" fmla="*/ 957147 h 6858000"/>
              <a:gd name="connsiteX825" fmla="*/ 5422504 w 7467600"/>
              <a:gd name="connsiteY825" fmla="*/ 805191 h 6858000"/>
              <a:gd name="connsiteX826" fmla="*/ 6087656 w 7467600"/>
              <a:gd name="connsiteY826" fmla="*/ 826703 h 6858000"/>
              <a:gd name="connsiteX827" fmla="*/ 6058717 w 7467600"/>
              <a:gd name="connsiteY827" fmla="*/ 865992 h 6858000"/>
              <a:gd name="connsiteX828" fmla="*/ 4974153 w 7467600"/>
              <a:gd name="connsiteY828" fmla="*/ 1045456 h 6858000"/>
              <a:gd name="connsiteX829" fmla="*/ 5627835 w 7467600"/>
              <a:gd name="connsiteY829" fmla="*/ 1472077 h 6858000"/>
              <a:gd name="connsiteX830" fmla="*/ 5629817 w 7467600"/>
              <a:gd name="connsiteY830" fmla="*/ 1471412 h 6858000"/>
              <a:gd name="connsiteX831" fmla="*/ 5634124 w 7467600"/>
              <a:gd name="connsiteY831" fmla="*/ 1470572 h 6858000"/>
              <a:gd name="connsiteX832" fmla="*/ 5755832 w 7467600"/>
              <a:gd name="connsiteY832" fmla="*/ 1383886 h 6858000"/>
              <a:gd name="connsiteX833" fmla="*/ 6014186 w 7467600"/>
              <a:gd name="connsiteY833" fmla="*/ 1279799 h 6858000"/>
              <a:gd name="connsiteX834" fmla="*/ 6901619 w 7467600"/>
              <a:gd name="connsiteY834" fmla="*/ 1047874 h 6858000"/>
              <a:gd name="connsiteX835" fmla="*/ 6931566 w 7467600"/>
              <a:gd name="connsiteY835" fmla="*/ 1062034 h 6858000"/>
              <a:gd name="connsiteX836" fmla="*/ 5790982 w 7467600"/>
              <a:gd name="connsiteY836" fmla="*/ 1561380 h 6858000"/>
              <a:gd name="connsiteX837" fmla="*/ 6188971 w 7467600"/>
              <a:gd name="connsiteY837" fmla="*/ 1755168 h 6858000"/>
              <a:gd name="connsiteX838" fmla="*/ 6202446 w 7467600"/>
              <a:gd name="connsiteY838" fmla="*/ 1752268 h 6858000"/>
              <a:gd name="connsiteX839" fmla="*/ 7179560 w 7467600"/>
              <a:gd name="connsiteY839" fmla="*/ 1467551 h 6858000"/>
              <a:gd name="connsiteX840" fmla="*/ 7158730 w 7467600"/>
              <a:gd name="connsiteY840" fmla="*/ 1507835 h 6858000"/>
              <a:gd name="connsiteX841" fmla="*/ 6326959 w 7467600"/>
              <a:gd name="connsiteY841" fmla="*/ 1817686 h 6858000"/>
              <a:gd name="connsiteX842" fmla="*/ 6537433 w 7467600"/>
              <a:gd name="connsiteY842" fmla="*/ 1907790 h 6858000"/>
              <a:gd name="connsiteX843" fmla="*/ 6550221 w 7467600"/>
              <a:gd name="connsiteY843" fmla="*/ 1910729 h 6858000"/>
              <a:gd name="connsiteX844" fmla="*/ 6964438 w 7467600"/>
              <a:gd name="connsiteY844" fmla="*/ 2209505 h 6858000"/>
              <a:gd name="connsiteX845" fmla="*/ 7367862 w 7467600"/>
              <a:gd name="connsiteY845" fmla="*/ 2806833 h 6858000"/>
              <a:gd name="connsiteX846" fmla="*/ 7364329 w 7467600"/>
              <a:gd name="connsiteY846" fmla="*/ 2826907 h 6858000"/>
              <a:gd name="connsiteX847" fmla="*/ 7290545 w 7467600"/>
              <a:gd name="connsiteY847" fmla="*/ 2850663 h 6858000"/>
              <a:gd name="connsiteX848" fmla="*/ 6472036 w 7467600"/>
              <a:gd name="connsiteY848" fmla="*/ 1959003 h 6858000"/>
              <a:gd name="connsiteX849" fmla="*/ 5792897 w 7467600"/>
              <a:gd name="connsiteY849" fmla="*/ 1647747 h 6858000"/>
              <a:gd name="connsiteX850" fmla="*/ 5842751 w 7467600"/>
              <a:gd name="connsiteY850" fmla="*/ 1816112 h 6858000"/>
              <a:gd name="connsiteX851" fmla="*/ 5847424 w 7467600"/>
              <a:gd name="connsiteY851" fmla="*/ 1815776 h 6858000"/>
              <a:gd name="connsiteX852" fmla="*/ 6399821 w 7467600"/>
              <a:gd name="connsiteY852" fmla="*/ 2344799 h 6858000"/>
              <a:gd name="connsiteX853" fmla="*/ 6323232 w 7467600"/>
              <a:gd name="connsiteY853" fmla="*/ 2389634 h 6858000"/>
              <a:gd name="connsiteX854" fmla="*/ 5942958 w 7467600"/>
              <a:gd name="connsiteY854" fmla="*/ 2077708 h 6858000"/>
              <a:gd name="connsiteX855" fmla="*/ 5921559 w 7467600"/>
              <a:gd name="connsiteY855" fmla="*/ 2378596 h 6858000"/>
              <a:gd name="connsiteX856" fmla="*/ 5817651 w 7467600"/>
              <a:gd name="connsiteY856" fmla="*/ 3023919 h 6858000"/>
              <a:gd name="connsiteX857" fmla="*/ 5729634 w 7467600"/>
              <a:gd name="connsiteY857" fmla="*/ 3051849 h 6858000"/>
              <a:gd name="connsiteX858" fmla="*/ 5611018 w 7467600"/>
              <a:gd name="connsiteY858" fmla="*/ 2316769 h 6858000"/>
              <a:gd name="connsiteX859" fmla="*/ 5687608 w 7467600"/>
              <a:gd name="connsiteY859" fmla="*/ 2039972 h 6858000"/>
              <a:gd name="connsiteX860" fmla="*/ 5657554 w 7467600"/>
              <a:gd name="connsiteY860" fmla="*/ 1576445 h 6858000"/>
              <a:gd name="connsiteX861" fmla="*/ 5150475 w 7467600"/>
              <a:gd name="connsiteY861" fmla="*/ 1274012 h 6858000"/>
              <a:gd name="connsiteX862" fmla="*/ 5349142 w 7467600"/>
              <a:gd name="connsiteY862" fmla="*/ 2204405 h 6858000"/>
              <a:gd name="connsiteX863" fmla="*/ 5262214 w 7467600"/>
              <a:gd name="connsiteY863" fmla="*/ 2233836 h 6858000"/>
              <a:gd name="connsiteX864" fmla="*/ 4981539 w 7467600"/>
              <a:gd name="connsiteY864" fmla="*/ 1542201 h 6858000"/>
              <a:gd name="connsiteX865" fmla="*/ 4958461 w 7467600"/>
              <a:gd name="connsiteY865" fmla="*/ 1136957 h 6858000"/>
              <a:gd name="connsiteX866" fmla="*/ 4655015 w 7467600"/>
              <a:gd name="connsiteY866" fmla="*/ 891426 h 6858000"/>
              <a:gd name="connsiteX867" fmla="*/ 4348002 w 7467600"/>
              <a:gd name="connsiteY867" fmla="*/ 2205895 h 6858000"/>
              <a:gd name="connsiteX868" fmla="*/ 4262250 w 7467600"/>
              <a:gd name="connsiteY868" fmla="*/ 2219972 h 6858000"/>
              <a:gd name="connsiteX869" fmla="*/ 4550611 w 7467600"/>
              <a:gd name="connsiteY869" fmla="*/ 817540 h 6858000"/>
              <a:gd name="connsiteX870" fmla="*/ 4564418 w 7467600"/>
              <a:gd name="connsiteY870" fmla="*/ 808293 h 6858000"/>
              <a:gd name="connsiteX871" fmla="*/ 4266388 w 7467600"/>
              <a:gd name="connsiteY871" fmla="*/ 500083 h 6858000"/>
              <a:gd name="connsiteX872" fmla="*/ 4032842 w 7467600"/>
              <a:gd name="connsiteY872" fmla="*/ 211809 h 6858000"/>
              <a:gd name="connsiteX873" fmla="*/ 3882765 w 7467600"/>
              <a:gd name="connsiteY873" fmla="*/ 0 h 6858000"/>
              <a:gd name="connsiteX874" fmla="*/ 3721337 w 7467600"/>
              <a:gd name="connsiteY874" fmla="*/ 0 h 6858000"/>
              <a:gd name="connsiteX875" fmla="*/ 3797544 w 7467600"/>
              <a:gd name="connsiteY875" fmla="*/ 0 h 6858000"/>
              <a:gd name="connsiteX876" fmla="*/ 3775734 w 7467600"/>
              <a:gd name="connsiteY876" fmla="*/ 95131 h 6858000"/>
              <a:gd name="connsiteX877" fmla="*/ 3724807 w 7467600"/>
              <a:gd name="connsiteY877" fmla="*/ 272257 h 6858000"/>
              <a:gd name="connsiteX878" fmla="*/ 3726844 w 7467600"/>
              <a:gd name="connsiteY878" fmla="*/ 282988 h 6858000"/>
              <a:gd name="connsiteX879" fmla="*/ 3742664 w 7467600"/>
              <a:gd name="connsiteY879" fmla="*/ 279918 h 6858000"/>
              <a:gd name="connsiteX880" fmla="*/ 4103910 w 7467600"/>
              <a:gd name="connsiteY880" fmla="*/ 1161917 h 6858000"/>
              <a:gd name="connsiteX881" fmla="*/ 4020269 w 7467600"/>
              <a:gd name="connsiteY881" fmla="*/ 1200406 h 6858000"/>
              <a:gd name="connsiteX882" fmla="*/ 3674882 w 7467600"/>
              <a:gd name="connsiteY882" fmla="*/ 488524 h 6858000"/>
              <a:gd name="connsiteX883" fmla="*/ 3132682 w 7467600"/>
              <a:gd name="connsiteY883" fmla="*/ 1072284 h 6858000"/>
              <a:gd name="connsiteX884" fmla="*/ 2716346 w 7467600"/>
              <a:gd name="connsiteY884" fmla="*/ 1276376 h 6858000"/>
              <a:gd name="connsiteX885" fmla="*/ 2716772 w 7467600"/>
              <a:gd name="connsiteY885" fmla="*/ 1255462 h 6858000"/>
              <a:gd name="connsiteX886" fmla="*/ 3471096 w 7467600"/>
              <a:gd name="connsiteY886" fmla="*/ 437072 h 6858000"/>
              <a:gd name="connsiteX887" fmla="*/ 3639057 w 7467600"/>
              <a:gd name="connsiteY887" fmla="*/ 286334 h 6858000"/>
              <a:gd name="connsiteX888" fmla="*/ 3640309 w 7467600"/>
              <a:gd name="connsiteY888" fmla="*/ 284664 h 6858000"/>
              <a:gd name="connsiteX889" fmla="*/ 3646022 w 7467600"/>
              <a:gd name="connsiteY889" fmla="*/ 276711 h 6858000"/>
              <a:gd name="connsiteX890" fmla="*/ 3707943 w 7467600"/>
              <a:gd name="connsiteY890" fmla="*/ 65958 h 6858000"/>
              <a:gd name="connsiteX891" fmla="*/ 3721337 w 7467600"/>
              <a:gd name="connsiteY891" fmla="*/ 0 h 6858000"/>
              <a:gd name="connsiteX892" fmla="*/ 2867960 w 7467600"/>
              <a:gd name="connsiteY892" fmla="*/ 0 h 6858000"/>
              <a:gd name="connsiteX893" fmla="*/ 2926351 w 7467600"/>
              <a:gd name="connsiteY893" fmla="*/ 0 h 6858000"/>
              <a:gd name="connsiteX894" fmla="*/ 2902823 w 7467600"/>
              <a:gd name="connsiteY894" fmla="*/ 262929 h 6858000"/>
              <a:gd name="connsiteX895" fmla="*/ 2940663 w 7467600"/>
              <a:gd name="connsiteY895" fmla="*/ 140884 h 6858000"/>
              <a:gd name="connsiteX896" fmla="*/ 2947039 w 7467600"/>
              <a:gd name="connsiteY896" fmla="*/ 122524 h 6858000"/>
              <a:gd name="connsiteX897" fmla="*/ 2984316 w 7467600"/>
              <a:gd name="connsiteY897" fmla="*/ 0 h 6858000"/>
              <a:gd name="connsiteX898" fmla="*/ 3016114 w 7467600"/>
              <a:gd name="connsiteY898" fmla="*/ 0 h 6858000"/>
              <a:gd name="connsiteX899" fmla="*/ 2979949 w 7467600"/>
              <a:gd name="connsiteY899" fmla="*/ 119274 h 6858000"/>
              <a:gd name="connsiteX900" fmla="*/ 3023879 w 7467600"/>
              <a:gd name="connsiteY900" fmla="*/ 0 h 6858000"/>
              <a:gd name="connsiteX901" fmla="*/ 3105400 w 7467600"/>
              <a:gd name="connsiteY901" fmla="*/ 0 h 6858000"/>
              <a:gd name="connsiteX902" fmla="*/ 3094669 w 7467600"/>
              <a:gd name="connsiteY902" fmla="*/ 30308 h 6858000"/>
              <a:gd name="connsiteX903" fmla="*/ 2901945 w 7467600"/>
              <a:gd name="connsiteY903" fmla="*/ 466538 h 6858000"/>
              <a:gd name="connsiteX904" fmla="*/ 2815209 w 7467600"/>
              <a:gd name="connsiteY904" fmla="*/ 497361 h 6858000"/>
              <a:gd name="connsiteX905" fmla="*/ 2844845 w 7467600"/>
              <a:gd name="connsiteY905" fmla="*/ 127638 h 6858000"/>
              <a:gd name="connsiteX906" fmla="*/ 2867960 w 7467600"/>
              <a:gd name="connsiteY906" fmla="*/ 0 h 6858000"/>
              <a:gd name="connsiteX907" fmla="*/ 1057230 w 7467600"/>
              <a:gd name="connsiteY907" fmla="*/ 0 h 6858000"/>
              <a:gd name="connsiteX908" fmla="*/ 1111003 w 7467600"/>
              <a:gd name="connsiteY908" fmla="*/ 0 h 6858000"/>
              <a:gd name="connsiteX909" fmla="*/ 1125553 w 7467600"/>
              <a:gd name="connsiteY909" fmla="*/ 52588 h 6858000"/>
              <a:gd name="connsiteX910" fmla="*/ 1304276 w 7467600"/>
              <a:gd name="connsiteY910" fmla="*/ 476275 h 6858000"/>
              <a:gd name="connsiteX911" fmla="*/ 1492066 w 7467600"/>
              <a:gd name="connsiteY911" fmla="*/ 886333 h 6858000"/>
              <a:gd name="connsiteX912" fmla="*/ 1423698 w 7467600"/>
              <a:gd name="connsiteY912" fmla="*/ 710817 h 6858000"/>
              <a:gd name="connsiteX913" fmla="*/ 1357609 w 7467600"/>
              <a:gd name="connsiteY913" fmla="*/ 532892 h 6858000"/>
              <a:gd name="connsiteX914" fmla="*/ 1309550 w 7467600"/>
              <a:gd name="connsiteY914" fmla="*/ 374031 h 6858000"/>
              <a:gd name="connsiteX915" fmla="*/ 1193673 w 7467600"/>
              <a:gd name="connsiteY915" fmla="*/ 49533 h 6858000"/>
              <a:gd name="connsiteX916" fmla="*/ 1164391 w 7467600"/>
              <a:gd name="connsiteY916" fmla="*/ 0 h 6858000"/>
              <a:gd name="connsiteX917" fmla="*/ 1200666 w 7467600"/>
              <a:gd name="connsiteY917" fmla="*/ 0 h 6858000"/>
              <a:gd name="connsiteX918" fmla="*/ 1223408 w 7467600"/>
              <a:gd name="connsiteY918" fmla="*/ 38996 h 6858000"/>
              <a:gd name="connsiteX919" fmla="*/ 1339635 w 7467600"/>
              <a:gd name="connsiteY919" fmla="*/ 365517 h 6858000"/>
              <a:gd name="connsiteX920" fmla="*/ 1387469 w 7467600"/>
              <a:gd name="connsiteY920" fmla="*/ 523079 h 6858000"/>
              <a:gd name="connsiteX921" fmla="*/ 1452685 w 7467600"/>
              <a:gd name="connsiteY921" fmla="*/ 699806 h 6858000"/>
              <a:gd name="connsiteX922" fmla="*/ 1492092 w 7467600"/>
              <a:gd name="connsiteY922" fmla="*/ 800424 h 6858000"/>
              <a:gd name="connsiteX923" fmla="*/ 1455302 w 7467600"/>
              <a:gd name="connsiteY923" fmla="*/ 632913 h 6858000"/>
              <a:gd name="connsiteX924" fmla="*/ 1222336 w 7467600"/>
              <a:gd name="connsiteY924" fmla="*/ 9480 h 6858000"/>
              <a:gd name="connsiteX925" fmla="*/ 1214634 w 7467600"/>
              <a:gd name="connsiteY925" fmla="*/ 0 h 6858000"/>
              <a:gd name="connsiteX926" fmla="*/ 1289827 w 7467600"/>
              <a:gd name="connsiteY926" fmla="*/ 0 h 6858000"/>
              <a:gd name="connsiteX927" fmla="*/ 1321076 w 7467600"/>
              <a:gd name="connsiteY927" fmla="*/ 59722 h 6858000"/>
              <a:gd name="connsiteX928" fmla="*/ 1512579 w 7467600"/>
              <a:gd name="connsiteY928" fmla="*/ 626441 h 6858000"/>
              <a:gd name="connsiteX929" fmla="*/ 1506076 w 7467600"/>
              <a:gd name="connsiteY929" fmla="*/ 1089289 h 6858000"/>
              <a:gd name="connsiteX930" fmla="*/ 1486346 w 7467600"/>
              <a:gd name="connsiteY930" fmla="*/ 1079919 h 6858000"/>
              <a:gd name="connsiteX931" fmla="*/ 1070511 w 7467600"/>
              <a:gd name="connsiteY931" fmla="*/ 48609 h 6858000"/>
              <a:gd name="connsiteX932" fmla="*/ 1057230 w 7467600"/>
              <a:gd name="connsiteY932" fmla="*/ 0 h 6858000"/>
              <a:gd name="connsiteX933" fmla="*/ 43151 w 7467600"/>
              <a:gd name="connsiteY933" fmla="*/ 0 h 6858000"/>
              <a:gd name="connsiteX934" fmla="*/ 95283 w 7467600"/>
              <a:gd name="connsiteY934" fmla="*/ 0 h 6858000"/>
              <a:gd name="connsiteX935" fmla="*/ 300708 w 7467600"/>
              <a:gd name="connsiteY935" fmla="*/ 154571 h 6858000"/>
              <a:gd name="connsiteX936" fmla="*/ 530414 w 7467600"/>
              <a:gd name="connsiteY936" fmla="*/ 354673 h 6858000"/>
              <a:gd name="connsiteX937" fmla="*/ 333785 w 7467600"/>
              <a:gd name="connsiteY937" fmla="*/ 161564 h 6858000"/>
              <a:gd name="connsiteX938" fmla="*/ 147005 w 7467600"/>
              <a:gd name="connsiteY938" fmla="*/ 0 h 6858000"/>
              <a:gd name="connsiteX939" fmla="*/ 272509 w 7467600"/>
              <a:gd name="connsiteY939" fmla="*/ 0 h 6858000"/>
              <a:gd name="connsiteX940" fmla="*/ 326276 w 7467600"/>
              <a:gd name="connsiteY940" fmla="*/ 45847 h 6858000"/>
              <a:gd name="connsiteX941" fmla="*/ 823759 w 7467600"/>
              <a:gd name="connsiteY941" fmla="*/ 574145 h 6858000"/>
              <a:gd name="connsiteX942" fmla="*/ 811254 w 7467600"/>
              <a:gd name="connsiteY942" fmla="*/ 665546 h 6858000"/>
              <a:gd name="connsiteX943" fmla="*/ 154042 w 7467600"/>
              <a:gd name="connsiteY943" fmla="*/ 261522 h 6858000"/>
              <a:gd name="connsiteX944" fmla="*/ 13550 w 7467600"/>
              <a:gd name="connsiteY944" fmla="*/ 158423 h 6858000"/>
              <a:gd name="connsiteX945" fmla="*/ 0 w 7467600"/>
              <a:gd name="connsiteY945" fmla="*/ 146618 h 6858000"/>
              <a:gd name="connsiteX946" fmla="*/ 0 w 7467600"/>
              <a:gd name="connsiteY946" fmla="*/ 59161 h 6858000"/>
              <a:gd name="connsiteX947" fmla="*/ 45427 w 7467600"/>
              <a:gd name="connsiteY947" fmla="*/ 101078 h 6858000"/>
              <a:gd name="connsiteX948" fmla="*/ 630103 w 7467600"/>
              <a:gd name="connsiteY948" fmla="*/ 485885 h 6858000"/>
              <a:gd name="connsiteX949" fmla="*/ 532040 w 7467600"/>
              <a:gd name="connsiteY949" fmla="*/ 399359 h 6858000"/>
              <a:gd name="connsiteX950" fmla="*/ 517618 w 7467600"/>
              <a:gd name="connsiteY950" fmla="*/ 385726 h 6858000"/>
              <a:gd name="connsiteX951" fmla="*/ 285074 w 7467600"/>
              <a:gd name="connsiteY951" fmla="*/ 182755 h 6858000"/>
              <a:gd name="connsiteX952" fmla="*/ 43151 w 7467600"/>
              <a:gd name="connsiteY95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392158 w 7467600"/>
              <a:gd name="connsiteY16" fmla="*/ 6771365 h 6858000"/>
              <a:gd name="connsiteX17" fmla="*/ 7467600 w 7467600"/>
              <a:gd name="connsiteY17" fmla="*/ 6805948 h 6858000"/>
              <a:gd name="connsiteX18" fmla="*/ 7467600 w 7467600"/>
              <a:gd name="connsiteY18" fmla="*/ 6831490 h 6858000"/>
              <a:gd name="connsiteX19" fmla="*/ 7410696 w 7467600"/>
              <a:gd name="connsiteY19" fmla="*/ 6803861 h 6858000"/>
              <a:gd name="connsiteX20" fmla="*/ 1019354 w 7467600"/>
              <a:gd name="connsiteY20" fmla="*/ 6315006 h 6858000"/>
              <a:gd name="connsiteX21" fmla="*/ 441046 w 7467600"/>
              <a:gd name="connsiteY21" fmla="*/ 6691153 h 6858000"/>
              <a:gd name="connsiteX22" fmla="*/ 1019354 w 7467600"/>
              <a:gd name="connsiteY22" fmla="*/ 6315006 h 6858000"/>
              <a:gd name="connsiteX23" fmla="*/ 991680 w 7467600"/>
              <a:gd name="connsiteY23" fmla="*/ 6298413 h 6858000"/>
              <a:gd name="connsiteX24" fmla="*/ 409060 w 7467600"/>
              <a:gd name="connsiteY24" fmla="*/ 6671470 h 6858000"/>
              <a:gd name="connsiteX25" fmla="*/ 991680 w 7467600"/>
              <a:gd name="connsiteY25" fmla="*/ 6298413 h 6858000"/>
              <a:gd name="connsiteX26" fmla="*/ 103333 w 7467600"/>
              <a:gd name="connsiteY26" fmla="*/ 5699602 h 6858000"/>
              <a:gd name="connsiteX27" fmla="*/ 233938 w 7467600"/>
              <a:gd name="connsiteY27" fmla="*/ 5809416 h 6858000"/>
              <a:gd name="connsiteX28" fmla="*/ 883580 w 7467600"/>
              <a:gd name="connsiteY28" fmla="*/ 6180710 h 6858000"/>
              <a:gd name="connsiteX29" fmla="*/ 487337 w 7467600"/>
              <a:gd name="connsiteY29" fmla="*/ 5950182 h 6858000"/>
              <a:gd name="connsiteX30" fmla="*/ 354051 w 7467600"/>
              <a:gd name="connsiteY30" fmla="*/ 5854912 h 6858000"/>
              <a:gd name="connsiteX31" fmla="*/ 195436 w 7467600"/>
              <a:gd name="connsiteY31" fmla="*/ 5755068 h 6858000"/>
              <a:gd name="connsiteX32" fmla="*/ 103333 w 7467600"/>
              <a:gd name="connsiteY32" fmla="*/ 5699602 h 6858000"/>
              <a:gd name="connsiteX33" fmla="*/ 5539432 w 7467600"/>
              <a:gd name="connsiteY33" fmla="*/ 5642928 h 6858000"/>
              <a:gd name="connsiteX34" fmla="*/ 5555462 w 7467600"/>
              <a:gd name="connsiteY34" fmla="*/ 5694454 h 6858000"/>
              <a:gd name="connsiteX35" fmla="*/ 5828270 w 7467600"/>
              <a:gd name="connsiteY35" fmla="*/ 6320663 h 6858000"/>
              <a:gd name="connsiteX36" fmla="*/ 5947416 w 7467600"/>
              <a:gd name="connsiteY36" fmla="*/ 6574846 h 6858000"/>
              <a:gd name="connsiteX37" fmla="*/ 5539432 w 7467600"/>
              <a:gd name="connsiteY37" fmla="*/ 5642928 h 6858000"/>
              <a:gd name="connsiteX38" fmla="*/ 51253 w 7467600"/>
              <a:gd name="connsiteY38" fmla="*/ 5631825 h 6858000"/>
              <a:gd name="connsiteX39" fmla="*/ 211622 w 7467600"/>
              <a:gd name="connsiteY39" fmla="*/ 5728803 h 6858000"/>
              <a:gd name="connsiteX40" fmla="*/ 371652 w 7467600"/>
              <a:gd name="connsiteY40" fmla="*/ 5829062 h 6858000"/>
              <a:gd name="connsiteX41" fmla="*/ 505903 w 7467600"/>
              <a:gd name="connsiteY41" fmla="*/ 5925221 h 6858000"/>
              <a:gd name="connsiteX42" fmla="*/ 899240 w 7467600"/>
              <a:gd name="connsiteY42" fmla="*/ 6153068 h 6858000"/>
              <a:gd name="connsiteX43" fmla="*/ 988114 w 7467600"/>
              <a:gd name="connsiteY43" fmla="*/ 6174204 h 6858000"/>
              <a:gd name="connsiteX44" fmla="*/ 845971 w 7467600"/>
              <a:gd name="connsiteY44" fmla="*/ 6067177 h 6858000"/>
              <a:gd name="connsiteX45" fmla="*/ 448057 w 7467600"/>
              <a:gd name="connsiteY45" fmla="*/ 5841376 h 6858000"/>
              <a:gd name="connsiteX46" fmla="*/ 51253 w 7467600"/>
              <a:gd name="connsiteY46" fmla="*/ 5631825 h 6858000"/>
              <a:gd name="connsiteX47" fmla="*/ 2606687 w 7467600"/>
              <a:gd name="connsiteY47" fmla="*/ 5630718 h 6858000"/>
              <a:gd name="connsiteX48" fmla="*/ 2645658 w 7467600"/>
              <a:gd name="connsiteY48" fmla="*/ 6640259 h 6858000"/>
              <a:gd name="connsiteX49" fmla="*/ 2606687 w 7467600"/>
              <a:gd name="connsiteY49" fmla="*/ 5630718 h 6858000"/>
              <a:gd name="connsiteX50" fmla="*/ 3642057 w 7467600"/>
              <a:gd name="connsiteY50" fmla="*/ 5573487 h 6858000"/>
              <a:gd name="connsiteX51" fmla="*/ 3632981 w 7467600"/>
              <a:gd name="connsiteY51" fmla="*/ 5579437 h 6858000"/>
              <a:gd name="connsiteX52" fmla="*/ 3382436 w 7467600"/>
              <a:gd name="connsiteY52" fmla="*/ 5952726 h 6858000"/>
              <a:gd name="connsiteX53" fmla="*/ 3191929 w 7467600"/>
              <a:gd name="connsiteY53" fmla="*/ 6662669 h 6858000"/>
              <a:gd name="connsiteX54" fmla="*/ 3369898 w 7467600"/>
              <a:gd name="connsiteY54" fmla="*/ 6081771 h 6858000"/>
              <a:gd name="connsiteX55" fmla="*/ 3642057 w 7467600"/>
              <a:gd name="connsiteY55" fmla="*/ 5573487 h 6858000"/>
              <a:gd name="connsiteX56" fmla="*/ 2650666 w 7467600"/>
              <a:gd name="connsiteY56" fmla="*/ 5530686 h 6858000"/>
              <a:gd name="connsiteX57" fmla="*/ 2650249 w 7467600"/>
              <a:gd name="connsiteY57" fmla="*/ 5532101 h 6858000"/>
              <a:gd name="connsiteX58" fmla="*/ 2663808 w 7467600"/>
              <a:gd name="connsiteY58" fmla="*/ 6535215 h 6858000"/>
              <a:gd name="connsiteX59" fmla="*/ 2665418 w 7467600"/>
              <a:gd name="connsiteY59" fmla="*/ 6132756 h 6858000"/>
              <a:gd name="connsiteX60" fmla="*/ 2650666 w 7467600"/>
              <a:gd name="connsiteY60" fmla="*/ 5530686 h 6858000"/>
              <a:gd name="connsiteX61" fmla="*/ 2680277 w 7467600"/>
              <a:gd name="connsiteY61" fmla="*/ 5479204 h 6858000"/>
              <a:gd name="connsiteX62" fmla="*/ 2678972 w 7467600"/>
              <a:gd name="connsiteY62" fmla="*/ 5481582 h 6858000"/>
              <a:gd name="connsiteX63" fmla="*/ 2696666 w 7467600"/>
              <a:gd name="connsiteY63" fmla="*/ 6133836 h 6858000"/>
              <a:gd name="connsiteX64" fmla="*/ 2695769 w 7467600"/>
              <a:gd name="connsiteY64" fmla="*/ 6390955 h 6858000"/>
              <a:gd name="connsiteX65" fmla="*/ 2739893 w 7467600"/>
              <a:gd name="connsiteY65" fmla="*/ 6108357 h 6858000"/>
              <a:gd name="connsiteX66" fmla="*/ 2680277 w 7467600"/>
              <a:gd name="connsiteY66" fmla="*/ 5479204 h 6858000"/>
              <a:gd name="connsiteX67" fmla="*/ 1132195 w 7467600"/>
              <a:gd name="connsiteY67" fmla="*/ 5467980 h 6858000"/>
              <a:gd name="connsiteX68" fmla="*/ 1679056 w 7467600"/>
              <a:gd name="connsiteY68" fmla="*/ 5516907 h 6858000"/>
              <a:gd name="connsiteX69" fmla="*/ 2128648 w 7467600"/>
              <a:gd name="connsiteY69" fmla="*/ 5474249 h 6858000"/>
              <a:gd name="connsiteX70" fmla="*/ 1825619 w 7467600"/>
              <a:gd name="connsiteY70" fmla="*/ 5478447 h 6858000"/>
              <a:gd name="connsiteX71" fmla="*/ 1737798 w 7467600"/>
              <a:gd name="connsiteY71" fmla="*/ 5483353 h 6858000"/>
              <a:gd name="connsiteX72" fmla="*/ 1132195 w 7467600"/>
              <a:gd name="connsiteY72" fmla="*/ 5467980 h 6858000"/>
              <a:gd name="connsiteX73" fmla="*/ 1456157 w 7467600"/>
              <a:gd name="connsiteY73" fmla="*/ 5371404 h 6858000"/>
              <a:gd name="connsiteX74" fmla="*/ 1244432 w 7467600"/>
              <a:gd name="connsiteY74" fmla="*/ 5385601 h 6858000"/>
              <a:gd name="connsiteX75" fmla="*/ 973990 w 7467600"/>
              <a:gd name="connsiteY75" fmla="*/ 5424940 h 6858000"/>
              <a:gd name="connsiteX76" fmla="*/ 1103809 w 7467600"/>
              <a:gd name="connsiteY76" fmla="*/ 5433720 h 6858000"/>
              <a:gd name="connsiteX77" fmla="*/ 1123454 w 7467600"/>
              <a:gd name="connsiteY77" fmla="*/ 5435727 h 6858000"/>
              <a:gd name="connsiteX78" fmla="*/ 1737017 w 7467600"/>
              <a:gd name="connsiteY78" fmla="*/ 5452183 h 6858000"/>
              <a:gd name="connsiteX79" fmla="*/ 1824397 w 7467600"/>
              <a:gd name="connsiteY79" fmla="*/ 5447757 h 6858000"/>
              <a:gd name="connsiteX80" fmla="*/ 2070059 w 7467600"/>
              <a:gd name="connsiteY80" fmla="*/ 5441660 h 6858000"/>
              <a:gd name="connsiteX81" fmla="*/ 1456157 w 7467600"/>
              <a:gd name="connsiteY81" fmla="*/ 5371404 h 6858000"/>
              <a:gd name="connsiteX82" fmla="*/ 4988186 w 7467600"/>
              <a:gd name="connsiteY82" fmla="*/ 5216467 h 6858000"/>
              <a:gd name="connsiteX83" fmla="*/ 4777334 w 7467600"/>
              <a:gd name="connsiteY83" fmla="*/ 5406072 h 6858000"/>
              <a:gd name="connsiteX84" fmla="*/ 4718341 w 7467600"/>
              <a:gd name="connsiteY84" fmla="*/ 5468043 h 6858000"/>
              <a:gd name="connsiteX85" fmla="*/ 4604655 w 7467600"/>
              <a:gd name="connsiteY85" fmla="*/ 5583434 h 6858000"/>
              <a:gd name="connsiteX86" fmla="*/ 4565074 w 7467600"/>
              <a:gd name="connsiteY86" fmla="*/ 5618550 h 6858000"/>
              <a:gd name="connsiteX87" fmla="*/ 4988186 w 7467600"/>
              <a:gd name="connsiteY87" fmla="*/ 5216467 h 6858000"/>
              <a:gd name="connsiteX88" fmla="*/ 4978032 w 7467600"/>
              <a:gd name="connsiteY88" fmla="*/ 5183809 h 6858000"/>
              <a:gd name="connsiteX89" fmla="*/ 4463413 w 7467600"/>
              <a:gd name="connsiteY89" fmla="*/ 5615162 h 6858000"/>
              <a:gd name="connsiteX90" fmla="*/ 4358134 w 7467600"/>
              <a:gd name="connsiteY90" fmla="*/ 5742791 h 6858000"/>
              <a:gd name="connsiteX91" fmla="*/ 4376219 w 7467600"/>
              <a:gd name="connsiteY91" fmla="*/ 5729027 h 6858000"/>
              <a:gd name="connsiteX92" fmla="*/ 4582340 w 7467600"/>
              <a:gd name="connsiteY92" fmla="*/ 5561037 h 6858000"/>
              <a:gd name="connsiteX93" fmla="*/ 4694684 w 7467600"/>
              <a:gd name="connsiteY93" fmla="*/ 5447098 h 6858000"/>
              <a:gd name="connsiteX94" fmla="*/ 4754123 w 7467600"/>
              <a:gd name="connsiteY94" fmla="*/ 5384643 h 6858000"/>
              <a:gd name="connsiteX95" fmla="*/ 4978032 w 7467600"/>
              <a:gd name="connsiteY95" fmla="*/ 5183809 h 6858000"/>
              <a:gd name="connsiteX96" fmla="*/ 1903353 w 7467600"/>
              <a:gd name="connsiteY96" fmla="*/ 5044827 h 6858000"/>
              <a:gd name="connsiteX97" fmla="*/ 1936931 w 7467600"/>
              <a:gd name="connsiteY97" fmla="*/ 5093954 h 6858000"/>
              <a:gd name="connsiteX98" fmla="*/ 2195868 w 7467600"/>
              <a:gd name="connsiteY98" fmla="*/ 5396574 h 6858000"/>
              <a:gd name="connsiteX99" fmla="*/ 2088852 w 7467600"/>
              <a:gd name="connsiteY99" fmla="*/ 5166123 h 6858000"/>
              <a:gd name="connsiteX100" fmla="*/ 1958241 w 7467600"/>
              <a:gd name="connsiteY100" fmla="*/ 5067955 h 6858000"/>
              <a:gd name="connsiteX101" fmla="*/ 1903353 w 7467600"/>
              <a:gd name="connsiteY101" fmla="*/ 5044827 h 6858000"/>
              <a:gd name="connsiteX102" fmla="*/ 1979378 w 7467600"/>
              <a:gd name="connsiteY102" fmla="*/ 4769504 h 6858000"/>
              <a:gd name="connsiteX103" fmla="*/ 2882120 w 7467600"/>
              <a:gd name="connsiteY103" fmla="*/ 5064547 h 6858000"/>
              <a:gd name="connsiteX104" fmla="*/ 2793103 w 7467600"/>
              <a:gd name="connsiteY104" fmla="*/ 5039699 h 6858000"/>
              <a:gd name="connsiteX105" fmla="*/ 2770041 w 7467600"/>
              <a:gd name="connsiteY105" fmla="*/ 5033634 h 6858000"/>
              <a:gd name="connsiteX106" fmla="*/ 1979378 w 7467600"/>
              <a:gd name="connsiteY106" fmla="*/ 4769504 h 6858000"/>
              <a:gd name="connsiteX107" fmla="*/ 1927410 w 7467600"/>
              <a:gd name="connsiteY107" fmla="*/ 4716164 h 6858000"/>
              <a:gd name="connsiteX108" fmla="*/ 1959587 w 7467600"/>
              <a:gd name="connsiteY108" fmla="*/ 4728849 h 6858000"/>
              <a:gd name="connsiteX109" fmla="*/ 2777707 w 7467600"/>
              <a:gd name="connsiteY109" fmla="*/ 5003991 h 6858000"/>
              <a:gd name="connsiteX110" fmla="*/ 2800768 w 7467600"/>
              <a:gd name="connsiteY110" fmla="*/ 5010056 h 6858000"/>
              <a:gd name="connsiteX111" fmla="*/ 2879408 w 7467600"/>
              <a:gd name="connsiteY111" fmla="*/ 5031590 h 6858000"/>
              <a:gd name="connsiteX112" fmla="*/ 2862295 w 7467600"/>
              <a:gd name="connsiteY112" fmla="*/ 5022958 h 6858000"/>
              <a:gd name="connsiteX113" fmla="*/ 2813343 w 7467600"/>
              <a:gd name="connsiteY113" fmla="*/ 4998369 h 6858000"/>
              <a:gd name="connsiteX114" fmla="*/ 2646245 w 7467600"/>
              <a:gd name="connsiteY114" fmla="*/ 4930999 h 6858000"/>
              <a:gd name="connsiteX115" fmla="*/ 1999243 w 7467600"/>
              <a:gd name="connsiteY115" fmla="*/ 4730524 h 6858000"/>
              <a:gd name="connsiteX116" fmla="*/ 1979527 w 7467600"/>
              <a:gd name="connsiteY116" fmla="*/ 4726651 h 6858000"/>
              <a:gd name="connsiteX117" fmla="*/ 1927410 w 7467600"/>
              <a:gd name="connsiteY117" fmla="*/ 4716164 h 6858000"/>
              <a:gd name="connsiteX118" fmla="*/ 1997014 w 7467600"/>
              <a:gd name="connsiteY118" fmla="*/ 4698007 h 6858000"/>
              <a:gd name="connsiteX119" fmla="*/ 2005458 w 7467600"/>
              <a:gd name="connsiteY119" fmla="*/ 4699540 h 6858000"/>
              <a:gd name="connsiteX120" fmla="*/ 2657186 w 7467600"/>
              <a:gd name="connsiteY120" fmla="*/ 4901687 h 6858000"/>
              <a:gd name="connsiteX121" fmla="*/ 2826662 w 7467600"/>
              <a:gd name="connsiteY121" fmla="*/ 4970362 h 6858000"/>
              <a:gd name="connsiteX122" fmla="*/ 2876100 w 7467600"/>
              <a:gd name="connsiteY122" fmla="*/ 4995397 h 6858000"/>
              <a:gd name="connsiteX123" fmla="*/ 3042600 w 7467600"/>
              <a:gd name="connsiteY123" fmla="*/ 5059532 h 6858000"/>
              <a:gd name="connsiteX124" fmla="*/ 1997014 w 7467600"/>
              <a:gd name="connsiteY124" fmla="*/ 4698007 h 6858000"/>
              <a:gd name="connsiteX125" fmla="*/ 2305292 w 7467600"/>
              <a:gd name="connsiteY125" fmla="*/ 4219492 h 6858000"/>
              <a:gd name="connsiteX126" fmla="*/ 3360922 w 7467600"/>
              <a:gd name="connsiteY126" fmla="*/ 4529373 h 6858000"/>
              <a:gd name="connsiteX127" fmla="*/ 3492420 w 7467600"/>
              <a:gd name="connsiteY127" fmla="*/ 4510145 h 6858000"/>
              <a:gd name="connsiteX128" fmla="*/ 3364086 w 7467600"/>
              <a:gd name="connsiteY128" fmla="*/ 4480340 h 6858000"/>
              <a:gd name="connsiteX129" fmla="*/ 3225818 w 7467600"/>
              <a:gd name="connsiteY129" fmla="*/ 4411822 h 6858000"/>
              <a:gd name="connsiteX130" fmla="*/ 3129696 w 7467600"/>
              <a:gd name="connsiteY130" fmla="*/ 4360704 h 6858000"/>
              <a:gd name="connsiteX131" fmla="*/ 2814545 w 7467600"/>
              <a:gd name="connsiteY131" fmla="*/ 4282955 h 6858000"/>
              <a:gd name="connsiteX132" fmla="*/ 2305292 w 7467600"/>
              <a:gd name="connsiteY132" fmla="*/ 4219492 h 6858000"/>
              <a:gd name="connsiteX133" fmla="*/ 2626982 w 7467600"/>
              <a:gd name="connsiteY133" fmla="*/ 4206450 h 6858000"/>
              <a:gd name="connsiteX134" fmla="*/ 2490617 w 7467600"/>
              <a:gd name="connsiteY134" fmla="*/ 4206951 h 6858000"/>
              <a:gd name="connsiteX135" fmla="*/ 2819869 w 7467600"/>
              <a:gd name="connsiteY135" fmla="*/ 4252936 h 6858000"/>
              <a:gd name="connsiteX136" fmla="*/ 3143018 w 7467600"/>
              <a:gd name="connsiteY136" fmla="*/ 4332698 h 6858000"/>
              <a:gd name="connsiteX137" fmla="*/ 3241520 w 7467600"/>
              <a:gd name="connsiteY137" fmla="*/ 4385112 h 6858000"/>
              <a:gd name="connsiteX138" fmla="*/ 3374575 w 7467600"/>
              <a:gd name="connsiteY138" fmla="*/ 4451517 h 6858000"/>
              <a:gd name="connsiteX139" fmla="*/ 3505221 w 7467600"/>
              <a:gd name="connsiteY139" fmla="*/ 4480757 h 6858000"/>
              <a:gd name="connsiteX140" fmla="*/ 2626982 w 7467600"/>
              <a:gd name="connsiteY140" fmla="*/ 4206450 h 6858000"/>
              <a:gd name="connsiteX141" fmla="*/ 1310106 w 7467600"/>
              <a:gd name="connsiteY141" fmla="*/ 3943217 h 6858000"/>
              <a:gd name="connsiteX142" fmla="*/ 854994 w 7467600"/>
              <a:gd name="connsiteY142" fmla="*/ 4399136 h 6858000"/>
              <a:gd name="connsiteX143" fmla="*/ 742462 w 7467600"/>
              <a:gd name="connsiteY143" fmla="*/ 4594648 h 6858000"/>
              <a:gd name="connsiteX144" fmla="*/ 820602 w 7467600"/>
              <a:gd name="connsiteY144" fmla="*/ 4485915 h 6858000"/>
              <a:gd name="connsiteX145" fmla="*/ 878295 w 7467600"/>
              <a:gd name="connsiteY145" fmla="*/ 4403594 h 6858000"/>
              <a:gd name="connsiteX146" fmla="*/ 1240607 w 7467600"/>
              <a:gd name="connsiteY146" fmla="*/ 4010401 h 6858000"/>
              <a:gd name="connsiteX147" fmla="*/ 1310106 w 7467600"/>
              <a:gd name="connsiteY147" fmla="*/ 3943217 h 6858000"/>
              <a:gd name="connsiteX148" fmla="*/ 1423113 w 7467600"/>
              <a:gd name="connsiteY148" fmla="*/ 3874565 h 6858000"/>
              <a:gd name="connsiteX149" fmla="*/ 1260565 w 7467600"/>
              <a:gd name="connsiteY149" fmla="*/ 4031982 h 6858000"/>
              <a:gd name="connsiteX150" fmla="*/ 901900 w 7467600"/>
              <a:gd name="connsiteY150" fmla="*/ 4421236 h 6858000"/>
              <a:gd name="connsiteX151" fmla="*/ 845044 w 7467600"/>
              <a:gd name="connsiteY151" fmla="*/ 4502436 h 6858000"/>
              <a:gd name="connsiteX152" fmla="*/ 685926 w 7467600"/>
              <a:gd name="connsiteY152" fmla="*/ 4703069 h 6858000"/>
              <a:gd name="connsiteX153" fmla="*/ 684248 w 7467600"/>
              <a:gd name="connsiteY153" fmla="*/ 4706721 h 6858000"/>
              <a:gd name="connsiteX154" fmla="*/ 1423113 w 7467600"/>
              <a:gd name="connsiteY154" fmla="*/ 3874565 h 6858000"/>
              <a:gd name="connsiteX155" fmla="*/ 3316479 w 7467600"/>
              <a:gd name="connsiteY155" fmla="*/ 3872136 h 6858000"/>
              <a:gd name="connsiteX156" fmla="*/ 3546806 w 7467600"/>
              <a:gd name="connsiteY156" fmla="*/ 4356139 h 6858000"/>
              <a:gd name="connsiteX157" fmla="*/ 3364433 w 7467600"/>
              <a:gd name="connsiteY157" fmla="*/ 3953121 h 6858000"/>
              <a:gd name="connsiteX158" fmla="*/ 3316479 w 7467600"/>
              <a:gd name="connsiteY158" fmla="*/ 3872136 h 6858000"/>
              <a:gd name="connsiteX159" fmla="*/ 3291335 w 7467600"/>
              <a:gd name="connsiteY159" fmla="*/ 3767420 h 6858000"/>
              <a:gd name="connsiteX160" fmla="*/ 3390805 w 7467600"/>
              <a:gd name="connsiteY160" fmla="*/ 3937163 h 6858000"/>
              <a:gd name="connsiteX161" fmla="*/ 3579062 w 7467600"/>
              <a:gd name="connsiteY161" fmla="*/ 4359040 h 6858000"/>
              <a:gd name="connsiteX162" fmla="*/ 3467355 w 7467600"/>
              <a:gd name="connsiteY162" fmla="*/ 3988130 h 6858000"/>
              <a:gd name="connsiteX163" fmla="*/ 3310753 w 7467600"/>
              <a:gd name="connsiteY163" fmla="*/ 3787140 h 6858000"/>
              <a:gd name="connsiteX164" fmla="*/ 3291335 w 7467600"/>
              <a:gd name="connsiteY164" fmla="*/ 3767420 h 6858000"/>
              <a:gd name="connsiteX165" fmla="*/ 1635889 w 7467600"/>
              <a:gd name="connsiteY165" fmla="*/ 3709494 h 6858000"/>
              <a:gd name="connsiteX166" fmla="*/ 1634800 w 7467600"/>
              <a:gd name="connsiteY166" fmla="*/ 3731111 h 6858000"/>
              <a:gd name="connsiteX167" fmla="*/ 1635889 w 7467600"/>
              <a:gd name="connsiteY167" fmla="*/ 3709494 h 6858000"/>
              <a:gd name="connsiteX168" fmla="*/ 1510397 w 7467600"/>
              <a:gd name="connsiteY168" fmla="*/ 3684705 h 6858000"/>
              <a:gd name="connsiteX169" fmla="*/ 1146550 w 7467600"/>
              <a:gd name="connsiteY169" fmla="*/ 3802012 h 6858000"/>
              <a:gd name="connsiteX170" fmla="*/ 698834 w 7467600"/>
              <a:gd name="connsiteY170" fmla="*/ 3952272 h 6858000"/>
              <a:gd name="connsiteX171" fmla="*/ 34256 w 7467600"/>
              <a:gd name="connsiteY171" fmla="*/ 4347603 h 6858000"/>
              <a:gd name="connsiteX172" fmla="*/ 527241 w 7467600"/>
              <a:gd name="connsiteY172" fmla="*/ 4065078 h 6858000"/>
              <a:gd name="connsiteX173" fmla="*/ 1510397 w 7467600"/>
              <a:gd name="connsiteY173" fmla="*/ 3684705 h 6858000"/>
              <a:gd name="connsiteX174" fmla="*/ 1313114 w 7467600"/>
              <a:gd name="connsiteY174" fmla="*/ 3655216 h 6858000"/>
              <a:gd name="connsiteX175" fmla="*/ 1109304 w 7467600"/>
              <a:gd name="connsiteY175" fmla="*/ 3669030 h 6858000"/>
              <a:gd name="connsiteX176" fmla="*/ 8129 w 7467600"/>
              <a:gd name="connsiteY176" fmla="*/ 4330519 h 6858000"/>
              <a:gd name="connsiteX177" fmla="*/ 687572 w 7467600"/>
              <a:gd name="connsiteY177" fmla="*/ 3925629 h 6858000"/>
              <a:gd name="connsiteX178" fmla="*/ 1138365 w 7467600"/>
              <a:gd name="connsiteY178" fmla="*/ 3774515 h 6858000"/>
              <a:gd name="connsiteX179" fmla="*/ 1505579 w 7467600"/>
              <a:gd name="connsiteY179" fmla="*/ 3655526 h 6858000"/>
              <a:gd name="connsiteX180" fmla="*/ 1313114 w 7467600"/>
              <a:gd name="connsiteY180" fmla="*/ 3655216 h 6858000"/>
              <a:gd name="connsiteX181" fmla="*/ 3655073 w 7467600"/>
              <a:gd name="connsiteY181" fmla="*/ 3650884 h 6858000"/>
              <a:gd name="connsiteX182" fmla="*/ 3989938 w 7467600"/>
              <a:gd name="connsiteY182" fmla="*/ 3991685 h 6858000"/>
              <a:gd name="connsiteX183" fmla="*/ 4393907 w 7467600"/>
              <a:gd name="connsiteY183" fmla="*/ 4261258 h 6858000"/>
              <a:gd name="connsiteX184" fmla="*/ 4648051 w 7467600"/>
              <a:gd name="connsiteY184" fmla="*/ 4374051 h 6858000"/>
              <a:gd name="connsiteX185" fmla="*/ 4383389 w 7467600"/>
              <a:gd name="connsiteY185" fmla="*/ 4184369 h 6858000"/>
              <a:gd name="connsiteX186" fmla="*/ 4165508 w 7467600"/>
              <a:gd name="connsiteY186" fmla="*/ 4035196 h 6858000"/>
              <a:gd name="connsiteX187" fmla="*/ 4068162 w 7467600"/>
              <a:gd name="connsiteY187" fmla="*/ 3953394 h 6858000"/>
              <a:gd name="connsiteX188" fmla="*/ 3981416 w 7467600"/>
              <a:gd name="connsiteY188" fmla="*/ 3880482 h 6858000"/>
              <a:gd name="connsiteX189" fmla="*/ 3800147 w 7467600"/>
              <a:gd name="connsiteY189" fmla="*/ 3749872 h 6858000"/>
              <a:gd name="connsiteX190" fmla="*/ 3655073 w 7467600"/>
              <a:gd name="connsiteY190" fmla="*/ 3650884 h 6858000"/>
              <a:gd name="connsiteX191" fmla="*/ 3670252 w 7467600"/>
              <a:gd name="connsiteY191" fmla="*/ 3622798 h 6858000"/>
              <a:gd name="connsiteX192" fmla="*/ 3817258 w 7467600"/>
              <a:gd name="connsiteY192" fmla="*/ 3723577 h 6858000"/>
              <a:gd name="connsiteX193" fmla="*/ 4000461 w 7467600"/>
              <a:gd name="connsiteY193" fmla="*/ 3855966 h 6858000"/>
              <a:gd name="connsiteX194" fmla="*/ 4088180 w 7467600"/>
              <a:gd name="connsiteY194" fmla="*/ 3929774 h 6858000"/>
              <a:gd name="connsiteX195" fmla="*/ 4184555 w 7467600"/>
              <a:gd name="connsiteY195" fmla="*/ 4010683 h 6858000"/>
              <a:gd name="connsiteX196" fmla="*/ 4399563 w 7467600"/>
              <a:gd name="connsiteY196" fmla="*/ 4158106 h 6858000"/>
              <a:gd name="connsiteX197" fmla="*/ 4684469 w 7467600"/>
              <a:gd name="connsiteY197" fmla="*/ 4364680 h 6858000"/>
              <a:gd name="connsiteX198" fmla="*/ 4690271 w 7467600"/>
              <a:gd name="connsiteY198" fmla="*/ 4370034 h 6858000"/>
              <a:gd name="connsiteX199" fmla="*/ 4136093 w 7467600"/>
              <a:gd name="connsiteY199" fmla="*/ 3858466 h 6858000"/>
              <a:gd name="connsiteX200" fmla="*/ 3670252 w 7467600"/>
              <a:gd name="connsiteY200" fmla="*/ 3622798 h 6858000"/>
              <a:gd name="connsiteX201" fmla="*/ 4440129 w 7467600"/>
              <a:gd name="connsiteY201" fmla="*/ 3448571 h 6858000"/>
              <a:gd name="connsiteX202" fmla="*/ 4856525 w 7467600"/>
              <a:gd name="connsiteY202" fmla="*/ 3915351 h 6858000"/>
              <a:gd name="connsiteX203" fmla="*/ 5059055 w 7467600"/>
              <a:gd name="connsiteY203" fmla="*/ 4108918 h 6858000"/>
              <a:gd name="connsiteX204" fmla="*/ 5290070 w 7467600"/>
              <a:gd name="connsiteY204" fmla="*/ 4263619 h 6858000"/>
              <a:gd name="connsiteX205" fmla="*/ 4834991 w 7467600"/>
              <a:gd name="connsiteY205" fmla="*/ 3830985 h 6858000"/>
              <a:gd name="connsiteX206" fmla="*/ 4440129 w 7467600"/>
              <a:gd name="connsiteY206" fmla="*/ 3448571 h 6858000"/>
              <a:gd name="connsiteX207" fmla="*/ 4441737 w 7467600"/>
              <a:gd name="connsiteY207" fmla="*/ 3399734 h 6858000"/>
              <a:gd name="connsiteX208" fmla="*/ 4431236 w 7467600"/>
              <a:gd name="connsiteY208" fmla="*/ 3400954 h 6858000"/>
              <a:gd name="connsiteX209" fmla="*/ 4557150 w 7467600"/>
              <a:gd name="connsiteY209" fmla="*/ 3510023 h 6858000"/>
              <a:gd name="connsiteX210" fmla="*/ 4856936 w 7467600"/>
              <a:gd name="connsiteY210" fmla="*/ 3809146 h 6858000"/>
              <a:gd name="connsiteX211" fmla="*/ 5111996 w 7467600"/>
              <a:gd name="connsiteY211" fmla="*/ 4065759 h 6858000"/>
              <a:gd name="connsiteX212" fmla="*/ 5388878 w 7467600"/>
              <a:gd name="connsiteY212" fmla="*/ 4300185 h 6858000"/>
              <a:gd name="connsiteX213" fmla="*/ 5425556 w 7467600"/>
              <a:gd name="connsiteY213" fmla="*/ 4308967 h 6858000"/>
              <a:gd name="connsiteX214" fmla="*/ 4943646 w 7467600"/>
              <a:gd name="connsiteY214" fmla="*/ 3822916 h 6858000"/>
              <a:gd name="connsiteX215" fmla="*/ 4594837 w 7467600"/>
              <a:gd name="connsiteY215" fmla="*/ 3532274 h 6858000"/>
              <a:gd name="connsiteX216" fmla="*/ 4441737 w 7467600"/>
              <a:gd name="connsiteY216" fmla="*/ 3399734 h 6858000"/>
              <a:gd name="connsiteX217" fmla="*/ 5425834 w 7467600"/>
              <a:gd name="connsiteY217" fmla="*/ 3162785 h 6858000"/>
              <a:gd name="connsiteX218" fmla="*/ 5401644 w 7467600"/>
              <a:gd name="connsiteY218" fmla="*/ 3617847 h 6858000"/>
              <a:gd name="connsiteX219" fmla="*/ 5467256 w 7467600"/>
              <a:gd name="connsiteY219" fmla="*/ 4175494 h 6858000"/>
              <a:gd name="connsiteX220" fmla="*/ 5448069 w 7467600"/>
              <a:gd name="connsiteY220" fmla="*/ 3567554 h 6858000"/>
              <a:gd name="connsiteX221" fmla="*/ 5425834 w 7467600"/>
              <a:gd name="connsiteY221" fmla="*/ 3162785 h 6858000"/>
              <a:gd name="connsiteX222" fmla="*/ 1318687 w 7467600"/>
              <a:gd name="connsiteY222" fmla="*/ 3113840 h 6858000"/>
              <a:gd name="connsiteX223" fmla="*/ 1066793 w 7467600"/>
              <a:gd name="connsiteY223" fmla="*/ 3212171 h 6858000"/>
              <a:gd name="connsiteX224" fmla="*/ 993319 w 7467600"/>
              <a:gd name="connsiteY224" fmla="*/ 3247648 h 6858000"/>
              <a:gd name="connsiteX225" fmla="*/ 853081 w 7467600"/>
              <a:gd name="connsiteY225" fmla="*/ 3312410 h 6858000"/>
              <a:gd name="connsiteX226" fmla="*/ 805957 w 7467600"/>
              <a:gd name="connsiteY226" fmla="*/ 3330443 h 6858000"/>
              <a:gd name="connsiteX227" fmla="*/ 1318687 w 7467600"/>
              <a:gd name="connsiteY227" fmla="*/ 3113840 h 6858000"/>
              <a:gd name="connsiteX228" fmla="*/ 5453702 w 7467600"/>
              <a:gd name="connsiteY228" fmla="*/ 3090882 h 6858000"/>
              <a:gd name="connsiteX229" fmla="*/ 5480135 w 7467600"/>
              <a:gd name="connsiteY229" fmla="*/ 3565802 h 6858000"/>
              <a:gd name="connsiteX230" fmla="*/ 5499023 w 7467600"/>
              <a:gd name="connsiteY230" fmla="*/ 4166310 h 6858000"/>
              <a:gd name="connsiteX231" fmla="*/ 5547022 w 7467600"/>
              <a:gd name="connsiteY231" fmla="*/ 3607838 h 6858000"/>
              <a:gd name="connsiteX232" fmla="*/ 5515964 w 7467600"/>
              <a:gd name="connsiteY232" fmla="*/ 3378541 h 6858000"/>
              <a:gd name="connsiteX233" fmla="*/ 5453702 w 7467600"/>
              <a:gd name="connsiteY233" fmla="*/ 3090882 h 6858000"/>
              <a:gd name="connsiteX234" fmla="*/ 1238695 w 7467600"/>
              <a:gd name="connsiteY234" fmla="*/ 3076820 h 6858000"/>
              <a:gd name="connsiteX235" fmla="*/ 716371 w 7467600"/>
              <a:gd name="connsiteY235" fmla="*/ 3293249 h 6858000"/>
              <a:gd name="connsiteX236" fmla="*/ 579522 w 7467600"/>
              <a:gd name="connsiteY236" fmla="*/ 3371759 h 6858000"/>
              <a:gd name="connsiteX237" fmla="*/ 600288 w 7467600"/>
              <a:gd name="connsiteY237" fmla="*/ 3365555 h 6858000"/>
              <a:gd name="connsiteX238" fmla="*/ 840692 w 7467600"/>
              <a:gd name="connsiteY238" fmla="*/ 3284921 h 6858000"/>
              <a:gd name="connsiteX239" fmla="*/ 979248 w 7467600"/>
              <a:gd name="connsiteY239" fmla="*/ 3221003 h 6858000"/>
              <a:gd name="connsiteX240" fmla="*/ 1053282 w 7467600"/>
              <a:gd name="connsiteY240" fmla="*/ 3185247 h 6858000"/>
              <a:gd name="connsiteX241" fmla="*/ 1320603 w 7467600"/>
              <a:gd name="connsiteY241" fmla="*/ 3081281 h 6858000"/>
              <a:gd name="connsiteX242" fmla="*/ 1238695 w 7467600"/>
              <a:gd name="connsiteY242" fmla="*/ 3076820 h 6858000"/>
              <a:gd name="connsiteX243" fmla="*/ 5425627 w 7467600"/>
              <a:gd name="connsiteY243" fmla="*/ 2954192 h 6858000"/>
              <a:gd name="connsiteX244" fmla="*/ 5470770 w 7467600"/>
              <a:gd name="connsiteY244" fmla="*/ 3005435 h 6858000"/>
              <a:gd name="connsiteX245" fmla="*/ 5519779 w 7467600"/>
              <a:gd name="connsiteY245" fmla="*/ 4359223 h 6858000"/>
              <a:gd name="connsiteX246" fmla="*/ 5520293 w 7467600"/>
              <a:gd name="connsiteY246" fmla="*/ 4360602 h 6858000"/>
              <a:gd name="connsiteX247" fmla="*/ 5767221 w 7467600"/>
              <a:gd name="connsiteY247" fmla="*/ 4665564 h 6858000"/>
              <a:gd name="connsiteX248" fmla="*/ 6937169 w 7467600"/>
              <a:gd name="connsiteY248" fmla="*/ 4815941 h 6858000"/>
              <a:gd name="connsiteX249" fmla="*/ 6953922 w 7467600"/>
              <a:gd name="connsiteY249" fmla="*/ 4890068 h 6858000"/>
              <a:gd name="connsiteX250" fmla="*/ 6071359 w 7467600"/>
              <a:gd name="connsiteY250" fmla="*/ 4770770 h 6858000"/>
              <a:gd name="connsiteX251" fmla="*/ 6038839 w 7467600"/>
              <a:gd name="connsiteY251" fmla="*/ 4764474 h 6858000"/>
              <a:gd name="connsiteX252" fmla="*/ 6038706 w 7467600"/>
              <a:gd name="connsiteY252" fmla="*/ 4763847 h 6858000"/>
              <a:gd name="connsiteX253" fmla="*/ 6037784 w 7467600"/>
              <a:gd name="connsiteY253" fmla="*/ 4764270 h 6858000"/>
              <a:gd name="connsiteX254" fmla="*/ 6038839 w 7467600"/>
              <a:gd name="connsiteY254" fmla="*/ 4764474 h 6858000"/>
              <a:gd name="connsiteX255" fmla="*/ 6040338 w 7467600"/>
              <a:gd name="connsiteY255" fmla="*/ 4771418 h 6858000"/>
              <a:gd name="connsiteX256" fmla="*/ 6024488 w 7467600"/>
              <a:gd name="connsiteY256" fmla="*/ 4809903 h 6858000"/>
              <a:gd name="connsiteX257" fmla="*/ 5599771 w 7467600"/>
              <a:gd name="connsiteY257" fmla="*/ 5509652 h 6858000"/>
              <a:gd name="connsiteX258" fmla="*/ 5548843 w 7467600"/>
              <a:gd name="connsiteY258" fmla="*/ 5563845 h 6858000"/>
              <a:gd name="connsiteX259" fmla="*/ 5940952 w 7467600"/>
              <a:gd name="connsiteY259" fmla="*/ 6250028 h 6858000"/>
              <a:gd name="connsiteX260" fmla="*/ 6043441 w 7467600"/>
              <a:gd name="connsiteY260" fmla="*/ 6665847 h 6858000"/>
              <a:gd name="connsiteX261" fmla="*/ 6093432 w 7467600"/>
              <a:gd name="connsiteY261" fmla="*/ 6858000 h 6858000"/>
              <a:gd name="connsiteX262" fmla="*/ 6034344 w 7467600"/>
              <a:gd name="connsiteY262" fmla="*/ 6858000 h 6858000"/>
              <a:gd name="connsiteX263" fmla="*/ 6026679 w 7467600"/>
              <a:gd name="connsiteY263" fmla="*/ 6836959 h 6858000"/>
              <a:gd name="connsiteX264" fmla="*/ 5800441 w 7467600"/>
              <a:gd name="connsiteY264" fmla="*/ 6335286 h 6858000"/>
              <a:gd name="connsiteX265" fmla="*/ 5526562 w 7467600"/>
              <a:gd name="connsiteY265" fmla="*/ 5705388 h 6858000"/>
              <a:gd name="connsiteX266" fmla="*/ 5519640 w 7467600"/>
              <a:gd name="connsiteY266" fmla="*/ 5683774 h 6858000"/>
              <a:gd name="connsiteX267" fmla="*/ 5844559 w 7467600"/>
              <a:gd name="connsiteY267" fmla="*/ 6553349 h 6858000"/>
              <a:gd name="connsiteX268" fmla="*/ 5975994 w 7467600"/>
              <a:gd name="connsiteY268" fmla="*/ 6858000 h 6858000"/>
              <a:gd name="connsiteX269" fmla="*/ 5898547 w 7467600"/>
              <a:gd name="connsiteY269" fmla="*/ 6858000 h 6858000"/>
              <a:gd name="connsiteX270" fmla="*/ 5682041 w 7467600"/>
              <a:gd name="connsiteY270" fmla="*/ 6355860 h 6858000"/>
              <a:gd name="connsiteX271" fmla="*/ 5461758 w 7467600"/>
              <a:gd name="connsiteY271" fmla="*/ 5820220 h 6858000"/>
              <a:gd name="connsiteX272" fmla="*/ 5237282 w 7467600"/>
              <a:gd name="connsiteY272" fmla="*/ 6579086 h 6858000"/>
              <a:gd name="connsiteX273" fmla="*/ 5115009 w 7467600"/>
              <a:gd name="connsiteY273" fmla="*/ 6858000 h 6858000"/>
              <a:gd name="connsiteX274" fmla="*/ 5028074 w 7467600"/>
              <a:gd name="connsiteY274" fmla="*/ 6858000 h 6858000"/>
              <a:gd name="connsiteX275" fmla="*/ 5079508 w 7467600"/>
              <a:gd name="connsiteY275" fmla="*/ 6749074 h 6858000"/>
              <a:gd name="connsiteX276" fmla="*/ 5371846 w 7467600"/>
              <a:gd name="connsiteY276" fmla="*/ 5924413 h 6858000"/>
              <a:gd name="connsiteX277" fmla="*/ 5270512 w 7467600"/>
              <a:gd name="connsiteY277" fmla="*/ 6138975 h 6858000"/>
              <a:gd name="connsiteX278" fmla="*/ 5062409 w 7467600"/>
              <a:gd name="connsiteY278" fmla="*/ 6653544 h 6858000"/>
              <a:gd name="connsiteX279" fmla="*/ 5036628 w 7467600"/>
              <a:gd name="connsiteY279" fmla="*/ 6754247 h 6858000"/>
              <a:gd name="connsiteX280" fmla="*/ 5009112 w 7467600"/>
              <a:gd name="connsiteY280" fmla="*/ 6858000 h 6858000"/>
              <a:gd name="connsiteX281" fmla="*/ 4976679 w 7467600"/>
              <a:gd name="connsiteY281" fmla="*/ 6858000 h 6858000"/>
              <a:gd name="connsiteX282" fmla="*/ 5006537 w 7467600"/>
              <a:gd name="connsiteY282" fmla="*/ 6747068 h 6858000"/>
              <a:gd name="connsiteX283" fmla="*/ 5032723 w 7467600"/>
              <a:gd name="connsiteY283" fmla="*/ 6644957 h 6858000"/>
              <a:gd name="connsiteX284" fmla="*/ 5242949 w 7467600"/>
              <a:gd name="connsiteY284" fmla="*/ 6125175 h 6858000"/>
              <a:gd name="connsiteX285" fmla="*/ 5286321 w 7467600"/>
              <a:gd name="connsiteY285" fmla="*/ 6033555 h 6858000"/>
              <a:gd name="connsiteX286" fmla="*/ 5008210 w 7467600"/>
              <a:gd name="connsiteY286" fmla="*/ 6649194 h 6858000"/>
              <a:gd name="connsiteX287" fmla="*/ 4986321 w 7467600"/>
              <a:gd name="connsiteY287" fmla="*/ 6765687 h 6858000"/>
              <a:gd name="connsiteX288" fmla="*/ 4973474 w 7467600"/>
              <a:gd name="connsiteY288" fmla="*/ 6858000 h 6858000"/>
              <a:gd name="connsiteX289" fmla="*/ 4907178 w 7467600"/>
              <a:gd name="connsiteY289" fmla="*/ 6858000 h 6858000"/>
              <a:gd name="connsiteX290" fmla="*/ 4910810 w 7467600"/>
              <a:gd name="connsiteY290" fmla="*/ 6829660 h 6858000"/>
              <a:gd name="connsiteX291" fmla="*/ 4987461 w 7467600"/>
              <a:gd name="connsiteY291" fmla="*/ 6432994 h 6858000"/>
              <a:gd name="connsiteX292" fmla="*/ 5179262 w 7467600"/>
              <a:gd name="connsiteY292" fmla="*/ 6035044 h 6858000"/>
              <a:gd name="connsiteX293" fmla="*/ 4689678 w 7467600"/>
              <a:gd name="connsiteY293" fmla="*/ 6440241 h 6858000"/>
              <a:gd name="connsiteX294" fmla="*/ 4477543 w 7467600"/>
              <a:gd name="connsiteY294" fmla="*/ 6674836 h 6858000"/>
              <a:gd name="connsiteX295" fmla="*/ 4329957 w 7467600"/>
              <a:gd name="connsiteY295" fmla="*/ 6858000 h 6858000"/>
              <a:gd name="connsiteX296" fmla="*/ 4218595 w 7467600"/>
              <a:gd name="connsiteY296" fmla="*/ 6858000 h 6858000"/>
              <a:gd name="connsiteX297" fmla="*/ 4368888 w 7467600"/>
              <a:gd name="connsiteY297" fmla="*/ 6668412 h 6858000"/>
              <a:gd name="connsiteX298" fmla="*/ 4563091 w 7467600"/>
              <a:gd name="connsiteY298" fmla="*/ 6442508 h 6858000"/>
              <a:gd name="connsiteX299" fmla="*/ 5387324 w 7467600"/>
              <a:gd name="connsiteY299" fmla="*/ 5705830 h 6858000"/>
              <a:gd name="connsiteX300" fmla="*/ 5073620 w 7467600"/>
              <a:gd name="connsiteY300" fmla="*/ 5955437 h 6858000"/>
              <a:gd name="connsiteX301" fmla="*/ 4689789 w 7467600"/>
              <a:gd name="connsiteY301" fmla="*/ 6268382 h 6858000"/>
              <a:gd name="connsiteX302" fmla="*/ 4418722 w 7467600"/>
              <a:gd name="connsiteY302" fmla="*/ 6570886 h 6858000"/>
              <a:gd name="connsiteX303" fmla="*/ 4214944 w 7467600"/>
              <a:gd name="connsiteY303" fmla="*/ 6858000 h 6858000"/>
              <a:gd name="connsiteX304" fmla="*/ 4177898 w 7467600"/>
              <a:gd name="connsiteY304" fmla="*/ 6858000 h 6858000"/>
              <a:gd name="connsiteX305" fmla="*/ 4391597 w 7467600"/>
              <a:gd name="connsiteY305" fmla="*/ 6556370 h 6858000"/>
              <a:gd name="connsiteX306" fmla="*/ 4668889 w 7467600"/>
              <a:gd name="connsiteY306" fmla="*/ 6246399 h 6858000"/>
              <a:gd name="connsiteX307" fmla="*/ 5055427 w 7467600"/>
              <a:gd name="connsiteY307" fmla="*/ 5931476 h 6858000"/>
              <a:gd name="connsiteX308" fmla="*/ 5371814 w 7467600"/>
              <a:gd name="connsiteY308" fmla="*/ 5678975 h 6858000"/>
              <a:gd name="connsiteX309" fmla="*/ 4987918 w 7467600"/>
              <a:gd name="connsiteY309" fmla="*/ 5838701 h 6858000"/>
              <a:gd name="connsiteX310" fmla="*/ 4317146 w 7467600"/>
              <a:gd name="connsiteY310" fmla="*/ 6587716 h 6858000"/>
              <a:gd name="connsiteX311" fmla="*/ 4171627 w 7467600"/>
              <a:gd name="connsiteY311" fmla="*/ 6858000 h 6858000"/>
              <a:gd name="connsiteX312" fmla="*/ 4081585 w 7467600"/>
              <a:gd name="connsiteY312" fmla="*/ 6858000 h 6858000"/>
              <a:gd name="connsiteX313" fmla="*/ 4238603 w 7467600"/>
              <a:gd name="connsiteY313" fmla="*/ 6559341 h 6858000"/>
              <a:gd name="connsiteX314" fmla="*/ 4778333 w 7467600"/>
              <a:gd name="connsiteY314" fmla="*/ 5873626 h 6858000"/>
              <a:gd name="connsiteX315" fmla="*/ 5414185 w 7467600"/>
              <a:gd name="connsiteY315" fmla="*/ 5573882 h 6858000"/>
              <a:gd name="connsiteX316" fmla="*/ 5959648 w 7467600"/>
              <a:gd name="connsiteY316" fmla="*/ 4760797 h 6858000"/>
              <a:gd name="connsiteX317" fmla="*/ 5355019 w 7467600"/>
              <a:gd name="connsiteY317" fmla="*/ 4734672 h 6858000"/>
              <a:gd name="connsiteX318" fmla="*/ 5083565 w 7467600"/>
              <a:gd name="connsiteY318" fmla="*/ 5179121 h 6858000"/>
              <a:gd name="connsiteX319" fmla="*/ 4713577 w 7467600"/>
              <a:gd name="connsiteY319" fmla="*/ 5616803 h 6858000"/>
              <a:gd name="connsiteX320" fmla="*/ 3989559 w 7467600"/>
              <a:gd name="connsiteY320" fmla="*/ 6145945 h 6858000"/>
              <a:gd name="connsiteX321" fmla="*/ 3939824 w 7467600"/>
              <a:gd name="connsiteY321" fmla="*/ 6066900 h 6858000"/>
              <a:gd name="connsiteX322" fmla="*/ 4584537 w 7467600"/>
              <a:gd name="connsiteY322" fmla="*/ 5324826 h 6858000"/>
              <a:gd name="connsiteX323" fmla="*/ 5037105 w 7467600"/>
              <a:gd name="connsiteY323" fmla="*/ 5088765 h 6858000"/>
              <a:gd name="connsiteX324" fmla="*/ 5039930 w 7467600"/>
              <a:gd name="connsiteY324" fmla="*/ 5089585 h 6858000"/>
              <a:gd name="connsiteX325" fmla="*/ 5263764 w 7467600"/>
              <a:gd name="connsiteY325" fmla="*/ 4735525 h 6858000"/>
              <a:gd name="connsiteX326" fmla="*/ 4086300 w 7467600"/>
              <a:gd name="connsiteY326" fmla="*/ 4884599 h 6858000"/>
              <a:gd name="connsiteX327" fmla="*/ 4085485 w 7467600"/>
              <a:gd name="connsiteY327" fmla="*/ 4899070 h 6858000"/>
              <a:gd name="connsiteX328" fmla="*/ 3871915 w 7467600"/>
              <a:gd name="connsiteY328" fmla="*/ 5253645 h 6858000"/>
              <a:gd name="connsiteX329" fmla="*/ 3799374 w 7467600"/>
              <a:gd name="connsiteY329" fmla="*/ 5466127 h 6858000"/>
              <a:gd name="connsiteX330" fmla="*/ 3498850 w 7467600"/>
              <a:gd name="connsiteY330" fmla="*/ 6661888 h 6858000"/>
              <a:gd name="connsiteX331" fmla="*/ 3399216 w 7467600"/>
              <a:gd name="connsiteY331" fmla="*/ 6858000 h 6858000"/>
              <a:gd name="connsiteX332" fmla="*/ 3303688 w 7467600"/>
              <a:gd name="connsiteY332" fmla="*/ 6858000 h 6858000"/>
              <a:gd name="connsiteX333" fmla="*/ 3391774 w 7467600"/>
              <a:gd name="connsiteY333" fmla="*/ 6697181 h 6858000"/>
              <a:gd name="connsiteX334" fmla="*/ 3735540 w 7467600"/>
              <a:gd name="connsiteY334" fmla="*/ 5546923 h 6858000"/>
              <a:gd name="connsiteX335" fmla="*/ 3729438 w 7467600"/>
              <a:gd name="connsiteY335" fmla="*/ 5569058 h 6858000"/>
              <a:gd name="connsiteX336" fmla="*/ 3707782 w 7467600"/>
              <a:gd name="connsiteY336" fmla="*/ 5644908 h 6858000"/>
              <a:gd name="connsiteX337" fmla="*/ 3583827 w 7467600"/>
              <a:gd name="connsiteY337" fmla="*/ 6039215 h 6858000"/>
              <a:gd name="connsiteX338" fmla="*/ 3547861 w 7467600"/>
              <a:gd name="connsiteY338" fmla="*/ 6129609 h 6858000"/>
              <a:gd name="connsiteX339" fmla="*/ 3490905 w 7467600"/>
              <a:gd name="connsiteY339" fmla="*/ 6277660 h 6858000"/>
              <a:gd name="connsiteX340" fmla="*/ 3455859 w 7467600"/>
              <a:gd name="connsiteY340" fmla="*/ 6391301 h 6858000"/>
              <a:gd name="connsiteX341" fmla="*/ 3429112 w 7467600"/>
              <a:gd name="connsiteY341" fmla="*/ 6479469 h 6858000"/>
              <a:gd name="connsiteX342" fmla="*/ 3304862 w 7467600"/>
              <a:gd name="connsiteY342" fmla="*/ 6796476 h 6858000"/>
              <a:gd name="connsiteX343" fmla="*/ 3276071 w 7467600"/>
              <a:gd name="connsiteY343" fmla="*/ 6858000 h 6858000"/>
              <a:gd name="connsiteX344" fmla="*/ 3240805 w 7467600"/>
              <a:gd name="connsiteY344" fmla="*/ 6858000 h 6858000"/>
              <a:gd name="connsiteX345" fmla="*/ 3275917 w 7467600"/>
              <a:gd name="connsiteY345" fmla="*/ 6783192 h 6858000"/>
              <a:gd name="connsiteX346" fmla="*/ 3399358 w 7467600"/>
              <a:gd name="connsiteY346" fmla="*/ 6469011 h 6858000"/>
              <a:gd name="connsiteX347" fmla="*/ 3425650 w 7467600"/>
              <a:gd name="connsiteY347" fmla="*/ 6381333 h 6858000"/>
              <a:gd name="connsiteX348" fmla="*/ 3460661 w 7467600"/>
              <a:gd name="connsiteY348" fmla="*/ 6266763 h 6858000"/>
              <a:gd name="connsiteX349" fmla="*/ 3518021 w 7467600"/>
              <a:gd name="connsiteY349" fmla="*/ 6117298 h 6858000"/>
              <a:gd name="connsiteX350" fmla="*/ 3554035 w 7467600"/>
              <a:gd name="connsiteY350" fmla="*/ 6027832 h 6858000"/>
              <a:gd name="connsiteX351" fmla="*/ 3677174 w 7467600"/>
              <a:gd name="connsiteY351" fmla="*/ 5636351 h 6858000"/>
              <a:gd name="connsiteX352" fmla="*/ 3698819 w 7467600"/>
              <a:gd name="connsiteY352" fmla="*/ 5560503 h 6858000"/>
              <a:gd name="connsiteX353" fmla="*/ 3702094 w 7467600"/>
              <a:gd name="connsiteY353" fmla="*/ 5549194 h 6858000"/>
              <a:gd name="connsiteX354" fmla="*/ 3398355 w 7467600"/>
              <a:gd name="connsiteY354" fmla="*/ 6094603 h 6858000"/>
              <a:gd name="connsiteX355" fmla="*/ 3193941 w 7467600"/>
              <a:gd name="connsiteY355" fmla="*/ 6798775 h 6858000"/>
              <a:gd name="connsiteX356" fmla="*/ 3184140 w 7467600"/>
              <a:gd name="connsiteY356" fmla="*/ 6858000 h 6858000"/>
              <a:gd name="connsiteX357" fmla="*/ 3099978 w 7467600"/>
              <a:gd name="connsiteY357" fmla="*/ 6858000 h 6858000"/>
              <a:gd name="connsiteX358" fmla="*/ 3101556 w 7467600"/>
              <a:gd name="connsiteY358" fmla="*/ 6843337 h 6858000"/>
              <a:gd name="connsiteX359" fmla="*/ 3370162 w 7467600"/>
              <a:gd name="connsiteY359" fmla="*/ 5785550 h 6858000"/>
              <a:gd name="connsiteX360" fmla="*/ 3746477 w 7467600"/>
              <a:gd name="connsiteY360" fmla="*/ 5377889 h 6858000"/>
              <a:gd name="connsiteX361" fmla="*/ 3863399 w 7467600"/>
              <a:gd name="connsiteY361" fmla="*/ 5087257 h 6858000"/>
              <a:gd name="connsiteX362" fmla="*/ 3968712 w 7467600"/>
              <a:gd name="connsiteY362" fmla="*/ 4913989 h 6858000"/>
              <a:gd name="connsiteX363" fmla="*/ 2792390 w 7467600"/>
              <a:gd name="connsiteY363" fmla="*/ 5382974 h 6858000"/>
              <a:gd name="connsiteX364" fmla="*/ 2714982 w 7467600"/>
              <a:gd name="connsiteY364" fmla="*/ 5427051 h 6858000"/>
              <a:gd name="connsiteX365" fmla="*/ 2813361 w 7467600"/>
              <a:gd name="connsiteY365" fmla="*/ 6023912 h 6858000"/>
              <a:gd name="connsiteX366" fmla="*/ 2688430 w 7467600"/>
              <a:gd name="connsiteY366" fmla="*/ 6801564 h 6858000"/>
              <a:gd name="connsiteX367" fmla="*/ 2629626 w 7467600"/>
              <a:gd name="connsiteY367" fmla="*/ 6763394 h 6858000"/>
              <a:gd name="connsiteX368" fmla="*/ 2565328 w 7467600"/>
              <a:gd name="connsiteY368" fmla="*/ 5516399 h 6858000"/>
              <a:gd name="connsiteX369" fmla="*/ 1922999 w 7467600"/>
              <a:gd name="connsiteY369" fmla="*/ 5980343 h 6858000"/>
              <a:gd name="connsiteX370" fmla="*/ 1950261 w 7467600"/>
              <a:gd name="connsiteY370" fmla="*/ 6405858 h 6858000"/>
              <a:gd name="connsiteX371" fmla="*/ 2365554 w 7467600"/>
              <a:gd name="connsiteY371" fmla="*/ 6759107 h 6858000"/>
              <a:gd name="connsiteX372" fmla="*/ 2424142 w 7467600"/>
              <a:gd name="connsiteY372" fmla="*/ 6858000 h 6858000"/>
              <a:gd name="connsiteX373" fmla="*/ 2395994 w 7467600"/>
              <a:gd name="connsiteY373" fmla="*/ 6858000 h 6858000"/>
              <a:gd name="connsiteX374" fmla="*/ 2392863 w 7467600"/>
              <a:gd name="connsiteY374" fmla="*/ 6852964 h 6858000"/>
              <a:gd name="connsiteX375" fmla="*/ 2017589 w 7467600"/>
              <a:gd name="connsiteY375" fmla="*/ 6493982 h 6858000"/>
              <a:gd name="connsiteX376" fmla="*/ 2147336 w 7467600"/>
              <a:gd name="connsiteY376" fmla="*/ 6594052 h 6858000"/>
              <a:gd name="connsiteX377" fmla="*/ 2207047 w 7467600"/>
              <a:gd name="connsiteY377" fmla="*/ 6654540 h 6858000"/>
              <a:gd name="connsiteX378" fmla="*/ 2299106 w 7467600"/>
              <a:gd name="connsiteY378" fmla="*/ 6778931 h 6858000"/>
              <a:gd name="connsiteX379" fmla="*/ 2314430 w 7467600"/>
              <a:gd name="connsiteY379" fmla="*/ 6801144 h 6858000"/>
              <a:gd name="connsiteX380" fmla="*/ 2352406 w 7467600"/>
              <a:gd name="connsiteY380" fmla="*/ 6858000 h 6858000"/>
              <a:gd name="connsiteX381" fmla="*/ 2314492 w 7467600"/>
              <a:gd name="connsiteY381" fmla="*/ 6858000 h 6858000"/>
              <a:gd name="connsiteX382" fmla="*/ 2288095 w 7467600"/>
              <a:gd name="connsiteY382" fmla="*/ 6818030 h 6858000"/>
              <a:gd name="connsiteX383" fmla="*/ 2272768 w 7467600"/>
              <a:gd name="connsiteY383" fmla="*/ 6795822 h 6858000"/>
              <a:gd name="connsiteX384" fmla="*/ 2182715 w 7467600"/>
              <a:gd name="connsiteY384" fmla="*/ 6675071 h 6858000"/>
              <a:gd name="connsiteX385" fmla="*/ 2032061 w 7467600"/>
              <a:gd name="connsiteY385" fmla="*/ 6541380 h 6858000"/>
              <a:gd name="connsiteX386" fmla="*/ 2257220 w 7467600"/>
              <a:gd name="connsiteY386" fmla="*/ 6826257 h 6858000"/>
              <a:gd name="connsiteX387" fmla="*/ 2281324 w 7467600"/>
              <a:gd name="connsiteY387" fmla="*/ 6858000 h 6858000"/>
              <a:gd name="connsiteX388" fmla="*/ 2242860 w 7467600"/>
              <a:gd name="connsiteY388" fmla="*/ 6858000 h 6858000"/>
              <a:gd name="connsiteX389" fmla="*/ 2232818 w 7467600"/>
              <a:gd name="connsiteY389" fmla="*/ 6844926 h 6858000"/>
              <a:gd name="connsiteX390" fmla="*/ 1990172 w 7467600"/>
              <a:gd name="connsiteY390" fmla="*/ 6542121 h 6858000"/>
              <a:gd name="connsiteX391" fmla="*/ 2124090 w 7467600"/>
              <a:gd name="connsiteY391" fmla="*/ 6761017 h 6858000"/>
              <a:gd name="connsiteX392" fmla="*/ 2200380 w 7467600"/>
              <a:gd name="connsiteY392" fmla="*/ 6858000 h 6858000"/>
              <a:gd name="connsiteX393" fmla="*/ 2147507 w 7467600"/>
              <a:gd name="connsiteY393" fmla="*/ 6858000 h 6858000"/>
              <a:gd name="connsiteX394" fmla="*/ 2070668 w 7467600"/>
              <a:gd name="connsiteY394" fmla="*/ 6761520 h 6858000"/>
              <a:gd name="connsiteX395" fmla="*/ 1975142 w 7467600"/>
              <a:gd name="connsiteY395" fmla="*/ 6585570 h 6858000"/>
              <a:gd name="connsiteX396" fmla="*/ 2050035 w 7467600"/>
              <a:gd name="connsiteY396" fmla="*/ 6813345 h 6858000"/>
              <a:gd name="connsiteX397" fmla="*/ 2063025 w 7467600"/>
              <a:gd name="connsiteY397" fmla="*/ 6858000 h 6858000"/>
              <a:gd name="connsiteX398" fmla="*/ 2021675 w 7467600"/>
              <a:gd name="connsiteY398" fmla="*/ 6858000 h 6858000"/>
              <a:gd name="connsiteX399" fmla="*/ 2019308 w 7467600"/>
              <a:gd name="connsiteY399" fmla="*/ 6847118 h 6858000"/>
              <a:gd name="connsiteX400" fmla="*/ 1938835 w 7467600"/>
              <a:gd name="connsiteY400" fmla="*/ 6551160 h 6858000"/>
              <a:gd name="connsiteX401" fmla="*/ 1953230 w 7467600"/>
              <a:gd name="connsiteY401" fmla="*/ 6759699 h 6858000"/>
              <a:gd name="connsiteX402" fmla="*/ 1956763 w 7467600"/>
              <a:gd name="connsiteY402" fmla="*/ 6778191 h 6858000"/>
              <a:gd name="connsiteX403" fmla="*/ 1967925 w 7467600"/>
              <a:gd name="connsiteY403" fmla="*/ 6858000 h 6858000"/>
              <a:gd name="connsiteX404" fmla="*/ 1936622 w 7467600"/>
              <a:gd name="connsiteY404" fmla="*/ 6858000 h 6858000"/>
              <a:gd name="connsiteX405" fmla="*/ 1926261 w 7467600"/>
              <a:gd name="connsiteY405" fmla="*/ 6784064 h 6858000"/>
              <a:gd name="connsiteX406" fmla="*/ 1922724 w 7467600"/>
              <a:gd name="connsiteY406" fmla="*/ 6765577 h 6858000"/>
              <a:gd name="connsiteX407" fmla="*/ 1904650 w 7467600"/>
              <a:gd name="connsiteY407" fmla="*/ 6639616 h 6858000"/>
              <a:gd name="connsiteX408" fmla="*/ 1885273 w 7467600"/>
              <a:gd name="connsiteY408" fmla="*/ 6858000 h 6858000"/>
              <a:gd name="connsiteX409" fmla="*/ 1854363 w 7467600"/>
              <a:gd name="connsiteY409" fmla="*/ 6858000 h 6858000"/>
              <a:gd name="connsiteX410" fmla="*/ 1880391 w 7467600"/>
              <a:gd name="connsiteY410" fmla="*/ 6603796 h 6858000"/>
              <a:gd name="connsiteX411" fmla="*/ 1818273 w 7467600"/>
              <a:gd name="connsiteY411" fmla="*/ 6715729 h 6858000"/>
              <a:gd name="connsiteX412" fmla="*/ 1794691 w 7467600"/>
              <a:gd name="connsiteY412" fmla="*/ 6843239 h 6858000"/>
              <a:gd name="connsiteX413" fmla="*/ 1794914 w 7467600"/>
              <a:gd name="connsiteY413" fmla="*/ 6858000 h 6858000"/>
              <a:gd name="connsiteX414" fmla="*/ 1746128 w 7467600"/>
              <a:gd name="connsiteY414" fmla="*/ 6858000 h 6858000"/>
              <a:gd name="connsiteX415" fmla="*/ 1753934 w 7467600"/>
              <a:gd name="connsiteY415" fmla="*/ 6724796 h 6858000"/>
              <a:gd name="connsiteX416" fmla="*/ 1792053 w 7467600"/>
              <a:gd name="connsiteY416" fmla="*/ 6572396 h 6858000"/>
              <a:gd name="connsiteX417" fmla="*/ 1862248 w 7467600"/>
              <a:gd name="connsiteY417" fmla="*/ 6266397 h 6858000"/>
              <a:gd name="connsiteX418" fmla="*/ 1862250 w 7467600"/>
              <a:gd name="connsiteY418" fmla="*/ 6033531 h 6858000"/>
              <a:gd name="connsiteX419" fmla="*/ 1211999 w 7467600"/>
              <a:gd name="connsiteY419" fmla="*/ 6683610 h 6858000"/>
              <a:gd name="connsiteX420" fmla="*/ 1213266 w 7467600"/>
              <a:gd name="connsiteY420" fmla="*/ 6691947 h 6858000"/>
              <a:gd name="connsiteX421" fmla="*/ 1203370 w 7467600"/>
              <a:gd name="connsiteY421" fmla="*/ 6850676 h 6858000"/>
              <a:gd name="connsiteX422" fmla="*/ 1203671 w 7467600"/>
              <a:gd name="connsiteY422" fmla="*/ 6858000 h 6858000"/>
              <a:gd name="connsiteX423" fmla="*/ 1143180 w 7467600"/>
              <a:gd name="connsiteY423" fmla="*/ 6858000 h 6858000"/>
              <a:gd name="connsiteX424" fmla="*/ 1142176 w 7467600"/>
              <a:gd name="connsiteY424" fmla="*/ 6766045 h 6858000"/>
              <a:gd name="connsiteX425" fmla="*/ 1067484 w 7467600"/>
              <a:gd name="connsiteY425" fmla="*/ 6858000 h 6858000"/>
              <a:gd name="connsiteX426" fmla="*/ 953928 w 7467600"/>
              <a:gd name="connsiteY426" fmla="*/ 6858000 h 6858000"/>
              <a:gd name="connsiteX427" fmla="*/ 959715 w 7467600"/>
              <a:gd name="connsiteY427" fmla="*/ 6850185 h 6858000"/>
              <a:gd name="connsiteX428" fmla="*/ 1483788 w 7467600"/>
              <a:gd name="connsiteY428" fmla="*/ 6259174 h 6858000"/>
              <a:gd name="connsiteX429" fmla="*/ 1100671 w 7467600"/>
              <a:gd name="connsiteY429" fmla="*/ 6252137 h 6858000"/>
              <a:gd name="connsiteX430" fmla="*/ 1090144 w 7467600"/>
              <a:gd name="connsiteY430" fmla="*/ 6256748 h 6858000"/>
              <a:gd name="connsiteX431" fmla="*/ 1095872 w 7467600"/>
              <a:gd name="connsiteY431" fmla="*/ 6271892 h 6858000"/>
              <a:gd name="connsiteX432" fmla="*/ 262785 w 7467600"/>
              <a:gd name="connsiteY432" fmla="*/ 6845450 h 6858000"/>
              <a:gd name="connsiteX433" fmla="*/ 209968 w 7467600"/>
              <a:gd name="connsiteY433" fmla="*/ 6770713 h 6858000"/>
              <a:gd name="connsiteX434" fmla="*/ 873460 w 7467600"/>
              <a:gd name="connsiteY434" fmla="*/ 6253768 h 6858000"/>
              <a:gd name="connsiteX435" fmla="*/ 192686 w 7467600"/>
              <a:gd name="connsiteY435" fmla="*/ 5849257 h 6858000"/>
              <a:gd name="connsiteX436" fmla="*/ 4696 w 7467600"/>
              <a:gd name="connsiteY436" fmla="*/ 5697668 h 6858000"/>
              <a:gd name="connsiteX437" fmla="*/ 0 w 7467600"/>
              <a:gd name="connsiteY437" fmla="*/ 5689984 h 6858000"/>
              <a:gd name="connsiteX438" fmla="*/ 0 w 7467600"/>
              <a:gd name="connsiteY438" fmla="*/ 5513472 h 6858000"/>
              <a:gd name="connsiteX439" fmla="*/ 174101 w 7467600"/>
              <a:gd name="connsiteY439" fmla="*/ 5620277 h 6858000"/>
              <a:gd name="connsiteX440" fmla="*/ 891800 w 7467600"/>
              <a:gd name="connsiteY440" fmla="*/ 6036935 h 6858000"/>
              <a:gd name="connsiteX441" fmla="*/ 1072219 w 7467600"/>
              <a:gd name="connsiteY441" fmla="*/ 6169443 h 6858000"/>
              <a:gd name="connsiteX442" fmla="*/ 1074117 w 7467600"/>
              <a:gd name="connsiteY442" fmla="*/ 6170301 h 6858000"/>
              <a:gd name="connsiteX443" fmla="*/ 1083114 w 7467600"/>
              <a:gd name="connsiteY443" fmla="*/ 6174131 h 6858000"/>
              <a:gd name="connsiteX444" fmla="*/ 1543010 w 7467600"/>
              <a:gd name="connsiteY444" fmla="*/ 6191140 h 6858000"/>
              <a:gd name="connsiteX445" fmla="*/ 1551080 w 7467600"/>
              <a:gd name="connsiteY445" fmla="*/ 6195006 h 6858000"/>
              <a:gd name="connsiteX446" fmla="*/ 2345443 w 7467600"/>
              <a:gd name="connsiteY446" fmla="*/ 5549882 h 6858000"/>
              <a:gd name="connsiteX447" fmla="*/ 1721499 w 7467600"/>
              <a:gd name="connsiteY447" fmla="*/ 5599969 h 6858000"/>
              <a:gd name="connsiteX448" fmla="*/ 767716 w 7467600"/>
              <a:gd name="connsiteY448" fmla="*/ 5472768 h 6858000"/>
              <a:gd name="connsiteX449" fmla="*/ 722147 w 7467600"/>
              <a:gd name="connsiteY449" fmla="*/ 5393091 h 6858000"/>
              <a:gd name="connsiteX450" fmla="*/ 1485552 w 7467600"/>
              <a:gd name="connsiteY450" fmla="*/ 5313202 h 6858000"/>
              <a:gd name="connsiteX451" fmla="*/ 2143004 w 7467600"/>
              <a:gd name="connsiteY451" fmla="*/ 5402420 h 6858000"/>
              <a:gd name="connsiteX452" fmla="*/ 1933391 w 7467600"/>
              <a:gd name="connsiteY452" fmla="*/ 5156971 h 6858000"/>
              <a:gd name="connsiteX453" fmla="*/ 1827118 w 7467600"/>
              <a:gd name="connsiteY453" fmla="*/ 4968410 h 6858000"/>
              <a:gd name="connsiteX454" fmla="*/ 1837349 w 7467600"/>
              <a:gd name="connsiteY454" fmla="*/ 4956357 h 6858000"/>
              <a:gd name="connsiteX455" fmla="*/ 2162835 w 7467600"/>
              <a:gd name="connsiteY455" fmla="*/ 5187853 h 6858000"/>
              <a:gd name="connsiteX456" fmla="*/ 2257167 w 7467600"/>
              <a:gd name="connsiteY456" fmla="*/ 5462123 h 6858000"/>
              <a:gd name="connsiteX457" fmla="*/ 2261598 w 7467600"/>
              <a:gd name="connsiteY457" fmla="*/ 5467998 h 6858000"/>
              <a:gd name="connsiteX458" fmla="*/ 2437177 w 7467600"/>
              <a:gd name="connsiteY458" fmla="*/ 5479608 h 6858000"/>
              <a:gd name="connsiteX459" fmla="*/ 2445247 w 7467600"/>
              <a:gd name="connsiteY459" fmla="*/ 5483476 h 6858000"/>
              <a:gd name="connsiteX460" fmla="*/ 2743626 w 7467600"/>
              <a:gd name="connsiteY460" fmla="*/ 5304819 h 6858000"/>
              <a:gd name="connsiteX461" fmla="*/ 3048102 w 7467600"/>
              <a:gd name="connsiteY461" fmla="*/ 5150595 h 6858000"/>
              <a:gd name="connsiteX462" fmla="*/ 1799414 w 7467600"/>
              <a:gd name="connsiteY462" fmla="*/ 4694732 h 6858000"/>
              <a:gd name="connsiteX463" fmla="*/ 1771735 w 7467600"/>
              <a:gd name="connsiteY463" fmla="*/ 4619929 h 6858000"/>
              <a:gd name="connsiteX464" fmla="*/ 3104273 w 7467600"/>
              <a:gd name="connsiteY464" fmla="*/ 5076159 h 6858000"/>
              <a:gd name="connsiteX465" fmla="*/ 3113245 w 7467600"/>
              <a:gd name="connsiteY465" fmla="*/ 5090705 h 6858000"/>
              <a:gd name="connsiteX466" fmla="*/ 3126294 w 7467600"/>
              <a:gd name="connsiteY466" fmla="*/ 5114400 h 6858000"/>
              <a:gd name="connsiteX467" fmla="*/ 3937433 w 7467600"/>
              <a:gd name="connsiteY467" fmla="*/ 4830473 h 6858000"/>
              <a:gd name="connsiteX468" fmla="*/ 3590475 w 7467600"/>
              <a:gd name="connsiteY468" fmla="*/ 4597974 h 6858000"/>
              <a:gd name="connsiteX469" fmla="*/ 3100264 w 7467600"/>
              <a:gd name="connsiteY469" fmla="*/ 4579845 h 6858000"/>
              <a:gd name="connsiteX470" fmla="*/ 2183576 w 7467600"/>
              <a:gd name="connsiteY470" fmla="*/ 4227150 h 6858000"/>
              <a:gd name="connsiteX471" fmla="*/ 2151029 w 7467600"/>
              <a:gd name="connsiteY471" fmla="*/ 4146947 h 6858000"/>
              <a:gd name="connsiteX472" fmla="*/ 3563434 w 7467600"/>
              <a:gd name="connsiteY472" fmla="*/ 4469115 h 6858000"/>
              <a:gd name="connsiteX473" fmla="*/ 3177952 w 7467600"/>
              <a:gd name="connsiteY473" fmla="*/ 3657386 h 6858000"/>
              <a:gd name="connsiteX474" fmla="*/ 3189263 w 7467600"/>
              <a:gd name="connsiteY474" fmla="*/ 3625726 h 6858000"/>
              <a:gd name="connsiteX475" fmla="*/ 3560912 w 7467600"/>
              <a:gd name="connsiteY475" fmla="*/ 4079863 h 6858000"/>
              <a:gd name="connsiteX476" fmla="*/ 3626636 w 7467600"/>
              <a:gd name="connsiteY476" fmla="*/ 4512230 h 6858000"/>
              <a:gd name="connsiteX477" fmla="*/ 3653088 w 7467600"/>
              <a:gd name="connsiteY477" fmla="*/ 4521417 h 6858000"/>
              <a:gd name="connsiteX478" fmla="*/ 3988128 w 7467600"/>
              <a:gd name="connsiteY478" fmla="*/ 4817267 h 6858000"/>
              <a:gd name="connsiteX479" fmla="*/ 4830582 w 7467600"/>
              <a:gd name="connsiteY479" fmla="*/ 4676000 h 6858000"/>
              <a:gd name="connsiteX480" fmla="*/ 4830100 w 7467600"/>
              <a:gd name="connsiteY480" fmla="*/ 4675554 h 6858000"/>
              <a:gd name="connsiteX481" fmla="*/ 4036318 w 7467600"/>
              <a:gd name="connsiteY481" fmla="*/ 4147013 h 6858000"/>
              <a:gd name="connsiteX482" fmla="*/ 3432098 w 7467600"/>
              <a:gd name="connsiteY482" fmla="*/ 3537312 h 6858000"/>
              <a:gd name="connsiteX483" fmla="*/ 3446761 w 7467600"/>
              <a:gd name="connsiteY483" fmla="*/ 3461278 h 6858000"/>
              <a:gd name="connsiteX484" fmla="*/ 4419733 w 7467600"/>
              <a:gd name="connsiteY484" fmla="*/ 3963555 h 6858000"/>
              <a:gd name="connsiteX485" fmla="*/ 4781371 w 7467600"/>
              <a:gd name="connsiteY485" fmla="*/ 4458604 h 6858000"/>
              <a:gd name="connsiteX486" fmla="*/ 4780440 w 7467600"/>
              <a:gd name="connsiteY486" fmla="*/ 4470290 h 6858000"/>
              <a:gd name="connsiteX487" fmla="*/ 4898954 w 7467600"/>
              <a:gd name="connsiteY487" fmla="*/ 4662092 h 6858000"/>
              <a:gd name="connsiteX488" fmla="*/ 4900699 w 7467600"/>
              <a:gd name="connsiteY488" fmla="*/ 4670867 h 6858000"/>
              <a:gd name="connsiteX489" fmla="*/ 5714511 w 7467600"/>
              <a:gd name="connsiteY489" fmla="*/ 4663483 h 6858000"/>
              <a:gd name="connsiteX490" fmla="*/ 5464793 w 7467600"/>
              <a:gd name="connsiteY490" fmla="*/ 4393556 h 6858000"/>
              <a:gd name="connsiteX491" fmla="*/ 5461897 w 7467600"/>
              <a:gd name="connsiteY491" fmla="*/ 4390879 h 6858000"/>
              <a:gd name="connsiteX492" fmla="*/ 4294126 w 7467600"/>
              <a:gd name="connsiteY492" fmla="*/ 3303048 h 6858000"/>
              <a:gd name="connsiteX493" fmla="*/ 4305321 w 7467600"/>
              <a:gd name="connsiteY493" fmla="*/ 3256953 h 6858000"/>
              <a:gd name="connsiteX494" fmla="*/ 4949299 w 7467600"/>
              <a:gd name="connsiteY494" fmla="*/ 3766336 h 6858000"/>
              <a:gd name="connsiteX495" fmla="*/ 5291452 w 7467600"/>
              <a:gd name="connsiteY495" fmla="*/ 4076801 h 6858000"/>
              <a:gd name="connsiteX496" fmla="*/ 5434998 w 7467600"/>
              <a:gd name="connsiteY496" fmla="*/ 4254100 h 6858000"/>
              <a:gd name="connsiteX497" fmla="*/ 5351015 w 7467600"/>
              <a:gd name="connsiteY497" fmla="*/ 3760989 h 6858000"/>
              <a:gd name="connsiteX498" fmla="*/ 5413780 w 7467600"/>
              <a:gd name="connsiteY498" fmla="*/ 2966265 h 6858000"/>
              <a:gd name="connsiteX499" fmla="*/ 5425627 w 7467600"/>
              <a:gd name="connsiteY499" fmla="*/ 2954192 h 6858000"/>
              <a:gd name="connsiteX500" fmla="*/ 6604735 w 7467600"/>
              <a:gd name="connsiteY500" fmla="*/ 2041381 h 6858000"/>
              <a:gd name="connsiteX501" fmla="*/ 7204487 w 7467600"/>
              <a:gd name="connsiteY501" fmla="*/ 2742112 h 6858000"/>
              <a:gd name="connsiteX502" fmla="*/ 7131592 w 7467600"/>
              <a:gd name="connsiteY502" fmla="*/ 2672096 h 6858000"/>
              <a:gd name="connsiteX503" fmla="*/ 6996344 w 7467600"/>
              <a:gd name="connsiteY503" fmla="*/ 2518310 h 6858000"/>
              <a:gd name="connsiteX504" fmla="*/ 6735495 w 7467600"/>
              <a:gd name="connsiteY504" fmla="*/ 2196890 h 6858000"/>
              <a:gd name="connsiteX505" fmla="*/ 6721901 w 7467600"/>
              <a:gd name="connsiteY505" fmla="*/ 2179274 h 6858000"/>
              <a:gd name="connsiteX506" fmla="*/ 6604735 w 7467600"/>
              <a:gd name="connsiteY506" fmla="*/ 2041381 h 6858000"/>
              <a:gd name="connsiteX507" fmla="*/ 6591670 w 7467600"/>
              <a:gd name="connsiteY507" fmla="*/ 1988277 h 6858000"/>
              <a:gd name="connsiteX508" fmla="*/ 6747349 w 7467600"/>
              <a:gd name="connsiteY508" fmla="*/ 2160069 h 6858000"/>
              <a:gd name="connsiteX509" fmla="*/ 6760943 w 7467600"/>
              <a:gd name="connsiteY509" fmla="*/ 2177686 h 6858000"/>
              <a:gd name="connsiteX510" fmla="*/ 7021065 w 7467600"/>
              <a:gd name="connsiteY510" fmla="*/ 2498102 h 6858000"/>
              <a:gd name="connsiteX511" fmla="*/ 7155223 w 7467600"/>
              <a:gd name="connsiteY511" fmla="*/ 2650386 h 6858000"/>
              <a:gd name="connsiteX512" fmla="*/ 7203167 w 7467600"/>
              <a:gd name="connsiteY512" fmla="*/ 2697288 h 6858000"/>
              <a:gd name="connsiteX513" fmla="*/ 6937703 w 7467600"/>
              <a:gd name="connsiteY513" fmla="*/ 2321981 h 6858000"/>
              <a:gd name="connsiteX514" fmla="*/ 6591670 w 7467600"/>
              <a:gd name="connsiteY514" fmla="*/ 1988277 h 6858000"/>
              <a:gd name="connsiteX515" fmla="*/ 5798671 w 7467600"/>
              <a:gd name="connsiteY515" fmla="*/ 1981601 h 6858000"/>
              <a:gd name="connsiteX516" fmla="*/ 5754709 w 7467600"/>
              <a:gd name="connsiteY516" fmla="*/ 2071454 h 6858000"/>
              <a:gd name="connsiteX517" fmla="*/ 5763044 w 7467600"/>
              <a:gd name="connsiteY517" fmla="*/ 2842206 h 6858000"/>
              <a:gd name="connsiteX518" fmla="*/ 5764974 w 7467600"/>
              <a:gd name="connsiteY518" fmla="*/ 2799609 h 6858000"/>
              <a:gd name="connsiteX519" fmla="*/ 5767665 w 7467600"/>
              <a:gd name="connsiteY519" fmla="*/ 2666409 h 6858000"/>
              <a:gd name="connsiteX520" fmla="*/ 5763055 w 7467600"/>
              <a:gd name="connsiteY520" fmla="*/ 2579705 h 6858000"/>
              <a:gd name="connsiteX521" fmla="*/ 5758079 w 7467600"/>
              <a:gd name="connsiteY521" fmla="*/ 2492508 h 6858000"/>
              <a:gd name="connsiteX522" fmla="*/ 5779325 w 7467600"/>
              <a:gd name="connsiteY522" fmla="*/ 2197069 h 6858000"/>
              <a:gd name="connsiteX523" fmla="*/ 5798671 w 7467600"/>
              <a:gd name="connsiteY523" fmla="*/ 1981601 h 6858000"/>
              <a:gd name="connsiteX524" fmla="*/ 5829202 w 7467600"/>
              <a:gd name="connsiteY524" fmla="*/ 1971679 h 6858000"/>
              <a:gd name="connsiteX525" fmla="*/ 5809558 w 7467600"/>
              <a:gd name="connsiteY525" fmla="*/ 2198043 h 6858000"/>
              <a:gd name="connsiteX526" fmla="*/ 5788653 w 7467600"/>
              <a:gd name="connsiteY526" fmla="*/ 2489430 h 6858000"/>
              <a:gd name="connsiteX527" fmla="*/ 5793439 w 7467600"/>
              <a:gd name="connsiteY527" fmla="*/ 2575235 h 6858000"/>
              <a:gd name="connsiteX528" fmla="*/ 5796837 w 7467600"/>
              <a:gd name="connsiteY528" fmla="*/ 2637633 h 6858000"/>
              <a:gd name="connsiteX529" fmla="*/ 5818614 w 7467600"/>
              <a:gd name="connsiteY529" fmla="*/ 2473055 h 6858000"/>
              <a:gd name="connsiteX530" fmla="*/ 5829202 w 7467600"/>
              <a:gd name="connsiteY530" fmla="*/ 1971679 h 6858000"/>
              <a:gd name="connsiteX531" fmla="*/ 5911389 w 7467600"/>
              <a:gd name="connsiteY531" fmla="*/ 1898371 h 6858000"/>
              <a:gd name="connsiteX532" fmla="*/ 6237627 w 7467600"/>
              <a:gd name="connsiteY532" fmla="*/ 2231921 h 6858000"/>
              <a:gd name="connsiteX533" fmla="*/ 5911389 w 7467600"/>
              <a:gd name="connsiteY533" fmla="*/ 1898371 h 6858000"/>
              <a:gd name="connsiteX534" fmla="*/ 6944437 w 7467600"/>
              <a:gd name="connsiteY534" fmla="*/ 1575402 h 6858000"/>
              <a:gd name="connsiteX535" fmla="*/ 6304730 w 7467600"/>
              <a:gd name="connsiteY535" fmla="*/ 1766654 h 6858000"/>
              <a:gd name="connsiteX536" fmla="*/ 6944437 w 7467600"/>
              <a:gd name="connsiteY536" fmla="*/ 1575402 h 6858000"/>
              <a:gd name="connsiteX537" fmla="*/ 7019523 w 7467600"/>
              <a:gd name="connsiteY537" fmla="*/ 1519450 h 6858000"/>
              <a:gd name="connsiteX538" fmla="*/ 6298091 w 7467600"/>
              <a:gd name="connsiteY538" fmla="*/ 1737122 h 6858000"/>
              <a:gd name="connsiteX539" fmla="*/ 7019523 w 7467600"/>
              <a:gd name="connsiteY539" fmla="*/ 1519450 h 6858000"/>
              <a:gd name="connsiteX540" fmla="*/ 2399523 w 7467600"/>
              <a:gd name="connsiteY540" fmla="*/ 1428234 h 6858000"/>
              <a:gd name="connsiteX541" fmla="*/ 2224982 w 7467600"/>
              <a:gd name="connsiteY541" fmla="*/ 1826201 h 6858000"/>
              <a:gd name="connsiteX542" fmla="*/ 2096099 w 7467600"/>
              <a:gd name="connsiteY542" fmla="*/ 2345900 h 6858000"/>
              <a:gd name="connsiteX543" fmla="*/ 2283317 w 7467600"/>
              <a:gd name="connsiteY543" fmla="*/ 1796925 h 6858000"/>
              <a:gd name="connsiteX544" fmla="*/ 2399523 w 7467600"/>
              <a:gd name="connsiteY544" fmla="*/ 1428234 h 6858000"/>
              <a:gd name="connsiteX545" fmla="*/ 2448558 w 7467600"/>
              <a:gd name="connsiteY545" fmla="*/ 1373435 h 6858000"/>
              <a:gd name="connsiteX546" fmla="*/ 2312521 w 7467600"/>
              <a:gd name="connsiteY546" fmla="*/ 1806140 h 6858000"/>
              <a:gd name="connsiteX547" fmla="*/ 2127533 w 7467600"/>
              <a:gd name="connsiteY547" fmla="*/ 2348380 h 6858000"/>
              <a:gd name="connsiteX548" fmla="*/ 2358080 w 7467600"/>
              <a:gd name="connsiteY548" fmla="*/ 1866134 h 6858000"/>
              <a:gd name="connsiteX549" fmla="*/ 2407436 w 7467600"/>
              <a:gd name="connsiteY549" fmla="*/ 1651070 h 6858000"/>
              <a:gd name="connsiteX550" fmla="*/ 2448558 w 7467600"/>
              <a:gd name="connsiteY550" fmla="*/ 1373435 h 6858000"/>
              <a:gd name="connsiteX551" fmla="*/ 278707 w 7467600"/>
              <a:gd name="connsiteY551" fmla="*/ 1352270 h 6858000"/>
              <a:gd name="connsiteX552" fmla="*/ 321570 w 7467600"/>
              <a:gd name="connsiteY552" fmla="*/ 1861610 h 6858000"/>
              <a:gd name="connsiteX553" fmla="*/ 294281 w 7467600"/>
              <a:gd name="connsiteY553" fmla="*/ 1440658 h 6858000"/>
              <a:gd name="connsiteX554" fmla="*/ 278707 w 7467600"/>
              <a:gd name="connsiteY554" fmla="*/ 1352270 h 6858000"/>
              <a:gd name="connsiteX555" fmla="*/ 1423821 w 7467600"/>
              <a:gd name="connsiteY555" fmla="*/ 1351958 h 6858000"/>
              <a:gd name="connsiteX556" fmla="*/ 1638521 w 7467600"/>
              <a:gd name="connsiteY556" fmla="*/ 1908470 h 6858000"/>
              <a:gd name="connsiteX557" fmla="*/ 1754199 w 7467600"/>
              <a:gd name="connsiteY557" fmla="*/ 2149284 h 6858000"/>
              <a:gd name="connsiteX558" fmla="*/ 1908359 w 7467600"/>
              <a:gd name="connsiteY558" fmla="*/ 2364988 h 6858000"/>
              <a:gd name="connsiteX559" fmla="*/ 1647661 w 7467600"/>
              <a:gd name="connsiteY559" fmla="*/ 1825945 h 6858000"/>
              <a:gd name="connsiteX560" fmla="*/ 1423821 w 7467600"/>
              <a:gd name="connsiteY560" fmla="*/ 1351958 h 6858000"/>
              <a:gd name="connsiteX561" fmla="*/ 1431890 w 7467600"/>
              <a:gd name="connsiteY561" fmla="*/ 1306475 h 6858000"/>
              <a:gd name="connsiteX562" fmla="*/ 1507597 w 7467600"/>
              <a:gd name="connsiteY562" fmla="*/ 1446132 h 6858000"/>
              <a:gd name="connsiteX563" fmla="*/ 1674586 w 7467600"/>
              <a:gd name="connsiteY563" fmla="*/ 1813832 h 6858000"/>
              <a:gd name="connsiteX564" fmla="*/ 1815950 w 7467600"/>
              <a:gd name="connsiteY564" fmla="*/ 2128564 h 6858000"/>
              <a:gd name="connsiteX565" fmla="*/ 1984242 w 7467600"/>
              <a:gd name="connsiteY565" fmla="*/ 2430829 h 6858000"/>
              <a:gd name="connsiteX566" fmla="*/ 2014023 w 7467600"/>
              <a:gd name="connsiteY566" fmla="*/ 2450995 h 6858000"/>
              <a:gd name="connsiteX567" fmla="*/ 1747337 w 7467600"/>
              <a:gd name="connsiteY567" fmla="*/ 1855264 h 6858000"/>
              <a:gd name="connsiteX568" fmla="*/ 1533749 w 7467600"/>
              <a:gd name="connsiteY568" fmla="*/ 1478656 h 6858000"/>
              <a:gd name="connsiteX569" fmla="*/ 1431890 w 7467600"/>
              <a:gd name="connsiteY569" fmla="*/ 1306475 h 6858000"/>
              <a:gd name="connsiteX570" fmla="*/ 5052692 w 7467600"/>
              <a:gd name="connsiteY570" fmla="*/ 1292994 h 6858000"/>
              <a:gd name="connsiteX571" fmla="*/ 5200661 w 7467600"/>
              <a:gd name="connsiteY571" fmla="*/ 1635186 h 6858000"/>
              <a:gd name="connsiteX572" fmla="*/ 5297138 w 7467600"/>
              <a:gd name="connsiteY572" fmla="*/ 1906351 h 6858000"/>
              <a:gd name="connsiteX573" fmla="*/ 5052692 w 7467600"/>
              <a:gd name="connsiteY573" fmla="*/ 1292994 h 6858000"/>
              <a:gd name="connsiteX574" fmla="*/ 5009948 w 7467600"/>
              <a:gd name="connsiteY574" fmla="*/ 1273619 h 6858000"/>
              <a:gd name="connsiteX575" fmla="*/ 5121777 w 7467600"/>
              <a:gd name="connsiteY575" fmla="*/ 1654213 h 6858000"/>
              <a:gd name="connsiteX576" fmla="*/ 5293545 w 7467600"/>
              <a:gd name="connsiteY576" fmla="*/ 2072247 h 6858000"/>
              <a:gd name="connsiteX577" fmla="*/ 5294042 w 7467600"/>
              <a:gd name="connsiteY577" fmla="*/ 2065019 h 6858000"/>
              <a:gd name="connsiteX578" fmla="*/ 5171936 w 7467600"/>
              <a:gd name="connsiteY578" fmla="*/ 1647613 h 6858000"/>
              <a:gd name="connsiteX579" fmla="*/ 5009948 w 7467600"/>
              <a:gd name="connsiteY579" fmla="*/ 1273619 h 6858000"/>
              <a:gd name="connsiteX580" fmla="*/ 655236 w 7467600"/>
              <a:gd name="connsiteY580" fmla="*/ 1268632 h 6858000"/>
              <a:gd name="connsiteX581" fmla="*/ 839521 w 7467600"/>
              <a:gd name="connsiteY581" fmla="*/ 1685315 h 6858000"/>
              <a:gd name="connsiteX582" fmla="*/ 1109416 w 7467600"/>
              <a:gd name="connsiteY582" fmla="*/ 2061663 h 6858000"/>
              <a:gd name="connsiteX583" fmla="*/ 1298300 w 7467600"/>
              <a:gd name="connsiteY583" fmla="*/ 2247742 h 6858000"/>
              <a:gd name="connsiteX584" fmla="*/ 1125871 w 7467600"/>
              <a:gd name="connsiteY584" fmla="*/ 1989513 h 6858000"/>
              <a:gd name="connsiteX585" fmla="*/ 981574 w 7467600"/>
              <a:gd name="connsiteY585" fmla="*/ 1783157 h 6858000"/>
              <a:gd name="connsiteX586" fmla="*/ 922198 w 7467600"/>
              <a:gd name="connsiteY586" fmla="*/ 1677437 h 6858000"/>
              <a:gd name="connsiteX587" fmla="*/ 869293 w 7467600"/>
              <a:gd name="connsiteY587" fmla="*/ 1583214 h 6858000"/>
              <a:gd name="connsiteX588" fmla="*/ 751431 w 7467600"/>
              <a:gd name="connsiteY588" fmla="*/ 1405731 h 6858000"/>
              <a:gd name="connsiteX589" fmla="*/ 655236 w 7467600"/>
              <a:gd name="connsiteY589" fmla="*/ 1268632 h 6858000"/>
              <a:gd name="connsiteX590" fmla="*/ 6516292 w 7467600"/>
              <a:gd name="connsiteY590" fmla="*/ 1263064 h 6858000"/>
              <a:gd name="connsiteX591" fmla="*/ 5736320 w 7467600"/>
              <a:gd name="connsiteY591" fmla="*/ 1501803 h 6858000"/>
              <a:gd name="connsiteX592" fmla="*/ 6516292 w 7467600"/>
              <a:gd name="connsiteY592" fmla="*/ 1263064 h 6858000"/>
              <a:gd name="connsiteX593" fmla="*/ 291466 w 7467600"/>
              <a:gd name="connsiteY593" fmla="*/ 1250369 h 6858000"/>
              <a:gd name="connsiteX594" fmla="*/ 323180 w 7467600"/>
              <a:gd name="connsiteY594" fmla="*/ 1435283 h 6858000"/>
              <a:gd name="connsiteX595" fmla="*/ 349381 w 7467600"/>
              <a:gd name="connsiteY595" fmla="*/ 1875041 h 6858000"/>
              <a:gd name="connsiteX596" fmla="*/ 374363 w 7467600"/>
              <a:gd name="connsiteY596" fmla="*/ 1506494 h 6858000"/>
              <a:gd name="connsiteX597" fmla="*/ 302168 w 7467600"/>
              <a:gd name="connsiteY597" fmla="*/ 1274495 h 6858000"/>
              <a:gd name="connsiteX598" fmla="*/ 291466 w 7467600"/>
              <a:gd name="connsiteY598" fmla="*/ 1250369 h 6858000"/>
              <a:gd name="connsiteX599" fmla="*/ 678222 w 7467600"/>
              <a:gd name="connsiteY599" fmla="*/ 1248670 h 6858000"/>
              <a:gd name="connsiteX600" fmla="*/ 775536 w 7467600"/>
              <a:gd name="connsiteY600" fmla="*/ 1388015 h 6858000"/>
              <a:gd name="connsiteX601" fmla="*/ 894529 w 7467600"/>
              <a:gd name="connsiteY601" fmla="*/ 1567739 h 6858000"/>
              <a:gd name="connsiteX602" fmla="*/ 948000 w 7467600"/>
              <a:gd name="connsiteY602" fmla="*/ 1663088 h 6858000"/>
              <a:gd name="connsiteX603" fmla="*/ 1006812 w 7467600"/>
              <a:gd name="connsiteY603" fmla="*/ 1767683 h 6858000"/>
              <a:gd name="connsiteX604" fmla="*/ 1149133 w 7467600"/>
              <a:gd name="connsiteY604" fmla="*/ 1971513 h 6858000"/>
              <a:gd name="connsiteX605" fmla="*/ 1333952 w 7467600"/>
              <a:gd name="connsiteY605" fmla="*/ 2251620 h 6858000"/>
              <a:gd name="connsiteX606" fmla="*/ 1337329 w 7467600"/>
              <a:gd name="connsiteY606" fmla="*/ 2258350 h 6858000"/>
              <a:gd name="connsiteX607" fmla="*/ 1014726 w 7467600"/>
              <a:gd name="connsiteY607" fmla="*/ 1615556 h 6858000"/>
              <a:gd name="connsiteX608" fmla="*/ 678222 w 7467600"/>
              <a:gd name="connsiteY608" fmla="*/ 1248670 h 6858000"/>
              <a:gd name="connsiteX609" fmla="*/ 6691602 w 7467600"/>
              <a:gd name="connsiteY609" fmla="*/ 1140573 h 6858000"/>
              <a:gd name="connsiteX610" fmla="*/ 6571100 w 7467600"/>
              <a:gd name="connsiteY610" fmla="*/ 1183662 h 6858000"/>
              <a:gd name="connsiteX611" fmla="*/ 6241687 w 7467600"/>
              <a:gd name="connsiteY611" fmla="*/ 1257600 h 6858000"/>
              <a:gd name="connsiteX612" fmla="*/ 5693009 w 7467600"/>
              <a:gd name="connsiteY612" fmla="*/ 1478256 h 6858000"/>
              <a:gd name="connsiteX613" fmla="*/ 6548420 w 7467600"/>
              <a:gd name="connsiteY613" fmla="*/ 1214599 h 6858000"/>
              <a:gd name="connsiteX614" fmla="*/ 6605473 w 7467600"/>
              <a:gd name="connsiteY614" fmla="*/ 1184686 h 6858000"/>
              <a:gd name="connsiteX615" fmla="*/ 6691602 w 7467600"/>
              <a:gd name="connsiteY615" fmla="*/ 1140573 h 6858000"/>
              <a:gd name="connsiteX616" fmla="*/ 4002475 w 7467600"/>
              <a:gd name="connsiteY616" fmla="*/ 1037802 h 6858000"/>
              <a:gd name="connsiteX617" fmla="*/ 4000324 w 7467600"/>
              <a:gd name="connsiteY617" fmla="*/ 1039362 h 6858000"/>
              <a:gd name="connsiteX618" fmla="*/ 4002862 w 7467600"/>
              <a:gd name="connsiteY618" fmla="*/ 1042866 h 6858000"/>
              <a:gd name="connsiteX619" fmla="*/ 4002475 w 7467600"/>
              <a:gd name="connsiteY619" fmla="*/ 1037802 h 6858000"/>
              <a:gd name="connsiteX620" fmla="*/ 506322 w 7467600"/>
              <a:gd name="connsiteY620" fmla="*/ 1020997 h 6858000"/>
              <a:gd name="connsiteX621" fmla="*/ 533068 w 7467600"/>
              <a:gd name="connsiteY621" fmla="*/ 1029409 h 6858000"/>
              <a:gd name="connsiteX622" fmla="*/ 1232525 w 7467600"/>
              <a:gd name="connsiteY622" fmla="*/ 1804675 h 6858000"/>
              <a:gd name="connsiteX623" fmla="*/ 1388858 w 7467600"/>
              <a:gd name="connsiteY623" fmla="*/ 2368011 h 6858000"/>
              <a:gd name="connsiteX624" fmla="*/ 1384098 w 7467600"/>
              <a:gd name="connsiteY624" fmla="*/ 2378125 h 6858000"/>
              <a:gd name="connsiteX625" fmla="*/ 1425393 w 7467600"/>
              <a:gd name="connsiteY625" fmla="*/ 2589124 h 6858000"/>
              <a:gd name="connsiteX626" fmla="*/ 1424001 w 7467600"/>
              <a:gd name="connsiteY626" fmla="*/ 2597541 h 6858000"/>
              <a:gd name="connsiteX627" fmla="*/ 2152729 w 7467600"/>
              <a:gd name="connsiteY627" fmla="*/ 2864487 h 6858000"/>
              <a:gd name="connsiteX628" fmla="*/ 2020609 w 7467600"/>
              <a:gd name="connsiteY628" fmla="*/ 2539671 h 6858000"/>
              <a:gd name="connsiteX629" fmla="*/ 2018920 w 7467600"/>
              <a:gd name="connsiteY629" fmla="*/ 2536309 h 6858000"/>
              <a:gd name="connsiteX630" fmla="*/ 1342441 w 7467600"/>
              <a:gd name="connsiteY630" fmla="*/ 1173017 h 6858000"/>
              <a:gd name="connsiteX631" fmla="*/ 1367925 w 7467600"/>
              <a:gd name="connsiteY631" fmla="*/ 1135648 h 6858000"/>
              <a:gd name="connsiteX632" fmla="*/ 1771401 w 7467600"/>
              <a:gd name="connsiteY632" fmla="*/ 1806673 h 6858000"/>
              <a:gd name="connsiteX633" fmla="*/ 1972385 w 7467600"/>
              <a:gd name="connsiteY633" fmla="*/ 2198735 h 6858000"/>
              <a:gd name="connsiteX634" fmla="*/ 2040892 w 7467600"/>
              <a:gd name="connsiteY634" fmla="*/ 2405205 h 6858000"/>
              <a:gd name="connsiteX635" fmla="*/ 2131689 w 7467600"/>
              <a:gd name="connsiteY635" fmla="*/ 1936926 h 6858000"/>
              <a:gd name="connsiteX636" fmla="*/ 2454820 w 7467600"/>
              <a:gd name="connsiteY636" fmla="*/ 1248808 h 6858000"/>
              <a:gd name="connsiteX637" fmla="*/ 2492512 w 7467600"/>
              <a:gd name="connsiteY637" fmla="*/ 1302920 h 6858000"/>
              <a:gd name="connsiteX638" fmla="*/ 2081216 w 7467600"/>
              <a:gd name="connsiteY638" fmla="*/ 2527513 h 6858000"/>
              <a:gd name="connsiteX639" fmla="*/ 2081211 w 7467600"/>
              <a:gd name="connsiteY639" fmla="*/ 2528916 h 6858000"/>
              <a:gd name="connsiteX640" fmla="*/ 2199067 w 7467600"/>
              <a:gd name="connsiteY640" fmla="*/ 2884061 h 6858000"/>
              <a:gd name="connsiteX641" fmla="*/ 3192586 w 7467600"/>
              <a:gd name="connsiteY641" fmla="*/ 3411496 h 6858000"/>
              <a:gd name="connsiteX642" fmla="*/ 3182620 w 7467600"/>
              <a:gd name="connsiteY642" fmla="*/ 3483279 h 6858000"/>
              <a:gd name="connsiteX643" fmla="*/ 2435119 w 7467600"/>
              <a:gd name="connsiteY643" fmla="*/ 3080173 h 6858000"/>
              <a:gd name="connsiteX644" fmla="*/ 2410152 w 7467600"/>
              <a:gd name="connsiteY644" fmla="*/ 3063751 h 6858000"/>
              <a:gd name="connsiteX645" fmla="*/ 2408099 w 7467600"/>
              <a:gd name="connsiteY645" fmla="*/ 3064403 h 6858000"/>
              <a:gd name="connsiteX646" fmla="*/ 2407218 w 7467600"/>
              <a:gd name="connsiteY646" fmla="*/ 3070324 h 6858000"/>
              <a:gd name="connsiteX647" fmla="*/ 2380138 w 7467600"/>
              <a:gd name="connsiteY647" fmla="*/ 3099341 h 6858000"/>
              <a:gd name="connsiteX648" fmla="*/ 1765923 w 7467600"/>
              <a:gd name="connsiteY648" fmla="*/ 3581043 h 6858000"/>
              <a:gd name="connsiteX649" fmla="*/ 1702258 w 7467600"/>
              <a:gd name="connsiteY649" fmla="*/ 3612286 h 6858000"/>
              <a:gd name="connsiteX650" fmla="*/ 1538370 w 7467600"/>
              <a:gd name="connsiteY650" fmla="*/ 3811804 h 6858000"/>
              <a:gd name="connsiteX651" fmla="*/ 542867 w 7467600"/>
              <a:gd name="connsiteY651" fmla="*/ 4944092 h 6858000"/>
              <a:gd name="connsiteX652" fmla="*/ 515800 w 7467600"/>
              <a:gd name="connsiteY652" fmla="*/ 4862180 h 6858000"/>
              <a:gd name="connsiteX653" fmla="*/ 909145 w 7467600"/>
              <a:gd name="connsiteY653" fmla="*/ 4199225 h 6858000"/>
              <a:gd name="connsiteX654" fmla="*/ 1214067 w 7467600"/>
              <a:gd name="connsiteY654" fmla="*/ 3908561 h 6858000"/>
              <a:gd name="connsiteX655" fmla="*/ 640967 w 7467600"/>
              <a:gd name="connsiteY655" fmla="*/ 4105601 h 6858000"/>
              <a:gd name="connsiteX656" fmla="*/ 112563 w 7467600"/>
              <a:gd name="connsiteY656" fmla="*/ 4396952 h 6858000"/>
              <a:gd name="connsiteX657" fmla="*/ 0 w 7467600"/>
              <a:gd name="connsiteY657" fmla="*/ 4466006 h 6858000"/>
              <a:gd name="connsiteX658" fmla="*/ 0 w 7467600"/>
              <a:gd name="connsiteY658" fmla="*/ 4233763 h 6858000"/>
              <a:gd name="connsiteX659" fmla="*/ 36881 w 7467600"/>
              <a:gd name="connsiteY659" fmla="*/ 4200118 h 6858000"/>
              <a:gd name="connsiteX660" fmla="*/ 910534 w 7467600"/>
              <a:gd name="connsiteY660" fmla="*/ 3629753 h 6858000"/>
              <a:gd name="connsiteX661" fmla="*/ 1578717 w 7467600"/>
              <a:gd name="connsiteY661" fmla="*/ 3575982 h 6858000"/>
              <a:gd name="connsiteX662" fmla="*/ 2338780 w 7467600"/>
              <a:gd name="connsiteY662" fmla="*/ 3033725 h 6858000"/>
              <a:gd name="connsiteX663" fmla="*/ 1807991 w 7467600"/>
              <a:gd name="connsiteY663" fmla="*/ 2807184 h 6858000"/>
              <a:gd name="connsiteX664" fmla="*/ 1416358 w 7467600"/>
              <a:gd name="connsiteY664" fmla="*/ 3112571 h 6858000"/>
              <a:gd name="connsiteX665" fmla="*/ 939066 w 7467600"/>
              <a:gd name="connsiteY665" fmla="*/ 3378798 h 6858000"/>
              <a:gd name="connsiteX666" fmla="*/ 115099 w 7467600"/>
              <a:gd name="connsiteY666" fmla="*/ 3607650 h 6858000"/>
              <a:gd name="connsiteX667" fmla="*/ 97284 w 7467600"/>
              <a:gd name="connsiteY667" fmla="*/ 3520393 h 6858000"/>
              <a:gd name="connsiteX668" fmla="*/ 922050 w 7467600"/>
              <a:gd name="connsiteY668" fmla="*/ 3074867 h 6858000"/>
              <a:gd name="connsiteX669" fmla="*/ 1405265 w 7467600"/>
              <a:gd name="connsiteY669" fmla="*/ 3016319 h 6858000"/>
              <a:gd name="connsiteX670" fmla="*/ 1407512 w 7467600"/>
              <a:gd name="connsiteY670" fmla="*/ 3018001 h 6858000"/>
              <a:gd name="connsiteX671" fmla="*/ 1726266 w 7467600"/>
              <a:gd name="connsiteY671" fmla="*/ 2777274 h 6858000"/>
              <a:gd name="connsiteX672" fmla="*/ 625390 w 7467600"/>
              <a:gd name="connsiteY672" fmla="*/ 2514541 h 6858000"/>
              <a:gd name="connsiteX673" fmla="*/ 619799 w 7467600"/>
              <a:gd name="connsiteY673" fmla="*/ 2527180 h 6858000"/>
              <a:gd name="connsiteX674" fmla="*/ 310030 w 7467600"/>
              <a:gd name="connsiteY674" fmla="*/ 2771818 h 6858000"/>
              <a:gd name="connsiteX675" fmla="*/ 173877 w 7467600"/>
              <a:gd name="connsiteY675" fmla="*/ 2937056 h 6858000"/>
              <a:gd name="connsiteX676" fmla="*/ 77889 w 7467600"/>
              <a:gd name="connsiteY676" fmla="*/ 3138440 h 6858000"/>
              <a:gd name="connsiteX677" fmla="*/ 0 w 7467600"/>
              <a:gd name="connsiteY677" fmla="*/ 3271395 h 6858000"/>
              <a:gd name="connsiteX678" fmla="*/ 0 w 7467600"/>
              <a:gd name="connsiteY678" fmla="*/ 3153002 h 6858000"/>
              <a:gd name="connsiteX679" fmla="*/ 2386 w 7467600"/>
              <a:gd name="connsiteY679" fmla="*/ 3149203 h 6858000"/>
              <a:gd name="connsiteX680" fmla="*/ 89753 w 7467600"/>
              <a:gd name="connsiteY680" fmla="*/ 2987702 h 6858000"/>
              <a:gd name="connsiteX681" fmla="*/ 76869 w 7467600"/>
              <a:gd name="connsiteY681" fmla="*/ 3005404 h 6858000"/>
              <a:gd name="connsiteX682" fmla="*/ 32049 w 7467600"/>
              <a:gd name="connsiteY682" fmla="*/ 3065814 h 6858000"/>
              <a:gd name="connsiteX683" fmla="*/ 0 w 7467600"/>
              <a:gd name="connsiteY683" fmla="*/ 3108744 h 6858000"/>
              <a:gd name="connsiteX684" fmla="*/ 0 w 7467600"/>
              <a:gd name="connsiteY684" fmla="*/ 3058059 h 6858000"/>
              <a:gd name="connsiteX685" fmla="*/ 7610 w 7467600"/>
              <a:gd name="connsiteY685" fmla="*/ 3047889 h 6858000"/>
              <a:gd name="connsiteX686" fmla="*/ 52419 w 7467600"/>
              <a:gd name="connsiteY686" fmla="*/ 2987479 h 6858000"/>
              <a:gd name="connsiteX687" fmla="*/ 59142 w 7467600"/>
              <a:gd name="connsiteY687" fmla="*/ 2978488 h 6858000"/>
              <a:gd name="connsiteX688" fmla="*/ 0 w 7467600"/>
              <a:gd name="connsiteY688" fmla="*/ 3015334 h 6858000"/>
              <a:gd name="connsiteX689" fmla="*/ 0 w 7467600"/>
              <a:gd name="connsiteY689" fmla="*/ 2914286 h 6858000"/>
              <a:gd name="connsiteX690" fmla="*/ 36383 w 7467600"/>
              <a:gd name="connsiteY690" fmla="*/ 2901128 h 6858000"/>
              <a:gd name="connsiteX691" fmla="*/ 156329 w 7467600"/>
              <a:gd name="connsiteY691" fmla="*/ 2840533 h 6858000"/>
              <a:gd name="connsiteX692" fmla="*/ 358355 w 7467600"/>
              <a:gd name="connsiteY692" fmla="*/ 2620471 h 6858000"/>
              <a:gd name="connsiteX693" fmla="*/ 510577 w 7467600"/>
              <a:gd name="connsiteY693" fmla="*/ 2501244 h 6858000"/>
              <a:gd name="connsiteX694" fmla="*/ 211967 w 7467600"/>
              <a:gd name="connsiteY694" fmla="*/ 2479171 h 6858000"/>
              <a:gd name="connsiteX695" fmla="*/ 0 w 7467600"/>
              <a:gd name="connsiteY695" fmla="*/ 2476398 h 6858000"/>
              <a:gd name="connsiteX696" fmla="*/ 0 w 7467600"/>
              <a:gd name="connsiteY696" fmla="*/ 2389189 h 6858000"/>
              <a:gd name="connsiteX697" fmla="*/ 103062 w 7467600"/>
              <a:gd name="connsiteY697" fmla="*/ 2389518 h 6858000"/>
              <a:gd name="connsiteX698" fmla="*/ 510734 w 7467600"/>
              <a:gd name="connsiteY698" fmla="*/ 2416201 h 6858000"/>
              <a:gd name="connsiteX699" fmla="*/ 279257 w 7467600"/>
              <a:gd name="connsiteY699" fmla="*/ 2092102 h 6858000"/>
              <a:gd name="connsiteX700" fmla="*/ 65265 w 7467600"/>
              <a:gd name="connsiteY700" fmla="*/ 2006049 h 6858000"/>
              <a:gd name="connsiteX701" fmla="*/ 0 w 7467600"/>
              <a:gd name="connsiteY701" fmla="*/ 1982532 h 6858000"/>
              <a:gd name="connsiteX702" fmla="*/ 0 w 7467600"/>
              <a:gd name="connsiteY702" fmla="*/ 1912789 h 6858000"/>
              <a:gd name="connsiteX703" fmla="*/ 97460 w 7467600"/>
              <a:gd name="connsiteY703" fmla="*/ 1953725 h 6858000"/>
              <a:gd name="connsiteX704" fmla="*/ 221272 w 7467600"/>
              <a:gd name="connsiteY704" fmla="*/ 1980766 h 6858000"/>
              <a:gd name="connsiteX705" fmla="*/ 116765 w 7467600"/>
              <a:gd name="connsiteY705" fmla="*/ 1911033 h 6858000"/>
              <a:gd name="connsiteX706" fmla="*/ 16405 w 7467600"/>
              <a:gd name="connsiteY706" fmla="*/ 1803412 h 6858000"/>
              <a:gd name="connsiteX707" fmla="*/ 0 w 7467600"/>
              <a:gd name="connsiteY707" fmla="*/ 1784777 h 6858000"/>
              <a:gd name="connsiteX708" fmla="*/ 0 w 7467600"/>
              <a:gd name="connsiteY708" fmla="*/ 1740082 h 6858000"/>
              <a:gd name="connsiteX709" fmla="*/ 39394 w 7467600"/>
              <a:gd name="connsiteY709" fmla="*/ 1784856 h 6858000"/>
              <a:gd name="connsiteX710" fmla="*/ 135813 w 7467600"/>
              <a:gd name="connsiteY710" fmla="*/ 1888838 h 6858000"/>
              <a:gd name="connsiteX711" fmla="*/ 242575 w 7467600"/>
              <a:gd name="connsiteY711" fmla="*/ 1958841 h 6858000"/>
              <a:gd name="connsiteX712" fmla="*/ 82197 w 7467600"/>
              <a:gd name="connsiteY712" fmla="*/ 1754826 h 6858000"/>
              <a:gd name="connsiteX713" fmla="*/ 0 w 7467600"/>
              <a:gd name="connsiteY713" fmla="*/ 1679650 h 6858000"/>
              <a:gd name="connsiteX714" fmla="*/ 0 w 7467600"/>
              <a:gd name="connsiteY714" fmla="*/ 1602463 h 6858000"/>
              <a:gd name="connsiteX715" fmla="*/ 84689 w 7467600"/>
              <a:gd name="connsiteY715" fmla="*/ 1677442 h 6858000"/>
              <a:gd name="connsiteX716" fmla="*/ 298437 w 7467600"/>
              <a:gd name="connsiteY716" fmla="*/ 1968019 h 6858000"/>
              <a:gd name="connsiteX717" fmla="*/ 227269 w 7467600"/>
              <a:gd name="connsiteY717" fmla="*/ 1114064 h 6858000"/>
              <a:gd name="connsiteX718" fmla="*/ 248003 w 7467600"/>
              <a:gd name="connsiteY718" fmla="*/ 1089613 h 6858000"/>
              <a:gd name="connsiteX719" fmla="*/ 427020 w 7467600"/>
              <a:gd name="connsiteY719" fmla="*/ 1619803 h 6858000"/>
              <a:gd name="connsiteX720" fmla="*/ 340345 w 7467600"/>
              <a:gd name="connsiteY720" fmla="*/ 2027739 h 6858000"/>
              <a:gd name="connsiteX721" fmla="*/ 360865 w 7467600"/>
              <a:gd name="connsiteY721" fmla="*/ 2044827 h 6858000"/>
              <a:gd name="connsiteX722" fmla="*/ 560414 w 7467600"/>
              <a:gd name="connsiteY722" fmla="*/ 2421457 h 6858000"/>
              <a:gd name="connsiteX723" fmla="*/ 1359703 w 7467600"/>
              <a:gd name="connsiteY723" fmla="*/ 2578554 h 6858000"/>
              <a:gd name="connsiteX724" fmla="*/ 1359422 w 7467600"/>
              <a:gd name="connsiteY724" fmla="*/ 2577994 h 6858000"/>
              <a:gd name="connsiteX725" fmla="*/ 828701 w 7467600"/>
              <a:gd name="connsiteY725" fmla="*/ 1839520 h 6858000"/>
              <a:gd name="connsiteX726" fmla="*/ 494427 w 7467600"/>
              <a:gd name="connsiteY726" fmla="*/ 1092333 h 6858000"/>
              <a:gd name="connsiteX727" fmla="*/ 506322 w 7467600"/>
              <a:gd name="connsiteY727" fmla="*/ 1020997 h 6858000"/>
              <a:gd name="connsiteX728" fmla="*/ 4570198 w 7467600"/>
              <a:gd name="connsiteY728" fmla="*/ 978081 h 6858000"/>
              <a:gd name="connsiteX729" fmla="*/ 4523691 w 7467600"/>
              <a:gd name="connsiteY729" fmla="*/ 1127776 h 6858000"/>
              <a:gd name="connsiteX730" fmla="*/ 4509875 w 7467600"/>
              <a:gd name="connsiteY730" fmla="*/ 1167552 h 6858000"/>
              <a:gd name="connsiteX731" fmla="*/ 4478168 w 7467600"/>
              <a:gd name="connsiteY731" fmla="*/ 1260735 h 6858000"/>
              <a:gd name="connsiteX732" fmla="*/ 4409309 w 7467600"/>
              <a:gd name="connsiteY732" fmla="*/ 1666996 h 6858000"/>
              <a:gd name="connsiteX733" fmla="*/ 4370031 w 7467600"/>
              <a:gd name="connsiteY733" fmla="*/ 1955666 h 6858000"/>
              <a:gd name="connsiteX734" fmla="*/ 4570198 w 7467600"/>
              <a:gd name="connsiteY734" fmla="*/ 978081 h 6858000"/>
              <a:gd name="connsiteX735" fmla="*/ 4557898 w 7467600"/>
              <a:gd name="connsiteY735" fmla="*/ 900011 h 6858000"/>
              <a:gd name="connsiteX736" fmla="*/ 4344840 w 7467600"/>
              <a:gd name="connsiteY736" fmla="*/ 1922038 h 6858000"/>
              <a:gd name="connsiteX737" fmla="*/ 4378710 w 7467600"/>
              <a:gd name="connsiteY737" fmla="*/ 1665516 h 6858000"/>
              <a:gd name="connsiteX738" fmla="*/ 4448798 w 7467600"/>
              <a:gd name="connsiteY738" fmla="*/ 1253024 h 6858000"/>
              <a:gd name="connsiteX739" fmla="*/ 4480315 w 7467600"/>
              <a:gd name="connsiteY739" fmla="*/ 1158454 h 6858000"/>
              <a:gd name="connsiteX740" fmla="*/ 4494133 w 7467600"/>
              <a:gd name="connsiteY740" fmla="*/ 1118676 h 6858000"/>
              <a:gd name="connsiteX741" fmla="*/ 4557898 w 7467600"/>
              <a:gd name="connsiteY741" fmla="*/ 900011 h 6858000"/>
              <a:gd name="connsiteX742" fmla="*/ 5870151 w 7467600"/>
              <a:gd name="connsiteY742" fmla="*/ 898890 h 6858000"/>
              <a:gd name="connsiteX743" fmla="*/ 5861335 w 7467600"/>
              <a:gd name="connsiteY743" fmla="*/ 899177 h 6858000"/>
              <a:gd name="connsiteX744" fmla="*/ 5843702 w 7467600"/>
              <a:gd name="connsiteY744" fmla="*/ 899748 h 6858000"/>
              <a:gd name="connsiteX745" fmla="*/ 5651107 w 7467600"/>
              <a:gd name="connsiteY745" fmla="*/ 920306 h 6858000"/>
              <a:gd name="connsiteX746" fmla="*/ 5459407 w 7467600"/>
              <a:gd name="connsiteY746" fmla="*/ 940975 h 6858000"/>
              <a:gd name="connsiteX747" fmla="*/ 5374846 w 7467600"/>
              <a:gd name="connsiteY747" fmla="*/ 941988 h 6858000"/>
              <a:gd name="connsiteX748" fmla="*/ 5256105 w 7467600"/>
              <a:gd name="connsiteY748" fmla="*/ 945632 h 6858000"/>
              <a:gd name="connsiteX749" fmla="*/ 5107071 w 7467600"/>
              <a:gd name="connsiteY749" fmla="*/ 969720 h 6858000"/>
              <a:gd name="connsiteX750" fmla="*/ 4998681 w 7467600"/>
              <a:gd name="connsiteY750" fmla="*/ 988771 h 6858000"/>
              <a:gd name="connsiteX751" fmla="*/ 5870151 w 7467600"/>
              <a:gd name="connsiteY751" fmla="*/ 898890 h 6858000"/>
              <a:gd name="connsiteX752" fmla="*/ 5504425 w 7467600"/>
              <a:gd name="connsiteY752" fmla="*/ 848067 h 6858000"/>
              <a:gd name="connsiteX753" fmla="*/ 4968849 w 7467600"/>
              <a:gd name="connsiteY753" fmla="*/ 962318 h 6858000"/>
              <a:gd name="connsiteX754" fmla="*/ 5104039 w 7467600"/>
              <a:gd name="connsiteY754" fmla="*/ 940634 h 6858000"/>
              <a:gd name="connsiteX755" fmla="*/ 5256311 w 7467600"/>
              <a:gd name="connsiteY755" fmla="*/ 916490 h 6858000"/>
              <a:gd name="connsiteX756" fmla="*/ 5377381 w 7467600"/>
              <a:gd name="connsiteY756" fmla="*/ 912671 h 6858000"/>
              <a:gd name="connsiteX757" fmla="*/ 5460148 w 7467600"/>
              <a:gd name="connsiteY757" fmla="*/ 911442 h 6858000"/>
              <a:gd name="connsiteX758" fmla="*/ 5648971 w 7467600"/>
              <a:gd name="connsiteY758" fmla="*/ 891331 h 6858000"/>
              <a:gd name="connsiteX759" fmla="*/ 5844807 w 7467600"/>
              <a:gd name="connsiteY759" fmla="*/ 870718 h 6858000"/>
              <a:gd name="connsiteX760" fmla="*/ 5862975 w 7467600"/>
              <a:gd name="connsiteY760" fmla="*/ 869756 h 6858000"/>
              <a:gd name="connsiteX761" fmla="*/ 5920887 w 7467600"/>
              <a:gd name="connsiteY761" fmla="*/ 865929 h 6858000"/>
              <a:gd name="connsiteX762" fmla="*/ 5504425 w 7467600"/>
              <a:gd name="connsiteY762" fmla="*/ 848067 h 6858000"/>
              <a:gd name="connsiteX763" fmla="*/ 3607114 w 7467600"/>
              <a:gd name="connsiteY763" fmla="*/ 467441 h 6858000"/>
              <a:gd name="connsiteX764" fmla="*/ 3296242 w 7467600"/>
              <a:gd name="connsiteY764" fmla="*/ 807991 h 6858000"/>
              <a:gd name="connsiteX765" fmla="*/ 3174674 w 7467600"/>
              <a:gd name="connsiteY765" fmla="*/ 919759 h 6858000"/>
              <a:gd name="connsiteX766" fmla="*/ 3042978 w 7467600"/>
              <a:gd name="connsiteY766" fmla="*/ 1054894 h 6858000"/>
              <a:gd name="connsiteX767" fmla="*/ 2968914 w 7467600"/>
              <a:gd name="connsiteY767" fmla="*/ 1133756 h 6858000"/>
              <a:gd name="connsiteX768" fmla="*/ 3103823 w 7467600"/>
              <a:gd name="connsiteY768" fmla="*/ 1026814 h 6858000"/>
              <a:gd name="connsiteX769" fmla="*/ 3607114 w 7467600"/>
              <a:gd name="connsiteY769" fmla="*/ 467441 h 6858000"/>
              <a:gd name="connsiteX770" fmla="*/ 3744487 w 7467600"/>
              <a:gd name="connsiteY770" fmla="*/ 383136 h 6858000"/>
              <a:gd name="connsiteX771" fmla="*/ 3970213 w 7467600"/>
              <a:gd name="connsiteY771" fmla="*/ 995559 h 6858000"/>
              <a:gd name="connsiteX772" fmla="*/ 3744487 w 7467600"/>
              <a:gd name="connsiteY772" fmla="*/ 383136 h 6858000"/>
              <a:gd name="connsiteX773" fmla="*/ 3624562 w 7467600"/>
              <a:gd name="connsiteY773" fmla="*/ 367041 h 6858000"/>
              <a:gd name="connsiteX774" fmla="*/ 3489712 w 7467600"/>
              <a:gd name="connsiteY774" fmla="*/ 485386 h 6858000"/>
              <a:gd name="connsiteX775" fmla="*/ 3182994 w 7467600"/>
              <a:gd name="connsiteY775" fmla="*/ 828265 h 6858000"/>
              <a:gd name="connsiteX776" fmla="*/ 2892114 w 7467600"/>
              <a:gd name="connsiteY776" fmla="*/ 1172635 h 6858000"/>
              <a:gd name="connsiteX777" fmla="*/ 3021459 w 7467600"/>
              <a:gd name="connsiteY777" fmla="*/ 1035385 h 6858000"/>
              <a:gd name="connsiteX778" fmla="*/ 3153873 w 7467600"/>
              <a:gd name="connsiteY778" fmla="*/ 898971 h 6858000"/>
              <a:gd name="connsiteX779" fmla="*/ 3276511 w 7467600"/>
              <a:gd name="connsiteY779" fmla="*/ 786423 h 6858000"/>
              <a:gd name="connsiteX780" fmla="*/ 3584154 w 7467600"/>
              <a:gd name="connsiteY780" fmla="*/ 448218 h 6858000"/>
              <a:gd name="connsiteX781" fmla="*/ 3624562 w 7467600"/>
              <a:gd name="connsiteY781" fmla="*/ 367041 h 6858000"/>
              <a:gd name="connsiteX782" fmla="*/ 3766672 w 7467600"/>
              <a:gd name="connsiteY782" fmla="*/ 359429 h 6858000"/>
              <a:gd name="connsiteX783" fmla="*/ 3996338 w 7467600"/>
              <a:gd name="connsiteY783" fmla="*/ 968237 h 6858000"/>
              <a:gd name="connsiteX784" fmla="*/ 3766672 w 7467600"/>
              <a:gd name="connsiteY784" fmla="*/ 359429 h 6858000"/>
              <a:gd name="connsiteX785" fmla="*/ 5805386 w 7467600"/>
              <a:gd name="connsiteY785" fmla="*/ 239240 h 6858000"/>
              <a:gd name="connsiteX786" fmla="*/ 5736947 w 7467600"/>
              <a:gd name="connsiteY786" fmla="*/ 261367 h 6858000"/>
              <a:gd name="connsiteX787" fmla="*/ 5427012 w 7467600"/>
              <a:gd name="connsiteY787" fmla="*/ 311272 h 6858000"/>
              <a:gd name="connsiteX788" fmla="*/ 5147818 w 7467600"/>
              <a:gd name="connsiteY788" fmla="*/ 322112 h 6858000"/>
              <a:gd name="connsiteX789" fmla="*/ 5060854 w 7467600"/>
              <a:gd name="connsiteY789" fmla="*/ 311882 h 6858000"/>
              <a:gd name="connsiteX790" fmla="*/ 4945989 w 7467600"/>
              <a:gd name="connsiteY790" fmla="*/ 300516 h 6858000"/>
              <a:gd name="connsiteX791" fmla="*/ 5410479 w 7467600"/>
              <a:gd name="connsiteY791" fmla="*/ 348434 h 6858000"/>
              <a:gd name="connsiteX792" fmla="*/ 5805386 w 7467600"/>
              <a:gd name="connsiteY792" fmla="*/ 239240 h 6858000"/>
              <a:gd name="connsiteX793" fmla="*/ 5905192 w 7467600"/>
              <a:gd name="connsiteY793" fmla="*/ 163079 h 6858000"/>
              <a:gd name="connsiteX794" fmla="*/ 5865655 w 7467600"/>
              <a:gd name="connsiteY794" fmla="*/ 171901 h 6858000"/>
              <a:gd name="connsiteX795" fmla="*/ 5259740 w 7467600"/>
              <a:gd name="connsiteY795" fmla="*/ 257013 h 6858000"/>
              <a:gd name="connsiteX796" fmla="*/ 5208466 w 7467600"/>
              <a:gd name="connsiteY796" fmla="*/ 257550 h 6858000"/>
              <a:gd name="connsiteX797" fmla="*/ 4980204 w 7467600"/>
              <a:gd name="connsiteY797" fmla="*/ 271903 h 6858000"/>
              <a:gd name="connsiteX798" fmla="*/ 5068068 w 7467600"/>
              <a:gd name="connsiteY798" fmla="*/ 282244 h 6858000"/>
              <a:gd name="connsiteX799" fmla="*/ 5153231 w 7467600"/>
              <a:gd name="connsiteY799" fmla="*/ 292240 h 6858000"/>
              <a:gd name="connsiteX800" fmla="*/ 5426491 w 7467600"/>
              <a:gd name="connsiteY800" fmla="*/ 281128 h 6858000"/>
              <a:gd name="connsiteX801" fmla="*/ 5731212 w 7467600"/>
              <a:gd name="connsiteY801" fmla="*/ 231951 h 6858000"/>
              <a:gd name="connsiteX802" fmla="*/ 5905192 w 7467600"/>
              <a:gd name="connsiteY802" fmla="*/ 163079 h 6858000"/>
              <a:gd name="connsiteX803" fmla="*/ 5944437 w 7467600"/>
              <a:gd name="connsiteY803" fmla="*/ 113829 h 6858000"/>
              <a:gd name="connsiteX804" fmla="*/ 5825032 w 7467600"/>
              <a:gd name="connsiteY804" fmla="*/ 146405 h 6858000"/>
              <a:gd name="connsiteX805" fmla="*/ 4955599 w 7467600"/>
              <a:gd name="connsiteY805" fmla="*/ 247008 h 6858000"/>
              <a:gd name="connsiteX806" fmla="*/ 5210104 w 7467600"/>
              <a:gd name="connsiteY806" fmla="*/ 228123 h 6858000"/>
              <a:gd name="connsiteX807" fmla="*/ 5261015 w 7467600"/>
              <a:gd name="connsiteY807" fmla="*/ 227087 h 6858000"/>
              <a:gd name="connsiteX808" fmla="*/ 5861181 w 7467600"/>
              <a:gd name="connsiteY808" fmla="*/ 143093 h 6858000"/>
              <a:gd name="connsiteX809" fmla="*/ 5961252 w 7467600"/>
              <a:gd name="connsiteY809" fmla="*/ 114820 h 6858000"/>
              <a:gd name="connsiteX810" fmla="*/ 5944437 w 7467600"/>
              <a:gd name="connsiteY810" fmla="*/ 113829 h 6858000"/>
              <a:gd name="connsiteX811" fmla="*/ 3882765 w 7467600"/>
              <a:gd name="connsiteY811" fmla="*/ 0 h 6858000"/>
              <a:gd name="connsiteX812" fmla="*/ 3995099 w 7467600"/>
              <a:gd name="connsiteY812" fmla="*/ 0 h 6858000"/>
              <a:gd name="connsiteX813" fmla="*/ 4163818 w 7467600"/>
              <a:gd name="connsiteY813" fmla="*/ 234104 h 6858000"/>
              <a:gd name="connsiteX814" fmla="*/ 4172099 w 7467600"/>
              <a:gd name="connsiteY814" fmla="*/ 234207 h 6858000"/>
              <a:gd name="connsiteX815" fmla="*/ 4784282 w 7467600"/>
              <a:gd name="connsiteY815" fmla="*/ 276561 h 6858000"/>
              <a:gd name="connsiteX816" fmla="*/ 4801687 w 7467600"/>
              <a:gd name="connsiteY816" fmla="*/ 267764 h 6858000"/>
              <a:gd name="connsiteX817" fmla="*/ 6082788 w 7467600"/>
              <a:gd name="connsiteY817" fmla="*/ 64119 h 6858000"/>
              <a:gd name="connsiteX818" fmla="*/ 6099442 w 7467600"/>
              <a:gd name="connsiteY818" fmla="*/ 82568 h 6858000"/>
              <a:gd name="connsiteX819" fmla="*/ 4804137 w 7467600"/>
              <a:gd name="connsiteY819" fmla="*/ 320931 h 6858000"/>
              <a:gd name="connsiteX820" fmla="*/ 4227047 w 7467600"/>
              <a:gd name="connsiteY820" fmla="*/ 313415 h 6858000"/>
              <a:gd name="connsiteX821" fmla="*/ 4346041 w 7467600"/>
              <a:gd name="connsiteY821" fmla="*/ 456086 h 6858000"/>
              <a:gd name="connsiteX822" fmla="*/ 4870967 w 7467600"/>
              <a:gd name="connsiteY822" fmla="*/ 963061 h 6858000"/>
              <a:gd name="connsiteX823" fmla="*/ 4889647 w 7467600"/>
              <a:gd name="connsiteY823" fmla="*/ 957147 h 6858000"/>
              <a:gd name="connsiteX824" fmla="*/ 5422504 w 7467600"/>
              <a:gd name="connsiteY824" fmla="*/ 805191 h 6858000"/>
              <a:gd name="connsiteX825" fmla="*/ 6087656 w 7467600"/>
              <a:gd name="connsiteY825" fmla="*/ 826703 h 6858000"/>
              <a:gd name="connsiteX826" fmla="*/ 6058717 w 7467600"/>
              <a:gd name="connsiteY826" fmla="*/ 865992 h 6858000"/>
              <a:gd name="connsiteX827" fmla="*/ 4974153 w 7467600"/>
              <a:gd name="connsiteY827" fmla="*/ 1045456 h 6858000"/>
              <a:gd name="connsiteX828" fmla="*/ 5627835 w 7467600"/>
              <a:gd name="connsiteY828" fmla="*/ 1472077 h 6858000"/>
              <a:gd name="connsiteX829" fmla="*/ 5629817 w 7467600"/>
              <a:gd name="connsiteY829" fmla="*/ 1471412 h 6858000"/>
              <a:gd name="connsiteX830" fmla="*/ 5634124 w 7467600"/>
              <a:gd name="connsiteY830" fmla="*/ 1470572 h 6858000"/>
              <a:gd name="connsiteX831" fmla="*/ 5755832 w 7467600"/>
              <a:gd name="connsiteY831" fmla="*/ 1383886 h 6858000"/>
              <a:gd name="connsiteX832" fmla="*/ 6014186 w 7467600"/>
              <a:gd name="connsiteY832" fmla="*/ 1279799 h 6858000"/>
              <a:gd name="connsiteX833" fmla="*/ 6901619 w 7467600"/>
              <a:gd name="connsiteY833" fmla="*/ 1047874 h 6858000"/>
              <a:gd name="connsiteX834" fmla="*/ 6931566 w 7467600"/>
              <a:gd name="connsiteY834" fmla="*/ 1062034 h 6858000"/>
              <a:gd name="connsiteX835" fmla="*/ 5790982 w 7467600"/>
              <a:gd name="connsiteY835" fmla="*/ 1561380 h 6858000"/>
              <a:gd name="connsiteX836" fmla="*/ 6188971 w 7467600"/>
              <a:gd name="connsiteY836" fmla="*/ 1755168 h 6858000"/>
              <a:gd name="connsiteX837" fmla="*/ 6202446 w 7467600"/>
              <a:gd name="connsiteY837" fmla="*/ 1752268 h 6858000"/>
              <a:gd name="connsiteX838" fmla="*/ 7179560 w 7467600"/>
              <a:gd name="connsiteY838" fmla="*/ 1467551 h 6858000"/>
              <a:gd name="connsiteX839" fmla="*/ 7158730 w 7467600"/>
              <a:gd name="connsiteY839" fmla="*/ 1507835 h 6858000"/>
              <a:gd name="connsiteX840" fmla="*/ 6326959 w 7467600"/>
              <a:gd name="connsiteY840" fmla="*/ 1817686 h 6858000"/>
              <a:gd name="connsiteX841" fmla="*/ 6537433 w 7467600"/>
              <a:gd name="connsiteY841" fmla="*/ 1907790 h 6858000"/>
              <a:gd name="connsiteX842" fmla="*/ 6550221 w 7467600"/>
              <a:gd name="connsiteY842" fmla="*/ 1910729 h 6858000"/>
              <a:gd name="connsiteX843" fmla="*/ 6964438 w 7467600"/>
              <a:gd name="connsiteY843" fmla="*/ 2209505 h 6858000"/>
              <a:gd name="connsiteX844" fmla="*/ 7367862 w 7467600"/>
              <a:gd name="connsiteY844" fmla="*/ 2806833 h 6858000"/>
              <a:gd name="connsiteX845" fmla="*/ 7364329 w 7467600"/>
              <a:gd name="connsiteY845" fmla="*/ 2826907 h 6858000"/>
              <a:gd name="connsiteX846" fmla="*/ 7290545 w 7467600"/>
              <a:gd name="connsiteY846" fmla="*/ 2850663 h 6858000"/>
              <a:gd name="connsiteX847" fmla="*/ 6472036 w 7467600"/>
              <a:gd name="connsiteY847" fmla="*/ 1959003 h 6858000"/>
              <a:gd name="connsiteX848" fmla="*/ 5792897 w 7467600"/>
              <a:gd name="connsiteY848" fmla="*/ 1647747 h 6858000"/>
              <a:gd name="connsiteX849" fmla="*/ 5842751 w 7467600"/>
              <a:gd name="connsiteY849" fmla="*/ 1816112 h 6858000"/>
              <a:gd name="connsiteX850" fmla="*/ 5847424 w 7467600"/>
              <a:gd name="connsiteY850" fmla="*/ 1815776 h 6858000"/>
              <a:gd name="connsiteX851" fmla="*/ 6399821 w 7467600"/>
              <a:gd name="connsiteY851" fmla="*/ 2344799 h 6858000"/>
              <a:gd name="connsiteX852" fmla="*/ 6323232 w 7467600"/>
              <a:gd name="connsiteY852" fmla="*/ 2389634 h 6858000"/>
              <a:gd name="connsiteX853" fmla="*/ 5942958 w 7467600"/>
              <a:gd name="connsiteY853" fmla="*/ 2077708 h 6858000"/>
              <a:gd name="connsiteX854" fmla="*/ 5921559 w 7467600"/>
              <a:gd name="connsiteY854" fmla="*/ 2378596 h 6858000"/>
              <a:gd name="connsiteX855" fmla="*/ 5817651 w 7467600"/>
              <a:gd name="connsiteY855" fmla="*/ 3023919 h 6858000"/>
              <a:gd name="connsiteX856" fmla="*/ 5729634 w 7467600"/>
              <a:gd name="connsiteY856" fmla="*/ 3051849 h 6858000"/>
              <a:gd name="connsiteX857" fmla="*/ 5611018 w 7467600"/>
              <a:gd name="connsiteY857" fmla="*/ 2316769 h 6858000"/>
              <a:gd name="connsiteX858" fmla="*/ 5687608 w 7467600"/>
              <a:gd name="connsiteY858" fmla="*/ 2039972 h 6858000"/>
              <a:gd name="connsiteX859" fmla="*/ 5657554 w 7467600"/>
              <a:gd name="connsiteY859" fmla="*/ 1576445 h 6858000"/>
              <a:gd name="connsiteX860" fmla="*/ 5150475 w 7467600"/>
              <a:gd name="connsiteY860" fmla="*/ 1274012 h 6858000"/>
              <a:gd name="connsiteX861" fmla="*/ 5349142 w 7467600"/>
              <a:gd name="connsiteY861" fmla="*/ 2204405 h 6858000"/>
              <a:gd name="connsiteX862" fmla="*/ 5262214 w 7467600"/>
              <a:gd name="connsiteY862" fmla="*/ 2233836 h 6858000"/>
              <a:gd name="connsiteX863" fmla="*/ 4981539 w 7467600"/>
              <a:gd name="connsiteY863" fmla="*/ 1542201 h 6858000"/>
              <a:gd name="connsiteX864" fmla="*/ 4958461 w 7467600"/>
              <a:gd name="connsiteY864" fmla="*/ 1136957 h 6858000"/>
              <a:gd name="connsiteX865" fmla="*/ 4655015 w 7467600"/>
              <a:gd name="connsiteY865" fmla="*/ 891426 h 6858000"/>
              <a:gd name="connsiteX866" fmla="*/ 4348002 w 7467600"/>
              <a:gd name="connsiteY866" fmla="*/ 2205895 h 6858000"/>
              <a:gd name="connsiteX867" fmla="*/ 4262250 w 7467600"/>
              <a:gd name="connsiteY867" fmla="*/ 2219972 h 6858000"/>
              <a:gd name="connsiteX868" fmla="*/ 4550611 w 7467600"/>
              <a:gd name="connsiteY868" fmla="*/ 817540 h 6858000"/>
              <a:gd name="connsiteX869" fmla="*/ 4564418 w 7467600"/>
              <a:gd name="connsiteY869" fmla="*/ 808293 h 6858000"/>
              <a:gd name="connsiteX870" fmla="*/ 4266388 w 7467600"/>
              <a:gd name="connsiteY870" fmla="*/ 500083 h 6858000"/>
              <a:gd name="connsiteX871" fmla="*/ 4032842 w 7467600"/>
              <a:gd name="connsiteY871" fmla="*/ 211809 h 6858000"/>
              <a:gd name="connsiteX872" fmla="*/ 3882765 w 7467600"/>
              <a:gd name="connsiteY872" fmla="*/ 0 h 6858000"/>
              <a:gd name="connsiteX873" fmla="*/ 3721337 w 7467600"/>
              <a:gd name="connsiteY873" fmla="*/ 0 h 6858000"/>
              <a:gd name="connsiteX874" fmla="*/ 3797544 w 7467600"/>
              <a:gd name="connsiteY874" fmla="*/ 0 h 6858000"/>
              <a:gd name="connsiteX875" fmla="*/ 3775734 w 7467600"/>
              <a:gd name="connsiteY875" fmla="*/ 95131 h 6858000"/>
              <a:gd name="connsiteX876" fmla="*/ 3724807 w 7467600"/>
              <a:gd name="connsiteY876" fmla="*/ 272257 h 6858000"/>
              <a:gd name="connsiteX877" fmla="*/ 3726844 w 7467600"/>
              <a:gd name="connsiteY877" fmla="*/ 282988 h 6858000"/>
              <a:gd name="connsiteX878" fmla="*/ 3742664 w 7467600"/>
              <a:gd name="connsiteY878" fmla="*/ 279918 h 6858000"/>
              <a:gd name="connsiteX879" fmla="*/ 4103910 w 7467600"/>
              <a:gd name="connsiteY879" fmla="*/ 1161917 h 6858000"/>
              <a:gd name="connsiteX880" fmla="*/ 4020269 w 7467600"/>
              <a:gd name="connsiteY880" fmla="*/ 1200406 h 6858000"/>
              <a:gd name="connsiteX881" fmla="*/ 3674882 w 7467600"/>
              <a:gd name="connsiteY881" fmla="*/ 488524 h 6858000"/>
              <a:gd name="connsiteX882" fmla="*/ 3132682 w 7467600"/>
              <a:gd name="connsiteY882" fmla="*/ 1072284 h 6858000"/>
              <a:gd name="connsiteX883" fmla="*/ 2716346 w 7467600"/>
              <a:gd name="connsiteY883" fmla="*/ 1276376 h 6858000"/>
              <a:gd name="connsiteX884" fmla="*/ 2716772 w 7467600"/>
              <a:gd name="connsiteY884" fmla="*/ 1255462 h 6858000"/>
              <a:gd name="connsiteX885" fmla="*/ 3471096 w 7467600"/>
              <a:gd name="connsiteY885" fmla="*/ 437072 h 6858000"/>
              <a:gd name="connsiteX886" fmla="*/ 3639057 w 7467600"/>
              <a:gd name="connsiteY886" fmla="*/ 286334 h 6858000"/>
              <a:gd name="connsiteX887" fmla="*/ 3640309 w 7467600"/>
              <a:gd name="connsiteY887" fmla="*/ 284664 h 6858000"/>
              <a:gd name="connsiteX888" fmla="*/ 3646022 w 7467600"/>
              <a:gd name="connsiteY888" fmla="*/ 276711 h 6858000"/>
              <a:gd name="connsiteX889" fmla="*/ 3707943 w 7467600"/>
              <a:gd name="connsiteY889" fmla="*/ 65958 h 6858000"/>
              <a:gd name="connsiteX890" fmla="*/ 3721337 w 7467600"/>
              <a:gd name="connsiteY890" fmla="*/ 0 h 6858000"/>
              <a:gd name="connsiteX891" fmla="*/ 2867960 w 7467600"/>
              <a:gd name="connsiteY891" fmla="*/ 0 h 6858000"/>
              <a:gd name="connsiteX892" fmla="*/ 2926351 w 7467600"/>
              <a:gd name="connsiteY892" fmla="*/ 0 h 6858000"/>
              <a:gd name="connsiteX893" fmla="*/ 2902823 w 7467600"/>
              <a:gd name="connsiteY893" fmla="*/ 262929 h 6858000"/>
              <a:gd name="connsiteX894" fmla="*/ 2940663 w 7467600"/>
              <a:gd name="connsiteY894" fmla="*/ 140884 h 6858000"/>
              <a:gd name="connsiteX895" fmla="*/ 2947039 w 7467600"/>
              <a:gd name="connsiteY895" fmla="*/ 122524 h 6858000"/>
              <a:gd name="connsiteX896" fmla="*/ 2984316 w 7467600"/>
              <a:gd name="connsiteY896" fmla="*/ 0 h 6858000"/>
              <a:gd name="connsiteX897" fmla="*/ 3016114 w 7467600"/>
              <a:gd name="connsiteY897" fmla="*/ 0 h 6858000"/>
              <a:gd name="connsiteX898" fmla="*/ 2979949 w 7467600"/>
              <a:gd name="connsiteY898" fmla="*/ 119274 h 6858000"/>
              <a:gd name="connsiteX899" fmla="*/ 3023879 w 7467600"/>
              <a:gd name="connsiteY899" fmla="*/ 0 h 6858000"/>
              <a:gd name="connsiteX900" fmla="*/ 3105400 w 7467600"/>
              <a:gd name="connsiteY900" fmla="*/ 0 h 6858000"/>
              <a:gd name="connsiteX901" fmla="*/ 3094669 w 7467600"/>
              <a:gd name="connsiteY901" fmla="*/ 30308 h 6858000"/>
              <a:gd name="connsiteX902" fmla="*/ 2901945 w 7467600"/>
              <a:gd name="connsiteY902" fmla="*/ 466538 h 6858000"/>
              <a:gd name="connsiteX903" fmla="*/ 2815209 w 7467600"/>
              <a:gd name="connsiteY903" fmla="*/ 497361 h 6858000"/>
              <a:gd name="connsiteX904" fmla="*/ 2844845 w 7467600"/>
              <a:gd name="connsiteY904" fmla="*/ 127638 h 6858000"/>
              <a:gd name="connsiteX905" fmla="*/ 2867960 w 7467600"/>
              <a:gd name="connsiteY905" fmla="*/ 0 h 6858000"/>
              <a:gd name="connsiteX906" fmla="*/ 1057230 w 7467600"/>
              <a:gd name="connsiteY906" fmla="*/ 0 h 6858000"/>
              <a:gd name="connsiteX907" fmla="*/ 1111003 w 7467600"/>
              <a:gd name="connsiteY907" fmla="*/ 0 h 6858000"/>
              <a:gd name="connsiteX908" fmla="*/ 1125553 w 7467600"/>
              <a:gd name="connsiteY908" fmla="*/ 52588 h 6858000"/>
              <a:gd name="connsiteX909" fmla="*/ 1304276 w 7467600"/>
              <a:gd name="connsiteY909" fmla="*/ 476275 h 6858000"/>
              <a:gd name="connsiteX910" fmla="*/ 1492066 w 7467600"/>
              <a:gd name="connsiteY910" fmla="*/ 886333 h 6858000"/>
              <a:gd name="connsiteX911" fmla="*/ 1423698 w 7467600"/>
              <a:gd name="connsiteY911" fmla="*/ 710817 h 6858000"/>
              <a:gd name="connsiteX912" fmla="*/ 1357609 w 7467600"/>
              <a:gd name="connsiteY912" fmla="*/ 532892 h 6858000"/>
              <a:gd name="connsiteX913" fmla="*/ 1309550 w 7467600"/>
              <a:gd name="connsiteY913" fmla="*/ 374031 h 6858000"/>
              <a:gd name="connsiteX914" fmla="*/ 1193673 w 7467600"/>
              <a:gd name="connsiteY914" fmla="*/ 49533 h 6858000"/>
              <a:gd name="connsiteX915" fmla="*/ 1164391 w 7467600"/>
              <a:gd name="connsiteY915" fmla="*/ 0 h 6858000"/>
              <a:gd name="connsiteX916" fmla="*/ 1200666 w 7467600"/>
              <a:gd name="connsiteY916" fmla="*/ 0 h 6858000"/>
              <a:gd name="connsiteX917" fmla="*/ 1223408 w 7467600"/>
              <a:gd name="connsiteY917" fmla="*/ 38996 h 6858000"/>
              <a:gd name="connsiteX918" fmla="*/ 1339635 w 7467600"/>
              <a:gd name="connsiteY918" fmla="*/ 365517 h 6858000"/>
              <a:gd name="connsiteX919" fmla="*/ 1387469 w 7467600"/>
              <a:gd name="connsiteY919" fmla="*/ 523079 h 6858000"/>
              <a:gd name="connsiteX920" fmla="*/ 1452685 w 7467600"/>
              <a:gd name="connsiteY920" fmla="*/ 699806 h 6858000"/>
              <a:gd name="connsiteX921" fmla="*/ 1492092 w 7467600"/>
              <a:gd name="connsiteY921" fmla="*/ 800424 h 6858000"/>
              <a:gd name="connsiteX922" fmla="*/ 1455302 w 7467600"/>
              <a:gd name="connsiteY922" fmla="*/ 632913 h 6858000"/>
              <a:gd name="connsiteX923" fmla="*/ 1222336 w 7467600"/>
              <a:gd name="connsiteY923" fmla="*/ 9480 h 6858000"/>
              <a:gd name="connsiteX924" fmla="*/ 1214634 w 7467600"/>
              <a:gd name="connsiteY924" fmla="*/ 0 h 6858000"/>
              <a:gd name="connsiteX925" fmla="*/ 1289827 w 7467600"/>
              <a:gd name="connsiteY925" fmla="*/ 0 h 6858000"/>
              <a:gd name="connsiteX926" fmla="*/ 1321076 w 7467600"/>
              <a:gd name="connsiteY926" fmla="*/ 59722 h 6858000"/>
              <a:gd name="connsiteX927" fmla="*/ 1512579 w 7467600"/>
              <a:gd name="connsiteY927" fmla="*/ 626441 h 6858000"/>
              <a:gd name="connsiteX928" fmla="*/ 1506076 w 7467600"/>
              <a:gd name="connsiteY928" fmla="*/ 1089289 h 6858000"/>
              <a:gd name="connsiteX929" fmla="*/ 1486346 w 7467600"/>
              <a:gd name="connsiteY929" fmla="*/ 1079919 h 6858000"/>
              <a:gd name="connsiteX930" fmla="*/ 1070511 w 7467600"/>
              <a:gd name="connsiteY930" fmla="*/ 48609 h 6858000"/>
              <a:gd name="connsiteX931" fmla="*/ 1057230 w 7467600"/>
              <a:gd name="connsiteY931" fmla="*/ 0 h 6858000"/>
              <a:gd name="connsiteX932" fmla="*/ 43151 w 7467600"/>
              <a:gd name="connsiteY932" fmla="*/ 0 h 6858000"/>
              <a:gd name="connsiteX933" fmla="*/ 95283 w 7467600"/>
              <a:gd name="connsiteY933" fmla="*/ 0 h 6858000"/>
              <a:gd name="connsiteX934" fmla="*/ 300708 w 7467600"/>
              <a:gd name="connsiteY934" fmla="*/ 154571 h 6858000"/>
              <a:gd name="connsiteX935" fmla="*/ 530414 w 7467600"/>
              <a:gd name="connsiteY935" fmla="*/ 354673 h 6858000"/>
              <a:gd name="connsiteX936" fmla="*/ 333785 w 7467600"/>
              <a:gd name="connsiteY936" fmla="*/ 161564 h 6858000"/>
              <a:gd name="connsiteX937" fmla="*/ 147005 w 7467600"/>
              <a:gd name="connsiteY937" fmla="*/ 0 h 6858000"/>
              <a:gd name="connsiteX938" fmla="*/ 272509 w 7467600"/>
              <a:gd name="connsiteY938" fmla="*/ 0 h 6858000"/>
              <a:gd name="connsiteX939" fmla="*/ 326276 w 7467600"/>
              <a:gd name="connsiteY939" fmla="*/ 45847 h 6858000"/>
              <a:gd name="connsiteX940" fmla="*/ 823759 w 7467600"/>
              <a:gd name="connsiteY940" fmla="*/ 574145 h 6858000"/>
              <a:gd name="connsiteX941" fmla="*/ 811254 w 7467600"/>
              <a:gd name="connsiteY941" fmla="*/ 665546 h 6858000"/>
              <a:gd name="connsiteX942" fmla="*/ 154042 w 7467600"/>
              <a:gd name="connsiteY942" fmla="*/ 261522 h 6858000"/>
              <a:gd name="connsiteX943" fmla="*/ 13550 w 7467600"/>
              <a:gd name="connsiteY943" fmla="*/ 158423 h 6858000"/>
              <a:gd name="connsiteX944" fmla="*/ 0 w 7467600"/>
              <a:gd name="connsiteY944" fmla="*/ 146618 h 6858000"/>
              <a:gd name="connsiteX945" fmla="*/ 0 w 7467600"/>
              <a:gd name="connsiteY945" fmla="*/ 59161 h 6858000"/>
              <a:gd name="connsiteX946" fmla="*/ 45427 w 7467600"/>
              <a:gd name="connsiteY946" fmla="*/ 101078 h 6858000"/>
              <a:gd name="connsiteX947" fmla="*/ 630103 w 7467600"/>
              <a:gd name="connsiteY947" fmla="*/ 485885 h 6858000"/>
              <a:gd name="connsiteX948" fmla="*/ 532040 w 7467600"/>
              <a:gd name="connsiteY948" fmla="*/ 399359 h 6858000"/>
              <a:gd name="connsiteX949" fmla="*/ 517618 w 7467600"/>
              <a:gd name="connsiteY949" fmla="*/ 385726 h 6858000"/>
              <a:gd name="connsiteX950" fmla="*/ 285074 w 7467600"/>
              <a:gd name="connsiteY950" fmla="*/ 182755 h 6858000"/>
              <a:gd name="connsiteX951" fmla="*/ 43151 w 7467600"/>
              <a:gd name="connsiteY95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10696 w 7467600"/>
              <a:gd name="connsiteY4" fmla="*/ 6803861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7410696 w 7467600"/>
              <a:gd name="connsiteY18" fmla="*/ 6803861 h 6858000"/>
              <a:gd name="connsiteX19" fmla="*/ 1019354 w 7467600"/>
              <a:gd name="connsiteY19" fmla="*/ 6315006 h 6858000"/>
              <a:gd name="connsiteX20" fmla="*/ 441046 w 7467600"/>
              <a:gd name="connsiteY20" fmla="*/ 6691153 h 6858000"/>
              <a:gd name="connsiteX21" fmla="*/ 1019354 w 7467600"/>
              <a:gd name="connsiteY21" fmla="*/ 6315006 h 6858000"/>
              <a:gd name="connsiteX22" fmla="*/ 991680 w 7467600"/>
              <a:gd name="connsiteY22" fmla="*/ 6298413 h 6858000"/>
              <a:gd name="connsiteX23" fmla="*/ 409060 w 7467600"/>
              <a:gd name="connsiteY23" fmla="*/ 6671470 h 6858000"/>
              <a:gd name="connsiteX24" fmla="*/ 991680 w 7467600"/>
              <a:gd name="connsiteY24" fmla="*/ 6298413 h 6858000"/>
              <a:gd name="connsiteX25" fmla="*/ 103333 w 7467600"/>
              <a:gd name="connsiteY25" fmla="*/ 5699602 h 6858000"/>
              <a:gd name="connsiteX26" fmla="*/ 233938 w 7467600"/>
              <a:gd name="connsiteY26" fmla="*/ 5809416 h 6858000"/>
              <a:gd name="connsiteX27" fmla="*/ 883580 w 7467600"/>
              <a:gd name="connsiteY27" fmla="*/ 6180710 h 6858000"/>
              <a:gd name="connsiteX28" fmla="*/ 487337 w 7467600"/>
              <a:gd name="connsiteY28" fmla="*/ 5950182 h 6858000"/>
              <a:gd name="connsiteX29" fmla="*/ 354051 w 7467600"/>
              <a:gd name="connsiteY29" fmla="*/ 5854912 h 6858000"/>
              <a:gd name="connsiteX30" fmla="*/ 195436 w 7467600"/>
              <a:gd name="connsiteY30" fmla="*/ 5755068 h 6858000"/>
              <a:gd name="connsiteX31" fmla="*/ 103333 w 7467600"/>
              <a:gd name="connsiteY31" fmla="*/ 5699602 h 6858000"/>
              <a:gd name="connsiteX32" fmla="*/ 5539432 w 7467600"/>
              <a:gd name="connsiteY32" fmla="*/ 5642928 h 6858000"/>
              <a:gd name="connsiteX33" fmla="*/ 5555462 w 7467600"/>
              <a:gd name="connsiteY33" fmla="*/ 5694454 h 6858000"/>
              <a:gd name="connsiteX34" fmla="*/ 5828270 w 7467600"/>
              <a:gd name="connsiteY34" fmla="*/ 6320663 h 6858000"/>
              <a:gd name="connsiteX35" fmla="*/ 5947416 w 7467600"/>
              <a:gd name="connsiteY35" fmla="*/ 6574846 h 6858000"/>
              <a:gd name="connsiteX36" fmla="*/ 5539432 w 7467600"/>
              <a:gd name="connsiteY36" fmla="*/ 5642928 h 6858000"/>
              <a:gd name="connsiteX37" fmla="*/ 51253 w 7467600"/>
              <a:gd name="connsiteY37" fmla="*/ 5631825 h 6858000"/>
              <a:gd name="connsiteX38" fmla="*/ 211622 w 7467600"/>
              <a:gd name="connsiteY38" fmla="*/ 5728803 h 6858000"/>
              <a:gd name="connsiteX39" fmla="*/ 371652 w 7467600"/>
              <a:gd name="connsiteY39" fmla="*/ 5829062 h 6858000"/>
              <a:gd name="connsiteX40" fmla="*/ 505903 w 7467600"/>
              <a:gd name="connsiteY40" fmla="*/ 5925221 h 6858000"/>
              <a:gd name="connsiteX41" fmla="*/ 899240 w 7467600"/>
              <a:gd name="connsiteY41" fmla="*/ 6153068 h 6858000"/>
              <a:gd name="connsiteX42" fmla="*/ 988114 w 7467600"/>
              <a:gd name="connsiteY42" fmla="*/ 6174204 h 6858000"/>
              <a:gd name="connsiteX43" fmla="*/ 845971 w 7467600"/>
              <a:gd name="connsiteY43" fmla="*/ 6067177 h 6858000"/>
              <a:gd name="connsiteX44" fmla="*/ 448057 w 7467600"/>
              <a:gd name="connsiteY44" fmla="*/ 5841376 h 6858000"/>
              <a:gd name="connsiteX45" fmla="*/ 51253 w 7467600"/>
              <a:gd name="connsiteY45" fmla="*/ 5631825 h 6858000"/>
              <a:gd name="connsiteX46" fmla="*/ 2606687 w 7467600"/>
              <a:gd name="connsiteY46" fmla="*/ 5630718 h 6858000"/>
              <a:gd name="connsiteX47" fmla="*/ 2645658 w 7467600"/>
              <a:gd name="connsiteY47" fmla="*/ 6640259 h 6858000"/>
              <a:gd name="connsiteX48" fmla="*/ 2606687 w 7467600"/>
              <a:gd name="connsiteY48" fmla="*/ 5630718 h 6858000"/>
              <a:gd name="connsiteX49" fmla="*/ 3642057 w 7467600"/>
              <a:gd name="connsiteY49" fmla="*/ 5573487 h 6858000"/>
              <a:gd name="connsiteX50" fmla="*/ 3632981 w 7467600"/>
              <a:gd name="connsiteY50" fmla="*/ 5579437 h 6858000"/>
              <a:gd name="connsiteX51" fmla="*/ 3382436 w 7467600"/>
              <a:gd name="connsiteY51" fmla="*/ 5952726 h 6858000"/>
              <a:gd name="connsiteX52" fmla="*/ 3191929 w 7467600"/>
              <a:gd name="connsiteY52" fmla="*/ 6662669 h 6858000"/>
              <a:gd name="connsiteX53" fmla="*/ 3369898 w 7467600"/>
              <a:gd name="connsiteY53" fmla="*/ 6081771 h 6858000"/>
              <a:gd name="connsiteX54" fmla="*/ 3642057 w 7467600"/>
              <a:gd name="connsiteY54" fmla="*/ 5573487 h 6858000"/>
              <a:gd name="connsiteX55" fmla="*/ 2650666 w 7467600"/>
              <a:gd name="connsiteY55" fmla="*/ 5530686 h 6858000"/>
              <a:gd name="connsiteX56" fmla="*/ 2650249 w 7467600"/>
              <a:gd name="connsiteY56" fmla="*/ 5532101 h 6858000"/>
              <a:gd name="connsiteX57" fmla="*/ 2663808 w 7467600"/>
              <a:gd name="connsiteY57" fmla="*/ 6535215 h 6858000"/>
              <a:gd name="connsiteX58" fmla="*/ 2665418 w 7467600"/>
              <a:gd name="connsiteY58" fmla="*/ 6132756 h 6858000"/>
              <a:gd name="connsiteX59" fmla="*/ 2650666 w 7467600"/>
              <a:gd name="connsiteY59" fmla="*/ 5530686 h 6858000"/>
              <a:gd name="connsiteX60" fmla="*/ 2680277 w 7467600"/>
              <a:gd name="connsiteY60" fmla="*/ 5479204 h 6858000"/>
              <a:gd name="connsiteX61" fmla="*/ 2678972 w 7467600"/>
              <a:gd name="connsiteY61" fmla="*/ 5481582 h 6858000"/>
              <a:gd name="connsiteX62" fmla="*/ 2696666 w 7467600"/>
              <a:gd name="connsiteY62" fmla="*/ 6133836 h 6858000"/>
              <a:gd name="connsiteX63" fmla="*/ 2695769 w 7467600"/>
              <a:gd name="connsiteY63" fmla="*/ 6390955 h 6858000"/>
              <a:gd name="connsiteX64" fmla="*/ 2739893 w 7467600"/>
              <a:gd name="connsiteY64" fmla="*/ 6108357 h 6858000"/>
              <a:gd name="connsiteX65" fmla="*/ 2680277 w 7467600"/>
              <a:gd name="connsiteY65" fmla="*/ 5479204 h 6858000"/>
              <a:gd name="connsiteX66" fmla="*/ 1132195 w 7467600"/>
              <a:gd name="connsiteY66" fmla="*/ 5467980 h 6858000"/>
              <a:gd name="connsiteX67" fmla="*/ 1679056 w 7467600"/>
              <a:gd name="connsiteY67" fmla="*/ 5516907 h 6858000"/>
              <a:gd name="connsiteX68" fmla="*/ 2128648 w 7467600"/>
              <a:gd name="connsiteY68" fmla="*/ 5474249 h 6858000"/>
              <a:gd name="connsiteX69" fmla="*/ 1825619 w 7467600"/>
              <a:gd name="connsiteY69" fmla="*/ 5478447 h 6858000"/>
              <a:gd name="connsiteX70" fmla="*/ 1737798 w 7467600"/>
              <a:gd name="connsiteY70" fmla="*/ 5483353 h 6858000"/>
              <a:gd name="connsiteX71" fmla="*/ 1132195 w 7467600"/>
              <a:gd name="connsiteY71" fmla="*/ 5467980 h 6858000"/>
              <a:gd name="connsiteX72" fmla="*/ 1456157 w 7467600"/>
              <a:gd name="connsiteY72" fmla="*/ 5371404 h 6858000"/>
              <a:gd name="connsiteX73" fmla="*/ 1244432 w 7467600"/>
              <a:gd name="connsiteY73" fmla="*/ 5385601 h 6858000"/>
              <a:gd name="connsiteX74" fmla="*/ 973990 w 7467600"/>
              <a:gd name="connsiteY74" fmla="*/ 5424940 h 6858000"/>
              <a:gd name="connsiteX75" fmla="*/ 1103809 w 7467600"/>
              <a:gd name="connsiteY75" fmla="*/ 5433720 h 6858000"/>
              <a:gd name="connsiteX76" fmla="*/ 1123454 w 7467600"/>
              <a:gd name="connsiteY76" fmla="*/ 5435727 h 6858000"/>
              <a:gd name="connsiteX77" fmla="*/ 1737017 w 7467600"/>
              <a:gd name="connsiteY77" fmla="*/ 5452183 h 6858000"/>
              <a:gd name="connsiteX78" fmla="*/ 1824397 w 7467600"/>
              <a:gd name="connsiteY78" fmla="*/ 5447757 h 6858000"/>
              <a:gd name="connsiteX79" fmla="*/ 2070059 w 7467600"/>
              <a:gd name="connsiteY79" fmla="*/ 5441660 h 6858000"/>
              <a:gd name="connsiteX80" fmla="*/ 1456157 w 7467600"/>
              <a:gd name="connsiteY80" fmla="*/ 5371404 h 6858000"/>
              <a:gd name="connsiteX81" fmla="*/ 4988186 w 7467600"/>
              <a:gd name="connsiteY81" fmla="*/ 5216467 h 6858000"/>
              <a:gd name="connsiteX82" fmla="*/ 4777334 w 7467600"/>
              <a:gd name="connsiteY82" fmla="*/ 5406072 h 6858000"/>
              <a:gd name="connsiteX83" fmla="*/ 4718341 w 7467600"/>
              <a:gd name="connsiteY83" fmla="*/ 5468043 h 6858000"/>
              <a:gd name="connsiteX84" fmla="*/ 4604655 w 7467600"/>
              <a:gd name="connsiteY84" fmla="*/ 5583434 h 6858000"/>
              <a:gd name="connsiteX85" fmla="*/ 4565074 w 7467600"/>
              <a:gd name="connsiteY85" fmla="*/ 5618550 h 6858000"/>
              <a:gd name="connsiteX86" fmla="*/ 4988186 w 7467600"/>
              <a:gd name="connsiteY86" fmla="*/ 5216467 h 6858000"/>
              <a:gd name="connsiteX87" fmla="*/ 4978032 w 7467600"/>
              <a:gd name="connsiteY87" fmla="*/ 5183809 h 6858000"/>
              <a:gd name="connsiteX88" fmla="*/ 4463413 w 7467600"/>
              <a:gd name="connsiteY88" fmla="*/ 5615162 h 6858000"/>
              <a:gd name="connsiteX89" fmla="*/ 4358134 w 7467600"/>
              <a:gd name="connsiteY89" fmla="*/ 5742791 h 6858000"/>
              <a:gd name="connsiteX90" fmla="*/ 4376219 w 7467600"/>
              <a:gd name="connsiteY90" fmla="*/ 5729027 h 6858000"/>
              <a:gd name="connsiteX91" fmla="*/ 4582340 w 7467600"/>
              <a:gd name="connsiteY91" fmla="*/ 5561037 h 6858000"/>
              <a:gd name="connsiteX92" fmla="*/ 4694684 w 7467600"/>
              <a:gd name="connsiteY92" fmla="*/ 5447098 h 6858000"/>
              <a:gd name="connsiteX93" fmla="*/ 4754123 w 7467600"/>
              <a:gd name="connsiteY93" fmla="*/ 5384643 h 6858000"/>
              <a:gd name="connsiteX94" fmla="*/ 4978032 w 7467600"/>
              <a:gd name="connsiteY94" fmla="*/ 5183809 h 6858000"/>
              <a:gd name="connsiteX95" fmla="*/ 1903353 w 7467600"/>
              <a:gd name="connsiteY95" fmla="*/ 5044827 h 6858000"/>
              <a:gd name="connsiteX96" fmla="*/ 1936931 w 7467600"/>
              <a:gd name="connsiteY96" fmla="*/ 5093954 h 6858000"/>
              <a:gd name="connsiteX97" fmla="*/ 2195868 w 7467600"/>
              <a:gd name="connsiteY97" fmla="*/ 5396574 h 6858000"/>
              <a:gd name="connsiteX98" fmla="*/ 2088852 w 7467600"/>
              <a:gd name="connsiteY98" fmla="*/ 5166123 h 6858000"/>
              <a:gd name="connsiteX99" fmla="*/ 1958241 w 7467600"/>
              <a:gd name="connsiteY99" fmla="*/ 5067955 h 6858000"/>
              <a:gd name="connsiteX100" fmla="*/ 1903353 w 7467600"/>
              <a:gd name="connsiteY100" fmla="*/ 5044827 h 6858000"/>
              <a:gd name="connsiteX101" fmla="*/ 1979378 w 7467600"/>
              <a:gd name="connsiteY101" fmla="*/ 4769504 h 6858000"/>
              <a:gd name="connsiteX102" fmla="*/ 2882120 w 7467600"/>
              <a:gd name="connsiteY102" fmla="*/ 5064547 h 6858000"/>
              <a:gd name="connsiteX103" fmla="*/ 2793103 w 7467600"/>
              <a:gd name="connsiteY103" fmla="*/ 5039699 h 6858000"/>
              <a:gd name="connsiteX104" fmla="*/ 2770041 w 7467600"/>
              <a:gd name="connsiteY104" fmla="*/ 5033634 h 6858000"/>
              <a:gd name="connsiteX105" fmla="*/ 1979378 w 7467600"/>
              <a:gd name="connsiteY105" fmla="*/ 4769504 h 6858000"/>
              <a:gd name="connsiteX106" fmla="*/ 1927410 w 7467600"/>
              <a:gd name="connsiteY106" fmla="*/ 4716164 h 6858000"/>
              <a:gd name="connsiteX107" fmla="*/ 1959587 w 7467600"/>
              <a:gd name="connsiteY107" fmla="*/ 4728849 h 6858000"/>
              <a:gd name="connsiteX108" fmla="*/ 2777707 w 7467600"/>
              <a:gd name="connsiteY108" fmla="*/ 5003991 h 6858000"/>
              <a:gd name="connsiteX109" fmla="*/ 2800768 w 7467600"/>
              <a:gd name="connsiteY109" fmla="*/ 5010056 h 6858000"/>
              <a:gd name="connsiteX110" fmla="*/ 2879408 w 7467600"/>
              <a:gd name="connsiteY110" fmla="*/ 5031590 h 6858000"/>
              <a:gd name="connsiteX111" fmla="*/ 2862295 w 7467600"/>
              <a:gd name="connsiteY111" fmla="*/ 5022958 h 6858000"/>
              <a:gd name="connsiteX112" fmla="*/ 2813343 w 7467600"/>
              <a:gd name="connsiteY112" fmla="*/ 4998369 h 6858000"/>
              <a:gd name="connsiteX113" fmla="*/ 2646245 w 7467600"/>
              <a:gd name="connsiteY113" fmla="*/ 4930999 h 6858000"/>
              <a:gd name="connsiteX114" fmla="*/ 1999243 w 7467600"/>
              <a:gd name="connsiteY114" fmla="*/ 4730524 h 6858000"/>
              <a:gd name="connsiteX115" fmla="*/ 1979527 w 7467600"/>
              <a:gd name="connsiteY115" fmla="*/ 4726651 h 6858000"/>
              <a:gd name="connsiteX116" fmla="*/ 1927410 w 7467600"/>
              <a:gd name="connsiteY116" fmla="*/ 4716164 h 6858000"/>
              <a:gd name="connsiteX117" fmla="*/ 1997014 w 7467600"/>
              <a:gd name="connsiteY117" fmla="*/ 4698007 h 6858000"/>
              <a:gd name="connsiteX118" fmla="*/ 2005458 w 7467600"/>
              <a:gd name="connsiteY118" fmla="*/ 4699540 h 6858000"/>
              <a:gd name="connsiteX119" fmla="*/ 2657186 w 7467600"/>
              <a:gd name="connsiteY119" fmla="*/ 4901687 h 6858000"/>
              <a:gd name="connsiteX120" fmla="*/ 2826662 w 7467600"/>
              <a:gd name="connsiteY120" fmla="*/ 4970362 h 6858000"/>
              <a:gd name="connsiteX121" fmla="*/ 2876100 w 7467600"/>
              <a:gd name="connsiteY121" fmla="*/ 4995397 h 6858000"/>
              <a:gd name="connsiteX122" fmla="*/ 3042600 w 7467600"/>
              <a:gd name="connsiteY122" fmla="*/ 5059532 h 6858000"/>
              <a:gd name="connsiteX123" fmla="*/ 1997014 w 7467600"/>
              <a:gd name="connsiteY123" fmla="*/ 4698007 h 6858000"/>
              <a:gd name="connsiteX124" fmla="*/ 2305292 w 7467600"/>
              <a:gd name="connsiteY124" fmla="*/ 4219492 h 6858000"/>
              <a:gd name="connsiteX125" fmla="*/ 3360922 w 7467600"/>
              <a:gd name="connsiteY125" fmla="*/ 4529373 h 6858000"/>
              <a:gd name="connsiteX126" fmla="*/ 3492420 w 7467600"/>
              <a:gd name="connsiteY126" fmla="*/ 4510145 h 6858000"/>
              <a:gd name="connsiteX127" fmla="*/ 3364086 w 7467600"/>
              <a:gd name="connsiteY127" fmla="*/ 4480340 h 6858000"/>
              <a:gd name="connsiteX128" fmla="*/ 3225818 w 7467600"/>
              <a:gd name="connsiteY128" fmla="*/ 4411822 h 6858000"/>
              <a:gd name="connsiteX129" fmla="*/ 3129696 w 7467600"/>
              <a:gd name="connsiteY129" fmla="*/ 4360704 h 6858000"/>
              <a:gd name="connsiteX130" fmla="*/ 2814545 w 7467600"/>
              <a:gd name="connsiteY130" fmla="*/ 4282955 h 6858000"/>
              <a:gd name="connsiteX131" fmla="*/ 2305292 w 7467600"/>
              <a:gd name="connsiteY131" fmla="*/ 4219492 h 6858000"/>
              <a:gd name="connsiteX132" fmla="*/ 2626982 w 7467600"/>
              <a:gd name="connsiteY132" fmla="*/ 4206450 h 6858000"/>
              <a:gd name="connsiteX133" fmla="*/ 2490617 w 7467600"/>
              <a:gd name="connsiteY133" fmla="*/ 4206951 h 6858000"/>
              <a:gd name="connsiteX134" fmla="*/ 2819869 w 7467600"/>
              <a:gd name="connsiteY134" fmla="*/ 4252936 h 6858000"/>
              <a:gd name="connsiteX135" fmla="*/ 3143018 w 7467600"/>
              <a:gd name="connsiteY135" fmla="*/ 4332698 h 6858000"/>
              <a:gd name="connsiteX136" fmla="*/ 3241520 w 7467600"/>
              <a:gd name="connsiteY136" fmla="*/ 4385112 h 6858000"/>
              <a:gd name="connsiteX137" fmla="*/ 3374575 w 7467600"/>
              <a:gd name="connsiteY137" fmla="*/ 4451517 h 6858000"/>
              <a:gd name="connsiteX138" fmla="*/ 3505221 w 7467600"/>
              <a:gd name="connsiteY138" fmla="*/ 4480757 h 6858000"/>
              <a:gd name="connsiteX139" fmla="*/ 2626982 w 7467600"/>
              <a:gd name="connsiteY139" fmla="*/ 4206450 h 6858000"/>
              <a:gd name="connsiteX140" fmla="*/ 1310106 w 7467600"/>
              <a:gd name="connsiteY140" fmla="*/ 3943217 h 6858000"/>
              <a:gd name="connsiteX141" fmla="*/ 854994 w 7467600"/>
              <a:gd name="connsiteY141" fmla="*/ 4399136 h 6858000"/>
              <a:gd name="connsiteX142" fmla="*/ 742462 w 7467600"/>
              <a:gd name="connsiteY142" fmla="*/ 4594648 h 6858000"/>
              <a:gd name="connsiteX143" fmla="*/ 820602 w 7467600"/>
              <a:gd name="connsiteY143" fmla="*/ 4485915 h 6858000"/>
              <a:gd name="connsiteX144" fmla="*/ 878295 w 7467600"/>
              <a:gd name="connsiteY144" fmla="*/ 4403594 h 6858000"/>
              <a:gd name="connsiteX145" fmla="*/ 1240607 w 7467600"/>
              <a:gd name="connsiteY145" fmla="*/ 4010401 h 6858000"/>
              <a:gd name="connsiteX146" fmla="*/ 1310106 w 7467600"/>
              <a:gd name="connsiteY146" fmla="*/ 3943217 h 6858000"/>
              <a:gd name="connsiteX147" fmla="*/ 1423113 w 7467600"/>
              <a:gd name="connsiteY147" fmla="*/ 3874565 h 6858000"/>
              <a:gd name="connsiteX148" fmla="*/ 1260565 w 7467600"/>
              <a:gd name="connsiteY148" fmla="*/ 4031982 h 6858000"/>
              <a:gd name="connsiteX149" fmla="*/ 901900 w 7467600"/>
              <a:gd name="connsiteY149" fmla="*/ 4421236 h 6858000"/>
              <a:gd name="connsiteX150" fmla="*/ 845044 w 7467600"/>
              <a:gd name="connsiteY150" fmla="*/ 4502436 h 6858000"/>
              <a:gd name="connsiteX151" fmla="*/ 685926 w 7467600"/>
              <a:gd name="connsiteY151" fmla="*/ 4703069 h 6858000"/>
              <a:gd name="connsiteX152" fmla="*/ 684248 w 7467600"/>
              <a:gd name="connsiteY152" fmla="*/ 4706721 h 6858000"/>
              <a:gd name="connsiteX153" fmla="*/ 1423113 w 7467600"/>
              <a:gd name="connsiteY153" fmla="*/ 3874565 h 6858000"/>
              <a:gd name="connsiteX154" fmla="*/ 3316479 w 7467600"/>
              <a:gd name="connsiteY154" fmla="*/ 3872136 h 6858000"/>
              <a:gd name="connsiteX155" fmla="*/ 3546806 w 7467600"/>
              <a:gd name="connsiteY155" fmla="*/ 4356139 h 6858000"/>
              <a:gd name="connsiteX156" fmla="*/ 3364433 w 7467600"/>
              <a:gd name="connsiteY156" fmla="*/ 3953121 h 6858000"/>
              <a:gd name="connsiteX157" fmla="*/ 3316479 w 7467600"/>
              <a:gd name="connsiteY157" fmla="*/ 3872136 h 6858000"/>
              <a:gd name="connsiteX158" fmla="*/ 3291335 w 7467600"/>
              <a:gd name="connsiteY158" fmla="*/ 3767420 h 6858000"/>
              <a:gd name="connsiteX159" fmla="*/ 3390805 w 7467600"/>
              <a:gd name="connsiteY159" fmla="*/ 3937163 h 6858000"/>
              <a:gd name="connsiteX160" fmla="*/ 3579062 w 7467600"/>
              <a:gd name="connsiteY160" fmla="*/ 4359040 h 6858000"/>
              <a:gd name="connsiteX161" fmla="*/ 3467355 w 7467600"/>
              <a:gd name="connsiteY161" fmla="*/ 3988130 h 6858000"/>
              <a:gd name="connsiteX162" fmla="*/ 3310753 w 7467600"/>
              <a:gd name="connsiteY162" fmla="*/ 3787140 h 6858000"/>
              <a:gd name="connsiteX163" fmla="*/ 3291335 w 7467600"/>
              <a:gd name="connsiteY163" fmla="*/ 3767420 h 6858000"/>
              <a:gd name="connsiteX164" fmla="*/ 1635889 w 7467600"/>
              <a:gd name="connsiteY164" fmla="*/ 3709494 h 6858000"/>
              <a:gd name="connsiteX165" fmla="*/ 1634800 w 7467600"/>
              <a:gd name="connsiteY165" fmla="*/ 3731111 h 6858000"/>
              <a:gd name="connsiteX166" fmla="*/ 1635889 w 7467600"/>
              <a:gd name="connsiteY166" fmla="*/ 3709494 h 6858000"/>
              <a:gd name="connsiteX167" fmla="*/ 1510397 w 7467600"/>
              <a:gd name="connsiteY167" fmla="*/ 3684705 h 6858000"/>
              <a:gd name="connsiteX168" fmla="*/ 1146550 w 7467600"/>
              <a:gd name="connsiteY168" fmla="*/ 3802012 h 6858000"/>
              <a:gd name="connsiteX169" fmla="*/ 698834 w 7467600"/>
              <a:gd name="connsiteY169" fmla="*/ 3952272 h 6858000"/>
              <a:gd name="connsiteX170" fmla="*/ 34256 w 7467600"/>
              <a:gd name="connsiteY170" fmla="*/ 4347603 h 6858000"/>
              <a:gd name="connsiteX171" fmla="*/ 527241 w 7467600"/>
              <a:gd name="connsiteY171" fmla="*/ 4065078 h 6858000"/>
              <a:gd name="connsiteX172" fmla="*/ 1510397 w 7467600"/>
              <a:gd name="connsiteY172" fmla="*/ 3684705 h 6858000"/>
              <a:gd name="connsiteX173" fmla="*/ 1313114 w 7467600"/>
              <a:gd name="connsiteY173" fmla="*/ 3655216 h 6858000"/>
              <a:gd name="connsiteX174" fmla="*/ 1109304 w 7467600"/>
              <a:gd name="connsiteY174" fmla="*/ 3669030 h 6858000"/>
              <a:gd name="connsiteX175" fmla="*/ 8129 w 7467600"/>
              <a:gd name="connsiteY175" fmla="*/ 4330519 h 6858000"/>
              <a:gd name="connsiteX176" fmla="*/ 687572 w 7467600"/>
              <a:gd name="connsiteY176" fmla="*/ 3925629 h 6858000"/>
              <a:gd name="connsiteX177" fmla="*/ 1138365 w 7467600"/>
              <a:gd name="connsiteY177" fmla="*/ 3774515 h 6858000"/>
              <a:gd name="connsiteX178" fmla="*/ 1505579 w 7467600"/>
              <a:gd name="connsiteY178" fmla="*/ 3655526 h 6858000"/>
              <a:gd name="connsiteX179" fmla="*/ 1313114 w 7467600"/>
              <a:gd name="connsiteY179" fmla="*/ 3655216 h 6858000"/>
              <a:gd name="connsiteX180" fmla="*/ 3655073 w 7467600"/>
              <a:gd name="connsiteY180" fmla="*/ 3650884 h 6858000"/>
              <a:gd name="connsiteX181" fmla="*/ 3989938 w 7467600"/>
              <a:gd name="connsiteY181" fmla="*/ 3991685 h 6858000"/>
              <a:gd name="connsiteX182" fmla="*/ 4393907 w 7467600"/>
              <a:gd name="connsiteY182" fmla="*/ 4261258 h 6858000"/>
              <a:gd name="connsiteX183" fmla="*/ 4648051 w 7467600"/>
              <a:gd name="connsiteY183" fmla="*/ 4374051 h 6858000"/>
              <a:gd name="connsiteX184" fmla="*/ 4383389 w 7467600"/>
              <a:gd name="connsiteY184" fmla="*/ 4184369 h 6858000"/>
              <a:gd name="connsiteX185" fmla="*/ 4165508 w 7467600"/>
              <a:gd name="connsiteY185" fmla="*/ 4035196 h 6858000"/>
              <a:gd name="connsiteX186" fmla="*/ 4068162 w 7467600"/>
              <a:gd name="connsiteY186" fmla="*/ 3953394 h 6858000"/>
              <a:gd name="connsiteX187" fmla="*/ 3981416 w 7467600"/>
              <a:gd name="connsiteY187" fmla="*/ 3880482 h 6858000"/>
              <a:gd name="connsiteX188" fmla="*/ 3800147 w 7467600"/>
              <a:gd name="connsiteY188" fmla="*/ 3749872 h 6858000"/>
              <a:gd name="connsiteX189" fmla="*/ 3655073 w 7467600"/>
              <a:gd name="connsiteY189" fmla="*/ 3650884 h 6858000"/>
              <a:gd name="connsiteX190" fmla="*/ 3670252 w 7467600"/>
              <a:gd name="connsiteY190" fmla="*/ 3622798 h 6858000"/>
              <a:gd name="connsiteX191" fmla="*/ 3817258 w 7467600"/>
              <a:gd name="connsiteY191" fmla="*/ 3723577 h 6858000"/>
              <a:gd name="connsiteX192" fmla="*/ 4000461 w 7467600"/>
              <a:gd name="connsiteY192" fmla="*/ 3855966 h 6858000"/>
              <a:gd name="connsiteX193" fmla="*/ 4088180 w 7467600"/>
              <a:gd name="connsiteY193" fmla="*/ 3929774 h 6858000"/>
              <a:gd name="connsiteX194" fmla="*/ 4184555 w 7467600"/>
              <a:gd name="connsiteY194" fmla="*/ 4010683 h 6858000"/>
              <a:gd name="connsiteX195" fmla="*/ 4399563 w 7467600"/>
              <a:gd name="connsiteY195" fmla="*/ 4158106 h 6858000"/>
              <a:gd name="connsiteX196" fmla="*/ 4684469 w 7467600"/>
              <a:gd name="connsiteY196" fmla="*/ 4364680 h 6858000"/>
              <a:gd name="connsiteX197" fmla="*/ 4690271 w 7467600"/>
              <a:gd name="connsiteY197" fmla="*/ 4370034 h 6858000"/>
              <a:gd name="connsiteX198" fmla="*/ 4136093 w 7467600"/>
              <a:gd name="connsiteY198" fmla="*/ 3858466 h 6858000"/>
              <a:gd name="connsiteX199" fmla="*/ 3670252 w 7467600"/>
              <a:gd name="connsiteY199" fmla="*/ 3622798 h 6858000"/>
              <a:gd name="connsiteX200" fmla="*/ 4440129 w 7467600"/>
              <a:gd name="connsiteY200" fmla="*/ 3448571 h 6858000"/>
              <a:gd name="connsiteX201" fmla="*/ 4856525 w 7467600"/>
              <a:gd name="connsiteY201" fmla="*/ 3915351 h 6858000"/>
              <a:gd name="connsiteX202" fmla="*/ 5059055 w 7467600"/>
              <a:gd name="connsiteY202" fmla="*/ 4108918 h 6858000"/>
              <a:gd name="connsiteX203" fmla="*/ 5290070 w 7467600"/>
              <a:gd name="connsiteY203" fmla="*/ 4263619 h 6858000"/>
              <a:gd name="connsiteX204" fmla="*/ 4834991 w 7467600"/>
              <a:gd name="connsiteY204" fmla="*/ 3830985 h 6858000"/>
              <a:gd name="connsiteX205" fmla="*/ 4440129 w 7467600"/>
              <a:gd name="connsiteY205" fmla="*/ 3448571 h 6858000"/>
              <a:gd name="connsiteX206" fmla="*/ 4441737 w 7467600"/>
              <a:gd name="connsiteY206" fmla="*/ 3399734 h 6858000"/>
              <a:gd name="connsiteX207" fmla="*/ 4431236 w 7467600"/>
              <a:gd name="connsiteY207" fmla="*/ 3400954 h 6858000"/>
              <a:gd name="connsiteX208" fmla="*/ 4557150 w 7467600"/>
              <a:gd name="connsiteY208" fmla="*/ 3510023 h 6858000"/>
              <a:gd name="connsiteX209" fmla="*/ 4856936 w 7467600"/>
              <a:gd name="connsiteY209" fmla="*/ 3809146 h 6858000"/>
              <a:gd name="connsiteX210" fmla="*/ 5111996 w 7467600"/>
              <a:gd name="connsiteY210" fmla="*/ 4065759 h 6858000"/>
              <a:gd name="connsiteX211" fmla="*/ 5388878 w 7467600"/>
              <a:gd name="connsiteY211" fmla="*/ 4300185 h 6858000"/>
              <a:gd name="connsiteX212" fmla="*/ 5425556 w 7467600"/>
              <a:gd name="connsiteY212" fmla="*/ 4308967 h 6858000"/>
              <a:gd name="connsiteX213" fmla="*/ 4943646 w 7467600"/>
              <a:gd name="connsiteY213" fmla="*/ 3822916 h 6858000"/>
              <a:gd name="connsiteX214" fmla="*/ 4594837 w 7467600"/>
              <a:gd name="connsiteY214" fmla="*/ 3532274 h 6858000"/>
              <a:gd name="connsiteX215" fmla="*/ 4441737 w 7467600"/>
              <a:gd name="connsiteY215" fmla="*/ 3399734 h 6858000"/>
              <a:gd name="connsiteX216" fmla="*/ 5425834 w 7467600"/>
              <a:gd name="connsiteY216" fmla="*/ 3162785 h 6858000"/>
              <a:gd name="connsiteX217" fmla="*/ 5401644 w 7467600"/>
              <a:gd name="connsiteY217" fmla="*/ 3617847 h 6858000"/>
              <a:gd name="connsiteX218" fmla="*/ 5467256 w 7467600"/>
              <a:gd name="connsiteY218" fmla="*/ 4175494 h 6858000"/>
              <a:gd name="connsiteX219" fmla="*/ 5448069 w 7467600"/>
              <a:gd name="connsiteY219" fmla="*/ 3567554 h 6858000"/>
              <a:gd name="connsiteX220" fmla="*/ 5425834 w 7467600"/>
              <a:gd name="connsiteY220" fmla="*/ 3162785 h 6858000"/>
              <a:gd name="connsiteX221" fmla="*/ 1318687 w 7467600"/>
              <a:gd name="connsiteY221" fmla="*/ 3113840 h 6858000"/>
              <a:gd name="connsiteX222" fmla="*/ 1066793 w 7467600"/>
              <a:gd name="connsiteY222" fmla="*/ 3212171 h 6858000"/>
              <a:gd name="connsiteX223" fmla="*/ 993319 w 7467600"/>
              <a:gd name="connsiteY223" fmla="*/ 3247648 h 6858000"/>
              <a:gd name="connsiteX224" fmla="*/ 853081 w 7467600"/>
              <a:gd name="connsiteY224" fmla="*/ 3312410 h 6858000"/>
              <a:gd name="connsiteX225" fmla="*/ 805957 w 7467600"/>
              <a:gd name="connsiteY225" fmla="*/ 3330443 h 6858000"/>
              <a:gd name="connsiteX226" fmla="*/ 1318687 w 7467600"/>
              <a:gd name="connsiteY226" fmla="*/ 3113840 h 6858000"/>
              <a:gd name="connsiteX227" fmla="*/ 5453702 w 7467600"/>
              <a:gd name="connsiteY227" fmla="*/ 3090882 h 6858000"/>
              <a:gd name="connsiteX228" fmla="*/ 5480135 w 7467600"/>
              <a:gd name="connsiteY228" fmla="*/ 3565802 h 6858000"/>
              <a:gd name="connsiteX229" fmla="*/ 5499023 w 7467600"/>
              <a:gd name="connsiteY229" fmla="*/ 4166310 h 6858000"/>
              <a:gd name="connsiteX230" fmla="*/ 5547022 w 7467600"/>
              <a:gd name="connsiteY230" fmla="*/ 3607838 h 6858000"/>
              <a:gd name="connsiteX231" fmla="*/ 5515964 w 7467600"/>
              <a:gd name="connsiteY231" fmla="*/ 3378541 h 6858000"/>
              <a:gd name="connsiteX232" fmla="*/ 5453702 w 7467600"/>
              <a:gd name="connsiteY232" fmla="*/ 3090882 h 6858000"/>
              <a:gd name="connsiteX233" fmla="*/ 1238695 w 7467600"/>
              <a:gd name="connsiteY233" fmla="*/ 3076820 h 6858000"/>
              <a:gd name="connsiteX234" fmla="*/ 716371 w 7467600"/>
              <a:gd name="connsiteY234" fmla="*/ 3293249 h 6858000"/>
              <a:gd name="connsiteX235" fmla="*/ 579522 w 7467600"/>
              <a:gd name="connsiteY235" fmla="*/ 3371759 h 6858000"/>
              <a:gd name="connsiteX236" fmla="*/ 600288 w 7467600"/>
              <a:gd name="connsiteY236" fmla="*/ 3365555 h 6858000"/>
              <a:gd name="connsiteX237" fmla="*/ 840692 w 7467600"/>
              <a:gd name="connsiteY237" fmla="*/ 3284921 h 6858000"/>
              <a:gd name="connsiteX238" fmla="*/ 979248 w 7467600"/>
              <a:gd name="connsiteY238" fmla="*/ 3221003 h 6858000"/>
              <a:gd name="connsiteX239" fmla="*/ 1053282 w 7467600"/>
              <a:gd name="connsiteY239" fmla="*/ 3185247 h 6858000"/>
              <a:gd name="connsiteX240" fmla="*/ 1320603 w 7467600"/>
              <a:gd name="connsiteY240" fmla="*/ 3081281 h 6858000"/>
              <a:gd name="connsiteX241" fmla="*/ 1238695 w 7467600"/>
              <a:gd name="connsiteY241" fmla="*/ 3076820 h 6858000"/>
              <a:gd name="connsiteX242" fmla="*/ 5425627 w 7467600"/>
              <a:gd name="connsiteY242" fmla="*/ 2954192 h 6858000"/>
              <a:gd name="connsiteX243" fmla="*/ 5470770 w 7467600"/>
              <a:gd name="connsiteY243" fmla="*/ 3005435 h 6858000"/>
              <a:gd name="connsiteX244" fmla="*/ 5519779 w 7467600"/>
              <a:gd name="connsiteY244" fmla="*/ 4359223 h 6858000"/>
              <a:gd name="connsiteX245" fmla="*/ 5520293 w 7467600"/>
              <a:gd name="connsiteY245" fmla="*/ 4360602 h 6858000"/>
              <a:gd name="connsiteX246" fmla="*/ 5767221 w 7467600"/>
              <a:gd name="connsiteY246" fmla="*/ 4665564 h 6858000"/>
              <a:gd name="connsiteX247" fmla="*/ 6937169 w 7467600"/>
              <a:gd name="connsiteY247" fmla="*/ 4815941 h 6858000"/>
              <a:gd name="connsiteX248" fmla="*/ 6953922 w 7467600"/>
              <a:gd name="connsiteY248" fmla="*/ 4890068 h 6858000"/>
              <a:gd name="connsiteX249" fmla="*/ 6071359 w 7467600"/>
              <a:gd name="connsiteY249" fmla="*/ 4770770 h 6858000"/>
              <a:gd name="connsiteX250" fmla="*/ 6038839 w 7467600"/>
              <a:gd name="connsiteY250" fmla="*/ 4764474 h 6858000"/>
              <a:gd name="connsiteX251" fmla="*/ 6038706 w 7467600"/>
              <a:gd name="connsiteY251" fmla="*/ 4763847 h 6858000"/>
              <a:gd name="connsiteX252" fmla="*/ 6037784 w 7467600"/>
              <a:gd name="connsiteY252" fmla="*/ 4764270 h 6858000"/>
              <a:gd name="connsiteX253" fmla="*/ 6038839 w 7467600"/>
              <a:gd name="connsiteY253" fmla="*/ 4764474 h 6858000"/>
              <a:gd name="connsiteX254" fmla="*/ 6040338 w 7467600"/>
              <a:gd name="connsiteY254" fmla="*/ 4771418 h 6858000"/>
              <a:gd name="connsiteX255" fmla="*/ 6024488 w 7467600"/>
              <a:gd name="connsiteY255" fmla="*/ 4809903 h 6858000"/>
              <a:gd name="connsiteX256" fmla="*/ 5599771 w 7467600"/>
              <a:gd name="connsiteY256" fmla="*/ 5509652 h 6858000"/>
              <a:gd name="connsiteX257" fmla="*/ 5548843 w 7467600"/>
              <a:gd name="connsiteY257" fmla="*/ 5563845 h 6858000"/>
              <a:gd name="connsiteX258" fmla="*/ 5940952 w 7467600"/>
              <a:gd name="connsiteY258" fmla="*/ 6250028 h 6858000"/>
              <a:gd name="connsiteX259" fmla="*/ 6043441 w 7467600"/>
              <a:gd name="connsiteY259" fmla="*/ 6665847 h 6858000"/>
              <a:gd name="connsiteX260" fmla="*/ 6093432 w 7467600"/>
              <a:gd name="connsiteY260" fmla="*/ 6858000 h 6858000"/>
              <a:gd name="connsiteX261" fmla="*/ 6034344 w 7467600"/>
              <a:gd name="connsiteY261" fmla="*/ 6858000 h 6858000"/>
              <a:gd name="connsiteX262" fmla="*/ 6026679 w 7467600"/>
              <a:gd name="connsiteY262" fmla="*/ 6836959 h 6858000"/>
              <a:gd name="connsiteX263" fmla="*/ 5800441 w 7467600"/>
              <a:gd name="connsiteY263" fmla="*/ 6335286 h 6858000"/>
              <a:gd name="connsiteX264" fmla="*/ 5526562 w 7467600"/>
              <a:gd name="connsiteY264" fmla="*/ 5705388 h 6858000"/>
              <a:gd name="connsiteX265" fmla="*/ 5519640 w 7467600"/>
              <a:gd name="connsiteY265" fmla="*/ 5683774 h 6858000"/>
              <a:gd name="connsiteX266" fmla="*/ 5844559 w 7467600"/>
              <a:gd name="connsiteY266" fmla="*/ 6553349 h 6858000"/>
              <a:gd name="connsiteX267" fmla="*/ 5975994 w 7467600"/>
              <a:gd name="connsiteY267" fmla="*/ 6858000 h 6858000"/>
              <a:gd name="connsiteX268" fmla="*/ 5898547 w 7467600"/>
              <a:gd name="connsiteY268" fmla="*/ 6858000 h 6858000"/>
              <a:gd name="connsiteX269" fmla="*/ 5682041 w 7467600"/>
              <a:gd name="connsiteY269" fmla="*/ 6355860 h 6858000"/>
              <a:gd name="connsiteX270" fmla="*/ 5461758 w 7467600"/>
              <a:gd name="connsiteY270" fmla="*/ 5820220 h 6858000"/>
              <a:gd name="connsiteX271" fmla="*/ 5237282 w 7467600"/>
              <a:gd name="connsiteY271" fmla="*/ 6579086 h 6858000"/>
              <a:gd name="connsiteX272" fmla="*/ 5115009 w 7467600"/>
              <a:gd name="connsiteY272" fmla="*/ 6858000 h 6858000"/>
              <a:gd name="connsiteX273" fmla="*/ 5028074 w 7467600"/>
              <a:gd name="connsiteY273" fmla="*/ 6858000 h 6858000"/>
              <a:gd name="connsiteX274" fmla="*/ 5079508 w 7467600"/>
              <a:gd name="connsiteY274" fmla="*/ 6749074 h 6858000"/>
              <a:gd name="connsiteX275" fmla="*/ 5371846 w 7467600"/>
              <a:gd name="connsiteY275" fmla="*/ 5924413 h 6858000"/>
              <a:gd name="connsiteX276" fmla="*/ 5270512 w 7467600"/>
              <a:gd name="connsiteY276" fmla="*/ 6138975 h 6858000"/>
              <a:gd name="connsiteX277" fmla="*/ 5062409 w 7467600"/>
              <a:gd name="connsiteY277" fmla="*/ 6653544 h 6858000"/>
              <a:gd name="connsiteX278" fmla="*/ 5036628 w 7467600"/>
              <a:gd name="connsiteY278" fmla="*/ 6754247 h 6858000"/>
              <a:gd name="connsiteX279" fmla="*/ 5009112 w 7467600"/>
              <a:gd name="connsiteY279" fmla="*/ 6858000 h 6858000"/>
              <a:gd name="connsiteX280" fmla="*/ 4976679 w 7467600"/>
              <a:gd name="connsiteY280" fmla="*/ 6858000 h 6858000"/>
              <a:gd name="connsiteX281" fmla="*/ 5006537 w 7467600"/>
              <a:gd name="connsiteY281" fmla="*/ 6747068 h 6858000"/>
              <a:gd name="connsiteX282" fmla="*/ 5032723 w 7467600"/>
              <a:gd name="connsiteY282" fmla="*/ 6644957 h 6858000"/>
              <a:gd name="connsiteX283" fmla="*/ 5242949 w 7467600"/>
              <a:gd name="connsiteY283" fmla="*/ 6125175 h 6858000"/>
              <a:gd name="connsiteX284" fmla="*/ 5286321 w 7467600"/>
              <a:gd name="connsiteY284" fmla="*/ 6033555 h 6858000"/>
              <a:gd name="connsiteX285" fmla="*/ 5008210 w 7467600"/>
              <a:gd name="connsiteY285" fmla="*/ 6649194 h 6858000"/>
              <a:gd name="connsiteX286" fmla="*/ 4986321 w 7467600"/>
              <a:gd name="connsiteY286" fmla="*/ 6765687 h 6858000"/>
              <a:gd name="connsiteX287" fmla="*/ 4973474 w 7467600"/>
              <a:gd name="connsiteY287" fmla="*/ 6858000 h 6858000"/>
              <a:gd name="connsiteX288" fmla="*/ 4907178 w 7467600"/>
              <a:gd name="connsiteY288" fmla="*/ 6858000 h 6858000"/>
              <a:gd name="connsiteX289" fmla="*/ 4910810 w 7467600"/>
              <a:gd name="connsiteY289" fmla="*/ 6829660 h 6858000"/>
              <a:gd name="connsiteX290" fmla="*/ 4987461 w 7467600"/>
              <a:gd name="connsiteY290" fmla="*/ 6432994 h 6858000"/>
              <a:gd name="connsiteX291" fmla="*/ 5179262 w 7467600"/>
              <a:gd name="connsiteY291" fmla="*/ 6035044 h 6858000"/>
              <a:gd name="connsiteX292" fmla="*/ 4689678 w 7467600"/>
              <a:gd name="connsiteY292" fmla="*/ 6440241 h 6858000"/>
              <a:gd name="connsiteX293" fmla="*/ 4477543 w 7467600"/>
              <a:gd name="connsiteY293" fmla="*/ 6674836 h 6858000"/>
              <a:gd name="connsiteX294" fmla="*/ 4329957 w 7467600"/>
              <a:gd name="connsiteY294" fmla="*/ 6858000 h 6858000"/>
              <a:gd name="connsiteX295" fmla="*/ 4218595 w 7467600"/>
              <a:gd name="connsiteY295" fmla="*/ 6858000 h 6858000"/>
              <a:gd name="connsiteX296" fmla="*/ 4368888 w 7467600"/>
              <a:gd name="connsiteY296" fmla="*/ 6668412 h 6858000"/>
              <a:gd name="connsiteX297" fmla="*/ 4563091 w 7467600"/>
              <a:gd name="connsiteY297" fmla="*/ 6442508 h 6858000"/>
              <a:gd name="connsiteX298" fmla="*/ 5387324 w 7467600"/>
              <a:gd name="connsiteY298" fmla="*/ 5705830 h 6858000"/>
              <a:gd name="connsiteX299" fmla="*/ 5073620 w 7467600"/>
              <a:gd name="connsiteY299" fmla="*/ 5955437 h 6858000"/>
              <a:gd name="connsiteX300" fmla="*/ 4689789 w 7467600"/>
              <a:gd name="connsiteY300" fmla="*/ 6268382 h 6858000"/>
              <a:gd name="connsiteX301" fmla="*/ 4418722 w 7467600"/>
              <a:gd name="connsiteY301" fmla="*/ 6570886 h 6858000"/>
              <a:gd name="connsiteX302" fmla="*/ 4214944 w 7467600"/>
              <a:gd name="connsiteY302" fmla="*/ 6858000 h 6858000"/>
              <a:gd name="connsiteX303" fmla="*/ 4177898 w 7467600"/>
              <a:gd name="connsiteY303" fmla="*/ 6858000 h 6858000"/>
              <a:gd name="connsiteX304" fmla="*/ 4391597 w 7467600"/>
              <a:gd name="connsiteY304" fmla="*/ 6556370 h 6858000"/>
              <a:gd name="connsiteX305" fmla="*/ 4668889 w 7467600"/>
              <a:gd name="connsiteY305" fmla="*/ 6246399 h 6858000"/>
              <a:gd name="connsiteX306" fmla="*/ 5055427 w 7467600"/>
              <a:gd name="connsiteY306" fmla="*/ 5931476 h 6858000"/>
              <a:gd name="connsiteX307" fmla="*/ 5371814 w 7467600"/>
              <a:gd name="connsiteY307" fmla="*/ 5678975 h 6858000"/>
              <a:gd name="connsiteX308" fmla="*/ 4987918 w 7467600"/>
              <a:gd name="connsiteY308" fmla="*/ 5838701 h 6858000"/>
              <a:gd name="connsiteX309" fmla="*/ 4317146 w 7467600"/>
              <a:gd name="connsiteY309" fmla="*/ 6587716 h 6858000"/>
              <a:gd name="connsiteX310" fmla="*/ 4171627 w 7467600"/>
              <a:gd name="connsiteY310" fmla="*/ 6858000 h 6858000"/>
              <a:gd name="connsiteX311" fmla="*/ 4081585 w 7467600"/>
              <a:gd name="connsiteY311" fmla="*/ 6858000 h 6858000"/>
              <a:gd name="connsiteX312" fmla="*/ 4238603 w 7467600"/>
              <a:gd name="connsiteY312" fmla="*/ 6559341 h 6858000"/>
              <a:gd name="connsiteX313" fmla="*/ 4778333 w 7467600"/>
              <a:gd name="connsiteY313" fmla="*/ 5873626 h 6858000"/>
              <a:gd name="connsiteX314" fmla="*/ 5414185 w 7467600"/>
              <a:gd name="connsiteY314" fmla="*/ 5573882 h 6858000"/>
              <a:gd name="connsiteX315" fmla="*/ 5959648 w 7467600"/>
              <a:gd name="connsiteY315" fmla="*/ 4760797 h 6858000"/>
              <a:gd name="connsiteX316" fmla="*/ 5355019 w 7467600"/>
              <a:gd name="connsiteY316" fmla="*/ 4734672 h 6858000"/>
              <a:gd name="connsiteX317" fmla="*/ 5083565 w 7467600"/>
              <a:gd name="connsiteY317" fmla="*/ 5179121 h 6858000"/>
              <a:gd name="connsiteX318" fmla="*/ 4713577 w 7467600"/>
              <a:gd name="connsiteY318" fmla="*/ 5616803 h 6858000"/>
              <a:gd name="connsiteX319" fmla="*/ 3989559 w 7467600"/>
              <a:gd name="connsiteY319" fmla="*/ 6145945 h 6858000"/>
              <a:gd name="connsiteX320" fmla="*/ 3939824 w 7467600"/>
              <a:gd name="connsiteY320" fmla="*/ 6066900 h 6858000"/>
              <a:gd name="connsiteX321" fmla="*/ 4584537 w 7467600"/>
              <a:gd name="connsiteY321" fmla="*/ 5324826 h 6858000"/>
              <a:gd name="connsiteX322" fmla="*/ 5037105 w 7467600"/>
              <a:gd name="connsiteY322" fmla="*/ 5088765 h 6858000"/>
              <a:gd name="connsiteX323" fmla="*/ 5039930 w 7467600"/>
              <a:gd name="connsiteY323" fmla="*/ 5089585 h 6858000"/>
              <a:gd name="connsiteX324" fmla="*/ 5263764 w 7467600"/>
              <a:gd name="connsiteY324" fmla="*/ 4735525 h 6858000"/>
              <a:gd name="connsiteX325" fmla="*/ 4086300 w 7467600"/>
              <a:gd name="connsiteY325" fmla="*/ 4884599 h 6858000"/>
              <a:gd name="connsiteX326" fmla="*/ 4085485 w 7467600"/>
              <a:gd name="connsiteY326" fmla="*/ 4899070 h 6858000"/>
              <a:gd name="connsiteX327" fmla="*/ 3871915 w 7467600"/>
              <a:gd name="connsiteY327" fmla="*/ 5253645 h 6858000"/>
              <a:gd name="connsiteX328" fmla="*/ 3799374 w 7467600"/>
              <a:gd name="connsiteY328" fmla="*/ 5466127 h 6858000"/>
              <a:gd name="connsiteX329" fmla="*/ 3498850 w 7467600"/>
              <a:gd name="connsiteY329" fmla="*/ 6661888 h 6858000"/>
              <a:gd name="connsiteX330" fmla="*/ 3399216 w 7467600"/>
              <a:gd name="connsiteY330" fmla="*/ 6858000 h 6858000"/>
              <a:gd name="connsiteX331" fmla="*/ 3303688 w 7467600"/>
              <a:gd name="connsiteY331" fmla="*/ 6858000 h 6858000"/>
              <a:gd name="connsiteX332" fmla="*/ 3391774 w 7467600"/>
              <a:gd name="connsiteY332" fmla="*/ 6697181 h 6858000"/>
              <a:gd name="connsiteX333" fmla="*/ 3735540 w 7467600"/>
              <a:gd name="connsiteY333" fmla="*/ 5546923 h 6858000"/>
              <a:gd name="connsiteX334" fmla="*/ 3729438 w 7467600"/>
              <a:gd name="connsiteY334" fmla="*/ 5569058 h 6858000"/>
              <a:gd name="connsiteX335" fmla="*/ 3707782 w 7467600"/>
              <a:gd name="connsiteY335" fmla="*/ 5644908 h 6858000"/>
              <a:gd name="connsiteX336" fmla="*/ 3583827 w 7467600"/>
              <a:gd name="connsiteY336" fmla="*/ 6039215 h 6858000"/>
              <a:gd name="connsiteX337" fmla="*/ 3547861 w 7467600"/>
              <a:gd name="connsiteY337" fmla="*/ 6129609 h 6858000"/>
              <a:gd name="connsiteX338" fmla="*/ 3490905 w 7467600"/>
              <a:gd name="connsiteY338" fmla="*/ 6277660 h 6858000"/>
              <a:gd name="connsiteX339" fmla="*/ 3455859 w 7467600"/>
              <a:gd name="connsiteY339" fmla="*/ 6391301 h 6858000"/>
              <a:gd name="connsiteX340" fmla="*/ 3429112 w 7467600"/>
              <a:gd name="connsiteY340" fmla="*/ 6479469 h 6858000"/>
              <a:gd name="connsiteX341" fmla="*/ 3304862 w 7467600"/>
              <a:gd name="connsiteY341" fmla="*/ 6796476 h 6858000"/>
              <a:gd name="connsiteX342" fmla="*/ 3276071 w 7467600"/>
              <a:gd name="connsiteY342" fmla="*/ 6858000 h 6858000"/>
              <a:gd name="connsiteX343" fmla="*/ 3240805 w 7467600"/>
              <a:gd name="connsiteY343" fmla="*/ 6858000 h 6858000"/>
              <a:gd name="connsiteX344" fmla="*/ 3275917 w 7467600"/>
              <a:gd name="connsiteY344" fmla="*/ 6783192 h 6858000"/>
              <a:gd name="connsiteX345" fmla="*/ 3399358 w 7467600"/>
              <a:gd name="connsiteY345" fmla="*/ 6469011 h 6858000"/>
              <a:gd name="connsiteX346" fmla="*/ 3425650 w 7467600"/>
              <a:gd name="connsiteY346" fmla="*/ 6381333 h 6858000"/>
              <a:gd name="connsiteX347" fmla="*/ 3460661 w 7467600"/>
              <a:gd name="connsiteY347" fmla="*/ 6266763 h 6858000"/>
              <a:gd name="connsiteX348" fmla="*/ 3518021 w 7467600"/>
              <a:gd name="connsiteY348" fmla="*/ 6117298 h 6858000"/>
              <a:gd name="connsiteX349" fmla="*/ 3554035 w 7467600"/>
              <a:gd name="connsiteY349" fmla="*/ 6027832 h 6858000"/>
              <a:gd name="connsiteX350" fmla="*/ 3677174 w 7467600"/>
              <a:gd name="connsiteY350" fmla="*/ 5636351 h 6858000"/>
              <a:gd name="connsiteX351" fmla="*/ 3698819 w 7467600"/>
              <a:gd name="connsiteY351" fmla="*/ 5560503 h 6858000"/>
              <a:gd name="connsiteX352" fmla="*/ 3702094 w 7467600"/>
              <a:gd name="connsiteY352" fmla="*/ 5549194 h 6858000"/>
              <a:gd name="connsiteX353" fmla="*/ 3398355 w 7467600"/>
              <a:gd name="connsiteY353" fmla="*/ 6094603 h 6858000"/>
              <a:gd name="connsiteX354" fmla="*/ 3193941 w 7467600"/>
              <a:gd name="connsiteY354" fmla="*/ 6798775 h 6858000"/>
              <a:gd name="connsiteX355" fmla="*/ 3184140 w 7467600"/>
              <a:gd name="connsiteY355" fmla="*/ 6858000 h 6858000"/>
              <a:gd name="connsiteX356" fmla="*/ 3099978 w 7467600"/>
              <a:gd name="connsiteY356" fmla="*/ 6858000 h 6858000"/>
              <a:gd name="connsiteX357" fmla="*/ 3101556 w 7467600"/>
              <a:gd name="connsiteY357" fmla="*/ 6843337 h 6858000"/>
              <a:gd name="connsiteX358" fmla="*/ 3370162 w 7467600"/>
              <a:gd name="connsiteY358" fmla="*/ 5785550 h 6858000"/>
              <a:gd name="connsiteX359" fmla="*/ 3746477 w 7467600"/>
              <a:gd name="connsiteY359" fmla="*/ 5377889 h 6858000"/>
              <a:gd name="connsiteX360" fmla="*/ 3863399 w 7467600"/>
              <a:gd name="connsiteY360" fmla="*/ 5087257 h 6858000"/>
              <a:gd name="connsiteX361" fmla="*/ 3968712 w 7467600"/>
              <a:gd name="connsiteY361" fmla="*/ 4913989 h 6858000"/>
              <a:gd name="connsiteX362" fmla="*/ 2792390 w 7467600"/>
              <a:gd name="connsiteY362" fmla="*/ 5382974 h 6858000"/>
              <a:gd name="connsiteX363" fmla="*/ 2714982 w 7467600"/>
              <a:gd name="connsiteY363" fmla="*/ 5427051 h 6858000"/>
              <a:gd name="connsiteX364" fmla="*/ 2813361 w 7467600"/>
              <a:gd name="connsiteY364" fmla="*/ 6023912 h 6858000"/>
              <a:gd name="connsiteX365" fmla="*/ 2688430 w 7467600"/>
              <a:gd name="connsiteY365" fmla="*/ 6801564 h 6858000"/>
              <a:gd name="connsiteX366" fmla="*/ 2629626 w 7467600"/>
              <a:gd name="connsiteY366" fmla="*/ 6763394 h 6858000"/>
              <a:gd name="connsiteX367" fmla="*/ 2565328 w 7467600"/>
              <a:gd name="connsiteY367" fmla="*/ 5516399 h 6858000"/>
              <a:gd name="connsiteX368" fmla="*/ 1922999 w 7467600"/>
              <a:gd name="connsiteY368" fmla="*/ 5980343 h 6858000"/>
              <a:gd name="connsiteX369" fmla="*/ 1950261 w 7467600"/>
              <a:gd name="connsiteY369" fmla="*/ 6405858 h 6858000"/>
              <a:gd name="connsiteX370" fmla="*/ 2365554 w 7467600"/>
              <a:gd name="connsiteY370" fmla="*/ 6759107 h 6858000"/>
              <a:gd name="connsiteX371" fmla="*/ 2424142 w 7467600"/>
              <a:gd name="connsiteY371" fmla="*/ 6858000 h 6858000"/>
              <a:gd name="connsiteX372" fmla="*/ 2395994 w 7467600"/>
              <a:gd name="connsiteY372" fmla="*/ 6858000 h 6858000"/>
              <a:gd name="connsiteX373" fmla="*/ 2392863 w 7467600"/>
              <a:gd name="connsiteY373" fmla="*/ 6852964 h 6858000"/>
              <a:gd name="connsiteX374" fmla="*/ 2017589 w 7467600"/>
              <a:gd name="connsiteY374" fmla="*/ 6493982 h 6858000"/>
              <a:gd name="connsiteX375" fmla="*/ 2147336 w 7467600"/>
              <a:gd name="connsiteY375" fmla="*/ 6594052 h 6858000"/>
              <a:gd name="connsiteX376" fmla="*/ 2207047 w 7467600"/>
              <a:gd name="connsiteY376" fmla="*/ 6654540 h 6858000"/>
              <a:gd name="connsiteX377" fmla="*/ 2299106 w 7467600"/>
              <a:gd name="connsiteY377" fmla="*/ 6778931 h 6858000"/>
              <a:gd name="connsiteX378" fmla="*/ 2314430 w 7467600"/>
              <a:gd name="connsiteY378" fmla="*/ 6801144 h 6858000"/>
              <a:gd name="connsiteX379" fmla="*/ 2352406 w 7467600"/>
              <a:gd name="connsiteY379" fmla="*/ 6858000 h 6858000"/>
              <a:gd name="connsiteX380" fmla="*/ 2314492 w 7467600"/>
              <a:gd name="connsiteY380" fmla="*/ 6858000 h 6858000"/>
              <a:gd name="connsiteX381" fmla="*/ 2288095 w 7467600"/>
              <a:gd name="connsiteY381" fmla="*/ 6818030 h 6858000"/>
              <a:gd name="connsiteX382" fmla="*/ 2272768 w 7467600"/>
              <a:gd name="connsiteY382" fmla="*/ 6795822 h 6858000"/>
              <a:gd name="connsiteX383" fmla="*/ 2182715 w 7467600"/>
              <a:gd name="connsiteY383" fmla="*/ 6675071 h 6858000"/>
              <a:gd name="connsiteX384" fmla="*/ 2032061 w 7467600"/>
              <a:gd name="connsiteY384" fmla="*/ 6541380 h 6858000"/>
              <a:gd name="connsiteX385" fmla="*/ 2257220 w 7467600"/>
              <a:gd name="connsiteY385" fmla="*/ 6826257 h 6858000"/>
              <a:gd name="connsiteX386" fmla="*/ 2281324 w 7467600"/>
              <a:gd name="connsiteY386" fmla="*/ 6858000 h 6858000"/>
              <a:gd name="connsiteX387" fmla="*/ 2242860 w 7467600"/>
              <a:gd name="connsiteY387" fmla="*/ 6858000 h 6858000"/>
              <a:gd name="connsiteX388" fmla="*/ 2232818 w 7467600"/>
              <a:gd name="connsiteY388" fmla="*/ 6844926 h 6858000"/>
              <a:gd name="connsiteX389" fmla="*/ 1990172 w 7467600"/>
              <a:gd name="connsiteY389" fmla="*/ 6542121 h 6858000"/>
              <a:gd name="connsiteX390" fmla="*/ 2124090 w 7467600"/>
              <a:gd name="connsiteY390" fmla="*/ 6761017 h 6858000"/>
              <a:gd name="connsiteX391" fmla="*/ 2200380 w 7467600"/>
              <a:gd name="connsiteY391" fmla="*/ 6858000 h 6858000"/>
              <a:gd name="connsiteX392" fmla="*/ 2147507 w 7467600"/>
              <a:gd name="connsiteY392" fmla="*/ 6858000 h 6858000"/>
              <a:gd name="connsiteX393" fmla="*/ 2070668 w 7467600"/>
              <a:gd name="connsiteY393" fmla="*/ 6761520 h 6858000"/>
              <a:gd name="connsiteX394" fmla="*/ 1975142 w 7467600"/>
              <a:gd name="connsiteY394" fmla="*/ 6585570 h 6858000"/>
              <a:gd name="connsiteX395" fmla="*/ 2050035 w 7467600"/>
              <a:gd name="connsiteY395" fmla="*/ 6813345 h 6858000"/>
              <a:gd name="connsiteX396" fmla="*/ 2063025 w 7467600"/>
              <a:gd name="connsiteY396" fmla="*/ 6858000 h 6858000"/>
              <a:gd name="connsiteX397" fmla="*/ 2021675 w 7467600"/>
              <a:gd name="connsiteY397" fmla="*/ 6858000 h 6858000"/>
              <a:gd name="connsiteX398" fmla="*/ 2019308 w 7467600"/>
              <a:gd name="connsiteY398" fmla="*/ 6847118 h 6858000"/>
              <a:gd name="connsiteX399" fmla="*/ 1938835 w 7467600"/>
              <a:gd name="connsiteY399" fmla="*/ 6551160 h 6858000"/>
              <a:gd name="connsiteX400" fmla="*/ 1953230 w 7467600"/>
              <a:gd name="connsiteY400" fmla="*/ 6759699 h 6858000"/>
              <a:gd name="connsiteX401" fmla="*/ 1956763 w 7467600"/>
              <a:gd name="connsiteY401" fmla="*/ 6778191 h 6858000"/>
              <a:gd name="connsiteX402" fmla="*/ 1967925 w 7467600"/>
              <a:gd name="connsiteY402" fmla="*/ 6858000 h 6858000"/>
              <a:gd name="connsiteX403" fmla="*/ 1936622 w 7467600"/>
              <a:gd name="connsiteY403" fmla="*/ 6858000 h 6858000"/>
              <a:gd name="connsiteX404" fmla="*/ 1926261 w 7467600"/>
              <a:gd name="connsiteY404" fmla="*/ 6784064 h 6858000"/>
              <a:gd name="connsiteX405" fmla="*/ 1922724 w 7467600"/>
              <a:gd name="connsiteY405" fmla="*/ 6765577 h 6858000"/>
              <a:gd name="connsiteX406" fmla="*/ 1904650 w 7467600"/>
              <a:gd name="connsiteY406" fmla="*/ 6639616 h 6858000"/>
              <a:gd name="connsiteX407" fmla="*/ 1885273 w 7467600"/>
              <a:gd name="connsiteY407" fmla="*/ 6858000 h 6858000"/>
              <a:gd name="connsiteX408" fmla="*/ 1854363 w 7467600"/>
              <a:gd name="connsiteY408" fmla="*/ 6858000 h 6858000"/>
              <a:gd name="connsiteX409" fmla="*/ 1880391 w 7467600"/>
              <a:gd name="connsiteY409" fmla="*/ 6603796 h 6858000"/>
              <a:gd name="connsiteX410" fmla="*/ 1818273 w 7467600"/>
              <a:gd name="connsiteY410" fmla="*/ 6715729 h 6858000"/>
              <a:gd name="connsiteX411" fmla="*/ 1794691 w 7467600"/>
              <a:gd name="connsiteY411" fmla="*/ 6843239 h 6858000"/>
              <a:gd name="connsiteX412" fmla="*/ 1794914 w 7467600"/>
              <a:gd name="connsiteY412" fmla="*/ 6858000 h 6858000"/>
              <a:gd name="connsiteX413" fmla="*/ 1746128 w 7467600"/>
              <a:gd name="connsiteY413" fmla="*/ 6858000 h 6858000"/>
              <a:gd name="connsiteX414" fmla="*/ 1753934 w 7467600"/>
              <a:gd name="connsiteY414" fmla="*/ 6724796 h 6858000"/>
              <a:gd name="connsiteX415" fmla="*/ 1792053 w 7467600"/>
              <a:gd name="connsiteY415" fmla="*/ 6572396 h 6858000"/>
              <a:gd name="connsiteX416" fmla="*/ 1862248 w 7467600"/>
              <a:gd name="connsiteY416" fmla="*/ 6266397 h 6858000"/>
              <a:gd name="connsiteX417" fmla="*/ 1862250 w 7467600"/>
              <a:gd name="connsiteY417" fmla="*/ 6033531 h 6858000"/>
              <a:gd name="connsiteX418" fmla="*/ 1211999 w 7467600"/>
              <a:gd name="connsiteY418" fmla="*/ 6683610 h 6858000"/>
              <a:gd name="connsiteX419" fmla="*/ 1213266 w 7467600"/>
              <a:gd name="connsiteY419" fmla="*/ 6691947 h 6858000"/>
              <a:gd name="connsiteX420" fmla="*/ 1203370 w 7467600"/>
              <a:gd name="connsiteY420" fmla="*/ 6850676 h 6858000"/>
              <a:gd name="connsiteX421" fmla="*/ 1203671 w 7467600"/>
              <a:gd name="connsiteY421" fmla="*/ 6858000 h 6858000"/>
              <a:gd name="connsiteX422" fmla="*/ 1143180 w 7467600"/>
              <a:gd name="connsiteY422" fmla="*/ 6858000 h 6858000"/>
              <a:gd name="connsiteX423" fmla="*/ 1142176 w 7467600"/>
              <a:gd name="connsiteY423" fmla="*/ 6766045 h 6858000"/>
              <a:gd name="connsiteX424" fmla="*/ 1067484 w 7467600"/>
              <a:gd name="connsiteY424" fmla="*/ 6858000 h 6858000"/>
              <a:gd name="connsiteX425" fmla="*/ 953928 w 7467600"/>
              <a:gd name="connsiteY425" fmla="*/ 6858000 h 6858000"/>
              <a:gd name="connsiteX426" fmla="*/ 959715 w 7467600"/>
              <a:gd name="connsiteY426" fmla="*/ 6850185 h 6858000"/>
              <a:gd name="connsiteX427" fmla="*/ 1483788 w 7467600"/>
              <a:gd name="connsiteY427" fmla="*/ 6259174 h 6858000"/>
              <a:gd name="connsiteX428" fmla="*/ 1100671 w 7467600"/>
              <a:gd name="connsiteY428" fmla="*/ 6252137 h 6858000"/>
              <a:gd name="connsiteX429" fmla="*/ 1090144 w 7467600"/>
              <a:gd name="connsiteY429" fmla="*/ 6256748 h 6858000"/>
              <a:gd name="connsiteX430" fmla="*/ 1095872 w 7467600"/>
              <a:gd name="connsiteY430" fmla="*/ 6271892 h 6858000"/>
              <a:gd name="connsiteX431" fmla="*/ 262785 w 7467600"/>
              <a:gd name="connsiteY431" fmla="*/ 6845450 h 6858000"/>
              <a:gd name="connsiteX432" fmla="*/ 209968 w 7467600"/>
              <a:gd name="connsiteY432" fmla="*/ 6770713 h 6858000"/>
              <a:gd name="connsiteX433" fmla="*/ 873460 w 7467600"/>
              <a:gd name="connsiteY433" fmla="*/ 6253768 h 6858000"/>
              <a:gd name="connsiteX434" fmla="*/ 192686 w 7467600"/>
              <a:gd name="connsiteY434" fmla="*/ 5849257 h 6858000"/>
              <a:gd name="connsiteX435" fmla="*/ 4696 w 7467600"/>
              <a:gd name="connsiteY435" fmla="*/ 5697668 h 6858000"/>
              <a:gd name="connsiteX436" fmla="*/ 0 w 7467600"/>
              <a:gd name="connsiteY436" fmla="*/ 5689984 h 6858000"/>
              <a:gd name="connsiteX437" fmla="*/ 0 w 7467600"/>
              <a:gd name="connsiteY437" fmla="*/ 5513472 h 6858000"/>
              <a:gd name="connsiteX438" fmla="*/ 174101 w 7467600"/>
              <a:gd name="connsiteY438" fmla="*/ 5620277 h 6858000"/>
              <a:gd name="connsiteX439" fmla="*/ 891800 w 7467600"/>
              <a:gd name="connsiteY439" fmla="*/ 6036935 h 6858000"/>
              <a:gd name="connsiteX440" fmla="*/ 1072219 w 7467600"/>
              <a:gd name="connsiteY440" fmla="*/ 6169443 h 6858000"/>
              <a:gd name="connsiteX441" fmla="*/ 1074117 w 7467600"/>
              <a:gd name="connsiteY441" fmla="*/ 6170301 h 6858000"/>
              <a:gd name="connsiteX442" fmla="*/ 1083114 w 7467600"/>
              <a:gd name="connsiteY442" fmla="*/ 6174131 h 6858000"/>
              <a:gd name="connsiteX443" fmla="*/ 1543010 w 7467600"/>
              <a:gd name="connsiteY443" fmla="*/ 6191140 h 6858000"/>
              <a:gd name="connsiteX444" fmla="*/ 1551080 w 7467600"/>
              <a:gd name="connsiteY444" fmla="*/ 6195006 h 6858000"/>
              <a:gd name="connsiteX445" fmla="*/ 2345443 w 7467600"/>
              <a:gd name="connsiteY445" fmla="*/ 5549882 h 6858000"/>
              <a:gd name="connsiteX446" fmla="*/ 1721499 w 7467600"/>
              <a:gd name="connsiteY446" fmla="*/ 5599969 h 6858000"/>
              <a:gd name="connsiteX447" fmla="*/ 767716 w 7467600"/>
              <a:gd name="connsiteY447" fmla="*/ 5472768 h 6858000"/>
              <a:gd name="connsiteX448" fmla="*/ 722147 w 7467600"/>
              <a:gd name="connsiteY448" fmla="*/ 5393091 h 6858000"/>
              <a:gd name="connsiteX449" fmla="*/ 1485552 w 7467600"/>
              <a:gd name="connsiteY449" fmla="*/ 5313202 h 6858000"/>
              <a:gd name="connsiteX450" fmla="*/ 2143004 w 7467600"/>
              <a:gd name="connsiteY450" fmla="*/ 5402420 h 6858000"/>
              <a:gd name="connsiteX451" fmla="*/ 1933391 w 7467600"/>
              <a:gd name="connsiteY451" fmla="*/ 5156971 h 6858000"/>
              <a:gd name="connsiteX452" fmla="*/ 1827118 w 7467600"/>
              <a:gd name="connsiteY452" fmla="*/ 4968410 h 6858000"/>
              <a:gd name="connsiteX453" fmla="*/ 1837349 w 7467600"/>
              <a:gd name="connsiteY453" fmla="*/ 4956357 h 6858000"/>
              <a:gd name="connsiteX454" fmla="*/ 2162835 w 7467600"/>
              <a:gd name="connsiteY454" fmla="*/ 5187853 h 6858000"/>
              <a:gd name="connsiteX455" fmla="*/ 2257167 w 7467600"/>
              <a:gd name="connsiteY455" fmla="*/ 5462123 h 6858000"/>
              <a:gd name="connsiteX456" fmla="*/ 2261598 w 7467600"/>
              <a:gd name="connsiteY456" fmla="*/ 5467998 h 6858000"/>
              <a:gd name="connsiteX457" fmla="*/ 2437177 w 7467600"/>
              <a:gd name="connsiteY457" fmla="*/ 5479608 h 6858000"/>
              <a:gd name="connsiteX458" fmla="*/ 2445247 w 7467600"/>
              <a:gd name="connsiteY458" fmla="*/ 5483476 h 6858000"/>
              <a:gd name="connsiteX459" fmla="*/ 2743626 w 7467600"/>
              <a:gd name="connsiteY459" fmla="*/ 5304819 h 6858000"/>
              <a:gd name="connsiteX460" fmla="*/ 3048102 w 7467600"/>
              <a:gd name="connsiteY460" fmla="*/ 5150595 h 6858000"/>
              <a:gd name="connsiteX461" fmla="*/ 1799414 w 7467600"/>
              <a:gd name="connsiteY461" fmla="*/ 4694732 h 6858000"/>
              <a:gd name="connsiteX462" fmla="*/ 1771735 w 7467600"/>
              <a:gd name="connsiteY462" fmla="*/ 4619929 h 6858000"/>
              <a:gd name="connsiteX463" fmla="*/ 3104273 w 7467600"/>
              <a:gd name="connsiteY463" fmla="*/ 5076159 h 6858000"/>
              <a:gd name="connsiteX464" fmla="*/ 3113245 w 7467600"/>
              <a:gd name="connsiteY464" fmla="*/ 5090705 h 6858000"/>
              <a:gd name="connsiteX465" fmla="*/ 3126294 w 7467600"/>
              <a:gd name="connsiteY465" fmla="*/ 5114400 h 6858000"/>
              <a:gd name="connsiteX466" fmla="*/ 3937433 w 7467600"/>
              <a:gd name="connsiteY466" fmla="*/ 4830473 h 6858000"/>
              <a:gd name="connsiteX467" fmla="*/ 3590475 w 7467600"/>
              <a:gd name="connsiteY467" fmla="*/ 4597974 h 6858000"/>
              <a:gd name="connsiteX468" fmla="*/ 3100264 w 7467600"/>
              <a:gd name="connsiteY468" fmla="*/ 4579845 h 6858000"/>
              <a:gd name="connsiteX469" fmla="*/ 2183576 w 7467600"/>
              <a:gd name="connsiteY469" fmla="*/ 4227150 h 6858000"/>
              <a:gd name="connsiteX470" fmla="*/ 2151029 w 7467600"/>
              <a:gd name="connsiteY470" fmla="*/ 4146947 h 6858000"/>
              <a:gd name="connsiteX471" fmla="*/ 3563434 w 7467600"/>
              <a:gd name="connsiteY471" fmla="*/ 4469115 h 6858000"/>
              <a:gd name="connsiteX472" fmla="*/ 3177952 w 7467600"/>
              <a:gd name="connsiteY472" fmla="*/ 3657386 h 6858000"/>
              <a:gd name="connsiteX473" fmla="*/ 3189263 w 7467600"/>
              <a:gd name="connsiteY473" fmla="*/ 3625726 h 6858000"/>
              <a:gd name="connsiteX474" fmla="*/ 3560912 w 7467600"/>
              <a:gd name="connsiteY474" fmla="*/ 4079863 h 6858000"/>
              <a:gd name="connsiteX475" fmla="*/ 3626636 w 7467600"/>
              <a:gd name="connsiteY475" fmla="*/ 4512230 h 6858000"/>
              <a:gd name="connsiteX476" fmla="*/ 3653088 w 7467600"/>
              <a:gd name="connsiteY476" fmla="*/ 4521417 h 6858000"/>
              <a:gd name="connsiteX477" fmla="*/ 3988128 w 7467600"/>
              <a:gd name="connsiteY477" fmla="*/ 4817267 h 6858000"/>
              <a:gd name="connsiteX478" fmla="*/ 4830582 w 7467600"/>
              <a:gd name="connsiteY478" fmla="*/ 4676000 h 6858000"/>
              <a:gd name="connsiteX479" fmla="*/ 4830100 w 7467600"/>
              <a:gd name="connsiteY479" fmla="*/ 4675554 h 6858000"/>
              <a:gd name="connsiteX480" fmla="*/ 4036318 w 7467600"/>
              <a:gd name="connsiteY480" fmla="*/ 4147013 h 6858000"/>
              <a:gd name="connsiteX481" fmla="*/ 3432098 w 7467600"/>
              <a:gd name="connsiteY481" fmla="*/ 3537312 h 6858000"/>
              <a:gd name="connsiteX482" fmla="*/ 3446761 w 7467600"/>
              <a:gd name="connsiteY482" fmla="*/ 3461278 h 6858000"/>
              <a:gd name="connsiteX483" fmla="*/ 4419733 w 7467600"/>
              <a:gd name="connsiteY483" fmla="*/ 3963555 h 6858000"/>
              <a:gd name="connsiteX484" fmla="*/ 4781371 w 7467600"/>
              <a:gd name="connsiteY484" fmla="*/ 4458604 h 6858000"/>
              <a:gd name="connsiteX485" fmla="*/ 4780440 w 7467600"/>
              <a:gd name="connsiteY485" fmla="*/ 4470290 h 6858000"/>
              <a:gd name="connsiteX486" fmla="*/ 4898954 w 7467600"/>
              <a:gd name="connsiteY486" fmla="*/ 4662092 h 6858000"/>
              <a:gd name="connsiteX487" fmla="*/ 4900699 w 7467600"/>
              <a:gd name="connsiteY487" fmla="*/ 4670867 h 6858000"/>
              <a:gd name="connsiteX488" fmla="*/ 5714511 w 7467600"/>
              <a:gd name="connsiteY488" fmla="*/ 4663483 h 6858000"/>
              <a:gd name="connsiteX489" fmla="*/ 5464793 w 7467600"/>
              <a:gd name="connsiteY489" fmla="*/ 4393556 h 6858000"/>
              <a:gd name="connsiteX490" fmla="*/ 5461897 w 7467600"/>
              <a:gd name="connsiteY490" fmla="*/ 4390879 h 6858000"/>
              <a:gd name="connsiteX491" fmla="*/ 4294126 w 7467600"/>
              <a:gd name="connsiteY491" fmla="*/ 3303048 h 6858000"/>
              <a:gd name="connsiteX492" fmla="*/ 4305321 w 7467600"/>
              <a:gd name="connsiteY492" fmla="*/ 3256953 h 6858000"/>
              <a:gd name="connsiteX493" fmla="*/ 4949299 w 7467600"/>
              <a:gd name="connsiteY493" fmla="*/ 3766336 h 6858000"/>
              <a:gd name="connsiteX494" fmla="*/ 5291452 w 7467600"/>
              <a:gd name="connsiteY494" fmla="*/ 4076801 h 6858000"/>
              <a:gd name="connsiteX495" fmla="*/ 5434998 w 7467600"/>
              <a:gd name="connsiteY495" fmla="*/ 4254100 h 6858000"/>
              <a:gd name="connsiteX496" fmla="*/ 5351015 w 7467600"/>
              <a:gd name="connsiteY496" fmla="*/ 3760989 h 6858000"/>
              <a:gd name="connsiteX497" fmla="*/ 5413780 w 7467600"/>
              <a:gd name="connsiteY497" fmla="*/ 2966265 h 6858000"/>
              <a:gd name="connsiteX498" fmla="*/ 5425627 w 7467600"/>
              <a:gd name="connsiteY498" fmla="*/ 2954192 h 6858000"/>
              <a:gd name="connsiteX499" fmla="*/ 6604735 w 7467600"/>
              <a:gd name="connsiteY499" fmla="*/ 2041381 h 6858000"/>
              <a:gd name="connsiteX500" fmla="*/ 7204487 w 7467600"/>
              <a:gd name="connsiteY500" fmla="*/ 2742112 h 6858000"/>
              <a:gd name="connsiteX501" fmla="*/ 7131592 w 7467600"/>
              <a:gd name="connsiteY501" fmla="*/ 2672096 h 6858000"/>
              <a:gd name="connsiteX502" fmla="*/ 6996344 w 7467600"/>
              <a:gd name="connsiteY502" fmla="*/ 2518310 h 6858000"/>
              <a:gd name="connsiteX503" fmla="*/ 6735495 w 7467600"/>
              <a:gd name="connsiteY503" fmla="*/ 2196890 h 6858000"/>
              <a:gd name="connsiteX504" fmla="*/ 6721901 w 7467600"/>
              <a:gd name="connsiteY504" fmla="*/ 2179274 h 6858000"/>
              <a:gd name="connsiteX505" fmla="*/ 6604735 w 7467600"/>
              <a:gd name="connsiteY505" fmla="*/ 2041381 h 6858000"/>
              <a:gd name="connsiteX506" fmla="*/ 6591670 w 7467600"/>
              <a:gd name="connsiteY506" fmla="*/ 1988277 h 6858000"/>
              <a:gd name="connsiteX507" fmla="*/ 6747349 w 7467600"/>
              <a:gd name="connsiteY507" fmla="*/ 2160069 h 6858000"/>
              <a:gd name="connsiteX508" fmla="*/ 6760943 w 7467600"/>
              <a:gd name="connsiteY508" fmla="*/ 2177686 h 6858000"/>
              <a:gd name="connsiteX509" fmla="*/ 7021065 w 7467600"/>
              <a:gd name="connsiteY509" fmla="*/ 2498102 h 6858000"/>
              <a:gd name="connsiteX510" fmla="*/ 7155223 w 7467600"/>
              <a:gd name="connsiteY510" fmla="*/ 2650386 h 6858000"/>
              <a:gd name="connsiteX511" fmla="*/ 7203167 w 7467600"/>
              <a:gd name="connsiteY511" fmla="*/ 2697288 h 6858000"/>
              <a:gd name="connsiteX512" fmla="*/ 6937703 w 7467600"/>
              <a:gd name="connsiteY512" fmla="*/ 2321981 h 6858000"/>
              <a:gd name="connsiteX513" fmla="*/ 6591670 w 7467600"/>
              <a:gd name="connsiteY513" fmla="*/ 1988277 h 6858000"/>
              <a:gd name="connsiteX514" fmla="*/ 5798671 w 7467600"/>
              <a:gd name="connsiteY514" fmla="*/ 1981601 h 6858000"/>
              <a:gd name="connsiteX515" fmla="*/ 5754709 w 7467600"/>
              <a:gd name="connsiteY515" fmla="*/ 2071454 h 6858000"/>
              <a:gd name="connsiteX516" fmla="*/ 5763044 w 7467600"/>
              <a:gd name="connsiteY516" fmla="*/ 2842206 h 6858000"/>
              <a:gd name="connsiteX517" fmla="*/ 5764974 w 7467600"/>
              <a:gd name="connsiteY517" fmla="*/ 2799609 h 6858000"/>
              <a:gd name="connsiteX518" fmla="*/ 5767665 w 7467600"/>
              <a:gd name="connsiteY518" fmla="*/ 2666409 h 6858000"/>
              <a:gd name="connsiteX519" fmla="*/ 5763055 w 7467600"/>
              <a:gd name="connsiteY519" fmla="*/ 2579705 h 6858000"/>
              <a:gd name="connsiteX520" fmla="*/ 5758079 w 7467600"/>
              <a:gd name="connsiteY520" fmla="*/ 2492508 h 6858000"/>
              <a:gd name="connsiteX521" fmla="*/ 5779325 w 7467600"/>
              <a:gd name="connsiteY521" fmla="*/ 2197069 h 6858000"/>
              <a:gd name="connsiteX522" fmla="*/ 5798671 w 7467600"/>
              <a:gd name="connsiteY522" fmla="*/ 1981601 h 6858000"/>
              <a:gd name="connsiteX523" fmla="*/ 5829202 w 7467600"/>
              <a:gd name="connsiteY523" fmla="*/ 1971679 h 6858000"/>
              <a:gd name="connsiteX524" fmla="*/ 5809558 w 7467600"/>
              <a:gd name="connsiteY524" fmla="*/ 2198043 h 6858000"/>
              <a:gd name="connsiteX525" fmla="*/ 5788653 w 7467600"/>
              <a:gd name="connsiteY525" fmla="*/ 2489430 h 6858000"/>
              <a:gd name="connsiteX526" fmla="*/ 5793439 w 7467600"/>
              <a:gd name="connsiteY526" fmla="*/ 2575235 h 6858000"/>
              <a:gd name="connsiteX527" fmla="*/ 5796837 w 7467600"/>
              <a:gd name="connsiteY527" fmla="*/ 2637633 h 6858000"/>
              <a:gd name="connsiteX528" fmla="*/ 5818614 w 7467600"/>
              <a:gd name="connsiteY528" fmla="*/ 2473055 h 6858000"/>
              <a:gd name="connsiteX529" fmla="*/ 5829202 w 7467600"/>
              <a:gd name="connsiteY529" fmla="*/ 1971679 h 6858000"/>
              <a:gd name="connsiteX530" fmla="*/ 5911389 w 7467600"/>
              <a:gd name="connsiteY530" fmla="*/ 1898371 h 6858000"/>
              <a:gd name="connsiteX531" fmla="*/ 6237627 w 7467600"/>
              <a:gd name="connsiteY531" fmla="*/ 2231921 h 6858000"/>
              <a:gd name="connsiteX532" fmla="*/ 5911389 w 7467600"/>
              <a:gd name="connsiteY532" fmla="*/ 1898371 h 6858000"/>
              <a:gd name="connsiteX533" fmla="*/ 6944437 w 7467600"/>
              <a:gd name="connsiteY533" fmla="*/ 1575402 h 6858000"/>
              <a:gd name="connsiteX534" fmla="*/ 6304730 w 7467600"/>
              <a:gd name="connsiteY534" fmla="*/ 1766654 h 6858000"/>
              <a:gd name="connsiteX535" fmla="*/ 6944437 w 7467600"/>
              <a:gd name="connsiteY535" fmla="*/ 1575402 h 6858000"/>
              <a:gd name="connsiteX536" fmla="*/ 7019523 w 7467600"/>
              <a:gd name="connsiteY536" fmla="*/ 1519450 h 6858000"/>
              <a:gd name="connsiteX537" fmla="*/ 6298091 w 7467600"/>
              <a:gd name="connsiteY537" fmla="*/ 1737122 h 6858000"/>
              <a:gd name="connsiteX538" fmla="*/ 7019523 w 7467600"/>
              <a:gd name="connsiteY538" fmla="*/ 1519450 h 6858000"/>
              <a:gd name="connsiteX539" fmla="*/ 2399523 w 7467600"/>
              <a:gd name="connsiteY539" fmla="*/ 1428234 h 6858000"/>
              <a:gd name="connsiteX540" fmla="*/ 2224982 w 7467600"/>
              <a:gd name="connsiteY540" fmla="*/ 1826201 h 6858000"/>
              <a:gd name="connsiteX541" fmla="*/ 2096099 w 7467600"/>
              <a:gd name="connsiteY541" fmla="*/ 2345900 h 6858000"/>
              <a:gd name="connsiteX542" fmla="*/ 2283317 w 7467600"/>
              <a:gd name="connsiteY542" fmla="*/ 1796925 h 6858000"/>
              <a:gd name="connsiteX543" fmla="*/ 2399523 w 7467600"/>
              <a:gd name="connsiteY543" fmla="*/ 1428234 h 6858000"/>
              <a:gd name="connsiteX544" fmla="*/ 2448558 w 7467600"/>
              <a:gd name="connsiteY544" fmla="*/ 1373435 h 6858000"/>
              <a:gd name="connsiteX545" fmla="*/ 2312521 w 7467600"/>
              <a:gd name="connsiteY545" fmla="*/ 1806140 h 6858000"/>
              <a:gd name="connsiteX546" fmla="*/ 2127533 w 7467600"/>
              <a:gd name="connsiteY546" fmla="*/ 2348380 h 6858000"/>
              <a:gd name="connsiteX547" fmla="*/ 2358080 w 7467600"/>
              <a:gd name="connsiteY547" fmla="*/ 1866134 h 6858000"/>
              <a:gd name="connsiteX548" fmla="*/ 2407436 w 7467600"/>
              <a:gd name="connsiteY548" fmla="*/ 1651070 h 6858000"/>
              <a:gd name="connsiteX549" fmla="*/ 2448558 w 7467600"/>
              <a:gd name="connsiteY549" fmla="*/ 1373435 h 6858000"/>
              <a:gd name="connsiteX550" fmla="*/ 278707 w 7467600"/>
              <a:gd name="connsiteY550" fmla="*/ 1352270 h 6858000"/>
              <a:gd name="connsiteX551" fmla="*/ 321570 w 7467600"/>
              <a:gd name="connsiteY551" fmla="*/ 1861610 h 6858000"/>
              <a:gd name="connsiteX552" fmla="*/ 294281 w 7467600"/>
              <a:gd name="connsiteY552" fmla="*/ 1440658 h 6858000"/>
              <a:gd name="connsiteX553" fmla="*/ 278707 w 7467600"/>
              <a:gd name="connsiteY553" fmla="*/ 1352270 h 6858000"/>
              <a:gd name="connsiteX554" fmla="*/ 1423821 w 7467600"/>
              <a:gd name="connsiteY554" fmla="*/ 1351958 h 6858000"/>
              <a:gd name="connsiteX555" fmla="*/ 1638521 w 7467600"/>
              <a:gd name="connsiteY555" fmla="*/ 1908470 h 6858000"/>
              <a:gd name="connsiteX556" fmla="*/ 1754199 w 7467600"/>
              <a:gd name="connsiteY556" fmla="*/ 2149284 h 6858000"/>
              <a:gd name="connsiteX557" fmla="*/ 1908359 w 7467600"/>
              <a:gd name="connsiteY557" fmla="*/ 2364988 h 6858000"/>
              <a:gd name="connsiteX558" fmla="*/ 1647661 w 7467600"/>
              <a:gd name="connsiteY558" fmla="*/ 1825945 h 6858000"/>
              <a:gd name="connsiteX559" fmla="*/ 1423821 w 7467600"/>
              <a:gd name="connsiteY559" fmla="*/ 1351958 h 6858000"/>
              <a:gd name="connsiteX560" fmla="*/ 1431890 w 7467600"/>
              <a:gd name="connsiteY560" fmla="*/ 1306475 h 6858000"/>
              <a:gd name="connsiteX561" fmla="*/ 1507597 w 7467600"/>
              <a:gd name="connsiteY561" fmla="*/ 1446132 h 6858000"/>
              <a:gd name="connsiteX562" fmla="*/ 1674586 w 7467600"/>
              <a:gd name="connsiteY562" fmla="*/ 1813832 h 6858000"/>
              <a:gd name="connsiteX563" fmla="*/ 1815950 w 7467600"/>
              <a:gd name="connsiteY563" fmla="*/ 2128564 h 6858000"/>
              <a:gd name="connsiteX564" fmla="*/ 1984242 w 7467600"/>
              <a:gd name="connsiteY564" fmla="*/ 2430829 h 6858000"/>
              <a:gd name="connsiteX565" fmla="*/ 2014023 w 7467600"/>
              <a:gd name="connsiteY565" fmla="*/ 2450995 h 6858000"/>
              <a:gd name="connsiteX566" fmla="*/ 1747337 w 7467600"/>
              <a:gd name="connsiteY566" fmla="*/ 1855264 h 6858000"/>
              <a:gd name="connsiteX567" fmla="*/ 1533749 w 7467600"/>
              <a:gd name="connsiteY567" fmla="*/ 1478656 h 6858000"/>
              <a:gd name="connsiteX568" fmla="*/ 1431890 w 7467600"/>
              <a:gd name="connsiteY568" fmla="*/ 1306475 h 6858000"/>
              <a:gd name="connsiteX569" fmla="*/ 5052692 w 7467600"/>
              <a:gd name="connsiteY569" fmla="*/ 1292994 h 6858000"/>
              <a:gd name="connsiteX570" fmla="*/ 5200661 w 7467600"/>
              <a:gd name="connsiteY570" fmla="*/ 1635186 h 6858000"/>
              <a:gd name="connsiteX571" fmla="*/ 5297138 w 7467600"/>
              <a:gd name="connsiteY571" fmla="*/ 1906351 h 6858000"/>
              <a:gd name="connsiteX572" fmla="*/ 5052692 w 7467600"/>
              <a:gd name="connsiteY572" fmla="*/ 1292994 h 6858000"/>
              <a:gd name="connsiteX573" fmla="*/ 5009948 w 7467600"/>
              <a:gd name="connsiteY573" fmla="*/ 1273619 h 6858000"/>
              <a:gd name="connsiteX574" fmla="*/ 5121777 w 7467600"/>
              <a:gd name="connsiteY574" fmla="*/ 1654213 h 6858000"/>
              <a:gd name="connsiteX575" fmla="*/ 5293545 w 7467600"/>
              <a:gd name="connsiteY575" fmla="*/ 2072247 h 6858000"/>
              <a:gd name="connsiteX576" fmla="*/ 5294042 w 7467600"/>
              <a:gd name="connsiteY576" fmla="*/ 2065019 h 6858000"/>
              <a:gd name="connsiteX577" fmla="*/ 5171936 w 7467600"/>
              <a:gd name="connsiteY577" fmla="*/ 1647613 h 6858000"/>
              <a:gd name="connsiteX578" fmla="*/ 5009948 w 7467600"/>
              <a:gd name="connsiteY578" fmla="*/ 1273619 h 6858000"/>
              <a:gd name="connsiteX579" fmla="*/ 655236 w 7467600"/>
              <a:gd name="connsiteY579" fmla="*/ 1268632 h 6858000"/>
              <a:gd name="connsiteX580" fmla="*/ 839521 w 7467600"/>
              <a:gd name="connsiteY580" fmla="*/ 1685315 h 6858000"/>
              <a:gd name="connsiteX581" fmla="*/ 1109416 w 7467600"/>
              <a:gd name="connsiteY581" fmla="*/ 2061663 h 6858000"/>
              <a:gd name="connsiteX582" fmla="*/ 1298300 w 7467600"/>
              <a:gd name="connsiteY582" fmla="*/ 2247742 h 6858000"/>
              <a:gd name="connsiteX583" fmla="*/ 1125871 w 7467600"/>
              <a:gd name="connsiteY583" fmla="*/ 1989513 h 6858000"/>
              <a:gd name="connsiteX584" fmla="*/ 981574 w 7467600"/>
              <a:gd name="connsiteY584" fmla="*/ 1783157 h 6858000"/>
              <a:gd name="connsiteX585" fmla="*/ 922198 w 7467600"/>
              <a:gd name="connsiteY585" fmla="*/ 1677437 h 6858000"/>
              <a:gd name="connsiteX586" fmla="*/ 869293 w 7467600"/>
              <a:gd name="connsiteY586" fmla="*/ 1583214 h 6858000"/>
              <a:gd name="connsiteX587" fmla="*/ 751431 w 7467600"/>
              <a:gd name="connsiteY587" fmla="*/ 1405731 h 6858000"/>
              <a:gd name="connsiteX588" fmla="*/ 655236 w 7467600"/>
              <a:gd name="connsiteY588" fmla="*/ 1268632 h 6858000"/>
              <a:gd name="connsiteX589" fmla="*/ 6516292 w 7467600"/>
              <a:gd name="connsiteY589" fmla="*/ 1263064 h 6858000"/>
              <a:gd name="connsiteX590" fmla="*/ 5736320 w 7467600"/>
              <a:gd name="connsiteY590" fmla="*/ 1501803 h 6858000"/>
              <a:gd name="connsiteX591" fmla="*/ 6516292 w 7467600"/>
              <a:gd name="connsiteY591" fmla="*/ 1263064 h 6858000"/>
              <a:gd name="connsiteX592" fmla="*/ 291466 w 7467600"/>
              <a:gd name="connsiteY592" fmla="*/ 1250369 h 6858000"/>
              <a:gd name="connsiteX593" fmla="*/ 323180 w 7467600"/>
              <a:gd name="connsiteY593" fmla="*/ 1435283 h 6858000"/>
              <a:gd name="connsiteX594" fmla="*/ 349381 w 7467600"/>
              <a:gd name="connsiteY594" fmla="*/ 1875041 h 6858000"/>
              <a:gd name="connsiteX595" fmla="*/ 374363 w 7467600"/>
              <a:gd name="connsiteY595" fmla="*/ 1506494 h 6858000"/>
              <a:gd name="connsiteX596" fmla="*/ 302168 w 7467600"/>
              <a:gd name="connsiteY596" fmla="*/ 1274495 h 6858000"/>
              <a:gd name="connsiteX597" fmla="*/ 291466 w 7467600"/>
              <a:gd name="connsiteY597" fmla="*/ 1250369 h 6858000"/>
              <a:gd name="connsiteX598" fmla="*/ 678222 w 7467600"/>
              <a:gd name="connsiteY598" fmla="*/ 1248670 h 6858000"/>
              <a:gd name="connsiteX599" fmla="*/ 775536 w 7467600"/>
              <a:gd name="connsiteY599" fmla="*/ 1388015 h 6858000"/>
              <a:gd name="connsiteX600" fmla="*/ 894529 w 7467600"/>
              <a:gd name="connsiteY600" fmla="*/ 1567739 h 6858000"/>
              <a:gd name="connsiteX601" fmla="*/ 948000 w 7467600"/>
              <a:gd name="connsiteY601" fmla="*/ 1663088 h 6858000"/>
              <a:gd name="connsiteX602" fmla="*/ 1006812 w 7467600"/>
              <a:gd name="connsiteY602" fmla="*/ 1767683 h 6858000"/>
              <a:gd name="connsiteX603" fmla="*/ 1149133 w 7467600"/>
              <a:gd name="connsiteY603" fmla="*/ 1971513 h 6858000"/>
              <a:gd name="connsiteX604" fmla="*/ 1333952 w 7467600"/>
              <a:gd name="connsiteY604" fmla="*/ 2251620 h 6858000"/>
              <a:gd name="connsiteX605" fmla="*/ 1337329 w 7467600"/>
              <a:gd name="connsiteY605" fmla="*/ 2258350 h 6858000"/>
              <a:gd name="connsiteX606" fmla="*/ 1014726 w 7467600"/>
              <a:gd name="connsiteY606" fmla="*/ 1615556 h 6858000"/>
              <a:gd name="connsiteX607" fmla="*/ 678222 w 7467600"/>
              <a:gd name="connsiteY607" fmla="*/ 1248670 h 6858000"/>
              <a:gd name="connsiteX608" fmla="*/ 6691602 w 7467600"/>
              <a:gd name="connsiteY608" fmla="*/ 1140573 h 6858000"/>
              <a:gd name="connsiteX609" fmla="*/ 6571100 w 7467600"/>
              <a:gd name="connsiteY609" fmla="*/ 1183662 h 6858000"/>
              <a:gd name="connsiteX610" fmla="*/ 6241687 w 7467600"/>
              <a:gd name="connsiteY610" fmla="*/ 1257600 h 6858000"/>
              <a:gd name="connsiteX611" fmla="*/ 5693009 w 7467600"/>
              <a:gd name="connsiteY611" fmla="*/ 1478256 h 6858000"/>
              <a:gd name="connsiteX612" fmla="*/ 6548420 w 7467600"/>
              <a:gd name="connsiteY612" fmla="*/ 1214599 h 6858000"/>
              <a:gd name="connsiteX613" fmla="*/ 6605473 w 7467600"/>
              <a:gd name="connsiteY613" fmla="*/ 1184686 h 6858000"/>
              <a:gd name="connsiteX614" fmla="*/ 6691602 w 7467600"/>
              <a:gd name="connsiteY614" fmla="*/ 1140573 h 6858000"/>
              <a:gd name="connsiteX615" fmla="*/ 4002475 w 7467600"/>
              <a:gd name="connsiteY615" fmla="*/ 1037802 h 6858000"/>
              <a:gd name="connsiteX616" fmla="*/ 4000324 w 7467600"/>
              <a:gd name="connsiteY616" fmla="*/ 1039362 h 6858000"/>
              <a:gd name="connsiteX617" fmla="*/ 4002862 w 7467600"/>
              <a:gd name="connsiteY617" fmla="*/ 1042866 h 6858000"/>
              <a:gd name="connsiteX618" fmla="*/ 4002475 w 7467600"/>
              <a:gd name="connsiteY618" fmla="*/ 1037802 h 6858000"/>
              <a:gd name="connsiteX619" fmla="*/ 506322 w 7467600"/>
              <a:gd name="connsiteY619" fmla="*/ 1020997 h 6858000"/>
              <a:gd name="connsiteX620" fmla="*/ 533068 w 7467600"/>
              <a:gd name="connsiteY620" fmla="*/ 1029409 h 6858000"/>
              <a:gd name="connsiteX621" fmla="*/ 1232525 w 7467600"/>
              <a:gd name="connsiteY621" fmla="*/ 1804675 h 6858000"/>
              <a:gd name="connsiteX622" fmla="*/ 1388858 w 7467600"/>
              <a:gd name="connsiteY622" fmla="*/ 2368011 h 6858000"/>
              <a:gd name="connsiteX623" fmla="*/ 1384098 w 7467600"/>
              <a:gd name="connsiteY623" fmla="*/ 2378125 h 6858000"/>
              <a:gd name="connsiteX624" fmla="*/ 1425393 w 7467600"/>
              <a:gd name="connsiteY624" fmla="*/ 2589124 h 6858000"/>
              <a:gd name="connsiteX625" fmla="*/ 1424001 w 7467600"/>
              <a:gd name="connsiteY625" fmla="*/ 2597541 h 6858000"/>
              <a:gd name="connsiteX626" fmla="*/ 2152729 w 7467600"/>
              <a:gd name="connsiteY626" fmla="*/ 2864487 h 6858000"/>
              <a:gd name="connsiteX627" fmla="*/ 2020609 w 7467600"/>
              <a:gd name="connsiteY627" fmla="*/ 2539671 h 6858000"/>
              <a:gd name="connsiteX628" fmla="*/ 2018920 w 7467600"/>
              <a:gd name="connsiteY628" fmla="*/ 2536309 h 6858000"/>
              <a:gd name="connsiteX629" fmla="*/ 1342441 w 7467600"/>
              <a:gd name="connsiteY629" fmla="*/ 1173017 h 6858000"/>
              <a:gd name="connsiteX630" fmla="*/ 1367925 w 7467600"/>
              <a:gd name="connsiteY630" fmla="*/ 1135648 h 6858000"/>
              <a:gd name="connsiteX631" fmla="*/ 1771401 w 7467600"/>
              <a:gd name="connsiteY631" fmla="*/ 1806673 h 6858000"/>
              <a:gd name="connsiteX632" fmla="*/ 1972385 w 7467600"/>
              <a:gd name="connsiteY632" fmla="*/ 2198735 h 6858000"/>
              <a:gd name="connsiteX633" fmla="*/ 2040892 w 7467600"/>
              <a:gd name="connsiteY633" fmla="*/ 2405205 h 6858000"/>
              <a:gd name="connsiteX634" fmla="*/ 2131689 w 7467600"/>
              <a:gd name="connsiteY634" fmla="*/ 1936926 h 6858000"/>
              <a:gd name="connsiteX635" fmla="*/ 2454820 w 7467600"/>
              <a:gd name="connsiteY635" fmla="*/ 1248808 h 6858000"/>
              <a:gd name="connsiteX636" fmla="*/ 2492512 w 7467600"/>
              <a:gd name="connsiteY636" fmla="*/ 1302920 h 6858000"/>
              <a:gd name="connsiteX637" fmla="*/ 2081216 w 7467600"/>
              <a:gd name="connsiteY637" fmla="*/ 2527513 h 6858000"/>
              <a:gd name="connsiteX638" fmla="*/ 2081211 w 7467600"/>
              <a:gd name="connsiteY638" fmla="*/ 2528916 h 6858000"/>
              <a:gd name="connsiteX639" fmla="*/ 2199067 w 7467600"/>
              <a:gd name="connsiteY639" fmla="*/ 2884061 h 6858000"/>
              <a:gd name="connsiteX640" fmla="*/ 3192586 w 7467600"/>
              <a:gd name="connsiteY640" fmla="*/ 3411496 h 6858000"/>
              <a:gd name="connsiteX641" fmla="*/ 3182620 w 7467600"/>
              <a:gd name="connsiteY641" fmla="*/ 3483279 h 6858000"/>
              <a:gd name="connsiteX642" fmla="*/ 2435119 w 7467600"/>
              <a:gd name="connsiteY642" fmla="*/ 3080173 h 6858000"/>
              <a:gd name="connsiteX643" fmla="*/ 2410152 w 7467600"/>
              <a:gd name="connsiteY643" fmla="*/ 3063751 h 6858000"/>
              <a:gd name="connsiteX644" fmla="*/ 2408099 w 7467600"/>
              <a:gd name="connsiteY644" fmla="*/ 3064403 h 6858000"/>
              <a:gd name="connsiteX645" fmla="*/ 2407218 w 7467600"/>
              <a:gd name="connsiteY645" fmla="*/ 3070324 h 6858000"/>
              <a:gd name="connsiteX646" fmla="*/ 2380138 w 7467600"/>
              <a:gd name="connsiteY646" fmla="*/ 3099341 h 6858000"/>
              <a:gd name="connsiteX647" fmla="*/ 1765923 w 7467600"/>
              <a:gd name="connsiteY647" fmla="*/ 3581043 h 6858000"/>
              <a:gd name="connsiteX648" fmla="*/ 1702258 w 7467600"/>
              <a:gd name="connsiteY648" fmla="*/ 3612286 h 6858000"/>
              <a:gd name="connsiteX649" fmla="*/ 1538370 w 7467600"/>
              <a:gd name="connsiteY649" fmla="*/ 3811804 h 6858000"/>
              <a:gd name="connsiteX650" fmla="*/ 542867 w 7467600"/>
              <a:gd name="connsiteY650" fmla="*/ 4944092 h 6858000"/>
              <a:gd name="connsiteX651" fmla="*/ 515800 w 7467600"/>
              <a:gd name="connsiteY651" fmla="*/ 4862180 h 6858000"/>
              <a:gd name="connsiteX652" fmla="*/ 909145 w 7467600"/>
              <a:gd name="connsiteY652" fmla="*/ 4199225 h 6858000"/>
              <a:gd name="connsiteX653" fmla="*/ 1214067 w 7467600"/>
              <a:gd name="connsiteY653" fmla="*/ 3908561 h 6858000"/>
              <a:gd name="connsiteX654" fmla="*/ 640967 w 7467600"/>
              <a:gd name="connsiteY654" fmla="*/ 4105601 h 6858000"/>
              <a:gd name="connsiteX655" fmla="*/ 112563 w 7467600"/>
              <a:gd name="connsiteY655" fmla="*/ 4396952 h 6858000"/>
              <a:gd name="connsiteX656" fmla="*/ 0 w 7467600"/>
              <a:gd name="connsiteY656" fmla="*/ 4466006 h 6858000"/>
              <a:gd name="connsiteX657" fmla="*/ 0 w 7467600"/>
              <a:gd name="connsiteY657" fmla="*/ 4233763 h 6858000"/>
              <a:gd name="connsiteX658" fmla="*/ 36881 w 7467600"/>
              <a:gd name="connsiteY658" fmla="*/ 4200118 h 6858000"/>
              <a:gd name="connsiteX659" fmla="*/ 910534 w 7467600"/>
              <a:gd name="connsiteY659" fmla="*/ 3629753 h 6858000"/>
              <a:gd name="connsiteX660" fmla="*/ 1578717 w 7467600"/>
              <a:gd name="connsiteY660" fmla="*/ 3575982 h 6858000"/>
              <a:gd name="connsiteX661" fmla="*/ 2338780 w 7467600"/>
              <a:gd name="connsiteY661" fmla="*/ 3033725 h 6858000"/>
              <a:gd name="connsiteX662" fmla="*/ 1807991 w 7467600"/>
              <a:gd name="connsiteY662" fmla="*/ 2807184 h 6858000"/>
              <a:gd name="connsiteX663" fmla="*/ 1416358 w 7467600"/>
              <a:gd name="connsiteY663" fmla="*/ 3112571 h 6858000"/>
              <a:gd name="connsiteX664" fmla="*/ 939066 w 7467600"/>
              <a:gd name="connsiteY664" fmla="*/ 3378798 h 6858000"/>
              <a:gd name="connsiteX665" fmla="*/ 115099 w 7467600"/>
              <a:gd name="connsiteY665" fmla="*/ 3607650 h 6858000"/>
              <a:gd name="connsiteX666" fmla="*/ 97284 w 7467600"/>
              <a:gd name="connsiteY666" fmla="*/ 3520393 h 6858000"/>
              <a:gd name="connsiteX667" fmla="*/ 922050 w 7467600"/>
              <a:gd name="connsiteY667" fmla="*/ 3074867 h 6858000"/>
              <a:gd name="connsiteX668" fmla="*/ 1405265 w 7467600"/>
              <a:gd name="connsiteY668" fmla="*/ 3016319 h 6858000"/>
              <a:gd name="connsiteX669" fmla="*/ 1407512 w 7467600"/>
              <a:gd name="connsiteY669" fmla="*/ 3018001 h 6858000"/>
              <a:gd name="connsiteX670" fmla="*/ 1726266 w 7467600"/>
              <a:gd name="connsiteY670" fmla="*/ 2777274 h 6858000"/>
              <a:gd name="connsiteX671" fmla="*/ 625390 w 7467600"/>
              <a:gd name="connsiteY671" fmla="*/ 2514541 h 6858000"/>
              <a:gd name="connsiteX672" fmla="*/ 619799 w 7467600"/>
              <a:gd name="connsiteY672" fmla="*/ 2527180 h 6858000"/>
              <a:gd name="connsiteX673" fmla="*/ 310030 w 7467600"/>
              <a:gd name="connsiteY673" fmla="*/ 2771818 h 6858000"/>
              <a:gd name="connsiteX674" fmla="*/ 173877 w 7467600"/>
              <a:gd name="connsiteY674" fmla="*/ 2937056 h 6858000"/>
              <a:gd name="connsiteX675" fmla="*/ 77889 w 7467600"/>
              <a:gd name="connsiteY675" fmla="*/ 3138440 h 6858000"/>
              <a:gd name="connsiteX676" fmla="*/ 0 w 7467600"/>
              <a:gd name="connsiteY676" fmla="*/ 3271395 h 6858000"/>
              <a:gd name="connsiteX677" fmla="*/ 0 w 7467600"/>
              <a:gd name="connsiteY677" fmla="*/ 3153002 h 6858000"/>
              <a:gd name="connsiteX678" fmla="*/ 2386 w 7467600"/>
              <a:gd name="connsiteY678" fmla="*/ 3149203 h 6858000"/>
              <a:gd name="connsiteX679" fmla="*/ 89753 w 7467600"/>
              <a:gd name="connsiteY679" fmla="*/ 2987702 h 6858000"/>
              <a:gd name="connsiteX680" fmla="*/ 76869 w 7467600"/>
              <a:gd name="connsiteY680" fmla="*/ 3005404 h 6858000"/>
              <a:gd name="connsiteX681" fmla="*/ 32049 w 7467600"/>
              <a:gd name="connsiteY681" fmla="*/ 3065814 h 6858000"/>
              <a:gd name="connsiteX682" fmla="*/ 0 w 7467600"/>
              <a:gd name="connsiteY682" fmla="*/ 3108744 h 6858000"/>
              <a:gd name="connsiteX683" fmla="*/ 0 w 7467600"/>
              <a:gd name="connsiteY683" fmla="*/ 3058059 h 6858000"/>
              <a:gd name="connsiteX684" fmla="*/ 7610 w 7467600"/>
              <a:gd name="connsiteY684" fmla="*/ 3047889 h 6858000"/>
              <a:gd name="connsiteX685" fmla="*/ 52419 w 7467600"/>
              <a:gd name="connsiteY685" fmla="*/ 2987479 h 6858000"/>
              <a:gd name="connsiteX686" fmla="*/ 59142 w 7467600"/>
              <a:gd name="connsiteY686" fmla="*/ 2978488 h 6858000"/>
              <a:gd name="connsiteX687" fmla="*/ 0 w 7467600"/>
              <a:gd name="connsiteY687" fmla="*/ 3015334 h 6858000"/>
              <a:gd name="connsiteX688" fmla="*/ 0 w 7467600"/>
              <a:gd name="connsiteY688" fmla="*/ 2914286 h 6858000"/>
              <a:gd name="connsiteX689" fmla="*/ 36383 w 7467600"/>
              <a:gd name="connsiteY689" fmla="*/ 2901128 h 6858000"/>
              <a:gd name="connsiteX690" fmla="*/ 156329 w 7467600"/>
              <a:gd name="connsiteY690" fmla="*/ 2840533 h 6858000"/>
              <a:gd name="connsiteX691" fmla="*/ 358355 w 7467600"/>
              <a:gd name="connsiteY691" fmla="*/ 2620471 h 6858000"/>
              <a:gd name="connsiteX692" fmla="*/ 510577 w 7467600"/>
              <a:gd name="connsiteY692" fmla="*/ 2501244 h 6858000"/>
              <a:gd name="connsiteX693" fmla="*/ 211967 w 7467600"/>
              <a:gd name="connsiteY693" fmla="*/ 2479171 h 6858000"/>
              <a:gd name="connsiteX694" fmla="*/ 0 w 7467600"/>
              <a:gd name="connsiteY694" fmla="*/ 2476398 h 6858000"/>
              <a:gd name="connsiteX695" fmla="*/ 0 w 7467600"/>
              <a:gd name="connsiteY695" fmla="*/ 2389189 h 6858000"/>
              <a:gd name="connsiteX696" fmla="*/ 103062 w 7467600"/>
              <a:gd name="connsiteY696" fmla="*/ 2389518 h 6858000"/>
              <a:gd name="connsiteX697" fmla="*/ 510734 w 7467600"/>
              <a:gd name="connsiteY697" fmla="*/ 2416201 h 6858000"/>
              <a:gd name="connsiteX698" fmla="*/ 279257 w 7467600"/>
              <a:gd name="connsiteY698" fmla="*/ 2092102 h 6858000"/>
              <a:gd name="connsiteX699" fmla="*/ 65265 w 7467600"/>
              <a:gd name="connsiteY699" fmla="*/ 2006049 h 6858000"/>
              <a:gd name="connsiteX700" fmla="*/ 0 w 7467600"/>
              <a:gd name="connsiteY700" fmla="*/ 1982532 h 6858000"/>
              <a:gd name="connsiteX701" fmla="*/ 0 w 7467600"/>
              <a:gd name="connsiteY701" fmla="*/ 1912789 h 6858000"/>
              <a:gd name="connsiteX702" fmla="*/ 97460 w 7467600"/>
              <a:gd name="connsiteY702" fmla="*/ 1953725 h 6858000"/>
              <a:gd name="connsiteX703" fmla="*/ 221272 w 7467600"/>
              <a:gd name="connsiteY703" fmla="*/ 1980766 h 6858000"/>
              <a:gd name="connsiteX704" fmla="*/ 116765 w 7467600"/>
              <a:gd name="connsiteY704" fmla="*/ 1911033 h 6858000"/>
              <a:gd name="connsiteX705" fmla="*/ 16405 w 7467600"/>
              <a:gd name="connsiteY705" fmla="*/ 1803412 h 6858000"/>
              <a:gd name="connsiteX706" fmla="*/ 0 w 7467600"/>
              <a:gd name="connsiteY706" fmla="*/ 1784777 h 6858000"/>
              <a:gd name="connsiteX707" fmla="*/ 0 w 7467600"/>
              <a:gd name="connsiteY707" fmla="*/ 1740082 h 6858000"/>
              <a:gd name="connsiteX708" fmla="*/ 39394 w 7467600"/>
              <a:gd name="connsiteY708" fmla="*/ 1784856 h 6858000"/>
              <a:gd name="connsiteX709" fmla="*/ 135813 w 7467600"/>
              <a:gd name="connsiteY709" fmla="*/ 1888838 h 6858000"/>
              <a:gd name="connsiteX710" fmla="*/ 242575 w 7467600"/>
              <a:gd name="connsiteY710" fmla="*/ 1958841 h 6858000"/>
              <a:gd name="connsiteX711" fmla="*/ 82197 w 7467600"/>
              <a:gd name="connsiteY711" fmla="*/ 1754826 h 6858000"/>
              <a:gd name="connsiteX712" fmla="*/ 0 w 7467600"/>
              <a:gd name="connsiteY712" fmla="*/ 1679650 h 6858000"/>
              <a:gd name="connsiteX713" fmla="*/ 0 w 7467600"/>
              <a:gd name="connsiteY713" fmla="*/ 1602463 h 6858000"/>
              <a:gd name="connsiteX714" fmla="*/ 84689 w 7467600"/>
              <a:gd name="connsiteY714" fmla="*/ 1677442 h 6858000"/>
              <a:gd name="connsiteX715" fmla="*/ 298437 w 7467600"/>
              <a:gd name="connsiteY715" fmla="*/ 1968019 h 6858000"/>
              <a:gd name="connsiteX716" fmla="*/ 227269 w 7467600"/>
              <a:gd name="connsiteY716" fmla="*/ 1114064 h 6858000"/>
              <a:gd name="connsiteX717" fmla="*/ 248003 w 7467600"/>
              <a:gd name="connsiteY717" fmla="*/ 1089613 h 6858000"/>
              <a:gd name="connsiteX718" fmla="*/ 427020 w 7467600"/>
              <a:gd name="connsiteY718" fmla="*/ 1619803 h 6858000"/>
              <a:gd name="connsiteX719" fmla="*/ 340345 w 7467600"/>
              <a:gd name="connsiteY719" fmla="*/ 2027739 h 6858000"/>
              <a:gd name="connsiteX720" fmla="*/ 360865 w 7467600"/>
              <a:gd name="connsiteY720" fmla="*/ 2044827 h 6858000"/>
              <a:gd name="connsiteX721" fmla="*/ 560414 w 7467600"/>
              <a:gd name="connsiteY721" fmla="*/ 2421457 h 6858000"/>
              <a:gd name="connsiteX722" fmla="*/ 1359703 w 7467600"/>
              <a:gd name="connsiteY722" fmla="*/ 2578554 h 6858000"/>
              <a:gd name="connsiteX723" fmla="*/ 1359422 w 7467600"/>
              <a:gd name="connsiteY723" fmla="*/ 2577994 h 6858000"/>
              <a:gd name="connsiteX724" fmla="*/ 828701 w 7467600"/>
              <a:gd name="connsiteY724" fmla="*/ 1839520 h 6858000"/>
              <a:gd name="connsiteX725" fmla="*/ 494427 w 7467600"/>
              <a:gd name="connsiteY725" fmla="*/ 1092333 h 6858000"/>
              <a:gd name="connsiteX726" fmla="*/ 506322 w 7467600"/>
              <a:gd name="connsiteY726" fmla="*/ 1020997 h 6858000"/>
              <a:gd name="connsiteX727" fmla="*/ 4570198 w 7467600"/>
              <a:gd name="connsiteY727" fmla="*/ 978081 h 6858000"/>
              <a:gd name="connsiteX728" fmla="*/ 4523691 w 7467600"/>
              <a:gd name="connsiteY728" fmla="*/ 1127776 h 6858000"/>
              <a:gd name="connsiteX729" fmla="*/ 4509875 w 7467600"/>
              <a:gd name="connsiteY729" fmla="*/ 1167552 h 6858000"/>
              <a:gd name="connsiteX730" fmla="*/ 4478168 w 7467600"/>
              <a:gd name="connsiteY730" fmla="*/ 1260735 h 6858000"/>
              <a:gd name="connsiteX731" fmla="*/ 4409309 w 7467600"/>
              <a:gd name="connsiteY731" fmla="*/ 1666996 h 6858000"/>
              <a:gd name="connsiteX732" fmla="*/ 4370031 w 7467600"/>
              <a:gd name="connsiteY732" fmla="*/ 1955666 h 6858000"/>
              <a:gd name="connsiteX733" fmla="*/ 4570198 w 7467600"/>
              <a:gd name="connsiteY733" fmla="*/ 978081 h 6858000"/>
              <a:gd name="connsiteX734" fmla="*/ 4557898 w 7467600"/>
              <a:gd name="connsiteY734" fmla="*/ 900011 h 6858000"/>
              <a:gd name="connsiteX735" fmla="*/ 4344840 w 7467600"/>
              <a:gd name="connsiteY735" fmla="*/ 1922038 h 6858000"/>
              <a:gd name="connsiteX736" fmla="*/ 4378710 w 7467600"/>
              <a:gd name="connsiteY736" fmla="*/ 1665516 h 6858000"/>
              <a:gd name="connsiteX737" fmla="*/ 4448798 w 7467600"/>
              <a:gd name="connsiteY737" fmla="*/ 1253024 h 6858000"/>
              <a:gd name="connsiteX738" fmla="*/ 4480315 w 7467600"/>
              <a:gd name="connsiteY738" fmla="*/ 1158454 h 6858000"/>
              <a:gd name="connsiteX739" fmla="*/ 4494133 w 7467600"/>
              <a:gd name="connsiteY739" fmla="*/ 1118676 h 6858000"/>
              <a:gd name="connsiteX740" fmla="*/ 4557898 w 7467600"/>
              <a:gd name="connsiteY740" fmla="*/ 900011 h 6858000"/>
              <a:gd name="connsiteX741" fmla="*/ 5870151 w 7467600"/>
              <a:gd name="connsiteY741" fmla="*/ 898890 h 6858000"/>
              <a:gd name="connsiteX742" fmla="*/ 5861335 w 7467600"/>
              <a:gd name="connsiteY742" fmla="*/ 899177 h 6858000"/>
              <a:gd name="connsiteX743" fmla="*/ 5843702 w 7467600"/>
              <a:gd name="connsiteY743" fmla="*/ 899748 h 6858000"/>
              <a:gd name="connsiteX744" fmla="*/ 5651107 w 7467600"/>
              <a:gd name="connsiteY744" fmla="*/ 920306 h 6858000"/>
              <a:gd name="connsiteX745" fmla="*/ 5459407 w 7467600"/>
              <a:gd name="connsiteY745" fmla="*/ 940975 h 6858000"/>
              <a:gd name="connsiteX746" fmla="*/ 5374846 w 7467600"/>
              <a:gd name="connsiteY746" fmla="*/ 941988 h 6858000"/>
              <a:gd name="connsiteX747" fmla="*/ 5256105 w 7467600"/>
              <a:gd name="connsiteY747" fmla="*/ 945632 h 6858000"/>
              <a:gd name="connsiteX748" fmla="*/ 5107071 w 7467600"/>
              <a:gd name="connsiteY748" fmla="*/ 969720 h 6858000"/>
              <a:gd name="connsiteX749" fmla="*/ 4998681 w 7467600"/>
              <a:gd name="connsiteY749" fmla="*/ 988771 h 6858000"/>
              <a:gd name="connsiteX750" fmla="*/ 5870151 w 7467600"/>
              <a:gd name="connsiteY750" fmla="*/ 898890 h 6858000"/>
              <a:gd name="connsiteX751" fmla="*/ 5504425 w 7467600"/>
              <a:gd name="connsiteY751" fmla="*/ 848067 h 6858000"/>
              <a:gd name="connsiteX752" fmla="*/ 4968849 w 7467600"/>
              <a:gd name="connsiteY752" fmla="*/ 962318 h 6858000"/>
              <a:gd name="connsiteX753" fmla="*/ 5104039 w 7467600"/>
              <a:gd name="connsiteY753" fmla="*/ 940634 h 6858000"/>
              <a:gd name="connsiteX754" fmla="*/ 5256311 w 7467600"/>
              <a:gd name="connsiteY754" fmla="*/ 916490 h 6858000"/>
              <a:gd name="connsiteX755" fmla="*/ 5377381 w 7467600"/>
              <a:gd name="connsiteY755" fmla="*/ 912671 h 6858000"/>
              <a:gd name="connsiteX756" fmla="*/ 5460148 w 7467600"/>
              <a:gd name="connsiteY756" fmla="*/ 911442 h 6858000"/>
              <a:gd name="connsiteX757" fmla="*/ 5648971 w 7467600"/>
              <a:gd name="connsiteY757" fmla="*/ 891331 h 6858000"/>
              <a:gd name="connsiteX758" fmla="*/ 5844807 w 7467600"/>
              <a:gd name="connsiteY758" fmla="*/ 870718 h 6858000"/>
              <a:gd name="connsiteX759" fmla="*/ 5862975 w 7467600"/>
              <a:gd name="connsiteY759" fmla="*/ 869756 h 6858000"/>
              <a:gd name="connsiteX760" fmla="*/ 5920887 w 7467600"/>
              <a:gd name="connsiteY760" fmla="*/ 865929 h 6858000"/>
              <a:gd name="connsiteX761" fmla="*/ 5504425 w 7467600"/>
              <a:gd name="connsiteY761" fmla="*/ 848067 h 6858000"/>
              <a:gd name="connsiteX762" fmla="*/ 3607114 w 7467600"/>
              <a:gd name="connsiteY762" fmla="*/ 467441 h 6858000"/>
              <a:gd name="connsiteX763" fmla="*/ 3296242 w 7467600"/>
              <a:gd name="connsiteY763" fmla="*/ 807991 h 6858000"/>
              <a:gd name="connsiteX764" fmla="*/ 3174674 w 7467600"/>
              <a:gd name="connsiteY764" fmla="*/ 919759 h 6858000"/>
              <a:gd name="connsiteX765" fmla="*/ 3042978 w 7467600"/>
              <a:gd name="connsiteY765" fmla="*/ 1054894 h 6858000"/>
              <a:gd name="connsiteX766" fmla="*/ 2968914 w 7467600"/>
              <a:gd name="connsiteY766" fmla="*/ 1133756 h 6858000"/>
              <a:gd name="connsiteX767" fmla="*/ 3103823 w 7467600"/>
              <a:gd name="connsiteY767" fmla="*/ 1026814 h 6858000"/>
              <a:gd name="connsiteX768" fmla="*/ 3607114 w 7467600"/>
              <a:gd name="connsiteY768" fmla="*/ 467441 h 6858000"/>
              <a:gd name="connsiteX769" fmla="*/ 3744487 w 7467600"/>
              <a:gd name="connsiteY769" fmla="*/ 383136 h 6858000"/>
              <a:gd name="connsiteX770" fmla="*/ 3970213 w 7467600"/>
              <a:gd name="connsiteY770" fmla="*/ 995559 h 6858000"/>
              <a:gd name="connsiteX771" fmla="*/ 3744487 w 7467600"/>
              <a:gd name="connsiteY771" fmla="*/ 383136 h 6858000"/>
              <a:gd name="connsiteX772" fmla="*/ 3624562 w 7467600"/>
              <a:gd name="connsiteY772" fmla="*/ 367041 h 6858000"/>
              <a:gd name="connsiteX773" fmla="*/ 3489712 w 7467600"/>
              <a:gd name="connsiteY773" fmla="*/ 485386 h 6858000"/>
              <a:gd name="connsiteX774" fmla="*/ 3182994 w 7467600"/>
              <a:gd name="connsiteY774" fmla="*/ 828265 h 6858000"/>
              <a:gd name="connsiteX775" fmla="*/ 2892114 w 7467600"/>
              <a:gd name="connsiteY775" fmla="*/ 1172635 h 6858000"/>
              <a:gd name="connsiteX776" fmla="*/ 3021459 w 7467600"/>
              <a:gd name="connsiteY776" fmla="*/ 1035385 h 6858000"/>
              <a:gd name="connsiteX777" fmla="*/ 3153873 w 7467600"/>
              <a:gd name="connsiteY777" fmla="*/ 898971 h 6858000"/>
              <a:gd name="connsiteX778" fmla="*/ 3276511 w 7467600"/>
              <a:gd name="connsiteY778" fmla="*/ 786423 h 6858000"/>
              <a:gd name="connsiteX779" fmla="*/ 3584154 w 7467600"/>
              <a:gd name="connsiteY779" fmla="*/ 448218 h 6858000"/>
              <a:gd name="connsiteX780" fmla="*/ 3624562 w 7467600"/>
              <a:gd name="connsiteY780" fmla="*/ 367041 h 6858000"/>
              <a:gd name="connsiteX781" fmla="*/ 3766672 w 7467600"/>
              <a:gd name="connsiteY781" fmla="*/ 359429 h 6858000"/>
              <a:gd name="connsiteX782" fmla="*/ 3996338 w 7467600"/>
              <a:gd name="connsiteY782" fmla="*/ 968237 h 6858000"/>
              <a:gd name="connsiteX783" fmla="*/ 3766672 w 7467600"/>
              <a:gd name="connsiteY783" fmla="*/ 359429 h 6858000"/>
              <a:gd name="connsiteX784" fmla="*/ 5805386 w 7467600"/>
              <a:gd name="connsiteY784" fmla="*/ 239240 h 6858000"/>
              <a:gd name="connsiteX785" fmla="*/ 5736947 w 7467600"/>
              <a:gd name="connsiteY785" fmla="*/ 261367 h 6858000"/>
              <a:gd name="connsiteX786" fmla="*/ 5427012 w 7467600"/>
              <a:gd name="connsiteY786" fmla="*/ 311272 h 6858000"/>
              <a:gd name="connsiteX787" fmla="*/ 5147818 w 7467600"/>
              <a:gd name="connsiteY787" fmla="*/ 322112 h 6858000"/>
              <a:gd name="connsiteX788" fmla="*/ 5060854 w 7467600"/>
              <a:gd name="connsiteY788" fmla="*/ 311882 h 6858000"/>
              <a:gd name="connsiteX789" fmla="*/ 4945989 w 7467600"/>
              <a:gd name="connsiteY789" fmla="*/ 300516 h 6858000"/>
              <a:gd name="connsiteX790" fmla="*/ 5410479 w 7467600"/>
              <a:gd name="connsiteY790" fmla="*/ 348434 h 6858000"/>
              <a:gd name="connsiteX791" fmla="*/ 5805386 w 7467600"/>
              <a:gd name="connsiteY791" fmla="*/ 239240 h 6858000"/>
              <a:gd name="connsiteX792" fmla="*/ 5905192 w 7467600"/>
              <a:gd name="connsiteY792" fmla="*/ 163079 h 6858000"/>
              <a:gd name="connsiteX793" fmla="*/ 5865655 w 7467600"/>
              <a:gd name="connsiteY793" fmla="*/ 171901 h 6858000"/>
              <a:gd name="connsiteX794" fmla="*/ 5259740 w 7467600"/>
              <a:gd name="connsiteY794" fmla="*/ 257013 h 6858000"/>
              <a:gd name="connsiteX795" fmla="*/ 5208466 w 7467600"/>
              <a:gd name="connsiteY795" fmla="*/ 257550 h 6858000"/>
              <a:gd name="connsiteX796" fmla="*/ 4980204 w 7467600"/>
              <a:gd name="connsiteY796" fmla="*/ 271903 h 6858000"/>
              <a:gd name="connsiteX797" fmla="*/ 5068068 w 7467600"/>
              <a:gd name="connsiteY797" fmla="*/ 282244 h 6858000"/>
              <a:gd name="connsiteX798" fmla="*/ 5153231 w 7467600"/>
              <a:gd name="connsiteY798" fmla="*/ 292240 h 6858000"/>
              <a:gd name="connsiteX799" fmla="*/ 5426491 w 7467600"/>
              <a:gd name="connsiteY799" fmla="*/ 281128 h 6858000"/>
              <a:gd name="connsiteX800" fmla="*/ 5731212 w 7467600"/>
              <a:gd name="connsiteY800" fmla="*/ 231951 h 6858000"/>
              <a:gd name="connsiteX801" fmla="*/ 5905192 w 7467600"/>
              <a:gd name="connsiteY801" fmla="*/ 163079 h 6858000"/>
              <a:gd name="connsiteX802" fmla="*/ 5944437 w 7467600"/>
              <a:gd name="connsiteY802" fmla="*/ 113829 h 6858000"/>
              <a:gd name="connsiteX803" fmla="*/ 5825032 w 7467600"/>
              <a:gd name="connsiteY803" fmla="*/ 146405 h 6858000"/>
              <a:gd name="connsiteX804" fmla="*/ 4955599 w 7467600"/>
              <a:gd name="connsiteY804" fmla="*/ 247008 h 6858000"/>
              <a:gd name="connsiteX805" fmla="*/ 5210104 w 7467600"/>
              <a:gd name="connsiteY805" fmla="*/ 228123 h 6858000"/>
              <a:gd name="connsiteX806" fmla="*/ 5261015 w 7467600"/>
              <a:gd name="connsiteY806" fmla="*/ 227087 h 6858000"/>
              <a:gd name="connsiteX807" fmla="*/ 5861181 w 7467600"/>
              <a:gd name="connsiteY807" fmla="*/ 143093 h 6858000"/>
              <a:gd name="connsiteX808" fmla="*/ 5961252 w 7467600"/>
              <a:gd name="connsiteY808" fmla="*/ 114820 h 6858000"/>
              <a:gd name="connsiteX809" fmla="*/ 5944437 w 7467600"/>
              <a:gd name="connsiteY809" fmla="*/ 113829 h 6858000"/>
              <a:gd name="connsiteX810" fmla="*/ 3882765 w 7467600"/>
              <a:gd name="connsiteY810" fmla="*/ 0 h 6858000"/>
              <a:gd name="connsiteX811" fmla="*/ 3995099 w 7467600"/>
              <a:gd name="connsiteY811" fmla="*/ 0 h 6858000"/>
              <a:gd name="connsiteX812" fmla="*/ 4163818 w 7467600"/>
              <a:gd name="connsiteY812" fmla="*/ 234104 h 6858000"/>
              <a:gd name="connsiteX813" fmla="*/ 4172099 w 7467600"/>
              <a:gd name="connsiteY813" fmla="*/ 234207 h 6858000"/>
              <a:gd name="connsiteX814" fmla="*/ 4784282 w 7467600"/>
              <a:gd name="connsiteY814" fmla="*/ 276561 h 6858000"/>
              <a:gd name="connsiteX815" fmla="*/ 4801687 w 7467600"/>
              <a:gd name="connsiteY815" fmla="*/ 267764 h 6858000"/>
              <a:gd name="connsiteX816" fmla="*/ 6082788 w 7467600"/>
              <a:gd name="connsiteY816" fmla="*/ 64119 h 6858000"/>
              <a:gd name="connsiteX817" fmla="*/ 6099442 w 7467600"/>
              <a:gd name="connsiteY817" fmla="*/ 82568 h 6858000"/>
              <a:gd name="connsiteX818" fmla="*/ 4804137 w 7467600"/>
              <a:gd name="connsiteY818" fmla="*/ 320931 h 6858000"/>
              <a:gd name="connsiteX819" fmla="*/ 4227047 w 7467600"/>
              <a:gd name="connsiteY819" fmla="*/ 313415 h 6858000"/>
              <a:gd name="connsiteX820" fmla="*/ 4346041 w 7467600"/>
              <a:gd name="connsiteY820" fmla="*/ 456086 h 6858000"/>
              <a:gd name="connsiteX821" fmla="*/ 4870967 w 7467600"/>
              <a:gd name="connsiteY821" fmla="*/ 963061 h 6858000"/>
              <a:gd name="connsiteX822" fmla="*/ 4889647 w 7467600"/>
              <a:gd name="connsiteY822" fmla="*/ 957147 h 6858000"/>
              <a:gd name="connsiteX823" fmla="*/ 5422504 w 7467600"/>
              <a:gd name="connsiteY823" fmla="*/ 805191 h 6858000"/>
              <a:gd name="connsiteX824" fmla="*/ 6087656 w 7467600"/>
              <a:gd name="connsiteY824" fmla="*/ 826703 h 6858000"/>
              <a:gd name="connsiteX825" fmla="*/ 6058717 w 7467600"/>
              <a:gd name="connsiteY825" fmla="*/ 865992 h 6858000"/>
              <a:gd name="connsiteX826" fmla="*/ 4974153 w 7467600"/>
              <a:gd name="connsiteY826" fmla="*/ 1045456 h 6858000"/>
              <a:gd name="connsiteX827" fmla="*/ 5627835 w 7467600"/>
              <a:gd name="connsiteY827" fmla="*/ 1472077 h 6858000"/>
              <a:gd name="connsiteX828" fmla="*/ 5629817 w 7467600"/>
              <a:gd name="connsiteY828" fmla="*/ 1471412 h 6858000"/>
              <a:gd name="connsiteX829" fmla="*/ 5634124 w 7467600"/>
              <a:gd name="connsiteY829" fmla="*/ 1470572 h 6858000"/>
              <a:gd name="connsiteX830" fmla="*/ 5755832 w 7467600"/>
              <a:gd name="connsiteY830" fmla="*/ 1383886 h 6858000"/>
              <a:gd name="connsiteX831" fmla="*/ 6014186 w 7467600"/>
              <a:gd name="connsiteY831" fmla="*/ 1279799 h 6858000"/>
              <a:gd name="connsiteX832" fmla="*/ 6901619 w 7467600"/>
              <a:gd name="connsiteY832" fmla="*/ 1047874 h 6858000"/>
              <a:gd name="connsiteX833" fmla="*/ 6931566 w 7467600"/>
              <a:gd name="connsiteY833" fmla="*/ 1062034 h 6858000"/>
              <a:gd name="connsiteX834" fmla="*/ 5790982 w 7467600"/>
              <a:gd name="connsiteY834" fmla="*/ 1561380 h 6858000"/>
              <a:gd name="connsiteX835" fmla="*/ 6188971 w 7467600"/>
              <a:gd name="connsiteY835" fmla="*/ 1755168 h 6858000"/>
              <a:gd name="connsiteX836" fmla="*/ 6202446 w 7467600"/>
              <a:gd name="connsiteY836" fmla="*/ 1752268 h 6858000"/>
              <a:gd name="connsiteX837" fmla="*/ 7179560 w 7467600"/>
              <a:gd name="connsiteY837" fmla="*/ 1467551 h 6858000"/>
              <a:gd name="connsiteX838" fmla="*/ 7158730 w 7467600"/>
              <a:gd name="connsiteY838" fmla="*/ 1507835 h 6858000"/>
              <a:gd name="connsiteX839" fmla="*/ 6326959 w 7467600"/>
              <a:gd name="connsiteY839" fmla="*/ 1817686 h 6858000"/>
              <a:gd name="connsiteX840" fmla="*/ 6537433 w 7467600"/>
              <a:gd name="connsiteY840" fmla="*/ 1907790 h 6858000"/>
              <a:gd name="connsiteX841" fmla="*/ 6550221 w 7467600"/>
              <a:gd name="connsiteY841" fmla="*/ 1910729 h 6858000"/>
              <a:gd name="connsiteX842" fmla="*/ 6964438 w 7467600"/>
              <a:gd name="connsiteY842" fmla="*/ 2209505 h 6858000"/>
              <a:gd name="connsiteX843" fmla="*/ 7367862 w 7467600"/>
              <a:gd name="connsiteY843" fmla="*/ 2806833 h 6858000"/>
              <a:gd name="connsiteX844" fmla="*/ 7364329 w 7467600"/>
              <a:gd name="connsiteY844" fmla="*/ 2826907 h 6858000"/>
              <a:gd name="connsiteX845" fmla="*/ 7290545 w 7467600"/>
              <a:gd name="connsiteY845" fmla="*/ 2850663 h 6858000"/>
              <a:gd name="connsiteX846" fmla="*/ 6472036 w 7467600"/>
              <a:gd name="connsiteY846" fmla="*/ 1959003 h 6858000"/>
              <a:gd name="connsiteX847" fmla="*/ 5792897 w 7467600"/>
              <a:gd name="connsiteY847" fmla="*/ 1647747 h 6858000"/>
              <a:gd name="connsiteX848" fmla="*/ 5842751 w 7467600"/>
              <a:gd name="connsiteY848" fmla="*/ 1816112 h 6858000"/>
              <a:gd name="connsiteX849" fmla="*/ 5847424 w 7467600"/>
              <a:gd name="connsiteY849" fmla="*/ 1815776 h 6858000"/>
              <a:gd name="connsiteX850" fmla="*/ 6399821 w 7467600"/>
              <a:gd name="connsiteY850" fmla="*/ 2344799 h 6858000"/>
              <a:gd name="connsiteX851" fmla="*/ 6323232 w 7467600"/>
              <a:gd name="connsiteY851" fmla="*/ 2389634 h 6858000"/>
              <a:gd name="connsiteX852" fmla="*/ 5942958 w 7467600"/>
              <a:gd name="connsiteY852" fmla="*/ 2077708 h 6858000"/>
              <a:gd name="connsiteX853" fmla="*/ 5921559 w 7467600"/>
              <a:gd name="connsiteY853" fmla="*/ 2378596 h 6858000"/>
              <a:gd name="connsiteX854" fmla="*/ 5817651 w 7467600"/>
              <a:gd name="connsiteY854" fmla="*/ 3023919 h 6858000"/>
              <a:gd name="connsiteX855" fmla="*/ 5729634 w 7467600"/>
              <a:gd name="connsiteY855" fmla="*/ 3051849 h 6858000"/>
              <a:gd name="connsiteX856" fmla="*/ 5611018 w 7467600"/>
              <a:gd name="connsiteY856" fmla="*/ 2316769 h 6858000"/>
              <a:gd name="connsiteX857" fmla="*/ 5687608 w 7467600"/>
              <a:gd name="connsiteY857" fmla="*/ 2039972 h 6858000"/>
              <a:gd name="connsiteX858" fmla="*/ 5657554 w 7467600"/>
              <a:gd name="connsiteY858" fmla="*/ 1576445 h 6858000"/>
              <a:gd name="connsiteX859" fmla="*/ 5150475 w 7467600"/>
              <a:gd name="connsiteY859" fmla="*/ 1274012 h 6858000"/>
              <a:gd name="connsiteX860" fmla="*/ 5349142 w 7467600"/>
              <a:gd name="connsiteY860" fmla="*/ 2204405 h 6858000"/>
              <a:gd name="connsiteX861" fmla="*/ 5262214 w 7467600"/>
              <a:gd name="connsiteY861" fmla="*/ 2233836 h 6858000"/>
              <a:gd name="connsiteX862" fmla="*/ 4981539 w 7467600"/>
              <a:gd name="connsiteY862" fmla="*/ 1542201 h 6858000"/>
              <a:gd name="connsiteX863" fmla="*/ 4958461 w 7467600"/>
              <a:gd name="connsiteY863" fmla="*/ 1136957 h 6858000"/>
              <a:gd name="connsiteX864" fmla="*/ 4655015 w 7467600"/>
              <a:gd name="connsiteY864" fmla="*/ 891426 h 6858000"/>
              <a:gd name="connsiteX865" fmla="*/ 4348002 w 7467600"/>
              <a:gd name="connsiteY865" fmla="*/ 2205895 h 6858000"/>
              <a:gd name="connsiteX866" fmla="*/ 4262250 w 7467600"/>
              <a:gd name="connsiteY866" fmla="*/ 2219972 h 6858000"/>
              <a:gd name="connsiteX867" fmla="*/ 4550611 w 7467600"/>
              <a:gd name="connsiteY867" fmla="*/ 817540 h 6858000"/>
              <a:gd name="connsiteX868" fmla="*/ 4564418 w 7467600"/>
              <a:gd name="connsiteY868" fmla="*/ 808293 h 6858000"/>
              <a:gd name="connsiteX869" fmla="*/ 4266388 w 7467600"/>
              <a:gd name="connsiteY869" fmla="*/ 500083 h 6858000"/>
              <a:gd name="connsiteX870" fmla="*/ 4032842 w 7467600"/>
              <a:gd name="connsiteY870" fmla="*/ 211809 h 6858000"/>
              <a:gd name="connsiteX871" fmla="*/ 3882765 w 7467600"/>
              <a:gd name="connsiteY871" fmla="*/ 0 h 6858000"/>
              <a:gd name="connsiteX872" fmla="*/ 3721337 w 7467600"/>
              <a:gd name="connsiteY872" fmla="*/ 0 h 6858000"/>
              <a:gd name="connsiteX873" fmla="*/ 3797544 w 7467600"/>
              <a:gd name="connsiteY873" fmla="*/ 0 h 6858000"/>
              <a:gd name="connsiteX874" fmla="*/ 3775734 w 7467600"/>
              <a:gd name="connsiteY874" fmla="*/ 95131 h 6858000"/>
              <a:gd name="connsiteX875" fmla="*/ 3724807 w 7467600"/>
              <a:gd name="connsiteY875" fmla="*/ 272257 h 6858000"/>
              <a:gd name="connsiteX876" fmla="*/ 3726844 w 7467600"/>
              <a:gd name="connsiteY876" fmla="*/ 282988 h 6858000"/>
              <a:gd name="connsiteX877" fmla="*/ 3742664 w 7467600"/>
              <a:gd name="connsiteY877" fmla="*/ 279918 h 6858000"/>
              <a:gd name="connsiteX878" fmla="*/ 4103910 w 7467600"/>
              <a:gd name="connsiteY878" fmla="*/ 1161917 h 6858000"/>
              <a:gd name="connsiteX879" fmla="*/ 4020269 w 7467600"/>
              <a:gd name="connsiteY879" fmla="*/ 1200406 h 6858000"/>
              <a:gd name="connsiteX880" fmla="*/ 3674882 w 7467600"/>
              <a:gd name="connsiteY880" fmla="*/ 488524 h 6858000"/>
              <a:gd name="connsiteX881" fmla="*/ 3132682 w 7467600"/>
              <a:gd name="connsiteY881" fmla="*/ 1072284 h 6858000"/>
              <a:gd name="connsiteX882" fmla="*/ 2716346 w 7467600"/>
              <a:gd name="connsiteY882" fmla="*/ 1276376 h 6858000"/>
              <a:gd name="connsiteX883" fmla="*/ 2716772 w 7467600"/>
              <a:gd name="connsiteY883" fmla="*/ 1255462 h 6858000"/>
              <a:gd name="connsiteX884" fmla="*/ 3471096 w 7467600"/>
              <a:gd name="connsiteY884" fmla="*/ 437072 h 6858000"/>
              <a:gd name="connsiteX885" fmla="*/ 3639057 w 7467600"/>
              <a:gd name="connsiteY885" fmla="*/ 286334 h 6858000"/>
              <a:gd name="connsiteX886" fmla="*/ 3640309 w 7467600"/>
              <a:gd name="connsiteY886" fmla="*/ 284664 h 6858000"/>
              <a:gd name="connsiteX887" fmla="*/ 3646022 w 7467600"/>
              <a:gd name="connsiteY887" fmla="*/ 276711 h 6858000"/>
              <a:gd name="connsiteX888" fmla="*/ 3707943 w 7467600"/>
              <a:gd name="connsiteY888" fmla="*/ 65958 h 6858000"/>
              <a:gd name="connsiteX889" fmla="*/ 3721337 w 7467600"/>
              <a:gd name="connsiteY889" fmla="*/ 0 h 6858000"/>
              <a:gd name="connsiteX890" fmla="*/ 2867960 w 7467600"/>
              <a:gd name="connsiteY890" fmla="*/ 0 h 6858000"/>
              <a:gd name="connsiteX891" fmla="*/ 2926351 w 7467600"/>
              <a:gd name="connsiteY891" fmla="*/ 0 h 6858000"/>
              <a:gd name="connsiteX892" fmla="*/ 2902823 w 7467600"/>
              <a:gd name="connsiteY892" fmla="*/ 262929 h 6858000"/>
              <a:gd name="connsiteX893" fmla="*/ 2940663 w 7467600"/>
              <a:gd name="connsiteY893" fmla="*/ 140884 h 6858000"/>
              <a:gd name="connsiteX894" fmla="*/ 2947039 w 7467600"/>
              <a:gd name="connsiteY894" fmla="*/ 122524 h 6858000"/>
              <a:gd name="connsiteX895" fmla="*/ 2984316 w 7467600"/>
              <a:gd name="connsiteY895" fmla="*/ 0 h 6858000"/>
              <a:gd name="connsiteX896" fmla="*/ 3016114 w 7467600"/>
              <a:gd name="connsiteY896" fmla="*/ 0 h 6858000"/>
              <a:gd name="connsiteX897" fmla="*/ 2979949 w 7467600"/>
              <a:gd name="connsiteY897" fmla="*/ 119274 h 6858000"/>
              <a:gd name="connsiteX898" fmla="*/ 3023879 w 7467600"/>
              <a:gd name="connsiteY898" fmla="*/ 0 h 6858000"/>
              <a:gd name="connsiteX899" fmla="*/ 3105400 w 7467600"/>
              <a:gd name="connsiteY899" fmla="*/ 0 h 6858000"/>
              <a:gd name="connsiteX900" fmla="*/ 3094669 w 7467600"/>
              <a:gd name="connsiteY900" fmla="*/ 30308 h 6858000"/>
              <a:gd name="connsiteX901" fmla="*/ 2901945 w 7467600"/>
              <a:gd name="connsiteY901" fmla="*/ 466538 h 6858000"/>
              <a:gd name="connsiteX902" fmla="*/ 2815209 w 7467600"/>
              <a:gd name="connsiteY902" fmla="*/ 497361 h 6858000"/>
              <a:gd name="connsiteX903" fmla="*/ 2844845 w 7467600"/>
              <a:gd name="connsiteY903" fmla="*/ 127638 h 6858000"/>
              <a:gd name="connsiteX904" fmla="*/ 2867960 w 7467600"/>
              <a:gd name="connsiteY904" fmla="*/ 0 h 6858000"/>
              <a:gd name="connsiteX905" fmla="*/ 1057230 w 7467600"/>
              <a:gd name="connsiteY905" fmla="*/ 0 h 6858000"/>
              <a:gd name="connsiteX906" fmla="*/ 1111003 w 7467600"/>
              <a:gd name="connsiteY906" fmla="*/ 0 h 6858000"/>
              <a:gd name="connsiteX907" fmla="*/ 1125553 w 7467600"/>
              <a:gd name="connsiteY907" fmla="*/ 52588 h 6858000"/>
              <a:gd name="connsiteX908" fmla="*/ 1304276 w 7467600"/>
              <a:gd name="connsiteY908" fmla="*/ 476275 h 6858000"/>
              <a:gd name="connsiteX909" fmla="*/ 1492066 w 7467600"/>
              <a:gd name="connsiteY909" fmla="*/ 886333 h 6858000"/>
              <a:gd name="connsiteX910" fmla="*/ 1423698 w 7467600"/>
              <a:gd name="connsiteY910" fmla="*/ 710817 h 6858000"/>
              <a:gd name="connsiteX911" fmla="*/ 1357609 w 7467600"/>
              <a:gd name="connsiteY911" fmla="*/ 532892 h 6858000"/>
              <a:gd name="connsiteX912" fmla="*/ 1309550 w 7467600"/>
              <a:gd name="connsiteY912" fmla="*/ 374031 h 6858000"/>
              <a:gd name="connsiteX913" fmla="*/ 1193673 w 7467600"/>
              <a:gd name="connsiteY913" fmla="*/ 49533 h 6858000"/>
              <a:gd name="connsiteX914" fmla="*/ 1164391 w 7467600"/>
              <a:gd name="connsiteY914" fmla="*/ 0 h 6858000"/>
              <a:gd name="connsiteX915" fmla="*/ 1200666 w 7467600"/>
              <a:gd name="connsiteY915" fmla="*/ 0 h 6858000"/>
              <a:gd name="connsiteX916" fmla="*/ 1223408 w 7467600"/>
              <a:gd name="connsiteY916" fmla="*/ 38996 h 6858000"/>
              <a:gd name="connsiteX917" fmla="*/ 1339635 w 7467600"/>
              <a:gd name="connsiteY917" fmla="*/ 365517 h 6858000"/>
              <a:gd name="connsiteX918" fmla="*/ 1387469 w 7467600"/>
              <a:gd name="connsiteY918" fmla="*/ 523079 h 6858000"/>
              <a:gd name="connsiteX919" fmla="*/ 1452685 w 7467600"/>
              <a:gd name="connsiteY919" fmla="*/ 699806 h 6858000"/>
              <a:gd name="connsiteX920" fmla="*/ 1492092 w 7467600"/>
              <a:gd name="connsiteY920" fmla="*/ 800424 h 6858000"/>
              <a:gd name="connsiteX921" fmla="*/ 1455302 w 7467600"/>
              <a:gd name="connsiteY921" fmla="*/ 632913 h 6858000"/>
              <a:gd name="connsiteX922" fmla="*/ 1222336 w 7467600"/>
              <a:gd name="connsiteY922" fmla="*/ 9480 h 6858000"/>
              <a:gd name="connsiteX923" fmla="*/ 1214634 w 7467600"/>
              <a:gd name="connsiteY923" fmla="*/ 0 h 6858000"/>
              <a:gd name="connsiteX924" fmla="*/ 1289827 w 7467600"/>
              <a:gd name="connsiteY924" fmla="*/ 0 h 6858000"/>
              <a:gd name="connsiteX925" fmla="*/ 1321076 w 7467600"/>
              <a:gd name="connsiteY925" fmla="*/ 59722 h 6858000"/>
              <a:gd name="connsiteX926" fmla="*/ 1512579 w 7467600"/>
              <a:gd name="connsiteY926" fmla="*/ 626441 h 6858000"/>
              <a:gd name="connsiteX927" fmla="*/ 1506076 w 7467600"/>
              <a:gd name="connsiteY927" fmla="*/ 1089289 h 6858000"/>
              <a:gd name="connsiteX928" fmla="*/ 1486346 w 7467600"/>
              <a:gd name="connsiteY928" fmla="*/ 1079919 h 6858000"/>
              <a:gd name="connsiteX929" fmla="*/ 1070511 w 7467600"/>
              <a:gd name="connsiteY929" fmla="*/ 48609 h 6858000"/>
              <a:gd name="connsiteX930" fmla="*/ 1057230 w 7467600"/>
              <a:gd name="connsiteY930" fmla="*/ 0 h 6858000"/>
              <a:gd name="connsiteX931" fmla="*/ 43151 w 7467600"/>
              <a:gd name="connsiteY931" fmla="*/ 0 h 6858000"/>
              <a:gd name="connsiteX932" fmla="*/ 95283 w 7467600"/>
              <a:gd name="connsiteY932" fmla="*/ 0 h 6858000"/>
              <a:gd name="connsiteX933" fmla="*/ 300708 w 7467600"/>
              <a:gd name="connsiteY933" fmla="*/ 154571 h 6858000"/>
              <a:gd name="connsiteX934" fmla="*/ 530414 w 7467600"/>
              <a:gd name="connsiteY934" fmla="*/ 354673 h 6858000"/>
              <a:gd name="connsiteX935" fmla="*/ 333785 w 7467600"/>
              <a:gd name="connsiteY935" fmla="*/ 161564 h 6858000"/>
              <a:gd name="connsiteX936" fmla="*/ 147005 w 7467600"/>
              <a:gd name="connsiteY936" fmla="*/ 0 h 6858000"/>
              <a:gd name="connsiteX937" fmla="*/ 272509 w 7467600"/>
              <a:gd name="connsiteY937" fmla="*/ 0 h 6858000"/>
              <a:gd name="connsiteX938" fmla="*/ 326276 w 7467600"/>
              <a:gd name="connsiteY938" fmla="*/ 45847 h 6858000"/>
              <a:gd name="connsiteX939" fmla="*/ 823759 w 7467600"/>
              <a:gd name="connsiteY939" fmla="*/ 574145 h 6858000"/>
              <a:gd name="connsiteX940" fmla="*/ 811254 w 7467600"/>
              <a:gd name="connsiteY940" fmla="*/ 665546 h 6858000"/>
              <a:gd name="connsiteX941" fmla="*/ 154042 w 7467600"/>
              <a:gd name="connsiteY941" fmla="*/ 261522 h 6858000"/>
              <a:gd name="connsiteX942" fmla="*/ 13550 w 7467600"/>
              <a:gd name="connsiteY942" fmla="*/ 158423 h 6858000"/>
              <a:gd name="connsiteX943" fmla="*/ 0 w 7467600"/>
              <a:gd name="connsiteY943" fmla="*/ 146618 h 6858000"/>
              <a:gd name="connsiteX944" fmla="*/ 0 w 7467600"/>
              <a:gd name="connsiteY944" fmla="*/ 59161 h 6858000"/>
              <a:gd name="connsiteX945" fmla="*/ 45427 w 7467600"/>
              <a:gd name="connsiteY945" fmla="*/ 101078 h 6858000"/>
              <a:gd name="connsiteX946" fmla="*/ 630103 w 7467600"/>
              <a:gd name="connsiteY946" fmla="*/ 485885 h 6858000"/>
              <a:gd name="connsiteX947" fmla="*/ 532040 w 7467600"/>
              <a:gd name="connsiteY947" fmla="*/ 399359 h 6858000"/>
              <a:gd name="connsiteX948" fmla="*/ 517618 w 7467600"/>
              <a:gd name="connsiteY948" fmla="*/ 385726 h 6858000"/>
              <a:gd name="connsiteX949" fmla="*/ 285074 w 7467600"/>
              <a:gd name="connsiteY949" fmla="*/ 182755 h 6858000"/>
              <a:gd name="connsiteX950" fmla="*/ 43151 w 7467600"/>
              <a:gd name="connsiteY95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3149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7467600 w 7467600"/>
              <a:gd name="connsiteY17" fmla="*/ 6831490 h 6858000"/>
              <a:gd name="connsiteX18" fmla="*/ 1019354 w 7467600"/>
              <a:gd name="connsiteY18" fmla="*/ 6315006 h 6858000"/>
              <a:gd name="connsiteX19" fmla="*/ 441046 w 7467600"/>
              <a:gd name="connsiteY19" fmla="*/ 6691153 h 6858000"/>
              <a:gd name="connsiteX20" fmla="*/ 1019354 w 7467600"/>
              <a:gd name="connsiteY20" fmla="*/ 6315006 h 6858000"/>
              <a:gd name="connsiteX21" fmla="*/ 991680 w 7467600"/>
              <a:gd name="connsiteY21" fmla="*/ 6298413 h 6858000"/>
              <a:gd name="connsiteX22" fmla="*/ 409060 w 7467600"/>
              <a:gd name="connsiteY22" fmla="*/ 6671470 h 6858000"/>
              <a:gd name="connsiteX23" fmla="*/ 991680 w 7467600"/>
              <a:gd name="connsiteY23" fmla="*/ 6298413 h 6858000"/>
              <a:gd name="connsiteX24" fmla="*/ 103333 w 7467600"/>
              <a:gd name="connsiteY24" fmla="*/ 5699602 h 6858000"/>
              <a:gd name="connsiteX25" fmla="*/ 233938 w 7467600"/>
              <a:gd name="connsiteY25" fmla="*/ 5809416 h 6858000"/>
              <a:gd name="connsiteX26" fmla="*/ 883580 w 7467600"/>
              <a:gd name="connsiteY26" fmla="*/ 6180710 h 6858000"/>
              <a:gd name="connsiteX27" fmla="*/ 487337 w 7467600"/>
              <a:gd name="connsiteY27" fmla="*/ 5950182 h 6858000"/>
              <a:gd name="connsiteX28" fmla="*/ 354051 w 7467600"/>
              <a:gd name="connsiteY28" fmla="*/ 5854912 h 6858000"/>
              <a:gd name="connsiteX29" fmla="*/ 195436 w 7467600"/>
              <a:gd name="connsiteY29" fmla="*/ 5755068 h 6858000"/>
              <a:gd name="connsiteX30" fmla="*/ 103333 w 7467600"/>
              <a:gd name="connsiteY30" fmla="*/ 5699602 h 6858000"/>
              <a:gd name="connsiteX31" fmla="*/ 5539432 w 7467600"/>
              <a:gd name="connsiteY31" fmla="*/ 5642928 h 6858000"/>
              <a:gd name="connsiteX32" fmla="*/ 5555462 w 7467600"/>
              <a:gd name="connsiteY32" fmla="*/ 5694454 h 6858000"/>
              <a:gd name="connsiteX33" fmla="*/ 5828270 w 7467600"/>
              <a:gd name="connsiteY33" fmla="*/ 6320663 h 6858000"/>
              <a:gd name="connsiteX34" fmla="*/ 5947416 w 7467600"/>
              <a:gd name="connsiteY34" fmla="*/ 6574846 h 6858000"/>
              <a:gd name="connsiteX35" fmla="*/ 5539432 w 7467600"/>
              <a:gd name="connsiteY35" fmla="*/ 5642928 h 6858000"/>
              <a:gd name="connsiteX36" fmla="*/ 51253 w 7467600"/>
              <a:gd name="connsiteY36" fmla="*/ 5631825 h 6858000"/>
              <a:gd name="connsiteX37" fmla="*/ 211622 w 7467600"/>
              <a:gd name="connsiteY37" fmla="*/ 5728803 h 6858000"/>
              <a:gd name="connsiteX38" fmla="*/ 371652 w 7467600"/>
              <a:gd name="connsiteY38" fmla="*/ 5829062 h 6858000"/>
              <a:gd name="connsiteX39" fmla="*/ 505903 w 7467600"/>
              <a:gd name="connsiteY39" fmla="*/ 5925221 h 6858000"/>
              <a:gd name="connsiteX40" fmla="*/ 899240 w 7467600"/>
              <a:gd name="connsiteY40" fmla="*/ 6153068 h 6858000"/>
              <a:gd name="connsiteX41" fmla="*/ 988114 w 7467600"/>
              <a:gd name="connsiteY41" fmla="*/ 6174204 h 6858000"/>
              <a:gd name="connsiteX42" fmla="*/ 845971 w 7467600"/>
              <a:gd name="connsiteY42" fmla="*/ 6067177 h 6858000"/>
              <a:gd name="connsiteX43" fmla="*/ 448057 w 7467600"/>
              <a:gd name="connsiteY43" fmla="*/ 5841376 h 6858000"/>
              <a:gd name="connsiteX44" fmla="*/ 51253 w 7467600"/>
              <a:gd name="connsiteY44" fmla="*/ 5631825 h 6858000"/>
              <a:gd name="connsiteX45" fmla="*/ 2606687 w 7467600"/>
              <a:gd name="connsiteY45" fmla="*/ 5630718 h 6858000"/>
              <a:gd name="connsiteX46" fmla="*/ 2645658 w 7467600"/>
              <a:gd name="connsiteY46" fmla="*/ 6640259 h 6858000"/>
              <a:gd name="connsiteX47" fmla="*/ 2606687 w 7467600"/>
              <a:gd name="connsiteY47" fmla="*/ 5630718 h 6858000"/>
              <a:gd name="connsiteX48" fmla="*/ 3642057 w 7467600"/>
              <a:gd name="connsiteY48" fmla="*/ 5573487 h 6858000"/>
              <a:gd name="connsiteX49" fmla="*/ 3632981 w 7467600"/>
              <a:gd name="connsiteY49" fmla="*/ 5579437 h 6858000"/>
              <a:gd name="connsiteX50" fmla="*/ 3382436 w 7467600"/>
              <a:gd name="connsiteY50" fmla="*/ 5952726 h 6858000"/>
              <a:gd name="connsiteX51" fmla="*/ 3191929 w 7467600"/>
              <a:gd name="connsiteY51" fmla="*/ 6662669 h 6858000"/>
              <a:gd name="connsiteX52" fmla="*/ 3369898 w 7467600"/>
              <a:gd name="connsiteY52" fmla="*/ 6081771 h 6858000"/>
              <a:gd name="connsiteX53" fmla="*/ 3642057 w 7467600"/>
              <a:gd name="connsiteY53" fmla="*/ 5573487 h 6858000"/>
              <a:gd name="connsiteX54" fmla="*/ 2650666 w 7467600"/>
              <a:gd name="connsiteY54" fmla="*/ 5530686 h 6858000"/>
              <a:gd name="connsiteX55" fmla="*/ 2650249 w 7467600"/>
              <a:gd name="connsiteY55" fmla="*/ 5532101 h 6858000"/>
              <a:gd name="connsiteX56" fmla="*/ 2663808 w 7467600"/>
              <a:gd name="connsiteY56" fmla="*/ 6535215 h 6858000"/>
              <a:gd name="connsiteX57" fmla="*/ 2665418 w 7467600"/>
              <a:gd name="connsiteY57" fmla="*/ 6132756 h 6858000"/>
              <a:gd name="connsiteX58" fmla="*/ 2650666 w 7467600"/>
              <a:gd name="connsiteY58" fmla="*/ 5530686 h 6858000"/>
              <a:gd name="connsiteX59" fmla="*/ 2680277 w 7467600"/>
              <a:gd name="connsiteY59" fmla="*/ 5479204 h 6858000"/>
              <a:gd name="connsiteX60" fmla="*/ 2678972 w 7467600"/>
              <a:gd name="connsiteY60" fmla="*/ 5481582 h 6858000"/>
              <a:gd name="connsiteX61" fmla="*/ 2696666 w 7467600"/>
              <a:gd name="connsiteY61" fmla="*/ 6133836 h 6858000"/>
              <a:gd name="connsiteX62" fmla="*/ 2695769 w 7467600"/>
              <a:gd name="connsiteY62" fmla="*/ 6390955 h 6858000"/>
              <a:gd name="connsiteX63" fmla="*/ 2739893 w 7467600"/>
              <a:gd name="connsiteY63" fmla="*/ 6108357 h 6858000"/>
              <a:gd name="connsiteX64" fmla="*/ 2680277 w 7467600"/>
              <a:gd name="connsiteY64" fmla="*/ 5479204 h 6858000"/>
              <a:gd name="connsiteX65" fmla="*/ 1132195 w 7467600"/>
              <a:gd name="connsiteY65" fmla="*/ 5467980 h 6858000"/>
              <a:gd name="connsiteX66" fmla="*/ 1679056 w 7467600"/>
              <a:gd name="connsiteY66" fmla="*/ 5516907 h 6858000"/>
              <a:gd name="connsiteX67" fmla="*/ 2128648 w 7467600"/>
              <a:gd name="connsiteY67" fmla="*/ 5474249 h 6858000"/>
              <a:gd name="connsiteX68" fmla="*/ 1825619 w 7467600"/>
              <a:gd name="connsiteY68" fmla="*/ 5478447 h 6858000"/>
              <a:gd name="connsiteX69" fmla="*/ 1737798 w 7467600"/>
              <a:gd name="connsiteY69" fmla="*/ 5483353 h 6858000"/>
              <a:gd name="connsiteX70" fmla="*/ 1132195 w 7467600"/>
              <a:gd name="connsiteY70" fmla="*/ 5467980 h 6858000"/>
              <a:gd name="connsiteX71" fmla="*/ 1456157 w 7467600"/>
              <a:gd name="connsiteY71" fmla="*/ 5371404 h 6858000"/>
              <a:gd name="connsiteX72" fmla="*/ 1244432 w 7467600"/>
              <a:gd name="connsiteY72" fmla="*/ 5385601 h 6858000"/>
              <a:gd name="connsiteX73" fmla="*/ 973990 w 7467600"/>
              <a:gd name="connsiteY73" fmla="*/ 5424940 h 6858000"/>
              <a:gd name="connsiteX74" fmla="*/ 1103809 w 7467600"/>
              <a:gd name="connsiteY74" fmla="*/ 5433720 h 6858000"/>
              <a:gd name="connsiteX75" fmla="*/ 1123454 w 7467600"/>
              <a:gd name="connsiteY75" fmla="*/ 5435727 h 6858000"/>
              <a:gd name="connsiteX76" fmla="*/ 1737017 w 7467600"/>
              <a:gd name="connsiteY76" fmla="*/ 5452183 h 6858000"/>
              <a:gd name="connsiteX77" fmla="*/ 1824397 w 7467600"/>
              <a:gd name="connsiteY77" fmla="*/ 5447757 h 6858000"/>
              <a:gd name="connsiteX78" fmla="*/ 2070059 w 7467600"/>
              <a:gd name="connsiteY78" fmla="*/ 5441660 h 6858000"/>
              <a:gd name="connsiteX79" fmla="*/ 1456157 w 7467600"/>
              <a:gd name="connsiteY79" fmla="*/ 5371404 h 6858000"/>
              <a:gd name="connsiteX80" fmla="*/ 4988186 w 7467600"/>
              <a:gd name="connsiteY80" fmla="*/ 5216467 h 6858000"/>
              <a:gd name="connsiteX81" fmla="*/ 4777334 w 7467600"/>
              <a:gd name="connsiteY81" fmla="*/ 5406072 h 6858000"/>
              <a:gd name="connsiteX82" fmla="*/ 4718341 w 7467600"/>
              <a:gd name="connsiteY82" fmla="*/ 5468043 h 6858000"/>
              <a:gd name="connsiteX83" fmla="*/ 4604655 w 7467600"/>
              <a:gd name="connsiteY83" fmla="*/ 5583434 h 6858000"/>
              <a:gd name="connsiteX84" fmla="*/ 4565074 w 7467600"/>
              <a:gd name="connsiteY84" fmla="*/ 5618550 h 6858000"/>
              <a:gd name="connsiteX85" fmla="*/ 4988186 w 7467600"/>
              <a:gd name="connsiteY85" fmla="*/ 5216467 h 6858000"/>
              <a:gd name="connsiteX86" fmla="*/ 4978032 w 7467600"/>
              <a:gd name="connsiteY86" fmla="*/ 5183809 h 6858000"/>
              <a:gd name="connsiteX87" fmla="*/ 4463413 w 7467600"/>
              <a:gd name="connsiteY87" fmla="*/ 5615162 h 6858000"/>
              <a:gd name="connsiteX88" fmla="*/ 4358134 w 7467600"/>
              <a:gd name="connsiteY88" fmla="*/ 5742791 h 6858000"/>
              <a:gd name="connsiteX89" fmla="*/ 4376219 w 7467600"/>
              <a:gd name="connsiteY89" fmla="*/ 5729027 h 6858000"/>
              <a:gd name="connsiteX90" fmla="*/ 4582340 w 7467600"/>
              <a:gd name="connsiteY90" fmla="*/ 5561037 h 6858000"/>
              <a:gd name="connsiteX91" fmla="*/ 4694684 w 7467600"/>
              <a:gd name="connsiteY91" fmla="*/ 5447098 h 6858000"/>
              <a:gd name="connsiteX92" fmla="*/ 4754123 w 7467600"/>
              <a:gd name="connsiteY92" fmla="*/ 5384643 h 6858000"/>
              <a:gd name="connsiteX93" fmla="*/ 4978032 w 7467600"/>
              <a:gd name="connsiteY93" fmla="*/ 5183809 h 6858000"/>
              <a:gd name="connsiteX94" fmla="*/ 1903353 w 7467600"/>
              <a:gd name="connsiteY94" fmla="*/ 5044827 h 6858000"/>
              <a:gd name="connsiteX95" fmla="*/ 1936931 w 7467600"/>
              <a:gd name="connsiteY95" fmla="*/ 5093954 h 6858000"/>
              <a:gd name="connsiteX96" fmla="*/ 2195868 w 7467600"/>
              <a:gd name="connsiteY96" fmla="*/ 5396574 h 6858000"/>
              <a:gd name="connsiteX97" fmla="*/ 2088852 w 7467600"/>
              <a:gd name="connsiteY97" fmla="*/ 5166123 h 6858000"/>
              <a:gd name="connsiteX98" fmla="*/ 1958241 w 7467600"/>
              <a:gd name="connsiteY98" fmla="*/ 5067955 h 6858000"/>
              <a:gd name="connsiteX99" fmla="*/ 1903353 w 7467600"/>
              <a:gd name="connsiteY99" fmla="*/ 5044827 h 6858000"/>
              <a:gd name="connsiteX100" fmla="*/ 1979378 w 7467600"/>
              <a:gd name="connsiteY100" fmla="*/ 4769504 h 6858000"/>
              <a:gd name="connsiteX101" fmla="*/ 2882120 w 7467600"/>
              <a:gd name="connsiteY101" fmla="*/ 5064547 h 6858000"/>
              <a:gd name="connsiteX102" fmla="*/ 2793103 w 7467600"/>
              <a:gd name="connsiteY102" fmla="*/ 5039699 h 6858000"/>
              <a:gd name="connsiteX103" fmla="*/ 2770041 w 7467600"/>
              <a:gd name="connsiteY103" fmla="*/ 5033634 h 6858000"/>
              <a:gd name="connsiteX104" fmla="*/ 1979378 w 7467600"/>
              <a:gd name="connsiteY104" fmla="*/ 4769504 h 6858000"/>
              <a:gd name="connsiteX105" fmla="*/ 1927410 w 7467600"/>
              <a:gd name="connsiteY105" fmla="*/ 4716164 h 6858000"/>
              <a:gd name="connsiteX106" fmla="*/ 1959587 w 7467600"/>
              <a:gd name="connsiteY106" fmla="*/ 4728849 h 6858000"/>
              <a:gd name="connsiteX107" fmla="*/ 2777707 w 7467600"/>
              <a:gd name="connsiteY107" fmla="*/ 5003991 h 6858000"/>
              <a:gd name="connsiteX108" fmla="*/ 2800768 w 7467600"/>
              <a:gd name="connsiteY108" fmla="*/ 5010056 h 6858000"/>
              <a:gd name="connsiteX109" fmla="*/ 2879408 w 7467600"/>
              <a:gd name="connsiteY109" fmla="*/ 5031590 h 6858000"/>
              <a:gd name="connsiteX110" fmla="*/ 2862295 w 7467600"/>
              <a:gd name="connsiteY110" fmla="*/ 5022958 h 6858000"/>
              <a:gd name="connsiteX111" fmla="*/ 2813343 w 7467600"/>
              <a:gd name="connsiteY111" fmla="*/ 4998369 h 6858000"/>
              <a:gd name="connsiteX112" fmla="*/ 2646245 w 7467600"/>
              <a:gd name="connsiteY112" fmla="*/ 4930999 h 6858000"/>
              <a:gd name="connsiteX113" fmla="*/ 1999243 w 7467600"/>
              <a:gd name="connsiteY113" fmla="*/ 4730524 h 6858000"/>
              <a:gd name="connsiteX114" fmla="*/ 1979527 w 7467600"/>
              <a:gd name="connsiteY114" fmla="*/ 4726651 h 6858000"/>
              <a:gd name="connsiteX115" fmla="*/ 1927410 w 7467600"/>
              <a:gd name="connsiteY115" fmla="*/ 4716164 h 6858000"/>
              <a:gd name="connsiteX116" fmla="*/ 1997014 w 7467600"/>
              <a:gd name="connsiteY116" fmla="*/ 4698007 h 6858000"/>
              <a:gd name="connsiteX117" fmla="*/ 2005458 w 7467600"/>
              <a:gd name="connsiteY117" fmla="*/ 4699540 h 6858000"/>
              <a:gd name="connsiteX118" fmla="*/ 2657186 w 7467600"/>
              <a:gd name="connsiteY118" fmla="*/ 4901687 h 6858000"/>
              <a:gd name="connsiteX119" fmla="*/ 2826662 w 7467600"/>
              <a:gd name="connsiteY119" fmla="*/ 4970362 h 6858000"/>
              <a:gd name="connsiteX120" fmla="*/ 2876100 w 7467600"/>
              <a:gd name="connsiteY120" fmla="*/ 4995397 h 6858000"/>
              <a:gd name="connsiteX121" fmla="*/ 3042600 w 7467600"/>
              <a:gd name="connsiteY121" fmla="*/ 5059532 h 6858000"/>
              <a:gd name="connsiteX122" fmla="*/ 1997014 w 7467600"/>
              <a:gd name="connsiteY122" fmla="*/ 4698007 h 6858000"/>
              <a:gd name="connsiteX123" fmla="*/ 2305292 w 7467600"/>
              <a:gd name="connsiteY123" fmla="*/ 4219492 h 6858000"/>
              <a:gd name="connsiteX124" fmla="*/ 3360922 w 7467600"/>
              <a:gd name="connsiteY124" fmla="*/ 4529373 h 6858000"/>
              <a:gd name="connsiteX125" fmla="*/ 3492420 w 7467600"/>
              <a:gd name="connsiteY125" fmla="*/ 4510145 h 6858000"/>
              <a:gd name="connsiteX126" fmla="*/ 3364086 w 7467600"/>
              <a:gd name="connsiteY126" fmla="*/ 4480340 h 6858000"/>
              <a:gd name="connsiteX127" fmla="*/ 3225818 w 7467600"/>
              <a:gd name="connsiteY127" fmla="*/ 4411822 h 6858000"/>
              <a:gd name="connsiteX128" fmla="*/ 3129696 w 7467600"/>
              <a:gd name="connsiteY128" fmla="*/ 4360704 h 6858000"/>
              <a:gd name="connsiteX129" fmla="*/ 2814545 w 7467600"/>
              <a:gd name="connsiteY129" fmla="*/ 4282955 h 6858000"/>
              <a:gd name="connsiteX130" fmla="*/ 2305292 w 7467600"/>
              <a:gd name="connsiteY130" fmla="*/ 4219492 h 6858000"/>
              <a:gd name="connsiteX131" fmla="*/ 2626982 w 7467600"/>
              <a:gd name="connsiteY131" fmla="*/ 4206450 h 6858000"/>
              <a:gd name="connsiteX132" fmla="*/ 2490617 w 7467600"/>
              <a:gd name="connsiteY132" fmla="*/ 4206951 h 6858000"/>
              <a:gd name="connsiteX133" fmla="*/ 2819869 w 7467600"/>
              <a:gd name="connsiteY133" fmla="*/ 4252936 h 6858000"/>
              <a:gd name="connsiteX134" fmla="*/ 3143018 w 7467600"/>
              <a:gd name="connsiteY134" fmla="*/ 4332698 h 6858000"/>
              <a:gd name="connsiteX135" fmla="*/ 3241520 w 7467600"/>
              <a:gd name="connsiteY135" fmla="*/ 4385112 h 6858000"/>
              <a:gd name="connsiteX136" fmla="*/ 3374575 w 7467600"/>
              <a:gd name="connsiteY136" fmla="*/ 4451517 h 6858000"/>
              <a:gd name="connsiteX137" fmla="*/ 3505221 w 7467600"/>
              <a:gd name="connsiteY137" fmla="*/ 4480757 h 6858000"/>
              <a:gd name="connsiteX138" fmla="*/ 2626982 w 7467600"/>
              <a:gd name="connsiteY138" fmla="*/ 4206450 h 6858000"/>
              <a:gd name="connsiteX139" fmla="*/ 1310106 w 7467600"/>
              <a:gd name="connsiteY139" fmla="*/ 3943217 h 6858000"/>
              <a:gd name="connsiteX140" fmla="*/ 854994 w 7467600"/>
              <a:gd name="connsiteY140" fmla="*/ 4399136 h 6858000"/>
              <a:gd name="connsiteX141" fmla="*/ 742462 w 7467600"/>
              <a:gd name="connsiteY141" fmla="*/ 4594648 h 6858000"/>
              <a:gd name="connsiteX142" fmla="*/ 820602 w 7467600"/>
              <a:gd name="connsiteY142" fmla="*/ 4485915 h 6858000"/>
              <a:gd name="connsiteX143" fmla="*/ 878295 w 7467600"/>
              <a:gd name="connsiteY143" fmla="*/ 4403594 h 6858000"/>
              <a:gd name="connsiteX144" fmla="*/ 1240607 w 7467600"/>
              <a:gd name="connsiteY144" fmla="*/ 4010401 h 6858000"/>
              <a:gd name="connsiteX145" fmla="*/ 1310106 w 7467600"/>
              <a:gd name="connsiteY145" fmla="*/ 3943217 h 6858000"/>
              <a:gd name="connsiteX146" fmla="*/ 1423113 w 7467600"/>
              <a:gd name="connsiteY146" fmla="*/ 3874565 h 6858000"/>
              <a:gd name="connsiteX147" fmla="*/ 1260565 w 7467600"/>
              <a:gd name="connsiteY147" fmla="*/ 4031982 h 6858000"/>
              <a:gd name="connsiteX148" fmla="*/ 901900 w 7467600"/>
              <a:gd name="connsiteY148" fmla="*/ 4421236 h 6858000"/>
              <a:gd name="connsiteX149" fmla="*/ 845044 w 7467600"/>
              <a:gd name="connsiteY149" fmla="*/ 4502436 h 6858000"/>
              <a:gd name="connsiteX150" fmla="*/ 685926 w 7467600"/>
              <a:gd name="connsiteY150" fmla="*/ 4703069 h 6858000"/>
              <a:gd name="connsiteX151" fmla="*/ 684248 w 7467600"/>
              <a:gd name="connsiteY151" fmla="*/ 4706721 h 6858000"/>
              <a:gd name="connsiteX152" fmla="*/ 1423113 w 7467600"/>
              <a:gd name="connsiteY152" fmla="*/ 3874565 h 6858000"/>
              <a:gd name="connsiteX153" fmla="*/ 3316479 w 7467600"/>
              <a:gd name="connsiteY153" fmla="*/ 3872136 h 6858000"/>
              <a:gd name="connsiteX154" fmla="*/ 3546806 w 7467600"/>
              <a:gd name="connsiteY154" fmla="*/ 4356139 h 6858000"/>
              <a:gd name="connsiteX155" fmla="*/ 3364433 w 7467600"/>
              <a:gd name="connsiteY155" fmla="*/ 3953121 h 6858000"/>
              <a:gd name="connsiteX156" fmla="*/ 3316479 w 7467600"/>
              <a:gd name="connsiteY156" fmla="*/ 3872136 h 6858000"/>
              <a:gd name="connsiteX157" fmla="*/ 3291335 w 7467600"/>
              <a:gd name="connsiteY157" fmla="*/ 3767420 h 6858000"/>
              <a:gd name="connsiteX158" fmla="*/ 3390805 w 7467600"/>
              <a:gd name="connsiteY158" fmla="*/ 3937163 h 6858000"/>
              <a:gd name="connsiteX159" fmla="*/ 3579062 w 7467600"/>
              <a:gd name="connsiteY159" fmla="*/ 4359040 h 6858000"/>
              <a:gd name="connsiteX160" fmla="*/ 3467355 w 7467600"/>
              <a:gd name="connsiteY160" fmla="*/ 3988130 h 6858000"/>
              <a:gd name="connsiteX161" fmla="*/ 3310753 w 7467600"/>
              <a:gd name="connsiteY161" fmla="*/ 3787140 h 6858000"/>
              <a:gd name="connsiteX162" fmla="*/ 3291335 w 7467600"/>
              <a:gd name="connsiteY162" fmla="*/ 3767420 h 6858000"/>
              <a:gd name="connsiteX163" fmla="*/ 1635889 w 7467600"/>
              <a:gd name="connsiteY163" fmla="*/ 3709494 h 6858000"/>
              <a:gd name="connsiteX164" fmla="*/ 1634800 w 7467600"/>
              <a:gd name="connsiteY164" fmla="*/ 3731111 h 6858000"/>
              <a:gd name="connsiteX165" fmla="*/ 1635889 w 7467600"/>
              <a:gd name="connsiteY165" fmla="*/ 3709494 h 6858000"/>
              <a:gd name="connsiteX166" fmla="*/ 1510397 w 7467600"/>
              <a:gd name="connsiteY166" fmla="*/ 3684705 h 6858000"/>
              <a:gd name="connsiteX167" fmla="*/ 1146550 w 7467600"/>
              <a:gd name="connsiteY167" fmla="*/ 3802012 h 6858000"/>
              <a:gd name="connsiteX168" fmla="*/ 698834 w 7467600"/>
              <a:gd name="connsiteY168" fmla="*/ 3952272 h 6858000"/>
              <a:gd name="connsiteX169" fmla="*/ 34256 w 7467600"/>
              <a:gd name="connsiteY169" fmla="*/ 4347603 h 6858000"/>
              <a:gd name="connsiteX170" fmla="*/ 527241 w 7467600"/>
              <a:gd name="connsiteY170" fmla="*/ 4065078 h 6858000"/>
              <a:gd name="connsiteX171" fmla="*/ 1510397 w 7467600"/>
              <a:gd name="connsiteY171" fmla="*/ 3684705 h 6858000"/>
              <a:gd name="connsiteX172" fmla="*/ 1313114 w 7467600"/>
              <a:gd name="connsiteY172" fmla="*/ 3655216 h 6858000"/>
              <a:gd name="connsiteX173" fmla="*/ 1109304 w 7467600"/>
              <a:gd name="connsiteY173" fmla="*/ 3669030 h 6858000"/>
              <a:gd name="connsiteX174" fmla="*/ 8129 w 7467600"/>
              <a:gd name="connsiteY174" fmla="*/ 4330519 h 6858000"/>
              <a:gd name="connsiteX175" fmla="*/ 687572 w 7467600"/>
              <a:gd name="connsiteY175" fmla="*/ 3925629 h 6858000"/>
              <a:gd name="connsiteX176" fmla="*/ 1138365 w 7467600"/>
              <a:gd name="connsiteY176" fmla="*/ 3774515 h 6858000"/>
              <a:gd name="connsiteX177" fmla="*/ 1505579 w 7467600"/>
              <a:gd name="connsiteY177" fmla="*/ 3655526 h 6858000"/>
              <a:gd name="connsiteX178" fmla="*/ 1313114 w 7467600"/>
              <a:gd name="connsiteY178" fmla="*/ 3655216 h 6858000"/>
              <a:gd name="connsiteX179" fmla="*/ 3655073 w 7467600"/>
              <a:gd name="connsiteY179" fmla="*/ 3650884 h 6858000"/>
              <a:gd name="connsiteX180" fmla="*/ 3989938 w 7467600"/>
              <a:gd name="connsiteY180" fmla="*/ 3991685 h 6858000"/>
              <a:gd name="connsiteX181" fmla="*/ 4393907 w 7467600"/>
              <a:gd name="connsiteY181" fmla="*/ 4261258 h 6858000"/>
              <a:gd name="connsiteX182" fmla="*/ 4648051 w 7467600"/>
              <a:gd name="connsiteY182" fmla="*/ 4374051 h 6858000"/>
              <a:gd name="connsiteX183" fmla="*/ 4383389 w 7467600"/>
              <a:gd name="connsiteY183" fmla="*/ 4184369 h 6858000"/>
              <a:gd name="connsiteX184" fmla="*/ 4165508 w 7467600"/>
              <a:gd name="connsiteY184" fmla="*/ 4035196 h 6858000"/>
              <a:gd name="connsiteX185" fmla="*/ 4068162 w 7467600"/>
              <a:gd name="connsiteY185" fmla="*/ 3953394 h 6858000"/>
              <a:gd name="connsiteX186" fmla="*/ 3981416 w 7467600"/>
              <a:gd name="connsiteY186" fmla="*/ 3880482 h 6858000"/>
              <a:gd name="connsiteX187" fmla="*/ 3800147 w 7467600"/>
              <a:gd name="connsiteY187" fmla="*/ 3749872 h 6858000"/>
              <a:gd name="connsiteX188" fmla="*/ 3655073 w 7467600"/>
              <a:gd name="connsiteY188" fmla="*/ 3650884 h 6858000"/>
              <a:gd name="connsiteX189" fmla="*/ 3670252 w 7467600"/>
              <a:gd name="connsiteY189" fmla="*/ 3622798 h 6858000"/>
              <a:gd name="connsiteX190" fmla="*/ 3817258 w 7467600"/>
              <a:gd name="connsiteY190" fmla="*/ 3723577 h 6858000"/>
              <a:gd name="connsiteX191" fmla="*/ 4000461 w 7467600"/>
              <a:gd name="connsiteY191" fmla="*/ 3855966 h 6858000"/>
              <a:gd name="connsiteX192" fmla="*/ 4088180 w 7467600"/>
              <a:gd name="connsiteY192" fmla="*/ 3929774 h 6858000"/>
              <a:gd name="connsiteX193" fmla="*/ 4184555 w 7467600"/>
              <a:gd name="connsiteY193" fmla="*/ 4010683 h 6858000"/>
              <a:gd name="connsiteX194" fmla="*/ 4399563 w 7467600"/>
              <a:gd name="connsiteY194" fmla="*/ 4158106 h 6858000"/>
              <a:gd name="connsiteX195" fmla="*/ 4684469 w 7467600"/>
              <a:gd name="connsiteY195" fmla="*/ 4364680 h 6858000"/>
              <a:gd name="connsiteX196" fmla="*/ 4690271 w 7467600"/>
              <a:gd name="connsiteY196" fmla="*/ 4370034 h 6858000"/>
              <a:gd name="connsiteX197" fmla="*/ 4136093 w 7467600"/>
              <a:gd name="connsiteY197" fmla="*/ 3858466 h 6858000"/>
              <a:gd name="connsiteX198" fmla="*/ 3670252 w 7467600"/>
              <a:gd name="connsiteY198" fmla="*/ 3622798 h 6858000"/>
              <a:gd name="connsiteX199" fmla="*/ 4440129 w 7467600"/>
              <a:gd name="connsiteY199" fmla="*/ 3448571 h 6858000"/>
              <a:gd name="connsiteX200" fmla="*/ 4856525 w 7467600"/>
              <a:gd name="connsiteY200" fmla="*/ 3915351 h 6858000"/>
              <a:gd name="connsiteX201" fmla="*/ 5059055 w 7467600"/>
              <a:gd name="connsiteY201" fmla="*/ 4108918 h 6858000"/>
              <a:gd name="connsiteX202" fmla="*/ 5290070 w 7467600"/>
              <a:gd name="connsiteY202" fmla="*/ 4263619 h 6858000"/>
              <a:gd name="connsiteX203" fmla="*/ 4834991 w 7467600"/>
              <a:gd name="connsiteY203" fmla="*/ 3830985 h 6858000"/>
              <a:gd name="connsiteX204" fmla="*/ 4440129 w 7467600"/>
              <a:gd name="connsiteY204" fmla="*/ 3448571 h 6858000"/>
              <a:gd name="connsiteX205" fmla="*/ 4441737 w 7467600"/>
              <a:gd name="connsiteY205" fmla="*/ 3399734 h 6858000"/>
              <a:gd name="connsiteX206" fmla="*/ 4431236 w 7467600"/>
              <a:gd name="connsiteY206" fmla="*/ 3400954 h 6858000"/>
              <a:gd name="connsiteX207" fmla="*/ 4557150 w 7467600"/>
              <a:gd name="connsiteY207" fmla="*/ 3510023 h 6858000"/>
              <a:gd name="connsiteX208" fmla="*/ 4856936 w 7467600"/>
              <a:gd name="connsiteY208" fmla="*/ 3809146 h 6858000"/>
              <a:gd name="connsiteX209" fmla="*/ 5111996 w 7467600"/>
              <a:gd name="connsiteY209" fmla="*/ 4065759 h 6858000"/>
              <a:gd name="connsiteX210" fmla="*/ 5388878 w 7467600"/>
              <a:gd name="connsiteY210" fmla="*/ 4300185 h 6858000"/>
              <a:gd name="connsiteX211" fmla="*/ 5425556 w 7467600"/>
              <a:gd name="connsiteY211" fmla="*/ 4308967 h 6858000"/>
              <a:gd name="connsiteX212" fmla="*/ 4943646 w 7467600"/>
              <a:gd name="connsiteY212" fmla="*/ 3822916 h 6858000"/>
              <a:gd name="connsiteX213" fmla="*/ 4594837 w 7467600"/>
              <a:gd name="connsiteY213" fmla="*/ 3532274 h 6858000"/>
              <a:gd name="connsiteX214" fmla="*/ 4441737 w 7467600"/>
              <a:gd name="connsiteY214" fmla="*/ 3399734 h 6858000"/>
              <a:gd name="connsiteX215" fmla="*/ 5425834 w 7467600"/>
              <a:gd name="connsiteY215" fmla="*/ 3162785 h 6858000"/>
              <a:gd name="connsiteX216" fmla="*/ 5401644 w 7467600"/>
              <a:gd name="connsiteY216" fmla="*/ 3617847 h 6858000"/>
              <a:gd name="connsiteX217" fmla="*/ 5467256 w 7467600"/>
              <a:gd name="connsiteY217" fmla="*/ 4175494 h 6858000"/>
              <a:gd name="connsiteX218" fmla="*/ 5448069 w 7467600"/>
              <a:gd name="connsiteY218" fmla="*/ 3567554 h 6858000"/>
              <a:gd name="connsiteX219" fmla="*/ 5425834 w 7467600"/>
              <a:gd name="connsiteY219" fmla="*/ 3162785 h 6858000"/>
              <a:gd name="connsiteX220" fmla="*/ 1318687 w 7467600"/>
              <a:gd name="connsiteY220" fmla="*/ 3113840 h 6858000"/>
              <a:gd name="connsiteX221" fmla="*/ 1066793 w 7467600"/>
              <a:gd name="connsiteY221" fmla="*/ 3212171 h 6858000"/>
              <a:gd name="connsiteX222" fmla="*/ 993319 w 7467600"/>
              <a:gd name="connsiteY222" fmla="*/ 3247648 h 6858000"/>
              <a:gd name="connsiteX223" fmla="*/ 853081 w 7467600"/>
              <a:gd name="connsiteY223" fmla="*/ 3312410 h 6858000"/>
              <a:gd name="connsiteX224" fmla="*/ 805957 w 7467600"/>
              <a:gd name="connsiteY224" fmla="*/ 3330443 h 6858000"/>
              <a:gd name="connsiteX225" fmla="*/ 1318687 w 7467600"/>
              <a:gd name="connsiteY225" fmla="*/ 3113840 h 6858000"/>
              <a:gd name="connsiteX226" fmla="*/ 5453702 w 7467600"/>
              <a:gd name="connsiteY226" fmla="*/ 3090882 h 6858000"/>
              <a:gd name="connsiteX227" fmla="*/ 5480135 w 7467600"/>
              <a:gd name="connsiteY227" fmla="*/ 3565802 h 6858000"/>
              <a:gd name="connsiteX228" fmla="*/ 5499023 w 7467600"/>
              <a:gd name="connsiteY228" fmla="*/ 4166310 h 6858000"/>
              <a:gd name="connsiteX229" fmla="*/ 5547022 w 7467600"/>
              <a:gd name="connsiteY229" fmla="*/ 3607838 h 6858000"/>
              <a:gd name="connsiteX230" fmla="*/ 5515964 w 7467600"/>
              <a:gd name="connsiteY230" fmla="*/ 3378541 h 6858000"/>
              <a:gd name="connsiteX231" fmla="*/ 5453702 w 7467600"/>
              <a:gd name="connsiteY231" fmla="*/ 3090882 h 6858000"/>
              <a:gd name="connsiteX232" fmla="*/ 1238695 w 7467600"/>
              <a:gd name="connsiteY232" fmla="*/ 3076820 h 6858000"/>
              <a:gd name="connsiteX233" fmla="*/ 716371 w 7467600"/>
              <a:gd name="connsiteY233" fmla="*/ 3293249 h 6858000"/>
              <a:gd name="connsiteX234" fmla="*/ 579522 w 7467600"/>
              <a:gd name="connsiteY234" fmla="*/ 3371759 h 6858000"/>
              <a:gd name="connsiteX235" fmla="*/ 600288 w 7467600"/>
              <a:gd name="connsiteY235" fmla="*/ 3365555 h 6858000"/>
              <a:gd name="connsiteX236" fmla="*/ 840692 w 7467600"/>
              <a:gd name="connsiteY236" fmla="*/ 3284921 h 6858000"/>
              <a:gd name="connsiteX237" fmla="*/ 979248 w 7467600"/>
              <a:gd name="connsiteY237" fmla="*/ 3221003 h 6858000"/>
              <a:gd name="connsiteX238" fmla="*/ 1053282 w 7467600"/>
              <a:gd name="connsiteY238" fmla="*/ 3185247 h 6858000"/>
              <a:gd name="connsiteX239" fmla="*/ 1320603 w 7467600"/>
              <a:gd name="connsiteY239" fmla="*/ 3081281 h 6858000"/>
              <a:gd name="connsiteX240" fmla="*/ 1238695 w 7467600"/>
              <a:gd name="connsiteY240" fmla="*/ 3076820 h 6858000"/>
              <a:gd name="connsiteX241" fmla="*/ 5425627 w 7467600"/>
              <a:gd name="connsiteY241" fmla="*/ 2954192 h 6858000"/>
              <a:gd name="connsiteX242" fmla="*/ 5470770 w 7467600"/>
              <a:gd name="connsiteY242" fmla="*/ 3005435 h 6858000"/>
              <a:gd name="connsiteX243" fmla="*/ 5519779 w 7467600"/>
              <a:gd name="connsiteY243" fmla="*/ 4359223 h 6858000"/>
              <a:gd name="connsiteX244" fmla="*/ 5520293 w 7467600"/>
              <a:gd name="connsiteY244" fmla="*/ 4360602 h 6858000"/>
              <a:gd name="connsiteX245" fmla="*/ 5767221 w 7467600"/>
              <a:gd name="connsiteY245" fmla="*/ 4665564 h 6858000"/>
              <a:gd name="connsiteX246" fmla="*/ 6937169 w 7467600"/>
              <a:gd name="connsiteY246" fmla="*/ 4815941 h 6858000"/>
              <a:gd name="connsiteX247" fmla="*/ 6953922 w 7467600"/>
              <a:gd name="connsiteY247" fmla="*/ 4890068 h 6858000"/>
              <a:gd name="connsiteX248" fmla="*/ 6071359 w 7467600"/>
              <a:gd name="connsiteY248" fmla="*/ 4770770 h 6858000"/>
              <a:gd name="connsiteX249" fmla="*/ 6038839 w 7467600"/>
              <a:gd name="connsiteY249" fmla="*/ 4764474 h 6858000"/>
              <a:gd name="connsiteX250" fmla="*/ 6038706 w 7467600"/>
              <a:gd name="connsiteY250" fmla="*/ 4763847 h 6858000"/>
              <a:gd name="connsiteX251" fmla="*/ 6037784 w 7467600"/>
              <a:gd name="connsiteY251" fmla="*/ 4764270 h 6858000"/>
              <a:gd name="connsiteX252" fmla="*/ 6038839 w 7467600"/>
              <a:gd name="connsiteY252" fmla="*/ 4764474 h 6858000"/>
              <a:gd name="connsiteX253" fmla="*/ 6040338 w 7467600"/>
              <a:gd name="connsiteY253" fmla="*/ 4771418 h 6858000"/>
              <a:gd name="connsiteX254" fmla="*/ 6024488 w 7467600"/>
              <a:gd name="connsiteY254" fmla="*/ 4809903 h 6858000"/>
              <a:gd name="connsiteX255" fmla="*/ 5599771 w 7467600"/>
              <a:gd name="connsiteY255" fmla="*/ 5509652 h 6858000"/>
              <a:gd name="connsiteX256" fmla="*/ 5548843 w 7467600"/>
              <a:gd name="connsiteY256" fmla="*/ 5563845 h 6858000"/>
              <a:gd name="connsiteX257" fmla="*/ 5940952 w 7467600"/>
              <a:gd name="connsiteY257" fmla="*/ 6250028 h 6858000"/>
              <a:gd name="connsiteX258" fmla="*/ 6043441 w 7467600"/>
              <a:gd name="connsiteY258" fmla="*/ 6665847 h 6858000"/>
              <a:gd name="connsiteX259" fmla="*/ 6093432 w 7467600"/>
              <a:gd name="connsiteY259" fmla="*/ 6858000 h 6858000"/>
              <a:gd name="connsiteX260" fmla="*/ 6034344 w 7467600"/>
              <a:gd name="connsiteY260" fmla="*/ 6858000 h 6858000"/>
              <a:gd name="connsiteX261" fmla="*/ 6026679 w 7467600"/>
              <a:gd name="connsiteY261" fmla="*/ 6836959 h 6858000"/>
              <a:gd name="connsiteX262" fmla="*/ 5800441 w 7467600"/>
              <a:gd name="connsiteY262" fmla="*/ 6335286 h 6858000"/>
              <a:gd name="connsiteX263" fmla="*/ 5526562 w 7467600"/>
              <a:gd name="connsiteY263" fmla="*/ 5705388 h 6858000"/>
              <a:gd name="connsiteX264" fmla="*/ 5519640 w 7467600"/>
              <a:gd name="connsiteY264" fmla="*/ 5683774 h 6858000"/>
              <a:gd name="connsiteX265" fmla="*/ 5844559 w 7467600"/>
              <a:gd name="connsiteY265" fmla="*/ 6553349 h 6858000"/>
              <a:gd name="connsiteX266" fmla="*/ 5975994 w 7467600"/>
              <a:gd name="connsiteY266" fmla="*/ 6858000 h 6858000"/>
              <a:gd name="connsiteX267" fmla="*/ 5898547 w 7467600"/>
              <a:gd name="connsiteY267" fmla="*/ 6858000 h 6858000"/>
              <a:gd name="connsiteX268" fmla="*/ 5682041 w 7467600"/>
              <a:gd name="connsiteY268" fmla="*/ 6355860 h 6858000"/>
              <a:gd name="connsiteX269" fmla="*/ 5461758 w 7467600"/>
              <a:gd name="connsiteY269" fmla="*/ 5820220 h 6858000"/>
              <a:gd name="connsiteX270" fmla="*/ 5237282 w 7467600"/>
              <a:gd name="connsiteY270" fmla="*/ 6579086 h 6858000"/>
              <a:gd name="connsiteX271" fmla="*/ 5115009 w 7467600"/>
              <a:gd name="connsiteY271" fmla="*/ 6858000 h 6858000"/>
              <a:gd name="connsiteX272" fmla="*/ 5028074 w 7467600"/>
              <a:gd name="connsiteY272" fmla="*/ 6858000 h 6858000"/>
              <a:gd name="connsiteX273" fmla="*/ 5079508 w 7467600"/>
              <a:gd name="connsiteY273" fmla="*/ 6749074 h 6858000"/>
              <a:gd name="connsiteX274" fmla="*/ 5371846 w 7467600"/>
              <a:gd name="connsiteY274" fmla="*/ 5924413 h 6858000"/>
              <a:gd name="connsiteX275" fmla="*/ 5270512 w 7467600"/>
              <a:gd name="connsiteY275" fmla="*/ 6138975 h 6858000"/>
              <a:gd name="connsiteX276" fmla="*/ 5062409 w 7467600"/>
              <a:gd name="connsiteY276" fmla="*/ 6653544 h 6858000"/>
              <a:gd name="connsiteX277" fmla="*/ 5036628 w 7467600"/>
              <a:gd name="connsiteY277" fmla="*/ 6754247 h 6858000"/>
              <a:gd name="connsiteX278" fmla="*/ 5009112 w 7467600"/>
              <a:gd name="connsiteY278" fmla="*/ 6858000 h 6858000"/>
              <a:gd name="connsiteX279" fmla="*/ 4976679 w 7467600"/>
              <a:gd name="connsiteY279" fmla="*/ 6858000 h 6858000"/>
              <a:gd name="connsiteX280" fmla="*/ 5006537 w 7467600"/>
              <a:gd name="connsiteY280" fmla="*/ 6747068 h 6858000"/>
              <a:gd name="connsiteX281" fmla="*/ 5032723 w 7467600"/>
              <a:gd name="connsiteY281" fmla="*/ 6644957 h 6858000"/>
              <a:gd name="connsiteX282" fmla="*/ 5242949 w 7467600"/>
              <a:gd name="connsiteY282" fmla="*/ 6125175 h 6858000"/>
              <a:gd name="connsiteX283" fmla="*/ 5286321 w 7467600"/>
              <a:gd name="connsiteY283" fmla="*/ 6033555 h 6858000"/>
              <a:gd name="connsiteX284" fmla="*/ 5008210 w 7467600"/>
              <a:gd name="connsiteY284" fmla="*/ 6649194 h 6858000"/>
              <a:gd name="connsiteX285" fmla="*/ 4986321 w 7467600"/>
              <a:gd name="connsiteY285" fmla="*/ 6765687 h 6858000"/>
              <a:gd name="connsiteX286" fmla="*/ 4973474 w 7467600"/>
              <a:gd name="connsiteY286" fmla="*/ 6858000 h 6858000"/>
              <a:gd name="connsiteX287" fmla="*/ 4907178 w 7467600"/>
              <a:gd name="connsiteY287" fmla="*/ 6858000 h 6858000"/>
              <a:gd name="connsiteX288" fmla="*/ 4910810 w 7467600"/>
              <a:gd name="connsiteY288" fmla="*/ 6829660 h 6858000"/>
              <a:gd name="connsiteX289" fmla="*/ 4987461 w 7467600"/>
              <a:gd name="connsiteY289" fmla="*/ 6432994 h 6858000"/>
              <a:gd name="connsiteX290" fmla="*/ 5179262 w 7467600"/>
              <a:gd name="connsiteY290" fmla="*/ 6035044 h 6858000"/>
              <a:gd name="connsiteX291" fmla="*/ 4689678 w 7467600"/>
              <a:gd name="connsiteY291" fmla="*/ 6440241 h 6858000"/>
              <a:gd name="connsiteX292" fmla="*/ 4477543 w 7467600"/>
              <a:gd name="connsiteY292" fmla="*/ 6674836 h 6858000"/>
              <a:gd name="connsiteX293" fmla="*/ 4329957 w 7467600"/>
              <a:gd name="connsiteY293" fmla="*/ 6858000 h 6858000"/>
              <a:gd name="connsiteX294" fmla="*/ 4218595 w 7467600"/>
              <a:gd name="connsiteY294" fmla="*/ 6858000 h 6858000"/>
              <a:gd name="connsiteX295" fmla="*/ 4368888 w 7467600"/>
              <a:gd name="connsiteY295" fmla="*/ 6668412 h 6858000"/>
              <a:gd name="connsiteX296" fmla="*/ 4563091 w 7467600"/>
              <a:gd name="connsiteY296" fmla="*/ 6442508 h 6858000"/>
              <a:gd name="connsiteX297" fmla="*/ 5387324 w 7467600"/>
              <a:gd name="connsiteY297" fmla="*/ 5705830 h 6858000"/>
              <a:gd name="connsiteX298" fmla="*/ 5073620 w 7467600"/>
              <a:gd name="connsiteY298" fmla="*/ 5955437 h 6858000"/>
              <a:gd name="connsiteX299" fmla="*/ 4689789 w 7467600"/>
              <a:gd name="connsiteY299" fmla="*/ 6268382 h 6858000"/>
              <a:gd name="connsiteX300" fmla="*/ 4418722 w 7467600"/>
              <a:gd name="connsiteY300" fmla="*/ 6570886 h 6858000"/>
              <a:gd name="connsiteX301" fmla="*/ 4214944 w 7467600"/>
              <a:gd name="connsiteY301" fmla="*/ 6858000 h 6858000"/>
              <a:gd name="connsiteX302" fmla="*/ 4177898 w 7467600"/>
              <a:gd name="connsiteY302" fmla="*/ 6858000 h 6858000"/>
              <a:gd name="connsiteX303" fmla="*/ 4391597 w 7467600"/>
              <a:gd name="connsiteY303" fmla="*/ 6556370 h 6858000"/>
              <a:gd name="connsiteX304" fmla="*/ 4668889 w 7467600"/>
              <a:gd name="connsiteY304" fmla="*/ 6246399 h 6858000"/>
              <a:gd name="connsiteX305" fmla="*/ 5055427 w 7467600"/>
              <a:gd name="connsiteY305" fmla="*/ 5931476 h 6858000"/>
              <a:gd name="connsiteX306" fmla="*/ 5371814 w 7467600"/>
              <a:gd name="connsiteY306" fmla="*/ 5678975 h 6858000"/>
              <a:gd name="connsiteX307" fmla="*/ 4987918 w 7467600"/>
              <a:gd name="connsiteY307" fmla="*/ 5838701 h 6858000"/>
              <a:gd name="connsiteX308" fmla="*/ 4317146 w 7467600"/>
              <a:gd name="connsiteY308" fmla="*/ 6587716 h 6858000"/>
              <a:gd name="connsiteX309" fmla="*/ 4171627 w 7467600"/>
              <a:gd name="connsiteY309" fmla="*/ 6858000 h 6858000"/>
              <a:gd name="connsiteX310" fmla="*/ 4081585 w 7467600"/>
              <a:gd name="connsiteY310" fmla="*/ 6858000 h 6858000"/>
              <a:gd name="connsiteX311" fmla="*/ 4238603 w 7467600"/>
              <a:gd name="connsiteY311" fmla="*/ 6559341 h 6858000"/>
              <a:gd name="connsiteX312" fmla="*/ 4778333 w 7467600"/>
              <a:gd name="connsiteY312" fmla="*/ 5873626 h 6858000"/>
              <a:gd name="connsiteX313" fmla="*/ 5414185 w 7467600"/>
              <a:gd name="connsiteY313" fmla="*/ 5573882 h 6858000"/>
              <a:gd name="connsiteX314" fmla="*/ 5959648 w 7467600"/>
              <a:gd name="connsiteY314" fmla="*/ 4760797 h 6858000"/>
              <a:gd name="connsiteX315" fmla="*/ 5355019 w 7467600"/>
              <a:gd name="connsiteY315" fmla="*/ 4734672 h 6858000"/>
              <a:gd name="connsiteX316" fmla="*/ 5083565 w 7467600"/>
              <a:gd name="connsiteY316" fmla="*/ 5179121 h 6858000"/>
              <a:gd name="connsiteX317" fmla="*/ 4713577 w 7467600"/>
              <a:gd name="connsiteY317" fmla="*/ 5616803 h 6858000"/>
              <a:gd name="connsiteX318" fmla="*/ 3989559 w 7467600"/>
              <a:gd name="connsiteY318" fmla="*/ 6145945 h 6858000"/>
              <a:gd name="connsiteX319" fmla="*/ 3939824 w 7467600"/>
              <a:gd name="connsiteY319" fmla="*/ 6066900 h 6858000"/>
              <a:gd name="connsiteX320" fmla="*/ 4584537 w 7467600"/>
              <a:gd name="connsiteY320" fmla="*/ 5324826 h 6858000"/>
              <a:gd name="connsiteX321" fmla="*/ 5037105 w 7467600"/>
              <a:gd name="connsiteY321" fmla="*/ 5088765 h 6858000"/>
              <a:gd name="connsiteX322" fmla="*/ 5039930 w 7467600"/>
              <a:gd name="connsiteY322" fmla="*/ 5089585 h 6858000"/>
              <a:gd name="connsiteX323" fmla="*/ 5263764 w 7467600"/>
              <a:gd name="connsiteY323" fmla="*/ 4735525 h 6858000"/>
              <a:gd name="connsiteX324" fmla="*/ 4086300 w 7467600"/>
              <a:gd name="connsiteY324" fmla="*/ 4884599 h 6858000"/>
              <a:gd name="connsiteX325" fmla="*/ 4085485 w 7467600"/>
              <a:gd name="connsiteY325" fmla="*/ 4899070 h 6858000"/>
              <a:gd name="connsiteX326" fmla="*/ 3871915 w 7467600"/>
              <a:gd name="connsiteY326" fmla="*/ 5253645 h 6858000"/>
              <a:gd name="connsiteX327" fmla="*/ 3799374 w 7467600"/>
              <a:gd name="connsiteY327" fmla="*/ 5466127 h 6858000"/>
              <a:gd name="connsiteX328" fmla="*/ 3498850 w 7467600"/>
              <a:gd name="connsiteY328" fmla="*/ 6661888 h 6858000"/>
              <a:gd name="connsiteX329" fmla="*/ 3399216 w 7467600"/>
              <a:gd name="connsiteY329" fmla="*/ 6858000 h 6858000"/>
              <a:gd name="connsiteX330" fmla="*/ 3303688 w 7467600"/>
              <a:gd name="connsiteY330" fmla="*/ 6858000 h 6858000"/>
              <a:gd name="connsiteX331" fmla="*/ 3391774 w 7467600"/>
              <a:gd name="connsiteY331" fmla="*/ 6697181 h 6858000"/>
              <a:gd name="connsiteX332" fmla="*/ 3735540 w 7467600"/>
              <a:gd name="connsiteY332" fmla="*/ 5546923 h 6858000"/>
              <a:gd name="connsiteX333" fmla="*/ 3729438 w 7467600"/>
              <a:gd name="connsiteY333" fmla="*/ 5569058 h 6858000"/>
              <a:gd name="connsiteX334" fmla="*/ 3707782 w 7467600"/>
              <a:gd name="connsiteY334" fmla="*/ 5644908 h 6858000"/>
              <a:gd name="connsiteX335" fmla="*/ 3583827 w 7467600"/>
              <a:gd name="connsiteY335" fmla="*/ 6039215 h 6858000"/>
              <a:gd name="connsiteX336" fmla="*/ 3547861 w 7467600"/>
              <a:gd name="connsiteY336" fmla="*/ 6129609 h 6858000"/>
              <a:gd name="connsiteX337" fmla="*/ 3490905 w 7467600"/>
              <a:gd name="connsiteY337" fmla="*/ 6277660 h 6858000"/>
              <a:gd name="connsiteX338" fmla="*/ 3455859 w 7467600"/>
              <a:gd name="connsiteY338" fmla="*/ 6391301 h 6858000"/>
              <a:gd name="connsiteX339" fmla="*/ 3429112 w 7467600"/>
              <a:gd name="connsiteY339" fmla="*/ 6479469 h 6858000"/>
              <a:gd name="connsiteX340" fmla="*/ 3304862 w 7467600"/>
              <a:gd name="connsiteY340" fmla="*/ 6796476 h 6858000"/>
              <a:gd name="connsiteX341" fmla="*/ 3276071 w 7467600"/>
              <a:gd name="connsiteY341" fmla="*/ 6858000 h 6858000"/>
              <a:gd name="connsiteX342" fmla="*/ 3240805 w 7467600"/>
              <a:gd name="connsiteY342" fmla="*/ 6858000 h 6858000"/>
              <a:gd name="connsiteX343" fmla="*/ 3275917 w 7467600"/>
              <a:gd name="connsiteY343" fmla="*/ 6783192 h 6858000"/>
              <a:gd name="connsiteX344" fmla="*/ 3399358 w 7467600"/>
              <a:gd name="connsiteY344" fmla="*/ 6469011 h 6858000"/>
              <a:gd name="connsiteX345" fmla="*/ 3425650 w 7467600"/>
              <a:gd name="connsiteY345" fmla="*/ 6381333 h 6858000"/>
              <a:gd name="connsiteX346" fmla="*/ 3460661 w 7467600"/>
              <a:gd name="connsiteY346" fmla="*/ 6266763 h 6858000"/>
              <a:gd name="connsiteX347" fmla="*/ 3518021 w 7467600"/>
              <a:gd name="connsiteY347" fmla="*/ 6117298 h 6858000"/>
              <a:gd name="connsiteX348" fmla="*/ 3554035 w 7467600"/>
              <a:gd name="connsiteY348" fmla="*/ 6027832 h 6858000"/>
              <a:gd name="connsiteX349" fmla="*/ 3677174 w 7467600"/>
              <a:gd name="connsiteY349" fmla="*/ 5636351 h 6858000"/>
              <a:gd name="connsiteX350" fmla="*/ 3698819 w 7467600"/>
              <a:gd name="connsiteY350" fmla="*/ 5560503 h 6858000"/>
              <a:gd name="connsiteX351" fmla="*/ 3702094 w 7467600"/>
              <a:gd name="connsiteY351" fmla="*/ 5549194 h 6858000"/>
              <a:gd name="connsiteX352" fmla="*/ 3398355 w 7467600"/>
              <a:gd name="connsiteY352" fmla="*/ 6094603 h 6858000"/>
              <a:gd name="connsiteX353" fmla="*/ 3193941 w 7467600"/>
              <a:gd name="connsiteY353" fmla="*/ 6798775 h 6858000"/>
              <a:gd name="connsiteX354" fmla="*/ 3184140 w 7467600"/>
              <a:gd name="connsiteY354" fmla="*/ 6858000 h 6858000"/>
              <a:gd name="connsiteX355" fmla="*/ 3099978 w 7467600"/>
              <a:gd name="connsiteY355" fmla="*/ 6858000 h 6858000"/>
              <a:gd name="connsiteX356" fmla="*/ 3101556 w 7467600"/>
              <a:gd name="connsiteY356" fmla="*/ 6843337 h 6858000"/>
              <a:gd name="connsiteX357" fmla="*/ 3370162 w 7467600"/>
              <a:gd name="connsiteY357" fmla="*/ 5785550 h 6858000"/>
              <a:gd name="connsiteX358" fmla="*/ 3746477 w 7467600"/>
              <a:gd name="connsiteY358" fmla="*/ 5377889 h 6858000"/>
              <a:gd name="connsiteX359" fmla="*/ 3863399 w 7467600"/>
              <a:gd name="connsiteY359" fmla="*/ 5087257 h 6858000"/>
              <a:gd name="connsiteX360" fmla="*/ 3968712 w 7467600"/>
              <a:gd name="connsiteY360" fmla="*/ 4913989 h 6858000"/>
              <a:gd name="connsiteX361" fmla="*/ 2792390 w 7467600"/>
              <a:gd name="connsiteY361" fmla="*/ 5382974 h 6858000"/>
              <a:gd name="connsiteX362" fmla="*/ 2714982 w 7467600"/>
              <a:gd name="connsiteY362" fmla="*/ 5427051 h 6858000"/>
              <a:gd name="connsiteX363" fmla="*/ 2813361 w 7467600"/>
              <a:gd name="connsiteY363" fmla="*/ 6023912 h 6858000"/>
              <a:gd name="connsiteX364" fmla="*/ 2688430 w 7467600"/>
              <a:gd name="connsiteY364" fmla="*/ 6801564 h 6858000"/>
              <a:gd name="connsiteX365" fmla="*/ 2629626 w 7467600"/>
              <a:gd name="connsiteY365" fmla="*/ 6763394 h 6858000"/>
              <a:gd name="connsiteX366" fmla="*/ 2565328 w 7467600"/>
              <a:gd name="connsiteY366" fmla="*/ 5516399 h 6858000"/>
              <a:gd name="connsiteX367" fmla="*/ 1922999 w 7467600"/>
              <a:gd name="connsiteY367" fmla="*/ 5980343 h 6858000"/>
              <a:gd name="connsiteX368" fmla="*/ 1950261 w 7467600"/>
              <a:gd name="connsiteY368" fmla="*/ 6405858 h 6858000"/>
              <a:gd name="connsiteX369" fmla="*/ 2365554 w 7467600"/>
              <a:gd name="connsiteY369" fmla="*/ 6759107 h 6858000"/>
              <a:gd name="connsiteX370" fmla="*/ 2424142 w 7467600"/>
              <a:gd name="connsiteY370" fmla="*/ 6858000 h 6858000"/>
              <a:gd name="connsiteX371" fmla="*/ 2395994 w 7467600"/>
              <a:gd name="connsiteY371" fmla="*/ 6858000 h 6858000"/>
              <a:gd name="connsiteX372" fmla="*/ 2392863 w 7467600"/>
              <a:gd name="connsiteY372" fmla="*/ 6852964 h 6858000"/>
              <a:gd name="connsiteX373" fmla="*/ 2017589 w 7467600"/>
              <a:gd name="connsiteY373" fmla="*/ 6493982 h 6858000"/>
              <a:gd name="connsiteX374" fmla="*/ 2147336 w 7467600"/>
              <a:gd name="connsiteY374" fmla="*/ 6594052 h 6858000"/>
              <a:gd name="connsiteX375" fmla="*/ 2207047 w 7467600"/>
              <a:gd name="connsiteY375" fmla="*/ 6654540 h 6858000"/>
              <a:gd name="connsiteX376" fmla="*/ 2299106 w 7467600"/>
              <a:gd name="connsiteY376" fmla="*/ 6778931 h 6858000"/>
              <a:gd name="connsiteX377" fmla="*/ 2314430 w 7467600"/>
              <a:gd name="connsiteY377" fmla="*/ 6801144 h 6858000"/>
              <a:gd name="connsiteX378" fmla="*/ 2352406 w 7467600"/>
              <a:gd name="connsiteY378" fmla="*/ 6858000 h 6858000"/>
              <a:gd name="connsiteX379" fmla="*/ 2314492 w 7467600"/>
              <a:gd name="connsiteY379" fmla="*/ 6858000 h 6858000"/>
              <a:gd name="connsiteX380" fmla="*/ 2288095 w 7467600"/>
              <a:gd name="connsiteY380" fmla="*/ 6818030 h 6858000"/>
              <a:gd name="connsiteX381" fmla="*/ 2272768 w 7467600"/>
              <a:gd name="connsiteY381" fmla="*/ 6795822 h 6858000"/>
              <a:gd name="connsiteX382" fmla="*/ 2182715 w 7467600"/>
              <a:gd name="connsiteY382" fmla="*/ 6675071 h 6858000"/>
              <a:gd name="connsiteX383" fmla="*/ 2032061 w 7467600"/>
              <a:gd name="connsiteY383" fmla="*/ 6541380 h 6858000"/>
              <a:gd name="connsiteX384" fmla="*/ 2257220 w 7467600"/>
              <a:gd name="connsiteY384" fmla="*/ 6826257 h 6858000"/>
              <a:gd name="connsiteX385" fmla="*/ 2281324 w 7467600"/>
              <a:gd name="connsiteY385" fmla="*/ 6858000 h 6858000"/>
              <a:gd name="connsiteX386" fmla="*/ 2242860 w 7467600"/>
              <a:gd name="connsiteY386" fmla="*/ 6858000 h 6858000"/>
              <a:gd name="connsiteX387" fmla="*/ 2232818 w 7467600"/>
              <a:gd name="connsiteY387" fmla="*/ 6844926 h 6858000"/>
              <a:gd name="connsiteX388" fmla="*/ 1990172 w 7467600"/>
              <a:gd name="connsiteY388" fmla="*/ 6542121 h 6858000"/>
              <a:gd name="connsiteX389" fmla="*/ 2124090 w 7467600"/>
              <a:gd name="connsiteY389" fmla="*/ 6761017 h 6858000"/>
              <a:gd name="connsiteX390" fmla="*/ 2200380 w 7467600"/>
              <a:gd name="connsiteY390" fmla="*/ 6858000 h 6858000"/>
              <a:gd name="connsiteX391" fmla="*/ 2147507 w 7467600"/>
              <a:gd name="connsiteY391" fmla="*/ 6858000 h 6858000"/>
              <a:gd name="connsiteX392" fmla="*/ 2070668 w 7467600"/>
              <a:gd name="connsiteY392" fmla="*/ 6761520 h 6858000"/>
              <a:gd name="connsiteX393" fmla="*/ 1975142 w 7467600"/>
              <a:gd name="connsiteY393" fmla="*/ 6585570 h 6858000"/>
              <a:gd name="connsiteX394" fmla="*/ 2050035 w 7467600"/>
              <a:gd name="connsiteY394" fmla="*/ 6813345 h 6858000"/>
              <a:gd name="connsiteX395" fmla="*/ 2063025 w 7467600"/>
              <a:gd name="connsiteY395" fmla="*/ 6858000 h 6858000"/>
              <a:gd name="connsiteX396" fmla="*/ 2021675 w 7467600"/>
              <a:gd name="connsiteY396" fmla="*/ 6858000 h 6858000"/>
              <a:gd name="connsiteX397" fmla="*/ 2019308 w 7467600"/>
              <a:gd name="connsiteY397" fmla="*/ 6847118 h 6858000"/>
              <a:gd name="connsiteX398" fmla="*/ 1938835 w 7467600"/>
              <a:gd name="connsiteY398" fmla="*/ 6551160 h 6858000"/>
              <a:gd name="connsiteX399" fmla="*/ 1953230 w 7467600"/>
              <a:gd name="connsiteY399" fmla="*/ 6759699 h 6858000"/>
              <a:gd name="connsiteX400" fmla="*/ 1956763 w 7467600"/>
              <a:gd name="connsiteY400" fmla="*/ 6778191 h 6858000"/>
              <a:gd name="connsiteX401" fmla="*/ 1967925 w 7467600"/>
              <a:gd name="connsiteY401" fmla="*/ 6858000 h 6858000"/>
              <a:gd name="connsiteX402" fmla="*/ 1936622 w 7467600"/>
              <a:gd name="connsiteY402" fmla="*/ 6858000 h 6858000"/>
              <a:gd name="connsiteX403" fmla="*/ 1926261 w 7467600"/>
              <a:gd name="connsiteY403" fmla="*/ 6784064 h 6858000"/>
              <a:gd name="connsiteX404" fmla="*/ 1922724 w 7467600"/>
              <a:gd name="connsiteY404" fmla="*/ 6765577 h 6858000"/>
              <a:gd name="connsiteX405" fmla="*/ 1904650 w 7467600"/>
              <a:gd name="connsiteY405" fmla="*/ 6639616 h 6858000"/>
              <a:gd name="connsiteX406" fmla="*/ 1885273 w 7467600"/>
              <a:gd name="connsiteY406" fmla="*/ 6858000 h 6858000"/>
              <a:gd name="connsiteX407" fmla="*/ 1854363 w 7467600"/>
              <a:gd name="connsiteY407" fmla="*/ 6858000 h 6858000"/>
              <a:gd name="connsiteX408" fmla="*/ 1880391 w 7467600"/>
              <a:gd name="connsiteY408" fmla="*/ 6603796 h 6858000"/>
              <a:gd name="connsiteX409" fmla="*/ 1818273 w 7467600"/>
              <a:gd name="connsiteY409" fmla="*/ 6715729 h 6858000"/>
              <a:gd name="connsiteX410" fmla="*/ 1794691 w 7467600"/>
              <a:gd name="connsiteY410" fmla="*/ 6843239 h 6858000"/>
              <a:gd name="connsiteX411" fmla="*/ 1794914 w 7467600"/>
              <a:gd name="connsiteY411" fmla="*/ 6858000 h 6858000"/>
              <a:gd name="connsiteX412" fmla="*/ 1746128 w 7467600"/>
              <a:gd name="connsiteY412" fmla="*/ 6858000 h 6858000"/>
              <a:gd name="connsiteX413" fmla="*/ 1753934 w 7467600"/>
              <a:gd name="connsiteY413" fmla="*/ 6724796 h 6858000"/>
              <a:gd name="connsiteX414" fmla="*/ 1792053 w 7467600"/>
              <a:gd name="connsiteY414" fmla="*/ 6572396 h 6858000"/>
              <a:gd name="connsiteX415" fmla="*/ 1862248 w 7467600"/>
              <a:gd name="connsiteY415" fmla="*/ 6266397 h 6858000"/>
              <a:gd name="connsiteX416" fmla="*/ 1862250 w 7467600"/>
              <a:gd name="connsiteY416" fmla="*/ 6033531 h 6858000"/>
              <a:gd name="connsiteX417" fmla="*/ 1211999 w 7467600"/>
              <a:gd name="connsiteY417" fmla="*/ 6683610 h 6858000"/>
              <a:gd name="connsiteX418" fmla="*/ 1213266 w 7467600"/>
              <a:gd name="connsiteY418" fmla="*/ 6691947 h 6858000"/>
              <a:gd name="connsiteX419" fmla="*/ 1203370 w 7467600"/>
              <a:gd name="connsiteY419" fmla="*/ 6850676 h 6858000"/>
              <a:gd name="connsiteX420" fmla="*/ 1203671 w 7467600"/>
              <a:gd name="connsiteY420" fmla="*/ 6858000 h 6858000"/>
              <a:gd name="connsiteX421" fmla="*/ 1143180 w 7467600"/>
              <a:gd name="connsiteY421" fmla="*/ 6858000 h 6858000"/>
              <a:gd name="connsiteX422" fmla="*/ 1142176 w 7467600"/>
              <a:gd name="connsiteY422" fmla="*/ 6766045 h 6858000"/>
              <a:gd name="connsiteX423" fmla="*/ 1067484 w 7467600"/>
              <a:gd name="connsiteY423" fmla="*/ 6858000 h 6858000"/>
              <a:gd name="connsiteX424" fmla="*/ 953928 w 7467600"/>
              <a:gd name="connsiteY424" fmla="*/ 6858000 h 6858000"/>
              <a:gd name="connsiteX425" fmla="*/ 959715 w 7467600"/>
              <a:gd name="connsiteY425" fmla="*/ 6850185 h 6858000"/>
              <a:gd name="connsiteX426" fmla="*/ 1483788 w 7467600"/>
              <a:gd name="connsiteY426" fmla="*/ 6259174 h 6858000"/>
              <a:gd name="connsiteX427" fmla="*/ 1100671 w 7467600"/>
              <a:gd name="connsiteY427" fmla="*/ 6252137 h 6858000"/>
              <a:gd name="connsiteX428" fmla="*/ 1090144 w 7467600"/>
              <a:gd name="connsiteY428" fmla="*/ 6256748 h 6858000"/>
              <a:gd name="connsiteX429" fmla="*/ 1095872 w 7467600"/>
              <a:gd name="connsiteY429" fmla="*/ 6271892 h 6858000"/>
              <a:gd name="connsiteX430" fmla="*/ 262785 w 7467600"/>
              <a:gd name="connsiteY430" fmla="*/ 6845450 h 6858000"/>
              <a:gd name="connsiteX431" fmla="*/ 209968 w 7467600"/>
              <a:gd name="connsiteY431" fmla="*/ 6770713 h 6858000"/>
              <a:gd name="connsiteX432" fmla="*/ 873460 w 7467600"/>
              <a:gd name="connsiteY432" fmla="*/ 6253768 h 6858000"/>
              <a:gd name="connsiteX433" fmla="*/ 192686 w 7467600"/>
              <a:gd name="connsiteY433" fmla="*/ 5849257 h 6858000"/>
              <a:gd name="connsiteX434" fmla="*/ 4696 w 7467600"/>
              <a:gd name="connsiteY434" fmla="*/ 5697668 h 6858000"/>
              <a:gd name="connsiteX435" fmla="*/ 0 w 7467600"/>
              <a:gd name="connsiteY435" fmla="*/ 5689984 h 6858000"/>
              <a:gd name="connsiteX436" fmla="*/ 0 w 7467600"/>
              <a:gd name="connsiteY436" fmla="*/ 5513472 h 6858000"/>
              <a:gd name="connsiteX437" fmla="*/ 174101 w 7467600"/>
              <a:gd name="connsiteY437" fmla="*/ 5620277 h 6858000"/>
              <a:gd name="connsiteX438" fmla="*/ 891800 w 7467600"/>
              <a:gd name="connsiteY438" fmla="*/ 6036935 h 6858000"/>
              <a:gd name="connsiteX439" fmla="*/ 1072219 w 7467600"/>
              <a:gd name="connsiteY439" fmla="*/ 6169443 h 6858000"/>
              <a:gd name="connsiteX440" fmla="*/ 1074117 w 7467600"/>
              <a:gd name="connsiteY440" fmla="*/ 6170301 h 6858000"/>
              <a:gd name="connsiteX441" fmla="*/ 1083114 w 7467600"/>
              <a:gd name="connsiteY441" fmla="*/ 6174131 h 6858000"/>
              <a:gd name="connsiteX442" fmla="*/ 1543010 w 7467600"/>
              <a:gd name="connsiteY442" fmla="*/ 6191140 h 6858000"/>
              <a:gd name="connsiteX443" fmla="*/ 1551080 w 7467600"/>
              <a:gd name="connsiteY443" fmla="*/ 6195006 h 6858000"/>
              <a:gd name="connsiteX444" fmla="*/ 2345443 w 7467600"/>
              <a:gd name="connsiteY444" fmla="*/ 5549882 h 6858000"/>
              <a:gd name="connsiteX445" fmla="*/ 1721499 w 7467600"/>
              <a:gd name="connsiteY445" fmla="*/ 5599969 h 6858000"/>
              <a:gd name="connsiteX446" fmla="*/ 767716 w 7467600"/>
              <a:gd name="connsiteY446" fmla="*/ 5472768 h 6858000"/>
              <a:gd name="connsiteX447" fmla="*/ 722147 w 7467600"/>
              <a:gd name="connsiteY447" fmla="*/ 5393091 h 6858000"/>
              <a:gd name="connsiteX448" fmla="*/ 1485552 w 7467600"/>
              <a:gd name="connsiteY448" fmla="*/ 5313202 h 6858000"/>
              <a:gd name="connsiteX449" fmla="*/ 2143004 w 7467600"/>
              <a:gd name="connsiteY449" fmla="*/ 5402420 h 6858000"/>
              <a:gd name="connsiteX450" fmla="*/ 1933391 w 7467600"/>
              <a:gd name="connsiteY450" fmla="*/ 5156971 h 6858000"/>
              <a:gd name="connsiteX451" fmla="*/ 1827118 w 7467600"/>
              <a:gd name="connsiteY451" fmla="*/ 4968410 h 6858000"/>
              <a:gd name="connsiteX452" fmla="*/ 1837349 w 7467600"/>
              <a:gd name="connsiteY452" fmla="*/ 4956357 h 6858000"/>
              <a:gd name="connsiteX453" fmla="*/ 2162835 w 7467600"/>
              <a:gd name="connsiteY453" fmla="*/ 5187853 h 6858000"/>
              <a:gd name="connsiteX454" fmla="*/ 2257167 w 7467600"/>
              <a:gd name="connsiteY454" fmla="*/ 5462123 h 6858000"/>
              <a:gd name="connsiteX455" fmla="*/ 2261598 w 7467600"/>
              <a:gd name="connsiteY455" fmla="*/ 5467998 h 6858000"/>
              <a:gd name="connsiteX456" fmla="*/ 2437177 w 7467600"/>
              <a:gd name="connsiteY456" fmla="*/ 5479608 h 6858000"/>
              <a:gd name="connsiteX457" fmla="*/ 2445247 w 7467600"/>
              <a:gd name="connsiteY457" fmla="*/ 5483476 h 6858000"/>
              <a:gd name="connsiteX458" fmla="*/ 2743626 w 7467600"/>
              <a:gd name="connsiteY458" fmla="*/ 5304819 h 6858000"/>
              <a:gd name="connsiteX459" fmla="*/ 3048102 w 7467600"/>
              <a:gd name="connsiteY459" fmla="*/ 5150595 h 6858000"/>
              <a:gd name="connsiteX460" fmla="*/ 1799414 w 7467600"/>
              <a:gd name="connsiteY460" fmla="*/ 4694732 h 6858000"/>
              <a:gd name="connsiteX461" fmla="*/ 1771735 w 7467600"/>
              <a:gd name="connsiteY461" fmla="*/ 4619929 h 6858000"/>
              <a:gd name="connsiteX462" fmla="*/ 3104273 w 7467600"/>
              <a:gd name="connsiteY462" fmla="*/ 5076159 h 6858000"/>
              <a:gd name="connsiteX463" fmla="*/ 3113245 w 7467600"/>
              <a:gd name="connsiteY463" fmla="*/ 5090705 h 6858000"/>
              <a:gd name="connsiteX464" fmla="*/ 3126294 w 7467600"/>
              <a:gd name="connsiteY464" fmla="*/ 5114400 h 6858000"/>
              <a:gd name="connsiteX465" fmla="*/ 3937433 w 7467600"/>
              <a:gd name="connsiteY465" fmla="*/ 4830473 h 6858000"/>
              <a:gd name="connsiteX466" fmla="*/ 3590475 w 7467600"/>
              <a:gd name="connsiteY466" fmla="*/ 4597974 h 6858000"/>
              <a:gd name="connsiteX467" fmla="*/ 3100264 w 7467600"/>
              <a:gd name="connsiteY467" fmla="*/ 4579845 h 6858000"/>
              <a:gd name="connsiteX468" fmla="*/ 2183576 w 7467600"/>
              <a:gd name="connsiteY468" fmla="*/ 4227150 h 6858000"/>
              <a:gd name="connsiteX469" fmla="*/ 2151029 w 7467600"/>
              <a:gd name="connsiteY469" fmla="*/ 4146947 h 6858000"/>
              <a:gd name="connsiteX470" fmla="*/ 3563434 w 7467600"/>
              <a:gd name="connsiteY470" fmla="*/ 4469115 h 6858000"/>
              <a:gd name="connsiteX471" fmla="*/ 3177952 w 7467600"/>
              <a:gd name="connsiteY471" fmla="*/ 3657386 h 6858000"/>
              <a:gd name="connsiteX472" fmla="*/ 3189263 w 7467600"/>
              <a:gd name="connsiteY472" fmla="*/ 3625726 h 6858000"/>
              <a:gd name="connsiteX473" fmla="*/ 3560912 w 7467600"/>
              <a:gd name="connsiteY473" fmla="*/ 4079863 h 6858000"/>
              <a:gd name="connsiteX474" fmla="*/ 3626636 w 7467600"/>
              <a:gd name="connsiteY474" fmla="*/ 4512230 h 6858000"/>
              <a:gd name="connsiteX475" fmla="*/ 3653088 w 7467600"/>
              <a:gd name="connsiteY475" fmla="*/ 4521417 h 6858000"/>
              <a:gd name="connsiteX476" fmla="*/ 3988128 w 7467600"/>
              <a:gd name="connsiteY476" fmla="*/ 4817267 h 6858000"/>
              <a:gd name="connsiteX477" fmla="*/ 4830582 w 7467600"/>
              <a:gd name="connsiteY477" fmla="*/ 4676000 h 6858000"/>
              <a:gd name="connsiteX478" fmla="*/ 4830100 w 7467600"/>
              <a:gd name="connsiteY478" fmla="*/ 4675554 h 6858000"/>
              <a:gd name="connsiteX479" fmla="*/ 4036318 w 7467600"/>
              <a:gd name="connsiteY479" fmla="*/ 4147013 h 6858000"/>
              <a:gd name="connsiteX480" fmla="*/ 3432098 w 7467600"/>
              <a:gd name="connsiteY480" fmla="*/ 3537312 h 6858000"/>
              <a:gd name="connsiteX481" fmla="*/ 3446761 w 7467600"/>
              <a:gd name="connsiteY481" fmla="*/ 3461278 h 6858000"/>
              <a:gd name="connsiteX482" fmla="*/ 4419733 w 7467600"/>
              <a:gd name="connsiteY482" fmla="*/ 3963555 h 6858000"/>
              <a:gd name="connsiteX483" fmla="*/ 4781371 w 7467600"/>
              <a:gd name="connsiteY483" fmla="*/ 4458604 h 6858000"/>
              <a:gd name="connsiteX484" fmla="*/ 4780440 w 7467600"/>
              <a:gd name="connsiteY484" fmla="*/ 4470290 h 6858000"/>
              <a:gd name="connsiteX485" fmla="*/ 4898954 w 7467600"/>
              <a:gd name="connsiteY485" fmla="*/ 4662092 h 6858000"/>
              <a:gd name="connsiteX486" fmla="*/ 4900699 w 7467600"/>
              <a:gd name="connsiteY486" fmla="*/ 4670867 h 6858000"/>
              <a:gd name="connsiteX487" fmla="*/ 5714511 w 7467600"/>
              <a:gd name="connsiteY487" fmla="*/ 4663483 h 6858000"/>
              <a:gd name="connsiteX488" fmla="*/ 5464793 w 7467600"/>
              <a:gd name="connsiteY488" fmla="*/ 4393556 h 6858000"/>
              <a:gd name="connsiteX489" fmla="*/ 5461897 w 7467600"/>
              <a:gd name="connsiteY489" fmla="*/ 4390879 h 6858000"/>
              <a:gd name="connsiteX490" fmla="*/ 4294126 w 7467600"/>
              <a:gd name="connsiteY490" fmla="*/ 3303048 h 6858000"/>
              <a:gd name="connsiteX491" fmla="*/ 4305321 w 7467600"/>
              <a:gd name="connsiteY491" fmla="*/ 3256953 h 6858000"/>
              <a:gd name="connsiteX492" fmla="*/ 4949299 w 7467600"/>
              <a:gd name="connsiteY492" fmla="*/ 3766336 h 6858000"/>
              <a:gd name="connsiteX493" fmla="*/ 5291452 w 7467600"/>
              <a:gd name="connsiteY493" fmla="*/ 4076801 h 6858000"/>
              <a:gd name="connsiteX494" fmla="*/ 5434998 w 7467600"/>
              <a:gd name="connsiteY494" fmla="*/ 4254100 h 6858000"/>
              <a:gd name="connsiteX495" fmla="*/ 5351015 w 7467600"/>
              <a:gd name="connsiteY495" fmla="*/ 3760989 h 6858000"/>
              <a:gd name="connsiteX496" fmla="*/ 5413780 w 7467600"/>
              <a:gd name="connsiteY496" fmla="*/ 2966265 h 6858000"/>
              <a:gd name="connsiteX497" fmla="*/ 5425627 w 7467600"/>
              <a:gd name="connsiteY497" fmla="*/ 2954192 h 6858000"/>
              <a:gd name="connsiteX498" fmla="*/ 6604735 w 7467600"/>
              <a:gd name="connsiteY498" fmla="*/ 2041381 h 6858000"/>
              <a:gd name="connsiteX499" fmla="*/ 7204487 w 7467600"/>
              <a:gd name="connsiteY499" fmla="*/ 2742112 h 6858000"/>
              <a:gd name="connsiteX500" fmla="*/ 7131592 w 7467600"/>
              <a:gd name="connsiteY500" fmla="*/ 2672096 h 6858000"/>
              <a:gd name="connsiteX501" fmla="*/ 6996344 w 7467600"/>
              <a:gd name="connsiteY501" fmla="*/ 2518310 h 6858000"/>
              <a:gd name="connsiteX502" fmla="*/ 6735495 w 7467600"/>
              <a:gd name="connsiteY502" fmla="*/ 2196890 h 6858000"/>
              <a:gd name="connsiteX503" fmla="*/ 6721901 w 7467600"/>
              <a:gd name="connsiteY503" fmla="*/ 2179274 h 6858000"/>
              <a:gd name="connsiteX504" fmla="*/ 6604735 w 7467600"/>
              <a:gd name="connsiteY504" fmla="*/ 2041381 h 6858000"/>
              <a:gd name="connsiteX505" fmla="*/ 6591670 w 7467600"/>
              <a:gd name="connsiteY505" fmla="*/ 1988277 h 6858000"/>
              <a:gd name="connsiteX506" fmla="*/ 6747349 w 7467600"/>
              <a:gd name="connsiteY506" fmla="*/ 2160069 h 6858000"/>
              <a:gd name="connsiteX507" fmla="*/ 6760943 w 7467600"/>
              <a:gd name="connsiteY507" fmla="*/ 2177686 h 6858000"/>
              <a:gd name="connsiteX508" fmla="*/ 7021065 w 7467600"/>
              <a:gd name="connsiteY508" fmla="*/ 2498102 h 6858000"/>
              <a:gd name="connsiteX509" fmla="*/ 7155223 w 7467600"/>
              <a:gd name="connsiteY509" fmla="*/ 2650386 h 6858000"/>
              <a:gd name="connsiteX510" fmla="*/ 7203167 w 7467600"/>
              <a:gd name="connsiteY510" fmla="*/ 2697288 h 6858000"/>
              <a:gd name="connsiteX511" fmla="*/ 6937703 w 7467600"/>
              <a:gd name="connsiteY511" fmla="*/ 2321981 h 6858000"/>
              <a:gd name="connsiteX512" fmla="*/ 6591670 w 7467600"/>
              <a:gd name="connsiteY512" fmla="*/ 1988277 h 6858000"/>
              <a:gd name="connsiteX513" fmla="*/ 5798671 w 7467600"/>
              <a:gd name="connsiteY513" fmla="*/ 1981601 h 6858000"/>
              <a:gd name="connsiteX514" fmla="*/ 5754709 w 7467600"/>
              <a:gd name="connsiteY514" fmla="*/ 2071454 h 6858000"/>
              <a:gd name="connsiteX515" fmla="*/ 5763044 w 7467600"/>
              <a:gd name="connsiteY515" fmla="*/ 2842206 h 6858000"/>
              <a:gd name="connsiteX516" fmla="*/ 5764974 w 7467600"/>
              <a:gd name="connsiteY516" fmla="*/ 2799609 h 6858000"/>
              <a:gd name="connsiteX517" fmla="*/ 5767665 w 7467600"/>
              <a:gd name="connsiteY517" fmla="*/ 2666409 h 6858000"/>
              <a:gd name="connsiteX518" fmla="*/ 5763055 w 7467600"/>
              <a:gd name="connsiteY518" fmla="*/ 2579705 h 6858000"/>
              <a:gd name="connsiteX519" fmla="*/ 5758079 w 7467600"/>
              <a:gd name="connsiteY519" fmla="*/ 2492508 h 6858000"/>
              <a:gd name="connsiteX520" fmla="*/ 5779325 w 7467600"/>
              <a:gd name="connsiteY520" fmla="*/ 2197069 h 6858000"/>
              <a:gd name="connsiteX521" fmla="*/ 5798671 w 7467600"/>
              <a:gd name="connsiteY521" fmla="*/ 1981601 h 6858000"/>
              <a:gd name="connsiteX522" fmla="*/ 5829202 w 7467600"/>
              <a:gd name="connsiteY522" fmla="*/ 1971679 h 6858000"/>
              <a:gd name="connsiteX523" fmla="*/ 5809558 w 7467600"/>
              <a:gd name="connsiteY523" fmla="*/ 2198043 h 6858000"/>
              <a:gd name="connsiteX524" fmla="*/ 5788653 w 7467600"/>
              <a:gd name="connsiteY524" fmla="*/ 2489430 h 6858000"/>
              <a:gd name="connsiteX525" fmla="*/ 5793439 w 7467600"/>
              <a:gd name="connsiteY525" fmla="*/ 2575235 h 6858000"/>
              <a:gd name="connsiteX526" fmla="*/ 5796837 w 7467600"/>
              <a:gd name="connsiteY526" fmla="*/ 2637633 h 6858000"/>
              <a:gd name="connsiteX527" fmla="*/ 5818614 w 7467600"/>
              <a:gd name="connsiteY527" fmla="*/ 2473055 h 6858000"/>
              <a:gd name="connsiteX528" fmla="*/ 5829202 w 7467600"/>
              <a:gd name="connsiteY528" fmla="*/ 1971679 h 6858000"/>
              <a:gd name="connsiteX529" fmla="*/ 5911389 w 7467600"/>
              <a:gd name="connsiteY529" fmla="*/ 1898371 h 6858000"/>
              <a:gd name="connsiteX530" fmla="*/ 6237627 w 7467600"/>
              <a:gd name="connsiteY530" fmla="*/ 2231921 h 6858000"/>
              <a:gd name="connsiteX531" fmla="*/ 5911389 w 7467600"/>
              <a:gd name="connsiteY531" fmla="*/ 1898371 h 6858000"/>
              <a:gd name="connsiteX532" fmla="*/ 6944437 w 7467600"/>
              <a:gd name="connsiteY532" fmla="*/ 1575402 h 6858000"/>
              <a:gd name="connsiteX533" fmla="*/ 6304730 w 7467600"/>
              <a:gd name="connsiteY533" fmla="*/ 1766654 h 6858000"/>
              <a:gd name="connsiteX534" fmla="*/ 6944437 w 7467600"/>
              <a:gd name="connsiteY534" fmla="*/ 1575402 h 6858000"/>
              <a:gd name="connsiteX535" fmla="*/ 7019523 w 7467600"/>
              <a:gd name="connsiteY535" fmla="*/ 1519450 h 6858000"/>
              <a:gd name="connsiteX536" fmla="*/ 6298091 w 7467600"/>
              <a:gd name="connsiteY536" fmla="*/ 1737122 h 6858000"/>
              <a:gd name="connsiteX537" fmla="*/ 7019523 w 7467600"/>
              <a:gd name="connsiteY537" fmla="*/ 1519450 h 6858000"/>
              <a:gd name="connsiteX538" fmla="*/ 2399523 w 7467600"/>
              <a:gd name="connsiteY538" fmla="*/ 1428234 h 6858000"/>
              <a:gd name="connsiteX539" fmla="*/ 2224982 w 7467600"/>
              <a:gd name="connsiteY539" fmla="*/ 1826201 h 6858000"/>
              <a:gd name="connsiteX540" fmla="*/ 2096099 w 7467600"/>
              <a:gd name="connsiteY540" fmla="*/ 2345900 h 6858000"/>
              <a:gd name="connsiteX541" fmla="*/ 2283317 w 7467600"/>
              <a:gd name="connsiteY541" fmla="*/ 1796925 h 6858000"/>
              <a:gd name="connsiteX542" fmla="*/ 2399523 w 7467600"/>
              <a:gd name="connsiteY542" fmla="*/ 1428234 h 6858000"/>
              <a:gd name="connsiteX543" fmla="*/ 2448558 w 7467600"/>
              <a:gd name="connsiteY543" fmla="*/ 1373435 h 6858000"/>
              <a:gd name="connsiteX544" fmla="*/ 2312521 w 7467600"/>
              <a:gd name="connsiteY544" fmla="*/ 1806140 h 6858000"/>
              <a:gd name="connsiteX545" fmla="*/ 2127533 w 7467600"/>
              <a:gd name="connsiteY545" fmla="*/ 2348380 h 6858000"/>
              <a:gd name="connsiteX546" fmla="*/ 2358080 w 7467600"/>
              <a:gd name="connsiteY546" fmla="*/ 1866134 h 6858000"/>
              <a:gd name="connsiteX547" fmla="*/ 2407436 w 7467600"/>
              <a:gd name="connsiteY547" fmla="*/ 1651070 h 6858000"/>
              <a:gd name="connsiteX548" fmla="*/ 2448558 w 7467600"/>
              <a:gd name="connsiteY548" fmla="*/ 1373435 h 6858000"/>
              <a:gd name="connsiteX549" fmla="*/ 278707 w 7467600"/>
              <a:gd name="connsiteY549" fmla="*/ 1352270 h 6858000"/>
              <a:gd name="connsiteX550" fmla="*/ 321570 w 7467600"/>
              <a:gd name="connsiteY550" fmla="*/ 1861610 h 6858000"/>
              <a:gd name="connsiteX551" fmla="*/ 294281 w 7467600"/>
              <a:gd name="connsiteY551" fmla="*/ 1440658 h 6858000"/>
              <a:gd name="connsiteX552" fmla="*/ 278707 w 7467600"/>
              <a:gd name="connsiteY552" fmla="*/ 1352270 h 6858000"/>
              <a:gd name="connsiteX553" fmla="*/ 1423821 w 7467600"/>
              <a:gd name="connsiteY553" fmla="*/ 1351958 h 6858000"/>
              <a:gd name="connsiteX554" fmla="*/ 1638521 w 7467600"/>
              <a:gd name="connsiteY554" fmla="*/ 1908470 h 6858000"/>
              <a:gd name="connsiteX555" fmla="*/ 1754199 w 7467600"/>
              <a:gd name="connsiteY555" fmla="*/ 2149284 h 6858000"/>
              <a:gd name="connsiteX556" fmla="*/ 1908359 w 7467600"/>
              <a:gd name="connsiteY556" fmla="*/ 2364988 h 6858000"/>
              <a:gd name="connsiteX557" fmla="*/ 1647661 w 7467600"/>
              <a:gd name="connsiteY557" fmla="*/ 1825945 h 6858000"/>
              <a:gd name="connsiteX558" fmla="*/ 1423821 w 7467600"/>
              <a:gd name="connsiteY558" fmla="*/ 1351958 h 6858000"/>
              <a:gd name="connsiteX559" fmla="*/ 1431890 w 7467600"/>
              <a:gd name="connsiteY559" fmla="*/ 1306475 h 6858000"/>
              <a:gd name="connsiteX560" fmla="*/ 1507597 w 7467600"/>
              <a:gd name="connsiteY560" fmla="*/ 1446132 h 6858000"/>
              <a:gd name="connsiteX561" fmla="*/ 1674586 w 7467600"/>
              <a:gd name="connsiteY561" fmla="*/ 1813832 h 6858000"/>
              <a:gd name="connsiteX562" fmla="*/ 1815950 w 7467600"/>
              <a:gd name="connsiteY562" fmla="*/ 2128564 h 6858000"/>
              <a:gd name="connsiteX563" fmla="*/ 1984242 w 7467600"/>
              <a:gd name="connsiteY563" fmla="*/ 2430829 h 6858000"/>
              <a:gd name="connsiteX564" fmla="*/ 2014023 w 7467600"/>
              <a:gd name="connsiteY564" fmla="*/ 2450995 h 6858000"/>
              <a:gd name="connsiteX565" fmla="*/ 1747337 w 7467600"/>
              <a:gd name="connsiteY565" fmla="*/ 1855264 h 6858000"/>
              <a:gd name="connsiteX566" fmla="*/ 1533749 w 7467600"/>
              <a:gd name="connsiteY566" fmla="*/ 1478656 h 6858000"/>
              <a:gd name="connsiteX567" fmla="*/ 1431890 w 7467600"/>
              <a:gd name="connsiteY567" fmla="*/ 1306475 h 6858000"/>
              <a:gd name="connsiteX568" fmla="*/ 5052692 w 7467600"/>
              <a:gd name="connsiteY568" fmla="*/ 1292994 h 6858000"/>
              <a:gd name="connsiteX569" fmla="*/ 5200661 w 7467600"/>
              <a:gd name="connsiteY569" fmla="*/ 1635186 h 6858000"/>
              <a:gd name="connsiteX570" fmla="*/ 5297138 w 7467600"/>
              <a:gd name="connsiteY570" fmla="*/ 1906351 h 6858000"/>
              <a:gd name="connsiteX571" fmla="*/ 5052692 w 7467600"/>
              <a:gd name="connsiteY571" fmla="*/ 1292994 h 6858000"/>
              <a:gd name="connsiteX572" fmla="*/ 5009948 w 7467600"/>
              <a:gd name="connsiteY572" fmla="*/ 1273619 h 6858000"/>
              <a:gd name="connsiteX573" fmla="*/ 5121777 w 7467600"/>
              <a:gd name="connsiteY573" fmla="*/ 1654213 h 6858000"/>
              <a:gd name="connsiteX574" fmla="*/ 5293545 w 7467600"/>
              <a:gd name="connsiteY574" fmla="*/ 2072247 h 6858000"/>
              <a:gd name="connsiteX575" fmla="*/ 5294042 w 7467600"/>
              <a:gd name="connsiteY575" fmla="*/ 2065019 h 6858000"/>
              <a:gd name="connsiteX576" fmla="*/ 5171936 w 7467600"/>
              <a:gd name="connsiteY576" fmla="*/ 1647613 h 6858000"/>
              <a:gd name="connsiteX577" fmla="*/ 5009948 w 7467600"/>
              <a:gd name="connsiteY577" fmla="*/ 1273619 h 6858000"/>
              <a:gd name="connsiteX578" fmla="*/ 655236 w 7467600"/>
              <a:gd name="connsiteY578" fmla="*/ 1268632 h 6858000"/>
              <a:gd name="connsiteX579" fmla="*/ 839521 w 7467600"/>
              <a:gd name="connsiteY579" fmla="*/ 1685315 h 6858000"/>
              <a:gd name="connsiteX580" fmla="*/ 1109416 w 7467600"/>
              <a:gd name="connsiteY580" fmla="*/ 2061663 h 6858000"/>
              <a:gd name="connsiteX581" fmla="*/ 1298300 w 7467600"/>
              <a:gd name="connsiteY581" fmla="*/ 2247742 h 6858000"/>
              <a:gd name="connsiteX582" fmla="*/ 1125871 w 7467600"/>
              <a:gd name="connsiteY582" fmla="*/ 1989513 h 6858000"/>
              <a:gd name="connsiteX583" fmla="*/ 981574 w 7467600"/>
              <a:gd name="connsiteY583" fmla="*/ 1783157 h 6858000"/>
              <a:gd name="connsiteX584" fmla="*/ 922198 w 7467600"/>
              <a:gd name="connsiteY584" fmla="*/ 1677437 h 6858000"/>
              <a:gd name="connsiteX585" fmla="*/ 869293 w 7467600"/>
              <a:gd name="connsiteY585" fmla="*/ 1583214 h 6858000"/>
              <a:gd name="connsiteX586" fmla="*/ 751431 w 7467600"/>
              <a:gd name="connsiteY586" fmla="*/ 1405731 h 6858000"/>
              <a:gd name="connsiteX587" fmla="*/ 655236 w 7467600"/>
              <a:gd name="connsiteY587" fmla="*/ 1268632 h 6858000"/>
              <a:gd name="connsiteX588" fmla="*/ 6516292 w 7467600"/>
              <a:gd name="connsiteY588" fmla="*/ 1263064 h 6858000"/>
              <a:gd name="connsiteX589" fmla="*/ 5736320 w 7467600"/>
              <a:gd name="connsiteY589" fmla="*/ 1501803 h 6858000"/>
              <a:gd name="connsiteX590" fmla="*/ 6516292 w 7467600"/>
              <a:gd name="connsiteY590" fmla="*/ 1263064 h 6858000"/>
              <a:gd name="connsiteX591" fmla="*/ 291466 w 7467600"/>
              <a:gd name="connsiteY591" fmla="*/ 1250369 h 6858000"/>
              <a:gd name="connsiteX592" fmla="*/ 323180 w 7467600"/>
              <a:gd name="connsiteY592" fmla="*/ 1435283 h 6858000"/>
              <a:gd name="connsiteX593" fmla="*/ 349381 w 7467600"/>
              <a:gd name="connsiteY593" fmla="*/ 1875041 h 6858000"/>
              <a:gd name="connsiteX594" fmla="*/ 374363 w 7467600"/>
              <a:gd name="connsiteY594" fmla="*/ 1506494 h 6858000"/>
              <a:gd name="connsiteX595" fmla="*/ 302168 w 7467600"/>
              <a:gd name="connsiteY595" fmla="*/ 1274495 h 6858000"/>
              <a:gd name="connsiteX596" fmla="*/ 291466 w 7467600"/>
              <a:gd name="connsiteY596" fmla="*/ 1250369 h 6858000"/>
              <a:gd name="connsiteX597" fmla="*/ 678222 w 7467600"/>
              <a:gd name="connsiteY597" fmla="*/ 1248670 h 6858000"/>
              <a:gd name="connsiteX598" fmla="*/ 775536 w 7467600"/>
              <a:gd name="connsiteY598" fmla="*/ 1388015 h 6858000"/>
              <a:gd name="connsiteX599" fmla="*/ 894529 w 7467600"/>
              <a:gd name="connsiteY599" fmla="*/ 1567739 h 6858000"/>
              <a:gd name="connsiteX600" fmla="*/ 948000 w 7467600"/>
              <a:gd name="connsiteY600" fmla="*/ 1663088 h 6858000"/>
              <a:gd name="connsiteX601" fmla="*/ 1006812 w 7467600"/>
              <a:gd name="connsiteY601" fmla="*/ 1767683 h 6858000"/>
              <a:gd name="connsiteX602" fmla="*/ 1149133 w 7467600"/>
              <a:gd name="connsiteY602" fmla="*/ 1971513 h 6858000"/>
              <a:gd name="connsiteX603" fmla="*/ 1333952 w 7467600"/>
              <a:gd name="connsiteY603" fmla="*/ 2251620 h 6858000"/>
              <a:gd name="connsiteX604" fmla="*/ 1337329 w 7467600"/>
              <a:gd name="connsiteY604" fmla="*/ 2258350 h 6858000"/>
              <a:gd name="connsiteX605" fmla="*/ 1014726 w 7467600"/>
              <a:gd name="connsiteY605" fmla="*/ 1615556 h 6858000"/>
              <a:gd name="connsiteX606" fmla="*/ 678222 w 7467600"/>
              <a:gd name="connsiteY606" fmla="*/ 1248670 h 6858000"/>
              <a:gd name="connsiteX607" fmla="*/ 6691602 w 7467600"/>
              <a:gd name="connsiteY607" fmla="*/ 1140573 h 6858000"/>
              <a:gd name="connsiteX608" fmla="*/ 6571100 w 7467600"/>
              <a:gd name="connsiteY608" fmla="*/ 1183662 h 6858000"/>
              <a:gd name="connsiteX609" fmla="*/ 6241687 w 7467600"/>
              <a:gd name="connsiteY609" fmla="*/ 1257600 h 6858000"/>
              <a:gd name="connsiteX610" fmla="*/ 5693009 w 7467600"/>
              <a:gd name="connsiteY610" fmla="*/ 1478256 h 6858000"/>
              <a:gd name="connsiteX611" fmla="*/ 6548420 w 7467600"/>
              <a:gd name="connsiteY611" fmla="*/ 1214599 h 6858000"/>
              <a:gd name="connsiteX612" fmla="*/ 6605473 w 7467600"/>
              <a:gd name="connsiteY612" fmla="*/ 1184686 h 6858000"/>
              <a:gd name="connsiteX613" fmla="*/ 6691602 w 7467600"/>
              <a:gd name="connsiteY613" fmla="*/ 1140573 h 6858000"/>
              <a:gd name="connsiteX614" fmla="*/ 4002475 w 7467600"/>
              <a:gd name="connsiteY614" fmla="*/ 1037802 h 6858000"/>
              <a:gd name="connsiteX615" fmla="*/ 4000324 w 7467600"/>
              <a:gd name="connsiteY615" fmla="*/ 1039362 h 6858000"/>
              <a:gd name="connsiteX616" fmla="*/ 4002862 w 7467600"/>
              <a:gd name="connsiteY616" fmla="*/ 1042866 h 6858000"/>
              <a:gd name="connsiteX617" fmla="*/ 4002475 w 7467600"/>
              <a:gd name="connsiteY617" fmla="*/ 1037802 h 6858000"/>
              <a:gd name="connsiteX618" fmla="*/ 506322 w 7467600"/>
              <a:gd name="connsiteY618" fmla="*/ 1020997 h 6858000"/>
              <a:gd name="connsiteX619" fmla="*/ 533068 w 7467600"/>
              <a:gd name="connsiteY619" fmla="*/ 1029409 h 6858000"/>
              <a:gd name="connsiteX620" fmla="*/ 1232525 w 7467600"/>
              <a:gd name="connsiteY620" fmla="*/ 1804675 h 6858000"/>
              <a:gd name="connsiteX621" fmla="*/ 1388858 w 7467600"/>
              <a:gd name="connsiteY621" fmla="*/ 2368011 h 6858000"/>
              <a:gd name="connsiteX622" fmla="*/ 1384098 w 7467600"/>
              <a:gd name="connsiteY622" fmla="*/ 2378125 h 6858000"/>
              <a:gd name="connsiteX623" fmla="*/ 1425393 w 7467600"/>
              <a:gd name="connsiteY623" fmla="*/ 2589124 h 6858000"/>
              <a:gd name="connsiteX624" fmla="*/ 1424001 w 7467600"/>
              <a:gd name="connsiteY624" fmla="*/ 2597541 h 6858000"/>
              <a:gd name="connsiteX625" fmla="*/ 2152729 w 7467600"/>
              <a:gd name="connsiteY625" fmla="*/ 2864487 h 6858000"/>
              <a:gd name="connsiteX626" fmla="*/ 2020609 w 7467600"/>
              <a:gd name="connsiteY626" fmla="*/ 2539671 h 6858000"/>
              <a:gd name="connsiteX627" fmla="*/ 2018920 w 7467600"/>
              <a:gd name="connsiteY627" fmla="*/ 2536309 h 6858000"/>
              <a:gd name="connsiteX628" fmla="*/ 1342441 w 7467600"/>
              <a:gd name="connsiteY628" fmla="*/ 1173017 h 6858000"/>
              <a:gd name="connsiteX629" fmla="*/ 1367925 w 7467600"/>
              <a:gd name="connsiteY629" fmla="*/ 1135648 h 6858000"/>
              <a:gd name="connsiteX630" fmla="*/ 1771401 w 7467600"/>
              <a:gd name="connsiteY630" fmla="*/ 1806673 h 6858000"/>
              <a:gd name="connsiteX631" fmla="*/ 1972385 w 7467600"/>
              <a:gd name="connsiteY631" fmla="*/ 2198735 h 6858000"/>
              <a:gd name="connsiteX632" fmla="*/ 2040892 w 7467600"/>
              <a:gd name="connsiteY632" fmla="*/ 2405205 h 6858000"/>
              <a:gd name="connsiteX633" fmla="*/ 2131689 w 7467600"/>
              <a:gd name="connsiteY633" fmla="*/ 1936926 h 6858000"/>
              <a:gd name="connsiteX634" fmla="*/ 2454820 w 7467600"/>
              <a:gd name="connsiteY634" fmla="*/ 1248808 h 6858000"/>
              <a:gd name="connsiteX635" fmla="*/ 2492512 w 7467600"/>
              <a:gd name="connsiteY635" fmla="*/ 1302920 h 6858000"/>
              <a:gd name="connsiteX636" fmla="*/ 2081216 w 7467600"/>
              <a:gd name="connsiteY636" fmla="*/ 2527513 h 6858000"/>
              <a:gd name="connsiteX637" fmla="*/ 2081211 w 7467600"/>
              <a:gd name="connsiteY637" fmla="*/ 2528916 h 6858000"/>
              <a:gd name="connsiteX638" fmla="*/ 2199067 w 7467600"/>
              <a:gd name="connsiteY638" fmla="*/ 2884061 h 6858000"/>
              <a:gd name="connsiteX639" fmla="*/ 3192586 w 7467600"/>
              <a:gd name="connsiteY639" fmla="*/ 3411496 h 6858000"/>
              <a:gd name="connsiteX640" fmla="*/ 3182620 w 7467600"/>
              <a:gd name="connsiteY640" fmla="*/ 3483279 h 6858000"/>
              <a:gd name="connsiteX641" fmla="*/ 2435119 w 7467600"/>
              <a:gd name="connsiteY641" fmla="*/ 3080173 h 6858000"/>
              <a:gd name="connsiteX642" fmla="*/ 2410152 w 7467600"/>
              <a:gd name="connsiteY642" fmla="*/ 3063751 h 6858000"/>
              <a:gd name="connsiteX643" fmla="*/ 2408099 w 7467600"/>
              <a:gd name="connsiteY643" fmla="*/ 3064403 h 6858000"/>
              <a:gd name="connsiteX644" fmla="*/ 2407218 w 7467600"/>
              <a:gd name="connsiteY644" fmla="*/ 3070324 h 6858000"/>
              <a:gd name="connsiteX645" fmla="*/ 2380138 w 7467600"/>
              <a:gd name="connsiteY645" fmla="*/ 3099341 h 6858000"/>
              <a:gd name="connsiteX646" fmla="*/ 1765923 w 7467600"/>
              <a:gd name="connsiteY646" fmla="*/ 3581043 h 6858000"/>
              <a:gd name="connsiteX647" fmla="*/ 1702258 w 7467600"/>
              <a:gd name="connsiteY647" fmla="*/ 3612286 h 6858000"/>
              <a:gd name="connsiteX648" fmla="*/ 1538370 w 7467600"/>
              <a:gd name="connsiteY648" fmla="*/ 3811804 h 6858000"/>
              <a:gd name="connsiteX649" fmla="*/ 542867 w 7467600"/>
              <a:gd name="connsiteY649" fmla="*/ 4944092 h 6858000"/>
              <a:gd name="connsiteX650" fmla="*/ 515800 w 7467600"/>
              <a:gd name="connsiteY650" fmla="*/ 4862180 h 6858000"/>
              <a:gd name="connsiteX651" fmla="*/ 909145 w 7467600"/>
              <a:gd name="connsiteY651" fmla="*/ 4199225 h 6858000"/>
              <a:gd name="connsiteX652" fmla="*/ 1214067 w 7467600"/>
              <a:gd name="connsiteY652" fmla="*/ 3908561 h 6858000"/>
              <a:gd name="connsiteX653" fmla="*/ 640967 w 7467600"/>
              <a:gd name="connsiteY653" fmla="*/ 4105601 h 6858000"/>
              <a:gd name="connsiteX654" fmla="*/ 112563 w 7467600"/>
              <a:gd name="connsiteY654" fmla="*/ 4396952 h 6858000"/>
              <a:gd name="connsiteX655" fmla="*/ 0 w 7467600"/>
              <a:gd name="connsiteY655" fmla="*/ 4466006 h 6858000"/>
              <a:gd name="connsiteX656" fmla="*/ 0 w 7467600"/>
              <a:gd name="connsiteY656" fmla="*/ 4233763 h 6858000"/>
              <a:gd name="connsiteX657" fmla="*/ 36881 w 7467600"/>
              <a:gd name="connsiteY657" fmla="*/ 4200118 h 6858000"/>
              <a:gd name="connsiteX658" fmla="*/ 910534 w 7467600"/>
              <a:gd name="connsiteY658" fmla="*/ 3629753 h 6858000"/>
              <a:gd name="connsiteX659" fmla="*/ 1578717 w 7467600"/>
              <a:gd name="connsiteY659" fmla="*/ 3575982 h 6858000"/>
              <a:gd name="connsiteX660" fmla="*/ 2338780 w 7467600"/>
              <a:gd name="connsiteY660" fmla="*/ 3033725 h 6858000"/>
              <a:gd name="connsiteX661" fmla="*/ 1807991 w 7467600"/>
              <a:gd name="connsiteY661" fmla="*/ 2807184 h 6858000"/>
              <a:gd name="connsiteX662" fmla="*/ 1416358 w 7467600"/>
              <a:gd name="connsiteY662" fmla="*/ 3112571 h 6858000"/>
              <a:gd name="connsiteX663" fmla="*/ 939066 w 7467600"/>
              <a:gd name="connsiteY663" fmla="*/ 3378798 h 6858000"/>
              <a:gd name="connsiteX664" fmla="*/ 115099 w 7467600"/>
              <a:gd name="connsiteY664" fmla="*/ 3607650 h 6858000"/>
              <a:gd name="connsiteX665" fmla="*/ 97284 w 7467600"/>
              <a:gd name="connsiteY665" fmla="*/ 3520393 h 6858000"/>
              <a:gd name="connsiteX666" fmla="*/ 922050 w 7467600"/>
              <a:gd name="connsiteY666" fmla="*/ 3074867 h 6858000"/>
              <a:gd name="connsiteX667" fmla="*/ 1405265 w 7467600"/>
              <a:gd name="connsiteY667" fmla="*/ 3016319 h 6858000"/>
              <a:gd name="connsiteX668" fmla="*/ 1407512 w 7467600"/>
              <a:gd name="connsiteY668" fmla="*/ 3018001 h 6858000"/>
              <a:gd name="connsiteX669" fmla="*/ 1726266 w 7467600"/>
              <a:gd name="connsiteY669" fmla="*/ 2777274 h 6858000"/>
              <a:gd name="connsiteX670" fmla="*/ 625390 w 7467600"/>
              <a:gd name="connsiteY670" fmla="*/ 2514541 h 6858000"/>
              <a:gd name="connsiteX671" fmla="*/ 619799 w 7467600"/>
              <a:gd name="connsiteY671" fmla="*/ 2527180 h 6858000"/>
              <a:gd name="connsiteX672" fmla="*/ 310030 w 7467600"/>
              <a:gd name="connsiteY672" fmla="*/ 2771818 h 6858000"/>
              <a:gd name="connsiteX673" fmla="*/ 173877 w 7467600"/>
              <a:gd name="connsiteY673" fmla="*/ 2937056 h 6858000"/>
              <a:gd name="connsiteX674" fmla="*/ 77889 w 7467600"/>
              <a:gd name="connsiteY674" fmla="*/ 3138440 h 6858000"/>
              <a:gd name="connsiteX675" fmla="*/ 0 w 7467600"/>
              <a:gd name="connsiteY675" fmla="*/ 3271395 h 6858000"/>
              <a:gd name="connsiteX676" fmla="*/ 0 w 7467600"/>
              <a:gd name="connsiteY676" fmla="*/ 3153002 h 6858000"/>
              <a:gd name="connsiteX677" fmla="*/ 2386 w 7467600"/>
              <a:gd name="connsiteY677" fmla="*/ 3149203 h 6858000"/>
              <a:gd name="connsiteX678" fmla="*/ 89753 w 7467600"/>
              <a:gd name="connsiteY678" fmla="*/ 2987702 h 6858000"/>
              <a:gd name="connsiteX679" fmla="*/ 76869 w 7467600"/>
              <a:gd name="connsiteY679" fmla="*/ 3005404 h 6858000"/>
              <a:gd name="connsiteX680" fmla="*/ 32049 w 7467600"/>
              <a:gd name="connsiteY680" fmla="*/ 3065814 h 6858000"/>
              <a:gd name="connsiteX681" fmla="*/ 0 w 7467600"/>
              <a:gd name="connsiteY681" fmla="*/ 3108744 h 6858000"/>
              <a:gd name="connsiteX682" fmla="*/ 0 w 7467600"/>
              <a:gd name="connsiteY682" fmla="*/ 3058059 h 6858000"/>
              <a:gd name="connsiteX683" fmla="*/ 7610 w 7467600"/>
              <a:gd name="connsiteY683" fmla="*/ 3047889 h 6858000"/>
              <a:gd name="connsiteX684" fmla="*/ 52419 w 7467600"/>
              <a:gd name="connsiteY684" fmla="*/ 2987479 h 6858000"/>
              <a:gd name="connsiteX685" fmla="*/ 59142 w 7467600"/>
              <a:gd name="connsiteY685" fmla="*/ 2978488 h 6858000"/>
              <a:gd name="connsiteX686" fmla="*/ 0 w 7467600"/>
              <a:gd name="connsiteY686" fmla="*/ 3015334 h 6858000"/>
              <a:gd name="connsiteX687" fmla="*/ 0 w 7467600"/>
              <a:gd name="connsiteY687" fmla="*/ 2914286 h 6858000"/>
              <a:gd name="connsiteX688" fmla="*/ 36383 w 7467600"/>
              <a:gd name="connsiteY688" fmla="*/ 2901128 h 6858000"/>
              <a:gd name="connsiteX689" fmla="*/ 156329 w 7467600"/>
              <a:gd name="connsiteY689" fmla="*/ 2840533 h 6858000"/>
              <a:gd name="connsiteX690" fmla="*/ 358355 w 7467600"/>
              <a:gd name="connsiteY690" fmla="*/ 2620471 h 6858000"/>
              <a:gd name="connsiteX691" fmla="*/ 510577 w 7467600"/>
              <a:gd name="connsiteY691" fmla="*/ 2501244 h 6858000"/>
              <a:gd name="connsiteX692" fmla="*/ 211967 w 7467600"/>
              <a:gd name="connsiteY692" fmla="*/ 2479171 h 6858000"/>
              <a:gd name="connsiteX693" fmla="*/ 0 w 7467600"/>
              <a:gd name="connsiteY693" fmla="*/ 2476398 h 6858000"/>
              <a:gd name="connsiteX694" fmla="*/ 0 w 7467600"/>
              <a:gd name="connsiteY694" fmla="*/ 2389189 h 6858000"/>
              <a:gd name="connsiteX695" fmla="*/ 103062 w 7467600"/>
              <a:gd name="connsiteY695" fmla="*/ 2389518 h 6858000"/>
              <a:gd name="connsiteX696" fmla="*/ 510734 w 7467600"/>
              <a:gd name="connsiteY696" fmla="*/ 2416201 h 6858000"/>
              <a:gd name="connsiteX697" fmla="*/ 279257 w 7467600"/>
              <a:gd name="connsiteY697" fmla="*/ 2092102 h 6858000"/>
              <a:gd name="connsiteX698" fmla="*/ 65265 w 7467600"/>
              <a:gd name="connsiteY698" fmla="*/ 2006049 h 6858000"/>
              <a:gd name="connsiteX699" fmla="*/ 0 w 7467600"/>
              <a:gd name="connsiteY699" fmla="*/ 1982532 h 6858000"/>
              <a:gd name="connsiteX700" fmla="*/ 0 w 7467600"/>
              <a:gd name="connsiteY700" fmla="*/ 1912789 h 6858000"/>
              <a:gd name="connsiteX701" fmla="*/ 97460 w 7467600"/>
              <a:gd name="connsiteY701" fmla="*/ 1953725 h 6858000"/>
              <a:gd name="connsiteX702" fmla="*/ 221272 w 7467600"/>
              <a:gd name="connsiteY702" fmla="*/ 1980766 h 6858000"/>
              <a:gd name="connsiteX703" fmla="*/ 116765 w 7467600"/>
              <a:gd name="connsiteY703" fmla="*/ 1911033 h 6858000"/>
              <a:gd name="connsiteX704" fmla="*/ 16405 w 7467600"/>
              <a:gd name="connsiteY704" fmla="*/ 1803412 h 6858000"/>
              <a:gd name="connsiteX705" fmla="*/ 0 w 7467600"/>
              <a:gd name="connsiteY705" fmla="*/ 1784777 h 6858000"/>
              <a:gd name="connsiteX706" fmla="*/ 0 w 7467600"/>
              <a:gd name="connsiteY706" fmla="*/ 1740082 h 6858000"/>
              <a:gd name="connsiteX707" fmla="*/ 39394 w 7467600"/>
              <a:gd name="connsiteY707" fmla="*/ 1784856 h 6858000"/>
              <a:gd name="connsiteX708" fmla="*/ 135813 w 7467600"/>
              <a:gd name="connsiteY708" fmla="*/ 1888838 h 6858000"/>
              <a:gd name="connsiteX709" fmla="*/ 242575 w 7467600"/>
              <a:gd name="connsiteY709" fmla="*/ 1958841 h 6858000"/>
              <a:gd name="connsiteX710" fmla="*/ 82197 w 7467600"/>
              <a:gd name="connsiteY710" fmla="*/ 1754826 h 6858000"/>
              <a:gd name="connsiteX711" fmla="*/ 0 w 7467600"/>
              <a:gd name="connsiteY711" fmla="*/ 1679650 h 6858000"/>
              <a:gd name="connsiteX712" fmla="*/ 0 w 7467600"/>
              <a:gd name="connsiteY712" fmla="*/ 1602463 h 6858000"/>
              <a:gd name="connsiteX713" fmla="*/ 84689 w 7467600"/>
              <a:gd name="connsiteY713" fmla="*/ 1677442 h 6858000"/>
              <a:gd name="connsiteX714" fmla="*/ 298437 w 7467600"/>
              <a:gd name="connsiteY714" fmla="*/ 1968019 h 6858000"/>
              <a:gd name="connsiteX715" fmla="*/ 227269 w 7467600"/>
              <a:gd name="connsiteY715" fmla="*/ 1114064 h 6858000"/>
              <a:gd name="connsiteX716" fmla="*/ 248003 w 7467600"/>
              <a:gd name="connsiteY716" fmla="*/ 1089613 h 6858000"/>
              <a:gd name="connsiteX717" fmla="*/ 427020 w 7467600"/>
              <a:gd name="connsiteY717" fmla="*/ 1619803 h 6858000"/>
              <a:gd name="connsiteX718" fmla="*/ 340345 w 7467600"/>
              <a:gd name="connsiteY718" fmla="*/ 2027739 h 6858000"/>
              <a:gd name="connsiteX719" fmla="*/ 360865 w 7467600"/>
              <a:gd name="connsiteY719" fmla="*/ 2044827 h 6858000"/>
              <a:gd name="connsiteX720" fmla="*/ 560414 w 7467600"/>
              <a:gd name="connsiteY720" fmla="*/ 2421457 h 6858000"/>
              <a:gd name="connsiteX721" fmla="*/ 1359703 w 7467600"/>
              <a:gd name="connsiteY721" fmla="*/ 2578554 h 6858000"/>
              <a:gd name="connsiteX722" fmla="*/ 1359422 w 7467600"/>
              <a:gd name="connsiteY722" fmla="*/ 2577994 h 6858000"/>
              <a:gd name="connsiteX723" fmla="*/ 828701 w 7467600"/>
              <a:gd name="connsiteY723" fmla="*/ 1839520 h 6858000"/>
              <a:gd name="connsiteX724" fmla="*/ 494427 w 7467600"/>
              <a:gd name="connsiteY724" fmla="*/ 1092333 h 6858000"/>
              <a:gd name="connsiteX725" fmla="*/ 506322 w 7467600"/>
              <a:gd name="connsiteY725" fmla="*/ 1020997 h 6858000"/>
              <a:gd name="connsiteX726" fmla="*/ 4570198 w 7467600"/>
              <a:gd name="connsiteY726" fmla="*/ 978081 h 6858000"/>
              <a:gd name="connsiteX727" fmla="*/ 4523691 w 7467600"/>
              <a:gd name="connsiteY727" fmla="*/ 1127776 h 6858000"/>
              <a:gd name="connsiteX728" fmla="*/ 4509875 w 7467600"/>
              <a:gd name="connsiteY728" fmla="*/ 1167552 h 6858000"/>
              <a:gd name="connsiteX729" fmla="*/ 4478168 w 7467600"/>
              <a:gd name="connsiteY729" fmla="*/ 1260735 h 6858000"/>
              <a:gd name="connsiteX730" fmla="*/ 4409309 w 7467600"/>
              <a:gd name="connsiteY730" fmla="*/ 1666996 h 6858000"/>
              <a:gd name="connsiteX731" fmla="*/ 4370031 w 7467600"/>
              <a:gd name="connsiteY731" fmla="*/ 1955666 h 6858000"/>
              <a:gd name="connsiteX732" fmla="*/ 4570198 w 7467600"/>
              <a:gd name="connsiteY732" fmla="*/ 978081 h 6858000"/>
              <a:gd name="connsiteX733" fmla="*/ 4557898 w 7467600"/>
              <a:gd name="connsiteY733" fmla="*/ 900011 h 6858000"/>
              <a:gd name="connsiteX734" fmla="*/ 4344840 w 7467600"/>
              <a:gd name="connsiteY734" fmla="*/ 1922038 h 6858000"/>
              <a:gd name="connsiteX735" fmla="*/ 4378710 w 7467600"/>
              <a:gd name="connsiteY735" fmla="*/ 1665516 h 6858000"/>
              <a:gd name="connsiteX736" fmla="*/ 4448798 w 7467600"/>
              <a:gd name="connsiteY736" fmla="*/ 1253024 h 6858000"/>
              <a:gd name="connsiteX737" fmla="*/ 4480315 w 7467600"/>
              <a:gd name="connsiteY737" fmla="*/ 1158454 h 6858000"/>
              <a:gd name="connsiteX738" fmla="*/ 4494133 w 7467600"/>
              <a:gd name="connsiteY738" fmla="*/ 1118676 h 6858000"/>
              <a:gd name="connsiteX739" fmla="*/ 4557898 w 7467600"/>
              <a:gd name="connsiteY739" fmla="*/ 900011 h 6858000"/>
              <a:gd name="connsiteX740" fmla="*/ 5870151 w 7467600"/>
              <a:gd name="connsiteY740" fmla="*/ 898890 h 6858000"/>
              <a:gd name="connsiteX741" fmla="*/ 5861335 w 7467600"/>
              <a:gd name="connsiteY741" fmla="*/ 899177 h 6858000"/>
              <a:gd name="connsiteX742" fmla="*/ 5843702 w 7467600"/>
              <a:gd name="connsiteY742" fmla="*/ 899748 h 6858000"/>
              <a:gd name="connsiteX743" fmla="*/ 5651107 w 7467600"/>
              <a:gd name="connsiteY743" fmla="*/ 920306 h 6858000"/>
              <a:gd name="connsiteX744" fmla="*/ 5459407 w 7467600"/>
              <a:gd name="connsiteY744" fmla="*/ 940975 h 6858000"/>
              <a:gd name="connsiteX745" fmla="*/ 5374846 w 7467600"/>
              <a:gd name="connsiteY745" fmla="*/ 941988 h 6858000"/>
              <a:gd name="connsiteX746" fmla="*/ 5256105 w 7467600"/>
              <a:gd name="connsiteY746" fmla="*/ 945632 h 6858000"/>
              <a:gd name="connsiteX747" fmla="*/ 5107071 w 7467600"/>
              <a:gd name="connsiteY747" fmla="*/ 969720 h 6858000"/>
              <a:gd name="connsiteX748" fmla="*/ 4998681 w 7467600"/>
              <a:gd name="connsiteY748" fmla="*/ 988771 h 6858000"/>
              <a:gd name="connsiteX749" fmla="*/ 5870151 w 7467600"/>
              <a:gd name="connsiteY749" fmla="*/ 898890 h 6858000"/>
              <a:gd name="connsiteX750" fmla="*/ 5504425 w 7467600"/>
              <a:gd name="connsiteY750" fmla="*/ 848067 h 6858000"/>
              <a:gd name="connsiteX751" fmla="*/ 4968849 w 7467600"/>
              <a:gd name="connsiteY751" fmla="*/ 962318 h 6858000"/>
              <a:gd name="connsiteX752" fmla="*/ 5104039 w 7467600"/>
              <a:gd name="connsiteY752" fmla="*/ 940634 h 6858000"/>
              <a:gd name="connsiteX753" fmla="*/ 5256311 w 7467600"/>
              <a:gd name="connsiteY753" fmla="*/ 916490 h 6858000"/>
              <a:gd name="connsiteX754" fmla="*/ 5377381 w 7467600"/>
              <a:gd name="connsiteY754" fmla="*/ 912671 h 6858000"/>
              <a:gd name="connsiteX755" fmla="*/ 5460148 w 7467600"/>
              <a:gd name="connsiteY755" fmla="*/ 911442 h 6858000"/>
              <a:gd name="connsiteX756" fmla="*/ 5648971 w 7467600"/>
              <a:gd name="connsiteY756" fmla="*/ 891331 h 6858000"/>
              <a:gd name="connsiteX757" fmla="*/ 5844807 w 7467600"/>
              <a:gd name="connsiteY757" fmla="*/ 870718 h 6858000"/>
              <a:gd name="connsiteX758" fmla="*/ 5862975 w 7467600"/>
              <a:gd name="connsiteY758" fmla="*/ 869756 h 6858000"/>
              <a:gd name="connsiteX759" fmla="*/ 5920887 w 7467600"/>
              <a:gd name="connsiteY759" fmla="*/ 865929 h 6858000"/>
              <a:gd name="connsiteX760" fmla="*/ 5504425 w 7467600"/>
              <a:gd name="connsiteY760" fmla="*/ 848067 h 6858000"/>
              <a:gd name="connsiteX761" fmla="*/ 3607114 w 7467600"/>
              <a:gd name="connsiteY761" fmla="*/ 467441 h 6858000"/>
              <a:gd name="connsiteX762" fmla="*/ 3296242 w 7467600"/>
              <a:gd name="connsiteY762" fmla="*/ 807991 h 6858000"/>
              <a:gd name="connsiteX763" fmla="*/ 3174674 w 7467600"/>
              <a:gd name="connsiteY763" fmla="*/ 919759 h 6858000"/>
              <a:gd name="connsiteX764" fmla="*/ 3042978 w 7467600"/>
              <a:gd name="connsiteY764" fmla="*/ 1054894 h 6858000"/>
              <a:gd name="connsiteX765" fmla="*/ 2968914 w 7467600"/>
              <a:gd name="connsiteY765" fmla="*/ 1133756 h 6858000"/>
              <a:gd name="connsiteX766" fmla="*/ 3103823 w 7467600"/>
              <a:gd name="connsiteY766" fmla="*/ 1026814 h 6858000"/>
              <a:gd name="connsiteX767" fmla="*/ 3607114 w 7467600"/>
              <a:gd name="connsiteY767" fmla="*/ 467441 h 6858000"/>
              <a:gd name="connsiteX768" fmla="*/ 3744487 w 7467600"/>
              <a:gd name="connsiteY768" fmla="*/ 383136 h 6858000"/>
              <a:gd name="connsiteX769" fmla="*/ 3970213 w 7467600"/>
              <a:gd name="connsiteY769" fmla="*/ 995559 h 6858000"/>
              <a:gd name="connsiteX770" fmla="*/ 3744487 w 7467600"/>
              <a:gd name="connsiteY770" fmla="*/ 383136 h 6858000"/>
              <a:gd name="connsiteX771" fmla="*/ 3624562 w 7467600"/>
              <a:gd name="connsiteY771" fmla="*/ 367041 h 6858000"/>
              <a:gd name="connsiteX772" fmla="*/ 3489712 w 7467600"/>
              <a:gd name="connsiteY772" fmla="*/ 485386 h 6858000"/>
              <a:gd name="connsiteX773" fmla="*/ 3182994 w 7467600"/>
              <a:gd name="connsiteY773" fmla="*/ 828265 h 6858000"/>
              <a:gd name="connsiteX774" fmla="*/ 2892114 w 7467600"/>
              <a:gd name="connsiteY774" fmla="*/ 1172635 h 6858000"/>
              <a:gd name="connsiteX775" fmla="*/ 3021459 w 7467600"/>
              <a:gd name="connsiteY775" fmla="*/ 1035385 h 6858000"/>
              <a:gd name="connsiteX776" fmla="*/ 3153873 w 7467600"/>
              <a:gd name="connsiteY776" fmla="*/ 898971 h 6858000"/>
              <a:gd name="connsiteX777" fmla="*/ 3276511 w 7467600"/>
              <a:gd name="connsiteY777" fmla="*/ 786423 h 6858000"/>
              <a:gd name="connsiteX778" fmla="*/ 3584154 w 7467600"/>
              <a:gd name="connsiteY778" fmla="*/ 448218 h 6858000"/>
              <a:gd name="connsiteX779" fmla="*/ 3624562 w 7467600"/>
              <a:gd name="connsiteY779" fmla="*/ 367041 h 6858000"/>
              <a:gd name="connsiteX780" fmla="*/ 3766672 w 7467600"/>
              <a:gd name="connsiteY780" fmla="*/ 359429 h 6858000"/>
              <a:gd name="connsiteX781" fmla="*/ 3996338 w 7467600"/>
              <a:gd name="connsiteY781" fmla="*/ 968237 h 6858000"/>
              <a:gd name="connsiteX782" fmla="*/ 3766672 w 7467600"/>
              <a:gd name="connsiteY782" fmla="*/ 359429 h 6858000"/>
              <a:gd name="connsiteX783" fmla="*/ 5805386 w 7467600"/>
              <a:gd name="connsiteY783" fmla="*/ 239240 h 6858000"/>
              <a:gd name="connsiteX784" fmla="*/ 5736947 w 7467600"/>
              <a:gd name="connsiteY784" fmla="*/ 261367 h 6858000"/>
              <a:gd name="connsiteX785" fmla="*/ 5427012 w 7467600"/>
              <a:gd name="connsiteY785" fmla="*/ 311272 h 6858000"/>
              <a:gd name="connsiteX786" fmla="*/ 5147818 w 7467600"/>
              <a:gd name="connsiteY786" fmla="*/ 322112 h 6858000"/>
              <a:gd name="connsiteX787" fmla="*/ 5060854 w 7467600"/>
              <a:gd name="connsiteY787" fmla="*/ 311882 h 6858000"/>
              <a:gd name="connsiteX788" fmla="*/ 4945989 w 7467600"/>
              <a:gd name="connsiteY788" fmla="*/ 300516 h 6858000"/>
              <a:gd name="connsiteX789" fmla="*/ 5410479 w 7467600"/>
              <a:gd name="connsiteY789" fmla="*/ 348434 h 6858000"/>
              <a:gd name="connsiteX790" fmla="*/ 5805386 w 7467600"/>
              <a:gd name="connsiteY790" fmla="*/ 239240 h 6858000"/>
              <a:gd name="connsiteX791" fmla="*/ 5905192 w 7467600"/>
              <a:gd name="connsiteY791" fmla="*/ 163079 h 6858000"/>
              <a:gd name="connsiteX792" fmla="*/ 5865655 w 7467600"/>
              <a:gd name="connsiteY792" fmla="*/ 171901 h 6858000"/>
              <a:gd name="connsiteX793" fmla="*/ 5259740 w 7467600"/>
              <a:gd name="connsiteY793" fmla="*/ 257013 h 6858000"/>
              <a:gd name="connsiteX794" fmla="*/ 5208466 w 7467600"/>
              <a:gd name="connsiteY794" fmla="*/ 257550 h 6858000"/>
              <a:gd name="connsiteX795" fmla="*/ 4980204 w 7467600"/>
              <a:gd name="connsiteY795" fmla="*/ 271903 h 6858000"/>
              <a:gd name="connsiteX796" fmla="*/ 5068068 w 7467600"/>
              <a:gd name="connsiteY796" fmla="*/ 282244 h 6858000"/>
              <a:gd name="connsiteX797" fmla="*/ 5153231 w 7467600"/>
              <a:gd name="connsiteY797" fmla="*/ 292240 h 6858000"/>
              <a:gd name="connsiteX798" fmla="*/ 5426491 w 7467600"/>
              <a:gd name="connsiteY798" fmla="*/ 281128 h 6858000"/>
              <a:gd name="connsiteX799" fmla="*/ 5731212 w 7467600"/>
              <a:gd name="connsiteY799" fmla="*/ 231951 h 6858000"/>
              <a:gd name="connsiteX800" fmla="*/ 5905192 w 7467600"/>
              <a:gd name="connsiteY800" fmla="*/ 163079 h 6858000"/>
              <a:gd name="connsiteX801" fmla="*/ 5944437 w 7467600"/>
              <a:gd name="connsiteY801" fmla="*/ 113829 h 6858000"/>
              <a:gd name="connsiteX802" fmla="*/ 5825032 w 7467600"/>
              <a:gd name="connsiteY802" fmla="*/ 146405 h 6858000"/>
              <a:gd name="connsiteX803" fmla="*/ 4955599 w 7467600"/>
              <a:gd name="connsiteY803" fmla="*/ 247008 h 6858000"/>
              <a:gd name="connsiteX804" fmla="*/ 5210104 w 7467600"/>
              <a:gd name="connsiteY804" fmla="*/ 228123 h 6858000"/>
              <a:gd name="connsiteX805" fmla="*/ 5261015 w 7467600"/>
              <a:gd name="connsiteY805" fmla="*/ 227087 h 6858000"/>
              <a:gd name="connsiteX806" fmla="*/ 5861181 w 7467600"/>
              <a:gd name="connsiteY806" fmla="*/ 143093 h 6858000"/>
              <a:gd name="connsiteX807" fmla="*/ 5961252 w 7467600"/>
              <a:gd name="connsiteY807" fmla="*/ 114820 h 6858000"/>
              <a:gd name="connsiteX808" fmla="*/ 5944437 w 7467600"/>
              <a:gd name="connsiteY808" fmla="*/ 113829 h 6858000"/>
              <a:gd name="connsiteX809" fmla="*/ 3882765 w 7467600"/>
              <a:gd name="connsiteY809" fmla="*/ 0 h 6858000"/>
              <a:gd name="connsiteX810" fmla="*/ 3995099 w 7467600"/>
              <a:gd name="connsiteY810" fmla="*/ 0 h 6858000"/>
              <a:gd name="connsiteX811" fmla="*/ 4163818 w 7467600"/>
              <a:gd name="connsiteY811" fmla="*/ 234104 h 6858000"/>
              <a:gd name="connsiteX812" fmla="*/ 4172099 w 7467600"/>
              <a:gd name="connsiteY812" fmla="*/ 234207 h 6858000"/>
              <a:gd name="connsiteX813" fmla="*/ 4784282 w 7467600"/>
              <a:gd name="connsiteY813" fmla="*/ 276561 h 6858000"/>
              <a:gd name="connsiteX814" fmla="*/ 4801687 w 7467600"/>
              <a:gd name="connsiteY814" fmla="*/ 267764 h 6858000"/>
              <a:gd name="connsiteX815" fmla="*/ 6082788 w 7467600"/>
              <a:gd name="connsiteY815" fmla="*/ 64119 h 6858000"/>
              <a:gd name="connsiteX816" fmla="*/ 6099442 w 7467600"/>
              <a:gd name="connsiteY816" fmla="*/ 82568 h 6858000"/>
              <a:gd name="connsiteX817" fmla="*/ 4804137 w 7467600"/>
              <a:gd name="connsiteY817" fmla="*/ 320931 h 6858000"/>
              <a:gd name="connsiteX818" fmla="*/ 4227047 w 7467600"/>
              <a:gd name="connsiteY818" fmla="*/ 313415 h 6858000"/>
              <a:gd name="connsiteX819" fmla="*/ 4346041 w 7467600"/>
              <a:gd name="connsiteY819" fmla="*/ 456086 h 6858000"/>
              <a:gd name="connsiteX820" fmla="*/ 4870967 w 7467600"/>
              <a:gd name="connsiteY820" fmla="*/ 963061 h 6858000"/>
              <a:gd name="connsiteX821" fmla="*/ 4889647 w 7467600"/>
              <a:gd name="connsiteY821" fmla="*/ 957147 h 6858000"/>
              <a:gd name="connsiteX822" fmla="*/ 5422504 w 7467600"/>
              <a:gd name="connsiteY822" fmla="*/ 805191 h 6858000"/>
              <a:gd name="connsiteX823" fmla="*/ 6087656 w 7467600"/>
              <a:gd name="connsiteY823" fmla="*/ 826703 h 6858000"/>
              <a:gd name="connsiteX824" fmla="*/ 6058717 w 7467600"/>
              <a:gd name="connsiteY824" fmla="*/ 865992 h 6858000"/>
              <a:gd name="connsiteX825" fmla="*/ 4974153 w 7467600"/>
              <a:gd name="connsiteY825" fmla="*/ 1045456 h 6858000"/>
              <a:gd name="connsiteX826" fmla="*/ 5627835 w 7467600"/>
              <a:gd name="connsiteY826" fmla="*/ 1472077 h 6858000"/>
              <a:gd name="connsiteX827" fmla="*/ 5629817 w 7467600"/>
              <a:gd name="connsiteY827" fmla="*/ 1471412 h 6858000"/>
              <a:gd name="connsiteX828" fmla="*/ 5634124 w 7467600"/>
              <a:gd name="connsiteY828" fmla="*/ 1470572 h 6858000"/>
              <a:gd name="connsiteX829" fmla="*/ 5755832 w 7467600"/>
              <a:gd name="connsiteY829" fmla="*/ 1383886 h 6858000"/>
              <a:gd name="connsiteX830" fmla="*/ 6014186 w 7467600"/>
              <a:gd name="connsiteY830" fmla="*/ 1279799 h 6858000"/>
              <a:gd name="connsiteX831" fmla="*/ 6901619 w 7467600"/>
              <a:gd name="connsiteY831" fmla="*/ 1047874 h 6858000"/>
              <a:gd name="connsiteX832" fmla="*/ 6931566 w 7467600"/>
              <a:gd name="connsiteY832" fmla="*/ 1062034 h 6858000"/>
              <a:gd name="connsiteX833" fmla="*/ 5790982 w 7467600"/>
              <a:gd name="connsiteY833" fmla="*/ 1561380 h 6858000"/>
              <a:gd name="connsiteX834" fmla="*/ 6188971 w 7467600"/>
              <a:gd name="connsiteY834" fmla="*/ 1755168 h 6858000"/>
              <a:gd name="connsiteX835" fmla="*/ 6202446 w 7467600"/>
              <a:gd name="connsiteY835" fmla="*/ 1752268 h 6858000"/>
              <a:gd name="connsiteX836" fmla="*/ 7179560 w 7467600"/>
              <a:gd name="connsiteY836" fmla="*/ 1467551 h 6858000"/>
              <a:gd name="connsiteX837" fmla="*/ 7158730 w 7467600"/>
              <a:gd name="connsiteY837" fmla="*/ 1507835 h 6858000"/>
              <a:gd name="connsiteX838" fmla="*/ 6326959 w 7467600"/>
              <a:gd name="connsiteY838" fmla="*/ 1817686 h 6858000"/>
              <a:gd name="connsiteX839" fmla="*/ 6537433 w 7467600"/>
              <a:gd name="connsiteY839" fmla="*/ 1907790 h 6858000"/>
              <a:gd name="connsiteX840" fmla="*/ 6550221 w 7467600"/>
              <a:gd name="connsiteY840" fmla="*/ 1910729 h 6858000"/>
              <a:gd name="connsiteX841" fmla="*/ 6964438 w 7467600"/>
              <a:gd name="connsiteY841" fmla="*/ 2209505 h 6858000"/>
              <a:gd name="connsiteX842" fmla="*/ 7367862 w 7467600"/>
              <a:gd name="connsiteY842" fmla="*/ 2806833 h 6858000"/>
              <a:gd name="connsiteX843" fmla="*/ 7364329 w 7467600"/>
              <a:gd name="connsiteY843" fmla="*/ 2826907 h 6858000"/>
              <a:gd name="connsiteX844" fmla="*/ 7290545 w 7467600"/>
              <a:gd name="connsiteY844" fmla="*/ 2850663 h 6858000"/>
              <a:gd name="connsiteX845" fmla="*/ 6472036 w 7467600"/>
              <a:gd name="connsiteY845" fmla="*/ 1959003 h 6858000"/>
              <a:gd name="connsiteX846" fmla="*/ 5792897 w 7467600"/>
              <a:gd name="connsiteY846" fmla="*/ 1647747 h 6858000"/>
              <a:gd name="connsiteX847" fmla="*/ 5842751 w 7467600"/>
              <a:gd name="connsiteY847" fmla="*/ 1816112 h 6858000"/>
              <a:gd name="connsiteX848" fmla="*/ 5847424 w 7467600"/>
              <a:gd name="connsiteY848" fmla="*/ 1815776 h 6858000"/>
              <a:gd name="connsiteX849" fmla="*/ 6399821 w 7467600"/>
              <a:gd name="connsiteY849" fmla="*/ 2344799 h 6858000"/>
              <a:gd name="connsiteX850" fmla="*/ 6323232 w 7467600"/>
              <a:gd name="connsiteY850" fmla="*/ 2389634 h 6858000"/>
              <a:gd name="connsiteX851" fmla="*/ 5942958 w 7467600"/>
              <a:gd name="connsiteY851" fmla="*/ 2077708 h 6858000"/>
              <a:gd name="connsiteX852" fmla="*/ 5921559 w 7467600"/>
              <a:gd name="connsiteY852" fmla="*/ 2378596 h 6858000"/>
              <a:gd name="connsiteX853" fmla="*/ 5817651 w 7467600"/>
              <a:gd name="connsiteY853" fmla="*/ 3023919 h 6858000"/>
              <a:gd name="connsiteX854" fmla="*/ 5729634 w 7467600"/>
              <a:gd name="connsiteY854" fmla="*/ 3051849 h 6858000"/>
              <a:gd name="connsiteX855" fmla="*/ 5611018 w 7467600"/>
              <a:gd name="connsiteY855" fmla="*/ 2316769 h 6858000"/>
              <a:gd name="connsiteX856" fmla="*/ 5687608 w 7467600"/>
              <a:gd name="connsiteY856" fmla="*/ 2039972 h 6858000"/>
              <a:gd name="connsiteX857" fmla="*/ 5657554 w 7467600"/>
              <a:gd name="connsiteY857" fmla="*/ 1576445 h 6858000"/>
              <a:gd name="connsiteX858" fmla="*/ 5150475 w 7467600"/>
              <a:gd name="connsiteY858" fmla="*/ 1274012 h 6858000"/>
              <a:gd name="connsiteX859" fmla="*/ 5349142 w 7467600"/>
              <a:gd name="connsiteY859" fmla="*/ 2204405 h 6858000"/>
              <a:gd name="connsiteX860" fmla="*/ 5262214 w 7467600"/>
              <a:gd name="connsiteY860" fmla="*/ 2233836 h 6858000"/>
              <a:gd name="connsiteX861" fmla="*/ 4981539 w 7467600"/>
              <a:gd name="connsiteY861" fmla="*/ 1542201 h 6858000"/>
              <a:gd name="connsiteX862" fmla="*/ 4958461 w 7467600"/>
              <a:gd name="connsiteY862" fmla="*/ 1136957 h 6858000"/>
              <a:gd name="connsiteX863" fmla="*/ 4655015 w 7467600"/>
              <a:gd name="connsiteY863" fmla="*/ 891426 h 6858000"/>
              <a:gd name="connsiteX864" fmla="*/ 4348002 w 7467600"/>
              <a:gd name="connsiteY864" fmla="*/ 2205895 h 6858000"/>
              <a:gd name="connsiteX865" fmla="*/ 4262250 w 7467600"/>
              <a:gd name="connsiteY865" fmla="*/ 2219972 h 6858000"/>
              <a:gd name="connsiteX866" fmla="*/ 4550611 w 7467600"/>
              <a:gd name="connsiteY866" fmla="*/ 817540 h 6858000"/>
              <a:gd name="connsiteX867" fmla="*/ 4564418 w 7467600"/>
              <a:gd name="connsiteY867" fmla="*/ 808293 h 6858000"/>
              <a:gd name="connsiteX868" fmla="*/ 4266388 w 7467600"/>
              <a:gd name="connsiteY868" fmla="*/ 500083 h 6858000"/>
              <a:gd name="connsiteX869" fmla="*/ 4032842 w 7467600"/>
              <a:gd name="connsiteY869" fmla="*/ 211809 h 6858000"/>
              <a:gd name="connsiteX870" fmla="*/ 3882765 w 7467600"/>
              <a:gd name="connsiteY870" fmla="*/ 0 h 6858000"/>
              <a:gd name="connsiteX871" fmla="*/ 3721337 w 7467600"/>
              <a:gd name="connsiteY871" fmla="*/ 0 h 6858000"/>
              <a:gd name="connsiteX872" fmla="*/ 3797544 w 7467600"/>
              <a:gd name="connsiteY872" fmla="*/ 0 h 6858000"/>
              <a:gd name="connsiteX873" fmla="*/ 3775734 w 7467600"/>
              <a:gd name="connsiteY873" fmla="*/ 95131 h 6858000"/>
              <a:gd name="connsiteX874" fmla="*/ 3724807 w 7467600"/>
              <a:gd name="connsiteY874" fmla="*/ 272257 h 6858000"/>
              <a:gd name="connsiteX875" fmla="*/ 3726844 w 7467600"/>
              <a:gd name="connsiteY875" fmla="*/ 282988 h 6858000"/>
              <a:gd name="connsiteX876" fmla="*/ 3742664 w 7467600"/>
              <a:gd name="connsiteY876" fmla="*/ 279918 h 6858000"/>
              <a:gd name="connsiteX877" fmla="*/ 4103910 w 7467600"/>
              <a:gd name="connsiteY877" fmla="*/ 1161917 h 6858000"/>
              <a:gd name="connsiteX878" fmla="*/ 4020269 w 7467600"/>
              <a:gd name="connsiteY878" fmla="*/ 1200406 h 6858000"/>
              <a:gd name="connsiteX879" fmla="*/ 3674882 w 7467600"/>
              <a:gd name="connsiteY879" fmla="*/ 488524 h 6858000"/>
              <a:gd name="connsiteX880" fmla="*/ 3132682 w 7467600"/>
              <a:gd name="connsiteY880" fmla="*/ 1072284 h 6858000"/>
              <a:gd name="connsiteX881" fmla="*/ 2716346 w 7467600"/>
              <a:gd name="connsiteY881" fmla="*/ 1276376 h 6858000"/>
              <a:gd name="connsiteX882" fmla="*/ 2716772 w 7467600"/>
              <a:gd name="connsiteY882" fmla="*/ 1255462 h 6858000"/>
              <a:gd name="connsiteX883" fmla="*/ 3471096 w 7467600"/>
              <a:gd name="connsiteY883" fmla="*/ 437072 h 6858000"/>
              <a:gd name="connsiteX884" fmla="*/ 3639057 w 7467600"/>
              <a:gd name="connsiteY884" fmla="*/ 286334 h 6858000"/>
              <a:gd name="connsiteX885" fmla="*/ 3640309 w 7467600"/>
              <a:gd name="connsiteY885" fmla="*/ 284664 h 6858000"/>
              <a:gd name="connsiteX886" fmla="*/ 3646022 w 7467600"/>
              <a:gd name="connsiteY886" fmla="*/ 276711 h 6858000"/>
              <a:gd name="connsiteX887" fmla="*/ 3707943 w 7467600"/>
              <a:gd name="connsiteY887" fmla="*/ 65958 h 6858000"/>
              <a:gd name="connsiteX888" fmla="*/ 3721337 w 7467600"/>
              <a:gd name="connsiteY888" fmla="*/ 0 h 6858000"/>
              <a:gd name="connsiteX889" fmla="*/ 2867960 w 7467600"/>
              <a:gd name="connsiteY889" fmla="*/ 0 h 6858000"/>
              <a:gd name="connsiteX890" fmla="*/ 2926351 w 7467600"/>
              <a:gd name="connsiteY890" fmla="*/ 0 h 6858000"/>
              <a:gd name="connsiteX891" fmla="*/ 2902823 w 7467600"/>
              <a:gd name="connsiteY891" fmla="*/ 262929 h 6858000"/>
              <a:gd name="connsiteX892" fmla="*/ 2940663 w 7467600"/>
              <a:gd name="connsiteY892" fmla="*/ 140884 h 6858000"/>
              <a:gd name="connsiteX893" fmla="*/ 2947039 w 7467600"/>
              <a:gd name="connsiteY893" fmla="*/ 122524 h 6858000"/>
              <a:gd name="connsiteX894" fmla="*/ 2984316 w 7467600"/>
              <a:gd name="connsiteY894" fmla="*/ 0 h 6858000"/>
              <a:gd name="connsiteX895" fmla="*/ 3016114 w 7467600"/>
              <a:gd name="connsiteY895" fmla="*/ 0 h 6858000"/>
              <a:gd name="connsiteX896" fmla="*/ 2979949 w 7467600"/>
              <a:gd name="connsiteY896" fmla="*/ 119274 h 6858000"/>
              <a:gd name="connsiteX897" fmla="*/ 3023879 w 7467600"/>
              <a:gd name="connsiteY897" fmla="*/ 0 h 6858000"/>
              <a:gd name="connsiteX898" fmla="*/ 3105400 w 7467600"/>
              <a:gd name="connsiteY898" fmla="*/ 0 h 6858000"/>
              <a:gd name="connsiteX899" fmla="*/ 3094669 w 7467600"/>
              <a:gd name="connsiteY899" fmla="*/ 30308 h 6858000"/>
              <a:gd name="connsiteX900" fmla="*/ 2901945 w 7467600"/>
              <a:gd name="connsiteY900" fmla="*/ 466538 h 6858000"/>
              <a:gd name="connsiteX901" fmla="*/ 2815209 w 7467600"/>
              <a:gd name="connsiteY901" fmla="*/ 497361 h 6858000"/>
              <a:gd name="connsiteX902" fmla="*/ 2844845 w 7467600"/>
              <a:gd name="connsiteY902" fmla="*/ 127638 h 6858000"/>
              <a:gd name="connsiteX903" fmla="*/ 2867960 w 7467600"/>
              <a:gd name="connsiteY903" fmla="*/ 0 h 6858000"/>
              <a:gd name="connsiteX904" fmla="*/ 1057230 w 7467600"/>
              <a:gd name="connsiteY904" fmla="*/ 0 h 6858000"/>
              <a:gd name="connsiteX905" fmla="*/ 1111003 w 7467600"/>
              <a:gd name="connsiteY905" fmla="*/ 0 h 6858000"/>
              <a:gd name="connsiteX906" fmla="*/ 1125553 w 7467600"/>
              <a:gd name="connsiteY906" fmla="*/ 52588 h 6858000"/>
              <a:gd name="connsiteX907" fmla="*/ 1304276 w 7467600"/>
              <a:gd name="connsiteY907" fmla="*/ 476275 h 6858000"/>
              <a:gd name="connsiteX908" fmla="*/ 1492066 w 7467600"/>
              <a:gd name="connsiteY908" fmla="*/ 886333 h 6858000"/>
              <a:gd name="connsiteX909" fmla="*/ 1423698 w 7467600"/>
              <a:gd name="connsiteY909" fmla="*/ 710817 h 6858000"/>
              <a:gd name="connsiteX910" fmla="*/ 1357609 w 7467600"/>
              <a:gd name="connsiteY910" fmla="*/ 532892 h 6858000"/>
              <a:gd name="connsiteX911" fmla="*/ 1309550 w 7467600"/>
              <a:gd name="connsiteY911" fmla="*/ 374031 h 6858000"/>
              <a:gd name="connsiteX912" fmla="*/ 1193673 w 7467600"/>
              <a:gd name="connsiteY912" fmla="*/ 49533 h 6858000"/>
              <a:gd name="connsiteX913" fmla="*/ 1164391 w 7467600"/>
              <a:gd name="connsiteY913" fmla="*/ 0 h 6858000"/>
              <a:gd name="connsiteX914" fmla="*/ 1200666 w 7467600"/>
              <a:gd name="connsiteY914" fmla="*/ 0 h 6858000"/>
              <a:gd name="connsiteX915" fmla="*/ 1223408 w 7467600"/>
              <a:gd name="connsiteY915" fmla="*/ 38996 h 6858000"/>
              <a:gd name="connsiteX916" fmla="*/ 1339635 w 7467600"/>
              <a:gd name="connsiteY916" fmla="*/ 365517 h 6858000"/>
              <a:gd name="connsiteX917" fmla="*/ 1387469 w 7467600"/>
              <a:gd name="connsiteY917" fmla="*/ 523079 h 6858000"/>
              <a:gd name="connsiteX918" fmla="*/ 1452685 w 7467600"/>
              <a:gd name="connsiteY918" fmla="*/ 699806 h 6858000"/>
              <a:gd name="connsiteX919" fmla="*/ 1492092 w 7467600"/>
              <a:gd name="connsiteY919" fmla="*/ 800424 h 6858000"/>
              <a:gd name="connsiteX920" fmla="*/ 1455302 w 7467600"/>
              <a:gd name="connsiteY920" fmla="*/ 632913 h 6858000"/>
              <a:gd name="connsiteX921" fmla="*/ 1222336 w 7467600"/>
              <a:gd name="connsiteY921" fmla="*/ 9480 h 6858000"/>
              <a:gd name="connsiteX922" fmla="*/ 1214634 w 7467600"/>
              <a:gd name="connsiteY922" fmla="*/ 0 h 6858000"/>
              <a:gd name="connsiteX923" fmla="*/ 1289827 w 7467600"/>
              <a:gd name="connsiteY923" fmla="*/ 0 h 6858000"/>
              <a:gd name="connsiteX924" fmla="*/ 1321076 w 7467600"/>
              <a:gd name="connsiteY924" fmla="*/ 59722 h 6858000"/>
              <a:gd name="connsiteX925" fmla="*/ 1512579 w 7467600"/>
              <a:gd name="connsiteY925" fmla="*/ 626441 h 6858000"/>
              <a:gd name="connsiteX926" fmla="*/ 1506076 w 7467600"/>
              <a:gd name="connsiteY926" fmla="*/ 1089289 h 6858000"/>
              <a:gd name="connsiteX927" fmla="*/ 1486346 w 7467600"/>
              <a:gd name="connsiteY927" fmla="*/ 1079919 h 6858000"/>
              <a:gd name="connsiteX928" fmla="*/ 1070511 w 7467600"/>
              <a:gd name="connsiteY928" fmla="*/ 48609 h 6858000"/>
              <a:gd name="connsiteX929" fmla="*/ 1057230 w 7467600"/>
              <a:gd name="connsiteY929" fmla="*/ 0 h 6858000"/>
              <a:gd name="connsiteX930" fmla="*/ 43151 w 7467600"/>
              <a:gd name="connsiteY930" fmla="*/ 0 h 6858000"/>
              <a:gd name="connsiteX931" fmla="*/ 95283 w 7467600"/>
              <a:gd name="connsiteY931" fmla="*/ 0 h 6858000"/>
              <a:gd name="connsiteX932" fmla="*/ 300708 w 7467600"/>
              <a:gd name="connsiteY932" fmla="*/ 154571 h 6858000"/>
              <a:gd name="connsiteX933" fmla="*/ 530414 w 7467600"/>
              <a:gd name="connsiteY933" fmla="*/ 354673 h 6858000"/>
              <a:gd name="connsiteX934" fmla="*/ 333785 w 7467600"/>
              <a:gd name="connsiteY934" fmla="*/ 161564 h 6858000"/>
              <a:gd name="connsiteX935" fmla="*/ 147005 w 7467600"/>
              <a:gd name="connsiteY935" fmla="*/ 0 h 6858000"/>
              <a:gd name="connsiteX936" fmla="*/ 272509 w 7467600"/>
              <a:gd name="connsiteY936" fmla="*/ 0 h 6858000"/>
              <a:gd name="connsiteX937" fmla="*/ 326276 w 7467600"/>
              <a:gd name="connsiteY937" fmla="*/ 45847 h 6858000"/>
              <a:gd name="connsiteX938" fmla="*/ 823759 w 7467600"/>
              <a:gd name="connsiteY938" fmla="*/ 574145 h 6858000"/>
              <a:gd name="connsiteX939" fmla="*/ 811254 w 7467600"/>
              <a:gd name="connsiteY939" fmla="*/ 665546 h 6858000"/>
              <a:gd name="connsiteX940" fmla="*/ 154042 w 7467600"/>
              <a:gd name="connsiteY940" fmla="*/ 261522 h 6858000"/>
              <a:gd name="connsiteX941" fmla="*/ 13550 w 7467600"/>
              <a:gd name="connsiteY941" fmla="*/ 158423 h 6858000"/>
              <a:gd name="connsiteX942" fmla="*/ 0 w 7467600"/>
              <a:gd name="connsiteY942" fmla="*/ 146618 h 6858000"/>
              <a:gd name="connsiteX943" fmla="*/ 0 w 7467600"/>
              <a:gd name="connsiteY943" fmla="*/ 59161 h 6858000"/>
              <a:gd name="connsiteX944" fmla="*/ 45427 w 7467600"/>
              <a:gd name="connsiteY944" fmla="*/ 101078 h 6858000"/>
              <a:gd name="connsiteX945" fmla="*/ 630103 w 7467600"/>
              <a:gd name="connsiteY945" fmla="*/ 485885 h 6858000"/>
              <a:gd name="connsiteX946" fmla="*/ 532040 w 7467600"/>
              <a:gd name="connsiteY946" fmla="*/ 399359 h 6858000"/>
              <a:gd name="connsiteX947" fmla="*/ 517618 w 7467600"/>
              <a:gd name="connsiteY947" fmla="*/ 385726 h 6858000"/>
              <a:gd name="connsiteX948" fmla="*/ 285074 w 7467600"/>
              <a:gd name="connsiteY948" fmla="*/ 182755 h 6858000"/>
              <a:gd name="connsiteX949" fmla="*/ 43151 w 7467600"/>
              <a:gd name="connsiteY94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805948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7467600 w 7467600"/>
              <a:gd name="connsiteY16" fmla="*/ 6805948 h 6858000"/>
              <a:gd name="connsiteX17" fmla="*/ 1019354 w 7467600"/>
              <a:gd name="connsiteY17" fmla="*/ 6315006 h 6858000"/>
              <a:gd name="connsiteX18" fmla="*/ 441046 w 7467600"/>
              <a:gd name="connsiteY18" fmla="*/ 6691153 h 6858000"/>
              <a:gd name="connsiteX19" fmla="*/ 1019354 w 7467600"/>
              <a:gd name="connsiteY19" fmla="*/ 6315006 h 6858000"/>
              <a:gd name="connsiteX20" fmla="*/ 991680 w 7467600"/>
              <a:gd name="connsiteY20" fmla="*/ 6298413 h 6858000"/>
              <a:gd name="connsiteX21" fmla="*/ 409060 w 7467600"/>
              <a:gd name="connsiteY21" fmla="*/ 6671470 h 6858000"/>
              <a:gd name="connsiteX22" fmla="*/ 991680 w 7467600"/>
              <a:gd name="connsiteY22" fmla="*/ 6298413 h 6858000"/>
              <a:gd name="connsiteX23" fmla="*/ 103333 w 7467600"/>
              <a:gd name="connsiteY23" fmla="*/ 5699602 h 6858000"/>
              <a:gd name="connsiteX24" fmla="*/ 233938 w 7467600"/>
              <a:gd name="connsiteY24" fmla="*/ 5809416 h 6858000"/>
              <a:gd name="connsiteX25" fmla="*/ 883580 w 7467600"/>
              <a:gd name="connsiteY25" fmla="*/ 6180710 h 6858000"/>
              <a:gd name="connsiteX26" fmla="*/ 487337 w 7467600"/>
              <a:gd name="connsiteY26" fmla="*/ 5950182 h 6858000"/>
              <a:gd name="connsiteX27" fmla="*/ 354051 w 7467600"/>
              <a:gd name="connsiteY27" fmla="*/ 5854912 h 6858000"/>
              <a:gd name="connsiteX28" fmla="*/ 195436 w 7467600"/>
              <a:gd name="connsiteY28" fmla="*/ 5755068 h 6858000"/>
              <a:gd name="connsiteX29" fmla="*/ 103333 w 7467600"/>
              <a:gd name="connsiteY29" fmla="*/ 5699602 h 6858000"/>
              <a:gd name="connsiteX30" fmla="*/ 5539432 w 7467600"/>
              <a:gd name="connsiteY30" fmla="*/ 5642928 h 6858000"/>
              <a:gd name="connsiteX31" fmla="*/ 5555462 w 7467600"/>
              <a:gd name="connsiteY31" fmla="*/ 5694454 h 6858000"/>
              <a:gd name="connsiteX32" fmla="*/ 5828270 w 7467600"/>
              <a:gd name="connsiteY32" fmla="*/ 6320663 h 6858000"/>
              <a:gd name="connsiteX33" fmla="*/ 5947416 w 7467600"/>
              <a:gd name="connsiteY33" fmla="*/ 6574846 h 6858000"/>
              <a:gd name="connsiteX34" fmla="*/ 5539432 w 7467600"/>
              <a:gd name="connsiteY34" fmla="*/ 5642928 h 6858000"/>
              <a:gd name="connsiteX35" fmla="*/ 51253 w 7467600"/>
              <a:gd name="connsiteY35" fmla="*/ 5631825 h 6858000"/>
              <a:gd name="connsiteX36" fmla="*/ 211622 w 7467600"/>
              <a:gd name="connsiteY36" fmla="*/ 5728803 h 6858000"/>
              <a:gd name="connsiteX37" fmla="*/ 371652 w 7467600"/>
              <a:gd name="connsiteY37" fmla="*/ 5829062 h 6858000"/>
              <a:gd name="connsiteX38" fmla="*/ 505903 w 7467600"/>
              <a:gd name="connsiteY38" fmla="*/ 5925221 h 6858000"/>
              <a:gd name="connsiteX39" fmla="*/ 899240 w 7467600"/>
              <a:gd name="connsiteY39" fmla="*/ 6153068 h 6858000"/>
              <a:gd name="connsiteX40" fmla="*/ 988114 w 7467600"/>
              <a:gd name="connsiteY40" fmla="*/ 6174204 h 6858000"/>
              <a:gd name="connsiteX41" fmla="*/ 845971 w 7467600"/>
              <a:gd name="connsiteY41" fmla="*/ 6067177 h 6858000"/>
              <a:gd name="connsiteX42" fmla="*/ 448057 w 7467600"/>
              <a:gd name="connsiteY42" fmla="*/ 5841376 h 6858000"/>
              <a:gd name="connsiteX43" fmla="*/ 51253 w 7467600"/>
              <a:gd name="connsiteY43" fmla="*/ 5631825 h 6858000"/>
              <a:gd name="connsiteX44" fmla="*/ 2606687 w 7467600"/>
              <a:gd name="connsiteY44" fmla="*/ 5630718 h 6858000"/>
              <a:gd name="connsiteX45" fmla="*/ 2645658 w 7467600"/>
              <a:gd name="connsiteY45" fmla="*/ 6640259 h 6858000"/>
              <a:gd name="connsiteX46" fmla="*/ 2606687 w 7467600"/>
              <a:gd name="connsiteY46" fmla="*/ 5630718 h 6858000"/>
              <a:gd name="connsiteX47" fmla="*/ 3642057 w 7467600"/>
              <a:gd name="connsiteY47" fmla="*/ 5573487 h 6858000"/>
              <a:gd name="connsiteX48" fmla="*/ 3632981 w 7467600"/>
              <a:gd name="connsiteY48" fmla="*/ 5579437 h 6858000"/>
              <a:gd name="connsiteX49" fmla="*/ 3382436 w 7467600"/>
              <a:gd name="connsiteY49" fmla="*/ 5952726 h 6858000"/>
              <a:gd name="connsiteX50" fmla="*/ 3191929 w 7467600"/>
              <a:gd name="connsiteY50" fmla="*/ 6662669 h 6858000"/>
              <a:gd name="connsiteX51" fmla="*/ 3369898 w 7467600"/>
              <a:gd name="connsiteY51" fmla="*/ 6081771 h 6858000"/>
              <a:gd name="connsiteX52" fmla="*/ 3642057 w 7467600"/>
              <a:gd name="connsiteY52" fmla="*/ 5573487 h 6858000"/>
              <a:gd name="connsiteX53" fmla="*/ 2650666 w 7467600"/>
              <a:gd name="connsiteY53" fmla="*/ 5530686 h 6858000"/>
              <a:gd name="connsiteX54" fmla="*/ 2650249 w 7467600"/>
              <a:gd name="connsiteY54" fmla="*/ 5532101 h 6858000"/>
              <a:gd name="connsiteX55" fmla="*/ 2663808 w 7467600"/>
              <a:gd name="connsiteY55" fmla="*/ 6535215 h 6858000"/>
              <a:gd name="connsiteX56" fmla="*/ 2665418 w 7467600"/>
              <a:gd name="connsiteY56" fmla="*/ 6132756 h 6858000"/>
              <a:gd name="connsiteX57" fmla="*/ 2650666 w 7467600"/>
              <a:gd name="connsiteY57" fmla="*/ 5530686 h 6858000"/>
              <a:gd name="connsiteX58" fmla="*/ 2680277 w 7467600"/>
              <a:gd name="connsiteY58" fmla="*/ 5479204 h 6858000"/>
              <a:gd name="connsiteX59" fmla="*/ 2678972 w 7467600"/>
              <a:gd name="connsiteY59" fmla="*/ 5481582 h 6858000"/>
              <a:gd name="connsiteX60" fmla="*/ 2696666 w 7467600"/>
              <a:gd name="connsiteY60" fmla="*/ 6133836 h 6858000"/>
              <a:gd name="connsiteX61" fmla="*/ 2695769 w 7467600"/>
              <a:gd name="connsiteY61" fmla="*/ 6390955 h 6858000"/>
              <a:gd name="connsiteX62" fmla="*/ 2739893 w 7467600"/>
              <a:gd name="connsiteY62" fmla="*/ 6108357 h 6858000"/>
              <a:gd name="connsiteX63" fmla="*/ 2680277 w 7467600"/>
              <a:gd name="connsiteY63" fmla="*/ 5479204 h 6858000"/>
              <a:gd name="connsiteX64" fmla="*/ 1132195 w 7467600"/>
              <a:gd name="connsiteY64" fmla="*/ 5467980 h 6858000"/>
              <a:gd name="connsiteX65" fmla="*/ 1679056 w 7467600"/>
              <a:gd name="connsiteY65" fmla="*/ 5516907 h 6858000"/>
              <a:gd name="connsiteX66" fmla="*/ 2128648 w 7467600"/>
              <a:gd name="connsiteY66" fmla="*/ 5474249 h 6858000"/>
              <a:gd name="connsiteX67" fmla="*/ 1825619 w 7467600"/>
              <a:gd name="connsiteY67" fmla="*/ 5478447 h 6858000"/>
              <a:gd name="connsiteX68" fmla="*/ 1737798 w 7467600"/>
              <a:gd name="connsiteY68" fmla="*/ 5483353 h 6858000"/>
              <a:gd name="connsiteX69" fmla="*/ 1132195 w 7467600"/>
              <a:gd name="connsiteY69" fmla="*/ 5467980 h 6858000"/>
              <a:gd name="connsiteX70" fmla="*/ 1456157 w 7467600"/>
              <a:gd name="connsiteY70" fmla="*/ 5371404 h 6858000"/>
              <a:gd name="connsiteX71" fmla="*/ 1244432 w 7467600"/>
              <a:gd name="connsiteY71" fmla="*/ 5385601 h 6858000"/>
              <a:gd name="connsiteX72" fmla="*/ 973990 w 7467600"/>
              <a:gd name="connsiteY72" fmla="*/ 5424940 h 6858000"/>
              <a:gd name="connsiteX73" fmla="*/ 1103809 w 7467600"/>
              <a:gd name="connsiteY73" fmla="*/ 5433720 h 6858000"/>
              <a:gd name="connsiteX74" fmla="*/ 1123454 w 7467600"/>
              <a:gd name="connsiteY74" fmla="*/ 5435727 h 6858000"/>
              <a:gd name="connsiteX75" fmla="*/ 1737017 w 7467600"/>
              <a:gd name="connsiteY75" fmla="*/ 5452183 h 6858000"/>
              <a:gd name="connsiteX76" fmla="*/ 1824397 w 7467600"/>
              <a:gd name="connsiteY76" fmla="*/ 5447757 h 6858000"/>
              <a:gd name="connsiteX77" fmla="*/ 2070059 w 7467600"/>
              <a:gd name="connsiteY77" fmla="*/ 5441660 h 6858000"/>
              <a:gd name="connsiteX78" fmla="*/ 1456157 w 7467600"/>
              <a:gd name="connsiteY78" fmla="*/ 5371404 h 6858000"/>
              <a:gd name="connsiteX79" fmla="*/ 4988186 w 7467600"/>
              <a:gd name="connsiteY79" fmla="*/ 5216467 h 6858000"/>
              <a:gd name="connsiteX80" fmla="*/ 4777334 w 7467600"/>
              <a:gd name="connsiteY80" fmla="*/ 5406072 h 6858000"/>
              <a:gd name="connsiteX81" fmla="*/ 4718341 w 7467600"/>
              <a:gd name="connsiteY81" fmla="*/ 5468043 h 6858000"/>
              <a:gd name="connsiteX82" fmla="*/ 4604655 w 7467600"/>
              <a:gd name="connsiteY82" fmla="*/ 5583434 h 6858000"/>
              <a:gd name="connsiteX83" fmla="*/ 4565074 w 7467600"/>
              <a:gd name="connsiteY83" fmla="*/ 5618550 h 6858000"/>
              <a:gd name="connsiteX84" fmla="*/ 4988186 w 7467600"/>
              <a:gd name="connsiteY84" fmla="*/ 5216467 h 6858000"/>
              <a:gd name="connsiteX85" fmla="*/ 4978032 w 7467600"/>
              <a:gd name="connsiteY85" fmla="*/ 5183809 h 6858000"/>
              <a:gd name="connsiteX86" fmla="*/ 4463413 w 7467600"/>
              <a:gd name="connsiteY86" fmla="*/ 5615162 h 6858000"/>
              <a:gd name="connsiteX87" fmla="*/ 4358134 w 7467600"/>
              <a:gd name="connsiteY87" fmla="*/ 5742791 h 6858000"/>
              <a:gd name="connsiteX88" fmla="*/ 4376219 w 7467600"/>
              <a:gd name="connsiteY88" fmla="*/ 5729027 h 6858000"/>
              <a:gd name="connsiteX89" fmla="*/ 4582340 w 7467600"/>
              <a:gd name="connsiteY89" fmla="*/ 5561037 h 6858000"/>
              <a:gd name="connsiteX90" fmla="*/ 4694684 w 7467600"/>
              <a:gd name="connsiteY90" fmla="*/ 5447098 h 6858000"/>
              <a:gd name="connsiteX91" fmla="*/ 4754123 w 7467600"/>
              <a:gd name="connsiteY91" fmla="*/ 5384643 h 6858000"/>
              <a:gd name="connsiteX92" fmla="*/ 4978032 w 7467600"/>
              <a:gd name="connsiteY92" fmla="*/ 5183809 h 6858000"/>
              <a:gd name="connsiteX93" fmla="*/ 1903353 w 7467600"/>
              <a:gd name="connsiteY93" fmla="*/ 5044827 h 6858000"/>
              <a:gd name="connsiteX94" fmla="*/ 1936931 w 7467600"/>
              <a:gd name="connsiteY94" fmla="*/ 5093954 h 6858000"/>
              <a:gd name="connsiteX95" fmla="*/ 2195868 w 7467600"/>
              <a:gd name="connsiteY95" fmla="*/ 5396574 h 6858000"/>
              <a:gd name="connsiteX96" fmla="*/ 2088852 w 7467600"/>
              <a:gd name="connsiteY96" fmla="*/ 5166123 h 6858000"/>
              <a:gd name="connsiteX97" fmla="*/ 1958241 w 7467600"/>
              <a:gd name="connsiteY97" fmla="*/ 5067955 h 6858000"/>
              <a:gd name="connsiteX98" fmla="*/ 1903353 w 7467600"/>
              <a:gd name="connsiteY98" fmla="*/ 5044827 h 6858000"/>
              <a:gd name="connsiteX99" fmla="*/ 1979378 w 7467600"/>
              <a:gd name="connsiteY99" fmla="*/ 4769504 h 6858000"/>
              <a:gd name="connsiteX100" fmla="*/ 2882120 w 7467600"/>
              <a:gd name="connsiteY100" fmla="*/ 5064547 h 6858000"/>
              <a:gd name="connsiteX101" fmla="*/ 2793103 w 7467600"/>
              <a:gd name="connsiteY101" fmla="*/ 5039699 h 6858000"/>
              <a:gd name="connsiteX102" fmla="*/ 2770041 w 7467600"/>
              <a:gd name="connsiteY102" fmla="*/ 5033634 h 6858000"/>
              <a:gd name="connsiteX103" fmla="*/ 1979378 w 7467600"/>
              <a:gd name="connsiteY103" fmla="*/ 4769504 h 6858000"/>
              <a:gd name="connsiteX104" fmla="*/ 1927410 w 7467600"/>
              <a:gd name="connsiteY104" fmla="*/ 4716164 h 6858000"/>
              <a:gd name="connsiteX105" fmla="*/ 1959587 w 7467600"/>
              <a:gd name="connsiteY105" fmla="*/ 4728849 h 6858000"/>
              <a:gd name="connsiteX106" fmla="*/ 2777707 w 7467600"/>
              <a:gd name="connsiteY106" fmla="*/ 5003991 h 6858000"/>
              <a:gd name="connsiteX107" fmla="*/ 2800768 w 7467600"/>
              <a:gd name="connsiteY107" fmla="*/ 5010056 h 6858000"/>
              <a:gd name="connsiteX108" fmla="*/ 2879408 w 7467600"/>
              <a:gd name="connsiteY108" fmla="*/ 5031590 h 6858000"/>
              <a:gd name="connsiteX109" fmla="*/ 2862295 w 7467600"/>
              <a:gd name="connsiteY109" fmla="*/ 5022958 h 6858000"/>
              <a:gd name="connsiteX110" fmla="*/ 2813343 w 7467600"/>
              <a:gd name="connsiteY110" fmla="*/ 4998369 h 6858000"/>
              <a:gd name="connsiteX111" fmla="*/ 2646245 w 7467600"/>
              <a:gd name="connsiteY111" fmla="*/ 4930999 h 6858000"/>
              <a:gd name="connsiteX112" fmla="*/ 1999243 w 7467600"/>
              <a:gd name="connsiteY112" fmla="*/ 4730524 h 6858000"/>
              <a:gd name="connsiteX113" fmla="*/ 1979527 w 7467600"/>
              <a:gd name="connsiteY113" fmla="*/ 4726651 h 6858000"/>
              <a:gd name="connsiteX114" fmla="*/ 1927410 w 7467600"/>
              <a:gd name="connsiteY114" fmla="*/ 4716164 h 6858000"/>
              <a:gd name="connsiteX115" fmla="*/ 1997014 w 7467600"/>
              <a:gd name="connsiteY115" fmla="*/ 4698007 h 6858000"/>
              <a:gd name="connsiteX116" fmla="*/ 2005458 w 7467600"/>
              <a:gd name="connsiteY116" fmla="*/ 4699540 h 6858000"/>
              <a:gd name="connsiteX117" fmla="*/ 2657186 w 7467600"/>
              <a:gd name="connsiteY117" fmla="*/ 4901687 h 6858000"/>
              <a:gd name="connsiteX118" fmla="*/ 2826662 w 7467600"/>
              <a:gd name="connsiteY118" fmla="*/ 4970362 h 6858000"/>
              <a:gd name="connsiteX119" fmla="*/ 2876100 w 7467600"/>
              <a:gd name="connsiteY119" fmla="*/ 4995397 h 6858000"/>
              <a:gd name="connsiteX120" fmla="*/ 3042600 w 7467600"/>
              <a:gd name="connsiteY120" fmla="*/ 5059532 h 6858000"/>
              <a:gd name="connsiteX121" fmla="*/ 1997014 w 7467600"/>
              <a:gd name="connsiteY121" fmla="*/ 4698007 h 6858000"/>
              <a:gd name="connsiteX122" fmla="*/ 2305292 w 7467600"/>
              <a:gd name="connsiteY122" fmla="*/ 4219492 h 6858000"/>
              <a:gd name="connsiteX123" fmla="*/ 3360922 w 7467600"/>
              <a:gd name="connsiteY123" fmla="*/ 4529373 h 6858000"/>
              <a:gd name="connsiteX124" fmla="*/ 3492420 w 7467600"/>
              <a:gd name="connsiteY124" fmla="*/ 4510145 h 6858000"/>
              <a:gd name="connsiteX125" fmla="*/ 3364086 w 7467600"/>
              <a:gd name="connsiteY125" fmla="*/ 4480340 h 6858000"/>
              <a:gd name="connsiteX126" fmla="*/ 3225818 w 7467600"/>
              <a:gd name="connsiteY126" fmla="*/ 4411822 h 6858000"/>
              <a:gd name="connsiteX127" fmla="*/ 3129696 w 7467600"/>
              <a:gd name="connsiteY127" fmla="*/ 4360704 h 6858000"/>
              <a:gd name="connsiteX128" fmla="*/ 2814545 w 7467600"/>
              <a:gd name="connsiteY128" fmla="*/ 4282955 h 6858000"/>
              <a:gd name="connsiteX129" fmla="*/ 2305292 w 7467600"/>
              <a:gd name="connsiteY129" fmla="*/ 4219492 h 6858000"/>
              <a:gd name="connsiteX130" fmla="*/ 2626982 w 7467600"/>
              <a:gd name="connsiteY130" fmla="*/ 4206450 h 6858000"/>
              <a:gd name="connsiteX131" fmla="*/ 2490617 w 7467600"/>
              <a:gd name="connsiteY131" fmla="*/ 4206951 h 6858000"/>
              <a:gd name="connsiteX132" fmla="*/ 2819869 w 7467600"/>
              <a:gd name="connsiteY132" fmla="*/ 4252936 h 6858000"/>
              <a:gd name="connsiteX133" fmla="*/ 3143018 w 7467600"/>
              <a:gd name="connsiteY133" fmla="*/ 4332698 h 6858000"/>
              <a:gd name="connsiteX134" fmla="*/ 3241520 w 7467600"/>
              <a:gd name="connsiteY134" fmla="*/ 4385112 h 6858000"/>
              <a:gd name="connsiteX135" fmla="*/ 3374575 w 7467600"/>
              <a:gd name="connsiteY135" fmla="*/ 4451517 h 6858000"/>
              <a:gd name="connsiteX136" fmla="*/ 3505221 w 7467600"/>
              <a:gd name="connsiteY136" fmla="*/ 4480757 h 6858000"/>
              <a:gd name="connsiteX137" fmla="*/ 2626982 w 7467600"/>
              <a:gd name="connsiteY137" fmla="*/ 4206450 h 6858000"/>
              <a:gd name="connsiteX138" fmla="*/ 1310106 w 7467600"/>
              <a:gd name="connsiteY138" fmla="*/ 3943217 h 6858000"/>
              <a:gd name="connsiteX139" fmla="*/ 854994 w 7467600"/>
              <a:gd name="connsiteY139" fmla="*/ 4399136 h 6858000"/>
              <a:gd name="connsiteX140" fmla="*/ 742462 w 7467600"/>
              <a:gd name="connsiteY140" fmla="*/ 4594648 h 6858000"/>
              <a:gd name="connsiteX141" fmla="*/ 820602 w 7467600"/>
              <a:gd name="connsiteY141" fmla="*/ 4485915 h 6858000"/>
              <a:gd name="connsiteX142" fmla="*/ 878295 w 7467600"/>
              <a:gd name="connsiteY142" fmla="*/ 4403594 h 6858000"/>
              <a:gd name="connsiteX143" fmla="*/ 1240607 w 7467600"/>
              <a:gd name="connsiteY143" fmla="*/ 4010401 h 6858000"/>
              <a:gd name="connsiteX144" fmla="*/ 1310106 w 7467600"/>
              <a:gd name="connsiteY144" fmla="*/ 3943217 h 6858000"/>
              <a:gd name="connsiteX145" fmla="*/ 1423113 w 7467600"/>
              <a:gd name="connsiteY145" fmla="*/ 3874565 h 6858000"/>
              <a:gd name="connsiteX146" fmla="*/ 1260565 w 7467600"/>
              <a:gd name="connsiteY146" fmla="*/ 4031982 h 6858000"/>
              <a:gd name="connsiteX147" fmla="*/ 901900 w 7467600"/>
              <a:gd name="connsiteY147" fmla="*/ 4421236 h 6858000"/>
              <a:gd name="connsiteX148" fmla="*/ 845044 w 7467600"/>
              <a:gd name="connsiteY148" fmla="*/ 4502436 h 6858000"/>
              <a:gd name="connsiteX149" fmla="*/ 685926 w 7467600"/>
              <a:gd name="connsiteY149" fmla="*/ 4703069 h 6858000"/>
              <a:gd name="connsiteX150" fmla="*/ 684248 w 7467600"/>
              <a:gd name="connsiteY150" fmla="*/ 4706721 h 6858000"/>
              <a:gd name="connsiteX151" fmla="*/ 1423113 w 7467600"/>
              <a:gd name="connsiteY151" fmla="*/ 3874565 h 6858000"/>
              <a:gd name="connsiteX152" fmla="*/ 3316479 w 7467600"/>
              <a:gd name="connsiteY152" fmla="*/ 3872136 h 6858000"/>
              <a:gd name="connsiteX153" fmla="*/ 3546806 w 7467600"/>
              <a:gd name="connsiteY153" fmla="*/ 4356139 h 6858000"/>
              <a:gd name="connsiteX154" fmla="*/ 3364433 w 7467600"/>
              <a:gd name="connsiteY154" fmla="*/ 3953121 h 6858000"/>
              <a:gd name="connsiteX155" fmla="*/ 3316479 w 7467600"/>
              <a:gd name="connsiteY155" fmla="*/ 3872136 h 6858000"/>
              <a:gd name="connsiteX156" fmla="*/ 3291335 w 7467600"/>
              <a:gd name="connsiteY156" fmla="*/ 3767420 h 6858000"/>
              <a:gd name="connsiteX157" fmla="*/ 3390805 w 7467600"/>
              <a:gd name="connsiteY157" fmla="*/ 3937163 h 6858000"/>
              <a:gd name="connsiteX158" fmla="*/ 3579062 w 7467600"/>
              <a:gd name="connsiteY158" fmla="*/ 4359040 h 6858000"/>
              <a:gd name="connsiteX159" fmla="*/ 3467355 w 7467600"/>
              <a:gd name="connsiteY159" fmla="*/ 3988130 h 6858000"/>
              <a:gd name="connsiteX160" fmla="*/ 3310753 w 7467600"/>
              <a:gd name="connsiteY160" fmla="*/ 3787140 h 6858000"/>
              <a:gd name="connsiteX161" fmla="*/ 3291335 w 7467600"/>
              <a:gd name="connsiteY161" fmla="*/ 3767420 h 6858000"/>
              <a:gd name="connsiteX162" fmla="*/ 1635889 w 7467600"/>
              <a:gd name="connsiteY162" fmla="*/ 3709494 h 6858000"/>
              <a:gd name="connsiteX163" fmla="*/ 1634800 w 7467600"/>
              <a:gd name="connsiteY163" fmla="*/ 3731111 h 6858000"/>
              <a:gd name="connsiteX164" fmla="*/ 1635889 w 7467600"/>
              <a:gd name="connsiteY164" fmla="*/ 3709494 h 6858000"/>
              <a:gd name="connsiteX165" fmla="*/ 1510397 w 7467600"/>
              <a:gd name="connsiteY165" fmla="*/ 3684705 h 6858000"/>
              <a:gd name="connsiteX166" fmla="*/ 1146550 w 7467600"/>
              <a:gd name="connsiteY166" fmla="*/ 3802012 h 6858000"/>
              <a:gd name="connsiteX167" fmla="*/ 698834 w 7467600"/>
              <a:gd name="connsiteY167" fmla="*/ 3952272 h 6858000"/>
              <a:gd name="connsiteX168" fmla="*/ 34256 w 7467600"/>
              <a:gd name="connsiteY168" fmla="*/ 4347603 h 6858000"/>
              <a:gd name="connsiteX169" fmla="*/ 527241 w 7467600"/>
              <a:gd name="connsiteY169" fmla="*/ 4065078 h 6858000"/>
              <a:gd name="connsiteX170" fmla="*/ 1510397 w 7467600"/>
              <a:gd name="connsiteY170" fmla="*/ 3684705 h 6858000"/>
              <a:gd name="connsiteX171" fmla="*/ 1313114 w 7467600"/>
              <a:gd name="connsiteY171" fmla="*/ 3655216 h 6858000"/>
              <a:gd name="connsiteX172" fmla="*/ 1109304 w 7467600"/>
              <a:gd name="connsiteY172" fmla="*/ 3669030 h 6858000"/>
              <a:gd name="connsiteX173" fmla="*/ 8129 w 7467600"/>
              <a:gd name="connsiteY173" fmla="*/ 4330519 h 6858000"/>
              <a:gd name="connsiteX174" fmla="*/ 687572 w 7467600"/>
              <a:gd name="connsiteY174" fmla="*/ 3925629 h 6858000"/>
              <a:gd name="connsiteX175" fmla="*/ 1138365 w 7467600"/>
              <a:gd name="connsiteY175" fmla="*/ 3774515 h 6858000"/>
              <a:gd name="connsiteX176" fmla="*/ 1505579 w 7467600"/>
              <a:gd name="connsiteY176" fmla="*/ 3655526 h 6858000"/>
              <a:gd name="connsiteX177" fmla="*/ 1313114 w 7467600"/>
              <a:gd name="connsiteY177" fmla="*/ 3655216 h 6858000"/>
              <a:gd name="connsiteX178" fmla="*/ 3655073 w 7467600"/>
              <a:gd name="connsiteY178" fmla="*/ 3650884 h 6858000"/>
              <a:gd name="connsiteX179" fmla="*/ 3989938 w 7467600"/>
              <a:gd name="connsiteY179" fmla="*/ 3991685 h 6858000"/>
              <a:gd name="connsiteX180" fmla="*/ 4393907 w 7467600"/>
              <a:gd name="connsiteY180" fmla="*/ 4261258 h 6858000"/>
              <a:gd name="connsiteX181" fmla="*/ 4648051 w 7467600"/>
              <a:gd name="connsiteY181" fmla="*/ 4374051 h 6858000"/>
              <a:gd name="connsiteX182" fmla="*/ 4383389 w 7467600"/>
              <a:gd name="connsiteY182" fmla="*/ 4184369 h 6858000"/>
              <a:gd name="connsiteX183" fmla="*/ 4165508 w 7467600"/>
              <a:gd name="connsiteY183" fmla="*/ 4035196 h 6858000"/>
              <a:gd name="connsiteX184" fmla="*/ 4068162 w 7467600"/>
              <a:gd name="connsiteY184" fmla="*/ 3953394 h 6858000"/>
              <a:gd name="connsiteX185" fmla="*/ 3981416 w 7467600"/>
              <a:gd name="connsiteY185" fmla="*/ 3880482 h 6858000"/>
              <a:gd name="connsiteX186" fmla="*/ 3800147 w 7467600"/>
              <a:gd name="connsiteY186" fmla="*/ 3749872 h 6858000"/>
              <a:gd name="connsiteX187" fmla="*/ 3655073 w 7467600"/>
              <a:gd name="connsiteY187" fmla="*/ 3650884 h 6858000"/>
              <a:gd name="connsiteX188" fmla="*/ 3670252 w 7467600"/>
              <a:gd name="connsiteY188" fmla="*/ 3622798 h 6858000"/>
              <a:gd name="connsiteX189" fmla="*/ 3817258 w 7467600"/>
              <a:gd name="connsiteY189" fmla="*/ 3723577 h 6858000"/>
              <a:gd name="connsiteX190" fmla="*/ 4000461 w 7467600"/>
              <a:gd name="connsiteY190" fmla="*/ 3855966 h 6858000"/>
              <a:gd name="connsiteX191" fmla="*/ 4088180 w 7467600"/>
              <a:gd name="connsiteY191" fmla="*/ 3929774 h 6858000"/>
              <a:gd name="connsiteX192" fmla="*/ 4184555 w 7467600"/>
              <a:gd name="connsiteY192" fmla="*/ 4010683 h 6858000"/>
              <a:gd name="connsiteX193" fmla="*/ 4399563 w 7467600"/>
              <a:gd name="connsiteY193" fmla="*/ 4158106 h 6858000"/>
              <a:gd name="connsiteX194" fmla="*/ 4684469 w 7467600"/>
              <a:gd name="connsiteY194" fmla="*/ 4364680 h 6858000"/>
              <a:gd name="connsiteX195" fmla="*/ 4690271 w 7467600"/>
              <a:gd name="connsiteY195" fmla="*/ 4370034 h 6858000"/>
              <a:gd name="connsiteX196" fmla="*/ 4136093 w 7467600"/>
              <a:gd name="connsiteY196" fmla="*/ 3858466 h 6858000"/>
              <a:gd name="connsiteX197" fmla="*/ 3670252 w 7467600"/>
              <a:gd name="connsiteY197" fmla="*/ 3622798 h 6858000"/>
              <a:gd name="connsiteX198" fmla="*/ 4440129 w 7467600"/>
              <a:gd name="connsiteY198" fmla="*/ 3448571 h 6858000"/>
              <a:gd name="connsiteX199" fmla="*/ 4856525 w 7467600"/>
              <a:gd name="connsiteY199" fmla="*/ 3915351 h 6858000"/>
              <a:gd name="connsiteX200" fmla="*/ 5059055 w 7467600"/>
              <a:gd name="connsiteY200" fmla="*/ 4108918 h 6858000"/>
              <a:gd name="connsiteX201" fmla="*/ 5290070 w 7467600"/>
              <a:gd name="connsiteY201" fmla="*/ 4263619 h 6858000"/>
              <a:gd name="connsiteX202" fmla="*/ 4834991 w 7467600"/>
              <a:gd name="connsiteY202" fmla="*/ 3830985 h 6858000"/>
              <a:gd name="connsiteX203" fmla="*/ 4440129 w 7467600"/>
              <a:gd name="connsiteY203" fmla="*/ 3448571 h 6858000"/>
              <a:gd name="connsiteX204" fmla="*/ 4441737 w 7467600"/>
              <a:gd name="connsiteY204" fmla="*/ 3399734 h 6858000"/>
              <a:gd name="connsiteX205" fmla="*/ 4431236 w 7467600"/>
              <a:gd name="connsiteY205" fmla="*/ 3400954 h 6858000"/>
              <a:gd name="connsiteX206" fmla="*/ 4557150 w 7467600"/>
              <a:gd name="connsiteY206" fmla="*/ 3510023 h 6858000"/>
              <a:gd name="connsiteX207" fmla="*/ 4856936 w 7467600"/>
              <a:gd name="connsiteY207" fmla="*/ 3809146 h 6858000"/>
              <a:gd name="connsiteX208" fmla="*/ 5111996 w 7467600"/>
              <a:gd name="connsiteY208" fmla="*/ 4065759 h 6858000"/>
              <a:gd name="connsiteX209" fmla="*/ 5388878 w 7467600"/>
              <a:gd name="connsiteY209" fmla="*/ 4300185 h 6858000"/>
              <a:gd name="connsiteX210" fmla="*/ 5425556 w 7467600"/>
              <a:gd name="connsiteY210" fmla="*/ 4308967 h 6858000"/>
              <a:gd name="connsiteX211" fmla="*/ 4943646 w 7467600"/>
              <a:gd name="connsiteY211" fmla="*/ 3822916 h 6858000"/>
              <a:gd name="connsiteX212" fmla="*/ 4594837 w 7467600"/>
              <a:gd name="connsiteY212" fmla="*/ 3532274 h 6858000"/>
              <a:gd name="connsiteX213" fmla="*/ 4441737 w 7467600"/>
              <a:gd name="connsiteY213" fmla="*/ 3399734 h 6858000"/>
              <a:gd name="connsiteX214" fmla="*/ 5425834 w 7467600"/>
              <a:gd name="connsiteY214" fmla="*/ 3162785 h 6858000"/>
              <a:gd name="connsiteX215" fmla="*/ 5401644 w 7467600"/>
              <a:gd name="connsiteY215" fmla="*/ 3617847 h 6858000"/>
              <a:gd name="connsiteX216" fmla="*/ 5467256 w 7467600"/>
              <a:gd name="connsiteY216" fmla="*/ 4175494 h 6858000"/>
              <a:gd name="connsiteX217" fmla="*/ 5448069 w 7467600"/>
              <a:gd name="connsiteY217" fmla="*/ 3567554 h 6858000"/>
              <a:gd name="connsiteX218" fmla="*/ 5425834 w 7467600"/>
              <a:gd name="connsiteY218" fmla="*/ 3162785 h 6858000"/>
              <a:gd name="connsiteX219" fmla="*/ 1318687 w 7467600"/>
              <a:gd name="connsiteY219" fmla="*/ 3113840 h 6858000"/>
              <a:gd name="connsiteX220" fmla="*/ 1066793 w 7467600"/>
              <a:gd name="connsiteY220" fmla="*/ 3212171 h 6858000"/>
              <a:gd name="connsiteX221" fmla="*/ 993319 w 7467600"/>
              <a:gd name="connsiteY221" fmla="*/ 3247648 h 6858000"/>
              <a:gd name="connsiteX222" fmla="*/ 853081 w 7467600"/>
              <a:gd name="connsiteY222" fmla="*/ 3312410 h 6858000"/>
              <a:gd name="connsiteX223" fmla="*/ 805957 w 7467600"/>
              <a:gd name="connsiteY223" fmla="*/ 3330443 h 6858000"/>
              <a:gd name="connsiteX224" fmla="*/ 1318687 w 7467600"/>
              <a:gd name="connsiteY224" fmla="*/ 3113840 h 6858000"/>
              <a:gd name="connsiteX225" fmla="*/ 5453702 w 7467600"/>
              <a:gd name="connsiteY225" fmla="*/ 3090882 h 6858000"/>
              <a:gd name="connsiteX226" fmla="*/ 5480135 w 7467600"/>
              <a:gd name="connsiteY226" fmla="*/ 3565802 h 6858000"/>
              <a:gd name="connsiteX227" fmla="*/ 5499023 w 7467600"/>
              <a:gd name="connsiteY227" fmla="*/ 4166310 h 6858000"/>
              <a:gd name="connsiteX228" fmla="*/ 5547022 w 7467600"/>
              <a:gd name="connsiteY228" fmla="*/ 3607838 h 6858000"/>
              <a:gd name="connsiteX229" fmla="*/ 5515964 w 7467600"/>
              <a:gd name="connsiteY229" fmla="*/ 3378541 h 6858000"/>
              <a:gd name="connsiteX230" fmla="*/ 5453702 w 7467600"/>
              <a:gd name="connsiteY230" fmla="*/ 3090882 h 6858000"/>
              <a:gd name="connsiteX231" fmla="*/ 1238695 w 7467600"/>
              <a:gd name="connsiteY231" fmla="*/ 3076820 h 6858000"/>
              <a:gd name="connsiteX232" fmla="*/ 716371 w 7467600"/>
              <a:gd name="connsiteY232" fmla="*/ 3293249 h 6858000"/>
              <a:gd name="connsiteX233" fmla="*/ 579522 w 7467600"/>
              <a:gd name="connsiteY233" fmla="*/ 3371759 h 6858000"/>
              <a:gd name="connsiteX234" fmla="*/ 600288 w 7467600"/>
              <a:gd name="connsiteY234" fmla="*/ 3365555 h 6858000"/>
              <a:gd name="connsiteX235" fmla="*/ 840692 w 7467600"/>
              <a:gd name="connsiteY235" fmla="*/ 3284921 h 6858000"/>
              <a:gd name="connsiteX236" fmla="*/ 979248 w 7467600"/>
              <a:gd name="connsiteY236" fmla="*/ 3221003 h 6858000"/>
              <a:gd name="connsiteX237" fmla="*/ 1053282 w 7467600"/>
              <a:gd name="connsiteY237" fmla="*/ 3185247 h 6858000"/>
              <a:gd name="connsiteX238" fmla="*/ 1320603 w 7467600"/>
              <a:gd name="connsiteY238" fmla="*/ 3081281 h 6858000"/>
              <a:gd name="connsiteX239" fmla="*/ 1238695 w 7467600"/>
              <a:gd name="connsiteY239" fmla="*/ 3076820 h 6858000"/>
              <a:gd name="connsiteX240" fmla="*/ 5425627 w 7467600"/>
              <a:gd name="connsiteY240" fmla="*/ 2954192 h 6858000"/>
              <a:gd name="connsiteX241" fmla="*/ 5470770 w 7467600"/>
              <a:gd name="connsiteY241" fmla="*/ 3005435 h 6858000"/>
              <a:gd name="connsiteX242" fmla="*/ 5519779 w 7467600"/>
              <a:gd name="connsiteY242" fmla="*/ 4359223 h 6858000"/>
              <a:gd name="connsiteX243" fmla="*/ 5520293 w 7467600"/>
              <a:gd name="connsiteY243" fmla="*/ 4360602 h 6858000"/>
              <a:gd name="connsiteX244" fmla="*/ 5767221 w 7467600"/>
              <a:gd name="connsiteY244" fmla="*/ 4665564 h 6858000"/>
              <a:gd name="connsiteX245" fmla="*/ 6937169 w 7467600"/>
              <a:gd name="connsiteY245" fmla="*/ 4815941 h 6858000"/>
              <a:gd name="connsiteX246" fmla="*/ 6953922 w 7467600"/>
              <a:gd name="connsiteY246" fmla="*/ 4890068 h 6858000"/>
              <a:gd name="connsiteX247" fmla="*/ 6071359 w 7467600"/>
              <a:gd name="connsiteY247" fmla="*/ 4770770 h 6858000"/>
              <a:gd name="connsiteX248" fmla="*/ 6038839 w 7467600"/>
              <a:gd name="connsiteY248" fmla="*/ 4764474 h 6858000"/>
              <a:gd name="connsiteX249" fmla="*/ 6038706 w 7467600"/>
              <a:gd name="connsiteY249" fmla="*/ 4763847 h 6858000"/>
              <a:gd name="connsiteX250" fmla="*/ 6037784 w 7467600"/>
              <a:gd name="connsiteY250" fmla="*/ 4764270 h 6858000"/>
              <a:gd name="connsiteX251" fmla="*/ 6038839 w 7467600"/>
              <a:gd name="connsiteY251" fmla="*/ 4764474 h 6858000"/>
              <a:gd name="connsiteX252" fmla="*/ 6040338 w 7467600"/>
              <a:gd name="connsiteY252" fmla="*/ 4771418 h 6858000"/>
              <a:gd name="connsiteX253" fmla="*/ 6024488 w 7467600"/>
              <a:gd name="connsiteY253" fmla="*/ 4809903 h 6858000"/>
              <a:gd name="connsiteX254" fmla="*/ 5599771 w 7467600"/>
              <a:gd name="connsiteY254" fmla="*/ 5509652 h 6858000"/>
              <a:gd name="connsiteX255" fmla="*/ 5548843 w 7467600"/>
              <a:gd name="connsiteY255" fmla="*/ 5563845 h 6858000"/>
              <a:gd name="connsiteX256" fmla="*/ 5940952 w 7467600"/>
              <a:gd name="connsiteY256" fmla="*/ 6250028 h 6858000"/>
              <a:gd name="connsiteX257" fmla="*/ 6043441 w 7467600"/>
              <a:gd name="connsiteY257" fmla="*/ 6665847 h 6858000"/>
              <a:gd name="connsiteX258" fmla="*/ 6093432 w 7467600"/>
              <a:gd name="connsiteY258" fmla="*/ 6858000 h 6858000"/>
              <a:gd name="connsiteX259" fmla="*/ 6034344 w 7467600"/>
              <a:gd name="connsiteY259" fmla="*/ 6858000 h 6858000"/>
              <a:gd name="connsiteX260" fmla="*/ 6026679 w 7467600"/>
              <a:gd name="connsiteY260" fmla="*/ 6836959 h 6858000"/>
              <a:gd name="connsiteX261" fmla="*/ 5800441 w 7467600"/>
              <a:gd name="connsiteY261" fmla="*/ 6335286 h 6858000"/>
              <a:gd name="connsiteX262" fmla="*/ 5526562 w 7467600"/>
              <a:gd name="connsiteY262" fmla="*/ 5705388 h 6858000"/>
              <a:gd name="connsiteX263" fmla="*/ 5519640 w 7467600"/>
              <a:gd name="connsiteY263" fmla="*/ 5683774 h 6858000"/>
              <a:gd name="connsiteX264" fmla="*/ 5844559 w 7467600"/>
              <a:gd name="connsiteY264" fmla="*/ 6553349 h 6858000"/>
              <a:gd name="connsiteX265" fmla="*/ 5975994 w 7467600"/>
              <a:gd name="connsiteY265" fmla="*/ 6858000 h 6858000"/>
              <a:gd name="connsiteX266" fmla="*/ 5898547 w 7467600"/>
              <a:gd name="connsiteY266" fmla="*/ 6858000 h 6858000"/>
              <a:gd name="connsiteX267" fmla="*/ 5682041 w 7467600"/>
              <a:gd name="connsiteY267" fmla="*/ 6355860 h 6858000"/>
              <a:gd name="connsiteX268" fmla="*/ 5461758 w 7467600"/>
              <a:gd name="connsiteY268" fmla="*/ 5820220 h 6858000"/>
              <a:gd name="connsiteX269" fmla="*/ 5237282 w 7467600"/>
              <a:gd name="connsiteY269" fmla="*/ 6579086 h 6858000"/>
              <a:gd name="connsiteX270" fmla="*/ 5115009 w 7467600"/>
              <a:gd name="connsiteY270" fmla="*/ 6858000 h 6858000"/>
              <a:gd name="connsiteX271" fmla="*/ 5028074 w 7467600"/>
              <a:gd name="connsiteY271" fmla="*/ 6858000 h 6858000"/>
              <a:gd name="connsiteX272" fmla="*/ 5079508 w 7467600"/>
              <a:gd name="connsiteY272" fmla="*/ 6749074 h 6858000"/>
              <a:gd name="connsiteX273" fmla="*/ 5371846 w 7467600"/>
              <a:gd name="connsiteY273" fmla="*/ 5924413 h 6858000"/>
              <a:gd name="connsiteX274" fmla="*/ 5270512 w 7467600"/>
              <a:gd name="connsiteY274" fmla="*/ 6138975 h 6858000"/>
              <a:gd name="connsiteX275" fmla="*/ 5062409 w 7467600"/>
              <a:gd name="connsiteY275" fmla="*/ 6653544 h 6858000"/>
              <a:gd name="connsiteX276" fmla="*/ 5036628 w 7467600"/>
              <a:gd name="connsiteY276" fmla="*/ 6754247 h 6858000"/>
              <a:gd name="connsiteX277" fmla="*/ 5009112 w 7467600"/>
              <a:gd name="connsiteY277" fmla="*/ 6858000 h 6858000"/>
              <a:gd name="connsiteX278" fmla="*/ 4976679 w 7467600"/>
              <a:gd name="connsiteY278" fmla="*/ 6858000 h 6858000"/>
              <a:gd name="connsiteX279" fmla="*/ 5006537 w 7467600"/>
              <a:gd name="connsiteY279" fmla="*/ 6747068 h 6858000"/>
              <a:gd name="connsiteX280" fmla="*/ 5032723 w 7467600"/>
              <a:gd name="connsiteY280" fmla="*/ 6644957 h 6858000"/>
              <a:gd name="connsiteX281" fmla="*/ 5242949 w 7467600"/>
              <a:gd name="connsiteY281" fmla="*/ 6125175 h 6858000"/>
              <a:gd name="connsiteX282" fmla="*/ 5286321 w 7467600"/>
              <a:gd name="connsiteY282" fmla="*/ 6033555 h 6858000"/>
              <a:gd name="connsiteX283" fmla="*/ 5008210 w 7467600"/>
              <a:gd name="connsiteY283" fmla="*/ 6649194 h 6858000"/>
              <a:gd name="connsiteX284" fmla="*/ 4986321 w 7467600"/>
              <a:gd name="connsiteY284" fmla="*/ 6765687 h 6858000"/>
              <a:gd name="connsiteX285" fmla="*/ 4973474 w 7467600"/>
              <a:gd name="connsiteY285" fmla="*/ 6858000 h 6858000"/>
              <a:gd name="connsiteX286" fmla="*/ 4907178 w 7467600"/>
              <a:gd name="connsiteY286" fmla="*/ 6858000 h 6858000"/>
              <a:gd name="connsiteX287" fmla="*/ 4910810 w 7467600"/>
              <a:gd name="connsiteY287" fmla="*/ 6829660 h 6858000"/>
              <a:gd name="connsiteX288" fmla="*/ 4987461 w 7467600"/>
              <a:gd name="connsiteY288" fmla="*/ 6432994 h 6858000"/>
              <a:gd name="connsiteX289" fmla="*/ 5179262 w 7467600"/>
              <a:gd name="connsiteY289" fmla="*/ 6035044 h 6858000"/>
              <a:gd name="connsiteX290" fmla="*/ 4689678 w 7467600"/>
              <a:gd name="connsiteY290" fmla="*/ 6440241 h 6858000"/>
              <a:gd name="connsiteX291" fmla="*/ 4477543 w 7467600"/>
              <a:gd name="connsiteY291" fmla="*/ 6674836 h 6858000"/>
              <a:gd name="connsiteX292" fmla="*/ 4329957 w 7467600"/>
              <a:gd name="connsiteY292" fmla="*/ 6858000 h 6858000"/>
              <a:gd name="connsiteX293" fmla="*/ 4218595 w 7467600"/>
              <a:gd name="connsiteY293" fmla="*/ 6858000 h 6858000"/>
              <a:gd name="connsiteX294" fmla="*/ 4368888 w 7467600"/>
              <a:gd name="connsiteY294" fmla="*/ 6668412 h 6858000"/>
              <a:gd name="connsiteX295" fmla="*/ 4563091 w 7467600"/>
              <a:gd name="connsiteY295" fmla="*/ 6442508 h 6858000"/>
              <a:gd name="connsiteX296" fmla="*/ 5387324 w 7467600"/>
              <a:gd name="connsiteY296" fmla="*/ 5705830 h 6858000"/>
              <a:gd name="connsiteX297" fmla="*/ 5073620 w 7467600"/>
              <a:gd name="connsiteY297" fmla="*/ 5955437 h 6858000"/>
              <a:gd name="connsiteX298" fmla="*/ 4689789 w 7467600"/>
              <a:gd name="connsiteY298" fmla="*/ 6268382 h 6858000"/>
              <a:gd name="connsiteX299" fmla="*/ 4418722 w 7467600"/>
              <a:gd name="connsiteY299" fmla="*/ 6570886 h 6858000"/>
              <a:gd name="connsiteX300" fmla="*/ 4214944 w 7467600"/>
              <a:gd name="connsiteY300" fmla="*/ 6858000 h 6858000"/>
              <a:gd name="connsiteX301" fmla="*/ 4177898 w 7467600"/>
              <a:gd name="connsiteY301" fmla="*/ 6858000 h 6858000"/>
              <a:gd name="connsiteX302" fmla="*/ 4391597 w 7467600"/>
              <a:gd name="connsiteY302" fmla="*/ 6556370 h 6858000"/>
              <a:gd name="connsiteX303" fmla="*/ 4668889 w 7467600"/>
              <a:gd name="connsiteY303" fmla="*/ 6246399 h 6858000"/>
              <a:gd name="connsiteX304" fmla="*/ 5055427 w 7467600"/>
              <a:gd name="connsiteY304" fmla="*/ 5931476 h 6858000"/>
              <a:gd name="connsiteX305" fmla="*/ 5371814 w 7467600"/>
              <a:gd name="connsiteY305" fmla="*/ 5678975 h 6858000"/>
              <a:gd name="connsiteX306" fmla="*/ 4987918 w 7467600"/>
              <a:gd name="connsiteY306" fmla="*/ 5838701 h 6858000"/>
              <a:gd name="connsiteX307" fmla="*/ 4317146 w 7467600"/>
              <a:gd name="connsiteY307" fmla="*/ 6587716 h 6858000"/>
              <a:gd name="connsiteX308" fmla="*/ 4171627 w 7467600"/>
              <a:gd name="connsiteY308" fmla="*/ 6858000 h 6858000"/>
              <a:gd name="connsiteX309" fmla="*/ 4081585 w 7467600"/>
              <a:gd name="connsiteY309" fmla="*/ 6858000 h 6858000"/>
              <a:gd name="connsiteX310" fmla="*/ 4238603 w 7467600"/>
              <a:gd name="connsiteY310" fmla="*/ 6559341 h 6858000"/>
              <a:gd name="connsiteX311" fmla="*/ 4778333 w 7467600"/>
              <a:gd name="connsiteY311" fmla="*/ 5873626 h 6858000"/>
              <a:gd name="connsiteX312" fmla="*/ 5414185 w 7467600"/>
              <a:gd name="connsiteY312" fmla="*/ 5573882 h 6858000"/>
              <a:gd name="connsiteX313" fmla="*/ 5959648 w 7467600"/>
              <a:gd name="connsiteY313" fmla="*/ 4760797 h 6858000"/>
              <a:gd name="connsiteX314" fmla="*/ 5355019 w 7467600"/>
              <a:gd name="connsiteY314" fmla="*/ 4734672 h 6858000"/>
              <a:gd name="connsiteX315" fmla="*/ 5083565 w 7467600"/>
              <a:gd name="connsiteY315" fmla="*/ 5179121 h 6858000"/>
              <a:gd name="connsiteX316" fmla="*/ 4713577 w 7467600"/>
              <a:gd name="connsiteY316" fmla="*/ 5616803 h 6858000"/>
              <a:gd name="connsiteX317" fmla="*/ 3989559 w 7467600"/>
              <a:gd name="connsiteY317" fmla="*/ 6145945 h 6858000"/>
              <a:gd name="connsiteX318" fmla="*/ 3939824 w 7467600"/>
              <a:gd name="connsiteY318" fmla="*/ 6066900 h 6858000"/>
              <a:gd name="connsiteX319" fmla="*/ 4584537 w 7467600"/>
              <a:gd name="connsiteY319" fmla="*/ 5324826 h 6858000"/>
              <a:gd name="connsiteX320" fmla="*/ 5037105 w 7467600"/>
              <a:gd name="connsiteY320" fmla="*/ 5088765 h 6858000"/>
              <a:gd name="connsiteX321" fmla="*/ 5039930 w 7467600"/>
              <a:gd name="connsiteY321" fmla="*/ 5089585 h 6858000"/>
              <a:gd name="connsiteX322" fmla="*/ 5263764 w 7467600"/>
              <a:gd name="connsiteY322" fmla="*/ 4735525 h 6858000"/>
              <a:gd name="connsiteX323" fmla="*/ 4086300 w 7467600"/>
              <a:gd name="connsiteY323" fmla="*/ 4884599 h 6858000"/>
              <a:gd name="connsiteX324" fmla="*/ 4085485 w 7467600"/>
              <a:gd name="connsiteY324" fmla="*/ 4899070 h 6858000"/>
              <a:gd name="connsiteX325" fmla="*/ 3871915 w 7467600"/>
              <a:gd name="connsiteY325" fmla="*/ 5253645 h 6858000"/>
              <a:gd name="connsiteX326" fmla="*/ 3799374 w 7467600"/>
              <a:gd name="connsiteY326" fmla="*/ 5466127 h 6858000"/>
              <a:gd name="connsiteX327" fmla="*/ 3498850 w 7467600"/>
              <a:gd name="connsiteY327" fmla="*/ 6661888 h 6858000"/>
              <a:gd name="connsiteX328" fmla="*/ 3399216 w 7467600"/>
              <a:gd name="connsiteY328" fmla="*/ 6858000 h 6858000"/>
              <a:gd name="connsiteX329" fmla="*/ 3303688 w 7467600"/>
              <a:gd name="connsiteY329" fmla="*/ 6858000 h 6858000"/>
              <a:gd name="connsiteX330" fmla="*/ 3391774 w 7467600"/>
              <a:gd name="connsiteY330" fmla="*/ 6697181 h 6858000"/>
              <a:gd name="connsiteX331" fmla="*/ 3735540 w 7467600"/>
              <a:gd name="connsiteY331" fmla="*/ 5546923 h 6858000"/>
              <a:gd name="connsiteX332" fmla="*/ 3729438 w 7467600"/>
              <a:gd name="connsiteY332" fmla="*/ 5569058 h 6858000"/>
              <a:gd name="connsiteX333" fmla="*/ 3707782 w 7467600"/>
              <a:gd name="connsiteY333" fmla="*/ 5644908 h 6858000"/>
              <a:gd name="connsiteX334" fmla="*/ 3583827 w 7467600"/>
              <a:gd name="connsiteY334" fmla="*/ 6039215 h 6858000"/>
              <a:gd name="connsiteX335" fmla="*/ 3547861 w 7467600"/>
              <a:gd name="connsiteY335" fmla="*/ 6129609 h 6858000"/>
              <a:gd name="connsiteX336" fmla="*/ 3490905 w 7467600"/>
              <a:gd name="connsiteY336" fmla="*/ 6277660 h 6858000"/>
              <a:gd name="connsiteX337" fmla="*/ 3455859 w 7467600"/>
              <a:gd name="connsiteY337" fmla="*/ 6391301 h 6858000"/>
              <a:gd name="connsiteX338" fmla="*/ 3429112 w 7467600"/>
              <a:gd name="connsiteY338" fmla="*/ 6479469 h 6858000"/>
              <a:gd name="connsiteX339" fmla="*/ 3304862 w 7467600"/>
              <a:gd name="connsiteY339" fmla="*/ 6796476 h 6858000"/>
              <a:gd name="connsiteX340" fmla="*/ 3276071 w 7467600"/>
              <a:gd name="connsiteY340" fmla="*/ 6858000 h 6858000"/>
              <a:gd name="connsiteX341" fmla="*/ 3240805 w 7467600"/>
              <a:gd name="connsiteY341" fmla="*/ 6858000 h 6858000"/>
              <a:gd name="connsiteX342" fmla="*/ 3275917 w 7467600"/>
              <a:gd name="connsiteY342" fmla="*/ 6783192 h 6858000"/>
              <a:gd name="connsiteX343" fmla="*/ 3399358 w 7467600"/>
              <a:gd name="connsiteY343" fmla="*/ 6469011 h 6858000"/>
              <a:gd name="connsiteX344" fmla="*/ 3425650 w 7467600"/>
              <a:gd name="connsiteY344" fmla="*/ 6381333 h 6858000"/>
              <a:gd name="connsiteX345" fmla="*/ 3460661 w 7467600"/>
              <a:gd name="connsiteY345" fmla="*/ 6266763 h 6858000"/>
              <a:gd name="connsiteX346" fmla="*/ 3518021 w 7467600"/>
              <a:gd name="connsiteY346" fmla="*/ 6117298 h 6858000"/>
              <a:gd name="connsiteX347" fmla="*/ 3554035 w 7467600"/>
              <a:gd name="connsiteY347" fmla="*/ 6027832 h 6858000"/>
              <a:gd name="connsiteX348" fmla="*/ 3677174 w 7467600"/>
              <a:gd name="connsiteY348" fmla="*/ 5636351 h 6858000"/>
              <a:gd name="connsiteX349" fmla="*/ 3698819 w 7467600"/>
              <a:gd name="connsiteY349" fmla="*/ 5560503 h 6858000"/>
              <a:gd name="connsiteX350" fmla="*/ 3702094 w 7467600"/>
              <a:gd name="connsiteY350" fmla="*/ 5549194 h 6858000"/>
              <a:gd name="connsiteX351" fmla="*/ 3398355 w 7467600"/>
              <a:gd name="connsiteY351" fmla="*/ 6094603 h 6858000"/>
              <a:gd name="connsiteX352" fmla="*/ 3193941 w 7467600"/>
              <a:gd name="connsiteY352" fmla="*/ 6798775 h 6858000"/>
              <a:gd name="connsiteX353" fmla="*/ 3184140 w 7467600"/>
              <a:gd name="connsiteY353" fmla="*/ 6858000 h 6858000"/>
              <a:gd name="connsiteX354" fmla="*/ 3099978 w 7467600"/>
              <a:gd name="connsiteY354" fmla="*/ 6858000 h 6858000"/>
              <a:gd name="connsiteX355" fmla="*/ 3101556 w 7467600"/>
              <a:gd name="connsiteY355" fmla="*/ 6843337 h 6858000"/>
              <a:gd name="connsiteX356" fmla="*/ 3370162 w 7467600"/>
              <a:gd name="connsiteY356" fmla="*/ 5785550 h 6858000"/>
              <a:gd name="connsiteX357" fmla="*/ 3746477 w 7467600"/>
              <a:gd name="connsiteY357" fmla="*/ 5377889 h 6858000"/>
              <a:gd name="connsiteX358" fmla="*/ 3863399 w 7467600"/>
              <a:gd name="connsiteY358" fmla="*/ 5087257 h 6858000"/>
              <a:gd name="connsiteX359" fmla="*/ 3968712 w 7467600"/>
              <a:gd name="connsiteY359" fmla="*/ 4913989 h 6858000"/>
              <a:gd name="connsiteX360" fmla="*/ 2792390 w 7467600"/>
              <a:gd name="connsiteY360" fmla="*/ 5382974 h 6858000"/>
              <a:gd name="connsiteX361" fmla="*/ 2714982 w 7467600"/>
              <a:gd name="connsiteY361" fmla="*/ 5427051 h 6858000"/>
              <a:gd name="connsiteX362" fmla="*/ 2813361 w 7467600"/>
              <a:gd name="connsiteY362" fmla="*/ 6023912 h 6858000"/>
              <a:gd name="connsiteX363" fmla="*/ 2688430 w 7467600"/>
              <a:gd name="connsiteY363" fmla="*/ 6801564 h 6858000"/>
              <a:gd name="connsiteX364" fmla="*/ 2629626 w 7467600"/>
              <a:gd name="connsiteY364" fmla="*/ 6763394 h 6858000"/>
              <a:gd name="connsiteX365" fmla="*/ 2565328 w 7467600"/>
              <a:gd name="connsiteY365" fmla="*/ 5516399 h 6858000"/>
              <a:gd name="connsiteX366" fmla="*/ 1922999 w 7467600"/>
              <a:gd name="connsiteY366" fmla="*/ 5980343 h 6858000"/>
              <a:gd name="connsiteX367" fmla="*/ 1950261 w 7467600"/>
              <a:gd name="connsiteY367" fmla="*/ 6405858 h 6858000"/>
              <a:gd name="connsiteX368" fmla="*/ 2365554 w 7467600"/>
              <a:gd name="connsiteY368" fmla="*/ 6759107 h 6858000"/>
              <a:gd name="connsiteX369" fmla="*/ 2424142 w 7467600"/>
              <a:gd name="connsiteY369" fmla="*/ 6858000 h 6858000"/>
              <a:gd name="connsiteX370" fmla="*/ 2395994 w 7467600"/>
              <a:gd name="connsiteY370" fmla="*/ 6858000 h 6858000"/>
              <a:gd name="connsiteX371" fmla="*/ 2392863 w 7467600"/>
              <a:gd name="connsiteY371" fmla="*/ 6852964 h 6858000"/>
              <a:gd name="connsiteX372" fmla="*/ 2017589 w 7467600"/>
              <a:gd name="connsiteY372" fmla="*/ 6493982 h 6858000"/>
              <a:gd name="connsiteX373" fmla="*/ 2147336 w 7467600"/>
              <a:gd name="connsiteY373" fmla="*/ 6594052 h 6858000"/>
              <a:gd name="connsiteX374" fmla="*/ 2207047 w 7467600"/>
              <a:gd name="connsiteY374" fmla="*/ 6654540 h 6858000"/>
              <a:gd name="connsiteX375" fmla="*/ 2299106 w 7467600"/>
              <a:gd name="connsiteY375" fmla="*/ 6778931 h 6858000"/>
              <a:gd name="connsiteX376" fmla="*/ 2314430 w 7467600"/>
              <a:gd name="connsiteY376" fmla="*/ 6801144 h 6858000"/>
              <a:gd name="connsiteX377" fmla="*/ 2352406 w 7467600"/>
              <a:gd name="connsiteY377" fmla="*/ 6858000 h 6858000"/>
              <a:gd name="connsiteX378" fmla="*/ 2314492 w 7467600"/>
              <a:gd name="connsiteY378" fmla="*/ 6858000 h 6858000"/>
              <a:gd name="connsiteX379" fmla="*/ 2288095 w 7467600"/>
              <a:gd name="connsiteY379" fmla="*/ 6818030 h 6858000"/>
              <a:gd name="connsiteX380" fmla="*/ 2272768 w 7467600"/>
              <a:gd name="connsiteY380" fmla="*/ 6795822 h 6858000"/>
              <a:gd name="connsiteX381" fmla="*/ 2182715 w 7467600"/>
              <a:gd name="connsiteY381" fmla="*/ 6675071 h 6858000"/>
              <a:gd name="connsiteX382" fmla="*/ 2032061 w 7467600"/>
              <a:gd name="connsiteY382" fmla="*/ 6541380 h 6858000"/>
              <a:gd name="connsiteX383" fmla="*/ 2257220 w 7467600"/>
              <a:gd name="connsiteY383" fmla="*/ 6826257 h 6858000"/>
              <a:gd name="connsiteX384" fmla="*/ 2281324 w 7467600"/>
              <a:gd name="connsiteY384" fmla="*/ 6858000 h 6858000"/>
              <a:gd name="connsiteX385" fmla="*/ 2242860 w 7467600"/>
              <a:gd name="connsiteY385" fmla="*/ 6858000 h 6858000"/>
              <a:gd name="connsiteX386" fmla="*/ 2232818 w 7467600"/>
              <a:gd name="connsiteY386" fmla="*/ 6844926 h 6858000"/>
              <a:gd name="connsiteX387" fmla="*/ 1990172 w 7467600"/>
              <a:gd name="connsiteY387" fmla="*/ 6542121 h 6858000"/>
              <a:gd name="connsiteX388" fmla="*/ 2124090 w 7467600"/>
              <a:gd name="connsiteY388" fmla="*/ 6761017 h 6858000"/>
              <a:gd name="connsiteX389" fmla="*/ 2200380 w 7467600"/>
              <a:gd name="connsiteY389" fmla="*/ 6858000 h 6858000"/>
              <a:gd name="connsiteX390" fmla="*/ 2147507 w 7467600"/>
              <a:gd name="connsiteY390" fmla="*/ 6858000 h 6858000"/>
              <a:gd name="connsiteX391" fmla="*/ 2070668 w 7467600"/>
              <a:gd name="connsiteY391" fmla="*/ 6761520 h 6858000"/>
              <a:gd name="connsiteX392" fmla="*/ 1975142 w 7467600"/>
              <a:gd name="connsiteY392" fmla="*/ 6585570 h 6858000"/>
              <a:gd name="connsiteX393" fmla="*/ 2050035 w 7467600"/>
              <a:gd name="connsiteY393" fmla="*/ 6813345 h 6858000"/>
              <a:gd name="connsiteX394" fmla="*/ 2063025 w 7467600"/>
              <a:gd name="connsiteY394" fmla="*/ 6858000 h 6858000"/>
              <a:gd name="connsiteX395" fmla="*/ 2021675 w 7467600"/>
              <a:gd name="connsiteY395" fmla="*/ 6858000 h 6858000"/>
              <a:gd name="connsiteX396" fmla="*/ 2019308 w 7467600"/>
              <a:gd name="connsiteY396" fmla="*/ 6847118 h 6858000"/>
              <a:gd name="connsiteX397" fmla="*/ 1938835 w 7467600"/>
              <a:gd name="connsiteY397" fmla="*/ 6551160 h 6858000"/>
              <a:gd name="connsiteX398" fmla="*/ 1953230 w 7467600"/>
              <a:gd name="connsiteY398" fmla="*/ 6759699 h 6858000"/>
              <a:gd name="connsiteX399" fmla="*/ 1956763 w 7467600"/>
              <a:gd name="connsiteY399" fmla="*/ 6778191 h 6858000"/>
              <a:gd name="connsiteX400" fmla="*/ 1967925 w 7467600"/>
              <a:gd name="connsiteY400" fmla="*/ 6858000 h 6858000"/>
              <a:gd name="connsiteX401" fmla="*/ 1936622 w 7467600"/>
              <a:gd name="connsiteY401" fmla="*/ 6858000 h 6858000"/>
              <a:gd name="connsiteX402" fmla="*/ 1926261 w 7467600"/>
              <a:gd name="connsiteY402" fmla="*/ 6784064 h 6858000"/>
              <a:gd name="connsiteX403" fmla="*/ 1922724 w 7467600"/>
              <a:gd name="connsiteY403" fmla="*/ 6765577 h 6858000"/>
              <a:gd name="connsiteX404" fmla="*/ 1904650 w 7467600"/>
              <a:gd name="connsiteY404" fmla="*/ 6639616 h 6858000"/>
              <a:gd name="connsiteX405" fmla="*/ 1885273 w 7467600"/>
              <a:gd name="connsiteY405" fmla="*/ 6858000 h 6858000"/>
              <a:gd name="connsiteX406" fmla="*/ 1854363 w 7467600"/>
              <a:gd name="connsiteY406" fmla="*/ 6858000 h 6858000"/>
              <a:gd name="connsiteX407" fmla="*/ 1880391 w 7467600"/>
              <a:gd name="connsiteY407" fmla="*/ 6603796 h 6858000"/>
              <a:gd name="connsiteX408" fmla="*/ 1818273 w 7467600"/>
              <a:gd name="connsiteY408" fmla="*/ 6715729 h 6858000"/>
              <a:gd name="connsiteX409" fmla="*/ 1794691 w 7467600"/>
              <a:gd name="connsiteY409" fmla="*/ 6843239 h 6858000"/>
              <a:gd name="connsiteX410" fmla="*/ 1794914 w 7467600"/>
              <a:gd name="connsiteY410" fmla="*/ 6858000 h 6858000"/>
              <a:gd name="connsiteX411" fmla="*/ 1746128 w 7467600"/>
              <a:gd name="connsiteY411" fmla="*/ 6858000 h 6858000"/>
              <a:gd name="connsiteX412" fmla="*/ 1753934 w 7467600"/>
              <a:gd name="connsiteY412" fmla="*/ 6724796 h 6858000"/>
              <a:gd name="connsiteX413" fmla="*/ 1792053 w 7467600"/>
              <a:gd name="connsiteY413" fmla="*/ 6572396 h 6858000"/>
              <a:gd name="connsiteX414" fmla="*/ 1862248 w 7467600"/>
              <a:gd name="connsiteY414" fmla="*/ 6266397 h 6858000"/>
              <a:gd name="connsiteX415" fmla="*/ 1862250 w 7467600"/>
              <a:gd name="connsiteY415" fmla="*/ 6033531 h 6858000"/>
              <a:gd name="connsiteX416" fmla="*/ 1211999 w 7467600"/>
              <a:gd name="connsiteY416" fmla="*/ 6683610 h 6858000"/>
              <a:gd name="connsiteX417" fmla="*/ 1213266 w 7467600"/>
              <a:gd name="connsiteY417" fmla="*/ 6691947 h 6858000"/>
              <a:gd name="connsiteX418" fmla="*/ 1203370 w 7467600"/>
              <a:gd name="connsiteY418" fmla="*/ 6850676 h 6858000"/>
              <a:gd name="connsiteX419" fmla="*/ 1203671 w 7467600"/>
              <a:gd name="connsiteY419" fmla="*/ 6858000 h 6858000"/>
              <a:gd name="connsiteX420" fmla="*/ 1143180 w 7467600"/>
              <a:gd name="connsiteY420" fmla="*/ 6858000 h 6858000"/>
              <a:gd name="connsiteX421" fmla="*/ 1142176 w 7467600"/>
              <a:gd name="connsiteY421" fmla="*/ 6766045 h 6858000"/>
              <a:gd name="connsiteX422" fmla="*/ 1067484 w 7467600"/>
              <a:gd name="connsiteY422" fmla="*/ 6858000 h 6858000"/>
              <a:gd name="connsiteX423" fmla="*/ 953928 w 7467600"/>
              <a:gd name="connsiteY423" fmla="*/ 6858000 h 6858000"/>
              <a:gd name="connsiteX424" fmla="*/ 959715 w 7467600"/>
              <a:gd name="connsiteY424" fmla="*/ 6850185 h 6858000"/>
              <a:gd name="connsiteX425" fmla="*/ 1483788 w 7467600"/>
              <a:gd name="connsiteY425" fmla="*/ 6259174 h 6858000"/>
              <a:gd name="connsiteX426" fmla="*/ 1100671 w 7467600"/>
              <a:gd name="connsiteY426" fmla="*/ 6252137 h 6858000"/>
              <a:gd name="connsiteX427" fmla="*/ 1090144 w 7467600"/>
              <a:gd name="connsiteY427" fmla="*/ 6256748 h 6858000"/>
              <a:gd name="connsiteX428" fmla="*/ 1095872 w 7467600"/>
              <a:gd name="connsiteY428" fmla="*/ 6271892 h 6858000"/>
              <a:gd name="connsiteX429" fmla="*/ 262785 w 7467600"/>
              <a:gd name="connsiteY429" fmla="*/ 6845450 h 6858000"/>
              <a:gd name="connsiteX430" fmla="*/ 209968 w 7467600"/>
              <a:gd name="connsiteY430" fmla="*/ 6770713 h 6858000"/>
              <a:gd name="connsiteX431" fmla="*/ 873460 w 7467600"/>
              <a:gd name="connsiteY431" fmla="*/ 6253768 h 6858000"/>
              <a:gd name="connsiteX432" fmla="*/ 192686 w 7467600"/>
              <a:gd name="connsiteY432" fmla="*/ 5849257 h 6858000"/>
              <a:gd name="connsiteX433" fmla="*/ 4696 w 7467600"/>
              <a:gd name="connsiteY433" fmla="*/ 5697668 h 6858000"/>
              <a:gd name="connsiteX434" fmla="*/ 0 w 7467600"/>
              <a:gd name="connsiteY434" fmla="*/ 5689984 h 6858000"/>
              <a:gd name="connsiteX435" fmla="*/ 0 w 7467600"/>
              <a:gd name="connsiteY435" fmla="*/ 5513472 h 6858000"/>
              <a:gd name="connsiteX436" fmla="*/ 174101 w 7467600"/>
              <a:gd name="connsiteY436" fmla="*/ 5620277 h 6858000"/>
              <a:gd name="connsiteX437" fmla="*/ 891800 w 7467600"/>
              <a:gd name="connsiteY437" fmla="*/ 6036935 h 6858000"/>
              <a:gd name="connsiteX438" fmla="*/ 1072219 w 7467600"/>
              <a:gd name="connsiteY438" fmla="*/ 6169443 h 6858000"/>
              <a:gd name="connsiteX439" fmla="*/ 1074117 w 7467600"/>
              <a:gd name="connsiteY439" fmla="*/ 6170301 h 6858000"/>
              <a:gd name="connsiteX440" fmla="*/ 1083114 w 7467600"/>
              <a:gd name="connsiteY440" fmla="*/ 6174131 h 6858000"/>
              <a:gd name="connsiteX441" fmla="*/ 1543010 w 7467600"/>
              <a:gd name="connsiteY441" fmla="*/ 6191140 h 6858000"/>
              <a:gd name="connsiteX442" fmla="*/ 1551080 w 7467600"/>
              <a:gd name="connsiteY442" fmla="*/ 6195006 h 6858000"/>
              <a:gd name="connsiteX443" fmla="*/ 2345443 w 7467600"/>
              <a:gd name="connsiteY443" fmla="*/ 5549882 h 6858000"/>
              <a:gd name="connsiteX444" fmla="*/ 1721499 w 7467600"/>
              <a:gd name="connsiteY444" fmla="*/ 5599969 h 6858000"/>
              <a:gd name="connsiteX445" fmla="*/ 767716 w 7467600"/>
              <a:gd name="connsiteY445" fmla="*/ 5472768 h 6858000"/>
              <a:gd name="connsiteX446" fmla="*/ 722147 w 7467600"/>
              <a:gd name="connsiteY446" fmla="*/ 5393091 h 6858000"/>
              <a:gd name="connsiteX447" fmla="*/ 1485552 w 7467600"/>
              <a:gd name="connsiteY447" fmla="*/ 5313202 h 6858000"/>
              <a:gd name="connsiteX448" fmla="*/ 2143004 w 7467600"/>
              <a:gd name="connsiteY448" fmla="*/ 5402420 h 6858000"/>
              <a:gd name="connsiteX449" fmla="*/ 1933391 w 7467600"/>
              <a:gd name="connsiteY449" fmla="*/ 5156971 h 6858000"/>
              <a:gd name="connsiteX450" fmla="*/ 1827118 w 7467600"/>
              <a:gd name="connsiteY450" fmla="*/ 4968410 h 6858000"/>
              <a:gd name="connsiteX451" fmla="*/ 1837349 w 7467600"/>
              <a:gd name="connsiteY451" fmla="*/ 4956357 h 6858000"/>
              <a:gd name="connsiteX452" fmla="*/ 2162835 w 7467600"/>
              <a:gd name="connsiteY452" fmla="*/ 5187853 h 6858000"/>
              <a:gd name="connsiteX453" fmla="*/ 2257167 w 7467600"/>
              <a:gd name="connsiteY453" fmla="*/ 5462123 h 6858000"/>
              <a:gd name="connsiteX454" fmla="*/ 2261598 w 7467600"/>
              <a:gd name="connsiteY454" fmla="*/ 5467998 h 6858000"/>
              <a:gd name="connsiteX455" fmla="*/ 2437177 w 7467600"/>
              <a:gd name="connsiteY455" fmla="*/ 5479608 h 6858000"/>
              <a:gd name="connsiteX456" fmla="*/ 2445247 w 7467600"/>
              <a:gd name="connsiteY456" fmla="*/ 5483476 h 6858000"/>
              <a:gd name="connsiteX457" fmla="*/ 2743626 w 7467600"/>
              <a:gd name="connsiteY457" fmla="*/ 5304819 h 6858000"/>
              <a:gd name="connsiteX458" fmla="*/ 3048102 w 7467600"/>
              <a:gd name="connsiteY458" fmla="*/ 5150595 h 6858000"/>
              <a:gd name="connsiteX459" fmla="*/ 1799414 w 7467600"/>
              <a:gd name="connsiteY459" fmla="*/ 4694732 h 6858000"/>
              <a:gd name="connsiteX460" fmla="*/ 1771735 w 7467600"/>
              <a:gd name="connsiteY460" fmla="*/ 4619929 h 6858000"/>
              <a:gd name="connsiteX461" fmla="*/ 3104273 w 7467600"/>
              <a:gd name="connsiteY461" fmla="*/ 5076159 h 6858000"/>
              <a:gd name="connsiteX462" fmla="*/ 3113245 w 7467600"/>
              <a:gd name="connsiteY462" fmla="*/ 5090705 h 6858000"/>
              <a:gd name="connsiteX463" fmla="*/ 3126294 w 7467600"/>
              <a:gd name="connsiteY463" fmla="*/ 5114400 h 6858000"/>
              <a:gd name="connsiteX464" fmla="*/ 3937433 w 7467600"/>
              <a:gd name="connsiteY464" fmla="*/ 4830473 h 6858000"/>
              <a:gd name="connsiteX465" fmla="*/ 3590475 w 7467600"/>
              <a:gd name="connsiteY465" fmla="*/ 4597974 h 6858000"/>
              <a:gd name="connsiteX466" fmla="*/ 3100264 w 7467600"/>
              <a:gd name="connsiteY466" fmla="*/ 4579845 h 6858000"/>
              <a:gd name="connsiteX467" fmla="*/ 2183576 w 7467600"/>
              <a:gd name="connsiteY467" fmla="*/ 4227150 h 6858000"/>
              <a:gd name="connsiteX468" fmla="*/ 2151029 w 7467600"/>
              <a:gd name="connsiteY468" fmla="*/ 4146947 h 6858000"/>
              <a:gd name="connsiteX469" fmla="*/ 3563434 w 7467600"/>
              <a:gd name="connsiteY469" fmla="*/ 4469115 h 6858000"/>
              <a:gd name="connsiteX470" fmla="*/ 3177952 w 7467600"/>
              <a:gd name="connsiteY470" fmla="*/ 3657386 h 6858000"/>
              <a:gd name="connsiteX471" fmla="*/ 3189263 w 7467600"/>
              <a:gd name="connsiteY471" fmla="*/ 3625726 h 6858000"/>
              <a:gd name="connsiteX472" fmla="*/ 3560912 w 7467600"/>
              <a:gd name="connsiteY472" fmla="*/ 4079863 h 6858000"/>
              <a:gd name="connsiteX473" fmla="*/ 3626636 w 7467600"/>
              <a:gd name="connsiteY473" fmla="*/ 4512230 h 6858000"/>
              <a:gd name="connsiteX474" fmla="*/ 3653088 w 7467600"/>
              <a:gd name="connsiteY474" fmla="*/ 4521417 h 6858000"/>
              <a:gd name="connsiteX475" fmla="*/ 3988128 w 7467600"/>
              <a:gd name="connsiteY475" fmla="*/ 4817267 h 6858000"/>
              <a:gd name="connsiteX476" fmla="*/ 4830582 w 7467600"/>
              <a:gd name="connsiteY476" fmla="*/ 4676000 h 6858000"/>
              <a:gd name="connsiteX477" fmla="*/ 4830100 w 7467600"/>
              <a:gd name="connsiteY477" fmla="*/ 4675554 h 6858000"/>
              <a:gd name="connsiteX478" fmla="*/ 4036318 w 7467600"/>
              <a:gd name="connsiteY478" fmla="*/ 4147013 h 6858000"/>
              <a:gd name="connsiteX479" fmla="*/ 3432098 w 7467600"/>
              <a:gd name="connsiteY479" fmla="*/ 3537312 h 6858000"/>
              <a:gd name="connsiteX480" fmla="*/ 3446761 w 7467600"/>
              <a:gd name="connsiteY480" fmla="*/ 3461278 h 6858000"/>
              <a:gd name="connsiteX481" fmla="*/ 4419733 w 7467600"/>
              <a:gd name="connsiteY481" fmla="*/ 3963555 h 6858000"/>
              <a:gd name="connsiteX482" fmla="*/ 4781371 w 7467600"/>
              <a:gd name="connsiteY482" fmla="*/ 4458604 h 6858000"/>
              <a:gd name="connsiteX483" fmla="*/ 4780440 w 7467600"/>
              <a:gd name="connsiteY483" fmla="*/ 4470290 h 6858000"/>
              <a:gd name="connsiteX484" fmla="*/ 4898954 w 7467600"/>
              <a:gd name="connsiteY484" fmla="*/ 4662092 h 6858000"/>
              <a:gd name="connsiteX485" fmla="*/ 4900699 w 7467600"/>
              <a:gd name="connsiteY485" fmla="*/ 4670867 h 6858000"/>
              <a:gd name="connsiteX486" fmla="*/ 5714511 w 7467600"/>
              <a:gd name="connsiteY486" fmla="*/ 4663483 h 6858000"/>
              <a:gd name="connsiteX487" fmla="*/ 5464793 w 7467600"/>
              <a:gd name="connsiteY487" fmla="*/ 4393556 h 6858000"/>
              <a:gd name="connsiteX488" fmla="*/ 5461897 w 7467600"/>
              <a:gd name="connsiteY488" fmla="*/ 4390879 h 6858000"/>
              <a:gd name="connsiteX489" fmla="*/ 4294126 w 7467600"/>
              <a:gd name="connsiteY489" fmla="*/ 3303048 h 6858000"/>
              <a:gd name="connsiteX490" fmla="*/ 4305321 w 7467600"/>
              <a:gd name="connsiteY490" fmla="*/ 3256953 h 6858000"/>
              <a:gd name="connsiteX491" fmla="*/ 4949299 w 7467600"/>
              <a:gd name="connsiteY491" fmla="*/ 3766336 h 6858000"/>
              <a:gd name="connsiteX492" fmla="*/ 5291452 w 7467600"/>
              <a:gd name="connsiteY492" fmla="*/ 4076801 h 6858000"/>
              <a:gd name="connsiteX493" fmla="*/ 5434998 w 7467600"/>
              <a:gd name="connsiteY493" fmla="*/ 4254100 h 6858000"/>
              <a:gd name="connsiteX494" fmla="*/ 5351015 w 7467600"/>
              <a:gd name="connsiteY494" fmla="*/ 3760989 h 6858000"/>
              <a:gd name="connsiteX495" fmla="*/ 5413780 w 7467600"/>
              <a:gd name="connsiteY495" fmla="*/ 2966265 h 6858000"/>
              <a:gd name="connsiteX496" fmla="*/ 5425627 w 7467600"/>
              <a:gd name="connsiteY496" fmla="*/ 2954192 h 6858000"/>
              <a:gd name="connsiteX497" fmla="*/ 6604735 w 7467600"/>
              <a:gd name="connsiteY497" fmla="*/ 2041381 h 6858000"/>
              <a:gd name="connsiteX498" fmla="*/ 7204487 w 7467600"/>
              <a:gd name="connsiteY498" fmla="*/ 2742112 h 6858000"/>
              <a:gd name="connsiteX499" fmla="*/ 7131592 w 7467600"/>
              <a:gd name="connsiteY499" fmla="*/ 2672096 h 6858000"/>
              <a:gd name="connsiteX500" fmla="*/ 6996344 w 7467600"/>
              <a:gd name="connsiteY500" fmla="*/ 2518310 h 6858000"/>
              <a:gd name="connsiteX501" fmla="*/ 6735495 w 7467600"/>
              <a:gd name="connsiteY501" fmla="*/ 2196890 h 6858000"/>
              <a:gd name="connsiteX502" fmla="*/ 6721901 w 7467600"/>
              <a:gd name="connsiteY502" fmla="*/ 2179274 h 6858000"/>
              <a:gd name="connsiteX503" fmla="*/ 6604735 w 7467600"/>
              <a:gd name="connsiteY503" fmla="*/ 2041381 h 6858000"/>
              <a:gd name="connsiteX504" fmla="*/ 6591670 w 7467600"/>
              <a:gd name="connsiteY504" fmla="*/ 1988277 h 6858000"/>
              <a:gd name="connsiteX505" fmla="*/ 6747349 w 7467600"/>
              <a:gd name="connsiteY505" fmla="*/ 2160069 h 6858000"/>
              <a:gd name="connsiteX506" fmla="*/ 6760943 w 7467600"/>
              <a:gd name="connsiteY506" fmla="*/ 2177686 h 6858000"/>
              <a:gd name="connsiteX507" fmla="*/ 7021065 w 7467600"/>
              <a:gd name="connsiteY507" fmla="*/ 2498102 h 6858000"/>
              <a:gd name="connsiteX508" fmla="*/ 7155223 w 7467600"/>
              <a:gd name="connsiteY508" fmla="*/ 2650386 h 6858000"/>
              <a:gd name="connsiteX509" fmla="*/ 7203167 w 7467600"/>
              <a:gd name="connsiteY509" fmla="*/ 2697288 h 6858000"/>
              <a:gd name="connsiteX510" fmla="*/ 6937703 w 7467600"/>
              <a:gd name="connsiteY510" fmla="*/ 2321981 h 6858000"/>
              <a:gd name="connsiteX511" fmla="*/ 6591670 w 7467600"/>
              <a:gd name="connsiteY511" fmla="*/ 1988277 h 6858000"/>
              <a:gd name="connsiteX512" fmla="*/ 5798671 w 7467600"/>
              <a:gd name="connsiteY512" fmla="*/ 1981601 h 6858000"/>
              <a:gd name="connsiteX513" fmla="*/ 5754709 w 7467600"/>
              <a:gd name="connsiteY513" fmla="*/ 2071454 h 6858000"/>
              <a:gd name="connsiteX514" fmla="*/ 5763044 w 7467600"/>
              <a:gd name="connsiteY514" fmla="*/ 2842206 h 6858000"/>
              <a:gd name="connsiteX515" fmla="*/ 5764974 w 7467600"/>
              <a:gd name="connsiteY515" fmla="*/ 2799609 h 6858000"/>
              <a:gd name="connsiteX516" fmla="*/ 5767665 w 7467600"/>
              <a:gd name="connsiteY516" fmla="*/ 2666409 h 6858000"/>
              <a:gd name="connsiteX517" fmla="*/ 5763055 w 7467600"/>
              <a:gd name="connsiteY517" fmla="*/ 2579705 h 6858000"/>
              <a:gd name="connsiteX518" fmla="*/ 5758079 w 7467600"/>
              <a:gd name="connsiteY518" fmla="*/ 2492508 h 6858000"/>
              <a:gd name="connsiteX519" fmla="*/ 5779325 w 7467600"/>
              <a:gd name="connsiteY519" fmla="*/ 2197069 h 6858000"/>
              <a:gd name="connsiteX520" fmla="*/ 5798671 w 7467600"/>
              <a:gd name="connsiteY520" fmla="*/ 1981601 h 6858000"/>
              <a:gd name="connsiteX521" fmla="*/ 5829202 w 7467600"/>
              <a:gd name="connsiteY521" fmla="*/ 1971679 h 6858000"/>
              <a:gd name="connsiteX522" fmla="*/ 5809558 w 7467600"/>
              <a:gd name="connsiteY522" fmla="*/ 2198043 h 6858000"/>
              <a:gd name="connsiteX523" fmla="*/ 5788653 w 7467600"/>
              <a:gd name="connsiteY523" fmla="*/ 2489430 h 6858000"/>
              <a:gd name="connsiteX524" fmla="*/ 5793439 w 7467600"/>
              <a:gd name="connsiteY524" fmla="*/ 2575235 h 6858000"/>
              <a:gd name="connsiteX525" fmla="*/ 5796837 w 7467600"/>
              <a:gd name="connsiteY525" fmla="*/ 2637633 h 6858000"/>
              <a:gd name="connsiteX526" fmla="*/ 5818614 w 7467600"/>
              <a:gd name="connsiteY526" fmla="*/ 2473055 h 6858000"/>
              <a:gd name="connsiteX527" fmla="*/ 5829202 w 7467600"/>
              <a:gd name="connsiteY527" fmla="*/ 1971679 h 6858000"/>
              <a:gd name="connsiteX528" fmla="*/ 5911389 w 7467600"/>
              <a:gd name="connsiteY528" fmla="*/ 1898371 h 6858000"/>
              <a:gd name="connsiteX529" fmla="*/ 6237627 w 7467600"/>
              <a:gd name="connsiteY529" fmla="*/ 2231921 h 6858000"/>
              <a:gd name="connsiteX530" fmla="*/ 5911389 w 7467600"/>
              <a:gd name="connsiteY530" fmla="*/ 1898371 h 6858000"/>
              <a:gd name="connsiteX531" fmla="*/ 6944437 w 7467600"/>
              <a:gd name="connsiteY531" fmla="*/ 1575402 h 6858000"/>
              <a:gd name="connsiteX532" fmla="*/ 6304730 w 7467600"/>
              <a:gd name="connsiteY532" fmla="*/ 1766654 h 6858000"/>
              <a:gd name="connsiteX533" fmla="*/ 6944437 w 7467600"/>
              <a:gd name="connsiteY533" fmla="*/ 1575402 h 6858000"/>
              <a:gd name="connsiteX534" fmla="*/ 7019523 w 7467600"/>
              <a:gd name="connsiteY534" fmla="*/ 1519450 h 6858000"/>
              <a:gd name="connsiteX535" fmla="*/ 6298091 w 7467600"/>
              <a:gd name="connsiteY535" fmla="*/ 1737122 h 6858000"/>
              <a:gd name="connsiteX536" fmla="*/ 7019523 w 7467600"/>
              <a:gd name="connsiteY536" fmla="*/ 1519450 h 6858000"/>
              <a:gd name="connsiteX537" fmla="*/ 2399523 w 7467600"/>
              <a:gd name="connsiteY537" fmla="*/ 1428234 h 6858000"/>
              <a:gd name="connsiteX538" fmla="*/ 2224982 w 7467600"/>
              <a:gd name="connsiteY538" fmla="*/ 1826201 h 6858000"/>
              <a:gd name="connsiteX539" fmla="*/ 2096099 w 7467600"/>
              <a:gd name="connsiteY539" fmla="*/ 2345900 h 6858000"/>
              <a:gd name="connsiteX540" fmla="*/ 2283317 w 7467600"/>
              <a:gd name="connsiteY540" fmla="*/ 1796925 h 6858000"/>
              <a:gd name="connsiteX541" fmla="*/ 2399523 w 7467600"/>
              <a:gd name="connsiteY541" fmla="*/ 1428234 h 6858000"/>
              <a:gd name="connsiteX542" fmla="*/ 2448558 w 7467600"/>
              <a:gd name="connsiteY542" fmla="*/ 1373435 h 6858000"/>
              <a:gd name="connsiteX543" fmla="*/ 2312521 w 7467600"/>
              <a:gd name="connsiteY543" fmla="*/ 1806140 h 6858000"/>
              <a:gd name="connsiteX544" fmla="*/ 2127533 w 7467600"/>
              <a:gd name="connsiteY544" fmla="*/ 2348380 h 6858000"/>
              <a:gd name="connsiteX545" fmla="*/ 2358080 w 7467600"/>
              <a:gd name="connsiteY545" fmla="*/ 1866134 h 6858000"/>
              <a:gd name="connsiteX546" fmla="*/ 2407436 w 7467600"/>
              <a:gd name="connsiteY546" fmla="*/ 1651070 h 6858000"/>
              <a:gd name="connsiteX547" fmla="*/ 2448558 w 7467600"/>
              <a:gd name="connsiteY547" fmla="*/ 1373435 h 6858000"/>
              <a:gd name="connsiteX548" fmla="*/ 278707 w 7467600"/>
              <a:gd name="connsiteY548" fmla="*/ 1352270 h 6858000"/>
              <a:gd name="connsiteX549" fmla="*/ 321570 w 7467600"/>
              <a:gd name="connsiteY549" fmla="*/ 1861610 h 6858000"/>
              <a:gd name="connsiteX550" fmla="*/ 294281 w 7467600"/>
              <a:gd name="connsiteY550" fmla="*/ 1440658 h 6858000"/>
              <a:gd name="connsiteX551" fmla="*/ 278707 w 7467600"/>
              <a:gd name="connsiteY551" fmla="*/ 1352270 h 6858000"/>
              <a:gd name="connsiteX552" fmla="*/ 1423821 w 7467600"/>
              <a:gd name="connsiteY552" fmla="*/ 1351958 h 6858000"/>
              <a:gd name="connsiteX553" fmla="*/ 1638521 w 7467600"/>
              <a:gd name="connsiteY553" fmla="*/ 1908470 h 6858000"/>
              <a:gd name="connsiteX554" fmla="*/ 1754199 w 7467600"/>
              <a:gd name="connsiteY554" fmla="*/ 2149284 h 6858000"/>
              <a:gd name="connsiteX555" fmla="*/ 1908359 w 7467600"/>
              <a:gd name="connsiteY555" fmla="*/ 2364988 h 6858000"/>
              <a:gd name="connsiteX556" fmla="*/ 1647661 w 7467600"/>
              <a:gd name="connsiteY556" fmla="*/ 1825945 h 6858000"/>
              <a:gd name="connsiteX557" fmla="*/ 1423821 w 7467600"/>
              <a:gd name="connsiteY557" fmla="*/ 1351958 h 6858000"/>
              <a:gd name="connsiteX558" fmla="*/ 1431890 w 7467600"/>
              <a:gd name="connsiteY558" fmla="*/ 1306475 h 6858000"/>
              <a:gd name="connsiteX559" fmla="*/ 1507597 w 7467600"/>
              <a:gd name="connsiteY559" fmla="*/ 1446132 h 6858000"/>
              <a:gd name="connsiteX560" fmla="*/ 1674586 w 7467600"/>
              <a:gd name="connsiteY560" fmla="*/ 1813832 h 6858000"/>
              <a:gd name="connsiteX561" fmla="*/ 1815950 w 7467600"/>
              <a:gd name="connsiteY561" fmla="*/ 2128564 h 6858000"/>
              <a:gd name="connsiteX562" fmla="*/ 1984242 w 7467600"/>
              <a:gd name="connsiteY562" fmla="*/ 2430829 h 6858000"/>
              <a:gd name="connsiteX563" fmla="*/ 2014023 w 7467600"/>
              <a:gd name="connsiteY563" fmla="*/ 2450995 h 6858000"/>
              <a:gd name="connsiteX564" fmla="*/ 1747337 w 7467600"/>
              <a:gd name="connsiteY564" fmla="*/ 1855264 h 6858000"/>
              <a:gd name="connsiteX565" fmla="*/ 1533749 w 7467600"/>
              <a:gd name="connsiteY565" fmla="*/ 1478656 h 6858000"/>
              <a:gd name="connsiteX566" fmla="*/ 1431890 w 7467600"/>
              <a:gd name="connsiteY566" fmla="*/ 1306475 h 6858000"/>
              <a:gd name="connsiteX567" fmla="*/ 5052692 w 7467600"/>
              <a:gd name="connsiteY567" fmla="*/ 1292994 h 6858000"/>
              <a:gd name="connsiteX568" fmla="*/ 5200661 w 7467600"/>
              <a:gd name="connsiteY568" fmla="*/ 1635186 h 6858000"/>
              <a:gd name="connsiteX569" fmla="*/ 5297138 w 7467600"/>
              <a:gd name="connsiteY569" fmla="*/ 1906351 h 6858000"/>
              <a:gd name="connsiteX570" fmla="*/ 5052692 w 7467600"/>
              <a:gd name="connsiteY570" fmla="*/ 1292994 h 6858000"/>
              <a:gd name="connsiteX571" fmla="*/ 5009948 w 7467600"/>
              <a:gd name="connsiteY571" fmla="*/ 1273619 h 6858000"/>
              <a:gd name="connsiteX572" fmla="*/ 5121777 w 7467600"/>
              <a:gd name="connsiteY572" fmla="*/ 1654213 h 6858000"/>
              <a:gd name="connsiteX573" fmla="*/ 5293545 w 7467600"/>
              <a:gd name="connsiteY573" fmla="*/ 2072247 h 6858000"/>
              <a:gd name="connsiteX574" fmla="*/ 5294042 w 7467600"/>
              <a:gd name="connsiteY574" fmla="*/ 2065019 h 6858000"/>
              <a:gd name="connsiteX575" fmla="*/ 5171936 w 7467600"/>
              <a:gd name="connsiteY575" fmla="*/ 1647613 h 6858000"/>
              <a:gd name="connsiteX576" fmla="*/ 5009948 w 7467600"/>
              <a:gd name="connsiteY576" fmla="*/ 1273619 h 6858000"/>
              <a:gd name="connsiteX577" fmla="*/ 655236 w 7467600"/>
              <a:gd name="connsiteY577" fmla="*/ 1268632 h 6858000"/>
              <a:gd name="connsiteX578" fmla="*/ 839521 w 7467600"/>
              <a:gd name="connsiteY578" fmla="*/ 1685315 h 6858000"/>
              <a:gd name="connsiteX579" fmla="*/ 1109416 w 7467600"/>
              <a:gd name="connsiteY579" fmla="*/ 2061663 h 6858000"/>
              <a:gd name="connsiteX580" fmla="*/ 1298300 w 7467600"/>
              <a:gd name="connsiteY580" fmla="*/ 2247742 h 6858000"/>
              <a:gd name="connsiteX581" fmla="*/ 1125871 w 7467600"/>
              <a:gd name="connsiteY581" fmla="*/ 1989513 h 6858000"/>
              <a:gd name="connsiteX582" fmla="*/ 981574 w 7467600"/>
              <a:gd name="connsiteY582" fmla="*/ 1783157 h 6858000"/>
              <a:gd name="connsiteX583" fmla="*/ 922198 w 7467600"/>
              <a:gd name="connsiteY583" fmla="*/ 1677437 h 6858000"/>
              <a:gd name="connsiteX584" fmla="*/ 869293 w 7467600"/>
              <a:gd name="connsiteY584" fmla="*/ 1583214 h 6858000"/>
              <a:gd name="connsiteX585" fmla="*/ 751431 w 7467600"/>
              <a:gd name="connsiteY585" fmla="*/ 1405731 h 6858000"/>
              <a:gd name="connsiteX586" fmla="*/ 655236 w 7467600"/>
              <a:gd name="connsiteY586" fmla="*/ 1268632 h 6858000"/>
              <a:gd name="connsiteX587" fmla="*/ 6516292 w 7467600"/>
              <a:gd name="connsiteY587" fmla="*/ 1263064 h 6858000"/>
              <a:gd name="connsiteX588" fmla="*/ 5736320 w 7467600"/>
              <a:gd name="connsiteY588" fmla="*/ 1501803 h 6858000"/>
              <a:gd name="connsiteX589" fmla="*/ 6516292 w 7467600"/>
              <a:gd name="connsiteY589" fmla="*/ 1263064 h 6858000"/>
              <a:gd name="connsiteX590" fmla="*/ 291466 w 7467600"/>
              <a:gd name="connsiteY590" fmla="*/ 1250369 h 6858000"/>
              <a:gd name="connsiteX591" fmla="*/ 323180 w 7467600"/>
              <a:gd name="connsiteY591" fmla="*/ 1435283 h 6858000"/>
              <a:gd name="connsiteX592" fmla="*/ 349381 w 7467600"/>
              <a:gd name="connsiteY592" fmla="*/ 1875041 h 6858000"/>
              <a:gd name="connsiteX593" fmla="*/ 374363 w 7467600"/>
              <a:gd name="connsiteY593" fmla="*/ 1506494 h 6858000"/>
              <a:gd name="connsiteX594" fmla="*/ 302168 w 7467600"/>
              <a:gd name="connsiteY594" fmla="*/ 1274495 h 6858000"/>
              <a:gd name="connsiteX595" fmla="*/ 291466 w 7467600"/>
              <a:gd name="connsiteY595" fmla="*/ 1250369 h 6858000"/>
              <a:gd name="connsiteX596" fmla="*/ 678222 w 7467600"/>
              <a:gd name="connsiteY596" fmla="*/ 1248670 h 6858000"/>
              <a:gd name="connsiteX597" fmla="*/ 775536 w 7467600"/>
              <a:gd name="connsiteY597" fmla="*/ 1388015 h 6858000"/>
              <a:gd name="connsiteX598" fmla="*/ 894529 w 7467600"/>
              <a:gd name="connsiteY598" fmla="*/ 1567739 h 6858000"/>
              <a:gd name="connsiteX599" fmla="*/ 948000 w 7467600"/>
              <a:gd name="connsiteY599" fmla="*/ 1663088 h 6858000"/>
              <a:gd name="connsiteX600" fmla="*/ 1006812 w 7467600"/>
              <a:gd name="connsiteY600" fmla="*/ 1767683 h 6858000"/>
              <a:gd name="connsiteX601" fmla="*/ 1149133 w 7467600"/>
              <a:gd name="connsiteY601" fmla="*/ 1971513 h 6858000"/>
              <a:gd name="connsiteX602" fmla="*/ 1333952 w 7467600"/>
              <a:gd name="connsiteY602" fmla="*/ 2251620 h 6858000"/>
              <a:gd name="connsiteX603" fmla="*/ 1337329 w 7467600"/>
              <a:gd name="connsiteY603" fmla="*/ 2258350 h 6858000"/>
              <a:gd name="connsiteX604" fmla="*/ 1014726 w 7467600"/>
              <a:gd name="connsiteY604" fmla="*/ 1615556 h 6858000"/>
              <a:gd name="connsiteX605" fmla="*/ 678222 w 7467600"/>
              <a:gd name="connsiteY605" fmla="*/ 1248670 h 6858000"/>
              <a:gd name="connsiteX606" fmla="*/ 6691602 w 7467600"/>
              <a:gd name="connsiteY606" fmla="*/ 1140573 h 6858000"/>
              <a:gd name="connsiteX607" fmla="*/ 6571100 w 7467600"/>
              <a:gd name="connsiteY607" fmla="*/ 1183662 h 6858000"/>
              <a:gd name="connsiteX608" fmla="*/ 6241687 w 7467600"/>
              <a:gd name="connsiteY608" fmla="*/ 1257600 h 6858000"/>
              <a:gd name="connsiteX609" fmla="*/ 5693009 w 7467600"/>
              <a:gd name="connsiteY609" fmla="*/ 1478256 h 6858000"/>
              <a:gd name="connsiteX610" fmla="*/ 6548420 w 7467600"/>
              <a:gd name="connsiteY610" fmla="*/ 1214599 h 6858000"/>
              <a:gd name="connsiteX611" fmla="*/ 6605473 w 7467600"/>
              <a:gd name="connsiteY611" fmla="*/ 1184686 h 6858000"/>
              <a:gd name="connsiteX612" fmla="*/ 6691602 w 7467600"/>
              <a:gd name="connsiteY612" fmla="*/ 1140573 h 6858000"/>
              <a:gd name="connsiteX613" fmla="*/ 4002475 w 7467600"/>
              <a:gd name="connsiteY613" fmla="*/ 1037802 h 6858000"/>
              <a:gd name="connsiteX614" fmla="*/ 4000324 w 7467600"/>
              <a:gd name="connsiteY614" fmla="*/ 1039362 h 6858000"/>
              <a:gd name="connsiteX615" fmla="*/ 4002862 w 7467600"/>
              <a:gd name="connsiteY615" fmla="*/ 1042866 h 6858000"/>
              <a:gd name="connsiteX616" fmla="*/ 4002475 w 7467600"/>
              <a:gd name="connsiteY616" fmla="*/ 1037802 h 6858000"/>
              <a:gd name="connsiteX617" fmla="*/ 506322 w 7467600"/>
              <a:gd name="connsiteY617" fmla="*/ 1020997 h 6858000"/>
              <a:gd name="connsiteX618" fmla="*/ 533068 w 7467600"/>
              <a:gd name="connsiteY618" fmla="*/ 1029409 h 6858000"/>
              <a:gd name="connsiteX619" fmla="*/ 1232525 w 7467600"/>
              <a:gd name="connsiteY619" fmla="*/ 1804675 h 6858000"/>
              <a:gd name="connsiteX620" fmla="*/ 1388858 w 7467600"/>
              <a:gd name="connsiteY620" fmla="*/ 2368011 h 6858000"/>
              <a:gd name="connsiteX621" fmla="*/ 1384098 w 7467600"/>
              <a:gd name="connsiteY621" fmla="*/ 2378125 h 6858000"/>
              <a:gd name="connsiteX622" fmla="*/ 1425393 w 7467600"/>
              <a:gd name="connsiteY622" fmla="*/ 2589124 h 6858000"/>
              <a:gd name="connsiteX623" fmla="*/ 1424001 w 7467600"/>
              <a:gd name="connsiteY623" fmla="*/ 2597541 h 6858000"/>
              <a:gd name="connsiteX624" fmla="*/ 2152729 w 7467600"/>
              <a:gd name="connsiteY624" fmla="*/ 2864487 h 6858000"/>
              <a:gd name="connsiteX625" fmla="*/ 2020609 w 7467600"/>
              <a:gd name="connsiteY625" fmla="*/ 2539671 h 6858000"/>
              <a:gd name="connsiteX626" fmla="*/ 2018920 w 7467600"/>
              <a:gd name="connsiteY626" fmla="*/ 2536309 h 6858000"/>
              <a:gd name="connsiteX627" fmla="*/ 1342441 w 7467600"/>
              <a:gd name="connsiteY627" fmla="*/ 1173017 h 6858000"/>
              <a:gd name="connsiteX628" fmla="*/ 1367925 w 7467600"/>
              <a:gd name="connsiteY628" fmla="*/ 1135648 h 6858000"/>
              <a:gd name="connsiteX629" fmla="*/ 1771401 w 7467600"/>
              <a:gd name="connsiteY629" fmla="*/ 1806673 h 6858000"/>
              <a:gd name="connsiteX630" fmla="*/ 1972385 w 7467600"/>
              <a:gd name="connsiteY630" fmla="*/ 2198735 h 6858000"/>
              <a:gd name="connsiteX631" fmla="*/ 2040892 w 7467600"/>
              <a:gd name="connsiteY631" fmla="*/ 2405205 h 6858000"/>
              <a:gd name="connsiteX632" fmla="*/ 2131689 w 7467600"/>
              <a:gd name="connsiteY632" fmla="*/ 1936926 h 6858000"/>
              <a:gd name="connsiteX633" fmla="*/ 2454820 w 7467600"/>
              <a:gd name="connsiteY633" fmla="*/ 1248808 h 6858000"/>
              <a:gd name="connsiteX634" fmla="*/ 2492512 w 7467600"/>
              <a:gd name="connsiteY634" fmla="*/ 1302920 h 6858000"/>
              <a:gd name="connsiteX635" fmla="*/ 2081216 w 7467600"/>
              <a:gd name="connsiteY635" fmla="*/ 2527513 h 6858000"/>
              <a:gd name="connsiteX636" fmla="*/ 2081211 w 7467600"/>
              <a:gd name="connsiteY636" fmla="*/ 2528916 h 6858000"/>
              <a:gd name="connsiteX637" fmla="*/ 2199067 w 7467600"/>
              <a:gd name="connsiteY637" fmla="*/ 2884061 h 6858000"/>
              <a:gd name="connsiteX638" fmla="*/ 3192586 w 7467600"/>
              <a:gd name="connsiteY638" fmla="*/ 3411496 h 6858000"/>
              <a:gd name="connsiteX639" fmla="*/ 3182620 w 7467600"/>
              <a:gd name="connsiteY639" fmla="*/ 3483279 h 6858000"/>
              <a:gd name="connsiteX640" fmla="*/ 2435119 w 7467600"/>
              <a:gd name="connsiteY640" fmla="*/ 3080173 h 6858000"/>
              <a:gd name="connsiteX641" fmla="*/ 2410152 w 7467600"/>
              <a:gd name="connsiteY641" fmla="*/ 3063751 h 6858000"/>
              <a:gd name="connsiteX642" fmla="*/ 2408099 w 7467600"/>
              <a:gd name="connsiteY642" fmla="*/ 3064403 h 6858000"/>
              <a:gd name="connsiteX643" fmla="*/ 2407218 w 7467600"/>
              <a:gd name="connsiteY643" fmla="*/ 3070324 h 6858000"/>
              <a:gd name="connsiteX644" fmla="*/ 2380138 w 7467600"/>
              <a:gd name="connsiteY644" fmla="*/ 3099341 h 6858000"/>
              <a:gd name="connsiteX645" fmla="*/ 1765923 w 7467600"/>
              <a:gd name="connsiteY645" fmla="*/ 3581043 h 6858000"/>
              <a:gd name="connsiteX646" fmla="*/ 1702258 w 7467600"/>
              <a:gd name="connsiteY646" fmla="*/ 3612286 h 6858000"/>
              <a:gd name="connsiteX647" fmla="*/ 1538370 w 7467600"/>
              <a:gd name="connsiteY647" fmla="*/ 3811804 h 6858000"/>
              <a:gd name="connsiteX648" fmla="*/ 542867 w 7467600"/>
              <a:gd name="connsiteY648" fmla="*/ 4944092 h 6858000"/>
              <a:gd name="connsiteX649" fmla="*/ 515800 w 7467600"/>
              <a:gd name="connsiteY649" fmla="*/ 4862180 h 6858000"/>
              <a:gd name="connsiteX650" fmla="*/ 909145 w 7467600"/>
              <a:gd name="connsiteY650" fmla="*/ 4199225 h 6858000"/>
              <a:gd name="connsiteX651" fmla="*/ 1214067 w 7467600"/>
              <a:gd name="connsiteY651" fmla="*/ 3908561 h 6858000"/>
              <a:gd name="connsiteX652" fmla="*/ 640967 w 7467600"/>
              <a:gd name="connsiteY652" fmla="*/ 4105601 h 6858000"/>
              <a:gd name="connsiteX653" fmla="*/ 112563 w 7467600"/>
              <a:gd name="connsiteY653" fmla="*/ 4396952 h 6858000"/>
              <a:gd name="connsiteX654" fmla="*/ 0 w 7467600"/>
              <a:gd name="connsiteY654" fmla="*/ 4466006 h 6858000"/>
              <a:gd name="connsiteX655" fmla="*/ 0 w 7467600"/>
              <a:gd name="connsiteY655" fmla="*/ 4233763 h 6858000"/>
              <a:gd name="connsiteX656" fmla="*/ 36881 w 7467600"/>
              <a:gd name="connsiteY656" fmla="*/ 4200118 h 6858000"/>
              <a:gd name="connsiteX657" fmla="*/ 910534 w 7467600"/>
              <a:gd name="connsiteY657" fmla="*/ 3629753 h 6858000"/>
              <a:gd name="connsiteX658" fmla="*/ 1578717 w 7467600"/>
              <a:gd name="connsiteY658" fmla="*/ 3575982 h 6858000"/>
              <a:gd name="connsiteX659" fmla="*/ 2338780 w 7467600"/>
              <a:gd name="connsiteY659" fmla="*/ 3033725 h 6858000"/>
              <a:gd name="connsiteX660" fmla="*/ 1807991 w 7467600"/>
              <a:gd name="connsiteY660" fmla="*/ 2807184 h 6858000"/>
              <a:gd name="connsiteX661" fmla="*/ 1416358 w 7467600"/>
              <a:gd name="connsiteY661" fmla="*/ 3112571 h 6858000"/>
              <a:gd name="connsiteX662" fmla="*/ 939066 w 7467600"/>
              <a:gd name="connsiteY662" fmla="*/ 3378798 h 6858000"/>
              <a:gd name="connsiteX663" fmla="*/ 115099 w 7467600"/>
              <a:gd name="connsiteY663" fmla="*/ 3607650 h 6858000"/>
              <a:gd name="connsiteX664" fmla="*/ 97284 w 7467600"/>
              <a:gd name="connsiteY664" fmla="*/ 3520393 h 6858000"/>
              <a:gd name="connsiteX665" fmla="*/ 922050 w 7467600"/>
              <a:gd name="connsiteY665" fmla="*/ 3074867 h 6858000"/>
              <a:gd name="connsiteX666" fmla="*/ 1405265 w 7467600"/>
              <a:gd name="connsiteY666" fmla="*/ 3016319 h 6858000"/>
              <a:gd name="connsiteX667" fmla="*/ 1407512 w 7467600"/>
              <a:gd name="connsiteY667" fmla="*/ 3018001 h 6858000"/>
              <a:gd name="connsiteX668" fmla="*/ 1726266 w 7467600"/>
              <a:gd name="connsiteY668" fmla="*/ 2777274 h 6858000"/>
              <a:gd name="connsiteX669" fmla="*/ 625390 w 7467600"/>
              <a:gd name="connsiteY669" fmla="*/ 2514541 h 6858000"/>
              <a:gd name="connsiteX670" fmla="*/ 619799 w 7467600"/>
              <a:gd name="connsiteY670" fmla="*/ 2527180 h 6858000"/>
              <a:gd name="connsiteX671" fmla="*/ 310030 w 7467600"/>
              <a:gd name="connsiteY671" fmla="*/ 2771818 h 6858000"/>
              <a:gd name="connsiteX672" fmla="*/ 173877 w 7467600"/>
              <a:gd name="connsiteY672" fmla="*/ 2937056 h 6858000"/>
              <a:gd name="connsiteX673" fmla="*/ 77889 w 7467600"/>
              <a:gd name="connsiteY673" fmla="*/ 3138440 h 6858000"/>
              <a:gd name="connsiteX674" fmla="*/ 0 w 7467600"/>
              <a:gd name="connsiteY674" fmla="*/ 3271395 h 6858000"/>
              <a:gd name="connsiteX675" fmla="*/ 0 w 7467600"/>
              <a:gd name="connsiteY675" fmla="*/ 3153002 h 6858000"/>
              <a:gd name="connsiteX676" fmla="*/ 2386 w 7467600"/>
              <a:gd name="connsiteY676" fmla="*/ 3149203 h 6858000"/>
              <a:gd name="connsiteX677" fmla="*/ 89753 w 7467600"/>
              <a:gd name="connsiteY677" fmla="*/ 2987702 h 6858000"/>
              <a:gd name="connsiteX678" fmla="*/ 76869 w 7467600"/>
              <a:gd name="connsiteY678" fmla="*/ 3005404 h 6858000"/>
              <a:gd name="connsiteX679" fmla="*/ 32049 w 7467600"/>
              <a:gd name="connsiteY679" fmla="*/ 3065814 h 6858000"/>
              <a:gd name="connsiteX680" fmla="*/ 0 w 7467600"/>
              <a:gd name="connsiteY680" fmla="*/ 3108744 h 6858000"/>
              <a:gd name="connsiteX681" fmla="*/ 0 w 7467600"/>
              <a:gd name="connsiteY681" fmla="*/ 3058059 h 6858000"/>
              <a:gd name="connsiteX682" fmla="*/ 7610 w 7467600"/>
              <a:gd name="connsiteY682" fmla="*/ 3047889 h 6858000"/>
              <a:gd name="connsiteX683" fmla="*/ 52419 w 7467600"/>
              <a:gd name="connsiteY683" fmla="*/ 2987479 h 6858000"/>
              <a:gd name="connsiteX684" fmla="*/ 59142 w 7467600"/>
              <a:gd name="connsiteY684" fmla="*/ 2978488 h 6858000"/>
              <a:gd name="connsiteX685" fmla="*/ 0 w 7467600"/>
              <a:gd name="connsiteY685" fmla="*/ 3015334 h 6858000"/>
              <a:gd name="connsiteX686" fmla="*/ 0 w 7467600"/>
              <a:gd name="connsiteY686" fmla="*/ 2914286 h 6858000"/>
              <a:gd name="connsiteX687" fmla="*/ 36383 w 7467600"/>
              <a:gd name="connsiteY687" fmla="*/ 2901128 h 6858000"/>
              <a:gd name="connsiteX688" fmla="*/ 156329 w 7467600"/>
              <a:gd name="connsiteY688" fmla="*/ 2840533 h 6858000"/>
              <a:gd name="connsiteX689" fmla="*/ 358355 w 7467600"/>
              <a:gd name="connsiteY689" fmla="*/ 2620471 h 6858000"/>
              <a:gd name="connsiteX690" fmla="*/ 510577 w 7467600"/>
              <a:gd name="connsiteY690" fmla="*/ 2501244 h 6858000"/>
              <a:gd name="connsiteX691" fmla="*/ 211967 w 7467600"/>
              <a:gd name="connsiteY691" fmla="*/ 2479171 h 6858000"/>
              <a:gd name="connsiteX692" fmla="*/ 0 w 7467600"/>
              <a:gd name="connsiteY692" fmla="*/ 2476398 h 6858000"/>
              <a:gd name="connsiteX693" fmla="*/ 0 w 7467600"/>
              <a:gd name="connsiteY693" fmla="*/ 2389189 h 6858000"/>
              <a:gd name="connsiteX694" fmla="*/ 103062 w 7467600"/>
              <a:gd name="connsiteY694" fmla="*/ 2389518 h 6858000"/>
              <a:gd name="connsiteX695" fmla="*/ 510734 w 7467600"/>
              <a:gd name="connsiteY695" fmla="*/ 2416201 h 6858000"/>
              <a:gd name="connsiteX696" fmla="*/ 279257 w 7467600"/>
              <a:gd name="connsiteY696" fmla="*/ 2092102 h 6858000"/>
              <a:gd name="connsiteX697" fmla="*/ 65265 w 7467600"/>
              <a:gd name="connsiteY697" fmla="*/ 2006049 h 6858000"/>
              <a:gd name="connsiteX698" fmla="*/ 0 w 7467600"/>
              <a:gd name="connsiteY698" fmla="*/ 1982532 h 6858000"/>
              <a:gd name="connsiteX699" fmla="*/ 0 w 7467600"/>
              <a:gd name="connsiteY699" fmla="*/ 1912789 h 6858000"/>
              <a:gd name="connsiteX700" fmla="*/ 97460 w 7467600"/>
              <a:gd name="connsiteY700" fmla="*/ 1953725 h 6858000"/>
              <a:gd name="connsiteX701" fmla="*/ 221272 w 7467600"/>
              <a:gd name="connsiteY701" fmla="*/ 1980766 h 6858000"/>
              <a:gd name="connsiteX702" fmla="*/ 116765 w 7467600"/>
              <a:gd name="connsiteY702" fmla="*/ 1911033 h 6858000"/>
              <a:gd name="connsiteX703" fmla="*/ 16405 w 7467600"/>
              <a:gd name="connsiteY703" fmla="*/ 1803412 h 6858000"/>
              <a:gd name="connsiteX704" fmla="*/ 0 w 7467600"/>
              <a:gd name="connsiteY704" fmla="*/ 1784777 h 6858000"/>
              <a:gd name="connsiteX705" fmla="*/ 0 w 7467600"/>
              <a:gd name="connsiteY705" fmla="*/ 1740082 h 6858000"/>
              <a:gd name="connsiteX706" fmla="*/ 39394 w 7467600"/>
              <a:gd name="connsiteY706" fmla="*/ 1784856 h 6858000"/>
              <a:gd name="connsiteX707" fmla="*/ 135813 w 7467600"/>
              <a:gd name="connsiteY707" fmla="*/ 1888838 h 6858000"/>
              <a:gd name="connsiteX708" fmla="*/ 242575 w 7467600"/>
              <a:gd name="connsiteY708" fmla="*/ 1958841 h 6858000"/>
              <a:gd name="connsiteX709" fmla="*/ 82197 w 7467600"/>
              <a:gd name="connsiteY709" fmla="*/ 1754826 h 6858000"/>
              <a:gd name="connsiteX710" fmla="*/ 0 w 7467600"/>
              <a:gd name="connsiteY710" fmla="*/ 1679650 h 6858000"/>
              <a:gd name="connsiteX711" fmla="*/ 0 w 7467600"/>
              <a:gd name="connsiteY711" fmla="*/ 1602463 h 6858000"/>
              <a:gd name="connsiteX712" fmla="*/ 84689 w 7467600"/>
              <a:gd name="connsiteY712" fmla="*/ 1677442 h 6858000"/>
              <a:gd name="connsiteX713" fmla="*/ 298437 w 7467600"/>
              <a:gd name="connsiteY713" fmla="*/ 1968019 h 6858000"/>
              <a:gd name="connsiteX714" fmla="*/ 227269 w 7467600"/>
              <a:gd name="connsiteY714" fmla="*/ 1114064 h 6858000"/>
              <a:gd name="connsiteX715" fmla="*/ 248003 w 7467600"/>
              <a:gd name="connsiteY715" fmla="*/ 1089613 h 6858000"/>
              <a:gd name="connsiteX716" fmla="*/ 427020 w 7467600"/>
              <a:gd name="connsiteY716" fmla="*/ 1619803 h 6858000"/>
              <a:gd name="connsiteX717" fmla="*/ 340345 w 7467600"/>
              <a:gd name="connsiteY717" fmla="*/ 2027739 h 6858000"/>
              <a:gd name="connsiteX718" fmla="*/ 360865 w 7467600"/>
              <a:gd name="connsiteY718" fmla="*/ 2044827 h 6858000"/>
              <a:gd name="connsiteX719" fmla="*/ 560414 w 7467600"/>
              <a:gd name="connsiteY719" fmla="*/ 2421457 h 6858000"/>
              <a:gd name="connsiteX720" fmla="*/ 1359703 w 7467600"/>
              <a:gd name="connsiteY720" fmla="*/ 2578554 h 6858000"/>
              <a:gd name="connsiteX721" fmla="*/ 1359422 w 7467600"/>
              <a:gd name="connsiteY721" fmla="*/ 2577994 h 6858000"/>
              <a:gd name="connsiteX722" fmla="*/ 828701 w 7467600"/>
              <a:gd name="connsiteY722" fmla="*/ 1839520 h 6858000"/>
              <a:gd name="connsiteX723" fmla="*/ 494427 w 7467600"/>
              <a:gd name="connsiteY723" fmla="*/ 1092333 h 6858000"/>
              <a:gd name="connsiteX724" fmla="*/ 506322 w 7467600"/>
              <a:gd name="connsiteY724" fmla="*/ 1020997 h 6858000"/>
              <a:gd name="connsiteX725" fmla="*/ 4570198 w 7467600"/>
              <a:gd name="connsiteY725" fmla="*/ 978081 h 6858000"/>
              <a:gd name="connsiteX726" fmla="*/ 4523691 w 7467600"/>
              <a:gd name="connsiteY726" fmla="*/ 1127776 h 6858000"/>
              <a:gd name="connsiteX727" fmla="*/ 4509875 w 7467600"/>
              <a:gd name="connsiteY727" fmla="*/ 1167552 h 6858000"/>
              <a:gd name="connsiteX728" fmla="*/ 4478168 w 7467600"/>
              <a:gd name="connsiteY728" fmla="*/ 1260735 h 6858000"/>
              <a:gd name="connsiteX729" fmla="*/ 4409309 w 7467600"/>
              <a:gd name="connsiteY729" fmla="*/ 1666996 h 6858000"/>
              <a:gd name="connsiteX730" fmla="*/ 4370031 w 7467600"/>
              <a:gd name="connsiteY730" fmla="*/ 1955666 h 6858000"/>
              <a:gd name="connsiteX731" fmla="*/ 4570198 w 7467600"/>
              <a:gd name="connsiteY731" fmla="*/ 978081 h 6858000"/>
              <a:gd name="connsiteX732" fmla="*/ 4557898 w 7467600"/>
              <a:gd name="connsiteY732" fmla="*/ 900011 h 6858000"/>
              <a:gd name="connsiteX733" fmla="*/ 4344840 w 7467600"/>
              <a:gd name="connsiteY733" fmla="*/ 1922038 h 6858000"/>
              <a:gd name="connsiteX734" fmla="*/ 4378710 w 7467600"/>
              <a:gd name="connsiteY734" fmla="*/ 1665516 h 6858000"/>
              <a:gd name="connsiteX735" fmla="*/ 4448798 w 7467600"/>
              <a:gd name="connsiteY735" fmla="*/ 1253024 h 6858000"/>
              <a:gd name="connsiteX736" fmla="*/ 4480315 w 7467600"/>
              <a:gd name="connsiteY736" fmla="*/ 1158454 h 6858000"/>
              <a:gd name="connsiteX737" fmla="*/ 4494133 w 7467600"/>
              <a:gd name="connsiteY737" fmla="*/ 1118676 h 6858000"/>
              <a:gd name="connsiteX738" fmla="*/ 4557898 w 7467600"/>
              <a:gd name="connsiteY738" fmla="*/ 900011 h 6858000"/>
              <a:gd name="connsiteX739" fmla="*/ 5870151 w 7467600"/>
              <a:gd name="connsiteY739" fmla="*/ 898890 h 6858000"/>
              <a:gd name="connsiteX740" fmla="*/ 5861335 w 7467600"/>
              <a:gd name="connsiteY740" fmla="*/ 899177 h 6858000"/>
              <a:gd name="connsiteX741" fmla="*/ 5843702 w 7467600"/>
              <a:gd name="connsiteY741" fmla="*/ 899748 h 6858000"/>
              <a:gd name="connsiteX742" fmla="*/ 5651107 w 7467600"/>
              <a:gd name="connsiteY742" fmla="*/ 920306 h 6858000"/>
              <a:gd name="connsiteX743" fmla="*/ 5459407 w 7467600"/>
              <a:gd name="connsiteY743" fmla="*/ 940975 h 6858000"/>
              <a:gd name="connsiteX744" fmla="*/ 5374846 w 7467600"/>
              <a:gd name="connsiteY744" fmla="*/ 941988 h 6858000"/>
              <a:gd name="connsiteX745" fmla="*/ 5256105 w 7467600"/>
              <a:gd name="connsiteY745" fmla="*/ 945632 h 6858000"/>
              <a:gd name="connsiteX746" fmla="*/ 5107071 w 7467600"/>
              <a:gd name="connsiteY746" fmla="*/ 969720 h 6858000"/>
              <a:gd name="connsiteX747" fmla="*/ 4998681 w 7467600"/>
              <a:gd name="connsiteY747" fmla="*/ 988771 h 6858000"/>
              <a:gd name="connsiteX748" fmla="*/ 5870151 w 7467600"/>
              <a:gd name="connsiteY748" fmla="*/ 898890 h 6858000"/>
              <a:gd name="connsiteX749" fmla="*/ 5504425 w 7467600"/>
              <a:gd name="connsiteY749" fmla="*/ 848067 h 6858000"/>
              <a:gd name="connsiteX750" fmla="*/ 4968849 w 7467600"/>
              <a:gd name="connsiteY750" fmla="*/ 962318 h 6858000"/>
              <a:gd name="connsiteX751" fmla="*/ 5104039 w 7467600"/>
              <a:gd name="connsiteY751" fmla="*/ 940634 h 6858000"/>
              <a:gd name="connsiteX752" fmla="*/ 5256311 w 7467600"/>
              <a:gd name="connsiteY752" fmla="*/ 916490 h 6858000"/>
              <a:gd name="connsiteX753" fmla="*/ 5377381 w 7467600"/>
              <a:gd name="connsiteY753" fmla="*/ 912671 h 6858000"/>
              <a:gd name="connsiteX754" fmla="*/ 5460148 w 7467600"/>
              <a:gd name="connsiteY754" fmla="*/ 911442 h 6858000"/>
              <a:gd name="connsiteX755" fmla="*/ 5648971 w 7467600"/>
              <a:gd name="connsiteY755" fmla="*/ 891331 h 6858000"/>
              <a:gd name="connsiteX756" fmla="*/ 5844807 w 7467600"/>
              <a:gd name="connsiteY756" fmla="*/ 870718 h 6858000"/>
              <a:gd name="connsiteX757" fmla="*/ 5862975 w 7467600"/>
              <a:gd name="connsiteY757" fmla="*/ 869756 h 6858000"/>
              <a:gd name="connsiteX758" fmla="*/ 5920887 w 7467600"/>
              <a:gd name="connsiteY758" fmla="*/ 865929 h 6858000"/>
              <a:gd name="connsiteX759" fmla="*/ 5504425 w 7467600"/>
              <a:gd name="connsiteY759" fmla="*/ 848067 h 6858000"/>
              <a:gd name="connsiteX760" fmla="*/ 3607114 w 7467600"/>
              <a:gd name="connsiteY760" fmla="*/ 467441 h 6858000"/>
              <a:gd name="connsiteX761" fmla="*/ 3296242 w 7467600"/>
              <a:gd name="connsiteY761" fmla="*/ 807991 h 6858000"/>
              <a:gd name="connsiteX762" fmla="*/ 3174674 w 7467600"/>
              <a:gd name="connsiteY762" fmla="*/ 919759 h 6858000"/>
              <a:gd name="connsiteX763" fmla="*/ 3042978 w 7467600"/>
              <a:gd name="connsiteY763" fmla="*/ 1054894 h 6858000"/>
              <a:gd name="connsiteX764" fmla="*/ 2968914 w 7467600"/>
              <a:gd name="connsiteY764" fmla="*/ 1133756 h 6858000"/>
              <a:gd name="connsiteX765" fmla="*/ 3103823 w 7467600"/>
              <a:gd name="connsiteY765" fmla="*/ 1026814 h 6858000"/>
              <a:gd name="connsiteX766" fmla="*/ 3607114 w 7467600"/>
              <a:gd name="connsiteY766" fmla="*/ 467441 h 6858000"/>
              <a:gd name="connsiteX767" fmla="*/ 3744487 w 7467600"/>
              <a:gd name="connsiteY767" fmla="*/ 383136 h 6858000"/>
              <a:gd name="connsiteX768" fmla="*/ 3970213 w 7467600"/>
              <a:gd name="connsiteY768" fmla="*/ 995559 h 6858000"/>
              <a:gd name="connsiteX769" fmla="*/ 3744487 w 7467600"/>
              <a:gd name="connsiteY769" fmla="*/ 383136 h 6858000"/>
              <a:gd name="connsiteX770" fmla="*/ 3624562 w 7467600"/>
              <a:gd name="connsiteY770" fmla="*/ 367041 h 6858000"/>
              <a:gd name="connsiteX771" fmla="*/ 3489712 w 7467600"/>
              <a:gd name="connsiteY771" fmla="*/ 485386 h 6858000"/>
              <a:gd name="connsiteX772" fmla="*/ 3182994 w 7467600"/>
              <a:gd name="connsiteY772" fmla="*/ 828265 h 6858000"/>
              <a:gd name="connsiteX773" fmla="*/ 2892114 w 7467600"/>
              <a:gd name="connsiteY773" fmla="*/ 1172635 h 6858000"/>
              <a:gd name="connsiteX774" fmla="*/ 3021459 w 7467600"/>
              <a:gd name="connsiteY774" fmla="*/ 1035385 h 6858000"/>
              <a:gd name="connsiteX775" fmla="*/ 3153873 w 7467600"/>
              <a:gd name="connsiteY775" fmla="*/ 898971 h 6858000"/>
              <a:gd name="connsiteX776" fmla="*/ 3276511 w 7467600"/>
              <a:gd name="connsiteY776" fmla="*/ 786423 h 6858000"/>
              <a:gd name="connsiteX777" fmla="*/ 3584154 w 7467600"/>
              <a:gd name="connsiteY777" fmla="*/ 448218 h 6858000"/>
              <a:gd name="connsiteX778" fmla="*/ 3624562 w 7467600"/>
              <a:gd name="connsiteY778" fmla="*/ 367041 h 6858000"/>
              <a:gd name="connsiteX779" fmla="*/ 3766672 w 7467600"/>
              <a:gd name="connsiteY779" fmla="*/ 359429 h 6858000"/>
              <a:gd name="connsiteX780" fmla="*/ 3996338 w 7467600"/>
              <a:gd name="connsiteY780" fmla="*/ 968237 h 6858000"/>
              <a:gd name="connsiteX781" fmla="*/ 3766672 w 7467600"/>
              <a:gd name="connsiteY781" fmla="*/ 359429 h 6858000"/>
              <a:gd name="connsiteX782" fmla="*/ 5805386 w 7467600"/>
              <a:gd name="connsiteY782" fmla="*/ 239240 h 6858000"/>
              <a:gd name="connsiteX783" fmla="*/ 5736947 w 7467600"/>
              <a:gd name="connsiteY783" fmla="*/ 261367 h 6858000"/>
              <a:gd name="connsiteX784" fmla="*/ 5427012 w 7467600"/>
              <a:gd name="connsiteY784" fmla="*/ 311272 h 6858000"/>
              <a:gd name="connsiteX785" fmla="*/ 5147818 w 7467600"/>
              <a:gd name="connsiteY785" fmla="*/ 322112 h 6858000"/>
              <a:gd name="connsiteX786" fmla="*/ 5060854 w 7467600"/>
              <a:gd name="connsiteY786" fmla="*/ 311882 h 6858000"/>
              <a:gd name="connsiteX787" fmla="*/ 4945989 w 7467600"/>
              <a:gd name="connsiteY787" fmla="*/ 300516 h 6858000"/>
              <a:gd name="connsiteX788" fmla="*/ 5410479 w 7467600"/>
              <a:gd name="connsiteY788" fmla="*/ 348434 h 6858000"/>
              <a:gd name="connsiteX789" fmla="*/ 5805386 w 7467600"/>
              <a:gd name="connsiteY789" fmla="*/ 239240 h 6858000"/>
              <a:gd name="connsiteX790" fmla="*/ 5905192 w 7467600"/>
              <a:gd name="connsiteY790" fmla="*/ 163079 h 6858000"/>
              <a:gd name="connsiteX791" fmla="*/ 5865655 w 7467600"/>
              <a:gd name="connsiteY791" fmla="*/ 171901 h 6858000"/>
              <a:gd name="connsiteX792" fmla="*/ 5259740 w 7467600"/>
              <a:gd name="connsiteY792" fmla="*/ 257013 h 6858000"/>
              <a:gd name="connsiteX793" fmla="*/ 5208466 w 7467600"/>
              <a:gd name="connsiteY793" fmla="*/ 257550 h 6858000"/>
              <a:gd name="connsiteX794" fmla="*/ 4980204 w 7467600"/>
              <a:gd name="connsiteY794" fmla="*/ 271903 h 6858000"/>
              <a:gd name="connsiteX795" fmla="*/ 5068068 w 7467600"/>
              <a:gd name="connsiteY795" fmla="*/ 282244 h 6858000"/>
              <a:gd name="connsiteX796" fmla="*/ 5153231 w 7467600"/>
              <a:gd name="connsiteY796" fmla="*/ 292240 h 6858000"/>
              <a:gd name="connsiteX797" fmla="*/ 5426491 w 7467600"/>
              <a:gd name="connsiteY797" fmla="*/ 281128 h 6858000"/>
              <a:gd name="connsiteX798" fmla="*/ 5731212 w 7467600"/>
              <a:gd name="connsiteY798" fmla="*/ 231951 h 6858000"/>
              <a:gd name="connsiteX799" fmla="*/ 5905192 w 7467600"/>
              <a:gd name="connsiteY799" fmla="*/ 163079 h 6858000"/>
              <a:gd name="connsiteX800" fmla="*/ 5944437 w 7467600"/>
              <a:gd name="connsiteY800" fmla="*/ 113829 h 6858000"/>
              <a:gd name="connsiteX801" fmla="*/ 5825032 w 7467600"/>
              <a:gd name="connsiteY801" fmla="*/ 146405 h 6858000"/>
              <a:gd name="connsiteX802" fmla="*/ 4955599 w 7467600"/>
              <a:gd name="connsiteY802" fmla="*/ 247008 h 6858000"/>
              <a:gd name="connsiteX803" fmla="*/ 5210104 w 7467600"/>
              <a:gd name="connsiteY803" fmla="*/ 228123 h 6858000"/>
              <a:gd name="connsiteX804" fmla="*/ 5261015 w 7467600"/>
              <a:gd name="connsiteY804" fmla="*/ 227087 h 6858000"/>
              <a:gd name="connsiteX805" fmla="*/ 5861181 w 7467600"/>
              <a:gd name="connsiteY805" fmla="*/ 143093 h 6858000"/>
              <a:gd name="connsiteX806" fmla="*/ 5961252 w 7467600"/>
              <a:gd name="connsiteY806" fmla="*/ 114820 h 6858000"/>
              <a:gd name="connsiteX807" fmla="*/ 5944437 w 7467600"/>
              <a:gd name="connsiteY807" fmla="*/ 113829 h 6858000"/>
              <a:gd name="connsiteX808" fmla="*/ 3882765 w 7467600"/>
              <a:gd name="connsiteY808" fmla="*/ 0 h 6858000"/>
              <a:gd name="connsiteX809" fmla="*/ 3995099 w 7467600"/>
              <a:gd name="connsiteY809" fmla="*/ 0 h 6858000"/>
              <a:gd name="connsiteX810" fmla="*/ 4163818 w 7467600"/>
              <a:gd name="connsiteY810" fmla="*/ 234104 h 6858000"/>
              <a:gd name="connsiteX811" fmla="*/ 4172099 w 7467600"/>
              <a:gd name="connsiteY811" fmla="*/ 234207 h 6858000"/>
              <a:gd name="connsiteX812" fmla="*/ 4784282 w 7467600"/>
              <a:gd name="connsiteY812" fmla="*/ 276561 h 6858000"/>
              <a:gd name="connsiteX813" fmla="*/ 4801687 w 7467600"/>
              <a:gd name="connsiteY813" fmla="*/ 267764 h 6858000"/>
              <a:gd name="connsiteX814" fmla="*/ 6082788 w 7467600"/>
              <a:gd name="connsiteY814" fmla="*/ 64119 h 6858000"/>
              <a:gd name="connsiteX815" fmla="*/ 6099442 w 7467600"/>
              <a:gd name="connsiteY815" fmla="*/ 82568 h 6858000"/>
              <a:gd name="connsiteX816" fmla="*/ 4804137 w 7467600"/>
              <a:gd name="connsiteY816" fmla="*/ 320931 h 6858000"/>
              <a:gd name="connsiteX817" fmla="*/ 4227047 w 7467600"/>
              <a:gd name="connsiteY817" fmla="*/ 313415 h 6858000"/>
              <a:gd name="connsiteX818" fmla="*/ 4346041 w 7467600"/>
              <a:gd name="connsiteY818" fmla="*/ 456086 h 6858000"/>
              <a:gd name="connsiteX819" fmla="*/ 4870967 w 7467600"/>
              <a:gd name="connsiteY819" fmla="*/ 963061 h 6858000"/>
              <a:gd name="connsiteX820" fmla="*/ 4889647 w 7467600"/>
              <a:gd name="connsiteY820" fmla="*/ 957147 h 6858000"/>
              <a:gd name="connsiteX821" fmla="*/ 5422504 w 7467600"/>
              <a:gd name="connsiteY821" fmla="*/ 805191 h 6858000"/>
              <a:gd name="connsiteX822" fmla="*/ 6087656 w 7467600"/>
              <a:gd name="connsiteY822" fmla="*/ 826703 h 6858000"/>
              <a:gd name="connsiteX823" fmla="*/ 6058717 w 7467600"/>
              <a:gd name="connsiteY823" fmla="*/ 865992 h 6858000"/>
              <a:gd name="connsiteX824" fmla="*/ 4974153 w 7467600"/>
              <a:gd name="connsiteY824" fmla="*/ 1045456 h 6858000"/>
              <a:gd name="connsiteX825" fmla="*/ 5627835 w 7467600"/>
              <a:gd name="connsiteY825" fmla="*/ 1472077 h 6858000"/>
              <a:gd name="connsiteX826" fmla="*/ 5629817 w 7467600"/>
              <a:gd name="connsiteY826" fmla="*/ 1471412 h 6858000"/>
              <a:gd name="connsiteX827" fmla="*/ 5634124 w 7467600"/>
              <a:gd name="connsiteY827" fmla="*/ 1470572 h 6858000"/>
              <a:gd name="connsiteX828" fmla="*/ 5755832 w 7467600"/>
              <a:gd name="connsiteY828" fmla="*/ 1383886 h 6858000"/>
              <a:gd name="connsiteX829" fmla="*/ 6014186 w 7467600"/>
              <a:gd name="connsiteY829" fmla="*/ 1279799 h 6858000"/>
              <a:gd name="connsiteX830" fmla="*/ 6901619 w 7467600"/>
              <a:gd name="connsiteY830" fmla="*/ 1047874 h 6858000"/>
              <a:gd name="connsiteX831" fmla="*/ 6931566 w 7467600"/>
              <a:gd name="connsiteY831" fmla="*/ 1062034 h 6858000"/>
              <a:gd name="connsiteX832" fmla="*/ 5790982 w 7467600"/>
              <a:gd name="connsiteY832" fmla="*/ 1561380 h 6858000"/>
              <a:gd name="connsiteX833" fmla="*/ 6188971 w 7467600"/>
              <a:gd name="connsiteY833" fmla="*/ 1755168 h 6858000"/>
              <a:gd name="connsiteX834" fmla="*/ 6202446 w 7467600"/>
              <a:gd name="connsiteY834" fmla="*/ 1752268 h 6858000"/>
              <a:gd name="connsiteX835" fmla="*/ 7179560 w 7467600"/>
              <a:gd name="connsiteY835" fmla="*/ 1467551 h 6858000"/>
              <a:gd name="connsiteX836" fmla="*/ 7158730 w 7467600"/>
              <a:gd name="connsiteY836" fmla="*/ 1507835 h 6858000"/>
              <a:gd name="connsiteX837" fmla="*/ 6326959 w 7467600"/>
              <a:gd name="connsiteY837" fmla="*/ 1817686 h 6858000"/>
              <a:gd name="connsiteX838" fmla="*/ 6537433 w 7467600"/>
              <a:gd name="connsiteY838" fmla="*/ 1907790 h 6858000"/>
              <a:gd name="connsiteX839" fmla="*/ 6550221 w 7467600"/>
              <a:gd name="connsiteY839" fmla="*/ 1910729 h 6858000"/>
              <a:gd name="connsiteX840" fmla="*/ 6964438 w 7467600"/>
              <a:gd name="connsiteY840" fmla="*/ 2209505 h 6858000"/>
              <a:gd name="connsiteX841" fmla="*/ 7367862 w 7467600"/>
              <a:gd name="connsiteY841" fmla="*/ 2806833 h 6858000"/>
              <a:gd name="connsiteX842" fmla="*/ 7364329 w 7467600"/>
              <a:gd name="connsiteY842" fmla="*/ 2826907 h 6858000"/>
              <a:gd name="connsiteX843" fmla="*/ 7290545 w 7467600"/>
              <a:gd name="connsiteY843" fmla="*/ 2850663 h 6858000"/>
              <a:gd name="connsiteX844" fmla="*/ 6472036 w 7467600"/>
              <a:gd name="connsiteY844" fmla="*/ 1959003 h 6858000"/>
              <a:gd name="connsiteX845" fmla="*/ 5792897 w 7467600"/>
              <a:gd name="connsiteY845" fmla="*/ 1647747 h 6858000"/>
              <a:gd name="connsiteX846" fmla="*/ 5842751 w 7467600"/>
              <a:gd name="connsiteY846" fmla="*/ 1816112 h 6858000"/>
              <a:gd name="connsiteX847" fmla="*/ 5847424 w 7467600"/>
              <a:gd name="connsiteY847" fmla="*/ 1815776 h 6858000"/>
              <a:gd name="connsiteX848" fmla="*/ 6399821 w 7467600"/>
              <a:gd name="connsiteY848" fmla="*/ 2344799 h 6858000"/>
              <a:gd name="connsiteX849" fmla="*/ 6323232 w 7467600"/>
              <a:gd name="connsiteY849" fmla="*/ 2389634 h 6858000"/>
              <a:gd name="connsiteX850" fmla="*/ 5942958 w 7467600"/>
              <a:gd name="connsiteY850" fmla="*/ 2077708 h 6858000"/>
              <a:gd name="connsiteX851" fmla="*/ 5921559 w 7467600"/>
              <a:gd name="connsiteY851" fmla="*/ 2378596 h 6858000"/>
              <a:gd name="connsiteX852" fmla="*/ 5817651 w 7467600"/>
              <a:gd name="connsiteY852" fmla="*/ 3023919 h 6858000"/>
              <a:gd name="connsiteX853" fmla="*/ 5729634 w 7467600"/>
              <a:gd name="connsiteY853" fmla="*/ 3051849 h 6858000"/>
              <a:gd name="connsiteX854" fmla="*/ 5611018 w 7467600"/>
              <a:gd name="connsiteY854" fmla="*/ 2316769 h 6858000"/>
              <a:gd name="connsiteX855" fmla="*/ 5687608 w 7467600"/>
              <a:gd name="connsiteY855" fmla="*/ 2039972 h 6858000"/>
              <a:gd name="connsiteX856" fmla="*/ 5657554 w 7467600"/>
              <a:gd name="connsiteY856" fmla="*/ 1576445 h 6858000"/>
              <a:gd name="connsiteX857" fmla="*/ 5150475 w 7467600"/>
              <a:gd name="connsiteY857" fmla="*/ 1274012 h 6858000"/>
              <a:gd name="connsiteX858" fmla="*/ 5349142 w 7467600"/>
              <a:gd name="connsiteY858" fmla="*/ 2204405 h 6858000"/>
              <a:gd name="connsiteX859" fmla="*/ 5262214 w 7467600"/>
              <a:gd name="connsiteY859" fmla="*/ 2233836 h 6858000"/>
              <a:gd name="connsiteX860" fmla="*/ 4981539 w 7467600"/>
              <a:gd name="connsiteY860" fmla="*/ 1542201 h 6858000"/>
              <a:gd name="connsiteX861" fmla="*/ 4958461 w 7467600"/>
              <a:gd name="connsiteY861" fmla="*/ 1136957 h 6858000"/>
              <a:gd name="connsiteX862" fmla="*/ 4655015 w 7467600"/>
              <a:gd name="connsiteY862" fmla="*/ 891426 h 6858000"/>
              <a:gd name="connsiteX863" fmla="*/ 4348002 w 7467600"/>
              <a:gd name="connsiteY863" fmla="*/ 2205895 h 6858000"/>
              <a:gd name="connsiteX864" fmla="*/ 4262250 w 7467600"/>
              <a:gd name="connsiteY864" fmla="*/ 2219972 h 6858000"/>
              <a:gd name="connsiteX865" fmla="*/ 4550611 w 7467600"/>
              <a:gd name="connsiteY865" fmla="*/ 817540 h 6858000"/>
              <a:gd name="connsiteX866" fmla="*/ 4564418 w 7467600"/>
              <a:gd name="connsiteY866" fmla="*/ 808293 h 6858000"/>
              <a:gd name="connsiteX867" fmla="*/ 4266388 w 7467600"/>
              <a:gd name="connsiteY867" fmla="*/ 500083 h 6858000"/>
              <a:gd name="connsiteX868" fmla="*/ 4032842 w 7467600"/>
              <a:gd name="connsiteY868" fmla="*/ 211809 h 6858000"/>
              <a:gd name="connsiteX869" fmla="*/ 3882765 w 7467600"/>
              <a:gd name="connsiteY869" fmla="*/ 0 h 6858000"/>
              <a:gd name="connsiteX870" fmla="*/ 3721337 w 7467600"/>
              <a:gd name="connsiteY870" fmla="*/ 0 h 6858000"/>
              <a:gd name="connsiteX871" fmla="*/ 3797544 w 7467600"/>
              <a:gd name="connsiteY871" fmla="*/ 0 h 6858000"/>
              <a:gd name="connsiteX872" fmla="*/ 3775734 w 7467600"/>
              <a:gd name="connsiteY872" fmla="*/ 95131 h 6858000"/>
              <a:gd name="connsiteX873" fmla="*/ 3724807 w 7467600"/>
              <a:gd name="connsiteY873" fmla="*/ 272257 h 6858000"/>
              <a:gd name="connsiteX874" fmla="*/ 3726844 w 7467600"/>
              <a:gd name="connsiteY874" fmla="*/ 282988 h 6858000"/>
              <a:gd name="connsiteX875" fmla="*/ 3742664 w 7467600"/>
              <a:gd name="connsiteY875" fmla="*/ 279918 h 6858000"/>
              <a:gd name="connsiteX876" fmla="*/ 4103910 w 7467600"/>
              <a:gd name="connsiteY876" fmla="*/ 1161917 h 6858000"/>
              <a:gd name="connsiteX877" fmla="*/ 4020269 w 7467600"/>
              <a:gd name="connsiteY877" fmla="*/ 1200406 h 6858000"/>
              <a:gd name="connsiteX878" fmla="*/ 3674882 w 7467600"/>
              <a:gd name="connsiteY878" fmla="*/ 488524 h 6858000"/>
              <a:gd name="connsiteX879" fmla="*/ 3132682 w 7467600"/>
              <a:gd name="connsiteY879" fmla="*/ 1072284 h 6858000"/>
              <a:gd name="connsiteX880" fmla="*/ 2716346 w 7467600"/>
              <a:gd name="connsiteY880" fmla="*/ 1276376 h 6858000"/>
              <a:gd name="connsiteX881" fmla="*/ 2716772 w 7467600"/>
              <a:gd name="connsiteY881" fmla="*/ 1255462 h 6858000"/>
              <a:gd name="connsiteX882" fmla="*/ 3471096 w 7467600"/>
              <a:gd name="connsiteY882" fmla="*/ 437072 h 6858000"/>
              <a:gd name="connsiteX883" fmla="*/ 3639057 w 7467600"/>
              <a:gd name="connsiteY883" fmla="*/ 286334 h 6858000"/>
              <a:gd name="connsiteX884" fmla="*/ 3640309 w 7467600"/>
              <a:gd name="connsiteY884" fmla="*/ 284664 h 6858000"/>
              <a:gd name="connsiteX885" fmla="*/ 3646022 w 7467600"/>
              <a:gd name="connsiteY885" fmla="*/ 276711 h 6858000"/>
              <a:gd name="connsiteX886" fmla="*/ 3707943 w 7467600"/>
              <a:gd name="connsiteY886" fmla="*/ 65958 h 6858000"/>
              <a:gd name="connsiteX887" fmla="*/ 3721337 w 7467600"/>
              <a:gd name="connsiteY887" fmla="*/ 0 h 6858000"/>
              <a:gd name="connsiteX888" fmla="*/ 2867960 w 7467600"/>
              <a:gd name="connsiteY888" fmla="*/ 0 h 6858000"/>
              <a:gd name="connsiteX889" fmla="*/ 2926351 w 7467600"/>
              <a:gd name="connsiteY889" fmla="*/ 0 h 6858000"/>
              <a:gd name="connsiteX890" fmla="*/ 2902823 w 7467600"/>
              <a:gd name="connsiteY890" fmla="*/ 262929 h 6858000"/>
              <a:gd name="connsiteX891" fmla="*/ 2940663 w 7467600"/>
              <a:gd name="connsiteY891" fmla="*/ 140884 h 6858000"/>
              <a:gd name="connsiteX892" fmla="*/ 2947039 w 7467600"/>
              <a:gd name="connsiteY892" fmla="*/ 122524 h 6858000"/>
              <a:gd name="connsiteX893" fmla="*/ 2984316 w 7467600"/>
              <a:gd name="connsiteY893" fmla="*/ 0 h 6858000"/>
              <a:gd name="connsiteX894" fmla="*/ 3016114 w 7467600"/>
              <a:gd name="connsiteY894" fmla="*/ 0 h 6858000"/>
              <a:gd name="connsiteX895" fmla="*/ 2979949 w 7467600"/>
              <a:gd name="connsiteY895" fmla="*/ 119274 h 6858000"/>
              <a:gd name="connsiteX896" fmla="*/ 3023879 w 7467600"/>
              <a:gd name="connsiteY896" fmla="*/ 0 h 6858000"/>
              <a:gd name="connsiteX897" fmla="*/ 3105400 w 7467600"/>
              <a:gd name="connsiteY897" fmla="*/ 0 h 6858000"/>
              <a:gd name="connsiteX898" fmla="*/ 3094669 w 7467600"/>
              <a:gd name="connsiteY898" fmla="*/ 30308 h 6858000"/>
              <a:gd name="connsiteX899" fmla="*/ 2901945 w 7467600"/>
              <a:gd name="connsiteY899" fmla="*/ 466538 h 6858000"/>
              <a:gd name="connsiteX900" fmla="*/ 2815209 w 7467600"/>
              <a:gd name="connsiteY900" fmla="*/ 497361 h 6858000"/>
              <a:gd name="connsiteX901" fmla="*/ 2844845 w 7467600"/>
              <a:gd name="connsiteY901" fmla="*/ 127638 h 6858000"/>
              <a:gd name="connsiteX902" fmla="*/ 2867960 w 7467600"/>
              <a:gd name="connsiteY902" fmla="*/ 0 h 6858000"/>
              <a:gd name="connsiteX903" fmla="*/ 1057230 w 7467600"/>
              <a:gd name="connsiteY903" fmla="*/ 0 h 6858000"/>
              <a:gd name="connsiteX904" fmla="*/ 1111003 w 7467600"/>
              <a:gd name="connsiteY904" fmla="*/ 0 h 6858000"/>
              <a:gd name="connsiteX905" fmla="*/ 1125553 w 7467600"/>
              <a:gd name="connsiteY905" fmla="*/ 52588 h 6858000"/>
              <a:gd name="connsiteX906" fmla="*/ 1304276 w 7467600"/>
              <a:gd name="connsiteY906" fmla="*/ 476275 h 6858000"/>
              <a:gd name="connsiteX907" fmla="*/ 1492066 w 7467600"/>
              <a:gd name="connsiteY907" fmla="*/ 886333 h 6858000"/>
              <a:gd name="connsiteX908" fmla="*/ 1423698 w 7467600"/>
              <a:gd name="connsiteY908" fmla="*/ 710817 h 6858000"/>
              <a:gd name="connsiteX909" fmla="*/ 1357609 w 7467600"/>
              <a:gd name="connsiteY909" fmla="*/ 532892 h 6858000"/>
              <a:gd name="connsiteX910" fmla="*/ 1309550 w 7467600"/>
              <a:gd name="connsiteY910" fmla="*/ 374031 h 6858000"/>
              <a:gd name="connsiteX911" fmla="*/ 1193673 w 7467600"/>
              <a:gd name="connsiteY911" fmla="*/ 49533 h 6858000"/>
              <a:gd name="connsiteX912" fmla="*/ 1164391 w 7467600"/>
              <a:gd name="connsiteY912" fmla="*/ 0 h 6858000"/>
              <a:gd name="connsiteX913" fmla="*/ 1200666 w 7467600"/>
              <a:gd name="connsiteY913" fmla="*/ 0 h 6858000"/>
              <a:gd name="connsiteX914" fmla="*/ 1223408 w 7467600"/>
              <a:gd name="connsiteY914" fmla="*/ 38996 h 6858000"/>
              <a:gd name="connsiteX915" fmla="*/ 1339635 w 7467600"/>
              <a:gd name="connsiteY915" fmla="*/ 365517 h 6858000"/>
              <a:gd name="connsiteX916" fmla="*/ 1387469 w 7467600"/>
              <a:gd name="connsiteY916" fmla="*/ 523079 h 6858000"/>
              <a:gd name="connsiteX917" fmla="*/ 1452685 w 7467600"/>
              <a:gd name="connsiteY917" fmla="*/ 699806 h 6858000"/>
              <a:gd name="connsiteX918" fmla="*/ 1492092 w 7467600"/>
              <a:gd name="connsiteY918" fmla="*/ 800424 h 6858000"/>
              <a:gd name="connsiteX919" fmla="*/ 1455302 w 7467600"/>
              <a:gd name="connsiteY919" fmla="*/ 632913 h 6858000"/>
              <a:gd name="connsiteX920" fmla="*/ 1222336 w 7467600"/>
              <a:gd name="connsiteY920" fmla="*/ 9480 h 6858000"/>
              <a:gd name="connsiteX921" fmla="*/ 1214634 w 7467600"/>
              <a:gd name="connsiteY921" fmla="*/ 0 h 6858000"/>
              <a:gd name="connsiteX922" fmla="*/ 1289827 w 7467600"/>
              <a:gd name="connsiteY922" fmla="*/ 0 h 6858000"/>
              <a:gd name="connsiteX923" fmla="*/ 1321076 w 7467600"/>
              <a:gd name="connsiteY923" fmla="*/ 59722 h 6858000"/>
              <a:gd name="connsiteX924" fmla="*/ 1512579 w 7467600"/>
              <a:gd name="connsiteY924" fmla="*/ 626441 h 6858000"/>
              <a:gd name="connsiteX925" fmla="*/ 1506076 w 7467600"/>
              <a:gd name="connsiteY925" fmla="*/ 1089289 h 6858000"/>
              <a:gd name="connsiteX926" fmla="*/ 1486346 w 7467600"/>
              <a:gd name="connsiteY926" fmla="*/ 1079919 h 6858000"/>
              <a:gd name="connsiteX927" fmla="*/ 1070511 w 7467600"/>
              <a:gd name="connsiteY927" fmla="*/ 48609 h 6858000"/>
              <a:gd name="connsiteX928" fmla="*/ 1057230 w 7467600"/>
              <a:gd name="connsiteY928" fmla="*/ 0 h 6858000"/>
              <a:gd name="connsiteX929" fmla="*/ 43151 w 7467600"/>
              <a:gd name="connsiteY929" fmla="*/ 0 h 6858000"/>
              <a:gd name="connsiteX930" fmla="*/ 95283 w 7467600"/>
              <a:gd name="connsiteY930" fmla="*/ 0 h 6858000"/>
              <a:gd name="connsiteX931" fmla="*/ 300708 w 7467600"/>
              <a:gd name="connsiteY931" fmla="*/ 154571 h 6858000"/>
              <a:gd name="connsiteX932" fmla="*/ 530414 w 7467600"/>
              <a:gd name="connsiteY932" fmla="*/ 354673 h 6858000"/>
              <a:gd name="connsiteX933" fmla="*/ 333785 w 7467600"/>
              <a:gd name="connsiteY933" fmla="*/ 161564 h 6858000"/>
              <a:gd name="connsiteX934" fmla="*/ 147005 w 7467600"/>
              <a:gd name="connsiteY934" fmla="*/ 0 h 6858000"/>
              <a:gd name="connsiteX935" fmla="*/ 272509 w 7467600"/>
              <a:gd name="connsiteY935" fmla="*/ 0 h 6858000"/>
              <a:gd name="connsiteX936" fmla="*/ 326276 w 7467600"/>
              <a:gd name="connsiteY936" fmla="*/ 45847 h 6858000"/>
              <a:gd name="connsiteX937" fmla="*/ 823759 w 7467600"/>
              <a:gd name="connsiteY937" fmla="*/ 574145 h 6858000"/>
              <a:gd name="connsiteX938" fmla="*/ 811254 w 7467600"/>
              <a:gd name="connsiteY938" fmla="*/ 665546 h 6858000"/>
              <a:gd name="connsiteX939" fmla="*/ 154042 w 7467600"/>
              <a:gd name="connsiteY939" fmla="*/ 261522 h 6858000"/>
              <a:gd name="connsiteX940" fmla="*/ 13550 w 7467600"/>
              <a:gd name="connsiteY940" fmla="*/ 158423 h 6858000"/>
              <a:gd name="connsiteX941" fmla="*/ 0 w 7467600"/>
              <a:gd name="connsiteY941" fmla="*/ 146618 h 6858000"/>
              <a:gd name="connsiteX942" fmla="*/ 0 w 7467600"/>
              <a:gd name="connsiteY942" fmla="*/ 59161 h 6858000"/>
              <a:gd name="connsiteX943" fmla="*/ 45427 w 7467600"/>
              <a:gd name="connsiteY943" fmla="*/ 101078 h 6858000"/>
              <a:gd name="connsiteX944" fmla="*/ 630103 w 7467600"/>
              <a:gd name="connsiteY944" fmla="*/ 485885 h 6858000"/>
              <a:gd name="connsiteX945" fmla="*/ 532040 w 7467600"/>
              <a:gd name="connsiteY945" fmla="*/ 399359 h 6858000"/>
              <a:gd name="connsiteX946" fmla="*/ 517618 w 7467600"/>
              <a:gd name="connsiteY946" fmla="*/ 385726 h 6858000"/>
              <a:gd name="connsiteX947" fmla="*/ 285074 w 7467600"/>
              <a:gd name="connsiteY947" fmla="*/ 182755 h 6858000"/>
              <a:gd name="connsiteX948" fmla="*/ 43151 w 7467600"/>
              <a:gd name="connsiteY948"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67913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7467600 w 7467600"/>
              <a:gd name="connsiteY15" fmla="*/ 6767913 h 6858000"/>
              <a:gd name="connsiteX16" fmla="*/ 1019354 w 7467600"/>
              <a:gd name="connsiteY16" fmla="*/ 6315006 h 6858000"/>
              <a:gd name="connsiteX17" fmla="*/ 441046 w 7467600"/>
              <a:gd name="connsiteY17" fmla="*/ 6691153 h 6858000"/>
              <a:gd name="connsiteX18" fmla="*/ 1019354 w 7467600"/>
              <a:gd name="connsiteY18" fmla="*/ 6315006 h 6858000"/>
              <a:gd name="connsiteX19" fmla="*/ 991680 w 7467600"/>
              <a:gd name="connsiteY19" fmla="*/ 6298413 h 6858000"/>
              <a:gd name="connsiteX20" fmla="*/ 409060 w 7467600"/>
              <a:gd name="connsiteY20" fmla="*/ 6671470 h 6858000"/>
              <a:gd name="connsiteX21" fmla="*/ 991680 w 7467600"/>
              <a:gd name="connsiteY21" fmla="*/ 6298413 h 6858000"/>
              <a:gd name="connsiteX22" fmla="*/ 103333 w 7467600"/>
              <a:gd name="connsiteY22" fmla="*/ 5699602 h 6858000"/>
              <a:gd name="connsiteX23" fmla="*/ 233938 w 7467600"/>
              <a:gd name="connsiteY23" fmla="*/ 5809416 h 6858000"/>
              <a:gd name="connsiteX24" fmla="*/ 883580 w 7467600"/>
              <a:gd name="connsiteY24" fmla="*/ 6180710 h 6858000"/>
              <a:gd name="connsiteX25" fmla="*/ 487337 w 7467600"/>
              <a:gd name="connsiteY25" fmla="*/ 5950182 h 6858000"/>
              <a:gd name="connsiteX26" fmla="*/ 354051 w 7467600"/>
              <a:gd name="connsiteY26" fmla="*/ 5854912 h 6858000"/>
              <a:gd name="connsiteX27" fmla="*/ 195436 w 7467600"/>
              <a:gd name="connsiteY27" fmla="*/ 5755068 h 6858000"/>
              <a:gd name="connsiteX28" fmla="*/ 103333 w 7467600"/>
              <a:gd name="connsiteY28" fmla="*/ 5699602 h 6858000"/>
              <a:gd name="connsiteX29" fmla="*/ 5539432 w 7467600"/>
              <a:gd name="connsiteY29" fmla="*/ 5642928 h 6858000"/>
              <a:gd name="connsiteX30" fmla="*/ 5555462 w 7467600"/>
              <a:gd name="connsiteY30" fmla="*/ 5694454 h 6858000"/>
              <a:gd name="connsiteX31" fmla="*/ 5828270 w 7467600"/>
              <a:gd name="connsiteY31" fmla="*/ 6320663 h 6858000"/>
              <a:gd name="connsiteX32" fmla="*/ 5947416 w 7467600"/>
              <a:gd name="connsiteY32" fmla="*/ 6574846 h 6858000"/>
              <a:gd name="connsiteX33" fmla="*/ 5539432 w 7467600"/>
              <a:gd name="connsiteY33" fmla="*/ 5642928 h 6858000"/>
              <a:gd name="connsiteX34" fmla="*/ 51253 w 7467600"/>
              <a:gd name="connsiteY34" fmla="*/ 5631825 h 6858000"/>
              <a:gd name="connsiteX35" fmla="*/ 211622 w 7467600"/>
              <a:gd name="connsiteY35" fmla="*/ 5728803 h 6858000"/>
              <a:gd name="connsiteX36" fmla="*/ 371652 w 7467600"/>
              <a:gd name="connsiteY36" fmla="*/ 5829062 h 6858000"/>
              <a:gd name="connsiteX37" fmla="*/ 505903 w 7467600"/>
              <a:gd name="connsiteY37" fmla="*/ 5925221 h 6858000"/>
              <a:gd name="connsiteX38" fmla="*/ 899240 w 7467600"/>
              <a:gd name="connsiteY38" fmla="*/ 6153068 h 6858000"/>
              <a:gd name="connsiteX39" fmla="*/ 988114 w 7467600"/>
              <a:gd name="connsiteY39" fmla="*/ 6174204 h 6858000"/>
              <a:gd name="connsiteX40" fmla="*/ 845971 w 7467600"/>
              <a:gd name="connsiteY40" fmla="*/ 6067177 h 6858000"/>
              <a:gd name="connsiteX41" fmla="*/ 448057 w 7467600"/>
              <a:gd name="connsiteY41" fmla="*/ 5841376 h 6858000"/>
              <a:gd name="connsiteX42" fmla="*/ 51253 w 7467600"/>
              <a:gd name="connsiteY42" fmla="*/ 5631825 h 6858000"/>
              <a:gd name="connsiteX43" fmla="*/ 2606687 w 7467600"/>
              <a:gd name="connsiteY43" fmla="*/ 5630718 h 6858000"/>
              <a:gd name="connsiteX44" fmla="*/ 2645658 w 7467600"/>
              <a:gd name="connsiteY44" fmla="*/ 6640259 h 6858000"/>
              <a:gd name="connsiteX45" fmla="*/ 2606687 w 7467600"/>
              <a:gd name="connsiteY45" fmla="*/ 5630718 h 6858000"/>
              <a:gd name="connsiteX46" fmla="*/ 3642057 w 7467600"/>
              <a:gd name="connsiteY46" fmla="*/ 5573487 h 6858000"/>
              <a:gd name="connsiteX47" fmla="*/ 3632981 w 7467600"/>
              <a:gd name="connsiteY47" fmla="*/ 5579437 h 6858000"/>
              <a:gd name="connsiteX48" fmla="*/ 3382436 w 7467600"/>
              <a:gd name="connsiteY48" fmla="*/ 5952726 h 6858000"/>
              <a:gd name="connsiteX49" fmla="*/ 3191929 w 7467600"/>
              <a:gd name="connsiteY49" fmla="*/ 6662669 h 6858000"/>
              <a:gd name="connsiteX50" fmla="*/ 3369898 w 7467600"/>
              <a:gd name="connsiteY50" fmla="*/ 6081771 h 6858000"/>
              <a:gd name="connsiteX51" fmla="*/ 3642057 w 7467600"/>
              <a:gd name="connsiteY51" fmla="*/ 5573487 h 6858000"/>
              <a:gd name="connsiteX52" fmla="*/ 2650666 w 7467600"/>
              <a:gd name="connsiteY52" fmla="*/ 5530686 h 6858000"/>
              <a:gd name="connsiteX53" fmla="*/ 2650249 w 7467600"/>
              <a:gd name="connsiteY53" fmla="*/ 5532101 h 6858000"/>
              <a:gd name="connsiteX54" fmla="*/ 2663808 w 7467600"/>
              <a:gd name="connsiteY54" fmla="*/ 6535215 h 6858000"/>
              <a:gd name="connsiteX55" fmla="*/ 2665418 w 7467600"/>
              <a:gd name="connsiteY55" fmla="*/ 6132756 h 6858000"/>
              <a:gd name="connsiteX56" fmla="*/ 2650666 w 7467600"/>
              <a:gd name="connsiteY56" fmla="*/ 5530686 h 6858000"/>
              <a:gd name="connsiteX57" fmla="*/ 2680277 w 7467600"/>
              <a:gd name="connsiteY57" fmla="*/ 5479204 h 6858000"/>
              <a:gd name="connsiteX58" fmla="*/ 2678972 w 7467600"/>
              <a:gd name="connsiteY58" fmla="*/ 5481582 h 6858000"/>
              <a:gd name="connsiteX59" fmla="*/ 2696666 w 7467600"/>
              <a:gd name="connsiteY59" fmla="*/ 6133836 h 6858000"/>
              <a:gd name="connsiteX60" fmla="*/ 2695769 w 7467600"/>
              <a:gd name="connsiteY60" fmla="*/ 6390955 h 6858000"/>
              <a:gd name="connsiteX61" fmla="*/ 2739893 w 7467600"/>
              <a:gd name="connsiteY61" fmla="*/ 6108357 h 6858000"/>
              <a:gd name="connsiteX62" fmla="*/ 2680277 w 7467600"/>
              <a:gd name="connsiteY62" fmla="*/ 5479204 h 6858000"/>
              <a:gd name="connsiteX63" fmla="*/ 1132195 w 7467600"/>
              <a:gd name="connsiteY63" fmla="*/ 5467980 h 6858000"/>
              <a:gd name="connsiteX64" fmla="*/ 1679056 w 7467600"/>
              <a:gd name="connsiteY64" fmla="*/ 5516907 h 6858000"/>
              <a:gd name="connsiteX65" fmla="*/ 2128648 w 7467600"/>
              <a:gd name="connsiteY65" fmla="*/ 5474249 h 6858000"/>
              <a:gd name="connsiteX66" fmla="*/ 1825619 w 7467600"/>
              <a:gd name="connsiteY66" fmla="*/ 5478447 h 6858000"/>
              <a:gd name="connsiteX67" fmla="*/ 1737798 w 7467600"/>
              <a:gd name="connsiteY67" fmla="*/ 5483353 h 6858000"/>
              <a:gd name="connsiteX68" fmla="*/ 1132195 w 7467600"/>
              <a:gd name="connsiteY68" fmla="*/ 5467980 h 6858000"/>
              <a:gd name="connsiteX69" fmla="*/ 1456157 w 7467600"/>
              <a:gd name="connsiteY69" fmla="*/ 5371404 h 6858000"/>
              <a:gd name="connsiteX70" fmla="*/ 1244432 w 7467600"/>
              <a:gd name="connsiteY70" fmla="*/ 5385601 h 6858000"/>
              <a:gd name="connsiteX71" fmla="*/ 973990 w 7467600"/>
              <a:gd name="connsiteY71" fmla="*/ 5424940 h 6858000"/>
              <a:gd name="connsiteX72" fmla="*/ 1103809 w 7467600"/>
              <a:gd name="connsiteY72" fmla="*/ 5433720 h 6858000"/>
              <a:gd name="connsiteX73" fmla="*/ 1123454 w 7467600"/>
              <a:gd name="connsiteY73" fmla="*/ 5435727 h 6858000"/>
              <a:gd name="connsiteX74" fmla="*/ 1737017 w 7467600"/>
              <a:gd name="connsiteY74" fmla="*/ 5452183 h 6858000"/>
              <a:gd name="connsiteX75" fmla="*/ 1824397 w 7467600"/>
              <a:gd name="connsiteY75" fmla="*/ 5447757 h 6858000"/>
              <a:gd name="connsiteX76" fmla="*/ 2070059 w 7467600"/>
              <a:gd name="connsiteY76" fmla="*/ 5441660 h 6858000"/>
              <a:gd name="connsiteX77" fmla="*/ 1456157 w 7467600"/>
              <a:gd name="connsiteY77" fmla="*/ 5371404 h 6858000"/>
              <a:gd name="connsiteX78" fmla="*/ 4988186 w 7467600"/>
              <a:gd name="connsiteY78" fmla="*/ 5216467 h 6858000"/>
              <a:gd name="connsiteX79" fmla="*/ 4777334 w 7467600"/>
              <a:gd name="connsiteY79" fmla="*/ 5406072 h 6858000"/>
              <a:gd name="connsiteX80" fmla="*/ 4718341 w 7467600"/>
              <a:gd name="connsiteY80" fmla="*/ 5468043 h 6858000"/>
              <a:gd name="connsiteX81" fmla="*/ 4604655 w 7467600"/>
              <a:gd name="connsiteY81" fmla="*/ 5583434 h 6858000"/>
              <a:gd name="connsiteX82" fmla="*/ 4565074 w 7467600"/>
              <a:gd name="connsiteY82" fmla="*/ 5618550 h 6858000"/>
              <a:gd name="connsiteX83" fmla="*/ 4988186 w 7467600"/>
              <a:gd name="connsiteY83" fmla="*/ 5216467 h 6858000"/>
              <a:gd name="connsiteX84" fmla="*/ 4978032 w 7467600"/>
              <a:gd name="connsiteY84" fmla="*/ 5183809 h 6858000"/>
              <a:gd name="connsiteX85" fmla="*/ 4463413 w 7467600"/>
              <a:gd name="connsiteY85" fmla="*/ 5615162 h 6858000"/>
              <a:gd name="connsiteX86" fmla="*/ 4358134 w 7467600"/>
              <a:gd name="connsiteY86" fmla="*/ 5742791 h 6858000"/>
              <a:gd name="connsiteX87" fmla="*/ 4376219 w 7467600"/>
              <a:gd name="connsiteY87" fmla="*/ 5729027 h 6858000"/>
              <a:gd name="connsiteX88" fmla="*/ 4582340 w 7467600"/>
              <a:gd name="connsiteY88" fmla="*/ 5561037 h 6858000"/>
              <a:gd name="connsiteX89" fmla="*/ 4694684 w 7467600"/>
              <a:gd name="connsiteY89" fmla="*/ 5447098 h 6858000"/>
              <a:gd name="connsiteX90" fmla="*/ 4754123 w 7467600"/>
              <a:gd name="connsiteY90" fmla="*/ 5384643 h 6858000"/>
              <a:gd name="connsiteX91" fmla="*/ 4978032 w 7467600"/>
              <a:gd name="connsiteY91" fmla="*/ 5183809 h 6858000"/>
              <a:gd name="connsiteX92" fmla="*/ 1903353 w 7467600"/>
              <a:gd name="connsiteY92" fmla="*/ 5044827 h 6858000"/>
              <a:gd name="connsiteX93" fmla="*/ 1936931 w 7467600"/>
              <a:gd name="connsiteY93" fmla="*/ 5093954 h 6858000"/>
              <a:gd name="connsiteX94" fmla="*/ 2195868 w 7467600"/>
              <a:gd name="connsiteY94" fmla="*/ 5396574 h 6858000"/>
              <a:gd name="connsiteX95" fmla="*/ 2088852 w 7467600"/>
              <a:gd name="connsiteY95" fmla="*/ 5166123 h 6858000"/>
              <a:gd name="connsiteX96" fmla="*/ 1958241 w 7467600"/>
              <a:gd name="connsiteY96" fmla="*/ 5067955 h 6858000"/>
              <a:gd name="connsiteX97" fmla="*/ 1903353 w 7467600"/>
              <a:gd name="connsiteY97" fmla="*/ 5044827 h 6858000"/>
              <a:gd name="connsiteX98" fmla="*/ 1979378 w 7467600"/>
              <a:gd name="connsiteY98" fmla="*/ 4769504 h 6858000"/>
              <a:gd name="connsiteX99" fmla="*/ 2882120 w 7467600"/>
              <a:gd name="connsiteY99" fmla="*/ 5064547 h 6858000"/>
              <a:gd name="connsiteX100" fmla="*/ 2793103 w 7467600"/>
              <a:gd name="connsiteY100" fmla="*/ 5039699 h 6858000"/>
              <a:gd name="connsiteX101" fmla="*/ 2770041 w 7467600"/>
              <a:gd name="connsiteY101" fmla="*/ 5033634 h 6858000"/>
              <a:gd name="connsiteX102" fmla="*/ 1979378 w 7467600"/>
              <a:gd name="connsiteY102" fmla="*/ 4769504 h 6858000"/>
              <a:gd name="connsiteX103" fmla="*/ 1927410 w 7467600"/>
              <a:gd name="connsiteY103" fmla="*/ 4716164 h 6858000"/>
              <a:gd name="connsiteX104" fmla="*/ 1959587 w 7467600"/>
              <a:gd name="connsiteY104" fmla="*/ 4728849 h 6858000"/>
              <a:gd name="connsiteX105" fmla="*/ 2777707 w 7467600"/>
              <a:gd name="connsiteY105" fmla="*/ 5003991 h 6858000"/>
              <a:gd name="connsiteX106" fmla="*/ 2800768 w 7467600"/>
              <a:gd name="connsiteY106" fmla="*/ 5010056 h 6858000"/>
              <a:gd name="connsiteX107" fmla="*/ 2879408 w 7467600"/>
              <a:gd name="connsiteY107" fmla="*/ 5031590 h 6858000"/>
              <a:gd name="connsiteX108" fmla="*/ 2862295 w 7467600"/>
              <a:gd name="connsiteY108" fmla="*/ 5022958 h 6858000"/>
              <a:gd name="connsiteX109" fmla="*/ 2813343 w 7467600"/>
              <a:gd name="connsiteY109" fmla="*/ 4998369 h 6858000"/>
              <a:gd name="connsiteX110" fmla="*/ 2646245 w 7467600"/>
              <a:gd name="connsiteY110" fmla="*/ 4930999 h 6858000"/>
              <a:gd name="connsiteX111" fmla="*/ 1999243 w 7467600"/>
              <a:gd name="connsiteY111" fmla="*/ 4730524 h 6858000"/>
              <a:gd name="connsiteX112" fmla="*/ 1979527 w 7467600"/>
              <a:gd name="connsiteY112" fmla="*/ 4726651 h 6858000"/>
              <a:gd name="connsiteX113" fmla="*/ 1927410 w 7467600"/>
              <a:gd name="connsiteY113" fmla="*/ 4716164 h 6858000"/>
              <a:gd name="connsiteX114" fmla="*/ 1997014 w 7467600"/>
              <a:gd name="connsiteY114" fmla="*/ 4698007 h 6858000"/>
              <a:gd name="connsiteX115" fmla="*/ 2005458 w 7467600"/>
              <a:gd name="connsiteY115" fmla="*/ 4699540 h 6858000"/>
              <a:gd name="connsiteX116" fmla="*/ 2657186 w 7467600"/>
              <a:gd name="connsiteY116" fmla="*/ 4901687 h 6858000"/>
              <a:gd name="connsiteX117" fmla="*/ 2826662 w 7467600"/>
              <a:gd name="connsiteY117" fmla="*/ 4970362 h 6858000"/>
              <a:gd name="connsiteX118" fmla="*/ 2876100 w 7467600"/>
              <a:gd name="connsiteY118" fmla="*/ 4995397 h 6858000"/>
              <a:gd name="connsiteX119" fmla="*/ 3042600 w 7467600"/>
              <a:gd name="connsiteY119" fmla="*/ 5059532 h 6858000"/>
              <a:gd name="connsiteX120" fmla="*/ 1997014 w 7467600"/>
              <a:gd name="connsiteY120" fmla="*/ 4698007 h 6858000"/>
              <a:gd name="connsiteX121" fmla="*/ 2305292 w 7467600"/>
              <a:gd name="connsiteY121" fmla="*/ 4219492 h 6858000"/>
              <a:gd name="connsiteX122" fmla="*/ 3360922 w 7467600"/>
              <a:gd name="connsiteY122" fmla="*/ 4529373 h 6858000"/>
              <a:gd name="connsiteX123" fmla="*/ 3492420 w 7467600"/>
              <a:gd name="connsiteY123" fmla="*/ 4510145 h 6858000"/>
              <a:gd name="connsiteX124" fmla="*/ 3364086 w 7467600"/>
              <a:gd name="connsiteY124" fmla="*/ 4480340 h 6858000"/>
              <a:gd name="connsiteX125" fmla="*/ 3225818 w 7467600"/>
              <a:gd name="connsiteY125" fmla="*/ 4411822 h 6858000"/>
              <a:gd name="connsiteX126" fmla="*/ 3129696 w 7467600"/>
              <a:gd name="connsiteY126" fmla="*/ 4360704 h 6858000"/>
              <a:gd name="connsiteX127" fmla="*/ 2814545 w 7467600"/>
              <a:gd name="connsiteY127" fmla="*/ 4282955 h 6858000"/>
              <a:gd name="connsiteX128" fmla="*/ 2305292 w 7467600"/>
              <a:gd name="connsiteY128" fmla="*/ 4219492 h 6858000"/>
              <a:gd name="connsiteX129" fmla="*/ 2626982 w 7467600"/>
              <a:gd name="connsiteY129" fmla="*/ 4206450 h 6858000"/>
              <a:gd name="connsiteX130" fmla="*/ 2490617 w 7467600"/>
              <a:gd name="connsiteY130" fmla="*/ 4206951 h 6858000"/>
              <a:gd name="connsiteX131" fmla="*/ 2819869 w 7467600"/>
              <a:gd name="connsiteY131" fmla="*/ 4252936 h 6858000"/>
              <a:gd name="connsiteX132" fmla="*/ 3143018 w 7467600"/>
              <a:gd name="connsiteY132" fmla="*/ 4332698 h 6858000"/>
              <a:gd name="connsiteX133" fmla="*/ 3241520 w 7467600"/>
              <a:gd name="connsiteY133" fmla="*/ 4385112 h 6858000"/>
              <a:gd name="connsiteX134" fmla="*/ 3374575 w 7467600"/>
              <a:gd name="connsiteY134" fmla="*/ 4451517 h 6858000"/>
              <a:gd name="connsiteX135" fmla="*/ 3505221 w 7467600"/>
              <a:gd name="connsiteY135" fmla="*/ 4480757 h 6858000"/>
              <a:gd name="connsiteX136" fmla="*/ 2626982 w 7467600"/>
              <a:gd name="connsiteY136" fmla="*/ 4206450 h 6858000"/>
              <a:gd name="connsiteX137" fmla="*/ 1310106 w 7467600"/>
              <a:gd name="connsiteY137" fmla="*/ 3943217 h 6858000"/>
              <a:gd name="connsiteX138" fmla="*/ 854994 w 7467600"/>
              <a:gd name="connsiteY138" fmla="*/ 4399136 h 6858000"/>
              <a:gd name="connsiteX139" fmla="*/ 742462 w 7467600"/>
              <a:gd name="connsiteY139" fmla="*/ 4594648 h 6858000"/>
              <a:gd name="connsiteX140" fmla="*/ 820602 w 7467600"/>
              <a:gd name="connsiteY140" fmla="*/ 4485915 h 6858000"/>
              <a:gd name="connsiteX141" fmla="*/ 878295 w 7467600"/>
              <a:gd name="connsiteY141" fmla="*/ 4403594 h 6858000"/>
              <a:gd name="connsiteX142" fmla="*/ 1240607 w 7467600"/>
              <a:gd name="connsiteY142" fmla="*/ 4010401 h 6858000"/>
              <a:gd name="connsiteX143" fmla="*/ 1310106 w 7467600"/>
              <a:gd name="connsiteY143" fmla="*/ 3943217 h 6858000"/>
              <a:gd name="connsiteX144" fmla="*/ 1423113 w 7467600"/>
              <a:gd name="connsiteY144" fmla="*/ 3874565 h 6858000"/>
              <a:gd name="connsiteX145" fmla="*/ 1260565 w 7467600"/>
              <a:gd name="connsiteY145" fmla="*/ 4031982 h 6858000"/>
              <a:gd name="connsiteX146" fmla="*/ 901900 w 7467600"/>
              <a:gd name="connsiteY146" fmla="*/ 4421236 h 6858000"/>
              <a:gd name="connsiteX147" fmla="*/ 845044 w 7467600"/>
              <a:gd name="connsiteY147" fmla="*/ 4502436 h 6858000"/>
              <a:gd name="connsiteX148" fmla="*/ 685926 w 7467600"/>
              <a:gd name="connsiteY148" fmla="*/ 4703069 h 6858000"/>
              <a:gd name="connsiteX149" fmla="*/ 684248 w 7467600"/>
              <a:gd name="connsiteY149" fmla="*/ 4706721 h 6858000"/>
              <a:gd name="connsiteX150" fmla="*/ 1423113 w 7467600"/>
              <a:gd name="connsiteY150" fmla="*/ 3874565 h 6858000"/>
              <a:gd name="connsiteX151" fmla="*/ 3316479 w 7467600"/>
              <a:gd name="connsiteY151" fmla="*/ 3872136 h 6858000"/>
              <a:gd name="connsiteX152" fmla="*/ 3546806 w 7467600"/>
              <a:gd name="connsiteY152" fmla="*/ 4356139 h 6858000"/>
              <a:gd name="connsiteX153" fmla="*/ 3364433 w 7467600"/>
              <a:gd name="connsiteY153" fmla="*/ 3953121 h 6858000"/>
              <a:gd name="connsiteX154" fmla="*/ 3316479 w 7467600"/>
              <a:gd name="connsiteY154" fmla="*/ 3872136 h 6858000"/>
              <a:gd name="connsiteX155" fmla="*/ 3291335 w 7467600"/>
              <a:gd name="connsiteY155" fmla="*/ 3767420 h 6858000"/>
              <a:gd name="connsiteX156" fmla="*/ 3390805 w 7467600"/>
              <a:gd name="connsiteY156" fmla="*/ 3937163 h 6858000"/>
              <a:gd name="connsiteX157" fmla="*/ 3579062 w 7467600"/>
              <a:gd name="connsiteY157" fmla="*/ 4359040 h 6858000"/>
              <a:gd name="connsiteX158" fmla="*/ 3467355 w 7467600"/>
              <a:gd name="connsiteY158" fmla="*/ 3988130 h 6858000"/>
              <a:gd name="connsiteX159" fmla="*/ 3310753 w 7467600"/>
              <a:gd name="connsiteY159" fmla="*/ 3787140 h 6858000"/>
              <a:gd name="connsiteX160" fmla="*/ 3291335 w 7467600"/>
              <a:gd name="connsiteY160" fmla="*/ 3767420 h 6858000"/>
              <a:gd name="connsiteX161" fmla="*/ 1635889 w 7467600"/>
              <a:gd name="connsiteY161" fmla="*/ 3709494 h 6858000"/>
              <a:gd name="connsiteX162" fmla="*/ 1634800 w 7467600"/>
              <a:gd name="connsiteY162" fmla="*/ 3731111 h 6858000"/>
              <a:gd name="connsiteX163" fmla="*/ 1635889 w 7467600"/>
              <a:gd name="connsiteY163" fmla="*/ 3709494 h 6858000"/>
              <a:gd name="connsiteX164" fmla="*/ 1510397 w 7467600"/>
              <a:gd name="connsiteY164" fmla="*/ 3684705 h 6858000"/>
              <a:gd name="connsiteX165" fmla="*/ 1146550 w 7467600"/>
              <a:gd name="connsiteY165" fmla="*/ 3802012 h 6858000"/>
              <a:gd name="connsiteX166" fmla="*/ 698834 w 7467600"/>
              <a:gd name="connsiteY166" fmla="*/ 3952272 h 6858000"/>
              <a:gd name="connsiteX167" fmla="*/ 34256 w 7467600"/>
              <a:gd name="connsiteY167" fmla="*/ 4347603 h 6858000"/>
              <a:gd name="connsiteX168" fmla="*/ 527241 w 7467600"/>
              <a:gd name="connsiteY168" fmla="*/ 4065078 h 6858000"/>
              <a:gd name="connsiteX169" fmla="*/ 1510397 w 7467600"/>
              <a:gd name="connsiteY169" fmla="*/ 3684705 h 6858000"/>
              <a:gd name="connsiteX170" fmla="*/ 1313114 w 7467600"/>
              <a:gd name="connsiteY170" fmla="*/ 3655216 h 6858000"/>
              <a:gd name="connsiteX171" fmla="*/ 1109304 w 7467600"/>
              <a:gd name="connsiteY171" fmla="*/ 3669030 h 6858000"/>
              <a:gd name="connsiteX172" fmla="*/ 8129 w 7467600"/>
              <a:gd name="connsiteY172" fmla="*/ 4330519 h 6858000"/>
              <a:gd name="connsiteX173" fmla="*/ 687572 w 7467600"/>
              <a:gd name="connsiteY173" fmla="*/ 3925629 h 6858000"/>
              <a:gd name="connsiteX174" fmla="*/ 1138365 w 7467600"/>
              <a:gd name="connsiteY174" fmla="*/ 3774515 h 6858000"/>
              <a:gd name="connsiteX175" fmla="*/ 1505579 w 7467600"/>
              <a:gd name="connsiteY175" fmla="*/ 3655526 h 6858000"/>
              <a:gd name="connsiteX176" fmla="*/ 1313114 w 7467600"/>
              <a:gd name="connsiteY176" fmla="*/ 3655216 h 6858000"/>
              <a:gd name="connsiteX177" fmla="*/ 3655073 w 7467600"/>
              <a:gd name="connsiteY177" fmla="*/ 3650884 h 6858000"/>
              <a:gd name="connsiteX178" fmla="*/ 3989938 w 7467600"/>
              <a:gd name="connsiteY178" fmla="*/ 3991685 h 6858000"/>
              <a:gd name="connsiteX179" fmla="*/ 4393907 w 7467600"/>
              <a:gd name="connsiteY179" fmla="*/ 4261258 h 6858000"/>
              <a:gd name="connsiteX180" fmla="*/ 4648051 w 7467600"/>
              <a:gd name="connsiteY180" fmla="*/ 4374051 h 6858000"/>
              <a:gd name="connsiteX181" fmla="*/ 4383389 w 7467600"/>
              <a:gd name="connsiteY181" fmla="*/ 4184369 h 6858000"/>
              <a:gd name="connsiteX182" fmla="*/ 4165508 w 7467600"/>
              <a:gd name="connsiteY182" fmla="*/ 4035196 h 6858000"/>
              <a:gd name="connsiteX183" fmla="*/ 4068162 w 7467600"/>
              <a:gd name="connsiteY183" fmla="*/ 3953394 h 6858000"/>
              <a:gd name="connsiteX184" fmla="*/ 3981416 w 7467600"/>
              <a:gd name="connsiteY184" fmla="*/ 3880482 h 6858000"/>
              <a:gd name="connsiteX185" fmla="*/ 3800147 w 7467600"/>
              <a:gd name="connsiteY185" fmla="*/ 3749872 h 6858000"/>
              <a:gd name="connsiteX186" fmla="*/ 3655073 w 7467600"/>
              <a:gd name="connsiteY186" fmla="*/ 3650884 h 6858000"/>
              <a:gd name="connsiteX187" fmla="*/ 3670252 w 7467600"/>
              <a:gd name="connsiteY187" fmla="*/ 3622798 h 6858000"/>
              <a:gd name="connsiteX188" fmla="*/ 3817258 w 7467600"/>
              <a:gd name="connsiteY188" fmla="*/ 3723577 h 6858000"/>
              <a:gd name="connsiteX189" fmla="*/ 4000461 w 7467600"/>
              <a:gd name="connsiteY189" fmla="*/ 3855966 h 6858000"/>
              <a:gd name="connsiteX190" fmla="*/ 4088180 w 7467600"/>
              <a:gd name="connsiteY190" fmla="*/ 3929774 h 6858000"/>
              <a:gd name="connsiteX191" fmla="*/ 4184555 w 7467600"/>
              <a:gd name="connsiteY191" fmla="*/ 4010683 h 6858000"/>
              <a:gd name="connsiteX192" fmla="*/ 4399563 w 7467600"/>
              <a:gd name="connsiteY192" fmla="*/ 4158106 h 6858000"/>
              <a:gd name="connsiteX193" fmla="*/ 4684469 w 7467600"/>
              <a:gd name="connsiteY193" fmla="*/ 4364680 h 6858000"/>
              <a:gd name="connsiteX194" fmla="*/ 4690271 w 7467600"/>
              <a:gd name="connsiteY194" fmla="*/ 4370034 h 6858000"/>
              <a:gd name="connsiteX195" fmla="*/ 4136093 w 7467600"/>
              <a:gd name="connsiteY195" fmla="*/ 3858466 h 6858000"/>
              <a:gd name="connsiteX196" fmla="*/ 3670252 w 7467600"/>
              <a:gd name="connsiteY196" fmla="*/ 3622798 h 6858000"/>
              <a:gd name="connsiteX197" fmla="*/ 4440129 w 7467600"/>
              <a:gd name="connsiteY197" fmla="*/ 3448571 h 6858000"/>
              <a:gd name="connsiteX198" fmla="*/ 4856525 w 7467600"/>
              <a:gd name="connsiteY198" fmla="*/ 3915351 h 6858000"/>
              <a:gd name="connsiteX199" fmla="*/ 5059055 w 7467600"/>
              <a:gd name="connsiteY199" fmla="*/ 4108918 h 6858000"/>
              <a:gd name="connsiteX200" fmla="*/ 5290070 w 7467600"/>
              <a:gd name="connsiteY200" fmla="*/ 4263619 h 6858000"/>
              <a:gd name="connsiteX201" fmla="*/ 4834991 w 7467600"/>
              <a:gd name="connsiteY201" fmla="*/ 3830985 h 6858000"/>
              <a:gd name="connsiteX202" fmla="*/ 4440129 w 7467600"/>
              <a:gd name="connsiteY202" fmla="*/ 3448571 h 6858000"/>
              <a:gd name="connsiteX203" fmla="*/ 4441737 w 7467600"/>
              <a:gd name="connsiteY203" fmla="*/ 3399734 h 6858000"/>
              <a:gd name="connsiteX204" fmla="*/ 4431236 w 7467600"/>
              <a:gd name="connsiteY204" fmla="*/ 3400954 h 6858000"/>
              <a:gd name="connsiteX205" fmla="*/ 4557150 w 7467600"/>
              <a:gd name="connsiteY205" fmla="*/ 3510023 h 6858000"/>
              <a:gd name="connsiteX206" fmla="*/ 4856936 w 7467600"/>
              <a:gd name="connsiteY206" fmla="*/ 3809146 h 6858000"/>
              <a:gd name="connsiteX207" fmla="*/ 5111996 w 7467600"/>
              <a:gd name="connsiteY207" fmla="*/ 4065759 h 6858000"/>
              <a:gd name="connsiteX208" fmla="*/ 5388878 w 7467600"/>
              <a:gd name="connsiteY208" fmla="*/ 4300185 h 6858000"/>
              <a:gd name="connsiteX209" fmla="*/ 5425556 w 7467600"/>
              <a:gd name="connsiteY209" fmla="*/ 4308967 h 6858000"/>
              <a:gd name="connsiteX210" fmla="*/ 4943646 w 7467600"/>
              <a:gd name="connsiteY210" fmla="*/ 3822916 h 6858000"/>
              <a:gd name="connsiteX211" fmla="*/ 4594837 w 7467600"/>
              <a:gd name="connsiteY211" fmla="*/ 3532274 h 6858000"/>
              <a:gd name="connsiteX212" fmla="*/ 4441737 w 7467600"/>
              <a:gd name="connsiteY212" fmla="*/ 3399734 h 6858000"/>
              <a:gd name="connsiteX213" fmla="*/ 5425834 w 7467600"/>
              <a:gd name="connsiteY213" fmla="*/ 3162785 h 6858000"/>
              <a:gd name="connsiteX214" fmla="*/ 5401644 w 7467600"/>
              <a:gd name="connsiteY214" fmla="*/ 3617847 h 6858000"/>
              <a:gd name="connsiteX215" fmla="*/ 5467256 w 7467600"/>
              <a:gd name="connsiteY215" fmla="*/ 4175494 h 6858000"/>
              <a:gd name="connsiteX216" fmla="*/ 5448069 w 7467600"/>
              <a:gd name="connsiteY216" fmla="*/ 3567554 h 6858000"/>
              <a:gd name="connsiteX217" fmla="*/ 5425834 w 7467600"/>
              <a:gd name="connsiteY217" fmla="*/ 3162785 h 6858000"/>
              <a:gd name="connsiteX218" fmla="*/ 1318687 w 7467600"/>
              <a:gd name="connsiteY218" fmla="*/ 3113840 h 6858000"/>
              <a:gd name="connsiteX219" fmla="*/ 1066793 w 7467600"/>
              <a:gd name="connsiteY219" fmla="*/ 3212171 h 6858000"/>
              <a:gd name="connsiteX220" fmla="*/ 993319 w 7467600"/>
              <a:gd name="connsiteY220" fmla="*/ 3247648 h 6858000"/>
              <a:gd name="connsiteX221" fmla="*/ 853081 w 7467600"/>
              <a:gd name="connsiteY221" fmla="*/ 3312410 h 6858000"/>
              <a:gd name="connsiteX222" fmla="*/ 805957 w 7467600"/>
              <a:gd name="connsiteY222" fmla="*/ 3330443 h 6858000"/>
              <a:gd name="connsiteX223" fmla="*/ 1318687 w 7467600"/>
              <a:gd name="connsiteY223" fmla="*/ 3113840 h 6858000"/>
              <a:gd name="connsiteX224" fmla="*/ 5453702 w 7467600"/>
              <a:gd name="connsiteY224" fmla="*/ 3090882 h 6858000"/>
              <a:gd name="connsiteX225" fmla="*/ 5480135 w 7467600"/>
              <a:gd name="connsiteY225" fmla="*/ 3565802 h 6858000"/>
              <a:gd name="connsiteX226" fmla="*/ 5499023 w 7467600"/>
              <a:gd name="connsiteY226" fmla="*/ 4166310 h 6858000"/>
              <a:gd name="connsiteX227" fmla="*/ 5547022 w 7467600"/>
              <a:gd name="connsiteY227" fmla="*/ 3607838 h 6858000"/>
              <a:gd name="connsiteX228" fmla="*/ 5515964 w 7467600"/>
              <a:gd name="connsiteY228" fmla="*/ 3378541 h 6858000"/>
              <a:gd name="connsiteX229" fmla="*/ 5453702 w 7467600"/>
              <a:gd name="connsiteY229" fmla="*/ 3090882 h 6858000"/>
              <a:gd name="connsiteX230" fmla="*/ 1238695 w 7467600"/>
              <a:gd name="connsiteY230" fmla="*/ 3076820 h 6858000"/>
              <a:gd name="connsiteX231" fmla="*/ 716371 w 7467600"/>
              <a:gd name="connsiteY231" fmla="*/ 3293249 h 6858000"/>
              <a:gd name="connsiteX232" fmla="*/ 579522 w 7467600"/>
              <a:gd name="connsiteY232" fmla="*/ 3371759 h 6858000"/>
              <a:gd name="connsiteX233" fmla="*/ 600288 w 7467600"/>
              <a:gd name="connsiteY233" fmla="*/ 3365555 h 6858000"/>
              <a:gd name="connsiteX234" fmla="*/ 840692 w 7467600"/>
              <a:gd name="connsiteY234" fmla="*/ 3284921 h 6858000"/>
              <a:gd name="connsiteX235" fmla="*/ 979248 w 7467600"/>
              <a:gd name="connsiteY235" fmla="*/ 3221003 h 6858000"/>
              <a:gd name="connsiteX236" fmla="*/ 1053282 w 7467600"/>
              <a:gd name="connsiteY236" fmla="*/ 3185247 h 6858000"/>
              <a:gd name="connsiteX237" fmla="*/ 1320603 w 7467600"/>
              <a:gd name="connsiteY237" fmla="*/ 3081281 h 6858000"/>
              <a:gd name="connsiteX238" fmla="*/ 1238695 w 7467600"/>
              <a:gd name="connsiteY238" fmla="*/ 3076820 h 6858000"/>
              <a:gd name="connsiteX239" fmla="*/ 5425627 w 7467600"/>
              <a:gd name="connsiteY239" fmla="*/ 2954192 h 6858000"/>
              <a:gd name="connsiteX240" fmla="*/ 5470770 w 7467600"/>
              <a:gd name="connsiteY240" fmla="*/ 3005435 h 6858000"/>
              <a:gd name="connsiteX241" fmla="*/ 5519779 w 7467600"/>
              <a:gd name="connsiteY241" fmla="*/ 4359223 h 6858000"/>
              <a:gd name="connsiteX242" fmla="*/ 5520293 w 7467600"/>
              <a:gd name="connsiteY242" fmla="*/ 4360602 h 6858000"/>
              <a:gd name="connsiteX243" fmla="*/ 5767221 w 7467600"/>
              <a:gd name="connsiteY243" fmla="*/ 4665564 h 6858000"/>
              <a:gd name="connsiteX244" fmla="*/ 6937169 w 7467600"/>
              <a:gd name="connsiteY244" fmla="*/ 4815941 h 6858000"/>
              <a:gd name="connsiteX245" fmla="*/ 6953922 w 7467600"/>
              <a:gd name="connsiteY245" fmla="*/ 4890068 h 6858000"/>
              <a:gd name="connsiteX246" fmla="*/ 6071359 w 7467600"/>
              <a:gd name="connsiteY246" fmla="*/ 4770770 h 6858000"/>
              <a:gd name="connsiteX247" fmla="*/ 6038839 w 7467600"/>
              <a:gd name="connsiteY247" fmla="*/ 4764474 h 6858000"/>
              <a:gd name="connsiteX248" fmla="*/ 6038706 w 7467600"/>
              <a:gd name="connsiteY248" fmla="*/ 4763847 h 6858000"/>
              <a:gd name="connsiteX249" fmla="*/ 6037784 w 7467600"/>
              <a:gd name="connsiteY249" fmla="*/ 4764270 h 6858000"/>
              <a:gd name="connsiteX250" fmla="*/ 6038839 w 7467600"/>
              <a:gd name="connsiteY250" fmla="*/ 4764474 h 6858000"/>
              <a:gd name="connsiteX251" fmla="*/ 6040338 w 7467600"/>
              <a:gd name="connsiteY251" fmla="*/ 4771418 h 6858000"/>
              <a:gd name="connsiteX252" fmla="*/ 6024488 w 7467600"/>
              <a:gd name="connsiteY252" fmla="*/ 4809903 h 6858000"/>
              <a:gd name="connsiteX253" fmla="*/ 5599771 w 7467600"/>
              <a:gd name="connsiteY253" fmla="*/ 5509652 h 6858000"/>
              <a:gd name="connsiteX254" fmla="*/ 5548843 w 7467600"/>
              <a:gd name="connsiteY254" fmla="*/ 5563845 h 6858000"/>
              <a:gd name="connsiteX255" fmla="*/ 5940952 w 7467600"/>
              <a:gd name="connsiteY255" fmla="*/ 6250028 h 6858000"/>
              <a:gd name="connsiteX256" fmla="*/ 6043441 w 7467600"/>
              <a:gd name="connsiteY256" fmla="*/ 6665847 h 6858000"/>
              <a:gd name="connsiteX257" fmla="*/ 6093432 w 7467600"/>
              <a:gd name="connsiteY257" fmla="*/ 6858000 h 6858000"/>
              <a:gd name="connsiteX258" fmla="*/ 6034344 w 7467600"/>
              <a:gd name="connsiteY258" fmla="*/ 6858000 h 6858000"/>
              <a:gd name="connsiteX259" fmla="*/ 6026679 w 7467600"/>
              <a:gd name="connsiteY259" fmla="*/ 6836959 h 6858000"/>
              <a:gd name="connsiteX260" fmla="*/ 5800441 w 7467600"/>
              <a:gd name="connsiteY260" fmla="*/ 6335286 h 6858000"/>
              <a:gd name="connsiteX261" fmla="*/ 5526562 w 7467600"/>
              <a:gd name="connsiteY261" fmla="*/ 5705388 h 6858000"/>
              <a:gd name="connsiteX262" fmla="*/ 5519640 w 7467600"/>
              <a:gd name="connsiteY262" fmla="*/ 5683774 h 6858000"/>
              <a:gd name="connsiteX263" fmla="*/ 5844559 w 7467600"/>
              <a:gd name="connsiteY263" fmla="*/ 6553349 h 6858000"/>
              <a:gd name="connsiteX264" fmla="*/ 5975994 w 7467600"/>
              <a:gd name="connsiteY264" fmla="*/ 6858000 h 6858000"/>
              <a:gd name="connsiteX265" fmla="*/ 5898547 w 7467600"/>
              <a:gd name="connsiteY265" fmla="*/ 6858000 h 6858000"/>
              <a:gd name="connsiteX266" fmla="*/ 5682041 w 7467600"/>
              <a:gd name="connsiteY266" fmla="*/ 6355860 h 6858000"/>
              <a:gd name="connsiteX267" fmla="*/ 5461758 w 7467600"/>
              <a:gd name="connsiteY267" fmla="*/ 5820220 h 6858000"/>
              <a:gd name="connsiteX268" fmla="*/ 5237282 w 7467600"/>
              <a:gd name="connsiteY268" fmla="*/ 6579086 h 6858000"/>
              <a:gd name="connsiteX269" fmla="*/ 5115009 w 7467600"/>
              <a:gd name="connsiteY269" fmla="*/ 6858000 h 6858000"/>
              <a:gd name="connsiteX270" fmla="*/ 5028074 w 7467600"/>
              <a:gd name="connsiteY270" fmla="*/ 6858000 h 6858000"/>
              <a:gd name="connsiteX271" fmla="*/ 5079508 w 7467600"/>
              <a:gd name="connsiteY271" fmla="*/ 6749074 h 6858000"/>
              <a:gd name="connsiteX272" fmla="*/ 5371846 w 7467600"/>
              <a:gd name="connsiteY272" fmla="*/ 5924413 h 6858000"/>
              <a:gd name="connsiteX273" fmla="*/ 5270512 w 7467600"/>
              <a:gd name="connsiteY273" fmla="*/ 6138975 h 6858000"/>
              <a:gd name="connsiteX274" fmla="*/ 5062409 w 7467600"/>
              <a:gd name="connsiteY274" fmla="*/ 6653544 h 6858000"/>
              <a:gd name="connsiteX275" fmla="*/ 5036628 w 7467600"/>
              <a:gd name="connsiteY275" fmla="*/ 6754247 h 6858000"/>
              <a:gd name="connsiteX276" fmla="*/ 5009112 w 7467600"/>
              <a:gd name="connsiteY276" fmla="*/ 6858000 h 6858000"/>
              <a:gd name="connsiteX277" fmla="*/ 4976679 w 7467600"/>
              <a:gd name="connsiteY277" fmla="*/ 6858000 h 6858000"/>
              <a:gd name="connsiteX278" fmla="*/ 5006537 w 7467600"/>
              <a:gd name="connsiteY278" fmla="*/ 6747068 h 6858000"/>
              <a:gd name="connsiteX279" fmla="*/ 5032723 w 7467600"/>
              <a:gd name="connsiteY279" fmla="*/ 6644957 h 6858000"/>
              <a:gd name="connsiteX280" fmla="*/ 5242949 w 7467600"/>
              <a:gd name="connsiteY280" fmla="*/ 6125175 h 6858000"/>
              <a:gd name="connsiteX281" fmla="*/ 5286321 w 7467600"/>
              <a:gd name="connsiteY281" fmla="*/ 6033555 h 6858000"/>
              <a:gd name="connsiteX282" fmla="*/ 5008210 w 7467600"/>
              <a:gd name="connsiteY282" fmla="*/ 6649194 h 6858000"/>
              <a:gd name="connsiteX283" fmla="*/ 4986321 w 7467600"/>
              <a:gd name="connsiteY283" fmla="*/ 6765687 h 6858000"/>
              <a:gd name="connsiteX284" fmla="*/ 4973474 w 7467600"/>
              <a:gd name="connsiteY284" fmla="*/ 6858000 h 6858000"/>
              <a:gd name="connsiteX285" fmla="*/ 4907178 w 7467600"/>
              <a:gd name="connsiteY285" fmla="*/ 6858000 h 6858000"/>
              <a:gd name="connsiteX286" fmla="*/ 4910810 w 7467600"/>
              <a:gd name="connsiteY286" fmla="*/ 6829660 h 6858000"/>
              <a:gd name="connsiteX287" fmla="*/ 4987461 w 7467600"/>
              <a:gd name="connsiteY287" fmla="*/ 6432994 h 6858000"/>
              <a:gd name="connsiteX288" fmla="*/ 5179262 w 7467600"/>
              <a:gd name="connsiteY288" fmla="*/ 6035044 h 6858000"/>
              <a:gd name="connsiteX289" fmla="*/ 4689678 w 7467600"/>
              <a:gd name="connsiteY289" fmla="*/ 6440241 h 6858000"/>
              <a:gd name="connsiteX290" fmla="*/ 4477543 w 7467600"/>
              <a:gd name="connsiteY290" fmla="*/ 6674836 h 6858000"/>
              <a:gd name="connsiteX291" fmla="*/ 4329957 w 7467600"/>
              <a:gd name="connsiteY291" fmla="*/ 6858000 h 6858000"/>
              <a:gd name="connsiteX292" fmla="*/ 4218595 w 7467600"/>
              <a:gd name="connsiteY292" fmla="*/ 6858000 h 6858000"/>
              <a:gd name="connsiteX293" fmla="*/ 4368888 w 7467600"/>
              <a:gd name="connsiteY293" fmla="*/ 6668412 h 6858000"/>
              <a:gd name="connsiteX294" fmla="*/ 4563091 w 7467600"/>
              <a:gd name="connsiteY294" fmla="*/ 6442508 h 6858000"/>
              <a:gd name="connsiteX295" fmla="*/ 5387324 w 7467600"/>
              <a:gd name="connsiteY295" fmla="*/ 5705830 h 6858000"/>
              <a:gd name="connsiteX296" fmla="*/ 5073620 w 7467600"/>
              <a:gd name="connsiteY296" fmla="*/ 5955437 h 6858000"/>
              <a:gd name="connsiteX297" fmla="*/ 4689789 w 7467600"/>
              <a:gd name="connsiteY297" fmla="*/ 6268382 h 6858000"/>
              <a:gd name="connsiteX298" fmla="*/ 4418722 w 7467600"/>
              <a:gd name="connsiteY298" fmla="*/ 6570886 h 6858000"/>
              <a:gd name="connsiteX299" fmla="*/ 4214944 w 7467600"/>
              <a:gd name="connsiteY299" fmla="*/ 6858000 h 6858000"/>
              <a:gd name="connsiteX300" fmla="*/ 4177898 w 7467600"/>
              <a:gd name="connsiteY300" fmla="*/ 6858000 h 6858000"/>
              <a:gd name="connsiteX301" fmla="*/ 4391597 w 7467600"/>
              <a:gd name="connsiteY301" fmla="*/ 6556370 h 6858000"/>
              <a:gd name="connsiteX302" fmla="*/ 4668889 w 7467600"/>
              <a:gd name="connsiteY302" fmla="*/ 6246399 h 6858000"/>
              <a:gd name="connsiteX303" fmla="*/ 5055427 w 7467600"/>
              <a:gd name="connsiteY303" fmla="*/ 5931476 h 6858000"/>
              <a:gd name="connsiteX304" fmla="*/ 5371814 w 7467600"/>
              <a:gd name="connsiteY304" fmla="*/ 5678975 h 6858000"/>
              <a:gd name="connsiteX305" fmla="*/ 4987918 w 7467600"/>
              <a:gd name="connsiteY305" fmla="*/ 5838701 h 6858000"/>
              <a:gd name="connsiteX306" fmla="*/ 4317146 w 7467600"/>
              <a:gd name="connsiteY306" fmla="*/ 6587716 h 6858000"/>
              <a:gd name="connsiteX307" fmla="*/ 4171627 w 7467600"/>
              <a:gd name="connsiteY307" fmla="*/ 6858000 h 6858000"/>
              <a:gd name="connsiteX308" fmla="*/ 4081585 w 7467600"/>
              <a:gd name="connsiteY308" fmla="*/ 6858000 h 6858000"/>
              <a:gd name="connsiteX309" fmla="*/ 4238603 w 7467600"/>
              <a:gd name="connsiteY309" fmla="*/ 6559341 h 6858000"/>
              <a:gd name="connsiteX310" fmla="*/ 4778333 w 7467600"/>
              <a:gd name="connsiteY310" fmla="*/ 5873626 h 6858000"/>
              <a:gd name="connsiteX311" fmla="*/ 5414185 w 7467600"/>
              <a:gd name="connsiteY311" fmla="*/ 5573882 h 6858000"/>
              <a:gd name="connsiteX312" fmla="*/ 5959648 w 7467600"/>
              <a:gd name="connsiteY312" fmla="*/ 4760797 h 6858000"/>
              <a:gd name="connsiteX313" fmla="*/ 5355019 w 7467600"/>
              <a:gd name="connsiteY313" fmla="*/ 4734672 h 6858000"/>
              <a:gd name="connsiteX314" fmla="*/ 5083565 w 7467600"/>
              <a:gd name="connsiteY314" fmla="*/ 5179121 h 6858000"/>
              <a:gd name="connsiteX315" fmla="*/ 4713577 w 7467600"/>
              <a:gd name="connsiteY315" fmla="*/ 5616803 h 6858000"/>
              <a:gd name="connsiteX316" fmla="*/ 3989559 w 7467600"/>
              <a:gd name="connsiteY316" fmla="*/ 6145945 h 6858000"/>
              <a:gd name="connsiteX317" fmla="*/ 3939824 w 7467600"/>
              <a:gd name="connsiteY317" fmla="*/ 6066900 h 6858000"/>
              <a:gd name="connsiteX318" fmla="*/ 4584537 w 7467600"/>
              <a:gd name="connsiteY318" fmla="*/ 5324826 h 6858000"/>
              <a:gd name="connsiteX319" fmla="*/ 5037105 w 7467600"/>
              <a:gd name="connsiteY319" fmla="*/ 5088765 h 6858000"/>
              <a:gd name="connsiteX320" fmla="*/ 5039930 w 7467600"/>
              <a:gd name="connsiteY320" fmla="*/ 5089585 h 6858000"/>
              <a:gd name="connsiteX321" fmla="*/ 5263764 w 7467600"/>
              <a:gd name="connsiteY321" fmla="*/ 4735525 h 6858000"/>
              <a:gd name="connsiteX322" fmla="*/ 4086300 w 7467600"/>
              <a:gd name="connsiteY322" fmla="*/ 4884599 h 6858000"/>
              <a:gd name="connsiteX323" fmla="*/ 4085485 w 7467600"/>
              <a:gd name="connsiteY323" fmla="*/ 4899070 h 6858000"/>
              <a:gd name="connsiteX324" fmla="*/ 3871915 w 7467600"/>
              <a:gd name="connsiteY324" fmla="*/ 5253645 h 6858000"/>
              <a:gd name="connsiteX325" fmla="*/ 3799374 w 7467600"/>
              <a:gd name="connsiteY325" fmla="*/ 5466127 h 6858000"/>
              <a:gd name="connsiteX326" fmla="*/ 3498850 w 7467600"/>
              <a:gd name="connsiteY326" fmla="*/ 6661888 h 6858000"/>
              <a:gd name="connsiteX327" fmla="*/ 3399216 w 7467600"/>
              <a:gd name="connsiteY327" fmla="*/ 6858000 h 6858000"/>
              <a:gd name="connsiteX328" fmla="*/ 3303688 w 7467600"/>
              <a:gd name="connsiteY328" fmla="*/ 6858000 h 6858000"/>
              <a:gd name="connsiteX329" fmla="*/ 3391774 w 7467600"/>
              <a:gd name="connsiteY329" fmla="*/ 6697181 h 6858000"/>
              <a:gd name="connsiteX330" fmla="*/ 3735540 w 7467600"/>
              <a:gd name="connsiteY330" fmla="*/ 5546923 h 6858000"/>
              <a:gd name="connsiteX331" fmla="*/ 3729438 w 7467600"/>
              <a:gd name="connsiteY331" fmla="*/ 5569058 h 6858000"/>
              <a:gd name="connsiteX332" fmla="*/ 3707782 w 7467600"/>
              <a:gd name="connsiteY332" fmla="*/ 5644908 h 6858000"/>
              <a:gd name="connsiteX333" fmla="*/ 3583827 w 7467600"/>
              <a:gd name="connsiteY333" fmla="*/ 6039215 h 6858000"/>
              <a:gd name="connsiteX334" fmla="*/ 3547861 w 7467600"/>
              <a:gd name="connsiteY334" fmla="*/ 6129609 h 6858000"/>
              <a:gd name="connsiteX335" fmla="*/ 3490905 w 7467600"/>
              <a:gd name="connsiteY335" fmla="*/ 6277660 h 6858000"/>
              <a:gd name="connsiteX336" fmla="*/ 3455859 w 7467600"/>
              <a:gd name="connsiteY336" fmla="*/ 6391301 h 6858000"/>
              <a:gd name="connsiteX337" fmla="*/ 3429112 w 7467600"/>
              <a:gd name="connsiteY337" fmla="*/ 6479469 h 6858000"/>
              <a:gd name="connsiteX338" fmla="*/ 3304862 w 7467600"/>
              <a:gd name="connsiteY338" fmla="*/ 6796476 h 6858000"/>
              <a:gd name="connsiteX339" fmla="*/ 3276071 w 7467600"/>
              <a:gd name="connsiteY339" fmla="*/ 6858000 h 6858000"/>
              <a:gd name="connsiteX340" fmla="*/ 3240805 w 7467600"/>
              <a:gd name="connsiteY340" fmla="*/ 6858000 h 6858000"/>
              <a:gd name="connsiteX341" fmla="*/ 3275917 w 7467600"/>
              <a:gd name="connsiteY341" fmla="*/ 6783192 h 6858000"/>
              <a:gd name="connsiteX342" fmla="*/ 3399358 w 7467600"/>
              <a:gd name="connsiteY342" fmla="*/ 6469011 h 6858000"/>
              <a:gd name="connsiteX343" fmla="*/ 3425650 w 7467600"/>
              <a:gd name="connsiteY343" fmla="*/ 6381333 h 6858000"/>
              <a:gd name="connsiteX344" fmla="*/ 3460661 w 7467600"/>
              <a:gd name="connsiteY344" fmla="*/ 6266763 h 6858000"/>
              <a:gd name="connsiteX345" fmla="*/ 3518021 w 7467600"/>
              <a:gd name="connsiteY345" fmla="*/ 6117298 h 6858000"/>
              <a:gd name="connsiteX346" fmla="*/ 3554035 w 7467600"/>
              <a:gd name="connsiteY346" fmla="*/ 6027832 h 6858000"/>
              <a:gd name="connsiteX347" fmla="*/ 3677174 w 7467600"/>
              <a:gd name="connsiteY347" fmla="*/ 5636351 h 6858000"/>
              <a:gd name="connsiteX348" fmla="*/ 3698819 w 7467600"/>
              <a:gd name="connsiteY348" fmla="*/ 5560503 h 6858000"/>
              <a:gd name="connsiteX349" fmla="*/ 3702094 w 7467600"/>
              <a:gd name="connsiteY349" fmla="*/ 5549194 h 6858000"/>
              <a:gd name="connsiteX350" fmla="*/ 3398355 w 7467600"/>
              <a:gd name="connsiteY350" fmla="*/ 6094603 h 6858000"/>
              <a:gd name="connsiteX351" fmla="*/ 3193941 w 7467600"/>
              <a:gd name="connsiteY351" fmla="*/ 6798775 h 6858000"/>
              <a:gd name="connsiteX352" fmla="*/ 3184140 w 7467600"/>
              <a:gd name="connsiteY352" fmla="*/ 6858000 h 6858000"/>
              <a:gd name="connsiteX353" fmla="*/ 3099978 w 7467600"/>
              <a:gd name="connsiteY353" fmla="*/ 6858000 h 6858000"/>
              <a:gd name="connsiteX354" fmla="*/ 3101556 w 7467600"/>
              <a:gd name="connsiteY354" fmla="*/ 6843337 h 6858000"/>
              <a:gd name="connsiteX355" fmla="*/ 3370162 w 7467600"/>
              <a:gd name="connsiteY355" fmla="*/ 5785550 h 6858000"/>
              <a:gd name="connsiteX356" fmla="*/ 3746477 w 7467600"/>
              <a:gd name="connsiteY356" fmla="*/ 5377889 h 6858000"/>
              <a:gd name="connsiteX357" fmla="*/ 3863399 w 7467600"/>
              <a:gd name="connsiteY357" fmla="*/ 5087257 h 6858000"/>
              <a:gd name="connsiteX358" fmla="*/ 3968712 w 7467600"/>
              <a:gd name="connsiteY358" fmla="*/ 4913989 h 6858000"/>
              <a:gd name="connsiteX359" fmla="*/ 2792390 w 7467600"/>
              <a:gd name="connsiteY359" fmla="*/ 5382974 h 6858000"/>
              <a:gd name="connsiteX360" fmla="*/ 2714982 w 7467600"/>
              <a:gd name="connsiteY360" fmla="*/ 5427051 h 6858000"/>
              <a:gd name="connsiteX361" fmla="*/ 2813361 w 7467600"/>
              <a:gd name="connsiteY361" fmla="*/ 6023912 h 6858000"/>
              <a:gd name="connsiteX362" fmla="*/ 2688430 w 7467600"/>
              <a:gd name="connsiteY362" fmla="*/ 6801564 h 6858000"/>
              <a:gd name="connsiteX363" fmla="*/ 2629626 w 7467600"/>
              <a:gd name="connsiteY363" fmla="*/ 6763394 h 6858000"/>
              <a:gd name="connsiteX364" fmla="*/ 2565328 w 7467600"/>
              <a:gd name="connsiteY364" fmla="*/ 5516399 h 6858000"/>
              <a:gd name="connsiteX365" fmla="*/ 1922999 w 7467600"/>
              <a:gd name="connsiteY365" fmla="*/ 5980343 h 6858000"/>
              <a:gd name="connsiteX366" fmla="*/ 1950261 w 7467600"/>
              <a:gd name="connsiteY366" fmla="*/ 6405858 h 6858000"/>
              <a:gd name="connsiteX367" fmla="*/ 2365554 w 7467600"/>
              <a:gd name="connsiteY367" fmla="*/ 6759107 h 6858000"/>
              <a:gd name="connsiteX368" fmla="*/ 2424142 w 7467600"/>
              <a:gd name="connsiteY368" fmla="*/ 6858000 h 6858000"/>
              <a:gd name="connsiteX369" fmla="*/ 2395994 w 7467600"/>
              <a:gd name="connsiteY369" fmla="*/ 6858000 h 6858000"/>
              <a:gd name="connsiteX370" fmla="*/ 2392863 w 7467600"/>
              <a:gd name="connsiteY370" fmla="*/ 6852964 h 6858000"/>
              <a:gd name="connsiteX371" fmla="*/ 2017589 w 7467600"/>
              <a:gd name="connsiteY371" fmla="*/ 6493982 h 6858000"/>
              <a:gd name="connsiteX372" fmla="*/ 2147336 w 7467600"/>
              <a:gd name="connsiteY372" fmla="*/ 6594052 h 6858000"/>
              <a:gd name="connsiteX373" fmla="*/ 2207047 w 7467600"/>
              <a:gd name="connsiteY373" fmla="*/ 6654540 h 6858000"/>
              <a:gd name="connsiteX374" fmla="*/ 2299106 w 7467600"/>
              <a:gd name="connsiteY374" fmla="*/ 6778931 h 6858000"/>
              <a:gd name="connsiteX375" fmla="*/ 2314430 w 7467600"/>
              <a:gd name="connsiteY375" fmla="*/ 6801144 h 6858000"/>
              <a:gd name="connsiteX376" fmla="*/ 2352406 w 7467600"/>
              <a:gd name="connsiteY376" fmla="*/ 6858000 h 6858000"/>
              <a:gd name="connsiteX377" fmla="*/ 2314492 w 7467600"/>
              <a:gd name="connsiteY377" fmla="*/ 6858000 h 6858000"/>
              <a:gd name="connsiteX378" fmla="*/ 2288095 w 7467600"/>
              <a:gd name="connsiteY378" fmla="*/ 6818030 h 6858000"/>
              <a:gd name="connsiteX379" fmla="*/ 2272768 w 7467600"/>
              <a:gd name="connsiteY379" fmla="*/ 6795822 h 6858000"/>
              <a:gd name="connsiteX380" fmla="*/ 2182715 w 7467600"/>
              <a:gd name="connsiteY380" fmla="*/ 6675071 h 6858000"/>
              <a:gd name="connsiteX381" fmla="*/ 2032061 w 7467600"/>
              <a:gd name="connsiteY381" fmla="*/ 6541380 h 6858000"/>
              <a:gd name="connsiteX382" fmla="*/ 2257220 w 7467600"/>
              <a:gd name="connsiteY382" fmla="*/ 6826257 h 6858000"/>
              <a:gd name="connsiteX383" fmla="*/ 2281324 w 7467600"/>
              <a:gd name="connsiteY383" fmla="*/ 6858000 h 6858000"/>
              <a:gd name="connsiteX384" fmla="*/ 2242860 w 7467600"/>
              <a:gd name="connsiteY384" fmla="*/ 6858000 h 6858000"/>
              <a:gd name="connsiteX385" fmla="*/ 2232818 w 7467600"/>
              <a:gd name="connsiteY385" fmla="*/ 6844926 h 6858000"/>
              <a:gd name="connsiteX386" fmla="*/ 1990172 w 7467600"/>
              <a:gd name="connsiteY386" fmla="*/ 6542121 h 6858000"/>
              <a:gd name="connsiteX387" fmla="*/ 2124090 w 7467600"/>
              <a:gd name="connsiteY387" fmla="*/ 6761017 h 6858000"/>
              <a:gd name="connsiteX388" fmla="*/ 2200380 w 7467600"/>
              <a:gd name="connsiteY388" fmla="*/ 6858000 h 6858000"/>
              <a:gd name="connsiteX389" fmla="*/ 2147507 w 7467600"/>
              <a:gd name="connsiteY389" fmla="*/ 6858000 h 6858000"/>
              <a:gd name="connsiteX390" fmla="*/ 2070668 w 7467600"/>
              <a:gd name="connsiteY390" fmla="*/ 6761520 h 6858000"/>
              <a:gd name="connsiteX391" fmla="*/ 1975142 w 7467600"/>
              <a:gd name="connsiteY391" fmla="*/ 6585570 h 6858000"/>
              <a:gd name="connsiteX392" fmla="*/ 2050035 w 7467600"/>
              <a:gd name="connsiteY392" fmla="*/ 6813345 h 6858000"/>
              <a:gd name="connsiteX393" fmla="*/ 2063025 w 7467600"/>
              <a:gd name="connsiteY393" fmla="*/ 6858000 h 6858000"/>
              <a:gd name="connsiteX394" fmla="*/ 2021675 w 7467600"/>
              <a:gd name="connsiteY394" fmla="*/ 6858000 h 6858000"/>
              <a:gd name="connsiteX395" fmla="*/ 2019308 w 7467600"/>
              <a:gd name="connsiteY395" fmla="*/ 6847118 h 6858000"/>
              <a:gd name="connsiteX396" fmla="*/ 1938835 w 7467600"/>
              <a:gd name="connsiteY396" fmla="*/ 6551160 h 6858000"/>
              <a:gd name="connsiteX397" fmla="*/ 1953230 w 7467600"/>
              <a:gd name="connsiteY397" fmla="*/ 6759699 h 6858000"/>
              <a:gd name="connsiteX398" fmla="*/ 1956763 w 7467600"/>
              <a:gd name="connsiteY398" fmla="*/ 6778191 h 6858000"/>
              <a:gd name="connsiteX399" fmla="*/ 1967925 w 7467600"/>
              <a:gd name="connsiteY399" fmla="*/ 6858000 h 6858000"/>
              <a:gd name="connsiteX400" fmla="*/ 1936622 w 7467600"/>
              <a:gd name="connsiteY400" fmla="*/ 6858000 h 6858000"/>
              <a:gd name="connsiteX401" fmla="*/ 1926261 w 7467600"/>
              <a:gd name="connsiteY401" fmla="*/ 6784064 h 6858000"/>
              <a:gd name="connsiteX402" fmla="*/ 1922724 w 7467600"/>
              <a:gd name="connsiteY402" fmla="*/ 6765577 h 6858000"/>
              <a:gd name="connsiteX403" fmla="*/ 1904650 w 7467600"/>
              <a:gd name="connsiteY403" fmla="*/ 6639616 h 6858000"/>
              <a:gd name="connsiteX404" fmla="*/ 1885273 w 7467600"/>
              <a:gd name="connsiteY404" fmla="*/ 6858000 h 6858000"/>
              <a:gd name="connsiteX405" fmla="*/ 1854363 w 7467600"/>
              <a:gd name="connsiteY405" fmla="*/ 6858000 h 6858000"/>
              <a:gd name="connsiteX406" fmla="*/ 1880391 w 7467600"/>
              <a:gd name="connsiteY406" fmla="*/ 6603796 h 6858000"/>
              <a:gd name="connsiteX407" fmla="*/ 1818273 w 7467600"/>
              <a:gd name="connsiteY407" fmla="*/ 6715729 h 6858000"/>
              <a:gd name="connsiteX408" fmla="*/ 1794691 w 7467600"/>
              <a:gd name="connsiteY408" fmla="*/ 6843239 h 6858000"/>
              <a:gd name="connsiteX409" fmla="*/ 1794914 w 7467600"/>
              <a:gd name="connsiteY409" fmla="*/ 6858000 h 6858000"/>
              <a:gd name="connsiteX410" fmla="*/ 1746128 w 7467600"/>
              <a:gd name="connsiteY410" fmla="*/ 6858000 h 6858000"/>
              <a:gd name="connsiteX411" fmla="*/ 1753934 w 7467600"/>
              <a:gd name="connsiteY411" fmla="*/ 6724796 h 6858000"/>
              <a:gd name="connsiteX412" fmla="*/ 1792053 w 7467600"/>
              <a:gd name="connsiteY412" fmla="*/ 6572396 h 6858000"/>
              <a:gd name="connsiteX413" fmla="*/ 1862248 w 7467600"/>
              <a:gd name="connsiteY413" fmla="*/ 6266397 h 6858000"/>
              <a:gd name="connsiteX414" fmla="*/ 1862250 w 7467600"/>
              <a:gd name="connsiteY414" fmla="*/ 6033531 h 6858000"/>
              <a:gd name="connsiteX415" fmla="*/ 1211999 w 7467600"/>
              <a:gd name="connsiteY415" fmla="*/ 6683610 h 6858000"/>
              <a:gd name="connsiteX416" fmla="*/ 1213266 w 7467600"/>
              <a:gd name="connsiteY416" fmla="*/ 6691947 h 6858000"/>
              <a:gd name="connsiteX417" fmla="*/ 1203370 w 7467600"/>
              <a:gd name="connsiteY417" fmla="*/ 6850676 h 6858000"/>
              <a:gd name="connsiteX418" fmla="*/ 1203671 w 7467600"/>
              <a:gd name="connsiteY418" fmla="*/ 6858000 h 6858000"/>
              <a:gd name="connsiteX419" fmla="*/ 1143180 w 7467600"/>
              <a:gd name="connsiteY419" fmla="*/ 6858000 h 6858000"/>
              <a:gd name="connsiteX420" fmla="*/ 1142176 w 7467600"/>
              <a:gd name="connsiteY420" fmla="*/ 6766045 h 6858000"/>
              <a:gd name="connsiteX421" fmla="*/ 1067484 w 7467600"/>
              <a:gd name="connsiteY421" fmla="*/ 6858000 h 6858000"/>
              <a:gd name="connsiteX422" fmla="*/ 953928 w 7467600"/>
              <a:gd name="connsiteY422" fmla="*/ 6858000 h 6858000"/>
              <a:gd name="connsiteX423" fmla="*/ 959715 w 7467600"/>
              <a:gd name="connsiteY423" fmla="*/ 6850185 h 6858000"/>
              <a:gd name="connsiteX424" fmla="*/ 1483788 w 7467600"/>
              <a:gd name="connsiteY424" fmla="*/ 6259174 h 6858000"/>
              <a:gd name="connsiteX425" fmla="*/ 1100671 w 7467600"/>
              <a:gd name="connsiteY425" fmla="*/ 6252137 h 6858000"/>
              <a:gd name="connsiteX426" fmla="*/ 1090144 w 7467600"/>
              <a:gd name="connsiteY426" fmla="*/ 6256748 h 6858000"/>
              <a:gd name="connsiteX427" fmla="*/ 1095872 w 7467600"/>
              <a:gd name="connsiteY427" fmla="*/ 6271892 h 6858000"/>
              <a:gd name="connsiteX428" fmla="*/ 262785 w 7467600"/>
              <a:gd name="connsiteY428" fmla="*/ 6845450 h 6858000"/>
              <a:gd name="connsiteX429" fmla="*/ 209968 w 7467600"/>
              <a:gd name="connsiteY429" fmla="*/ 6770713 h 6858000"/>
              <a:gd name="connsiteX430" fmla="*/ 873460 w 7467600"/>
              <a:gd name="connsiteY430" fmla="*/ 6253768 h 6858000"/>
              <a:gd name="connsiteX431" fmla="*/ 192686 w 7467600"/>
              <a:gd name="connsiteY431" fmla="*/ 5849257 h 6858000"/>
              <a:gd name="connsiteX432" fmla="*/ 4696 w 7467600"/>
              <a:gd name="connsiteY432" fmla="*/ 5697668 h 6858000"/>
              <a:gd name="connsiteX433" fmla="*/ 0 w 7467600"/>
              <a:gd name="connsiteY433" fmla="*/ 5689984 h 6858000"/>
              <a:gd name="connsiteX434" fmla="*/ 0 w 7467600"/>
              <a:gd name="connsiteY434" fmla="*/ 5513472 h 6858000"/>
              <a:gd name="connsiteX435" fmla="*/ 174101 w 7467600"/>
              <a:gd name="connsiteY435" fmla="*/ 5620277 h 6858000"/>
              <a:gd name="connsiteX436" fmla="*/ 891800 w 7467600"/>
              <a:gd name="connsiteY436" fmla="*/ 6036935 h 6858000"/>
              <a:gd name="connsiteX437" fmla="*/ 1072219 w 7467600"/>
              <a:gd name="connsiteY437" fmla="*/ 6169443 h 6858000"/>
              <a:gd name="connsiteX438" fmla="*/ 1074117 w 7467600"/>
              <a:gd name="connsiteY438" fmla="*/ 6170301 h 6858000"/>
              <a:gd name="connsiteX439" fmla="*/ 1083114 w 7467600"/>
              <a:gd name="connsiteY439" fmla="*/ 6174131 h 6858000"/>
              <a:gd name="connsiteX440" fmla="*/ 1543010 w 7467600"/>
              <a:gd name="connsiteY440" fmla="*/ 6191140 h 6858000"/>
              <a:gd name="connsiteX441" fmla="*/ 1551080 w 7467600"/>
              <a:gd name="connsiteY441" fmla="*/ 6195006 h 6858000"/>
              <a:gd name="connsiteX442" fmla="*/ 2345443 w 7467600"/>
              <a:gd name="connsiteY442" fmla="*/ 5549882 h 6858000"/>
              <a:gd name="connsiteX443" fmla="*/ 1721499 w 7467600"/>
              <a:gd name="connsiteY443" fmla="*/ 5599969 h 6858000"/>
              <a:gd name="connsiteX444" fmla="*/ 767716 w 7467600"/>
              <a:gd name="connsiteY444" fmla="*/ 5472768 h 6858000"/>
              <a:gd name="connsiteX445" fmla="*/ 722147 w 7467600"/>
              <a:gd name="connsiteY445" fmla="*/ 5393091 h 6858000"/>
              <a:gd name="connsiteX446" fmla="*/ 1485552 w 7467600"/>
              <a:gd name="connsiteY446" fmla="*/ 5313202 h 6858000"/>
              <a:gd name="connsiteX447" fmla="*/ 2143004 w 7467600"/>
              <a:gd name="connsiteY447" fmla="*/ 5402420 h 6858000"/>
              <a:gd name="connsiteX448" fmla="*/ 1933391 w 7467600"/>
              <a:gd name="connsiteY448" fmla="*/ 5156971 h 6858000"/>
              <a:gd name="connsiteX449" fmla="*/ 1827118 w 7467600"/>
              <a:gd name="connsiteY449" fmla="*/ 4968410 h 6858000"/>
              <a:gd name="connsiteX450" fmla="*/ 1837349 w 7467600"/>
              <a:gd name="connsiteY450" fmla="*/ 4956357 h 6858000"/>
              <a:gd name="connsiteX451" fmla="*/ 2162835 w 7467600"/>
              <a:gd name="connsiteY451" fmla="*/ 5187853 h 6858000"/>
              <a:gd name="connsiteX452" fmla="*/ 2257167 w 7467600"/>
              <a:gd name="connsiteY452" fmla="*/ 5462123 h 6858000"/>
              <a:gd name="connsiteX453" fmla="*/ 2261598 w 7467600"/>
              <a:gd name="connsiteY453" fmla="*/ 5467998 h 6858000"/>
              <a:gd name="connsiteX454" fmla="*/ 2437177 w 7467600"/>
              <a:gd name="connsiteY454" fmla="*/ 5479608 h 6858000"/>
              <a:gd name="connsiteX455" fmla="*/ 2445247 w 7467600"/>
              <a:gd name="connsiteY455" fmla="*/ 5483476 h 6858000"/>
              <a:gd name="connsiteX456" fmla="*/ 2743626 w 7467600"/>
              <a:gd name="connsiteY456" fmla="*/ 5304819 h 6858000"/>
              <a:gd name="connsiteX457" fmla="*/ 3048102 w 7467600"/>
              <a:gd name="connsiteY457" fmla="*/ 5150595 h 6858000"/>
              <a:gd name="connsiteX458" fmla="*/ 1799414 w 7467600"/>
              <a:gd name="connsiteY458" fmla="*/ 4694732 h 6858000"/>
              <a:gd name="connsiteX459" fmla="*/ 1771735 w 7467600"/>
              <a:gd name="connsiteY459" fmla="*/ 4619929 h 6858000"/>
              <a:gd name="connsiteX460" fmla="*/ 3104273 w 7467600"/>
              <a:gd name="connsiteY460" fmla="*/ 5076159 h 6858000"/>
              <a:gd name="connsiteX461" fmla="*/ 3113245 w 7467600"/>
              <a:gd name="connsiteY461" fmla="*/ 5090705 h 6858000"/>
              <a:gd name="connsiteX462" fmla="*/ 3126294 w 7467600"/>
              <a:gd name="connsiteY462" fmla="*/ 5114400 h 6858000"/>
              <a:gd name="connsiteX463" fmla="*/ 3937433 w 7467600"/>
              <a:gd name="connsiteY463" fmla="*/ 4830473 h 6858000"/>
              <a:gd name="connsiteX464" fmla="*/ 3590475 w 7467600"/>
              <a:gd name="connsiteY464" fmla="*/ 4597974 h 6858000"/>
              <a:gd name="connsiteX465" fmla="*/ 3100264 w 7467600"/>
              <a:gd name="connsiteY465" fmla="*/ 4579845 h 6858000"/>
              <a:gd name="connsiteX466" fmla="*/ 2183576 w 7467600"/>
              <a:gd name="connsiteY466" fmla="*/ 4227150 h 6858000"/>
              <a:gd name="connsiteX467" fmla="*/ 2151029 w 7467600"/>
              <a:gd name="connsiteY467" fmla="*/ 4146947 h 6858000"/>
              <a:gd name="connsiteX468" fmla="*/ 3563434 w 7467600"/>
              <a:gd name="connsiteY468" fmla="*/ 4469115 h 6858000"/>
              <a:gd name="connsiteX469" fmla="*/ 3177952 w 7467600"/>
              <a:gd name="connsiteY469" fmla="*/ 3657386 h 6858000"/>
              <a:gd name="connsiteX470" fmla="*/ 3189263 w 7467600"/>
              <a:gd name="connsiteY470" fmla="*/ 3625726 h 6858000"/>
              <a:gd name="connsiteX471" fmla="*/ 3560912 w 7467600"/>
              <a:gd name="connsiteY471" fmla="*/ 4079863 h 6858000"/>
              <a:gd name="connsiteX472" fmla="*/ 3626636 w 7467600"/>
              <a:gd name="connsiteY472" fmla="*/ 4512230 h 6858000"/>
              <a:gd name="connsiteX473" fmla="*/ 3653088 w 7467600"/>
              <a:gd name="connsiteY473" fmla="*/ 4521417 h 6858000"/>
              <a:gd name="connsiteX474" fmla="*/ 3988128 w 7467600"/>
              <a:gd name="connsiteY474" fmla="*/ 4817267 h 6858000"/>
              <a:gd name="connsiteX475" fmla="*/ 4830582 w 7467600"/>
              <a:gd name="connsiteY475" fmla="*/ 4676000 h 6858000"/>
              <a:gd name="connsiteX476" fmla="*/ 4830100 w 7467600"/>
              <a:gd name="connsiteY476" fmla="*/ 4675554 h 6858000"/>
              <a:gd name="connsiteX477" fmla="*/ 4036318 w 7467600"/>
              <a:gd name="connsiteY477" fmla="*/ 4147013 h 6858000"/>
              <a:gd name="connsiteX478" fmla="*/ 3432098 w 7467600"/>
              <a:gd name="connsiteY478" fmla="*/ 3537312 h 6858000"/>
              <a:gd name="connsiteX479" fmla="*/ 3446761 w 7467600"/>
              <a:gd name="connsiteY479" fmla="*/ 3461278 h 6858000"/>
              <a:gd name="connsiteX480" fmla="*/ 4419733 w 7467600"/>
              <a:gd name="connsiteY480" fmla="*/ 3963555 h 6858000"/>
              <a:gd name="connsiteX481" fmla="*/ 4781371 w 7467600"/>
              <a:gd name="connsiteY481" fmla="*/ 4458604 h 6858000"/>
              <a:gd name="connsiteX482" fmla="*/ 4780440 w 7467600"/>
              <a:gd name="connsiteY482" fmla="*/ 4470290 h 6858000"/>
              <a:gd name="connsiteX483" fmla="*/ 4898954 w 7467600"/>
              <a:gd name="connsiteY483" fmla="*/ 4662092 h 6858000"/>
              <a:gd name="connsiteX484" fmla="*/ 4900699 w 7467600"/>
              <a:gd name="connsiteY484" fmla="*/ 4670867 h 6858000"/>
              <a:gd name="connsiteX485" fmla="*/ 5714511 w 7467600"/>
              <a:gd name="connsiteY485" fmla="*/ 4663483 h 6858000"/>
              <a:gd name="connsiteX486" fmla="*/ 5464793 w 7467600"/>
              <a:gd name="connsiteY486" fmla="*/ 4393556 h 6858000"/>
              <a:gd name="connsiteX487" fmla="*/ 5461897 w 7467600"/>
              <a:gd name="connsiteY487" fmla="*/ 4390879 h 6858000"/>
              <a:gd name="connsiteX488" fmla="*/ 4294126 w 7467600"/>
              <a:gd name="connsiteY488" fmla="*/ 3303048 h 6858000"/>
              <a:gd name="connsiteX489" fmla="*/ 4305321 w 7467600"/>
              <a:gd name="connsiteY489" fmla="*/ 3256953 h 6858000"/>
              <a:gd name="connsiteX490" fmla="*/ 4949299 w 7467600"/>
              <a:gd name="connsiteY490" fmla="*/ 3766336 h 6858000"/>
              <a:gd name="connsiteX491" fmla="*/ 5291452 w 7467600"/>
              <a:gd name="connsiteY491" fmla="*/ 4076801 h 6858000"/>
              <a:gd name="connsiteX492" fmla="*/ 5434998 w 7467600"/>
              <a:gd name="connsiteY492" fmla="*/ 4254100 h 6858000"/>
              <a:gd name="connsiteX493" fmla="*/ 5351015 w 7467600"/>
              <a:gd name="connsiteY493" fmla="*/ 3760989 h 6858000"/>
              <a:gd name="connsiteX494" fmla="*/ 5413780 w 7467600"/>
              <a:gd name="connsiteY494" fmla="*/ 2966265 h 6858000"/>
              <a:gd name="connsiteX495" fmla="*/ 5425627 w 7467600"/>
              <a:gd name="connsiteY495" fmla="*/ 2954192 h 6858000"/>
              <a:gd name="connsiteX496" fmla="*/ 6604735 w 7467600"/>
              <a:gd name="connsiteY496" fmla="*/ 2041381 h 6858000"/>
              <a:gd name="connsiteX497" fmla="*/ 7204487 w 7467600"/>
              <a:gd name="connsiteY497" fmla="*/ 2742112 h 6858000"/>
              <a:gd name="connsiteX498" fmla="*/ 7131592 w 7467600"/>
              <a:gd name="connsiteY498" fmla="*/ 2672096 h 6858000"/>
              <a:gd name="connsiteX499" fmla="*/ 6996344 w 7467600"/>
              <a:gd name="connsiteY499" fmla="*/ 2518310 h 6858000"/>
              <a:gd name="connsiteX500" fmla="*/ 6735495 w 7467600"/>
              <a:gd name="connsiteY500" fmla="*/ 2196890 h 6858000"/>
              <a:gd name="connsiteX501" fmla="*/ 6721901 w 7467600"/>
              <a:gd name="connsiteY501" fmla="*/ 2179274 h 6858000"/>
              <a:gd name="connsiteX502" fmla="*/ 6604735 w 7467600"/>
              <a:gd name="connsiteY502" fmla="*/ 2041381 h 6858000"/>
              <a:gd name="connsiteX503" fmla="*/ 6591670 w 7467600"/>
              <a:gd name="connsiteY503" fmla="*/ 1988277 h 6858000"/>
              <a:gd name="connsiteX504" fmla="*/ 6747349 w 7467600"/>
              <a:gd name="connsiteY504" fmla="*/ 2160069 h 6858000"/>
              <a:gd name="connsiteX505" fmla="*/ 6760943 w 7467600"/>
              <a:gd name="connsiteY505" fmla="*/ 2177686 h 6858000"/>
              <a:gd name="connsiteX506" fmla="*/ 7021065 w 7467600"/>
              <a:gd name="connsiteY506" fmla="*/ 2498102 h 6858000"/>
              <a:gd name="connsiteX507" fmla="*/ 7155223 w 7467600"/>
              <a:gd name="connsiteY507" fmla="*/ 2650386 h 6858000"/>
              <a:gd name="connsiteX508" fmla="*/ 7203167 w 7467600"/>
              <a:gd name="connsiteY508" fmla="*/ 2697288 h 6858000"/>
              <a:gd name="connsiteX509" fmla="*/ 6937703 w 7467600"/>
              <a:gd name="connsiteY509" fmla="*/ 2321981 h 6858000"/>
              <a:gd name="connsiteX510" fmla="*/ 6591670 w 7467600"/>
              <a:gd name="connsiteY510" fmla="*/ 1988277 h 6858000"/>
              <a:gd name="connsiteX511" fmla="*/ 5798671 w 7467600"/>
              <a:gd name="connsiteY511" fmla="*/ 1981601 h 6858000"/>
              <a:gd name="connsiteX512" fmla="*/ 5754709 w 7467600"/>
              <a:gd name="connsiteY512" fmla="*/ 2071454 h 6858000"/>
              <a:gd name="connsiteX513" fmla="*/ 5763044 w 7467600"/>
              <a:gd name="connsiteY513" fmla="*/ 2842206 h 6858000"/>
              <a:gd name="connsiteX514" fmla="*/ 5764974 w 7467600"/>
              <a:gd name="connsiteY514" fmla="*/ 2799609 h 6858000"/>
              <a:gd name="connsiteX515" fmla="*/ 5767665 w 7467600"/>
              <a:gd name="connsiteY515" fmla="*/ 2666409 h 6858000"/>
              <a:gd name="connsiteX516" fmla="*/ 5763055 w 7467600"/>
              <a:gd name="connsiteY516" fmla="*/ 2579705 h 6858000"/>
              <a:gd name="connsiteX517" fmla="*/ 5758079 w 7467600"/>
              <a:gd name="connsiteY517" fmla="*/ 2492508 h 6858000"/>
              <a:gd name="connsiteX518" fmla="*/ 5779325 w 7467600"/>
              <a:gd name="connsiteY518" fmla="*/ 2197069 h 6858000"/>
              <a:gd name="connsiteX519" fmla="*/ 5798671 w 7467600"/>
              <a:gd name="connsiteY519" fmla="*/ 1981601 h 6858000"/>
              <a:gd name="connsiteX520" fmla="*/ 5829202 w 7467600"/>
              <a:gd name="connsiteY520" fmla="*/ 1971679 h 6858000"/>
              <a:gd name="connsiteX521" fmla="*/ 5809558 w 7467600"/>
              <a:gd name="connsiteY521" fmla="*/ 2198043 h 6858000"/>
              <a:gd name="connsiteX522" fmla="*/ 5788653 w 7467600"/>
              <a:gd name="connsiteY522" fmla="*/ 2489430 h 6858000"/>
              <a:gd name="connsiteX523" fmla="*/ 5793439 w 7467600"/>
              <a:gd name="connsiteY523" fmla="*/ 2575235 h 6858000"/>
              <a:gd name="connsiteX524" fmla="*/ 5796837 w 7467600"/>
              <a:gd name="connsiteY524" fmla="*/ 2637633 h 6858000"/>
              <a:gd name="connsiteX525" fmla="*/ 5818614 w 7467600"/>
              <a:gd name="connsiteY525" fmla="*/ 2473055 h 6858000"/>
              <a:gd name="connsiteX526" fmla="*/ 5829202 w 7467600"/>
              <a:gd name="connsiteY526" fmla="*/ 1971679 h 6858000"/>
              <a:gd name="connsiteX527" fmla="*/ 5911389 w 7467600"/>
              <a:gd name="connsiteY527" fmla="*/ 1898371 h 6858000"/>
              <a:gd name="connsiteX528" fmla="*/ 6237627 w 7467600"/>
              <a:gd name="connsiteY528" fmla="*/ 2231921 h 6858000"/>
              <a:gd name="connsiteX529" fmla="*/ 5911389 w 7467600"/>
              <a:gd name="connsiteY529" fmla="*/ 1898371 h 6858000"/>
              <a:gd name="connsiteX530" fmla="*/ 6944437 w 7467600"/>
              <a:gd name="connsiteY530" fmla="*/ 1575402 h 6858000"/>
              <a:gd name="connsiteX531" fmla="*/ 6304730 w 7467600"/>
              <a:gd name="connsiteY531" fmla="*/ 1766654 h 6858000"/>
              <a:gd name="connsiteX532" fmla="*/ 6944437 w 7467600"/>
              <a:gd name="connsiteY532" fmla="*/ 1575402 h 6858000"/>
              <a:gd name="connsiteX533" fmla="*/ 7019523 w 7467600"/>
              <a:gd name="connsiteY533" fmla="*/ 1519450 h 6858000"/>
              <a:gd name="connsiteX534" fmla="*/ 6298091 w 7467600"/>
              <a:gd name="connsiteY534" fmla="*/ 1737122 h 6858000"/>
              <a:gd name="connsiteX535" fmla="*/ 7019523 w 7467600"/>
              <a:gd name="connsiteY535" fmla="*/ 1519450 h 6858000"/>
              <a:gd name="connsiteX536" fmla="*/ 2399523 w 7467600"/>
              <a:gd name="connsiteY536" fmla="*/ 1428234 h 6858000"/>
              <a:gd name="connsiteX537" fmla="*/ 2224982 w 7467600"/>
              <a:gd name="connsiteY537" fmla="*/ 1826201 h 6858000"/>
              <a:gd name="connsiteX538" fmla="*/ 2096099 w 7467600"/>
              <a:gd name="connsiteY538" fmla="*/ 2345900 h 6858000"/>
              <a:gd name="connsiteX539" fmla="*/ 2283317 w 7467600"/>
              <a:gd name="connsiteY539" fmla="*/ 1796925 h 6858000"/>
              <a:gd name="connsiteX540" fmla="*/ 2399523 w 7467600"/>
              <a:gd name="connsiteY540" fmla="*/ 1428234 h 6858000"/>
              <a:gd name="connsiteX541" fmla="*/ 2448558 w 7467600"/>
              <a:gd name="connsiteY541" fmla="*/ 1373435 h 6858000"/>
              <a:gd name="connsiteX542" fmla="*/ 2312521 w 7467600"/>
              <a:gd name="connsiteY542" fmla="*/ 1806140 h 6858000"/>
              <a:gd name="connsiteX543" fmla="*/ 2127533 w 7467600"/>
              <a:gd name="connsiteY543" fmla="*/ 2348380 h 6858000"/>
              <a:gd name="connsiteX544" fmla="*/ 2358080 w 7467600"/>
              <a:gd name="connsiteY544" fmla="*/ 1866134 h 6858000"/>
              <a:gd name="connsiteX545" fmla="*/ 2407436 w 7467600"/>
              <a:gd name="connsiteY545" fmla="*/ 1651070 h 6858000"/>
              <a:gd name="connsiteX546" fmla="*/ 2448558 w 7467600"/>
              <a:gd name="connsiteY546" fmla="*/ 1373435 h 6858000"/>
              <a:gd name="connsiteX547" fmla="*/ 278707 w 7467600"/>
              <a:gd name="connsiteY547" fmla="*/ 1352270 h 6858000"/>
              <a:gd name="connsiteX548" fmla="*/ 321570 w 7467600"/>
              <a:gd name="connsiteY548" fmla="*/ 1861610 h 6858000"/>
              <a:gd name="connsiteX549" fmla="*/ 294281 w 7467600"/>
              <a:gd name="connsiteY549" fmla="*/ 1440658 h 6858000"/>
              <a:gd name="connsiteX550" fmla="*/ 278707 w 7467600"/>
              <a:gd name="connsiteY550" fmla="*/ 1352270 h 6858000"/>
              <a:gd name="connsiteX551" fmla="*/ 1423821 w 7467600"/>
              <a:gd name="connsiteY551" fmla="*/ 1351958 h 6858000"/>
              <a:gd name="connsiteX552" fmla="*/ 1638521 w 7467600"/>
              <a:gd name="connsiteY552" fmla="*/ 1908470 h 6858000"/>
              <a:gd name="connsiteX553" fmla="*/ 1754199 w 7467600"/>
              <a:gd name="connsiteY553" fmla="*/ 2149284 h 6858000"/>
              <a:gd name="connsiteX554" fmla="*/ 1908359 w 7467600"/>
              <a:gd name="connsiteY554" fmla="*/ 2364988 h 6858000"/>
              <a:gd name="connsiteX555" fmla="*/ 1647661 w 7467600"/>
              <a:gd name="connsiteY555" fmla="*/ 1825945 h 6858000"/>
              <a:gd name="connsiteX556" fmla="*/ 1423821 w 7467600"/>
              <a:gd name="connsiteY556" fmla="*/ 1351958 h 6858000"/>
              <a:gd name="connsiteX557" fmla="*/ 1431890 w 7467600"/>
              <a:gd name="connsiteY557" fmla="*/ 1306475 h 6858000"/>
              <a:gd name="connsiteX558" fmla="*/ 1507597 w 7467600"/>
              <a:gd name="connsiteY558" fmla="*/ 1446132 h 6858000"/>
              <a:gd name="connsiteX559" fmla="*/ 1674586 w 7467600"/>
              <a:gd name="connsiteY559" fmla="*/ 1813832 h 6858000"/>
              <a:gd name="connsiteX560" fmla="*/ 1815950 w 7467600"/>
              <a:gd name="connsiteY560" fmla="*/ 2128564 h 6858000"/>
              <a:gd name="connsiteX561" fmla="*/ 1984242 w 7467600"/>
              <a:gd name="connsiteY561" fmla="*/ 2430829 h 6858000"/>
              <a:gd name="connsiteX562" fmla="*/ 2014023 w 7467600"/>
              <a:gd name="connsiteY562" fmla="*/ 2450995 h 6858000"/>
              <a:gd name="connsiteX563" fmla="*/ 1747337 w 7467600"/>
              <a:gd name="connsiteY563" fmla="*/ 1855264 h 6858000"/>
              <a:gd name="connsiteX564" fmla="*/ 1533749 w 7467600"/>
              <a:gd name="connsiteY564" fmla="*/ 1478656 h 6858000"/>
              <a:gd name="connsiteX565" fmla="*/ 1431890 w 7467600"/>
              <a:gd name="connsiteY565" fmla="*/ 1306475 h 6858000"/>
              <a:gd name="connsiteX566" fmla="*/ 5052692 w 7467600"/>
              <a:gd name="connsiteY566" fmla="*/ 1292994 h 6858000"/>
              <a:gd name="connsiteX567" fmla="*/ 5200661 w 7467600"/>
              <a:gd name="connsiteY567" fmla="*/ 1635186 h 6858000"/>
              <a:gd name="connsiteX568" fmla="*/ 5297138 w 7467600"/>
              <a:gd name="connsiteY568" fmla="*/ 1906351 h 6858000"/>
              <a:gd name="connsiteX569" fmla="*/ 5052692 w 7467600"/>
              <a:gd name="connsiteY569" fmla="*/ 1292994 h 6858000"/>
              <a:gd name="connsiteX570" fmla="*/ 5009948 w 7467600"/>
              <a:gd name="connsiteY570" fmla="*/ 1273619 h 6858000"/>
              <a:gd name="connsiteX571" fmla="*/ 5121777 w 7467600"/>
              <a:gd name="connsiteY571" fmla="*/ 1654213 h 6858000"/>
              <a:gd name="connsiteX572" fmla="*/ 5293545 w 7467600"/>
              <a:gd name="connsiteY572" fmla="*/ 2072247 h 6858000"/>
              <a:gd name="connsiteX573" fmla="*/ 5294042 w 7467600"/>
              <a:gd name="connsiteY573" fmla="*/ 2065019 h 6858000"/>
              <a:gd name="connsiteX574" fmla="*/ 5171936 w 7467600"/>
              <a:gd name="connsiteY574" fmla="*/ 1647613 h 6858000"/>
              <a:gd name="connsiteX575" fmla="*/ 5009948 w 7467600"/>
              <a:gd name="connsiteY575" fmla="*/ 1273619 h 6858000"/>
              <a:gd name="connsiteX576" fmla="*/ 655236 w 7467600"/>
              <a:gd name="connsiteY576" fmla="*/ 1268632 h 6858000"/>
              <a:gd name="connsiteX577" fmla="*/ 839521 w 7467600"/>
              <a:gd name="connsiteY577" fmla="*/ 1685315 h 6858000"/>
              <a:gd name="connsiteX578" fmla="*/ 1109416 w 7467600"/>
              <a:gd name="connsiteY578" fmla="*/ 2061663 h 6858000"/>
              <a:gd name="connsiteX579" fmla="*/ 1298300 w 7467600"/>
              <a:gd name="connsiteY579" fmla="*/ 2247742 h 6858000"/>
              <a:gd name="connsiteX580" fmla="*/ 1125871 w 7467600"/>
              <a:gd name="connsiteY580" fmla="*/ 1989513 h 6858000"/>
              <a:gd name="connsiteX581" fmla="*/ 981574 w 7467600"/>
              <a:gd name="connsiteY581" fmla="*/ 1783157 h 6858000"/>
              <a:gd name="connsiteX582" fmla="*/ 922198 w 7467600"/>
              <a:gd name="connsiteY582" fmla="*/ 1677437 h 6858000"/>
              <a:gd name="connsiteX583" fmla="*/ 869293 w 7467600"/>
              <a:gd name="connsiteY583" fmla="*/ 1583214 h 6858000"/>
              <a:gd name="connsiteX584" fmla="*/ 751431 w 7467600"/>
              <a:gd name="connsiteY584" fmla="*/ 1405731 h 6858000"/>
              <a:gd name="connsiteX585" fmla="*/ 655236 w 7467600"/>
              <a:gd name="connsiteY585" fmla="*/ 1268632 h 6858000"/>
              <a:gd name="connsiteX586" fmla="*/ 6516292 w 7467600"/>
              <a:gd name="connsiteY586" fmla="*/ 1263064 h 6858000"/>
              <a:gd name="connsiteX587" fmla="*/ 5736320 w 7467600"/>
              <a:gd name="connsiteY587" fmla="*/ 1501803 h 6858000"/>
              <a:gd name="connsiteX588" fmla="*/ 6516292 w 7467600"/>
              <a:gd name="connsiteY588" fmla="*/ 1263064 h 6858000"/>
              <a:gd name="connsiteX589" fmla="*/ 291466 w 7467600"/>
              <a:gd name="connsiteY589" fmla="*/ 1250369 h 6858000"/>
              <a:gd name="connsiteX590" fmla="*/ 323180 w 7467600"/>
              <a:gd name="connsiteY590" fmla="*/ 1435283 h 6858000"/>
              <a:gd name="connsiteX591" fmla="*/ 349381 w 7467600"/>
              <a:gd name="connsiteY591" fmla="*/ 1875041 h 6858000"/>
              <a:gd name="connsiteX592" fmla="*/ 374363 w 7467600"/>
              <a:gd name="connsiteY592" fmla="*/ 1506494 h 6858000"/>
              <a:gd name="connsiteX593" fmla="*/ 302168 w 7467600"/>
              <a:gd name="connsiteY593" fmla="*/ 1274495 h 6858000"/>
              <a:gd name="connsiteX594" fmla="*/ 291466 w 7467600"/>
              <a:gd name="connsiteY594" fmla="*/ 1250369 h 6858000"/>
              <a:gd name="connsiteX595" fmla="*/ 678222 w 7467600"/>
              <a:gd name="connsiteY595" fmla="*/ 1248670 h 6858000"/>
              <a:gd name="connsiteX596" fmla="*/ 775536 w 7467600"/>
              <a:gd name="connsiteY596" fmla="*/ 1388015 h 6858000"/>
              <a:gd name="connsiteX597" fmla="*/ 894529 w 7467600"/>
              <a:gd name="connsiteY597" fmla="*/ 1567739 h 6858000"/>
              <a:gd name="connsiteX598" fmla="*/ 948000 w 7467600"/>
              <a:gd name="connsiteY598" fmla="*/ 1663088 h 6858000"/>
              <a:gd name="connsiteX599" fmla="*/ 1006812 w 7467600"/>
              <a:gd name="connsiteY599" fmla="*/ 1767683 h 6858000"/>
              <a:gd name="connsiteX600" fmla="*/ 1149133 w 7467600"/>
              <a:gd name="connsiteY600" fmla="*/ 1971513 h 6858000"/>
              <a:gd name="connsiteX601" fmla="*/ 1333952 w 7467600"/>
              <a:gd name="connsiteY601" fmla="*/ 2251620 h 6858000"/>
              <a:gd name="connsiteX602" fmla="*/ 1337329 w 7467600"/>
              <a:gd name="connsiteY602" fmla="*/ 2258350 h 6858000"/>
              <a:gd name="connsiteX603" fmla="*/ 1014726 w 7467600"/>
              <a:gd name="connsiteY603" fmla="*/ 1615556 h 6858000"/>
              <a:gd name="connsiteX604" fmla="*/ 678222 w 7467600"/>
              <a:gd name="connsiteY604" fmla="*/ 1248670 h 6858000"/>
              <a:gd name="connsiteX605" fmla="*/ 6691602 w 7467600"/>
              <a:gd name="connsiteY605" fmla="*/ 1140573 h 6858000"/>
              <a:gd name="connsiteX606" fmla="*/ 6571100 w 7467600"/>
              <a:gd name="connsiteY606" fmla="*/ 1183662 h 6858000"/>
              <a:gd name="connsiteX607" fmla="*/ 6241687 w 7467600"/>
              <a:gd name="connsiteY607" fmla="*/ 1257600 h 6858000"/>
              <a:gd name="connsiteX608" fmla="*/ 5693009 w 7467600"/>
              <a:gd name="connsiteY608" fmla="*/ 1478256 h 6858000"/>
              <a:gd name="connsiteX609" fmla="*/ 6548420 w 7467600"/>
              <a:gd name="connsiteY609" fmla="*/ 1214599 h 6858000"/>
              <a:gd name="connsiteX610" fmla="*/ 6605473 w 7467600"/>
              <a:gd name="connsiteY610" fmla="*/ 1184686 h 6858000"/>
              <a:gd name="connsiteX611" fmla="*/ 6691602 w 7467600"/>
              <a:gd name="connsiteY611" fmla="*/ 1140573 h 6858000"/>
              <a:gd name="connsiteX612" fmla="*/ 4002475 w 7467600"/>
              <a:gd name="connsiteY612" fmla="*/ 1037802 h 6858000"/>
              <a:gd name="connsiteX613" fmla="*/ 4000324 w 7467600"/>
              <a:gd name="connsiteY613" fmla="*/ 1039362 h 6858000"/>
              <a:gd name="connsiteX614" fmla="*/ 4002862 w 7467600"/>
              <a:gd name="connsiteY614" fmla="*/ 1042866 h 6858000"/>
              <a:gd name="connsiteX615" fmla="*/ 4002475 w 7467600"/>
              <a:gd name="connsiteY615" fmla="*/ 1037802 h 6858000"/>
              <a:gd name="connsiteX616" fmla="*/ 506322 w 7467600"/>
              <a:gd name="connsiteY616" fmla="*/ 1020997 h 6858000"/>
              <a:gd name="connsiteX617" fmla="*/ 533068 w 7467600"/>
              <a:gd name="connsiteY617" fmla="*/ 1029409 h 6858000"/>
              <a:gd name="connsiteX618" fmla="*/ 1232525 w 7467600"/>
              <a:gd name="connsiteY618" fmla="*/ 1804675 h 6858000"/>
              <a:gd name="connsiteX619" fmla="*/ 1388858 w 7467600"/>
              <a:gd name="connsiteY619" fmla="*/ 2368011 h 6858000"/>
              <a:gd name="connsiteX620" fmla="*/ 1384098 w 7467600"/>
              <a:gd name="connsiteY620" fmla="*/ 2378125 h 6858000"/>
              <a:gd name="connsiteX621" fmla="*/ 1425393 w 7467600"/>
              <a:gd name="connsiteY621" fmla="*/ 2589124 h 6858000"/>
              <a:gd name="connsiteX622" fmla="*/ 1424001 w 7467600"/>
              <a:gd name="connsiteY622" fmla="*/ 2597541 h 6858000"/>
              <a:gd name="connsiteX623" fmla="*/ 2152729 w 7467600"/>
              <a:gd name="connsiteY623" fmla="*/ 2864487 h 6858000"/>
              <a:gd name="connsiteX624" fmla="*/ 2020609 w 7467600"/>
              <a:gd name="connsiteY624" fmla="*/ 2539671 h 6858000"/>
              <a:gd name="connsiteX625" fmla="*/ 2018920 w 7467600"/>
              <a:gd name="connsiteY625" fmla="*/ 2536309 h 6858000"/>
              <a:gd name="connsiteX626" fmla="*/ 1342441 w 7467600"/>
              <a:gd name="connsiteY626" fmla="*/ 1173017 h 6858000"/>
              <a:gd name="connsiteX627" fmla="*/ 1367925 w 7467600"/>
              <a:gd name="connsiteY627" fmla="*/ 1135648 h 6858000"/>
              <a:gd name="connsiteX628" fmla="*/ 1771401 w 7467600"/>
              <a:gd name="connsiteY628" fmla="*/ 1806673 h 6858000"/>
              <a:gd name="connsiteX629" fmla="*/ 1972385 w 7467600"/>
              <a:gd name="connsiteY629" fmla="*/ 2198735 h 6858000"/>
              <a:gd name="connsiteX630" fmla="*/ 2040892 w 7467600"/>
              <a:gd name="connsiteY630" fmla="*/ 2405205 h 6858000"/>
              <a:gd name="connsiteX631" fmla="*/ 2131689 w 7467600"/>
              <a:gd name="connsiteY631" fmla="*/ 1936926 h 6858000"/>
              <a:gd name="connsiteX632" fmla="*/ 2454820 w 7467600"/>
              <a:gd name="connsiteY632" fmla="*/ 1248808 h 6858000"/>
              <a:gd name="connsiteX633" fmla="*/ 2492512 w 7467600"/>
              <a:gd name="connsiteY633" fmla="*/ 1302920 h 6858000"/>
              <a:gd name="connsiteX634" fmla="*/ 2081216 w 7467600"/>
              <a:gd name="connsiteY634" fmla="*/ 2527513 h 6858000"/>
              <a:gd name="connsiteX635" fmla="*/ 2081211 w 7467600"/>
              <a:gd name="connsiteY635" fmla="*/ 2528916 h 6858000"/>
              <a:gd name="connsiteX636" fmla="*/ 2199067 w 7467600"/>
              <a:gd name="connsiteY636" fmla="*/ 2884061 h 6858000"/>
              <a:gd name="connsiteX637" fmla="*/ 3192586 w 7467600"/>
              <a:gd name="connsiteY637" fmla="*/ 3411496 h 6858000"/>
              <a:gd name="connsiteX638" fmla="*/ 3182620 w 7467600"/>
              <a:gd name="connsiteY638" fmla="*/ 3483279 h 6858000"/>
              <a:gd name="connsiteX639" fmla="*/ 2435119 w 7467600"/>
              <a:gd name="connsiteY639" fmla="*/ 3080173 h 6858000"/>
              <a:gd name="connsiteX640" fmla="*/ 2410152 w 7467600"/>
              <a:gd name="connsiteY640" fmla="*/ 3063751 h 6858000"/>
              <a:gd name="connsiteX641" fmla="*/ 2408099 w 7467600"/>
              <a:gd name="connsiteY641" fmla="*/ 3064403 h 6858000"/>
              <a:gd name="connsiteX642" fmla="*/ 2407218 w 7467600"/>
              <a:gd name="connsiteY642" fmla="*/ 3070324 h 6858000"/>
              <a:gd name="connsiteX643" fmla="*/ 2380138 w 7467600"/>
              <a:gd name="connsiteY643" fmla="*/ 3099341 h 6858000"/>
              <a:gd name="connsiteX644" fmla="*/ 1765923 w 7467600"/>
              <a:gd name="connsiteY644" fmla="*/ 3581043 h 6858000"/>
              <a:gd name="connsiteX645" fmla="*/ 1702258 w 7467600"/>
              <a:gd name="connsiteY645" fmla="*/ 3612286 h 6858000"/>
              <a:gd name="connsiteX646" fmla="*/ 1538370 w 7467600"/>
              <a:gd name="connsiteY646" fmla="*/ 3811804 h 6858000"/>
              <a:gd name="connsiteX647" fmla="*/ 542867 w 7467600"/>
              <a:gd name="connsiteY647" fmla="*/ 4944092 h 6858000"/>
              <a:gd name="connsiteX648" fmla="*/ 515800 w 7467600"/>
              <a:gd name="connsiteY648" fmla="*/ 4862180 h 6858000"/>
              <a:gd name="connsiteX649" fmla="*/ 909145 w 7467600"/>
              <a:gd name="connsiteY649" fmla="*/ 4199225 h 6858000"/>
              <a:gd name="connsiteX650" fmla="*/ 1214067 w 7467600"/>
              <a:gd name="connsiteY650" fmla="*/ 3908561 h 6858000"/>
              <a:gd name="connsiteX651" fmla="*/ 640967 w 7467600"/>
              <a:gd name="connsiteY651" fmla="*/ 4105601 h 6858000"/>
              <a:gd name="connsiteX652" fmla="*/ 112563 w 7467600"/>
              <a:gd name="connsiteY652" fmla="*/ 4396952 h 6858000"/>
              <a:gd name="connsiteX653" fmla="*/ 0 w 7467600"/>
              <a:gd name="connsiteY653" fmla="*/ 4466006 h 6858000"/>
              <a:gd name="connsiteX654" fmla="*/ 0 w 7467600"/>
              <a:gd name="connsiteY654" fmla="*/ 4233763 h 6858000"/>
              <a:gd name="connsiteX655" fmla="*/ 36881 w 7467600"/>
              <a:gd name="connsiteY655" fmla="*/ 4200118 h 6858000"/>
              <a:gd name="connsiteX656" fmla="*/ 910534 w 7467600"/>
              <a:gd name="connsiteY656" fmla="*/ 3629753 h 6858000"/>
              <a:gd name="connsiteX657" fmla="*/ 1578717 w 7467600"/>
              <a:gd name="connsiteY657" fmla="*/ 3575982 h 6858000"/>
              <a:gd name="connsiteX658" fmla="*/ 2338780 w 7467600"/>
              <a:gd name="connsiteY658" fmla="*/ 3033725 h 6858000"/>
              <a:gd name="connsiteX659" fmla="*/ 1807991 w 7467600"/>
              <a:gd name="connsiteY659" fmla="*/ 2807184 h 6858000"/>
              <a:gd name="connsiteX660" fmla="*/ 1416358 w 7467600"/>
              <a:gd name="connsiteY660" fmla="*/ 3112571 h 6858000"/>
              <a:gd name="connsiteX661" fmla="*/ 939066 w 7467600"/>
              <a:gd name="connsiteY661" fmla="*/ 3378798 h 6858000"/>
              <a:gd name="connsiteX662" fmla="*/ 115099 w 7467600"/>
              <a:gd name="connsiteY662" fmla="*/ 3607650 h 6858000"/>
              <a:gd name="connsiteX663" fmla="*/ 97284 w 7467600"/>
              <a:gd name="connsiteY663" fmla="*/ 3520393 h 6858000"/>
              <a:gd name="connsiteX664" fmla="*/ 922050 w 7467600"/>
              <a:gd name="connsiteY664" fmla="*/ 3074867 h 6858000"/>
              <a:gd name="connsiteX665" fmla="*/ 1405265 w 7467600"/>
              <a:gd name="connsiteY665" fmla="*/ 3016319 h 6858000"/>
              <a:gd name="connsiteX666" fmla="*/ 1407512 w 7467600"/>
              <a:gd name="connsiteY666" fmla="*/ 3018001 h 6858000"/>
              <a:gd name="connsiteX667" fmla="*/ 1726266 w 7467600"/>
              <a:gd name="connsiteY667" fmla="*/ 2777274 h 6858000"/>
              <a:gd name="connsiteX668" fmla="*/ 625390 w 7467600"/>
              <a:gd name="connsiteY668" fmla="*/ 2514541 h 6858000"/>
              <a:gd name="connsiteX669" fmla="*/ 619799 w 7467600"/>
              <a:gd name="connsiteY669" fmla="*/ 2527180 h 6858000"/>
              <a:gd name="connsiteX670" fmla="*/ 310030 w 7467600"/>
              <a:gd name="connsiteY670" fmla="*/ 2771818 h 6858000"/>
              <a:gd name="connsiteX671" fmla="*/ 173877 w 7467600"/>
              <a:gd name="connsiteY671" fmla="*/ 2937056 h 6858000"/>
              <a:gd name="connsiteX672" fmla="*/ 77889 w 7467600"/>
              <a:gd name="connsiteY672" fmla="*/ 3138440 h 6858000"/>
              <a:gd name="connsiteX673" fmla="*/ 0 w 7467600"/>
              <a:gd name="connsiteY673" fmla="*/ 3271395 h 6858000"/>
              <a:gd name="connsiteX674" fmla="*/ 0 w 7467600"/>
              <a:gd name="connsiteY674" fmla="*/ 3153002 h 6858000"/>
              <a:gd name="connsiteX675" fmla="*/ 2386 w 7467600"/>
              <a:gd name="connsiteY675" fmla="*/ 3149203 h 6858000"/>
              <a:gd name="connsiteX676" fmla="*/ 89753 w 7467600"/>
              <a:gd name="connsiteY676" fmla="*/ 2987702 h 6858000"/>
              <a:gd name="connsiteX677" fmla="*/ 76869 w 7467600"/>
              <a:gd name="connsiteY677" fmla="*/ 3005404 h 6858000"/>
              <a:gd name="connsiteX678" fmla="*/ 32049 w 7467600"/>
              <a:gd name="connsiteY678" fmla="*/ 3065814 h 6858000"/>
              <a:gd name="connsiteX679" fmla="*/ 0 w 7467600"/>
              <a:gd name="connsiteY679" fmla="*/ 3108744 h 6858000"/>
              <a:gd name="connsiteX680" fmla="*/ 0 w 7467600"/>
              <a:gd name="connsiteY680" fmla="*/ 3058059 h 6858000"/>
              <a:gd name="connsiteX681" fmla="*/ 7610 w 7467600"/>
              <a:gd name="connsiteY681" fmla="*/ 3047889 h 6858000"/>
              <a:gd name="connsiteX682" fmla="*/ 52419 w 7467600"/>
              <a:gd name="connsiteY682" fmla="*/ 2987479 h 6858000"/>
              <a:gd name="connsiteX683" fmla="*/ 59142 w 7467600"/>
              <a:gd name="connsiteY683" fmla="*/ 2978488 h 6858000"/>
              <a:gd name="connsiteX684" fmla="*/ 0 w 7467600"/>
              <a:gd name="connsiteY684" fmla="*/ 3015334 h 6858000"/>
              <a:gd name="connsiteX685" fmla="*/ 0 w 7467600"/>
              <a:gd name="connsiteY685" fmla="*/ 2914286 h 6858000"/>
              <a:gd name="connsiteX686" fmla="*/ 36383 w 7467600"/>
              <a:gd name="connsiteY686" fmla="*/ 2901128 h 6858000"/>
              <a:gd name="connsiteX687" fmla="*/ 156329 w 7467600"/>
              <a:gd name="connsiteY687" fmla="*/ 2840533 h 6858000"/>
              <a:gd name="connsiteX688" fmla="*/ 358355 w 7467600"/>
              <a:gd name="connsiteY688" fmla="*/ 2620471 h 6858000"/>
              <a:gd name="connsiteX689" fmla="*/ 510577 w 7467600"/>
              <a:gd name="connsiteY689" fmla="*/ 2501244 h 6858000"/>
              <a:gd name="connsiteX690" fmla="*/ 211967 w 7467600"/>
              <a:gd name="connsiteY690" fmla="*/ 2479171 h 6858000"/>
              <a:gd name="connsiteX691" fmla="*/ 0 w 7467600"/>
              <a:gd name="connsiteY691" fmla="*/ 2476398 h 6858000"/>
              <a:gd name="connsiteX692" fmla="*/ 0 w 7467600"/>
              <a:gd name="connsiteY692" fmla="*/ 2389189 h 6858000"/>
              <a:gd name="connsiteX693" fmla="*/ 103062 w 7467600"/>
              <a:gd name="connsiteY693" fmla="*/ 2389518 h 6858000"/>
              <a:gd name="connsiteX694" fmla="*/ 510734 w 7467600"/>
              <a:gd name="connsiteY694" fmla="*/ 2416201 h 6858000"/>
              <a:gd name="connsiteX695" fmla="*/ 279257 w 7467600"/>
              <a:gd name="connsiteY695" fmla="*/ 2092102 h 6858000"/>
              <a:gd name="connsiteX696" fmla="*/ 65265 w 7467600"/>
              <a:gd name="connsiteY696" fmla="*/ 2006049 h 6858000"/>
              <a:gd name="connsiteX697" fmla="*/ 0 w 7467600"/>
              <a:gd name="connsiteY697" fmla="*/ 1982532 h 6858000"/>
              <a:gd name="connsiteX698" fmla="*/ 0 w 7467600"/>
              <a:gd name="connsiteY698" fmla="*/ 1912789 h 6858000"/>
              <a:gd name="connsiteX699" fmla="*/ 97460 w 7467600"/>
              <a:gd name="connsiteY699" fmla="*/ 1953725 h 6858000"/>
              <a:gd name="connsiteX700" fmla="*/ 221272 w 7467600"/>
              <a:gd name="connsiteY700" fmla="*/ 1980766 h 6858000"/>
              <a:gd name="connsiteX701" fmla="*/ 116765 w 7467600"/>
              <a:gd name="connsiteY701" fmla="*/ 1911033 h 6858000"/>
              <a:gd name="connsiteX702" fmla="*/ 16405 w 7467600"/>
              <a:gd name="connsiteY702" fmla="*/ 1803412 h 6858000"/>
              <a:gd name="connsiteX703" fmla="*/ 0 w 7467600"/>
              <a:gd name="connsiteY703" fmla="*/ 1784777 h 6858000"/>
              <a:gd name="connsiteX704" fmla="*/ 0 w 7467600"/>
              <a:gd name="connsiteY704" fmla="*/ 1740082 h 6858000"/>
              <a:gd name="connsiteX705" fmla="*/ 39394 w 7467600"/>
              <a:gd name="connsiteY705" fmla="*/ 1784856 h 6858000"/>
              <a:gd name="connsiteX706" fmla="*/ 135813 w 7467600"/>
              <a:gd name="connsiteY706" fmla="*/ 1888838 h 6858000"/>
              <a:gd name="connsiteX707" fmla="*/ 242575 w 7467600"/>
              <a:gd name="connsiteY707" fmla="*/ 1958841 h 6858000"/>
              <a:gd name="connsiteX708" fmla="*/ 82197 w 7467600"/>
              <a:gd name="connsiteY708" fmla="*/ 1754826 h 6858000"/>
              <a:gd name="connsiteX709" fmla="*/ 0 w 7467600"/>
              <a:gd name="connsiteY709" fmla="*/ 1679650 h 6858000"/>
              <a:gd name="connsiteX710" fmla="*/ 0 w 7467600"/>
              <a:gd name="connsiteY710" fmla="*/ 1602463 h 6858000"/>
              <a:gd name="connsiteX711" fmla="*/ 84689 w 7467600"/>
              <a:gd name="connsiteY711" fmla="*/ 1677442 h 6858000"/>
              <a:gd name="connsiteX712" fmla="*/ 298437 w 7467600"/>
              <a:gd name="connsiteY712" fmla="*/ 1968019 h 6858000"/>
              <a:gd name="connsiteX713" fmla="*/ 227269 w 7467600"/>
              <a:gd name="connsiteY713" fmla="*/ 1114064 h 6858000"/>
              <a:gd name="connsiteX714" fmla="*/ 248003 w 7467600"/>
              <a:gd name="connsiteY714" fmla="*/ 1089613 h 6858000"/>
              <a:gd name="connsiteX715" fmla="*/ 427020 w 7467600"/>
              <a:gd name="connsiteY715" fmla="*/ 1619803 h 6858000"/>
              <a:gd name="connsiteX716" fmla="*/ 340345 w 7467600"/>
              <a:gd name="connsiteY716" fmla="*/ 2027739 h 6858000"/>
              <a:gd name="connsiteX717" fmla="*/ 360865 w 7467600"/>
              <a:gd name="connsiteY717" fmla="*/ 2044827 h 6858000"/>
              <a:gd name="connsiteX718" fmla="*/ 560414 w 7467600"/>
              <a:gd name="connsiteY718" fmla="*/ 2421457 h 6858000"/>
              <a:gd name="connsiteX719" fmla="*/ 1359703 w 7467600"/>
              <a:gd name="connsiteY719" fmla="*/ 2578554 h 6858000"/>
              <a:gd name="connsiteX720" fmla="*/ 1359422 w 7467600"/>
              <a:gd name="connsiteY720" fmla="*/ 2577994 h 6858000"/>
              <a:gd name="connsiteX721" fmla="*/ 828701 w 7467600"/>
              <a:gd name="connsiteY721" fmla="*/ 1839520 h 6858000"/>
              <a:gd name="connsiteX722" fmla="*/ 494427 w 7467600"/>
              <a:gd name="connsiteY722" fmla="*/ 1092333 h 6858000"/>
              <a:gd name="connsiteX723" fmla="*/ 506322 w 7467600"/>
              <a:gd name="connsiteY723" fmla="*/ 1020997 h 6858000"/>
              <a:gd name="connsiteX724" fmla="*/ 4570198 w 7467600"/>
              <a:gd name="connsiteY724" fmla="*/ 978081 h 6858000"/>
              <a:gd name="connsiteX725" fmla="*/ 4523691 w 7467600"/>
              <a:gd name="connsiteY725" fmla="*/ 1127776 h 6858000"/>
              <a:gd name="connsiteX726" fmla="*/ 4509875 w 7467600"/>
              <a:gd name="connsiteY726" fmla="*/ 1167552 h 6858000"/>
              <a:gd name="connsiteX727" fmla="*/ 4478168 w 7467600"/>
              <a:gd name="connsiteY727" fmla="*/ 1260735 h 6858000"/>
              <a:gd name="connsiteX728" fmla="*/ 4409309 w 7467600"/>
              <a:gd name="connsiteY728" fmla="*/ 1666996 h 6858000"/>
              <a:gd name="connsiteX729" fmla="*/ 4370031 w 7467600"/>
              <a:gd name="connsiteY729" fmla="*/ 1955666 h 6858000"/>
              <a:gd name="connsiteX730" fmla="*/ 4570198 w 7467600"/>
              <a:gd name="connsiteY730" fmla="*/ 978081 h 6858000"/>
              <a:gd name="connsiteX731" fmla="*/ 4557898 w 7467600"/>
              <a:gd name="connsiteY731" fmla="*/ 900011 h 6858000"/>
              <a:gd name="connsiteX732" fmla="*/ 4344840 w 7467600"/>
              <a:gd name="connsiteY732" fmla="*/ 1922038 h 6858000"/>
              <a:gd name="connsiteX733" fmla="*/ 4378710 w 7467600"/>
              <a:gd name="connsiteY733" fmla="*/ 1665516 h 6858000"/>
              <a:gd name="connsiteX734" fmla="*/ 4448798 w 7467600"/>
              <a:gd name="connsiteY734" fmla="*/ 1253024 h 6858000"/>
              <a:gd name="connsiteX735" fmla="*/ 4480315 w 7467600"/>
              <a:gd name="connsiteY735" fmla="*/ 1158454 h 6858000"/>
              <a:gd name="connsiteX736" fmla="*/ 4494133 w 7467600"/>
              <a:gd name="connsiteY736" fmla="*/ 1118676 h 6858000"/>
              <a:gd name="connsiteX737" fmla="*/ 4557898 w 7467600"/>
              <a:gd name="connsiteY737" fmla="*/ 900011 h 6858000"/>
              <a:gd name="connsiteX738" fmla="*/ 5870151 w 7467600"/>
              <a:gd name="connsiteY738" fmla="*/ 898890 h 6858000"/>
              <a:gd name="connsiteX739" fmla="*/ 5861335 w 7467600"/>
              <a:gd name="connsiteY739" fmla="*/ 899177 h 6858000"/>
              <a:gd name="connsiteX740" fmla="*/ 5843702 w 7467600"/>
              <a:gd name="connsiteY740" fmla="*/ 899748 h 6858000"/>
              <a:gd name="connsiteX741" fmla="*/ 5651107 w 7467600"/>
              <a:gd name="connsiteY741" fmla="*/ 920306 h 6858000"/>
              <a:gd name="connsiteX742" fmla="*/ 5459407 w 7467600"/>
              <a:gd name="connsiteY742" fmla="*/ 940975 h 6858000"/>
              <a:gd name="connsiteX743" fmla="*/ 5374846 w 7467600"/>
              <a:gd name="connsiteY743" fmla="*/ 941988 h 6858000"/>
              <a:gd name="connsiteX744" fmla="*/ 5256105 w 7467600"/>
              <a:gd name="connsiteY744" fmla="*/ 945632 h 6858000"/>
              <a:gd name="connsiteX745" fmla="*/ 5107071 w 7467600"/>
              <a:gd name="connsiteY745" fmla="*/ 969720 h 6858000"/>
              <a:gd name="connsiteX746" fmla="*/ 4998681 w 7467600"/>
              <a:gd name="connsiteY746" fmla="*/ 988771 h 6858000"/>
              <a:gd name="connsiteX747" fmla="*/ 5870151 w 7467600"/>
              <a:gd name="connsiteY747" fmla="*/ 898890 h 6858000"/>
              <a:gd name="connsiteX748" fmla="*/ 5504425 w 7467600"/>
              <a:gd name="connsiteY748" fmla="*/ 848067 h 6858000"/>
              <a:gd name="connsiteX749" fmla="*/ 4968849 w 7467600"/>
              <a:gd name="connsiteY749" fmla="*/ 962318 h 6858000"/>
              <a:gd name="connsiteX750" fmla="*/ 5104039 w 7467600"/>
              <a:gd name="connsiteY750" fmla="*/ 940634 h 6858000"/>
              <a:gd name="connsiteX751" fmla="*/ 5256311 w 7467600"/>
              <a:gd name="connsiteY751" fmla="*/ 916490 h 6858000"/>
              <a:gd name="connsiteX752" fmla="*/ 5377381 w 7467600"/>
              <a:gd name="connsiteY752" fmla="*/ 912671 h 6858000"/>
              <a:gd name="connsiteX753" fmla="*/ 5460148 w 7467600"/>
              <a:gd name="connsiteY753" fmla="*/ 911442 h 6858000"/>
              <a:gd name="connsiteX754" fmla="*/ 5648971 w 7467600"/>
              <a:gd name="connsiteY754" fmla="*/ 891331 h 6858000"/>
              <a:gd name="connsiteX755" fmla="*/ 5844807 w 7467600"/>
              <a:gd name="connsiteY755" fmla="*/ 870718 h 6858000"/>
              <a:gd name="connsiteX756" fmla="*/ 5862975 w 7467600"/>
              <a:gd name="connsiteY756" fmla="*/ 869756 h 6858000"/>
              <a:gd name="connsiteX757" fmla="*/ 5920887 w 7467600"/>
              <a:gd name="connsiteY757" fmla="*/ 865929 h 6858000"/>
              <a:gd name="connsiteX758" fmla="*/ 5504425 w 7467600"/>
              <a:gd name="connsiteY758" fmla="*/ 848067 h 6858000"/>
              <a:gd name="connsiteX759" fmla="*/ 3607114 w 7467600"/>
              <a:gd name="connsiteY759" fmla="*/ 467441 h 6858000"/>
              <a:gd name="connsiteX760" fmla="*/ 3296242 w 7467600"/>
              <a:gd name="connsiteY760" fmla="*/ 807991 h 6858000"/>
              <a:gd name="connsiteX761" fmla="*/ 3174674 w 7467600"/>
              <a:gd name="connsiteY761" fmla="*/ 919759 h 6858000"/>
              <a:gd name="connsiteX762" fmla="*/ 3042978 w 7467600"/>
              <a:gd name="connsiteY762" fmla="*/ 1054894 h 6858000"/>
              <a:gd name="connsiteX763" fmla="*/ 2968914 w 7467600"/>
              <a:gd name="connsiteY763" fmla="*/ 1133756 h 6858000"/>
              <a:gd name="connsiteX764" fmla="*/ 3103823 w 7467600"/>
              <a:gd name="connsiteY764" fmla="*/ 1026814 h 6858000"/>
              <a:gd name="connsiteX765" fmla="*/ 3607114 w 7467600"/>
              <a:gd name="connsiteY765" fmla="*/ 467441 h 6858000"/>
              <a:gd name="connsiteX766" fmla="*/ 3744487 w 7467600"/>
              <a:gd name="connsiteY766" fmla="*/ 383136 h 6858000"/>
              <a:gd name="connsiteX767" fmla="*/ 3970213 w 7467600"/>
              <a:gd name="connsiteY767" fmla="*/ 995559 h 6858000"/>
              <a:gd name="connsiteX768" fmla="*/ 3744487 w 7467600"/>
              <a:gd name="connsiteY768" fmla="*/ 383136 h 6858000"/>
              <a:gd name="connsiteX769" fmla="*/ 3624562 w 7467600"/>
              <a:gd name="connsiteY769" fmla="*/ 367041 h 6858000"/>
              <a:gd name="connsiteX770" fmla="*/ 3489712 w 7467600"/>
              <a:gd name="connsiteY770" fmla="*/ 485386 h 6858000"/>
              <a:gd name="connsiteX771" fmla="*/ 3182994 w 7467600"/>
              <a:gd name="connsiteY771" fmla="*/ 828265 h 6858000"/>
              <a:gd name="connsiteX772" fmla="*/ 2892114 w 7467600"/>
              <a:gd name="connsiteY772" fmla="*/ 1172635 h 6858000"/>
              <a:gd name="connsiteX773" fmla="*/ 3021459 w 7467600"/>
              <a:gd name="connsiteY773" fmla="*/ 1035385 h 6858000"/>
              <a:gd name="connsiteX774" fmla="*/ 3153873 w 7467600"/>
              <a:gd name="connsiteY774" fmla="*/ 898971 h 6858000"/>
              <a:gd name="connsiteX775" fmla="*/ 3276511 w 7467600"/>
              <a:gd name="connsiteY775" fmla="*/ 786423 h 6858000"/>
              <a:gd name="connsiteX776" fmla="*/ 3584154 w 7467600"/>
              <a:gd name="connsiteY776" fmla="*/ 448218 h 6858000"/>
              <a:gd name="connsiteX777" fmla="*/ 3624562 w 7467600"/>
              <a:gd name="connsiteY777" fmla="*/ 367041 h 6858000"/>
              <a:gd name="connsiteX778" fmla="*/ 3766672 w 7467600"/>
              <a:gd name="connsiteY778" fmla="*/ 359429 h 6858000"/>
              <a:gd name="connsiteX779" fmla="*/ 3996338 w 7467600"/>
              <a:gd name="connsiteY779" fmla="*/ 968237 h 6858000"/>
              <a:gd name="connsiteX780" fmla="*/ 3766672 w 7467600"/>
              <a:gd name="connsiteY780" fmla="*/ 359429 h 6858000"/>
              <a:gd name="connsiteX781" fmla="*/ 5805386 w 7467600"/>
              <a:gd name="connsiteY781" fmla="*/ 239240 h 6858000"/>
              <a:gd name="connsiteX782" fmla="*/ 5736947 w 7467600"/>
              <a:gd name="connsiteY782" fmla="*/ 261367 h 6858000"/>
              <a:gd name="connsiteX783" fmla="*/ 5427012 w 7467600"/>
              <a:gd name="connsiteY783" fmla="*/ 311272 h 6858000"/>
              <a:gd name="connsiteX784" fmla="*/ 5147818 w 7467600"/>
              <a:gd name="connsiteY784" fmla="*/ 322112 h 6858000"/>
              <a:gd name="connsiteX785" fmla="*/ 5060854 w 7467600"/>
              <a:gd name="connsiteY785" fmla="*/ 311882 h 6858000"/>
              <a:gd name="connsiteX786" fmla="*/ 4945989 w 7467600"/>
              <a:gd name="connsiteY786" fmla="*/ 300516 h 6858000"/>
              <a:gd name="connsiteX787" fmla="*/ 5410479 w 7467600"/>
              <a:gd name="connsiteY787" fmla="*/ 348434 h 6858000"/>
              <a:gd name="connsiteX788" fmla="*/ 5805386 w 7467600"/>
              <a:gd name="connsiteY788" fmla="*/ 239240 h 6858000"/>
              <a:gd name="connsiteX789" fmla="*/ 5905192 w 7467600"/>
              <a:gd name="connsiteY789" fmla="*/ 163079 h 6858000"/>
              <a:gd name="connsiteX790" fmla="*/ 5865655 w 7467600"/>
              <a:gd name="connsiteY790" fmla="*/ 171901 h 6858000"/>
              <a:gd name="connsiteX791" fmla="*/ 5259740 w 7467600"/>
              <a:gd name="connsiteY791" fmla="*/ 257013 h 6858000"/>
              <a:gd name="connsiteX792" fmla="*/ 5208466 w 7467600"/>
              <a:gd name="connsiteY792" fmla="*/ 257550 h 6858000"/>
              <a:gd name="connsiteX793" fmla="*/ 4980204 w 7467600"/>
              <a:gd name="connsiteY793" fmla="*/ 271903 h 6858000"/>
              <a:gd name="connsiteX794" fmla="*/ 5068068 w 7467600"/>
              <a:gd name="connsiteY794" fmla="*/ 282244 h 6858000"/>
              <a:gd name="connsiteX795" fmla="*/ 5153231 w 7467600"/>
              <a:gd name="connsiteY795" fmla="*/ 292240 h 6858000"/>
              <a:gd name="connsiteX796" fmla="*/ 5426491 w 7467600"/>
              <a:gd name="connsiteY796" fmla="*/ 281128 h 6858000"/>
              <a:gd name="connsiteX797" fmla="*/ 5731212 w 7467600"/>
              <a:gd name="connsiteY797" fmla="*/ 231951 h 6858000"/>
              <a:gd name="connsiteX798" fmla="*/ 5905192 w 7467600"/>
              <a:gd name="connsiteY798" fmla="*/ 163079 h 6858000"/>
              <a:gd name="connsiteX799" fmla="*/ 5944437 w 7467600"/>
              <a:gd name="connsiteY799" fmla="*/ 113829 h 6858000"/>
              <a:gd name="connsiteX800" fmla="*/ 5825032 w 7467600"/>
              <a:gd name="connsiteY800" fmla="*/ 146405 h 6858000"/>
              <a:gd name="connsiteX801" fmla="*/ 4955599 w 7467600"/>
              <a:gd name="connsiteY801" fmla="*/ 247008 h 6858000"/>
              <a:gd name="connsiteX802" fmla="*/ 5210104 w 7467600"/>
              <a:gd name="connsiteY802" fmla="*/ 228123 h 6858000"/>
              <a:gd name="connsiteX803" fmla="*/ 5261015 w 7467600"/>
              <a:gd name="connsiteY803" fmla="*/ 227087 h 6858000"/>
              <a:gd name="connsiteX804" fmla="*/ 5861181 w 7467600"/>
              <a:gd name="connsiteY804" fmla="*/ 143093 h 6858000"/>
              <a:gd name="connsiteX805" fmla="*/ 5961252 w 7467600"/>
              <a:gd name="connsiteY805" fmla="*/ 114820 h 6858000"/>
              <a:gd name="connsiteX806" fmla="*/ 5944437 w 7467600"/>
              <a:gd name="connsiteY806" fmla="*/ 113829 h 6858000"/>
              <a:gd name="connsiteX807" fmla="*/ 3882765 w 7467600"/>
              <a:gd name="connsiteY807" fmla="*/ 0 h 6858000"/>
              <a:gd name="connsiteX808" fmla="*/ 3995099 w 7467600"/>
              <a:gd name="connsiteY808" fmla="*/ 0 h 6858000"/>
              <a:gd name="connsiteX809" fmla="*/ 4163818 w 7467600"/>
              <a:gd name="connsiteY809" fmla="*/ 234104 h 6858000"/>
              <a:gd name="connsiteX810" fmla="*/ 4172099 w 7467600"/>
              <a:gd name="connsiteY810" fmla="*/ 234207 h 6858000"/>
              <a:gd name="connsiteX811" fmla="*/ 4784282 w 7467600"/>
              <a:gd name="connsiteY811" fmla="*/ 276561 h 6858000"/>
              <a:gd name="connsiteX812" fmla="*/ 4801687 w 7467600"/>
              <a:gd name="connsiteY812" fmla="*/ 267764 h 6858000"/>
              <a:gd name="connsiteX813" fmla="*/ 6082788 w 7467600"/>
              <a:gd name="connsiteY813" fmla="*/ 64119 h 6858000"/>
              <a:gd name="connsiteX814" fmla="*/ 6099442 w 7467600"/>
              <a:gd name="connsiteY814" fmla="*/ 82568 h 6858000"/>
              <a:gd name="connsiteX815" fmla="*/ 4804137 w 7467600"/>
              <a:gd name="connsiteY815" fmla="*/ 320931 h 6858000"/>
              <a:gd name="connsiteX816" fmla="*/ 4227047 w 7467600"/>
              <a:gd name="connsiteY816" fmla="*/ 313415 h 6858000"/>
              <a:gd name="connsiteX817" fmla="*/ 4346041 w 7467600"/>
              <a:gd name="connsiteY817" fmla="*/ 456086 h 6858000"/>
              <a:gd name="connsiteX818" fmla="*/ 4870967 w 7467600"/>
              <a:gd name="connsiteY818" fmla="*/ 963061 h 6858000"/>
              <a:gd name="connsiteX819" fmla="*/ 4889647 w 7467600"/>
              <a:gd name="connsiteY819" fmla="*/ 957147 h 6858000"/>
              <a:gd name="connsiteX820" fmla="*/ 5422504 w 7467600"/>
              <a:gd name="connsiteY820" fmla="*/ 805191 h 6858000"/>
              <a:gd name="connsiteX821" fmla="*/ 6087656 w 7467600"/>
              <a:gd name="connsiteY821" fmla="*/ 826703 h 6858000"/>
              <a:gd name="connsiteX822" fmla="*/ 6058717 w 7467600"/>
              <a:gd name="connsiteY822" fmla="*/ 865992 h 6858000"/>
              <a:gd name="connsiteX823" fmla="*/ 4974153 w 7467600"/>
              <a:gd name="connsiteY823" fmla="*/ 1045456 h 6858000"/>
              <a:gd name="connsiteX824" fmla="*/ 5627835 w 7467600"/>
              <a:gd name="connsiteY824" fmla="*/ 1472077 h 6858000"/>
              <a:gd name="connsiteX825" fmla="*/ 5629817 w 7467600"/>
              <a:gd name="connsiteY825" fmla="*/ 1471412 h 6858000"/>
              <a:gd name="connsiteX826" fmla="*/ 5634124 w 7467600"/>
              <a:gd name="connsiteY826" fmla="*/ 1470572 h 6858000"/>
              <a:gd name="connsiteX827" fmla="*/ 5755832 w 7467600"/>
              <a:gd name="connsiteY827" fmla="*/ 1383886 h 6858000"/>
              <a:gd name="connsiteX828" fmla="*/ 6014186 w 7467600"/>
              <a:gd name="connsiteY828" fmla="*/ 1279799 h 6858000"/>
              <a:gd name="connsiteX829" fmla="*/ 6901619 w 7467600"/>
              <a:gd name="connsiteY829" fmla="*/ 1047874 h 6858000"/>
              <a:gd name="connsiteX830" fmla="*/ 6931566 w 7467600"/>
              <a:gd name="connsiteY830" fmla="*/ 1062034 h 6858000"/>
              <a:gd name="connsiteX831" fmla="*/ 5790982 w 7467600"/>
              <a:gd name="connsiteY831" fmla="*/ 1561380 h 6858000"/>
              <a:gd name="connsiteX832" fmla="*/ 6188971 w 7467600"/>
              <a:gd name="connsiteY832" fmla="*/ 1755168 h 6858000"/>
              <a:gd name="connsiteX833" fmla="*/ 6202446 w 7467600"/>
              <a:gd name="connsiteY833" fmla="*/ 1752268 h 6858000"/>
              <a:gd name="connsiteX834" fmla="*/ 7179560 w 7467600"/>
              <a:gd name="connsiteY834" fmla="*/ 1467551 h 6858000"/>
              <a:gd name="connsiteX835" fmla="*/ 7158730 w 7467600"/>
              <a:gd name="connsiteY835" fmla="*/ 1507835 h 6858000"/>
              <a:gd name="connsiteX836" fmla="*/ 6326959 w 7467600"/>
              <a:gd name="connsiteY836" fmla="*/ 1817686 h 6858000"/>
              <a:gd name="connsiteX837" fmla="*/ 6537433 w 7467600"/>
              <a:gd name="connsiteY837" fmla="*/ 1907790 h 6858000"/>
              <a:gd name="connsiteX838" fmla="*/ 6550221 w 7467600"/>
              <a:gd name="connsiteY838" fmla="*/ 1910729 h 6858000"/>
              <a:gd name="connsiteX839" fmla="*/ 6964438 w 7467600"/>
              <a:gd name="connsiteY839" fmla="*/ 2209505 h 6858000"/>
              <a:gd name="connsiteX840" fmla="*/ 7367862 w 7467600"/>
              <a:gd name="connsiteY840" fmla="*/ 2806833 h 6858000"/>
              <a:gd name="connsiteX841" fmla="*/ 7364329 w 7467600"/>
              <a:gd name="connsiteY841" fmla="*/ 2826907 h 6858000"/>
              <a:gd name="connsiteX842" fmla="*/ 7290545 w 7467600"/>
              <a:gd name="connsiteY842" fmla="*/ 2850663 h 6858000"/>
              <a:gd name="connsiteX843" fmla="*/ 6472036 w 7467600"/>
              <a:gd name="connsiteY843" fmla="*/ 1959003 h 6858000"/>
              <a:gd name="connsiteX844" fmla="*/ 5792897 w 7467600"/>
              <a:gd name="connsiteY844" fmla="*/ 1647747 h 6858000"/>
              <a:gd name="connsiteX845" fmla="*/ 5842751 w 7467600"/>
              <a:gd name="connsiteY845" fmla="*/ 1816112 h 6858000"/>
              <a:gd name="connsiteX846" fmla="*/ 5847424 w 7467600"/>
              <a:gd name="connsiteY846" fmla="*/ 1815776 h 6858000"/>
              <a:gd name="connsiteX847" fmla="*/ 6399821 w 7467600"/>
              <a:gd name="connsiteY847" fmla="*/ 2344799 h 6858000"/>
              <a:gd name="connsiteX848" fmla="*/ 6323232 w 7467600"/>
              <a:gd name="connsiteY848" fmla="*/ 2389634 h 6858000"/>
              <a:gd name="connsiteX849" fmla="*/ 5942958 w 7467600"/>
              <a:gd name="connsiteY849" fmla="*/ 2077708 h 6858000"/>
              <a:gd name="connsiteX850" fmla="*/ 5921559 w 7467600"/>
              <a:gd name="connsiteY850" fmla="*/ 2378596 h 6858000"/>
              <a:gd name="connsiteX851" fmla="*/ 5817651 w 7467600"/>
              <a:gd name="connsiteY851" fmla="*/ 3023919 h 6858000"/>
              <a:gd name="connsiteX852" fmla="*/ 5729634 w 7467600"/>
              <a:gd name="connsiteY852" fmla="*/ 3051849 h 6858000"/>
              <a:gd name="connsiteX853" fmla="*/ 5611018 w 7467600"/>
              <a:gd name="connsiteY853" fmla="*/ 2316769 h 6858000"/>
              <a:gd name="connsiteX854" fmla="*/ 5687608 w 7467600"/>
              <a:gd name="connsiteY854" fmla="*/ 2039972 h 6858000"/>
              <a:gd name="connsiteX855" fmla="*/ 5657554 w 7467600"/>
              <a:gd name="connsiteY855" fmla="*/ 1576445 h 6858000"/>
              <a:gd name="connsiteX856" fmla="*/ 5150475 w 7467600"/>
              <a:gd name="connsiteY856" fmla="*/ 1274012 h 6858000"/>
              <a:gd name="connsiteX857" fmla="*/ 5349142 w 7467600"/>
              <a:gd name="connsiteY857" fmla="*/ 2204405 h 6858000"/>
              <a:gd name="connsiteX858" fmla="*/ 5262214 w 7467600"/>
              <a:gd name="connsiteY858" fmla="*/ 2233836 h 6858000"/>
              <a:gd name="connsiteX859" fmla="*/ 4981539 w 7467600"/>
              <a:gd name="connsiteY859" fmla="*/ 1542201 h 6858000"/>
              <a:gd name="connsiteX860" fmla="*/ 4958461 w 7467600"/>
              <a:gd name="connsiteY860" fmla="*/ 1136957 h 6858000"/>
              <a:gd name="connsiteX861" fmla="*/ 4655015 w 7467600"/>
              <a:gd name="connsiteY861" fmla="*/ 891426 h 6858000"/>
              <a:gd name="connsiteX862" fmla="*/ 4348002 w 7467600"/>
              <a:gd name="connsiteY862" fmla="*/ 2205895 h 6858000"/>
              <a:gd name="connsiteX863" fmla="*/ 4262250 w 7467600"/>
              <a:gd name="connsiteY863" fmla="*/ 2219972 h 6858000"/>
              <a:gd name="connsiteX864" fmla="*/ 4550611 w 7467600"/>
              <a:gd name="connsiteY864" fmla="*/ 817540 h 6858000"/>
              <a:gd name="connsiteX865" fmla="*/ 4564418 w 7467600"/>
              <a:gd name="connsiteY865" fmla="*/ 808293 h 6858000"/>
              <a:gd name="connsiteX866" fmla="*/ 4266388 w 7467600"/>
              <a:gd name="connsiteY866" fmla="*/ 500083 h 6858000"/>
              <a:gd name="connsiteX867" fmla="*/ 4032842 w 7467600"/>
              <a:gd name="connsiteY867" fmla="*/ 211809 h 6858000"/>
              <a:gd name="connsiteX868" fmla="*/ 3882765 w 7467600"/>
              <a:gd name="connsiteY868" fmla="*/ 0 h 6858000"/>
              <a:gd name="connsiteX869" fmla="*/ 3721337 w 7467600"/>
              <a:gd name="connsiteY869" fmla="*/ 0 h 6858000"/>
              <a:gd name="connsiteX870" fmla="*/ 3797544 w 7467600"/>
              <a:gd name="connsiteY870" fmla="*/ 0 h 6858000"/>
              <a:gd name="connsiteX871" fmla="*/ 3775734 w 7467600"/>
              <a:gd name="connsiteY871" fmla="*/ 95131 h 6858000"/>
              <a:gd name="connsiteX872" fmla="*/ 3724807 w 7467600"/>
              <a:gd name="connsiteY872" fmla="*/ 272257 h 6858000"/>
              <a:gd name="connsiteX873" fmla="*/ 3726844 w 7467600"/>
              <a:gd name="connsiteY873" fmla="*/ 282988 h 6858000"/>
              <a:gd name="connsiteX874" fmla="*/ 3742664 w 7467600"/>
              <a:gd name="connsiteY874" fmla="*/ 279918 h 6858000"/>
              <a:gd name="connsiteX875" fmla="*/ 4103910 w 7467600"/>
              <a:gd name="connsiteY875" fmla="*/ 1161917 h 6858000"/>
              <a:gd name="connsiteX876" fmla="*/ 4020269 w 7467600"/>
              <a:gd name="connsiteY876" fmla="*/ 1200406 h 6858000"/>
              <a:gd name="connsiteX877" fmla="*/ 3674882 w 7467600"/>
              <a:gd name="connsiteY877" fmla="*/ 488524 h 6858000"/>
              <a:gd name="connsiteX878" fmla="*/ 3132682 w 7467600"/>
              <a:gd name="connsiteY878" fmla="*/ 1072284 h 6858000"/>
              <a:gd name="connsiteX879" fmla="*/ 2716346 w 7467600"/>
              <a:gd name="connsiteY879" fmla="*/ 1276376 h 6858000"/>
              <a:gd name="connsiteX880" fmla="*/ 2716772 w 7467600"/>
              <a:gd name="connsiteY880" fmla="*/ 1255462 h 6858000"/>
              <a:gd name="connsiteX881" fmla="*/ 3471096 w 7467600"/>
              <a:gd name="connsiteY881" fmla="*/ 437072 h 6858000"/>
              <a:gd name="connsiteX882" fmla="*/ 3639057 w 7467600"/>
              <a:gd name="connsiteY882" fmla="*/ 286334 h 6858000"/>
              <a:gd name="connsiteX883" fmla="*/ 3640309 w 7467600"/>
              <a:gd name="connsiteY883" fmla="*/ 284664 h 6858000"/>
              <a:gd name="connsiteX884" fmla="*/ 3646022 w 7467600"/>
              <a:gd name="connsiteY884" fmla="*/ 276711 h 6858000"/>
              <a:gd name="connsiteX885" fmla="*/ 3707943 w 7467600"/>
              <a:gd name="connsiteY885" fmla="*/ 65958 h 6858000"/>
              <a:gd name="connsiteX886" fmla="*/ 3721337 w 7467600"/>
              <a:gd name="connsiteY886" fmla="*/ 0 h 6858000"/>
              <a:gd name="connsiteX887" fmla="*/ 2867960 w 7467600"/>
              <a:gd name="connsiteY887" fmla="*/ 0 h 6858000"/>
              <a:gd name="connsiteX888" fmla="*/ 2926351 w 7467600"/>
              <a:gd name="connsiteY888" fmla="*/ 0 h 6858000"/>
              <a:gd name="connsiteX889" fmla="*/ 2902823 w 7467600"/>
              <a:gd name="connsiteY889" fmla="*/ 262929 h 6858000"/>
              <a:gd name="connsiteX890" fmla="*/ 2940663 w 7467600"/>
              <a:gd name="connsiteY890" fmla="*/ 140884 h 6858000"/>
              <a:gd name="connsiteX891" fmla="*/ 2947039 w 7467600"/>
              <a:gd name="connsiteY891" fmla="*/ 122524 h 6858000"/>
              <a:gd name="connsiteX892" fmla="*/ 2984316 w 7467600"/>
              <a:gd name="connsiteY892" fmla="*/ 0 h 6858000"/>
              <a:gd name="connsiteX893" fmla="*/ 3016114 w 7467600"/>
              <a:gd name="connsiteY893" fmla="*/ 0 h 6858000"/>
              <a:gd name="connsiteX894" fmla="*/ 2979949 w 7467600"/>
              <a:gd name="connsiteY894" fmla="*/ 119274 h 6858000"/>
              <a:gd name="connsiteX895" fmla="*/ 3023879 w 7467600"/>
              <a:gd name="connsiteY895" fmla="*/ 0 h 6858000"/>
              <a:gd name="connsiteX896" fmla="*/ 3105400 w 7467600"/>
              <a:gd name="connsiteY896" fmla="*/ 0 h 6858000"/>
              <a:gd name="connsiteX897" fmla="*/ 3094669 w 7467600"/>
              <a:gd name="connsiteY897" fmla="*/ 30308 h 6858000"/>
              <a:gd name="connsiteX898" fmla="*/ 2901945 w 7467600"/>
              <a:gd name="connsiteY898" fmla="*/ 466538 h 6858000"/>
              <a:gd name="connsiteX899" fmla="*/ 2815209 w 7467600"/>
              <a:gd name="connsiteY899" fmla="*/ 497361 h 6858000"/>
              <a:gd name="connsiteX900" fmla="*/ 2844845 w 7467600"/>
              <a:gd name="connsiteY900" fmla="*/ 127638 h 6858000"/>
              <a:gd name="connsiteX901" fmla="*/ 2867960 w 7467600"/>
              <a:gd name="connsiteY901" fmla="*/ 0 h 6858000"/>
              <a:gd name="connsiteX902" fmla="*/ 1057230 w 7467600"/>
              <a:gd name="connsiteY902" fmla="*/ 0 h 6858000"/>
              <a:gd name="connsiteX903" fmla="*/ 1111003 w 7467600"/>
              <a:gd name="connsiteY903" fmla="*/ 0 h 6858000"/>
              <a:gd name="connsiteX904" fmla="*/ 1125553 w 7467600"/>
              <a:gd name="connsiteY904" fmla="*/ 52588 h 6858000"/>
              <a:gd name="connsiteX905" fmla="*/ 1304276 w 7467600"/>
              <a:gd name="connsiteY905" fmla="*/ 476275 h 6858000"/>
              <a:gd name="connsiteX906" fmla="*/ 1492066 w 7467600"/>
              <a:gd name="connsiteY906" fmla="*/ 886333 h 6858000"/>
              <a:gd name="connsiteX907" fmla="*/ 1423698 w 7467600"/>
              <a:gd name="connsiteY907" fmla="*/ 710817 h 6858000"/>
              <a:gd name="connsiteX908" fmla="*/ 1357609 w 7467600"/>
              <a:gd name="connsiteY908" fmla="*/ 532892 h 6858000"/>
              <a:gd name="connsiteX909" fmla="*/ 1309550 w 7467600"/>
              <a:gd name="connsiteY909" fmla="*/ 374031 h 6858000"/>
              <a:gd name="connsiteX910" fmla="*/ 1193673 w 7467600"/>
              <a:gd name="connsiteY910" fmla="*/ 49533 h 6858000"/>
              <a:gd name="connsiteX911" fmla="*/ 1164391 w 7467600"/>
              <a:gd name="connsiteY911" fmla="*/ 0 h 6858000"/>
              <a:gd name="connsiteX912" fmla="*/ 1200666 w 7467600"/>
              <a:gd name="connsiteY912" fmla="*/ 0 h 6858000"/>
              <a:gd name="connsiteX913" fmla="*/ 1223408 w 7467600"/>
              <a:gd name="connsiteY913" fmla="*/ 38996 h 6858000"/>
              <a:gd name="connsiteX914" fmla="*/ 1339635 w 7467600"/>
              <a:gd name="connsiteY914" fmla="*/ 365517 h 6858000"/>
              <a:gd name="connsiteX915" fmla="*/ 1387469 w 7467600"/>
              <a:gd name="connsiteY915" fmla="*/ 523079 h 6858000"/>
              <a:gd name="connsiteX916" fmla="*/ 1452685 w 7467600"/>
              <a:gd name="connsiteY916" fmla="*/ 699806 h 6858000"/>
              <a:gd name="connsiteX917" fmla="*/ 1492092 w 7467600"/>
              <a:gd name="connsiteY917" fmla="*/ 800424 h 6858000"/>
              <a:gd name="connsiteX918" fmla="*/ 1455302 w 7467600"/>
              <a:gd name="connsiteY918" fmla="*/ 632913 h 6858000"/>
              <a:gd name="connsiteX919" fmla="*/ 1222336 w 7467600"/>
              <a:gd name="connsiteY919" fmla="*/ 9480 h 6858000"/>
              <a:gd name="connsiteX920" fmla="*/ 1214634 w 7467600"/>
              <a:gd name="connsiteY920" fmla="*/ 0 h 6858000"/>
              <a:gd name="connsiteX921" fmla="*/ 1289827 w 7467600"/>
              <a:gd name="connsiteY921" fmla="*/ 0 h 6858000"/>
              <a:gd name="connsiteX922" fmla="*/ 1321076 w 7467600"/>
              <a:gd name="connsiteY922" fmla="*/ 59722 h 6858000"/>
              <a:gd name="connsiteX923" fmla="*/ 1512579 w 7467600"/>
              <a:gd name="connsiteY923" fmla="*/ 626441 h 6858000"/>
              <a:gd name="connsiteX924" fmla="*/ 1506076 w 7467600"/>
              <a:gd name="connsiteY924" fmla="*/ 1089289 h 6858000"/>
              <a:gd name="connsiteX925" fmla="*/ 1486346 w 7467600"/>
              <a:gd name="connsiteY925" fmla="*/ 1079919 h 6858000"/>
              <a:gd name="connsiteX926" fmla="*/ 1070511 w 7467600"/>
              <a:gd name="connsiteY926" fmla="*/ 48609 h 6858000"/>
              <a:gd name="connsiteX927" fmla="*/ 1057230 w 7467600"/>
              <a:gd name="connsiteY927" fmla="*/ 0 h 6858000"/>
              <a:gd name="connsiteX928" fmla="*/ 43151 w 7467600"/>
              <a:gd name="connsiteY928" fmla="*/ 0 h 6858000"/>
              <a:gd name="connsiteX929" fmla="*/ 95283 w 7467600"/>
              <a:gd name="connsiteY929" fmla="*/ 0 h 6858000"/>
              <a:gd name="connsiteX930" fmla="*/ 300708 w 7467600"/>
              <a:gd name="connsiteY930" fmla="*/ 154571 h 6858000"/>
              <a:gd name="connsiteX931" fmla="*/ 530414 w 7467600"/>
              <a:gd name="connsiteY931" fmla="*/ 354673 h 6858000"/>
              <a:gd name="connsiteX932" fmla="*/ 333785 w 7467600"/>
              <a:gd name="connsiteY932" fmla="*/ 161564 h 6858000"/>
              <a:gd name="connsiteX933" fmla="*/ 147005 w 7467600"/>
              <a:gd name="connsiteY933" fmla="*/ 0 h 6858000"/>
              <a:gd name="connsiteX934" fmla="*/ 272509 w 7467600"/>
              <a:gd name="connsiteY934" fmla="*/ 0 h 6858000"/>
              <a:gd name="connsiteX935" fmla="*/ 326276 w 7467600"/>
              <a:gd name="connsiteY935" fmla="*/ 45847 h 6858000"/>
              <a:gd name="connsiteX936" fmla="*/ 823759 w 7467600"/>
              <a:gd name="connsiteY936" fmla="*/ 574145 h 6858000"/>
              <a:gd name="connsiteX937" fmla="*/ 811254 w 7467600"/>
              <a:gd name="connsiteY937" fmla="*/ 665546 h 6858000"/>
              <a:gd name="connsiteX938" fmla="*/ 154042 w 7467600"/>
              <a:gd name="connsiteY938" fmla="*/ 261522 h 6858000"/>
              <a:gd name="connsiteX939" fmla="*/ 13550 w 7467600"/>
              <a:gd name="connsiteY939" fmla="*/ 158423 h 6858000"/>
              <a:gd name="connsiteX940" fmla="*/ 0 w 7467600"/>
              <a:gd name="connsiteY940" fmla="*/ 146618 h 6858000"/>
              <a:gd name="connsiteX941" fmla="*/ 0 w 7467600"/>
              <a:gd name="connsiteY941" fmla="*/ 59161 h 6858000"/>
              <a:gd name="connsiteX942" fmla="*/ 45427 w 7467600"/>
              <a:gd name="connsiteY942" fmla="*/ 101078 h 6858000"/>
              <a:gd name="connsiteX943" fmla="*/ 630103 w 7467600"/>
              <a:gd name="connsiteY943" fmla="*/ 485885 h 6858000"/>
              <a:gd name="connsiteX944" fmla="*/ 532040 w 7467600"/>
              <a:gd name="connsiteY944" fmla="*/ 399359 h 6858000"/>
              <a:gd name="connsiteX945" fmla="*/ 517618 w 7467600"/>
              <a:gd name="connsiteY945" fmla="*/ 385726 h 6858000"/>
              <a:gd name="connsiteX946" fmla="*/ 285074 w 7467600"/>
              <a:gd name="connsiteY946" fmla="*/ 182755 h 6858000"/>
              <a:gd name="connsiteX947" fmla="*/ 43151 w 7467600"/>
              <a:gd name="connsiteY947"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73615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7467600 w 7467600"/>
              <a:gd name="connsiteY14" fmla="*/ 6736157 h 6858000"/>
              <a:gd name="connsiteX15" fmla="*/ 1019354 w 7467600"/>
              <a:gd name="connsiteY15" fmla="*/ 6315006 h 6858000"/>
              <a:gd name="connsiteX16" fmla="*/ 441046 w 7467600"/>
              <a:gd name="connsiteY16" fmla="*/ 6691153 h 6858000"/>
              <a:gd name="connsiteX17" fmla="*/ 1019354 w 7467600"/>
              <a:gd name="connsiteY17" fmla="*/ 6315006 h 6858000"/>
              <a:gd name="connsiteX18" fmla="*/ 991680 w 7467600"/>
              <a:gd name="connsiteY18" fmla="*/ 6298413 h 6858000"/>
              <a:gd name="connsiteX19" fmla="*/ 409060 w 7467600"/>
              <a:gd name="connsiteY19" fmla="*/ 6671470 h 6858000"/>
              <a:gd name="connsiteX20" fmla="*/ 991680 w 7467600"/>
              <a:gd name="connsiteY20" fmla="*/ 6298413 h 6858000"/>
              <a:gd name="connsiteX21" fmla="*/ 103333 w 7467600"/>
              <a:gd name="connsiteY21" fmla="*/ 5699602 h 6858000"/>
              <a:gd name="connsiteX22" fmla="*/ 233938 w 7467600"/>
              <a:gd name="connsiteY22" fmla="*/ 5809416 h 6858000"/>
              <a:gd name="connsiteX23" fmla="*/ 883580 w 7467600"/>
              <a:gd name="connsiteY23" fmla="*/ 6180710 h 6858000"/>
              <a:gd name="connsiteX24" fmla="*/ 487337 w 7467600"/>
              <a:gd name="connsiteY24" fmla="*/ 5950182 h 6858000"/>
              <a:gd name="connsiteX25" fmla="*/ 354051 w 7467600"/>
              <a:gd name="connsiteY25" fmla="*/ 5854912 h 6858000"/>
              <a:gd name="connsiteX26" fmla="*/ 195436 w 7467600"/>
              <a:gd name="connsiteY26" fmla="*/ 5755068 h 6858000"/>
              <a:gd name="connsiteX27" fmla="*/ 103333 w 7467600"/>
              <a:gd name="connsiteY27" fmla="*/ 5699602 h 6858000"/>
              <a:gd name="connsiteX28" fmla="*/ 5539432 w 7467600"/>
              <a:gd name="connsiteY28" fmla="*/ 5642928 h 6858000"/>
              <a:gd name="connsiteX29" fmla="*/ 5555462 w 7467600"/>
              <a:gd name="connsiteY29" fmla="*/ 5694454 h 6858000"/>
              <a:gd name="connsiteX30" fmla="*/ 5828270 w 7467600"/>
              <a:gd name="connsiteY30" fmla="*/ 6320663 h 6858000"/>
              <a:gd name="connsiteX31" fmla="*/ 5947416 w 7467600"/>
              <a:gd name="connsiteY31" fmla="*/ 6574846 h 6858000"/>
              <a:gd name="connsiteX32" fmla="*/ 5539432 w 7467600"/>
              <a:gd name="connsiteY32" fmla="*/ 5642928 h 6858000"/>
              <a:gd name="connsiteX33" fmla="*/ 51253 w 7467600"/>
              <a:gd name="connsiteY33" fmla="*/ 5631825 h 6858000"/>
              <a:gd name="connsiteX34" fmla="*/ 211622 w 7467600"/>
              <a:gd name="connsiteY34" fmla="*/ 5728803 h 6858000"/>
              <a:gd name="connsiteX35" fmla="*/ 371652 w 7467600"/>
              <a:gd name="connsiteY35" fmla="*/ 5829062 h 6858000"/>
              <a:gd name="connsiteX36" fmla="*/ 505903 w 7467600"/>
              <a:gd name="connsiteY36" fmla="*/ 5925221 h 6858000"/>
              <a:gd name="connsiteX37" fmla="*/ 899240 w 7467600"/>
              <a:gd name="connsiteY37" fmla="*/ 6153068 h 6858000"/>
              <a:gd name="connsiteX38" fmla="*/ 988114 w 7467600"/>
              <a:gd name="connsiteY38" fmla="*/ 6174204 h 6858000"/>
              <a:gd name="connsiteX39" fmla="*/ 845971 w 7467600"/>
              <a:gd name="connsiteY39" fmla="*/ 6067177 h 6858000"/>
              <a:gd name="connsiteX40" fmla="*/ 448057 w 7467600"/>
              <a:gd name="connsiteY40" fmla="*/ 5841376 h 6858000"/>
              <a:gd name="connsiteX41" fmla="*/ 51253 w 7467600"/>
              <a:gd name="connsiteY41" fmla="*/ 5631825 h 6858000"/>
              <a:gd name="connsiteX42" fmla="*/ 2606687 w 7467600"/>
              <a:gd name="connsiteY42" fmla="*/ 5630718 h 6858000"/>
              <a:gd name="connsiteX43" fmla="*/ 2645658 w 7467600"/>
              <a:gd name="connsiteY43" fmla="*/ 6640259 h 6858000"/>
              <a:gd name="connsiteX44" fmla="*/ 2606687 w 7467600"/>
              <a:gd name="connsiteY44" fmla="*/ 5630718 h 6858000"/>
              <a:gd name="connsiteX45" fmla="*/ 3642057 w 7467600"/>
              <a:gd name="connsiteY45" fmla="*/ 5573487 h 6858000"/>
              <a:gd name="connsiteX46" fmla="*/ 3632981 w 7467600"/>
              <a:gd name="connsiteY46" fmla="*/ 5579437 h 6858000"/>
              <a:gd name="connsiteX47" fmla="*/ 3382436 w 7467600"/>
              <a:gd name="connsiteY47" fmla="*/ 5952726 h 6858000"/>
              <a:gd name="connsiteX48" fmla="*/ 3191929 w 7467600"/>
              <a:gd name="connsiteY48" fmla="*/ 6662669 h 6858000"/>
              <a:gd name="connsiteX49" fmla="*/ 3369898 w 7467600"/>
              <a:gd name="connsiteY49" fmla="*/ 6081771 h 6858000"/>
              <a:gd name="connsiteX50" fmla="*/ 3642057 w 7467600"/>
              <a:gd name="connsiteY50" fmla="*/ 5573487 h 6858000"/>
              <a:gd name="connsiteX51" fmla="*/ 2650666 w 7467600"/>
              <a:gd name="connsiteY51" fmla="*/ 5530686 h 6858000"/>
              <a:gd name="connsiteX52" fmla="*/ 2650249 w 7467600"/>
              <a:gd name="connsiteY52" fmla="*/ 5532101 h 6858000"/>
              <a:gd name="connsiteX53" fmla="*/ 2663808 w 7467600"/>
              <a:gd name="connsiteY53" fmla="*/ 6535215 h 6858000"/>
              <a:gd name="connsiteX54" fmla="*/ 2665418 w 7467600"/>
              <a:gd name="connsiteY54" fmla="*/ 6132756 h 6858000"/>
              <a:gd name="connsiteX55" fmla="*/ 2650666 w 7467600"/>
              <a:gd name="connsiteY55" fmla="*/ 5530686 h 6858000"/>
              <a:gd name="connsiteX56" fmla="*/ 2680277 w 7467600"/>
              <a:gd name="connsiteY56" fmla="*/ 5479204 h 6858000"/>
              <a:gd name="connsiteX57" fmla="*/ 2678972 w 7467600"/>
              <a:gd name="connsiteY57" fmla="*/ 5481582 h 6858000"/>
              <a:gd name="connsiteX58" fmla="*/ 2696666 w 7467600"/>
              <a:gd name="connsiteY58" fmla="*/ 6133836 h 6858000"/>
              <a:gd name="connsiteX59" fmla="*/ 2695769 w 7467600"/>
              <a:gd name="connsiteY59" fmla="*/ 6390955 h 6858000"/>
              <a:gd name="connsiteX60" fmla="*/ 2739893 w 7467600"/>
              <a:gd name="connsiteY60" fmla="*/ 6108357 h 6858000"/>
              <a:gd name="connsiteX61" fmla="*/ 2680277 w 7467600"/>
              <a:gd name="connsiteY61" fmla="*/ 5479204 h 6858000"/>
              <a:gd name="connsiteX62" fmla="*/ 1132195 w 7467600"/>
              <a:gd name="connsiteY62" fmla="*/ 5467980 h 6858000"/>
              <a:gd name="connsiteX63" fmla="*/ 1679056 w 7467600"/>
              <a:gd name="connsiteY63" fmla="*/ 5516907 h 6858000"/>
              <a:gd name="connsiteX64" fmla="*/ 2128648 w 7467600"/>
              <a:gd name="connsiteY64" fmla="*/ 5474249 h 6858000"/>
              <a:gd name="connsiteX65" fmla="*/ 1825619 w 7467600"/>
              <a:gd name="connsiteY65" fmla="*/ 5478447 h 6858000"/>
              <a:gd name="connsiteX66" fmla="*/ 1737798 w 7467600"/>
              <a:gd name="connsiteY66" fmla="*/ 5483353 h 6858000"/>
              <a:gd name="connsiteX67" fmla="*/ 1132195 w 7467600"/>
              <a:gd name="connsiteY67" fmla="*/ 5467980 h 6858000"/>
              <a:gd name="connsiteX68" fmla="*/ 1456157 w 7467600"/>
              <a:gd name="connsiteY68" fmla="*/ 5371404 h 6858000"/>
              <a:gd name="connsiteX69" fmla="*/ 1244432 w 7467600"/>
              <a:gd name="connsiteY69" fmla="*/ 5385601 h 6858000"/>
              <a:gd name="connsiteX70" fmla="*/ 973990 w 7467600"/>
              <a:gd name="connsiteY70" fmla="*/ 5424940 h 6858000"/>
              <a:gd name="connsiteX71" fmla="*/ 1103809 w 7467600"/>
              <a:gd name="connsiteY71" fmla="*/ 5433720 h 6858000"/>
              <a:gd name="connsiteX72" fmla="*/ 1123454 w 7467600"/>
              <a:gd name="connsiteY72" fmla="*/ 5435727 h 6858000"/>
              <a:gd name="connsiteX73" fmla="*/ 1737017 w 7467600"/>
              <a:gd name="connsiteY73" fmla="*/ 5452183 h 6858000"/>
              <a:gd name="connsiteX74" fmla="*/ 1824397 w 7467600"/>
              <a:gd name="connsiteY74" fmla="*/ 5447757 h 6858000"/>
              <a:gd name="connsiteX75" fmla="*/ 2070059 w 7467600"/>
              <a:gd name="connsiteY75" fmla="*/ 5441660 h 6858000"/>
              <a:gd name="connsiteX76" fmla="*/ 1456157 w 7467600"/>
              <a:gd name="connsiteY76" fmla="*/ 5371404 h 6858000"/>
              <a:gd name="connsiteX77" fmla="*/ 4988186 w 7467600"/>
              <a:gd name="connsiteY77" fmla="*/ 5216467 h 6858000"/>
              <a:gd name="connsiteX78" fmla="*/ 4777334 w 7467600"/>
              <a:gd name="connsiteY78" fmla="*/ 5406072 h 6858000"/>
              <a:gd name="connsiteX79" fmla="*/ 4718341 w 7467600"/>
              <a:gd name="connsiteY79" fmla="*/ 5468043 h 6858000"/>
              <a:gd name="connsiteX80" fmla="*/ 4604655 w 7467600"/>
              <a:gd name="connsiteY80" fmla="*/ 5583434 h 6858000"/>
              <a:gd name="connsiteX81" fmla="*/ 4565074 w 7467600"/>
              <a:gd name="connsiteY81" fmla="*/ 5618550 h 6858000"/>
              <a:gd name="connsiteX82" fmla="*/ 4988186 w 7467600"/>
              <a:gd name="connsiteY82" fmla="*/ 5216467 h 6858000"/>
              <a:gd name="connsiteX83" fmla="*/ 4978032 w 7467600"/>
              <a:gd name="connsiteY83" fmla="*/ 5183809 h 6858000"/>
              <a:gd name="connsiteX84" fmla="*/ 4463413 w 7467600"/>
              <a:gd name="connsiteY84" fmla="*/ 5615162 h 6858000"/>
              <a:gd name="connsiteX85" fmla="*/ 4358134 w 7467600"/>
              <a:gd name="connsiteY85" fmla="*/ 5742791 h 6858000"/>
              <a:gd name="connsiteX86" fmla="*/ 4376219 w 7467600"/>
              <a:gd name="connsiteY86" fmla="*/ 5729027 h 6858000"/>
              <a:gd name="connsiteX87" fmla="*/ 4582340 w 7467600"/>
              <a:gd name="connsiteY87" fmla="*/ 5561037 h 6858000"/>
              <a:gd name="connsiteX88" fmla="*/ 4694684 w 7467600"/>
              <a:gd name="connsiteY88" fmla="*/ 5447098 h 6858000"/>
              <a:gd name="connsiteX89" fmla="*/ 4754123 w 7467600"/>
              <a:gd name="connsiteY89" fmla="*/ 5384643 h 6858000"/>
              <a:gd name="connsiteX90" fmla="*/ 4978032 w 7467600"/>
              <a:gd name="connsiteY90" fmla="*/ 5183809 h 6858000"/>
              <a:gd name="connsiteX91" fmla="*/ 1903353 w 7467600"/>
              <a:gd name="connsiteY91" fmla="*/ 5044827 h 6858000"/>
              <a:gd name="connsiteX92" fmla="*/ 1936931 w 7467600"/>
              <a:gd name="connsiteY92" fmla="*/ 5093954 h 6858000"/>
              <a:gd name="connsiteX93" fmla="*/ 2195868 w 7467600"/>
              <a:gd name="connsiteY93" fmla="*/ 5396574 h 6858000"/>
              <a:gd name="connsiteX94" fmla="*/ 2088852 w 7467600"/>
              <a:gd name="connsiteY94" fmla="*/ 5166123 h 6858000"/>
              <a:gd name="connsiteX95" fmla="*/ 1958241 w 7467600"/>
              <a:gd name="connsiteY95" fmla="*/ 5067955 h 6858000"/>
              <a:gd name="connsiteX96" fmla="*/ 1903353 w 7467600"/>
              <a:gd name="connsiteY96" fmla="*/ 5044827 h 6858000"/>
              <a:gd name="connsiteX97" fmla="*/ 1979378 w 7467600"/>
              <a:gd name="connsiteY97" fmla="*/ 4769504 h 6858000"/>
              <a:gd name="connsiteX98" fmla="*/ 2882120 w 7467600"/>
              <a:gd name="connsiteY98" fmla="*/ 5064547 h 6858000"/>
              <a:gd name="connsiteX99" fmla="*/ 2793103 w 7467600"/>
              <a:gd name="connsiteY99" fmla="*/ 5039699 h 6858000"/>
              <a:gd name="connsiteX100" fmla="*/ 2770041 w 7467600"/>
              <a:gd name="connsiteY100" fmla="*/ 5033634 h 6858000"/>
              <a:gd name="connsiteX101" fmla="*/ 1979378 w 7467600"/>
              <a:gd name="connsiteY101" fmla="*/ 4769504 h 6858000"/>
              <a:gd name="connsiteX102" fmla="*/ 1927410 w 7467600"/>
              <a:gd name="connsiteY102" fmla="*/ 4716164 h 6858000"/>
              <a:gd name="connsiteX103" fmla="*/ 1959587 w 7467600"/>
              <a:gd name="connsiteY103" fmla="*/ 4728849 h 6858000"/>
              <a:gd name="connsiteX104" fmla="*/ 2777707 w 7467600"/>
              <a:gd name="connsiteY104" fmla="*/ 5003991 h 6858000"/>
              <a:gd name="connsiteX105" fmla="*/ 2800768 w 7467600"/>
              <a:gd name="connsiteY105" fmla="*/ 5010056 h 6858000"/>
              <a:gd name="connsiteX106" fmla="*/ 2879408 w 7467600"/>
              <a:gd name="connsiteY106" fmla="*/ 5031590 h 6858000"/>
              <a:gd name="connsiteX107" fmla="*/ 2862295 w 7467600"/>
              <a:gd name="connsiteY107" fmla="*/ 5022958 h 6858000"/>
              <a:gd name="connsiteX108" fmla="*/ 2813343 w 7467600"/>
              <a:gd name="connsiteY108" fmla="*/ 4998369 h 6858000"/>
              <a:gd name="connsiteX109" fmla="*/ 2646245 w 7467600"/>
              <a:gd name="connsiteY109" fmla="*/ 4930999 h 6858000"/>
              <a:gd name="connsiteX110" fmla="*/ 1999243 w 7467600"/>
              <a:gd name="connsiteY110" fmla="*/ 4730524 h 6858000"/>
              <a:gd name="connsiteX111" fmla="*/ 1979527 w 7467600"/>
              <a:gd name="connsiteY111" fmla="*/ 4726651 h 6858000"/>
              <a:gd name="connsiteX112" fmla="*/ 1927410 w 7467600"/>
              <a:gd name="connsiteY112" fmla="*/ 4716164 h 6858000"/>
              <a:gd name="connsiteX113" fmla="*/ 1997014 w 7467600"/>
              <a:gd name="connsiteY113" fmla="*/ 4698007 h 6858000"/>
              <a:gd name="connsiteX114" fmla="*/ 2005458 w 7467600"/>
              <a:gd name="connsiteY114" fmla="*/ 4699540 h 6858000"/>
              <a:gd name="connsiteX115" fmla="*/ 2657186 w 7467600"/>
              <a:gd name="connsiteY115" fmla="*/ 4901687 h 6858000"/>
              <a:gd name="connsiteX116" fmla="*/ 2826662 w 7467600"/>
              <a:gd name="connsiteY116" fmla="*/ 4970362 h 6858000"/>
              <a:gd name="connsiteX117" fmla="*/ 2876100 w 7467600"/>
              <a:gd name="connsiteY117" fmla="*/ 4995397 h 6858000"/>
              <a:gd name="connsiteX118" fmla="*/ 3042600 w 7467600"/>
              <a:gd name="connsiteY118" fmla="*/ 5059532 h 6858000"/>
              <a:gd name="connsiteX119" fmla="*/ 1997014 w 7467600"/>
              <a:gd name="connsiteY119" fmla="*/ 4698007 h 6858000"/>
              <a:gd name="connsiteX120" fmla="*/ 2305292 w 7467600"/>
              <a:gd name="connsiteY120" fmla="*/ 4219492 h 6858000"/>
              <a:gd name="connsiteX121" fmla="*/ 3360922 w 7467600"/>
              <a:gd name="connsiteY121" fmla="*/ 4529373 h 6858000"/>
              <a:gd name="connsiteX122" fmla="*/ 3492420 w 7467600"/>
              <a:gd name="connsiteY122" fmla="*/ 4510145 h 6858000"/>
              <a:gd name="connsiteX123" fmla="*/ 3364086 w 7467600"/>
              <a:gd name="connsiteY123" fmla="*/ 4480340 h 6858000"/>
              <a:gd name="connsiteX124" fmla="*/ 3225818 w 7467600"/>
              <a:gd name="connsiteY124" fmla="*/ 4411822 h 6858000"/>
              <a:gd name="connsiteX125" fmla="*/ 3129696 w 7467600"/>
              <a:gd name="connsiteY125" fmla="*/ 4360704 h 6858000"/>
              <a:gd name="connsiteX126" fmla="*/ 2814545 w 7467600"/>
              <a:gd name="connsiteY126" fmla="*/ 4282955 h 6858000"/>
              <a:gd name="connsiteX127" fmla="*/ 2305292 w 7467600"/>
              <a:gd name="connsiteY127" fmla="*/ 4219492 h 6858000"/>
              <a:gd name="connsiteX128" fmla="*/ 2626982 w 7467600"/>
              <a:gd name="connsiteY128" fmla="*/ 4206450 h 6858000"/>
              <a:gd name="connsiteX129" fmla="*/ 2490617 w 7467600"/>
              <a:gd name="connsiteY129" fmla="*/ 4206951 h 6858000"/>
              <a:gd name="connsiteX130" fmla="*/ 2819869 w 7467600"/>
              <a:gd name="connsiteY130" fmla="*/ 4252936 h 6858000"/>
              <a:gd name="connsiteX131" fmla="*/ 3143018 w 7467600"/>
              <a:gd name="connsiteY131" fmla="*/ 4332698 h 6858000"/>
              <a:gd name="connsiteX132" fmla="*/ 3241520 w 7467600"/>
              <a:gd name="connsiteY132" fmla="*/ 4385112 h 6858000"/>
              <a:gd name="connsiteX133" fmla="*/ 3374575 w 7467600"/>
              <a:gd name="connsiteY133" fmla="*/ 4451517 h 6858000"/>
              <a:gd name="connsiteX134" fmla="*/ 3505221 w 7467600"/>
              <a:gd name="connsiteY134" fmla="*/ 4480757 h 6858000"/>
              <a:gd name="connsiteX135" fmla="*/ 2626982 w 7467600"/>
              <a:gd name="connsiteY135" fmla="*/ 4206450 h 6858000"/>
              <a:gd name="connsiteX136" fmla="*/ 1310106 w 7467600"/>
              <a:gd name="connsiteY136" fmla="*/ 3943217 h 6858000"/>
              <a:gd name="connsiteX137" fmla="*/ 854994 w 7467600"/>
              <a:gd name="connsiteY137" fmla="*/ 4399136 h 6858000"/>
              <a:gd name="connsiteX138" fmla="*/ 742462 w 7467600"/>
              <a:gd name="connsiteY138" fmla="*/ 4594648 h 6858000"/>
              <a:gd name="connsiteX139" fmla="*/ 820602 w 7467600"/>
              <a:gd name="connsiteY139" fmla="*/ 4485915 h 6858000"/>
              <a:gd name="connsiteX140" fmla="*/ 878295 w 7467600"/>
              <a:gd name="connsiteY140" fmla="*/ 4403594 h 6858000"/>
              <a:gd name="connsiteX141" fmla="*/ 1240607 w 7467600"/>
              <a:gd name="connsiteY141" fmla="*/ 4010401 h 6858000"/>
              <a:gd name="connsiteX142" fmla="*/ 1310106 w 7467600"/>
              <a:gd name="connsiteY142" fmla="*/ 3943217 h 6858000"/>
              <a:gd name="connsiteX143" fmla="*/ 1423113 w 7467600"/>
              <a:gd name="connsiteY143" fmla="*/ 3874565 h 6858000"/>
              <a:gd name="connsiteX144" fmla="*/ 1260565 w 7467600"/>
              <a:gd name="connsiteY144" fmla="*/ 4031982 h 6858000"/>
              <a:gd name="connsiteX145" fmla="*/ 901900 w 7467600"/>
              <a:gd name="connsiteY145" fmla="*/ 4421236 h 6858000"/>
              <a:gd name="connsiteX146" fmla="*/ 845044 w 7467600"/>
              <a:gd name="connsiteY146" fmla="*/ 4502436 h 6858000"/>
              <a:gd name="connsiteX147" fmla="*/ 685926 w 7467600"/>
              <a:gd name="connsiteY147" fmla="*/ 4703069 h 6858000"/>
              <a:gd name="connsiteX148" fmla="*/ 684248 w 7467600"/>
              <a:gd name="connsiteY148" fmla="*/ 4706721 h 6858000"/>
              <a:gd name="connsiteX149" fmla="*/ 1423113 w 7467600"/>
              <a:gd name="connsiteY149" fmla="*/ 3874565 h 6858000"/>
              <a:gd name="connsiteX150" fmla="*/ 3316479 w 7467600"/>
              <a:gd name="connsiteY150" fmla="*/ 3872136 h 6858000"/>
              <a:gd name="connsiteX151" fmla="*/ 3546806 w 7467600"/>
              <a:gd name="connsiteY151" fmla="*/ 4356139 h 6858000"/>
              <a:gd name="connsiteX152" fmla="*/ 3364433 w 7467600"/>
              <a:gd name="connsiteY152" fmla="*/ 3953121 h 6858000"/>
              <a:gd name="connsiteX153" fmla="*/ 3316479 w 7467600"/>
              <a:gd name="connsiteY153" fmla="*/ 3872136 h 6858000"/>
              <a:gd name="connsiteX154" fmla="*/ 3291335 w 7467600"/>
              <a:gd name="connsiteY154" fmla="*/ 3767420 h 6858000"/>
              <a:gd name="connsiteX155" fmla="*/ 3390805 w 7467600"/>
              <a:gd name="connsiteY155" fmla="*/ 3937163 h 6858000"/>
              <a:gd name="connsiteX156" fmla="*/ 3579062 w 7467600"/>
              <a:gd name="connsiteY156" fmla="*/ 4359040 h 6858000"/>
              <a:gd name="connsiteX157" fmla="*/ 3467355 w 7467600"/>
              <a:gd name="connsiteY157" fmla="*/ 3988130 h 6858000"/>
              <a:gd name="connsiteX158" fmla="*/ 3310753 w 7467600"/>
              <a:gd name="connsiteY158" fmla="*/ 3787140 h 6858000"/>
              <a:gd name="connsiteX159" fmla="*/ 3291335 w 7467600"/>
              <a:gd name="connsiteY159" fmla="*/ 3767420 h 6858000"/>
              <a:gd name="connsiteX160" fmla="*/ 1635889 w 7467600"/>
              <a:gd name="connsiteY160" fmla="*/ 3709494 h 6858000"/>
              <a:gd name="connsiteX161" fmla="*/ 1634800 w 7467600"/>
              <a:gd name="connsiteY161" fmla="*/ 3731111 h 6858000"/>
              <a:gd name="connsiteX162" fmla="*/ 1635889 w 7467600"/>
              <a:gd name="connsiteY162" fmla="*/ 3709494 h 6858000"/>
              <a:gd name="connsiteX163" fmla="*/ 1510397 w 7467600"/>
              <a:gd name="connsiteY163" fmla="*/ 3684705 h 6858000"/>
              <a:gd name="connsiteX164" fmla="*/ 1146550 w 7467600"/>
              <a:gd name="connsiteY164" fmla="*/ 3802012 h 6858000"/>
              <a:gd name="connsiteX165" fmla="*/ 698834 w 7467600"/>
              <a:gd name="connsiteY165" fmla="*/ 3952272 h 6858000"/>
              <a:gd name="connsiteX166" fmla="*/ 34256 w 7467600"/>
              <a:gd name="connsiteY166" fmla="*/ 4347603 h 6858000"/>
              <a:gd name="connsiteX167" fmla="*/ 527241 w 7467600"/>
              <a:gd name="connsiteY167" fmla="*/ 4065078 h 6858000"/>
              <a:gd name="connsiteX168" fmla="*/ 1510397 w 7467600"/>
              <a:gd name="connsiteY168" fmla="*/ 3684705 h 6858000"/>
              <a:gd name="connsiteX169" fmla="*/ 1313114 w 7467600"/>
              <a:gd name="connsiteY169" fmla="*/ 3655216 h 6858000"/>
              <a:gd name="connsiteX170" fmla="*/ 1109304 w 7467600"/>
              <a:gd name="connsiteY170" fmla="*/ 3669030 h 6858000"/>
              <a:gd name="connsiteX171" fmla="*/ 8129 w 7467600"/>
              <a:gd name="connsiteY171" fmla="*/ 4330519 h 6858000"/>
              <a:gd name="connsiteX172" fmla="*/ 687572 w 7467600"/>
              <a:gd name="connsiteY172" fmla="*/ 3925629 h 6858000"/>
              <a:gd name="connsiteX173" fmla="*/ 1138365 w 7467600"/>
              <a:gd name="connsiteY173" fmla="*/ 3774515 h 6858000"/>
              <a:gd name="connsiteX174" fmla="*/ 1505579 w 7467600"/>
              <a:gd name="connsiteY174" fmla="*/ 3655526 h 6858000"/>
              <a:gd name="connsiteX175" fmla="*/ 1313114 w 7467600"/>
              <a:gd name="connsiteY175" fmla="*/ 3655216 h 6858000"/>
              <a:gd name="connsiteX176" fmla="*/ 3655073 w 7467600"/>
              <a:gd name="connsiteY176" fmla="*/ 3650884 h 6858000"/>
              <a:gd name="connsiteX177" fmla="*/ 3989938 w 7467600"/>
              <a:gd name="connsiteY177" fmla="*/ 3991685 h 6858000"/>
              <a:gd name="connsiteX178" fmla="*/ 4393907 w 7467600"/>
              <a:gd name="connsiteY178" fmla="*/ 4261258 h 6858000"/>
              <a:gd name="connsiteX179" fmla="*/ 4648051 w 7467600"/>
              <a:gd name="connsiteY179" fmla="*/ 4374051 h 6858000"/>
              <a:gd name="connsiteX180" fmla="*/ 4383389 w 7467600"/>
              <a:gd name="connsiteY180" fmla="*/ 4184369 h 6858000"/>
              <a:gd name="connsiteX181" fmla="*/ 4165508 w 7467600"/>
              <a:gd name="connsiteY181" fmla="*/ 4035196 h 6858000"/>
              <a:gd name="connsiteX182" fmla="*/ 4068162 w 7467600"/>
              <a:gd name="connsiteY182" fmla="*/ 3953394 h 6858000"/>
              <a:gd name="connsiteX183" fmla="*/ 3981416 w 7467600"/>
              <a:gd name="connsiteY183" fmla="*/ 3880482 h 6858000"/>
              <a:gd name="connsiteX184" fmla="*/ 3800147 w 7467600"/>
              <a:gd name="connsiteY184" fmla="*/ 3749872 h 6858000"/>
              <a:gd name="connsiteX185" fmla="*/ 3655073 w 7467600"/>
              <a:gd name="connsiteY185" fmla="*/ 3650884 h 6858000"/>
              <a:gd name="connsiteX186" fmla="*/ 3670252 w 7467600"/>
              <a:gd name="connsiteY186" fmla="*/ 3622798 h 6858000"/>
              <a:gd name="connsiteX187" fmla="*/ 3817258 w 7467600"/>
              <a:gd name="connsiteY187" fmla="*/ 3723577 h 6858000"/>
              <a:gd name="connsiteX188" fmla="*/ 4000461 w 7467600"/>
              <a:gd name="connsiteY188" fmla="*/ 3855966 h 6858000"/>
              <a:gd name="connsiteX189" fmla="*/ 4088180 w 7467600"/>
              <a:gd name="connsiteY189" fmla="*/ 3929774 h 6858000"/>
              <a:gd name="connsiteX190" fmla="*/ 4184555 w 7467600"/>
              <a:gd name="connsiteY190" fmla="*/ 4010683 h 6858000"/>
              <a:gd name="connsiteX191" fmla="*/ 4399563 w 7467600"/>
              <a:gd name="connsiteY191" fmla="*/ 4158106 h 6858000"/>
              <a:gd name="connsiteX192" fmla="*/ 4684469 w 7467600"/>
              <a:gd name="connsiteY192" fmla="*/ 4364680 h 6858000"/>
              <a:gd name="connsiteX193" fmla="*/ 4690271 w 7467600"/>
              <a:gd name="connsiteY193" fmla="*/ 4370034 h 6858000"/>
              <a:gd name="connsiteX194" fmla="*/ 4136093 w 7467600"/>
              <a:gd name="connsiteY194" fmla="*/ 3858466 h 6858000"/>
              <a:gd name="connsiteX195" fmla="*/ 3670252 w 7467600"/>
              <a:gd name="connsiteY195" fmla="*/ 3622798 h 6858000"/>
              <a:gd name="connsiteX196" fmla="*/ 4440129 w 7467600"/>
              <a:gd name="connsiteY196" fmla="*/ 3448571 h 6858000"/>
              <a:gd name="connsiteX197" fmla="*/ 4856525 w 7467600"/>
              <a:gd name="connsiteY197" fmla="*/ 3915351 h 6858000"/>
              <a:gd name="connsiteX198" fmla="*/ 5059055 w 7467600"/>
              <a:gd name="connsiteY198" fmla="*/ 4108918 h 6858000"/>
              <a:gd name="connsiteX199" fmla="*/ 5290070 w 7467600"/>
              <a:gd name="connsiteY199" fmla="*/ 4263619 h 6858000"/>
              <a:gd name="connsiteX200" fmla="*/ 4834991 w 7467600"/>
              <a:gd name="connsiteY200" fmla="*/ 3830985 h 6858000"/>
              <a:gd name="connsiteX201" fmla="*/ 4440129 w 7467600"/>
              <a:gd name="connsiteY201" fmla="*/ 3448571 h 6858000"/>
              <a:gd name="connsiteX202" fmla="*/ 4441737 w 7467600"/>
              <a:gd name="connsiteY202" fmla="*/ 3399734 h 6858000"/>
              <a:gd name="connsiteX203" fmla="*/ 4431236 w 7467600"/>
              <a:gd name="connsiteY203" fmla="*/ 3400954 h 6858000"/>
              <a:gd name="connsiteX204" fmla="*/ 4557150 w 7467600"/>
              <a:gd name="connsiteY204" fmla="*/ 3510023 h 6858000"/>
              <a:gd name="connsiteX205" fmla="*/ 4856936 w 7467600"/>
              <a:gd name="connsiteY205" fmla="*/ 3809146 h 6858000"/>
              <a:gd name="connsiteX206" fmla="*/ 5111996 w 7467600"/>
              <a:gd name="connsiteY206" fmla="*/ 4065759 h 6858000"/>
              <a:gd name="connsiteX207" fmla="*/ 5388878 w 7467600"/>
              <a:gd name="connsiteY207" fmla="*/ 4300185 h 6858000"/>
              <a:gd name="connsiteX208" fmla="*/ 5425556 w 7467600"/>
              <a:gd name="connsiteY208" fmla="*/ 4308967 h 6858000"/>
              <a:gd name="connsiteX209" fmla="*/ 4943646 w 7467600"/>
              <a:gd name="connsiteY209" fmla="*/ 3822916 h 6858000"/>
              <a:gd name="connsiteX210" fmla="*/ 4594837 w 7467600"/>
              <a:gd name="connsiteY210" fmla="*/ 3532274 h 6858000"/>
              <a:gd name="connsiteX211" fmla="*/ 4441737 w 7467600"/>
              <a:gd name="connsiteY211" fmla="*/ 3399734 h 6858000"/>
              <a:gd name="connsiteX212" fmla="*/ 5425834 w 7467600"/>
              <a:gd name="connsiteY212" fmla="*/ 3162785 h 6858000"/>
              <a:gd name="connsiteX213" fmla="*/ 5401644 w 7467600"/>
              <a:gd name="connsiteY213" fmla="*/ 3617847 h 6858000"/>
              <a:gd name="connsiteX214" fmla="*/ 5467256 w 7467600"/>
              <a:gd name="connsiteY214" fmla="*/ 4175494 h 6858000"/>
              <a:gd name="connsiteX215" fmla="*/ 5448069 w 7467600"/>
              <a:gd name="connsiteY215" fmla="*/ 3567554 h 6858000"/>
              <a:gd name="connsiteX216" fmla="*/ 5425834 w 7467600"/>
              <a:gd name="connsiteY216" fmla="*/ 3162785 h 6858000"/>
              <a:gd name="connsiteX217" fmla="*/ 1318687 w 7467600"/>
              <a:gd name="connsiteY217" fmla="*/ 3113840 h 6858000"/>
              <a:gd name="connsiteX218" fmla="*/ 1066793 w 7467600"/>
              <a:gd name="connsiteY218" fmla="*/ 3212171 h 6858000"/>
              <a:gd name="connsiteX219" fmla="*/ 993319 w 7467600"/>
              <a:gd name="connsiteY219" fmla="*/ 3247648 h 6858000"/>
              <a:gd name="connsiteX220" fmla="*/ 853081 w 7467600"/>
              <a:gd name="connsiteY220" fmla="*/ 3312410 h 6858000"/>
              <a:gd name="connsiteX221" fmla="*/ 805957 w 7467600"/>
              <a:gd name="connsiteY221" fmla="*/ 3330443 h 6858000"/>
              <a:gd name="connsiteX222" fmla="*/ 1318687 w 7467600"/>
              <a:gd name="connsiteY222" fmla="*/ 3113840 h 6858000"/>
              <a:gd name="connsiteX223" fmla="*/ 5453702 w 7467600"/>
              <a:gd name="connsiteY223" fmla="*/ 3090882 h 6858000"/>
              <a:gd name="connsiteX224" fmla="*/ 5480135 w 7467600"/>
              <a:gd name="connsiteY224" fmla="*/ 3565802 h 6858000"/>
              <a:gd name="connsiteX225" fmla="*/ 5499023 w 7467600"/>
              <a:gd name="connsiteY225" fmla="*/ 4166310 h 6858000"/>
              <a:gd name="connsiteX226" fmla="*/ 5547022 w 7467600"/>
              <a:gd name="connsiteY226" fmla="*/ 3607838 h 6858000"/>
              <a:gd name="connsiteX227" fmla="*/ 5515964 w 7467600"/>
              <a:gd name="connsiteY227" fmla="*/ 3378541 h 6858000"/>
              <a:gd name="connsiteX228" fmla="*/ 5453702 w 7467600"/>
              <a:gd name="connsiteY228" fmla="*/ 3090882 h 6858000"/>
              <a:gd name="connsiteX229" fmla="*/ 1238695 w 7467600"/>
              <a:gd name="connsiteY229" fmla="*/ 3076820 h 6858000"/>
              <a:gd name="connsiteX230" fmla="*/ 716371 w 7467600"/>
              <a:gd name="connsiteY230" fmla="*/ 3293249 h 6858000"/>
              <a:gd name="connsiteX231" fmla="*/ 579522 w 7467600"/>
              <a:gd name="connsiteY231" fmla="*/ 3371759 h 6858000"/>
              <a:gd name="connsiteX232" fmla="*/ 600288 w 7467600"/>
              <a:gd name="connsiteY232" fmla="*/ 3365555 h 6858000"/>
              <a:gd name="connsiteX233" fmla="*/ 840692 w 7467600"/>
              <a:gd name="connsiteY233" fmla="*/ 3284921 h 6858000"/>
              <a:gd name="connsiteX234" fmla="*/ 979248 w 7467600"/>
              <a:gd name="connsiteY234" fmla="*/ 3221003 h 6858000"/>
              <a:gd name="connsiteX235" fmla="*/ 1053282 w 7467600"/>
              <a:gd name="connsiteY235" fmla="*/ 3185247 h 6858000"/>
              <a:gd name="connsiteX236" fmla="*/ 1320603 w 7467600"/>
              <a:gd name="connsiteY236" fmla="*/ 3081281 h 6858000"/>
              <a:gd name="connsiteX237" fmla="*/ 1238695 w 7467600"/>
              <a:gd name="connsiteY237" fmla="*/ 3076820 h 6858000"/>
              <a:gd name="connsiteX238" fmla="*/ 5425627 w 7467600"/>
              <a:gd name="connsiteY238" fmla="*/ 2954192 h 6858000"/>
              <a:gd name="connsiteX239" fmla="*/ 5470770 w 7467600"/>
              <a:gd name="connsiteY239" fmla="*/ 3005435 h 6858000"/>
              <a:gd name="connsiteX240" fmla="*/ 5519779 w 7467600"/>
              <a:gd name="connsiteY240" fmla="*/ 4359223 h 6858000"/>
              <a:gd name="connsiteX241" fmla="*/ 5520293 w 7467600"/>
              <a:gd name="connsiteY241" fmla="*/ 4360602 h 6858000"/>
              <a:gd name="connsiteX242" fmla="*/ 5767221 w 7467600"/>
              <a:gd name="connsiteY242" fmla="*/ 4665564 h 6858000"/>
              <a:gd name="connsiteX243" fmla="*/ 6937169 w 7467600"/>
              <a:gd name="connsiteY243" fmla="*/ 4815941 h 6858000"/>
              <a:gd name="connsiteX244" fmla="*/ 6953922 w 7467600"/>
              <a:gd name="connsiteY244" fmla="*/ 4890068 h 6858000"/>
              <a:gd name="connsiteX245" fmla="*/ 6071359 w 7467600"/>
              <a:gd name="connsiteY245" fmla="*/ 4770770 h 6858000"/>
              <a:gd name="connsiteX246" fmla="*/ 6038839 w 7467600"/>
              <a:gd name="connsiteY246" fmla="*/ 4764474 h 6858000"/>
              <a:gd name="connsiteX247" fmla="*/ 6038706 w 7467600"/>
              <a:gd name="connsiteY247" fmla="*/ 4763847 h 6858000"/>
              <a:gd name="connsiteX248" fmla="*/ 6037784 w 7467600"/>
              <a:gd name="connsiteY248" fmla="*/ 4764270 h 6858000"/>
              <a:gd name="connsiteX249" fmla="*/ 6038839 w 7467600"/>
              <a:gd name="connsiteY249" fmla="*/ 4764474 h 6858000"/>
              <a:gd name="connsiteX250" fmla="*/ 6040338 w 7467600"/>
              <a:gd name="connsiteY250" fmla="*/ 4771418 h 6858000"/>
              <a:gd name="connsiteX251" fmla="*/ 6024488 w 7467600"/>
              <a:gd name="connsiteY251" fmla="*/ 4809903 h 6858000"/>
              <a:gd name="connsiteX252" fmla="*/ 5599771 w 7467600"/>
              <a:gd name="connsiteY252" fmla="*/ 5509652 h 6858000"/>
              <a:gd name="connsiteX253" fmla="*/ 5548843 w 7467600"/>
              <a:gd name="connsiteY253" fmla="*/ 5563845 h 6858000"/>
              <a:gd name="connsiteX254" fmla="*/ 5940952 w 7467600"/>
              <a:gd name="connsiteY254" fmla="*/ 6250028 h 6858000"/>
              <a:gd name="connsiteX255" fmla="*/ 6043441 w 7467600"/>
              <a:gd name="connsiteY255" fmla="*/ 6665847 h 6858000"/>
              <a:gd name="connsiteX256" fmla="*/ 6093432 w 7467600"/>
              <a:gd name="connsiteY256" fmla="*/ 6858000 h 6858000"/>
              <a:gd name="connsiteX257" fmla="*/ 6034344 w 7467600"/>
              <a:gd name="connsiteY257" fmla="*/ 6858000 h 6858000"/>
              <a:gd name="connsiteX258" fmla="*/ 6026679 w 7467600"/>
              <a:gd name="connsiteY258" fmla="*/ 6836959 h 6858000"/>
              <a:gd name="connsiteX259" fmla="*/ 5800441 w 7467600"/>
              <a:gd name="connsiteY259" fmla="*/ 6335286 h 6858000"/>
              <a:gd name="connsiteX260" fmla="*/ 5526562 w 7467600"/>
              <a:gd name="connsiteY260" fmla="*/ 5705388 h 6858000"/>
              <a:gd name="connsiteX261" fmla="*/ 5519640 w 7467600"/>
              <a:gd name="connsiteY261" fmla="*/ 5683774 h 6858000"/>
              <a:gd name="connsiteX262" fmla="*/ 5844559 w 7467600"/>
              <a:gd name="connsiteY262" fmla="*/ 6553349 h 6858000"/>
              <a:gd name="connsiteX263" fmla="*/ 5975994 w 7467600"/>
              <a:gd name="connsiteY263" fmla="*/ 6858000 h 6858000"/>
              <a:gd name="connsiteX264" fmla="*/ 5898547 w 7467600"/>
              <a:gd name="connsiteY264" fmla="*/ 6858000 h 6858000"/>
              <a:gd name="connsiteX265" fmla="*/ 5682041 w 7467600"/>
              <a:gd name="connsiteY265" fmla="*/ 6355860 h 6858000"/>
              <a:gd name="connsiteX266" fmla="*/ 5461758 w 7467600"/>
              <a:gd name="connsiteY266" fmla="*/ 5820220 h 6858000"/>
              <a:gd name="connsiteX267" fmla="*/ 5237282 w 7467600"/>
              <a:gd name="connsiteY267" fmla="*/ 6579086 h 6858000"/>
              <a:gd name="connsiteX268" fmla="*/ 5115009 w 7467600"/>
              <a:gd name="connsiteY268" fmla="*/ 6858000 h 6858000"/>
              <a:gd name="connsiteX269" fmla="*/ 5028074 w 7467600"/>
              <a:gd name="connsiteY269" fmla="*/ 6858000 h 6858000"/>
              <a:gd name="connsiteX270" fmla="*/ 5079508 w 7467600"/>
              <a:gd name="connsiteY270" fmla="*/ 6749074 h 6858000"/>
              <a:gd name="connsiteX271" fmla="*/ 5371846 w 7467600"/>
              <a:gd name="connsiteY271" fmla="*/ 5924413 h 6858000"/>
              <a:gd name="connsiteX272" fmla="*/ 5270512 w 7467600"/>
              <a:gd name="connsiteY272" fmla="*/ 6138975 h 6858000"/>
              <a:gd name="connsiteX273" fmla="*/ 5062409 w 7467600"/>
              <a:gd name="connsiteY273" fmla="*/ 6653544 h 6858000"/>
              <a:gd name="connsiteX274" fmla="*/ 5036628 w 7467600"/>
              <a:gd name="connsiteY274" fmla="*/ 6754247 h 6858000"/>
              <a:gd name="connsiteX275" fmla="*/ 5009112 w 7467600"/>
              <a:gd name="connsiteY275" fmla="*/ 6858000 h 6858000"/>
              <a:gd name="connsiteX276" fmla="*/ 4976679 w 7467600"/>
              <a:gd name="connsiteY276" fmla="*/ 6858000 h 6858000"/>
              <a:gd name="connsiteX277" fmla="*/ 5006537 w 7467600"/>
              <a:gd name="connsiteY277" fmla="*/ 6747068 h 6858000"/>
              <a:gd name="connsiteX278" fmla="*/ 5032723 w 7467600"/>
              <a:gd name="connsiteY278" fmla="*/ 6644957 h 6858000"/>
              <a:gd name="connsiteX279" fmla="*/ 5242949 w 7467600"/>
              <a:gd name="connsiteY279" fmla="*/ 6125175 h 6858000"/>
              <a:gd name="connsiteX280" fmla="*/ 5286321 w 7467600"/>
              <a:gd name="connsiteY280" fmla="*/ 6033555 h 6858000"/>
              <a:gd name="connsiteX281" fmla="*/ 5008210 w 7467600"/>
              <a:gd name="connsiteY281" fmla="*/ 6649194 h 6858000"/>
              <a:gd name="connsiteX282" fmla="*/ 4986321 w 7467600"/>
              <a:gd name="connsiteY282" fmla="*/ 6765687 h 6858000"/>
              <a:gd name="connsiteX283" fmla="*/ 4973474 w 7467600"/>
              <a:gd name="connsiteY283" fmla="*/ 6858000 h 6858000"/>
              <a:gd name="connsiteX284" fmla="*/ 4907178 w 7467600"/>
              <a:gd name="connsiteY284" fmla="*/ 6858000 h 6858000"/>
              <a:gd name="connsiteX285" fmla="*/ 4910810 w 7467600"/>
              <a:gd name="connsiteY285" fmla="*/ 6829660 h 6858000"/>
              <a:gd name="connsiteX286" fmla="*/ 4987461 w 7467600"/>
              <a:gd name="connsiteY286" fmla="*/ 6432994 h 6858000"/>
              <a:gd name="connsiteX287" fmla="*/ 5179262 w 7467600"/>
              <a:gd name="connsiteY287" fmla="*/ 6035044 h 6858000"/>
              <a:gd name="connsiteX288" fmla="*/ 4689678 w 7467600"/>
              <a:gd name="connsiteY288" fmla="*/ 6440241 h 6858000"/>
              <a:gd name="connsiteX289" fmla="*/ 4477543 w 7467600"/>
              <a:gd name="connsiteY289" fmla="*/ 6674836 h 6858000"/>
              <a:gd name="connsiteX290" fmla="*/ 4329957 w 7467600"/>
              <a:gd name="connsiteY290" fmla="*/ 6858000 h 6858000"/>
              <a:gd name="connsiteX291" fmla="*/ 4218595 w 7467600"/>
              <a:gd name="connsiteY291" fmla="*/ 6858000 h 6858000"/>
              <a:gd name="connsiteX292" fmla="*/ 4368888 w 7467600"/>
              <a:gd name="connsiteY292" fmla="*/ 6668412 h 6858000"/>
              <a:gd name="connsiteX293" fmla="*/ 4563091 w 7467600"/>
              <a:gd name="connsiteY293" fmla="*/ 6442508 h 6858000"/>
              <a:gd name="connsiteX294" fmla="*/ 5387324 w 7467600"/>
              <a:gd name="connsiteY294" fmla="*/ 5705830 h 6858000"/>
              <a:gd name="connsiteX295" fmla="*/ 5073620 w 7467600"/>
              <a:gd name="connsiteY295" fmla="*/ 5955437 h 6858000"/>
              <a:gd name="connsiteX296" fmla="*/ 4689789 w 7467600"/>
              <a:gd name="connsiteY296" fmla="*/ 6268382 h 6858000"/>
              <a:gd name="connsiteX297" fmla="*/ 4418722 w 7467600"/>
              <a:gd name="connsiteY297" fmla="*/ 6570886 h 6858000"/>
              <a:gd name="connsiteX298" fmla="*/ 4214944 w 7467600"/>
              <a:gd name="connsiteY298" fmla="*/ 6858000 h 6858000"/>
              <a:gd name="connsiteX299" fmla="*/ 4177898 w 7467600"/>
              <a:gd name="connsiteY299" fmla="*/ 6858000 h 6858000"/>
              <a:gd name="connsiteX300" fmla="*/ 4391597 w 7467600"/>
              <a:gd name="connsiteY300" fmla="*/ 6556370 h 6858000"/>
              <a:gd name="connsiteX301" fmla="*/ 4668889 w 7467600"/>
              <a:gd name="connsiteY301" fmla="*/ 6246399 h 6858000"/>
              <a:gd name="connsiteX302" fmla="*/ 5055427 w 7467600"/>
              <a:gd name="connsiteY302" fmla="*/ 5931476 h 6858000"/>
              <a:gd name="connsiteX303" fmla="*/ 5371814 w 7467600"/>
              <a:gd name="connsiteY303" fmla="*/ 5678975 h 6858000"/>
              <a:gd name="connsiteX304" fmla="*/ 4987918 w 7467600"/>
              <a:gd name="connsiteY304" fmla="*/ 5838701 h 6858000"/>
              <a:gd name="connsiteX305" fmla="*/ 4317146 w 7467600"/>
              <a:gd name="connsiteY305" fmla="*/ 6587716 h 6858000"/>
              <a:gd name="connsiteX306" fmla="*/ 4171627 w 7467600"/>
              <a:gd name="connsiteY306" fmla="*/ 6858000 h 6858000"/>
              <a:gd name="connsiteX307" fmla="*/ 4081585 w 7467600"/>
              <a:gd name="connsiteY307" fmla="*/ 6858000 h 6858000"/>
              <a:gd name="connsiteX308" fmla="*/ 4238603 w 7467600"/>
              <a:gd name="connsiteY308" fmla="*/ 6559341 h 6858000"/>
              <a:gd name="connsiteX309" fmla="*/ 4778333 w 7467600"/>
              <a:gd name="connsiteY309" fmla="*/ 5873626 h 6858000"/>
              <a:gd name="connsiteX310" fmla="*/ 5414185 w 7467600"/>
              <a:gd name="connsiteY310" fmla="*/ 5573882 h 6858000"/>
              <a:gd name="connsiteX311" fmla="*/ 5959648 w 7467600"/>
              <a:gd name="connsiteY311" fmla="*/ 4760797 h 6858000"/>
              <a:gd name="connsiteX312" fmla="*/ 5355019 w 7467600"/>
              <a:gd name="connsiteY312" fmla="*/ 4734672 h 6858000"/>
              <a:gd name="connsiteX313" fmla="*/ 5083565 w 7467600"/>
              <a:gd name="connsiteY313" fmla="*/ 5179121 h 6858000"/>
              <a:gd name="connsiteX314" fmla="*/ 4713577 w 7467600"/>
              <a:gd name="connsiteY314" fmla="*/ 5616803 h 6858000"/>
              <a:gd name="connsiteX315" fmla="*/ 3989559 w 7467600"/>
              <a:gd name="connsiteY315" fmla="*/ 6145945 h 6858000"/>
              <a:gd name="connsiteX316" fmla="*/ 3939824 w 7467600"/>
              <a:gd name="connsiteY316" fmla="*/ 6066900 h 6858000"/>
              <a:gd name="connsiteX317" fmla="*/ 4584537 w 7467600"/>
              <a:gd name="connsiteY317" fmla="*/ 5324826 h 6858000"/>
              <a:gd name="connsiteX318" fmla="*/ 5037105 w 7467600"/>
              <a:gd name="connsiteY318" fmla="*/ 5088765 h 6858000"/>
              <a:gd name="connsiteX319" fmla="*/ 5039930 w 7467600"/>
              <a:gd name="connsiteY319" fmla="*/ 5089585 h 6858000"/>
              <a:gd name="connsiteX320" fmla="*/ 5263764 w 7467600"/>
              <a:gd name="connsiteY320" fmla="*/ 4735525 h 6858000"/>
              <a:gd name="connsiteX321" fmla="*/ 4086300 w 7467600"/>
              <a:gd name="connsiteY321" fmla="*/ 4884599 h 6858000"/>
              <a:gd name="connsiteX322" fmla="*/ 4085485 w 7467600"/>
              <a:gd name="connsiteY322" fmla="*/ 4899070 h 6858000"/>
              <a:gd name="connsiteX323" fmla="*/ 3871915 w 7467600"/>
              <a:gd name="connsiteY323" fmla="*/ 5253645 h 6858000"/>
              <a:gd name="connsiteX324" fmla="*/ 3799374 w 7467600"/>
              <a:gd name="connsiteY324" fmla="*/ 5466127 h 6858000"/>
              <a:gd name="connsiteX325" fmla="*/ 3498850 w 7467600"/>
              <a:gd name="connsiteY325" fmla="*/ 6661888 h 6858000"/>
              <a:gd name="connsiteX326" fmla="*/ 3399216 w 7467600"/>
              <a:gd name="connsiteY326" fmla="*/ 6858000 h 6858000"/>
              <a:gd name="connsiteX327" fmla="*/ 3303688 w 7467600"/>
              <a:gd name="connsiteY327" fmla="*/ 6858000 h 6858000"/>
              <a:gd name="connsiteX328" fmla="*/ 3391774 w 7467600"/>
              <a:gd name="connsiteY328" fmla="*/ 6697181 h 6858000"/>
              <a:gd name="connsiteX329" fmla="*/ 3735540 w 7467600"/>
              <a:gd name="connsiteY329" fmla="*/ 5546923 h 6858000"/>
              <a:gd name="connsiteX330" fmla="*/ 3729438 w 7467600"/>
              <a:gd name="connsiteY330" fmla="*/ 5569058 h 6858000"/>
              <a:gd name="connsiteX331" fmla="*/ 3707782 w 7467600"/>
              <a:gd name="connsiteY331" fmla="*/ 5644908 h 6858000"/>
              <a:gd name="connsiteX332" fmla="*/ 3583827 w 7467600"/>
              <a:gd name="connsiteY332" fmla="*/ 6039215 h 6858000"/>
              <a:gd name="connsiteX333" fmla="*/ 3547861 w 7467600"/>
              <a:gd name="connsiteY333" fmla="*/ 6129609 h 6858000"/>
              <a:gd name="connsiteX334" fmla="*/ 3490905 w 7467600"/>
              <a:gd name="connsiteY334" fmla="*/ 6277660 h 6858000"/>
              <a:gd name="connsiteX335" fmla="*/ 3455859 w 7467600"/>
              <a:gd name="connsiteY335" fmla="*/ 6391301 h 6858000"/>
              <a:gd name="connsiteX336" fmla="*/ 3429112 w 7467600"/>
              <a:gd name="connsiteY336" fmla="*/ 6479469 h 6858000"/>
              <a:gd name="connsiteX337" fmla="*/ 3304862 w 7467600"/>
              <a:gd name="connsiteY337" fmla="*/ 6796476 h 6858000"/>
              <a:gd name="connsiteX338" fmla="*/ 3276071 w 7467600"/>
              <a:gd name="connsiteY338" fmla="*/ 6858000 h 6858000"/>
              <a:gd name="connsiteX339" fmla="*/ 3240805 w 7467600"/>
              <a:gd name="connsiteY339" fmla="*/ 6858000 h 6858000"/>
              <a:gd name="connsiteX340" fmla="*/ 3275917 w 7467600"/>
              <a:gd name="connsiteY340" fmla="*/ 6783192 h 6858000"/>
              <a:gd name="connsiteX341" fmla="*/ 3399358 w 7467600"/>
              <a:gd name="connsiteY341" fmla="*/ 6469011 h 6858000"/>
              <a:gd name="connsiteX342" fmla="*/ 3425650 w 7467600"/>
              <a:gd name="connsiteY342" fmla="*/ 6381333 h 6858000"/>
              <a:gd name="connsiteX343" fmla="*/ 3460661 w 7467600"/>
              <a:gd name="connsiteY343" fmla="*/ 6266763 h 6858000"/>
              <a:gd name="connsiteX344" fmla="*/ 3518021 w 7467600"/>
              <a:gd name="connsiteY344" fmla="*/ 6117298 h 6858000"/>
              <a:gd name="connsiteX345" fmla="*/ 3554035 w 7467600"/>
              <a:gd name="connsiteY345" fmla="*/ 6027832 h 6858000"/>
              <a:gd name="connsiteX346" fmla="*/ 3677174 w 7467600"/>
              <a:gd name="connsiteY346" fmla="*/ 5636351 h 6858000"/>
              <a:gd name="connsiteX347" fmla="*/ 3698819 w 7467600"/>
              <a:gd name="connsiteY347" fmla="*/ 5560503 h 6858000"/>
              <a:gd name="connsiteX348" fmla="*/ 3702094 w 7467600"/>
              <a:gd name="connsiteY348" fmla="*/ 5549194 h 6858000"/>
              <a:gd name="connsiteX349" fmla="*/ 3398355 w 7467600"/>
              <a:gd name="connsiteY349" fmla="*/ 6094603 h 6858000"/>
              <a:gd name="connsiteX350" fmla="*/ 3193941 w 7467600"/>
              <a:gd name="connsiteY350" fmla="*/ 6798775 h 6858000"/>
              <a:gd name="connsiteX351" fmla="*/ 3184140 w 7467600"/>
              <a:gd name="connsiteY351" fmla="*/ 6858000 h 6858000"/>
              <a:gd name="connsiteX352" fmla="*/ 3099978 w 7467600"/>
              <a:gd name="connsiteY352" fmla="*/ 6858000 h 6858000"/>
              <a:gd name="connsiteX353" fmla="*/ 3101556 w 7467600"/>
              <a:gd name="connsiteY353" fmla="*/ 6843337 h 6858000"/>
              <a:gd name="connsiteX354" fmla="*/ 3370162 w 7467600"/>
              <a:gd name="connsiteY354" fmla="*/ 5785550 h 6858000"/>
              <a:gd name="connsiteX355" fmla="*/ 3746477 w 7467600"/>
              <a:gd name="connsiteY355" fmla="*/ 5377889 h 6858000"/>
              <a:gd name="connsiteX356" fmla="*/ 3863399 w 7467600"/>
              <a:gd name="connsiteY356" fmla="*/ 5087257 h 6858000"/>
              <a:gd name="connsiteX357" fmla="*/ 3968712 w 7467600"/>
              <a:gd name="connsiteY357" fmla="*/ 4913989 h 6858000"/>
              <a:gd name="connsiteX358" fmla="*/ 2792390 w 7467600"/>
              <a:gd name="connsiteY358" fmla="*/ 5382974 h 6858000"/>
              <a:gd name="connsiteX359" fmla="*/ 2714982 w 7467600"/>
              <a:gd name="connsiteY359" fmla="*/ 5427051 h 6858000"/>
              <a:gd name="connsiteX360" fmla="*/ 2813361 w 7467600"/>
              <a:gd name="connsiteY360" fmla="*/ 6023912 h 6858000"/>
              <a:gd name="connsiteX361" fmla="*/ 2688430 w 7467600"/>
              <a:gd name="connsiteY361" fmla="*/ 6801564 h 6858000"/>
              <a:gd name="connsiteX362" fmla="*/ 2629626 w 7467600"/>
              <a:gd name="connsiteY362" fmla="*/ 6763394 h 6858000"/>
              <a:gd name="connsiteX363" fmla="*/ 2565328 w 7467600"/>
              <a:gd name="connsiteY363" fmla="*/ 5516399 h 6858000"/>
              <a:gd name="connsiteX364" fmla="*/ 1922999 w 7467600"/>
              <a:gd name="connsiteY364" fmla="*/ 5980343 h 6858000"/>
              <a:gd name="connsiteX365" fmla="*/ 1950261 w 7467600"/>
              <a:gd name="connsiteY365" fmla="*/ 6405858 h 6858000"/>
              <a:gd name="connsiteX366" fmla="*/ 2365554 w 7467600"/>
              <a:gd name="connsiteY366" fmla="*/ 6759107 h 6858000"/>
              <a:gd name="connsiteX367" fmla="*/ 2424142 w 7467600"/>
              <a:gd name="connsiteY367" fmla="*/ 6858000 h 6858000"/>
              <a:gd name="connsiteX368" fmla="*/ 2395994 w 7467600"/>
              <a:gd name="connsiteY368" fmla="*/ 6858000 h 6858000"/>
              <a:gd name="connsiteX369" fmla="*/ 2392863 w 7467600"/>
              <a:gd name="connsiteY369" fmla="*/ 6852964 h 6858000"/>
              <a:gd name="connsiteX370" fmla="*/ 2017589 w 7467600"/>
              <a:gd name="connsiteY370" fmla="*/ 6493982 h 6858000"/>
              <a:gd name="connsiteX371" fmla="*/ 2147336 w 7467600"/>
              <a:gd name="connsiteY371" fmla="*/ 6594052 h 6858000"/>
              <a:gd name="connsiteX372" fmla="*/ 2207047 w 7467600"/>
              <a:gd name="connsiteY372" fmla="*/ 6654540 h 6858000"/>
              <a:gd name="connsiteX373" fmla="*/ 2299106 w 7467600"/>
              <a:gd name="connsiteY373" fmla="*/ 6778931 h 6858000"/>
              <a:gd name="connsiteX374" fmla="*/ 2314430 w 7467600"/>
              <a:gd name="connsiteY374" fmla="*/ 6801144 h 6858000"/>
              <a:gd name="connsiteX375" fmla="*/ 2352406 w 7467600"/>
              <a:gd name="connsiteY375" fmla="*/ 6858000 h 6858000"/>
              <a:gd name="connsiteX376" fmla="*/ 2314492 w 7467600"/>
              <a:gd name="connsiteY376" fmla="*/ 6858000 h 6858000"/>
              <a:gd name="connsiteX377" fmla="*/ 2288095 w 7467600"/>
              <a:gd name="connsiteY377" fmla="*/ 6818030 h 6858000"/>
              <a:gd name="connsiteX378" fmla="*/ 2272768 w 7467600"/>
              <a:gd name="connsiteY378" fmla="*/ 6795822 h 6858000"/>
              <a:gd name="connsiteX379" fmla="*/ 2182715 w 7467600"/>
              <a:gd name="connsiteY379" fmla="*/ 6675071 h 6858000"/>
              <a:gd name="connsiteX380" fmla="*/ 2032061 w 7467600"/>
              <a:gd name="connsiteY380" fmla="*/ 6541380 h 6858000"/>
              <a:gd name="connsiteX381" fmla="*/ 2257220 w 7467600"/>
              <a:gd name="connsiteY381" fmla="*/ 6826257 h 6858000"/>
              <a:gd name="connsiteX382" fmla="*/ 2281324 w 7467600"/>
              <a:gd name="connsiteY382" fmla="*/ 6858000 h 6858000"/>
              <a:gd name="connsiteX383" fmla="*/ 2242860 w 7467600"/>
              <a:gd name="connsiteY383" fmla="*/ 6858000 h 6858000"/>
              <a:gd name="connsiteX384" fmla="*/ 2232818 w 7467600"/>
              <a:gd name="connsiteY384" fmla="*/ 6844926 h 6858000"/>
              <a:gd name="connsiteX385" fmla="*/ 1990172 w 7467600"/>
              <a:gd name="connsiteY385" fmla="*/ 6542121 h 6858000"/>
              <a:gd name="connsiteX386" fmla="*/ 2124090 w 7467600"/>
              <a:gd name="connsiteY386" fmla="*/ 6761017 h 6858000"/>
              <a:gd name="connsiteX387" fmla="*/ 2200380 w 7467600"/>
              <a:gd name="connsiteY387" fmla="*/ 6858000 h 6858000"/>
              <a:gd name="connsiteX388" fmla="*/ 2147507 w 7467600"/>
              <a:gd name="connsiteY388" fmla="*/ 6858000 h 6858000"/>
              <a:gd name="connsiteX389" fmla="*/ 2070668 w 7467600"/>
              <a:gd name="connsiteY389" fmla="*/ 6761520 h 6858000"/>
              <a:gd name="connsiteX390" fmla="*/ 1975142 w 7467600"/>
              <a:gd name="connsiteY390" fmla="*/ 6585570 h 6858000"/>
              <a:gd name="connsiteX391" fmla="*/ 2050035 w 7467600"/>
              <a:gd name="connsiteY391" fmla="*/ 6813345 h 6858000"/>
              <a:gd name="connsiteX392" fmla="*/ 2063025 w 7467600"/>
              <a:gd name="connsiteY392" fmla="*/ 6858000 h 6858000"/>
              <a:gd name="connsiteX393" fmla="*/ 2021675 w 7467600"/>
              <a:gd name="connsiteY393" fmla="*/ 6858000 h 6858000"/>
              <a:gd name="connsiteX394" fmla="*/ 2019308 w 7467600"/>
              <a:gd name="connsiteY394" fmla="*/ 6847118 h 6858000"/>
              <a:gd name="connsiteX395" fmla="*/ 1938835 w 7467600"/>
              <a:gd name="connsiteY395" fmla="*/ 6551160 h 6858000"/>
              <a:gd name="connsiteX396" fmla="*/ 1953230 w 7467600"/>
              <a:gd name="connsiteY396" fmla="*/ 6759699 h 6858000"/>
              <a:gd name="connsiteX397" fmla="*/ 1956763 w 7467600"/>
              <a:gd name="connsiteY397" fmla="*/ 6778191 h 6858000"/>
              <a:gd name="connsiteX398" fmla="*/ 1967925 w 7467600"/>
              <a:gd name="connsiteY398" fmla="*/ 6858000 h 6858000"/>
              <a:gd name="connsiteX399" fmla="*/ 1936622 w 7467600"/>
              <a:gd name="connsiteY399" fmla="*/ 6858000 h 6858000"/>
              <a:gd name="connsiteX400" fmla="*/ 1926261 w 7467600"/>
              <a:gd name="connsiteY400" fmla="*/ 6784064 h 6858000"/>
              <a:gd name="connsiteX401" fmla="*/ 1922724 w 7467600"/>
              <a:gd name="connsiteY401" fmla="*/ 6765577 h 6858000"/>
              <a:gd name="connsiteX402" fmla="*/ 1904650 w 7467600"/>
              <a:gd name="connsiteY402" fmla="*/ 6639616 h 6858000"/>
              <a:gd name="connsiteX403" fmla="*/ 1885273 w 7467600"/>
              <a:gd name="connsiteY403" fmla="*/ 6858000 h 6858000"/>
              <a:gd name="connsiteX404" fmla="*/ 1854363 w 7467600"/>
              <a:gd name="connsiteY404" fmla="*/ 6858000 h 6858000"/>
              <a:gd name="connsiteX405" fmla="*/ 1880391 w 7467600"/>
              <a:gd name="connsiteY405" fmla="*/ 6603796 h 6858000"/>
              <a:gd name="connsiteX406" fmla="*/ 1818273 w 7467600"/>
              <a:gd name="connsiteY406" fmla="*/ 6715729 h 6858000"/>
              <a:gd name="connsiteX407" fmla="*/ 1794691 w 7467600"/>
              <a:gd name="connsiteY407" fmla="*/ 6843239 h 6858000"/>
              <a:gd name="connsiteX408" fmla="*/ 1794914 w 7467600"/>
              <a:gd name="connsiteY408" fmla="*/ 6858000 h 6858000"/>
              <a:gd name="connsiteX409" fmla="*/ 1746128 w 7467600"/>
              <a:gd name="connsiteY409" fmla="*/ 6858000 h 6858000"/>
              <a:gd name="connsiteX410" fmla="*/ 1753934 w 7467600"/>
              <a:gd name="connsiteY410" fmla="*/ 6724796 h 6858000"/>
              <a:gd name="connsiteX411" fmla="*/ 1792053 w 7467600"/>
              <a:gd name="connsiteY411" fmla="*/ 6572396 h 6858000"/>
              <a:gd name="connsiteX412" fmla="*/ 1862248 w 7467600"/>
              <a:gd name="connsiteY412" fmla="*/ 6266397 h 6858000"/>
              <a:gd name="connsiteX413" fmla="*/ 1862250 w 7467600"/>
              <a:gd name="connsiteY413" fmla="*/ 6033531 h 6858000"/>
              <a:gd name="connsiteX414" fmla="*/ 1211999 w 7467600"/>
              <a:gd name="connsiteY414" fmla="*/ 6683610 h 6858000"/>
              <a:gd name="connsiteX415" fmla="*/ 1213266 w 7467600"/>
              <a:gd name="connsiteY415" fmla="*/ 6691947 h 6858000"/>
              <a:gd name="connsiteX416" fmla="*/ 1203370 w 7467600"/>
              <a:gd name="connsiteY416" fmla="*/ 6850676 h 6858000"/>
              <a:gd name="connsiteX417" fmla="*/ 1203671 w 7467600"/>
              <a:gd name="connsiteY417" fmla="*/ 6858000 h 6858000"/>
              <a:gd name="connsiteX418" fmla="*/ 1143180 w 7467600"/>
              <a:gd name="connsiteY418" fmla="*/ 6858000 h 6858000"/>
              <a:gd name="connsiteX419" fmla="*/ 1142176 w 7467600"/>
              <a:gd name="connsiteY419" fmla="*/ 6766045 h 6858000"/>
              <a:gd name="connsiteX420" fmla="*/ 1067484 w 7467600"/>
              <a:gd name="connsiteY420" fmla="*/ 6858000 h 6858000"/>
              <a:gd name="connsiteX421" fmla="*/ 953928 w 7467600"/>
              <a:gd name="connsiteY421" fmla="*/ 6858000 h 6858000"/>
              <a:gd name="connsiteX422" fmla="*/ 959715 w 7467600"/>
              <a:gd name="connsiteY422" fmla="*/ 6850185 h 6858000"/>
              <a:gd name="connsiteX423" fmla="*/ 1483788 w 7467600"/>
              <a:gd name="connsiteY423" fmla="*/ 6259174 h 6858000"/>
              <a:gd name="connsiteX424" fmla="*/ 1100671 w 7467600"/>
              <a:gd name="connsiteY424" fmla="*/ 6252137 h 6858000"/>
              <a:gd name="connsiteX425" fmla="*/ 1090144 w 7467600"/>
              <a:gd name="connsiteY425" fmla="*/ 6256748 h 6858000"/>
              <a:gd name="connsiteX426" fmla="*/ 1095872 w 7467600"/>
              <a:gd name="connsiteY426" fmla="*/ 6271892 h 6858000"/>
              <a:gd name="connsiteX427" fmla="*/ 262785 w 7467600"/>
              <a:gd name="connsiteY427" fmla="*/ 6845450 h 6858000"/>
              <a:gd name="connsiteX428" fmla="*/ 209968 w 7467600"/>
              <a:gd name="connsiteY428" fmla="*/ 6770713 h 6858000"/>
              <a:gd name="connsiteX429" fmla="*/ 873460 w 7467600"/>
              <a:gd name="connsiteY429" fmla="*/ 6253768 h 6858000"/>
              <a:gd name="connsiteX430" fmla="*/ 192686 w 7467600"/>
              <a:gd name="connsiteY430" fmla="*/ 5849257 h 6858000"/>
              <a:gd name="connsiteX431" fmla="*/ 4696 w 7467600"/>
              <a:gd name="connsiteY431" fmla="*/ 5697668 h 6858000"/>
              <a:gd name="connsiteX432" fmla="*/ 0 w 7467600"/>
              <a:gd name="connsiteY432" fmla="*/ 5689984 h 6858000"/>
              <a:gd name="connsiteX433" fmla="*/ 0 w 7467600"/>
              <a:gd name="connsiteY433" fmla="*/ 5513472 h 6858000"/>
              <a:gd name="connsiteX434" fmla="*/ 174101 w 7467600"/>
              <a:gd name="connsiteY434" fmla="*/ 5620277 h 6858000"/>
              <a:gd name="connsiteX435" fmla="*/ 891800 w 7467600"/>
              <a:gd name="connsiteY435" fmla="*/ 6036935 h 6858000"/>
              <a:gd name="connsiteX436" fmla="*/ 1072219 w 7467600"/>
              <a:gd name="connsiteY436" fmla="*/ 6169443 h 6858000"/>
              <a:gd name="connsiteX437" fmla="*/ 1074117 w 7467600"/>
              <a:gd name="connsiteY437" fmla="*/ 6170301 h 6858000"/>
              <a:gd name="connsiteX438" fmla="*/ 1083114 w 7467600"/>
              <a:gd name="connsiteY438" fmla="*/ 6174131 h 6858000"/>
              <a:gd name="connsiteX439" fmla="*/ 1543010 w 7467600"/>
              <a:gd name="connsiteY439" fmla="*/ 6191140 h 6858000"/>
              <a:gd name="connsiteX440" fmla="*/ 1551080 w 7467600"/>
              <a:gd name="connsiteY440" fmla="*/ 6195006 h 6858000"/>
              <a:gd name="connsiteX441" fmla="*/ 2345443 w 7467600"/>
              <a:gd name="connsiteY441" fmla="*/ 5549882 h 6858000"/>
              <a:gd name="connsiteX442" fmla="*/ 1721499 w 7467600"/>
              <a:gd name="connsiteY442" fmla="*/ 5599969 h 6858000"/>
              <a:gd name="connsiteX443" fmla="*/ 767716 w 7467600"/>
              <a:gd name="connsiteY443" fmla="*/ 5472768 h 6858000"/>
              <a:gd name="connsiteX444" fmla="*/ 722147 w 7467600"/>
              <a:gd name="connsiteY444" fmla="*/ 5393091 h 6858000"/>
              <a:gd name="connsiteX445" fmla="*/ 1485552 w 7467600"/>
              <a:gd name="connsiteY445" fmla="*/ 5313202 h 6858000"/>
              <a:gd name="connsiteX446" fmla="*/ 2143004 w 7467600"/>
              <a:gd name="connsiteY446" fmla="*/ 5402420 h 6858000"/>
              <a:gd name="connsiteX447" fmla="*/ 1933391 w 7467600"/>
              <a:gd name="connsiteY447" fmla="*/ 5156971 h 6858000"/>
              <a:gd name="connsiteX448" fmla="*/ 1827118 w 7467600"/>
              <a:gd name="connsiteY448" fmla="*/ 4968410 h 6858000"/>
              <a:gd name="connsiteX449" fmla="*/ 1837349 w 7467600"/>
              <a:gd name="connsiteY449" fmla="*/ 4956357 h 6858000"/>
              <a:gd name="connsiteX450" fmla="*/ 2162835 w 7467600"/>
              <a:gd name="connsiteY450" fmla="*/ 5187853 h 6858000"/>
              <a:gd name="connsiteX451" fmla="*/ 2257167 w 7467600"/>
              <a:gd name="connsiteY451" fmla="*/ 5462123 h 6858000"/>
              <a:gd name="connsiteX452" fmla="*/ 2261598 w 7467600"/>
              <a:gd name="connsiteY452" fmla="*/ 5467998 h 6858000"/>
              <a:gd name="connsiteX453" fmla="*/ 2437177 w 7467600"/>
              <a:gd name="connsiteY453" fmla="*/ 5479608 h 6858000"/>
              <a:gd name="connsiteX454" fmla="*/ 2445247 w 7467600"/>
              <a:gd name="connsiteY454" fmla="*/ 5483476 h 6858000"/>
              <a:gd name="connsiteX455" fmla="*/ 2743626 w 7467600"/>
              <a:gd name="connsiteY455" fmla="*/ 5304819 h 6858000"/>
              <a:gd name="connsiteX456" fmla="*/ 3048102 w 7467600"/>
              <a:gd name="connsiteY456" fmla="*/ 5150595 h 6858000"/>
              <a:gd name="connsiteX457" fmla="*/ 1799414 w 7467600"/>
              <a:gd name="connsiteY457" fmla="*/ 4694732 h 6858000"/>
              <a:gd name="connsiteX458" fmla="*/ 1771735 w 7467600"/>
              <a:gd name="connsiteY458" fmla="*/ 4619929 h 6858000"/>
              <a:gd name="connsiteX459" fmla="*/ 3104273 w 7467600"/>
              <a:gd name="connsiteY459" fmla="*/ 5076159 h 6858000"/>
              <a:gd name="connsiteX460" fmla="*/ 3113245 w 7467600"/>
              <a:gd name="connsiteY460" fmla="*/ 5090705 h 6858000"/>
              <a:gd name="connsiteX461" fmla="*/ 3126294 w 7467600"/>
              <a:gd name="connsiteY461" fmla="*/ 5114400 h 6858000"/>
              <a:gd name="connsiteX462" fmla="*/ 3937433 w 7467600"/>
              <a:gd name="connsiteY462" fmla="*/ 4830473 h 6858000"/>
              <a:gd name="connsiteX463" fmla="*/ 3590475 w 7467600"/>
              <a:gd name="connsiteY463" fmla="*/ 4597974 h 6858000"/>
              <a:gd name="connsiteX464" fmla="*/ 3100264 w 7467600"/>
              <a:gd name="connsiteY464" fmla="*/ 4579845 h 6858000"/>
              <a:gd name="connsiteX465" fmla="*/ 2183576 w 7467600"/>
              <a:gd name="connsiteY465" fmla="*/ 4227150 h 6858000"/>
              <a:gd name="connsiteX466" fmla="*/ 2151029 w 7467600"/>
              <a:gd name="connsiteY466" fmla="*/ 4146947 h 6858000"/>
              <a:gd name="connsiteX467" fmla="*/ 3563434 w 7467600"/>
              <a:gd name="connsiteY467" fmla="*/ 4469115 h 6858000"/>
              <a:gd name="connsiteX468" fmla="*/ 3177952 w 7467600"/>
              <a:gd name="connsiteY468" fmla="*/ 3657386 h 6858000"/>
              <a:gd name="connsiteX469" fmla="*/ 3189263 w 7467600"/>
              <a:gd name="connsiteY469" fmla="*/ 3625726 h 6858000"/>
              <a:gd name="connsiteX470" fmla="*/ 3560912 w 7467600"/>
              <a:gd name="connsiteY470" fmla="*/ 4079863 h 6858000"/>
              <a:gd name="connsiteX471" fmla="*/ 3626636 w 7467600"/>
              <a:gd name="connsiteY471" fmla="*/ 4512230 h 6858000"/>
              <a:gd name="connsiteX472" fmla="*/ 3653088 w 7467600"/>
              <a:gd name="connsiteY472" fmla="*/ 4521417 h 6858000"/>
              <a:gd name="connsiteX473" fmla="*/ 3988128 w 7467600"/>
              <a:gd name="connsiteY473" fmla="*/ 4817267 h 6858000"/>
              <a:gd name="connsiteX474" fmla="*/ 4830582 w 7467600"/>
              <a:gd name="connsiteY474" fmla="*/ 4676000 h 6858000"/>
              <a:gd name="connsiteX475" fmla="*/ 4830100 w 7467600"/>
              <a:gd name="connsiteY475" fmla="*/ 4675554 h 6858000"/>
              <a:gd name="connsiteX476" fmla="*/ 4036318 w 7467600"/>
              <a:gd name="connsiteY476" fmla="*/ 4147013 h 6858000"/>
              <a:gd name="connsiteX477" fmla="*/ 3432098 w 7467600"/>
              <a:gd name="connsiteY477" fmla="*/ 3537312 h 6858000"/>
              <a:gd name="connsiteX478" fmla="*/ 3446761 w 7467600"/>
              <a:gd name="connsiteY478" fmla="*/ 3461278 h 6858000"/>
              <a:gd name="connsiteX479" fmla="*/ 4419733 w 7467600"/>
              <a:gd name="connsiteY479" fmla="*/ 3963555 h 6858000"/>
              <a:gd name="connsiteX480" fmla="*/ 4781371 w 7467600"/>
              <a:gd name="connsiteY480" fmla="*/ 4458604 h 6858000"/>
              <a:gd name="connsiteX481" fmla="*/ 4780440 w 7467600"/>
              <a:gd name="connsiteY481" fmla="*/ 4470290 h 6858000"/>
              <a:gd name="connsiteX482" fmla="*/ 4898954 w 7467600"/>
              <a:gd name="connsiteY482" fmla="*/ 4662092 h 6858000"/>
              <a:gd name="connsiteX483" fmla="*/ 4900699 w 7467600"/>
              <a:gd name="connsiteY483" fmla="*/ 4670867 h 6858000"/>
              <a:gd name="connsiteX484" fmla="*/ 5714511 w 7467600"/>
              <a:gd name="connsiteY484" fmla="*/ 4663483 h 6858000"/>
              <a:gd name="connsiteX485" fmla="*/ 5464793 w 7467600"/>
              <a:gd name="connsiteY485" fmla="*/ 4393556 h 6858000"/>
              <a:gd name="connsiteX486" fmla="*/ 5461897 w 7467600"/>
              <a:gd name="connsiteY486" fmla="*/ 4390879 h 6858000"/>
              <a:gd name="connsiteX487" fmla="*/ 4294126 w 7467600"/>
              <a:gd name="connsiteY487" fmla="*/ 3303048 h 6858000"/>
              <a:gd name="connsiteX488" fmla="*/ 4305321 w 7467600"/>
              <a:gd name="connsiteY488" fmla="*/ 3256953 h 6858000"/>
              <a:gd name="connsiteX489" fmla="*/ 4949299 w 7467600"/>
              <a:gd name="connsiteY489" fmla="*/ 3766336 h 6858000"/>
              <a:gd name="connsiteX490" fmla="*/ 5291452 w 7467600"/>
              <a:gd name="connsiteY490" fmla="*/ 4076801 h 6858000"/>
              <a:gd name="connsiteX491" fmla="*/ 5434998 w 7467600"/>
              <a:gd name="connsiteY491" fmla="*/ 4254100 h 6858000"/>
              <a:gd name="connsiteX492" fmla="*/ 5351015 w 7467600"/>
              <a:gd name="connsiteY492" fmla="*/ 3760989 h 6858000"/>
              <a:gd name="connsiteX493" fmla="*/ 5413780 w 7467600"/>
              <a:gd name="connsiteY493" fmla="*/ 2966265 h 6858000"/>
              <a:gd name="connsiteX494" fmla="*/ 5425627 w 7467600"/>
              <a:gd name="connsiteY494" fmla="*/ 2954192 h 6858000"/>
              <a:gd name="connsiteX495" fmla="*/ 6604735 w 7467600"/>
              <a:gd name="connsiteY495" fmla="*/ 2041381 h 6858000"/>
              <a:gd name="connsiteX496" fmla="*/ 7204487 w 7467600"/>
              <a:gd name="connsiteY496" fmla="*/ 2742112 h 6858000"/>
              <a:gd name="connsiteX497" fmla="*/ 7131592 w 7467600"/>
              <a:gd name="connsiteY497" fmla="*/ 2672096 h 6858000"/>
              <a:gd name="connsiteX498" fmla="*/ 6996344 w 7467600"/>
              <a:gd name="connsiteY498" fmla="*/ 2518310 h 6858000"/>
              <a:gd name="connsiteX499" fmla="*/ 6735495 w 7467600"/>
              <a:gd name="connsiteY499" fmla="*/ 2196890 h 6858000"/>
              <a:gd name="connsiteX500" fmla="*/ 6721901 w 7467600"/>
              <a:gd name="connsiteY500" fmla="*/ 2179274 h 6858000"/>
              <a:gd name="connsiteX501" fmla="*/ 6604735 w 7467600"/>
              <a:gd name="connsiteY501" fmla="*/ 2041381 h 6858000"/>
              <a:gd name="connsiteX502" fmla="*/ 6591670 w 7467600"/>
              <a:gd name="connsiteY502" fmla="*/ 1988277 h 6858000"/>
              <a:gd name="connsiteX503" fmla="*/ 6747349 w 7467600"/>
              <a:gd name="connsiteY503" fmla="*/ 2160069 h 6858000"/>
              <a:gd name="connsiteX504" fmla="*/ 6760943 w 7467600"/>
              <a:gd name="connsiteY504" fmla="*/ 2177686 h 6858000"/>
              <a:gd name="connsiteX505" fmla="*/ 7021065 w 7467600"/>
              <a:gd name="connsiteY505" fmla="*/ 2498102 h 6858000"/>
              <a:gd name="connsiteX506" fmla="*/ 7155223 w 7467600"/>
              <a:gd name="connsiteY506" fmla="*/ 2650386 h 6858000"/>
              <a:gd name="connsiteX507" fmla="*/ 7203167 w 7467600"/>
              <a:gd name="connsiteY507" fmla="*/ 2697288 h 6858000"/>
              <a:gd name="connsiteX508" fmla="*/ 6937703 w 7467600"/>
              <a:gd name="connsiteY508" fmla="*/ 2321981 h 6858000"/>
              <a:gd name="connsiteX509" fmla="*/ 6591670 w 7467600"/>
              <a:gd name="connsiteY509" fmla="*/ 1988277 h 6858000"/>
              <a:gd name="connsiteX510" fmla="*/ 5798671 w 7467600"/>
              <a:gd name="connsiteY510" fmla="*/ 1981601 h 6858000"/>
              <a:gd name="connsiteX511" fmla="*/ 5754709 w 7467600"/>
              <a:gd name="connsiteY511" fmla="*/ 2071454 h 6858000"/>
              <a:gd name="connsiteX512" fmla="*/ 5763044 w 7467600"/>
              <a:gd name="connsiteY512" fmla="*/ 2842206 h 6858000"/>
              <a:gd name="connsiteX513" fmla="*/ 5764974 w 7467600"/>
              <a:gd name="connsiteY513" fmla="*/ 2799609 h 6858000"/>
              <a:gd name="connsiteX514" fmla="*/ 5767665 w 7467600"/>
              <a:gd name="connsiteY514" fmla="*/ 2666409 h 6858000"/>
              <a:gd name="connsiteX515" fmla="*/ 5763055 w 7467600"/>
              <a:gd name="connsiteY515" fmla="*/ 2579705 h 6858000"/>
              <a:gd name="connsiteX516" fmla="*/ 5758079 w 7467600"/>
              <a:gd name="connsiteY516" fmla="*/ 2492508 h 6858000"/>
              <a:gd name="connsiteX517" fmla="*/ 5779325 w 7467600"/>
              <a:gd name="connsiteY517" fmla="*/ 2197069 h 6858000"/>
              <a:gd name="connsiteX518" fmla="*/ 5798671 w 7467600"/>
              <a:gd name="connsiteY518" fmla="*/ 1981601 h 6858000"/>
              <a:gd name="connsiteX519" fmla="*/ 5829202 w 7467600"/>
              <a:gd name="connsiteY519" fmla="*/ 1971679 h 6858000"/>
              <a:gd name="connsiteX520" fmla="*/ 5809558 w 7467600"/>
              <a:gd name="connsiteY520" fmla="*/ 2198043 h 6858000"/>
              <a:gd name="connsiteX521" fmla="*/ 5788653 w 7467600"/>
              <a:gd name="connsiteY521" fmla="*/ 2489430 h 6858000"/>
              <a:gd name="connsiteX522" fmla="*/ 5793439 w 7467600"/>
              <a:gd name="connsiteY522" fmla="*/ 2575235 h 6858000"/>
              <a:gd name="connsiteX523" fmla="*/ 5796837 w 7467600"/>
              <a:gd name="connsiteY523" fmla="*/ 2637633 h 6858000"/>
              <a:gd name="connsiteX524" fmla="*/ 5818614 w 7467600"/>
              <a:gd name="connsiteY524" fmla="*/ 2473055 h 6858000"/>
              <a:gd name="connsiteX525" fmla="*/ 5829202 w 7467600"/>
              <a:gd name="connsiteY525" fmla="*/ 1971679 h 6858000"/>
              <a:gd name="connsiteX526" fmla="*/ 5911389 w 7467600"/>
              <a:gd name="connsiteY526" fmla="*/ 1898371 h 6858000"/>
              <a:gd name="connsiteX527" fmla="*/ 6237627 w 7467600"/>
              <a:gd name="connsiteY527" fmla="*/ 2231921 h 6858000"/>
              <a:gd name="connsiteX528" fmla="*/ 5911389 w 7467600"/>
              <a:gd name="connsiteY528" fmla="*/ 1898371 h 6858000"/>
              <a:gd name="connsiteX529" fmla="*/ 6944437 w 7467600"/>
              <a:gd name="connsiteY529" fmla="*/ 1575402 h 6858000"/>
              <a:gd name="connsiteX530" fmla="*/ 6304730 w 7467600"/>
              <a:gd name="connsiteY530" fmla="*/ 1766654 h 6858000"/>
              <a:gd name="connsiteX531" fmla="*/ 6944437 w 7467600"/>
              <a:gd name="connsiteY531" fmla="*/ 1575402 h 6858000"/>
              <a:gd name="connsiteX532" fmla="*/ 7019523 w 7467600"/>
              <a:gd name="connsiteY532" fmla="*/ 1519450 h 6858000"/>
              <a:gd name="connsiteX533" fmla="*/ 6298091 w 7467600"/>
              <a:gd name="connsiteY533" fmla="*/ 1737122 h 6858000"/>
              <a:gd name="connsiteX534" fmla="*/ 7019523 w 7467600"/>
              <a:gd name="connsiteY534" fmla="*/ 1519450 h 6858000"/>
              <a:gd name="connsiteX535" fmla="*/ 2399523 w 7467600"/>
              <a:gd name="connsiteY535" fmla="*/ 1428234 h 6858000"/>
              <a:gd name="connsiteX536" fmla="*/ 2224982 w 7467600"/>
              <a:gd name="connsiteY536" fmla="*/ 1826201 h 6858000"/>
              <a:gd name="connsiteX537" fmla="*/ 2096099 w 7467600"/>
              <a:gd name="connsiteY537" fmla="*/ 2345900 h 6858000"/>
              <a:gd name="connsiteX538" fmla="*/ 2283317 w 7467600"/>
              <a:gd name="connsiteY538" fmla="*/ 1796925 h 6858000"/>
              <a:gd name="connsiteX539" fmla="*/ 2399523 w 7467600"/>
              <a:gd name="connsiteY539" fmla="*/ 1428234 h 6858000"/>
              <a:gd name="connsiteX540" fmla="*/ 2448558 w 7467600"/>
              <a:gd name="connsiteY540" fmla="*/ 1373435 h 6858000"/>
              <a:gd name="connsiteX541" fmla="*/ 2312521 w 7467600"/>
              <a:gd name="connsiteY541" fmla="*/ 1806140 h 6858000"/>
              <a:gd name="connsiteX542" fmla="*/ 2127533 w 7467600"/>
              <a:gd name="connsiteY542" fmla="*/ 2348380 h 6858000"/>
              <a:gd name="connsiteX543" fmla="*/ 2358080 w 7467600"/>
              <a:gd name="connsiteY543" fmla="*/ 1866134 h 6858000"/>
              <a:gd name="connsiteX544" fmla="*/ 2407436 w 7467600"/>
              <a:gd name="connsiteY544" fmla="*/ 1651070 h 6858000"/>
              <a:gd name="connsiteX545" fmla="*/ 2448558 w 7467600"/>
              <a:gd name="connsiteY545" fmla="*/ 1373435 h 6858000"/>
              <a:gd name="connsiteX546" fmla="*/ 278707 w 7467600"/>
              <a:gd name="connsiteY546" fmla="*/ 1352270 h 6858000"/>
              <a:gd name="connsiteX547" fmla="*/ 321570 w 7467600"/>
              <a:gd name="connsiteY547" fmla="*/ 1861610 h 6858000"/>
              <a:gd name="connsiteX548" fmla="*/ 294281 w 7467600"/>
              <a:gd name="connsiteY548" fmla="*/ 1440658 h 6858000"/>
              <a:gd name="connsiteX549" fmla="*/ 278707 w 7467600"/>
              <a:gd name="connsiteY549" fmla="*/ 1352270 h 6858000"/>
              <a:gd name="connsiteX550" fmla="*/ 1423821 w 7467600"/>
              <a:gd name="connsiteY550" fmla="*/ 1351958 h 6858000"/>
              <a:gd name="connsiteX551" fmla="*/ 1638521 w 7467600"/>
              <a:gd name="connsiteY551" fmla="*/ 1908470 h 6858000"/>
              <a:gd name="connsiteX552" fmla="*/ 1754199 w 7467600"/>
              <a:gd name="connsiteY552" fmla="*/ 2149284 h 6858000"/>
              <a:gd name="connsiteX553" fmla="*/ 1908359 w 7467600"/>
              <a:gd name="connsiteY553" fmla="*/ 2364988 h 6858000"/>
              <a:gd name="connsiteX554" fmla="*/ 1647661 w 7467600"/>
              <a:gd name="connsiteY554" fmla="*/ 1825945 h 6858000"/>
              <a:gd name="connsiteX555" fmla="*/ 1423821 w 7467600"/>
              <a:gd name="connsiteY555" fmla="*/ 1351958 h 6858000"/>
              <a:gd name="connsiteX556" fmla="*/ 1431890 w 7467600"/>
              <a:gd name="connsiteY556" fmla="*/ 1306475 h 6858000"/>
              <a:gd name="connsiteX557" fmla="*/ 1507597 w 7467600"/>
              <a:gd name="connsiteY557" fmla="*/ 1446132 h 6858000"/>
              <a:gd name="connsiteX558" fmla="*/ 1674586 w 7467600"/>
              <a:gd name="connsiteY558" fmla="*/ 1813832 h 6858000"/>
              <a:gd name="connsiteX559" fmla="*/ 1815950 w 7467600"/>
              <a:gd name="connsiteY559" fmla="*/ 2128564 h 6858000"/>
              <a:gd name="connsiteX560" fmla="*/ 1984242 w 7467600"/>
              <a:gd name="connsiteY560" fmla="*/ 2430829 h 6858000"/>
              <a:gd name="connsiteX561" fmla="*/ 2014023 w 7467600"/>
              <a:gd name="connsiteY561" fmla="*/ 2450995 h 6858000"/>
              <a:gd name="connsiteX562" fmla="*/ 1747337 w 7467600"/>
              <a:gd name="connsiteY562" fmla="*/ 1855264 h 6858000"/>
              <a:gd name="connsiteX563" fmla="*/ 1533749 w 7467600"/>
              <a:gd name="connsiteY563" fmla="*/ 1478656 h 6858000"/>
              <a:gd name="connsiteX564" fmla="*/ 1431890 w 7467600"/>
              <a:gd name="connsiteY564" fmla="*/ 1306475 h 6858000"/>
              <a:gd name="connsiteX565" fmla="*/ 5052692 w 7467600"/>
              <a:gd name="connsiteY565" fmla="*/ 1292994 h 6858000"/>
              <a:gd name="connsiteX566" fmla="*/ 5200661 w 7467600"/>
              <a:gd name="connsiteY566" fmla="*/ 1635186 h 6858000"/>
              <a:gd name="connsiteX567" fmla="*/ 5297138 w 7467600"/>
              <a:gd name="connsiteY567" fmla="*/ 1906351 h 6858000"/>
              <a:gd name="connsiteX568" fmla="*/ 5052692 w 7467600"/>
              <a:gd name="connsiteY568" fmla="*/ 1292994 h 6858000"/>
              <a:gd name="connsiteX569" fmla="*/ 5009948 w 7467600"/>
              <a:gd name="connsiteY569" fmla="*/ 1273619 h 6858000"/>
              <a:gd name="connsiteX570" fmla="*/ 5121777 w 7467600"/>
              <a:gd name="connsiteY570" fmla="*/ 1654213 h 6858000"/>
              <a:gd name="connsiteX571" fmla="*/ 5293545 w 7467600"/>
              <a:gd name="connsiteY571" fmla="*/ 2072247 h 6858000"/>
              <a:gd name="connsiteX572" fmla="*/ 5294042 w 7467600"/>
              <a:gd name="connsiteY572" fmla="*/ 2065019 h 6858000"/>
              <a:gd name="connsiteX573" fmla="*/ 5171936 w 7467600"/>
              <a:gd name="connsiteY573" fmla="*/ 1647613 h 6858000"/>
              <a:gd name="connsiteX574" fmla="*/ 5009948 w 7467600"/>
              <a:gd name="connsiteY574" fmla="*/ 1273619 h 6858000"/>
              <a:gd name="connsiteX575" fmla="*/ 655236 w 7467600"/>
              <a:gd name="connsiteY575" fmla="*/ 1268632 h 6858000"/>
              <a:gd name="connsiteX576" fmla="*/ 839521 w 7467600"/>
              <a:gd name="connsiteY576" fmla="*/ 1685315 h 6858000"/>
              <a:gd name="connsiteX577" fmla="*/ 1109416 w 7467600"/>
              <a:gd name="connsiteY577" fmla="*/ 2061663 h 6858000"/>
              <a:gd name="connsiteX578" fmla="*/ 1298300 w 7467600"/>
              <a:gd name="connsiteY578" fmla="*/ 2247742 h 6858000"/>
              <a:gd name="connsiteX579" fmla="*/ 1125871 w 7467600"/>
              <a:gd name="connsiteY579" fmla="*/ 1989513 h 6858000"/>
              <a:gd name="connsiteX580" fmla="*/ 981574 w 7467600"/>
              <a:gd name="connsiteY580" fmla="*/ 1783157 h 6858000"/>
              <a:gd name="connsiteX581" fmla="*/ 922198 w 7467600"/>
              <a:gd name="connsiteY581" fmla="*/ 1677437 h 6858000"/>
              <a:gd name="connsiteX582" fmla="*/ 869293 w 7467600"/>
              <a:gd name="connsiteY582" fmla="*/ 1583214 h 6858000"/>
              <a:gd name="connsiteX583" fmla="*/ 751431 w 7467600"/>
              <a:gd name="connsiteY583" fmla="*/ 1405731 h 6858000"/>
              <a:gd name="connsiteX584" fmla="*/ 655236 w 7467600"/>
              <a:gd name="connsiteY584" fmla="*/ 1268632 h 6858000"/>
              <a:gd name="connsiteX585" fmla="*/ 6516292 w 7467600"/>
              <a:gd name="connsiteY585" fmla="*/ 1263064 h 6858000"/>
              <a:gd name="connsiteX586" fmla="*/ 5736320 w 7467600"/>
              <a:gd name="connsiteY586" fmla="*/ 1501803 h 6858000"/>
              <a:gd name="connsiteX587" fmla="*/ 6516292 w 7467600"/>
              <a:gd name="connsiteY587" fmla="*/ 1263064 h 6858000"/>
              <a:gd name="connsiteX588" fmla="*/ 291466 w 7467600"/>
              <a:gd name="connsiteY588" fmla="*/ 1250369 h 6858000"/>
              <a:gd name="connsiteX589" fmla="*/ 323180 w 7467600"/>
              <a:gd name="connsiteY589" fmla="*/ 1435283 h 6858000"/>
              <a:gd name="connsiteX590" fmla="*/ 349381 w 7467600"/>
              <a:gd name="connsiteY590" fmla="*/ 1875041 h 6858000"/>
              <a:gd name="connsiteX591" fmla="*/ 374363 w 7467600"/>
              <a:gd name="connsiteY591" fmla="*/ 1506494 h 6858000"/>
              <a:gd name="connsiteX592" fmla="*/ 302168 w 7467600"/>
              <a:gd name="connsiteY592" fmla="*/ 1274495 h 6858000"/>
              <a:gd name="connsiteX593" fmla="*/ 291466 w 7467600"/>
              <a:gd name="connsiteY593" fmla="*/ 1250369 h 6858000"/>
              <a:gd name="connsiteX594" fmla="*/ 678222 w 7467600"/>
              <a:gd name="connsiteY594" fmla="*/ 1248670 h 6858000"/>
              <a:gd name="connsiteX595" fmla="*/ 775536 w 7467600"/>
              <a:gd name="connsiteY595" fmla="*/ 1388015 h 6858000"/>
              <a:gd name="connsiteX596" fmla="*/ 894529 w 7467600"/>
              <a:gd name="connsiteY596" fmla="*/ 1567739 h 6858000"/>
              <a:gd name="connsiteX597" fmla="*/ 948000 w 7467600"/>
              <a:gd name="connsiteY597" fmla="*/ 1663088 h 6858000"/>
              <a:gd name="connsiteX598" fmla="*/ 1006812 w 7467600"/>
              <a:gd name="connsiteY598" fmla="*/ 1767683 h 6858000"/>
              <a:gd name="connsiteX599" fmla="*/ 1149133 w 7467600"/>
              <a:gd name="connsiteY599" fmla="*/ 1971513 h 6858000"/>
              <a:gd name="connsiteX600" fmla="*/ 1333952 w 7467600"/>
              <a:gd name="connsiteY600" fmla="*/ 2251620 h 6858000"/>
              <a:gd name="connsiteX601" fmla="*/ 1337329 w 7467600"/>
              <a:gd name="connsiteY601" fmla="*/ 2258350 h 6858000"/>
              <a:gd name="connsiteX602" fmla="*/ 1014726 w 7467600"/>
              <a:gd name="connsiteY602" fmla="*/ 1615556 h 6858000"/>
              <a:gd name="connsiteX603" fmla="*/ 678222 w 7467600"/>
              <a:gd name="connsiteY603" fmla="*/ 1248670 h 6858000"/>
              <a:gd name="connsiteX604" fmla="*/ 6691602 w 7467600"/>
              <a:gd name="connsiteY604" fmla="*/ 1140573 h 6858000"/>
              <a:gd name="connsiteX605" fmla="*/ 6571100 w 7467600"/>
              <a:gd name="connsiteY605" fmla="*/ 1183662 h 6858000"/>
              <a:gd name="connsiteX606" fmla="*/ 6241687 w 7467600"/>
              <a:gd name="connsiteY606" fmla="*/ 1257600 h 6858000"/>
              <a:gd name="connsiteX607" fmla="*/ 5693009 w 7467600"/>
              <a:gd name="connsiteY607" fmla="*/ 1478256 h 6858000"/>
              <a:gd name="connsiteX608" fmla="*/ 6548420 w 7467600"/>
              <a:gd name="connsiteY608" fmla="*/ 1214599 h 6858000"/>
              <a:gd name="connsiteX609" fmla="*/ 6605473 w 7467600"/>
              <a:gd name="connsiteY609" fmla="*/ 1184686 h 6858000"/>
              <a:gd name="connsiteX610" fmla="*/ 6691602 w 7467600"/>
              <a:gd name="connsiteY610" fmla="*/ 1140573 h 6858000"/>
              <a:gd name="connsiteX611" fmla="*/ 4002475 w 7467600"/>
              <a:gd name="connsiteY611" fmla="*/ 1037802 h 6858000"/>
              <a:gd name="connsiteX612" fmla="*/ 4000324 w 7467600"/>
              <a:gd name="connsiteY612" fmla="*/ 1039362 h 6858000"/>
              <a:gd name="connsiteX613" fmla="*/ 4002862 w 7467600"/>
              <a:gd name="connsiteY613" fmla="*/ 1042866 h 6858000"/>
              <a:gd name="connsiteX614" fmla="*/ 4002475 w 7467600"/>
              <a:gd name="connsiteY614" fmla="*/ 1037802 h 6858000"/>
              <a:gd name="connsiteX615" fmla="*/ 506322 w 7467600"/>
              <a:gd name="connsiteY615" fmla="*/ 1020997 h 6858000"/>
              <a:gd name="connsiteX616" fmla="*/ 533068 w 7467600"/>
              <a:gd name="connsiteY616" fmla="*/ 1029409 h 6858000"/>
              <a:gd name="connsiteX617" fmla="*/ 1232525 w 7467600"/>
              <a:gd name="connsiteY617" fmla="*/ 1804675 h 6858000"/>
              <a:gd name="connsiteX618" fmla="*/ 1388858 w 7467600"/>
              <a:gd name="connsiteY618" fmla="*/ 2368011 h 6858000"/>
              <a:gd name="connsiteX619" fmla="*/ 1384098 w 7467600"/>
              <a:gd name="connsiteY619" fmla="*/ 2378125 h 6858000"/>
              <a:gd name="connsiteX620" fmla="*/ 1425393 w 7467600"/>
              <a:gd name="connsiteY620" fmla="*/ 2589124 h 6858000"/>
              <a:gd name="connsiteX621" fmla="*/ 1424001 w 7467600"/>
              <a:gd name="connsiteY621" fmla="*/ 2597541 h 6858000"/>
              <a:gd name="connsiteX622" fmla="*/ 2152729 w 7467600"/>
              <a:gd name="connsiteY622" fmla="*/ 2864487 h 6858000"/>
              <a:gd name="connsiteX623" fmla="*/ 2020609 w 7467600"/>
              <a:gd name="connsiteY623" fmla="*/ 2539671 h 6858000"/>
              <a:gd name="connsiteX624" fmla="*/ 2018920 w 7467600"/>
              <a:gd name="connsiteY624" fmla="*/ 2536309 h 6858000"/>
              <a:gd name="connsiteX625" fmla="*/ 1342441 w 7467600"/>
              <a:gd name="connsiteY625" fmla="*/ 1173017 h 6858000"/>
              <a:gd name="connsiteX626" fmla="*/ 1367925 w 7467600"/>
              <a:gd name="connsiteY626" fmla="*/ 1135648 h 6858000"/>
              <a:gd name="connsiteX627" fmla="*/ 1771401 w 7467600"/>
              <a:gd name="connsiteY627" fmla="*/ 1806673 h 6858000"/>
              <a:gd name="connsiteX628" fmla="*/ 1972385 w 7467600"/>
              <a:gd name="connsiteY628" fmla="*/ 2198735 h 6858000"/>
              <a:gd name="connsiteX629" fmla="*/ 2040892 w 7467600"/>
              <a:gd name="connsiteY629" fmla="*/ 2405205 h 6858000"/>
              <a:gd name="connsiteX630" fmla="*/ 2131689 w 7467600"/>
              <a:gd name="connsiteY630" fmla="*/ 1936926 h 6858000"/>
              <a:gd name="connsiteX631" fmla="*/ 2454820 w 7467600"/>
              <a:gd name="connsiteY631" fmla="*/ 1248808 h 6858000"/>
              <a:gd name="connsiteX632" fmla="*/ 2492512 w 7467600"/>
              <a:gd name="connsiteY632" fmla="*/ 1302920 h 6858000"/>
              <a:gd name="connsiteX633" fmla="*/ 2081216 w 7467600"/>
              <a:gd name="connsiteY633" fmla="*/ 2527513 h 6858000"/>
              <a:gd name="connsiteX634" fmla="*/ 2081211 w 7467600"/>
              <a:gd name="connsiteY634" fmla="*/ 2528916 h 6858000"/>
              <a:gd name="connsiteX635" fmla="*/ 2199067 w 7467600"/>
              <a:gd name="connsiteY635" fmla="*/ 2884061 h 6858000"/>
              <a:gd name="connsiteX636" fmla="*/ 3192586 w 7467600"/>
              <a:gd name="connsiteY636" fmla="*/ 3411496 h 6858000"/>
              <a:gd name="connsiteX637" fmla="*/ 3182620 w 7467600"/>
              <a:gd name="connsiteY637" fmla="*/ 3483279 h 6858000"/>
              <a:gd name="connsiteX638" fmla="*/ 2435119 w 7467600"/>
              <a:gd name="connsiteY638" fmla="*/ 3080173 h 6858000"/>
              <a:gd name="connsiteX639" fmla="*/ 2410152 w 7467600"/>
              <a:gd name="connsiteY639" fmla="*/ 3063751 h 6858000"/>
              <a:gd name="connsiteX640" fmla="*/ 2408099 w 7467600"/>
              <a:gd name="connsiteY640" fmla="*/ 3064403 h 6858000"/>
              <a:gd name="connsiteX641" fmla="*/ 2407218 w 7467600"/>
              <a:gd name="connsiteY641" fmla="*/ 3070324 h 6858000"/>
              <a:gd name="connsiteX642" fmla="*/ 2380138 w 7467600"/>
              <a:gd name="connsiteY642" fmla="*/ 3099341 h 6858000"/>
              <a:gd name="connsiteX643" fmla="*/ 1765923 w 7467600"/>
              <a:gd name="connsiteY643" fmla="*/ 3581043 h 6858000"/>
              <a:gd name="connsiteX644" fmla="*/ 1702258 w 7467600"/>
              <a:gd name="connsiteY644" fmla="*/ 3612286 h 6858000"/>
              <a:gd name="connsiteX645" fmla="*/ 1538370 w 7467600"/>
              <a:gd name="connsiteY645" fmla="*/ 3811804 h 6858000"/>
              <a:gd name="connsiteX646" fmla="*/ 542867 w 7467600"/>
              <a:gd name="connsiteY646" fmla="*/ 4944092 h 6858000"/>
              <a:gd name="connsiteX647" fmla="*/ 515800 w 7467600"/>
              <a:gd name="connsiteY647" fmla="*/ 4862180 h 6858000"/>
              <a:gd name="connsiteX648" fmla="*/ 909145 w 7467600"/>
              <a:gd name="connsiteY648" fmla="*/ 4199225 h 6858000"/>
              <a:gd name="connsiteX649" fmla="*/ 1214067 w 7467600"/>
              <a:gd name="connsiteY649" fmla="*/ 3908561 h 6858000"/>
              <a:gd name="connsiteX650" fmla="*/ 640967 w 7467600"/>
              <a:gd name="connsiteY650" fmla="*/ 4105601 h 6858000"/>
              <a:gd name="connsiteX651" fmla="*/ 112563 w 7467600"/>
              <a:gd name="connsiteY651" fmla="*/ 4396952 h 6858000"/>
              <a:gd name="connsiteX652" fmla="*/ 0 w 7467600"/>
              <a:gd name="connsiteY652" fmla="*/ 4466006 h 6858000"/>
              <a:gd name="connsiteX653" fmla="*/ 0 w 7467600"/>
              <a:gd name="connsiteY653" fmla="*/ 4233763 h 6858000"/>
              <a:gd name="connsiteX654" fmla="*/ 36881 w 7467600"/>
              <a:gd name="connsiteY654" fmla="*/ 4200118 h 6858000"/>
              <a:gd name="connsiteX655" fmla="*/ 910534 w 7467600"/>
              <a:gd name="connsiteY655" fmla="*/ 3629753 h 6858000"/>
              <a:gd name="connsiteX656" fmla="*/ 1578717 w 7467600"/>
              <a:gd name="connsiteY656" fmla="*/ 3575982 h 6858000"/>
              <a:gd name="connsiteX657" fmla="*/ 2338780 w 7467600"/>
              <a:gd name="connsiteY657" fmla="*/ 3033725 h 6858000"/>
              <a:gd name="connsiteX658" fmla="*/ 1807991 w 7467600"/>
              <a:gd name="connsiteY658" fmla="*/ 2807184 h 6858000"/>
              <a:gd name="connsiteX659" fmla="*/ 1416358 w 7467600"/>
              <a:gd name="connsiteY659" fmla="*/ 3112571 h 6858000"/>
              <a:gd name="connsiteX660" fmla="*/ 939066 w 7467600"/>
              <a:gd name="connsiteY660" fmla="*/ 3378798 h 6858000"/>
              <a:gd name="connsiteX661" fmla="*/ 115099 w 7467600"/>
              <a:gd name="connsiteY661" fmla="*/ 3607650 h 6858000"/>
              <a:gd name="connsiteX662" fmla="*/ 97284 w 7467600"/>
              <a:gd name="connsiteY662" fmla="*/ 3520393 h 6858000"/>
              <a:gd name="connsiteX663" fmla="*/ 922050 w 7467600"/>
              <a:gd name="connsiteY663" fmla="*/ 3074867 h 6858000"/>
              <a:gd name="connsiteX664" fmla="*/ 1405265 w 7467600"/>
              <a:gd name="connsiteY664" fmla="*/ 3016319 h 6858000"/>
              <a:gd name="connsiteX665" fmla="*/ 1407512 w 7467600"/>
              <a:gd name="connsiteY665" fmla="*/ 3018001 h 6858000"/>
              <a:gd name="connsiteX666" fmla="*/ 1726266 w 7467600"/>
              <a:gd name="connsiteY666" fmla="*/ 2777274 h 6858000"/>
              <a:gd name="connsiteX667" fmla="*/ 625390 w 7467600"/>
              <a:gd name="connsiteY667" fmla="*/ 2514541 h 6858000"/>
              <a:gd name="connsiteX668" fmla="*/ 619799 w 7467600"/>
              <a:gd name="connsiteY668" fmla="*/ 2527180 h 6858000"/>
              <a:gd name="connsiteX669" fmla="*/ 310030 w 7467600"/>
              <a:gd name="connsiteY669" fmla="*/ 2771818 h 6858000"/>
              <a:gd name="connsiteX670" fmla="*/ 173877 w 7467600"/>
              <a:gd name="connsiteY670" fmla="*/ 2937056 h 6858000"/>
              <a:gd name="connsiteX671" fmla="*/ 77889 w 7467600"/>
              <a:gd name="connsiteY671" fmla="*/ 3138440 h 6858000"/>
              <a:gd name="connsiteX672" fmla="*/ 0 w 7467600"/>
              <a:gd name="connsiteY672" fmla="*/ 3271395 h 6858000"/>
              <a:gd name="connsiteX673" fmla="*/ 0 w 7467600"/>
              <a:gd name="connsiteY673" fmla="*/ 3153002 h 6858000"/>
              <a:gd name="connsiteX674" fmla="*/ 2386 w 7467600"/>
              <a:gd name="connsiteY674" fmla="*/ 3149203 h 6858000"/>
              <a:gd name="connsiteX675" fmla="*/ 89753 w 7467600"/>
              <a:gd name="connsiteY675" fmla="*/ 2987702 h 6858000"/>
              <a:gd name="connsiteX676" fmla="*/ 76869 w 7467600"/>
              <a:gd name="connsiteY676" fmla="*/ 3005404 h 6858000"/>
              <a:gd name="connsiteX677" fmla="*/ 32049 w 7467600"/>
              <a:gd name="connsiteY677" fmla="*/ 3065814 h 6858000"/>
              <a:gd name="connsiteX678" fmla="*/ 0 w 7467600"/>
              <a:gd name="connsiteY678" fmla="*/ 3108744 h 6858000"/>
              <a:gd name="connsiteX679" fmla="*/ 0 w 7467600"/>
              <a:gd name="connsiteY679" fmla="*/ 3058059 h 6858000"/>
              <a:gd name="connsiteX680" fmla="*/ 7610 w 7467600"/>
              <a:gd name="connsiteY680" fmla="*/ 3047889 h 6858000"/>
              <a:gd name="connsiteX681" fmla="*/ 52419 w 7467600"/>
              <a:gd name="connsiteY681" fmla="*/ 2987479 h 6858000"/>
              <a:gd name="connsiteX682" fmla="*/ 59142 w 7467600"/>
              <a:gd name="connsiteY682" fmla="*/ 2978488 h 6858000"/>
              <a:gd name="connsiteX683" fmla="*/ 0 w 7467600"/>
              <a:gd name="connsiteY683" fmla="*/ 3015334 h 6858000"/>
              <a:gd name="connsiteX684" fmla="*/ 0 w 7467600"/>
              <a:gd name="connsiteY684" fmla="*/ 2914286 h 6858000"/>
              <a:gd name="connsiteX685" fmla="*/ 36383 w 7467600"/>
              <a:gd name="connsiteY685" fmla="*/ 2901128 h 6858000"/>
              <a:gd name="connsiteX686" fmla="*/ 156329 w 7467600"/>
              <a:gd name="connsiteY686" fmla="*/ 2840533 h 6858000"/>
              <a:gd name="connsiteX687" fmla="*/ 358355 w 7467600"/>
              <a:gd name="connsiteY687" fmla="*/ 2620471 h 6858000"/>
              <a:gd name="connsiteX688" fmla="*/ 510577 w 7467600"/>
              <a:gd name="connsiteY688" fmla="*/ 2501244 h 6858000"/>
              <a:gd name="connsiteX689" fmla="*/ 211967 w 7467600"/>
              <a:gd name="connsiteY689" fmla="*/ 2479171 h 6858000"/>
              <a:gd name="connsiteX690" fmla="*/ 0 w 7467600"/>
              <a:gd name="connsiteY690" fmla="*/ 2476398 h 6858000"/>
              <a:gd name="connsiteX691" fmla="*/ 0 w 7467600"/>
              <a:gd name="connsiteY691" fmla="*/ 2389189 h 6858000"/>
              <a:gd name="connsiteX692" fmla="*/ 103062 w 7467600"/>
              <a:gd name="connsiteY692" fmla="*/ 2389518 h 6858000"/>
              <a:gd name="connsiteX693" fmla="*/ 510734 w 7467600"/>
              <a:gd name="connsiteY693" fmla="*/ 2416201 h 6858000"/>
              <a:gd name="connsiteX694" fmla="*/ 279257 w 7467600"/>
              <a:gd name="connsiteY694" fmla="*/ 2092102 h 6858000"/>
              <a:gd name="connsiteX695" fmla="*/ 65265 w 7467600"/>
              <a:gd name="connsiteY695" fmla="*/ 2006049 h 6858000"/>
              <a:gd name="connsiteX696" fmla="*/ 0 w 7467600"/>
              <a:gd name="connsiteY696" fmla="*/ 1982532 h 6858000"/>
              <a:gd name="connsiteX697" fmla="*/ 0 w 7467600"/>
              <a:gd name="connsiteY697" fmla="*/ 1912789 h 6858000"/>
              <a:gd name="connsiteX698" fmla="*/ 97460 w 7467600"/>
              <a:gd name="connsiteY698" fmla="*/ 1953725 h 6858000"/>
              <a:gd name="connsiteX699" fmla="*/ 221272 w 7467600"/>
              <a:gd name="connsiteY699" fmla="*/ 1980766 h 6858000"/>
              <a:gd name="connsiteX700" fmla="*/ 116765 w 7467600"/>
              <a:gd name="connsiteY700" fmla="*/ 1911033 h 6858000"/>
              <a:gd name="connsiteX701" fmla="*/ 16405 w 7467600"/>
              <a:gd name="connsiteY701" fmla="*/ 1803412 h 6858000"/>
              <a:gd name="connsiteX702" fmla="*/ 0 w 7467600"/>
              <a:gd name="connsiteY702" fmla="*/ 1784777 h 6858000"/>
              <a:gd name="connsiteX703" fmla="*/ 0 w 7467600"/>
              <a:gd name="connsiteY703" fmla="*/ 1740082 h 6858000"/>
              <a:gd name="connsiteX704" fmla="*/ 39394 w 7467600"/>
              <a:gd name="connsiteY704" fmla="*/ 1784856 h 6858000"/>
              <a:gd name="connsiteX705" fmla="*/ 135813 w 7467600"/>
              <a:gd name="connsiteY705" fmla="*/ 1888838 h 6858000"/>
              <a:gd name="connsiteX706" fmla="*/ 242575 w 7467600"/>
              <a:gd name="connsiteY706" fmla="*/ 1958841 h 6858000"/>
              <a:gd name="connsiteX707" fmla="*/ 82197 w 7467600"/>
              <a:gd name="connsiteY707" fmla="*/ 1754826 h 6858000"/>
              <a:gd name="connsiteX708" fmla="*/ 0 w 7467600"/>
              <a:gd name="connsiteY708" fmla="*/ 1679650 h 6858000"/>
              <a:gd name="connsiteX709" fmla="*/ 0 w 7467600"/>
              <a:gd name="connsiteY709" fmla="*/ 1602463 h 6858000"/>
              <a:gd name="connsiteX710" fmla="*/ 84689 w 7467600"/>
              <a:gd name="connsiteY710" fmla="*/ 1677442 h 6858000"/>
              <a:gd name="connsiteX711" fmla="*/ 298437 w 7467600"/>
              <a:gd name="connsiteY711" fmla="*/ 1968019 h 6858000"/>
              <a:gd name="connsiteX712" fmla="*/ 227269 w 7467600"/>
              <a:gd name="connsiteY712" fmla="*/ 1114064 h 6858000"/>
              <a:gd name="connsiteX713" fmla="*/ 248003 w 7467600"/>
              <a:gd name="connsiteY713" fmla="*/ 1089613 h 6858000"/>
              <a:gd name="connsiteX714" fmla="*/ 427020 w 7467600"/>
              <a:gd name="connsiteY714" fmla="*/ 1619803 h 6858000"/>
              <a:gd name="connsiteX715" fmla="*/ 340345 w 7467600"/>
              <a:gd name="connsiteY715" fmla="*/ 2027739 h 6858000"/>
              <a:gd name="connsiteX716" fmla="*/ 360865 w 7467600"/>
              <a:gd name="connsiteY716" fmla="*/ 2044827 h 6858000"/>
              <a:gd name="connsiteX717" fmla="*/ 560414 w 7467600"/>
              <a:gd name="connsiteY717" fmla="*/ 2421457 h 6858000"/>
              <a:gd name="connsiteX718" fmla="*/ 1359703 w 7467600"/>
              <a:gd name="connsiteY718" fmla="*/ 2578554 h 6858000"/>
              <a:gd name="connsiteX719" fmla="*/ 1359422 w 7467600"/>
              <a:gd name="connsiteY719" fmla="*/ 2577994 h 6858000"/>
              <a:gd name="connsiteX720" fmla="*/ 828701 w 7467600"/>
              <a:gd name="connsiteY720" fmla="*/ 1839520 h 6858000"/>
              <a:gd name="connsiteX721" fmla="*/ 494427 w 7467600"/>
              <a:gd name="connsiteY721" fmla="*/ 1092333 h 6858000"/>
              <a:gd name="connsiteX722" fmla="*/ 506322 w 7467600"/>
              <a:gd name="connsiteY722" fmla="*/ 1020997 h 6858000"/>
              <a:gd name="connsiteX723" fmla="*/ 4570198 w 7467600"/>
              <a:gd name="connsiteY723" fmla="*/ 978081 h 6858000"/>
              <a:gd name="connsiteX724" fmla="*/ 4523691 w 7467600"/>
              <a:gd name="connsiteY724" fmla="*/ 1127776 h 6858000"/>
              <a:gd name="connsiteX725" fmla="*/ 4509875 w 7467600"/>
              <a:gd name="connsiteY725" fmla="*/ 1167552 h 6858000"/>
              <a:gd name="connsiteX726" fmla="*/ 4478168 w 7467600"/>
              <a:gd name="connsiteY726" fmla="*/ 1260735 h 6858000"/>
              <a:gd name="connsiteX727" fmla="*/ 4409309 w 7467600"/>
              <a:gd name="connsiteY727" fmla="*/ 1666996 h 6858000"/>
              <a:gd name="connsiteX728" fmla="*/ 4370031 w 7467600"/>
              <a:gd name="connsiteY728" fmla="*/ 1955666 h 6858000"/>
              <a:gd name="connsiteX729" fmla="*/ 4570198 w 7467600"/>
              <a:gd name="connsiteY729" fmla="*/ 978081 h 6858000"/>
              <a:gd name="connsiteX730" fmla="*/ 4557898 w 7467600"/>
              <a:gd name="connsiteY730" fmla="*/ 900011 h 6858000"/>
              <a:gd name="connsiteX731" fmla="*/ 4344840 w 7467600"/>
              <a:gd name="connsiteY731" fmla="*/ 1922038 h 6858000"/>
              <a:gd name="connsiteX732" fmla="*/ 4378710 w 7467600"/>
              <a:gd name="connsiteY732" fmla="*/ 1665516 h 6858000"/>
              <a:gd name="connsiteX733" fmla="*/ 4448798 w 7467600"/>
              <a:gd name="connsiteY733" fmla="*/ 1253024 h 6858000"/>
              <a:gd name="connsiteX734" fmla="*/ 4480315 w 7467600"/>
              <a:gd name="connsiteY734" fmla="*/ 1158454 h 6858000"/>
              <a:gd name="connsiteX735" fmla="*/ 4494133 w 7467600"/>
              <a:gd name="connsiteY735" fmla="*/ 1118676 h 6858000"/>
              <a:gd name="connsiteX736" fmla="*/ 4557898 w 7467600"/>
              <a:gd name="connsiteY736" fmla="*/ 900011 h 6858000"/>
              <a:gd name="connsiteX737" fmla="*/ 5870151 w 7467600"/>
              <a:gd name="connsiteY737" fmla="*/ 898890 h 6858000"/>
              <a:gd name="connsiteX738" fmla="*/ 5861335 w 7467600"/>
              <a:gd name="connsiteY738" fmla="*/ 899177 h 6858000"/>
              <a:gd name="connsiteX739" fmla="*/ 5843702 w 7467600"/>
              <a:gd name="connsiteY739" fmla="*/ 899748 h 6858000"/>
              <a:gd name="connsiteX740" fmla="*/ 5651107 w 7467600"/>
              <a:gd name="connsiteY740" fmla="*/ 920306 h 6858000"/>
              <a:gd name="connsiteX741" fmla="*/ 5459407 w 7467600"/>
              <a:gd name="connsiteY741" fmla="*/ 940975 h 6858000"/>
              <a:gd name="connsiteX742" fmla="*/ 5374846 w 7467600"/>
              <a:gd name="connsiteY742" fmla="*/ 941988 h 6858000"/>
              <a:gd name="connsiteX743" fmla="*/ 5256105 w 7467600"/>
              <a:gd name="connsiteY743" fmla="*/ 945632 h 6858000"/>
              <a:gd name="connsiteX744" fmla="*/ 5107071 w 7467600"/>
              <a:gd name="connsiteY744" fmla="*/ 969720 h 6858000"/>
              <a:gd name="connsiteX745" fmla="*/ 4998681 w 7467600"/>
              <a:gd name="connsiteY745" fmla="*/ 988771 h 6858000"/>
              <a:gd name="connsiteX746" fmla="*/ 5870151 w 7467600"/>
              <a:gd name="connsiteY746" fmla="*/ 898890 h 6858000"/>
              <a:gd name="connsiteX747" fmla="*/ 5504425 w 7467600"/>
              <a:gd name="connsiteY747" fmla="*/ 848067 h 6858000"/>
              <a:gd name="connsiteX748" fmla="*/ 4968849 w 7467600"/>
              <a:gd name="connsiteY748" fmla="*/ 962318 h 6858000"/>
              <a:gd name="connsiteX749" fmla="*/ 5104039 w 7467600"/>
              <a:gd name="connsiteY749" fmla="*/ 940634 h 6858000"/>
              <a:gd name="connsiteX750" fmla="*/ 5256311 w 7467600"/>
              <a:gd name="connsiteY750" fmla="*/ 916490 h 6858000"/>
              <a:gd name="connsiteX751" fmla="*/ 5377381 w 7467600"/>
              <a:gd name="connsiteY751" fmla="*/ 912671 h 6858000"/>
              <a:gd name="connsiteX752" fmla="*/ 5460148 w 7467600"/>
              <a:gd name="connsiteY752" fmla="*/ 911442 h 6858000"/>
              <a:gd name="connsiteX753" fmla="*/ 5648971 w 7467600"/>
              <a:gd name="connsiteY753" fmla="*/ 891331 h 6858000"/>
              <a:gd name="connsiteX754" fmla="*/ 5844807 w 7467600"/>
              <a:gd name="connsiteY754" fmla="*/ 870718 h 6858000"/>
              <a:gd name="connsiteX755" fmla="*/ 5862975 w 7467600"/>
              <a:gd name="connsiteY755" fmla="*/ 869756 h 6858000"/>
              <a:gd name="connsiteX756" fmla="*/ 5920887 w 7467600"/>
              <a:gd name="connsiteY756" fmla="*/ 865929 h 6858000"/>
              <a:gd name="connsiteX757" fmla="*/ 5504425 w 7467600"/>
              <a:gd name="connsiteY757" fmla="*/ 848067 h 6858000"/>
              <a:gd name="connsiteX758" fmla="*/ 3607114 w 7467600"/>
              <a:gd name="connsiteY758" fmla="*/ 467441 h 6858000"/>
              <a:gd name="connsiteX759" fmla="*/ 3296242 w 7467600"/>
              <a:gd name="connsiteY759" fmla="*/ 807991 h 6858000"/>
              <a:gd name="connsiteX760" fmla="*/ 3174674 w 7467600"/>
              <a:gd name="connsiteY760" fmla="*/ 919759 h 6858000"/>
              <a:gd name="connsiteX761" fmla="*/ 3042978 w 7467600"/>
              <a:gd name="connsiteY761" fmla="*/ 1054894 h 6858000"/>
              <a:gd name="connsiteX762" fmla="*/ 2968914 w 7467600"/>
              <a:gd name="connsiteY762" fmla="*/ 1133756 h 6858000"/>
              <a:gd name="connsiteX763" fmla="*/ 3103823 w 7467600"/>
              <a:gd name="connsiteY763" fmla="*/ 1026814 h 6858000"/>
              <a:gd name="connsiteX764" fmla="*/ 3607114 w 7467600"/>
              <a:gd name="connsiteY764" fmla="*/ 467441 h 6858000"/>
              <a:gd name="connsiteX765" fmla="*/ 3744487 w 7467600"/>
              <a:gd name="connsiteY765" fmla="*/ 383136 h 6858000"/>
              <a:gd name="connsiteX766" fmla="*/ 3970213 w 7467600"/>
              <a:gd name="connsiteY766" fmla="*/ 995559 h 6858000"/>
              <a:gd name="connsiteX767" fmla="*/ 3744487 w 7467600"/>
              <a:gd name="connsiteY767" fmla="*/ 383136 h 6858000"/>
              <a:gd name="connsiteX768" fmla="*/ 3624562 w 7467600"/>
              <a:gd name="connsiteY768" fmla="*/ 367041 h 6858000"/>
              <a:gd name="connsiteX769" fmla="*/ 3489712 w 7467600"/>
              <a:gd name="connsiteY769" fmla="*/ 485386 h 6858000"/>
              <a:gd name="connsiteX770" fmla="*/ 3182994 w 7467600"/>
              <a:gd name="connsiteY770" fmla="*/ 828265 h 6858000"/>
              <a:gd name="connsiteX771" fmla="*/ 2892114 w 7467600"/>
              <a:gd name="connsiteY771" fmla="*/ 1172635 h 6858000"/>
              <a:gd name="connsiteX772" fmla="*/ 3021459 w 7467600"/>
              <a:gd name="connsiteY772" fmla="*/ 1035385 h 6858000"/>
              <a:gd name="connsiteX773" fmla="*/ 3153873 w 7467600"/>
              <a:gd name="connsiteY773" fmla="*/ 898971 h 6858000"/>
              <a:gd name="connsiteX774" fmla="*/ 3276511 w 7467600"/>
              <a:gd name="connsiteY774" fmla="*/ 786423 h 6858000"/>
              <a:gd name="connsiteX775" fmla="*/ 3584154 w 7467600"/>
              <a:gd name="connsiteY775" fmla="*/ 448218 h 6858000"/>
              <a:gd name="connsiteX776" fmla="*/ 3624562 w 7467600"/>
              <a:gd name="connsiteY776" fmla="*/ 367041 h 6858000"/>
              <a:gd name="connsiteX777" fmla="*/ 3766672 w 7467600"/>
              <a:gd name="connsiteY777" fmla="*/ 359429 h 6858000"/>
              <a:gd name="connsiteX778" fmla="*/ 3996338 w 7467600"/>
              <a:gd name="connsiteY778" fmla="*/ 968237 h 6858000"/>
              <a:gd name="connsiteX779" fmla="*/ 3766672 w 7467600"/>
              <a:gd name="connsiteY779" fmla="*/ 359429 h 6858000"/>
              <a:gd name="connsiteX780" fmla="*/ 5805386 w 7467600"/>
              <a:gd name="connsiteY780" fmla="*/ 239240 h 6858000"/>
              <a:gd name="connsiteX781" fmla="*/ 5736947 w 7467600"/>
              <a:gd name="connsiteY781" fmla="*/ 261367 h 6858000"/>
              <a:gd name="connsiteX782" fmla="*/ 5427012 w 7467600"/>
              <a:gd name="connsiteY782" fmla="*/ 311272 h 6858000"/>
              <a:gd name="connsiteX783" fmla="*/ 5147818 w 7467600"/>
              <a:gd name="connsiteY783" fmla="*/ 322112 h 6858000"/>
              <a:gd name="connsiteX784" fmla="*/ 5060854 w 7467600"/>
              <a:gd name="connsiteY784" fmla="*/ 311882 h 6858000"/>
              <a:gd name="connsiteX785" fmla="*/ 4945989 w 7467600"/>
              <a:gd name="connsiteY785" fmla="*/ 300516 h 6858000"/>
              <a:gd name="connsiteX786" fmla="*/ 5410479 w 7467600"/>
              <a:gd name="connsiteY786" fmla="*/ 348434 h 6858000"/>
              <a:gd name="connsiteX787" fmla="*/ 5805386 w 7467600"/>
              <a:gd name="connsiteY787" fmla="*/ 239240 h 6858000"/>
              <a:gd name="connsiteX788" fmla="*/ 5905192 w 7467600"/>
              <a:gd name="connsiteY788" fmla="*/ 163079 h 6858000"/>
              <a:gd name="connsiteX789" fmla="*/ 5865655 w 7467600"/>
              <a:gd name="connsiteY789" fmla="*/ 171901 h 6858000"/>
              <a:gd name="connsiteX790" fmla="*/ 5259740 w 7467600"/>
              <a:gd name="connsiteY790" fmla="*/ 257013 h 6858000"/>
              <a:gd name="connsiteX791" fmla="*/ 5208466 w 7467600"/>
              <a:gd name="connsiteY791" fmla="*/ 257550 h 6858000"/>
              <a:gd name="connsiteX792" fmla="*/ 4980204 w 7467600"/>
              <a:gd name="connsiteY792" fmla="*/ 271903 h 6858000"/>
              <a:gd name="connsiteX793" fmla="*/ 5068068 w 7467600"/>
              <a:gd name="connsiteY793" fmla="*/ 282244 h 6858000"/>
              <a:gd name="connsiteX794" fmla="*/ 5153231 w 7467600"/>
              <a:gd name="connsiteY794" fmla="*/ 292240 h 6858000"/>
              <a:gd name="connsiteX795" fmla="*/ 5426491 w 7467600"/>
              <a:gd name="connsiteY795" fmla="*/ 281128 h 6858000"/>
              <a:gd name="connsiteX796" fmla="*/ 5731212 w 7467600"/>
              <a:gd name="connsiteY796" fmla="*/ 231951 h 6858000"/>
              <a:gd name="connsiteX797" fmla="*/ 5905192 w 7467600"/>
              <a:gd name="connsiteY797" fmla="*/ 163079 h 6858000"/>
              <a:gd name="connsiteX798" fmla="*/ 5944437 w 7467600"/>
              <a:gd name="connsiteY798" fmla="*/ 113829 h 6858000"/>
              <a:gd name="connsiteX799" fmla="*/ 5825032 w 7467600"/>
              <a:gd name="connsiteY799" fmla="*/ 146405 h 6858000"/>
              <a:gd name="connsiteX800" fmla="*/ 4955599 w 7467600"/>
              <a:gd name="connsiteY800" fmla="*/ 247008 h 6858000"/>
              <a:gd name="connsiteX801" fmla="*/ 5210104 w 7467600"/>
              <a:gd name="connsiteY801" fmla="*/ 228123 h 6858000"/>
              <a:gd name="connsiteX802" fmla="*/ 5261015 w 7467600"/>
              <a:gd name="connsiteY802" fmla="*/ 227087 h 6858000"/>
              <a:gd name="connsiteX803" fmla="*/ 5861181 w 7467600"/>
              <a:gd name="connsiteY803" fmla="*/ 143093 h 6858000"/>
              <a:gd name="connsiteX804" fmla="*/ 5961252 w 7467600"/>
              <a:gd name="connsiteY804" fmla="*/ 114820 h 6858000"/>
              <a:gd name="connsiteX805" fmla="*/ 5944437 w 7467600"/>
              <a:gd name="connsiteY805" fmla="*/ 113829 h 6858000"/>
              <a:gd name="connsiteX806" fmla="*/ 3882765 w 7467600"/>
              <a:gd name="connsiteY806" fmla="*/ 0 h 6858000"/>
              <a:gd name="connsiteX807" fmla="*/ 3995099 w 7467600"/>
              <a:gd name="connsiteY807" fmla="*/ 0 h 6858000"/>
              <a:gd name="connsiteX808" fmla="*/ 4163818 w 7467600"/>
              <a:gd name="connsiteY808" fmla="*/ 234104 h 6858000"/>
              <a:gd name="connsiteX809" fmla="*/ 4172099 w 7467600"/>
              <a:gd name="connsiteY809" fmla="*/ 234207 h 6858000"/>
              <a:gd name="connsiteX810" fmla="*/ 4784282 w 7467600"/>
              <a:gd name="connsiteY810" fmla="*/ 276561 h 6858000"/>
              <a:gd name="connsiteX811" fmla="*/ 4801687 w 7467600"/>
              <a:gd name="connsiteY811" fmla="*/ 267764 h 6858000"/>
              <a:gd name="connsiteX812" fmla="*/ 6082788 w 7467600"/>
              <a:gd name="connsiteY812" fmla="*/ 64119 h 6858000"/>
              <a:gd name="connsiteX813" fmla="*/ 6099442 w 7467600"/>
              <a:gd name="connsiteY813" fmla="*/ 82568 h 6858000"/>
              <a:gd name="connsiteX814" fmla="*/ 4804137 w 7467600"/>
              <a:gd name="connsiteY814" fmla="*/ 320931 h 6858000"/>
              <a:gd name="connsiteX815" fmla="*/ 4227047 w 7467600"/>
              <a:gd name="connsiteY815" fmla="*/ 313415 h 6858000"/>
              <a:gd name="connsiteX816" fmla="*/ 4346041 w 7467600"/>
              <a:gd name="connsiteY816" fmla="*/ 456086 h 6858000"/>
              <a:gd name="connsiteX817" fmla="*/ 4870967 w 7467600"/>
              <a:gd name="connsiteY817" fmla="*/ 963061 h 6858000"/>
              <a:gd name="connsiteX818" fmla="*/ 4889647 w 7467600"/>
              <a:gd name="connsiteY818" fmla="*/ 957147 h 6858000"/>
              <a:gd name="connsiteX819" fmla="*/ 5422504 w 7467600"/>
              <a:gd name="connsiteY819" fmla="*/ 805191 h 6858000"/>
              <a:gd name="connsiteX820" fmla="*/ 6087656 w 7467600"/>
              <a:gd name="connsiteY820" fmla="*/ 826703 h 6858000"/>
              <a:gd name="connsiteX821" fmla="*/ 6058717 w 7467600"/>
              <a:gd name="connsiteY821" fmla="*/ 865992 h 6858000"/>
              <a:gd name="connsiteX822" fmla="*/ 4974153 w 7467600"/>
              <a:gd name="connsiteY822" fmla="*/ 1045456 h 6858000"/>
              <a:gd name="connsiteX823" fmla="*/ 5627835 w 7467600"/>
              <a:gd name="connsiteY823" fmla="*/ 1472077 h 6858000"/>
              <a:gd name="connsiteX824" fmla="*/ 5629817 w 7467600"/>
              <a:gd name="connsiteY824" fmla="*/ 1471412 h 6858000"/>
              <a:gd name="connsiteX825" fmla="*/ 5634124 w 7467600"/>
              <a:gd name="connsiteY825" fmla="*/ 1470572 h 6858000"/>
              <a:gd name="connsiteX826" fmla="*/ 5755832 w 7467600"/>
              <a:gd name="connsiteY826" fmla="*/ 1383886 h 6858000"/>
              <a:gd name="connsiteX827" fmla="*/ 6014186 w 7467600"/>
              <a:gd name="connsiteY827" fmla="*/ 1279799 h 6858000"/>
              <a:gd name="connsiteX828" fmla="*/ 6901619 w 7467600"/>
              <a:gd name="connsiteY828" fmla="*/ 1047874 h 6858000"/>
              <a:gd name="connsiteX829" fmla="*/ 6931566 w 7467600"/>
              <a:gd name="connsiteY829" fmla="*/ 1062034 h 6858000"/>
              <a:gd name="connsiteX830" fmla="*/ 5790982 w 7467600"/>
              <a:gd name="connsiteY830" fmla="*/ 1561380 h 6858000"/>
              <a:gd name="connsiteX831" fmla="*/ 6188971 w 7467600"/>
              <a:gd name="connsiteY831" fmla="*/ 1755168 h 6858000"/>
              <a:gd name="connsiteX832" fmla="*/ 6202446 w 7467600"/>
              <a:gd name="connsiteY832" fmla="*/ 1752268 h 6858000"/>
              <a:gd name="connsiteX833" fmla="*/ 7179560 w 7467600"/>
              <a:gd name="connsiteY833" fmla="*/ 1467551 h 6858000"/>
              <a:gd name="connsiteX834" fmla="*/ 7158730 w 7467600"/>
              <a:gd name="connsiteY834" fmla="*/ 1507835 h 6858000"/>
              <a:gd name="connsiteX835" fmla="*/ 6326959 w 7467600"/>
              <a:gd name="connsiteY835" fmla="*/ 1817686 h 6858000"/>
              <a:gd name="connsiteX836" fmla="*/ 6537433 w 7467600"/>
              <a:gd name="connsiteY836" fmla="*/ 1907790 h 6858000"/>
              <a:gd name="connsiteX837" fmla="*/ 6550221 w 7467600"/>
              <a:gd name="connsiteY837" fmla="*/ 1910729 h 6858000"/>
              <a:gd name="connsiteX838" fmla="*/ 6964438 w 7467600"/>
              <a:gd name="connsiteY838" fmla="*/ 2209505 h 6858000"/>
              <a:gd name="connsiteX839" fmla="*/ 7367862 w 7467600"/>
              <a:gd name="connsiteY839" fmla="*/ 2806833 h 6858000"/>
              <a:gd name="connsiteX840" fmla="*/ 7364329 w 7467600"/>
              <a:gd name="connsiteY840" fmla="*/ 2826907 h 6858000"/>
              <a:gd name="connsiteX841" fmla="*/ 7290545 w 7467600"/>
              <a:gd name="connsiteY841" fmla="*/ 2850663 h 6858000"/>
              <a:gd name="connsiteX842" fmla="*/ 6472036 w 7467600"/>
              <a:gd name="connsiteY842" fmla="*/ 1959003 h 6858000"/>
              <a:gd name="connsiteX843" fmla="*/ 5792897 w 7467600"/>
              <a:gd name="connsiteY843" fmla="*/ 1647747 h 6858000"/>
              <a:gd name="connsiteX844" fmla="*/ 5842751 w 7467600"/>
              <a:gd name="connsiteY844" fmla="*/ 1816112 h 6858000"/>
              <a:gd name="connsiteX845" fmla="*/ 5847424 w 7467600"/>
              <a:gd name="connsiteY845" fmla="*/ 1815776 h 6858000"/>
              <a:gd name="connsiteX846" fmla="*/ 6399821 w 7467600"/>
              <a:gd name="connsiteY846" fmla="*/ 2344799 h 6858000"/>
              <a:gd name="connsiteX847" fmla="*/ 6323232 w 7467600"/>
              <a:gd name="connsiteY847" fmla="*/ 2389634 h 6858000"/>
              <a:gd name="connsiteX848" fmla="*/ 5942958 w 7467600"/>
              <a:gd name="connsiteY848" fmla="*/ 2077708 h 6858000"/>
              <a:gd name="connsiteX849" fmla="*/ 5921559 w 7467600"/>
              <a:gd name="connsiteY849" fmla="*/ 2378596 h 6858000"/>
              <a:gd name="connsiteX850" fmla="*/ 5817651 w 7467600"/>
              <a:gd name="connsiteY850" fmla="*/ 3023919 h 6858000"/>
              <a:gd name="connsiteX851" fmla="*/ 5729634 w 7467600"/>
              <a:gd name="connsiteY851" fmla="*/ 3051849 h 6858000"/>
              <a:gd name="connsiteX852" fmla="*/ 5611018 w 7467600"/>
              <a:gd name="connsiteY852" fmla="*/ 2316769 h 6858000"/>
              <a:gd name="connsiteX853" fmla="*/ 5687608 w 7467600"/>
              <a:gd name="connsiteY853" fmla="*/ 2039972 h 6858000"/>
              <a:gd name="connsiteX854" fmla="*/ 5657554 w 7467600"/>
              <a:gd name="connsiteY854" fmla="*/ 1576445 h 6858000"/>
              <a:gd name="connsiteX855" fmla="*/ 5150475 w 7467600"/>
              <a:gd name="connsiteY855" fmla="*/ 1274012 h 6858000"/>
              <a:gd name="connsiteX856" fmla="*/ 5349142 w 7467600"/>
              <a:gd name="connsiteY856" fmla="*/ 2204405 h 6858000"/>
              <a:gd name="connsiteX857" fmla="*/ 5262214 w 7467600"/>
              <a:gd name="connsiteY857" fmla="*/ 2233836 h 6858000"/>
              <a:gd name="connsiteX858" fmla="*/ 4981539 w 7467600"/>
              <a:gd name="connsiteY858" fmla="*/ 1542201 h 6858000"/>
              <a:gd name="connsiteX859" fmla="*/ 4958461 w 7467600"/>
              <a:gd name="connsiteY859" fmla="*/ 1136957 h 6858000"/>
              <a:gd name="connsiteX860" fmla="*/ 4655015 w 7467600"/>
              <a:gd name="connsiteY860" fmla="*/ 891426 h 6858000"/>
              <a:gd name="connsiteX861" fmla="*/ 4348002 w 7467600"/>
              <a:gd name="connsiteY861" fmla="*/ 2205895 h 6858000"/>
              <a:gd name="connsiteX862" fmla="*/ 4262250 w 7467600"/>
              <a:gd name="connsiteY862" fmla="*/ 2219972 h 6858000"/>
              <a:gd name="connsiteX863" fmla="*/ 4550611 w 7467600"/>
              <a:gd name="connsiteY863" fmla="*/ 817540 h 6858000"/>
              <a:gd name="connsiteX864" fmla="*/ 4564418 w 7467600"/>
              <a:gd name="connsiteY864" fmla="*/ 808293 h 6858000"/>
              <a:gd name="connsiteX865" fmla="*/ 4266388 w 7467600"/>
              <a:gd name="connsiteY865" fmla="*/ 500083 h 6858000"/>
              <a:gd name="connsiteX866" fmla="*/ 4032842 w 7467600"/>
              <a:gd name="connsiteY866" fmla="*/ 211809 h 6858000"/>
              <a:gd name="connsiteX867" fmla="*/ 3882765 w 7467600"/>
              <a:gd name="connsiteY867" fmla="*/ 0 h 6858000"/>
              <a:gd name="connsiteX868" fmla="*/ 3721337 w 7467600"/>
              <a:gd name="connsiteY868" fmla="*/ 0 h 6858000"/>
              <a:gd name="connsiteX869" fmla="*/ 3797544 w 7467600"/>
              <a:gd name="connsiteY869" fmla="*/ 0 h 6858000"/>
              <a:gd name="connsiteX870" fmla="*/ 3775734 w 7467600"/>
              <a:gd name="connsiteY870" fmla="*/ 95131 h 6858000"/>
              <a:gd name="connsiteX871" fmla="*/ 3724807 w 7467600"/>
              <a:gd name="connsiteY871" fmla="*/ 272257 h 6858000"/>
              <a:gd name="connsiteX872" fmla="*/ 3726844 w 7467600"/>
              <a:gd name="connsiteY872" fmla="*/ 282988 h 6858000"/>
              <a:gd name="connsiteX873" fmla="*/ 3742664 w 7467600"/>
              <a:gd name="connsiteY873" fmla="*/ 279918 h 6858000"/>
              <a:gd name="connsiteX874" fmla="*/ 4103910 w 7467600"/>
              <a:gd name="connsiteY874" fmla="*/ 1161917 h 6858000"/>
              <a:gd name="connsiteX875" fmla="*/ 4020269 w 7467600"/>
              <a:gd name="connsiteY875" fmla="*/ 1200406 h 6858000"/>
              <a:gd name="connsiteX876" fmla="*/ 3674882 w 7467600"/>
              <a:gd name="connsiteY876" fmla="*/ 488524 h 6858000"/>
              <a:gd name="connsiteX877" fmla="*/ 3132682 w 7467600"/>
              <a:gd name="connsiteY877" fmla="*/ 1072284 h 6858000"/>
              <a:gd name="connsiteX878" fmla="*/ 2716346 w 7467600"/>
              <a:gd name="connsiteY878" fmla="*/ 1276376 h 6858000"/>
              <a:gd name="connsiteX879" fmla="*/ 2716772 w 7467600"/>
              <a:gd name="connsiteY879" fmla="*/ 1255462 h 6858000"/>
              <a:gd name="connsiteX880" fmla="*/ 3471096 w 7467600"/>
              <a:gd name="connsiteY880" fmla="*/ 437072 h 6858000"/>
              <a:gd name="connsiteX881" fmla="*/ 3639057 w 7467600"/>
              <a:gd name="connsiteY881" fmla="*/ 286334 h 6858000"/>
              <a:gd name="connsiteX882" fmla="*/ 3640309 w 7467600"/>
              <a:gd name="connsiteY882" fmla="*/ 284664 h 6858000"/>
              <a:gd name="connsiteX883" fmla="*/ 3646022 w 7467600"/>
              <a:gd name="connsiteY883" fmla="*/ 276711 h 6858000"/>
              <a:gd name="connsiteX884" fmla="*/ 3707943 w 7467600"/>
              <a:gd name="connsiteY884" fmla="*/ 65958 h 6858000"/>
              <a:gd name="connsiteX885" fmla="*/ 3721337 w 7467600"/>
              <a:gd name="connsiteY885" fmla="*/ 0 h 6858000"/>
              <a:gd name="connsiteX886" fmla="*/ 2867960 w 7467600"/>
              <a:gd name="connsiteY886" fmla="*/ 0 h 6858000"/>
              <a:gd name="connsiteX887" fmla="*/ 2926351 w 7467600"/>
              <a:gd name="connsiteY887" fmla="*/ 0 h 6858000"/>
              <a:gd name="connsiteX888" fmla="*/ 2902823 w 7467600"/>
              <a:gd name="connsiteY888" fmla="*/ 262929 h 6858000"/>
              <a:gd name="connsiteX889" fmla="*/ 2940663 w 7467600"/>
              <a:gd name="connsiteY889" fmla="*/ 140884 h 6858000"/>
              <a:gd name="connsiteX890" fmla="*/ 2947039 w 7467600"/>
              <a:gd name="connsiteY890" fmla="*/ 122524 h 6858000"/>
              <a:gd name="connsiteX891" fmla="*/ 2984316 w 7467600"/>
              <a:gd name="connsiteY891" fmla="*/ 0 h 6858000"/>
              <a:gd name="connsiteX892" fmla="*/ 3016114 w 7467600"/>
              <a:gd name="connsiteY892" fmla="*/ 0 h 6858000"/>
              <a:gd name="connsiteX893" fmla="*/ 2979949 w 7467600"/>
              <a:gd name="connsiteY893" fmla="*/ 119274 h 6858000"/>
              <a:gd name="connsiteX894" fmla="*/ 3023879 w 7467600"/>
              <a:gd name="connsiteY894" fmla="*/ 0 h 6858000"/>
              <a:gd name="connsiteX895" fmla="*/ 3105400 w 7467600"/>
              <a:gd name="connsiteY895" fmla="*/ 0 h 6858000"/>
              <a:gd name="connsiteX896" fmla="*/ 3094669 w 7467600"/>
              <a:gd name="connsiteY896" fmla="*/ 30308 h 6858000"/>
              <a:gd name="connsiteX897" fmla="*/ 2901945 w 7467600"/>
              <a:gd name="connsiteY897" fmla="*/ 466538 h 6858000"/>
              <a:gd name="connsiteX898" fmla="*/ 2815209 w 7467600"/>
              <a:gd name="connsiteY898" fmla="*/ 497361 h 6858000"/>
              <a:gd name="connsiteX899" fmla="*/ 2844845 w 7467600"/>
              <a:gd name="connsiteY899" fmla="*/ 127638 h 6858000"/>
              <a:gd name="connsiteX900" fmla="*/ 2867960 w 7467600"/>
              <a:gd name="connsiteY900" fmla="*/ 0 h 6858000"/>
              <a:gd name="connsiteX901" fmla="*/ 1057230 w 7467600"/>
              <a:gd name="connsiteY901" fmla="*/ 0 h 6858000"/>
              <a:gd name="connsiteX902" fmla="*/ 1111003 w 7467600"/>
              <a:gd name="connsiteY902" fmla="*/ 0 h 6858000"/>
              <a:gd name="connsiteX903" fmla="*/ 1125553 w 7467600"/>
              <a:gd name="connsiteY903" fmla="*/ 52588 h 6858000"/>
              <a:gd name="connsiteX904" fmla="*/ 1304276 w 7467600"/>
              <a:gd name="connsiteY904" fmla="*/ 476275 h 6858000"/>
              <a:gd name="connsiteX905" fmla="*/ 1492066 w 7467600"/>
              <a:gd name="connsiteY905" fmla="*/ 886333 h 6858000"/>
              <a:gd name="connsiteX906" fmla="*/ 1423698 w 7467600"/>
              <a:gd name="connsiteY906" fmla="*/ 710817 h 6858000"/>
              <a:gd name="connsiteX907" fmla="*/ 1357609 w 7467600"/>
              <a:gd name="connsiteY907" fmla="*/ 532892 h 6858000"/>
              <a:gd name="connsiteX908" fmla="*/ 1309550 w 7467600"/>
              <a:gd name="connsiteY908" fmla="*/ 374031 h 6858000"/>
              <a:gd name="connsiteX909" fmla="*/ 1193673 w 7467600"/>
              <a:gd name="connsiteY909" fmla="*/ 49533 h 6858000"/>
              <a:gd name="connsiteX910" fmla="*/ 1164391 w 7467600"/>
              <a:gd name="connsiteY910" fmla="*/ 0 h 6858000"/>
              <a:gd name="connsiteX911" fmla="*/ 1200666 w 7467600"/>
              <a:gd name="connsiteY911" fmla="*/ 0 h 6858000"/>
              <a:gd name="connsiteX912" fmla="*/ 1223408 w 7467600"/>
              <a:gd name="connsiteY912" fmla="*/ 38996 h 6858000"/>
              <a:gd name="connsiteX913" fmla="*/ 1339635 w 7467600"/>
              <a:gd name="connsiteY913" fmla="*/ 365517 h 6858000"/>
              <a:gd name="connsiteX914" fmla="*/ 1387469 w 7467600"/>
              <a:gd name="connsiteY914" fmla="*/ 523079 h 6858000"/>
              <a:gd name="connsiteX915" fmla="*/ 1452685 w 7467600"/>
              <a:gd name="connsiteY915" fmla="*/ 699806 h 6858000"/>
              <a:gd name="connsiteX916" fmla="*/ 1492092 w 7467600"/>
              <a:gd name="connsiteY916" fmla="*/ 800424 h 6858000"/>
              <a:gd name="connsiteX917" fmla="*/ 1455302 w 7467600"/>
              <a:gd name="connsiteY917" fmla="*/ 632913 h 6858000"/>
              <a:gd name="connsiteX918" fmla="*/ 1222336 w 7467600"/>
              <a:gd name="connsiteY918" fmla="*/ 9480 h 6858000"/>
              <a:gd name="connsiteX919" fmla="*/ 1214634 w 7467600"/>
              <a:gd name="connsiteY919" fmla="*/ 0 h 6858000"/>
              <a:gd name="connsiteX920" fmla="*/ 1289827 w 7467600"/>
              <a:gd name="connsiteY920" fmla="*/ 0 h 6858000"/>
              <a:gd name="connsiteX921" fmla="*/ 1321076 w 7467600"/>
              <a:gd name="connsiteY921" fmla="*/ 59722 h 6858000"/>
              <a:gd name="connsiteX922" fmla="*/ 1512579 w 7467600"/>
              <a:gd name="connsiteY922" fmla="*/ 626441 h 6858000"/>
              <a:gd name="connsiteX923" fmla="*/ 1506076 w 7467600"/>
              <a:gd name="connsiteY923" fmla="*/ 1089289 h 6858000"/>
              <a:gd name="connsiteX924" fmla="*/ 1486346 w 7467600"/>
              <a:gd name="connsiteY924" fmla="*/ 1079919 h 6858000"/>
              <a:gd name="connsiteX925" fmla="*/ 1070511 w 7467600"/>
              <a:gd name="connsiteY925" fmla="*/ 48609 h 6858000"/>
              <a:gd name="connsiteX926" fmla="*/ 1057230 w 7467600"/>
              <a:gd name="connsiteY926" fmla="*/ 0 h 6858000"/>
              <a:gd name="connsiteX927" fmla="*/ 43151 w 7467600"/>
              <a:gd name="connsiteY927" fmla="*/ 0 h 6858000"/>
              <a:gd name="connsiteX928" fmla="*/ 95283 w 7467600"/>
              <a:gd name="connsiteY928" fmla="*/ 0 h 6858000"/>
              <a:gd name="connsiteX929" fmla="*/ 300708 w 7467600"/>
              <a:gd name="connsiteY929" fmla="*/ 154571 h 6858000"/>
              <a:gd name="connsiteX930" fmla="*/ 530414 w 7467600"/>
              <a:gd name="connsiteY930" fmla="*/ 354673 h 6858000"/>
              <a:gd name="connsiteX931" fmla="*/ 333785 w 7467600"/>
              <a:gd name="connsiteY931" fmla="*/ 161564 h 6858000"/>
              <a:gd name="connsiteX932" fmla="*/ 147005 w 7467600"/>
              <a:gd name="connsiteY932" fmla="*/ 0 h 6858000"/>
              <a:gd name="connsiteX933" fmla="*/ 272509 w 7467600"/>
              <a:gd name="connsiteY933" fmla="*/ 0 h 6858000"/>
              <a:gd name="connsiteX934" fmla="*/ 326276 w 7467600"/>
              <a:gd name="connsiteY934" fmla="*/ 45847 h 6858000"/>
              <a:gd name="connsiteX935" fmla="*/ 823759 w 7467600"/>
              <a:gd name="connsiteY935" fmla="*/ 574145 h 6858000"/>
              <a:gd name="connsiteX936" fmla="*/ 811254 w 7467600"/>
              <a:gd name="connsiteY936" fmla="*/ 665546 h 6858000"/>
              <a:gd name="connsiteX937" fmla="*/ 154042 w 7467600"/>
              <a:gd name="connsiteY937" fmla="*/ 261522 h 6858000"/>
              <a:gd name="connsiteX938" fmla="*/ 13550 w 7467600"/>
              <a:gd name="connsiteY938" fmla="*/ 158423 h 6858000"/>
              <a:gd name="connsiteX939" fmla="*/ 0 w 7467600"/>
              <a:gd name="connsiteY939" fmla="*/ 146618 h 6858000"/>
              <a:gd name="connsiteX940" fmla="*/ 0 w 7467600"/>
              <a:gd name="connsiteY940" fmla="*/ 59161 h 6858000"/>
              <a:gd name="connsiteX941" fmla="*/ 45427 w 7467600"/>
              <a:gd name="connsiteY941" fmla="*/ 101078 h 6858000"/>
              <a:gd name="connsiteX942" fmla="*/ 630103 w 7467600"/>
              <a:gd name="connsiteY942" fmla="*/ 485885 h 6858000"/>
              <a:gd name="connsiteX943" fmla="*/ 532040 w 7467600"/>
              <a:gd name="connsiteY943" fmla="*/ 399359 h 6858000"/>
              <a:gd name="connsiteX944" fmla="*/ 517618 w 7467600"/>
              <a:gd name="connsiteY944" fmla="*/ 385726 h 6858000"/>
              <a:gd name="connsiteX945" fmla="*/ 285074 w 7467600"/>
              <a:gd name="connsiteY945" fmla="*/ 182755 h 6858000"/>
              <a:gd name="connsiteX946" fmla="*/ 43151 w 7467600"/>
              <a:gd name="connsiteY946"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34024 w 7467600"/>
              <a:gd name="connsiteY4" fmla="*/ 6722130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7434024 w 7467600"/>
              <a:gd name="connsiteY13" fmla="*/ 6722130 h 6858000"/>
              <a:gd name="connsiteX14" fmla="*/ 1019354 w 7467600"/>
              <a:gd name="connsiteY14" fmla="*/ 6315006 h 6858000"/>
              <a:gd name="connsiteX15" fmla="*/ 441046 w 7467600"/>
              <a:gd name="connsiteY15" fmla="*/ 6691153 h 6858000"/>
              <a:gd name="connsiteX16" fmla="*/ 1019354 w 7467600"/>
              <a:gd name="connsiteY16" fmla="*/ 6315006 h 6858000"/>
              <a:gd name="connsiteX17" fmla="*/ 991680 w 7467600"/>
              <a:gd name="connsiteY17" fmla="*/ 6298413 h 6858000"/>
              <a:gd name="connsiteX18" fmla="*/ 409060 w 7467600"/>
              <a:gd name="connsiteY18" fmla="*/ 6671470 h 6858000"/>
              <a:gd name="connsiteX19" fmla="*/ 991680 w 7467600"/>
              <a:gd name="connsiteY19" fmla="*/ 6298413 h 6858000"/>
              <a:gd name="connsiteX20" fmla="*/ 103333 w 7467600"/>
              <a:gd name="connsiteY20" fmla="*/ 5699602 h 6858000"/>
              <a:gd name="connsiteX21" fmla="*/ 233938 w 7467600"/>
              <a:gd name="connsiteY21" fmla="*/ 5809416 h 6858000"/>
              <a:gd name="connsiteX22" fmla="*/ 883580 w 7467600"/>
              <a:gd name="connsiteY22" fmla="*/ 6180710 h 6858000"/>
              <a:gd name="connsiteX23" fmla="*/ 487337 w 7467600"/>
              <a:gd name="connsiteY23" fmla="*/ 5950182 h 6858000"/>
              <a:gd name="connsiteX24" fmla="*/ 354051 w 7467600"/>
              <a:gd name="connsiteY24" fmla="*/ 5854912 h 6858000"/>
              <a:gd name="connsiteX25" fmla="*/ 195436 w 7467600"/>
              <a:gd name="connsiteY25" fmla="*/ 5755068 h 6858000"/>
              <a:gd name="connsiteX26" fmla="*/ 103333 w 7467600"/>
              <a:gd name="connsiteY26" fmla="*/ 5699602 h 6858000"/>
              <a:gd name="connsiteX27" fmla="*/ 5539432 w 7467600"/>
              <a:gd name="connsiteY27" fmla="*/ 5642928 h 6858000"/>
              <a:gd name="connsiteX28" fmla="*/ 5555462 w 7467600"/>
              <a:gd name="connsiteY28" fmla="*/ 5694454 h 6858000"/>
              <a:gd name="connsiteX29" fmla="*/ 5828270 w 7467600"/>
              <a:gd name="connsiteY29" fmla="*/ 6320663 h 6858000"/>
              <a:gd name="connsiteX30" fmla="*/ 5947416 w 7467600"/>
              <a:gd name="connsiteY30" fmla="*/ 6574846 h 6858000"/>
              <a:gd name="connsiteX31" fmla="*/ 5539432 w 7467600"/>
              <a:gd name="connsiteY31" fmla="*/ 5642928 h 6858000"/>
              <a:gd name="connsiteX32" fmla="*/ 51253 w 7467600"/>
              <a:gd name="connsiteY32" fmla="*/ 5631825 h 6858000"/>
              <a:gd name="connsiteX33" fmla="*/ 211622 w 7467600"/>
              <a:gd name="connsiteY33" fmla="*/ 5728803 h 6858000"/>
              <a:gd name="connsiteX34" fmla="*/ 371652 w 7467600"/>
              <a:gd name="connsiteY34" fmla="*/ 5829062 h 6858000"/>
              <a:gd name="connsiteX35" fmla="*/ 505903 w 7467600"/>
              <a:gd name="connsiteY35" fmla="*/ 5925221 h 6858000"/>
              <a:gd name="connsiteX36" fmla="*/ 899240 w 7467600"/>
              <a:gd name="connsiteY36" fmla="*/ 6153068 h 6858000"/>
              <a:gd name="connsiteX37" fmla="*/ 988114 w 7467600"/>
              <a:gd name="connsiteY37" fmla="*/ 6174204 h 6858000"/>
              <a:gd name="connsiteX38" fmla="*/ 845971 w 7467600"/>
              <a:gd name="connsiteY38" fmla="*/ 6067177 h 6858000"/>
              <a:gd name="connsiteX39" fmla="*/ 448057 w 7467600"/>
              <a:gd name="connsiteY39" fmla="*/ 5841376 h 6858000"/>
              <a:gd name="connsiteX40" fmla="*/ 51253 w 7467600"/>
              <a:gd name="connsiteY40" fmla="*/ 5631825 h 6858000"/>
              <a:gd name="connsiteX41" fmla="*/ 2606687 w 7467600"/>
              <a:gd name="connsiteY41" fmla="*/ 5630718 h 6858000"/>
              <a:gd name="connsiteX42" fmla="*/ 2645658 w 7467600"/>
              <a:gd name="connsiteY42" fmla="*/ 6640259 h 6858000"/>
              <a:gd name="connsiteX43" fmla="*/ 2606687 w 7467600"/>
              <a:gd name="connsiteY43" fmla="*/ 5630718 h 6858000"/>
              <a:gd name="connsiteX44" fmla="*/ 3642057 w 7467600"/>
              <a:gd name="connsiteY44" fmla="*/ 5573487 h 6858000"/>
              <a:gd name="connsiteX45" fmla="*/ 3632981 w 7467600"/>
              <a:gd name="connsiteY45" fmla="*/ 5579437 h 6858000"/>
              <a:gd name="connsiteX46" fmla="*/ 3382436 w 7467600"/>
              <a:gd name="connsiteY46" fmla="*/ 5952726 h 6858000"/>
              <a:gd name="connsiteX47" fmla="*/ 3191929 w 7467600"/>
              <a:gd name="connsiteY47" fmla="*/ 6662669 h 6858000"/>
              <a:gd name="connsiteX48" fmla="*/ 3369898 w 7467600"/>
              <a:gd name="connsiteY48" fmla="*/ 6081771 h 6858000"/>
              <a:gd name="connsiteX49" fmla="*/ 3642057 w 7467600"/>
              <a:gd name="connsiteY49" fmla="*/ 5573487 h 6858000"/>
              <a:gd name="connsiteX50" fmla="*/ 2650666 w 7467600"/>
              <a:gd name="connsiteY50" fmla="*/ 5530686 h 6858000"/>
              <a:gd name="connsiteX51" fmla="*/ 2650249 w 7467600"/>
              <a:gd name="connsiteY51" fmla="*/ 5532101 h 6858000"/>
              <a:gd name="connsiteX52" fmla="*/ 2663808 w 7467600"/>
              <a:gd name="connsiteY52" fmla="*/ 6535215 h 6858000"/>
              <a:gd name="connsiteX53" fmla="*/ 2665418 w 7467600"/>
              <a:gd name="connsiteY53" fmla="*/ 6132756 h 6858000"/>
              <a:gd name="connsiteX54" fmla="*/ 2650666 w 7467600"/>
              <a:gd name="connsiteY54" fmla="*/ 5530686 h 6858000"/>
              <a:gd name="connsiteX55" fmla="*/ 2680277 w 7467600"/>
              <a:gd name="connsiteY55" fmla="*/ 5479204 h 6858000"/>
              <a:gd name="connsiteX56" fmla="*/ 2678972 w 7467600"/>
              <a:gd name="connsiteY56" fmla="*/ 5481582 h 6858000"/>
              <a:gd name="connsiteX57" fmla="*/ 2696666 w 7467600"/>
              <a:gd name="connsiteY57" fmla="*/ 6133836 h 6858000"/>
              <a:gd name="connsiteX58" fmla="*/ 2695769 w 7467600"/>
              <a:gd name="connsiteY58" fmla="*/ 6390955 h 6858000"/>
              <a:gd name="connsiteX59" fmla="*/ 2739893 w 7467600"/>
              <a:gd name="connsiteY59" fmla="*/ 6108357 h 6858000"/>
              <a:gd name="connsiteX60" fmla="*/ 2680277 w 7467600"/>
              <a:gd name="connsiteY60" fmla="*/ 5479204 h 6858000"/>
              <a:gd name="connsiteX61" fmla="*/ 1132195 w 7467600"/>
              <a:gd name="connsiteY61" fmla="*/ 5467980 h 6858000"/>
              <a:gd name="connsiteX62" fmla="*/ 1679056 w 7467600"/>
              <a:gd name="connsiteY62" fmla="*/ 5516907 h 6858000"/>
              <a:gd name="connsiteX63" fmla="*/ 2128648 w 7467600"/>
              <a:gd name="connsiteY63" fmla="*/ 5474249 h 6858000"/>
              <a:gd name="connsiteX64" fmla="*/ 1825619 w 7467600"/>
              <a:gd name="connsiteY64" fmla="*/ 5478447 h 6858000"/>
              <a:gd name="connsiteX65" fmla="*/ 1737798 w 7467600"/>
              <a:gd name="connsiteY65" fmla="*/ 5483353 h 6858000"/>
              <a:gd name="connsiteX66" fmla="*/ 1132195 w 7467600"/>
              <a:gd name="connsiteY66" fmla="*/ 5467980 h 6858000"/>
              <a:gd name="connsiteX67" fmla="*/ 1456157 w 7467600"/>
              <a:gd name="connsiteY67" fmla="*/ 5371404 h 6858000"/>
              <a:gd name="connsiteX68" fmla="*/ 1244432 w 7467600"/>
              <a:gd name="connsiteY68" fmla="*/ 5385601 h 6858000"/>
              <a:gd name="connsiteX69" fmla="*/ 973990 w 7467600"/>
              <a:gd name="connsiteY69" fmla="*/ 5424940 h 6858000"/>
              <a:gd name="connsiteX70" fmla="*/ 1103809 w 7467600"/>
              <a:gd name="connsiteY70" fmla="*/ 5433720 h 6858000"/>
              <a:gd name="connsiteX71" fmla="*/ 1123454 w 7467600"/>
              <a:gd name="connsiteY71" fmla="*/ 5435727 h 6858000"/>
              <a:gd name="connsiteX72" fmla="*/ 1737017 w 7467600"/>
              <a:gd name="connsiteY72" fmla="*/ 5452183 h 6858000"/>
              <a:gd name="connsiteX73" fmla="*/ 1824397 w 7467600"/>
              <a:gd name="connsiteY73" fmla="*/ 5447757 h 6858000"/>
              <a:gd name="connsiteX74" fmla="*/ 2070059 w 7467600"/>
              <a:gd name="connsiteY74" fmla="*/ 5441660 h 6858000"/>
              <a:gd name="connsiteX75" fmla="*/ 1456157 w 7467600"/>
              <a:gd name="connsiteY75" fmla="*/ 5371404 h 6858000"/>
              <a:gd name="connsiteX76" fmla="*/ 4988186 w 7467600"/>
              <a:gd name="connsiteY76" fmla="*/ 5216467 h 6858000"/>
              <a:gd name="connsiteX77" fmla="*/ 4777334 w 7467600"/>
              <a:gd name="connsiteY77" fmla="*/ 5406072 h 6858000"/>
              <a:gd name="connsiteX78" fmla="*/ 4718341 w 7467600"/>
              <a:gd name="connsiteY78" fmla="*/ 5468043 h 6858000"/>
              <a:gd name="connsiteX79" fmla="*/ 4604655 w 7467600"/>
              <a:gd name="connsiteY79" fmla="*/ 5583434 h 6858000"/>
              <a:gd name="connsiteX80" fmla="*/ 4565074 w 7467600"/>
              <a:gd name="connsiteY80" fmla="*/ 5618550 h 6858000"/>
              <a:gd name="connsiteX81" fmla="*/ 4988186 w 7467600"/>
              <a:gd name="connsiteY81" fmla="*/ 5216467 h 6858000"/>
              <a:gd name="connsiteX82" fmla="*/ 4978032 w 7467600"/>
              <a:gd name="connsiteY82" fmla="*/ 5183809 h 6858000"/>
              <a:gd name="connsiteX83" fmla="*/ 4463413 w 7467600"/>
              <a:gd name="connsiteY83" fmla="*/ 5615162 h 6858000"/>
              <a:gd name="connsiteX84" fmla="*/ 4358134 w 7467600"/>
              <a:gd name="connsiteY84" fmla="*/ 5742791 h 6858000"/>
              <a:gd name="connsiteX85" fmla="*/ 4376219 w 7467600"/>
              <a:gd name="connsiteY85" fmla="*/ 5729027 h 6858000"/>
              <a:gd name="connsiteX86" fmla="*/ 4582340 w 7467600"/>
              <a:gd name="connsiteY86" fmla="*/ 5561037 h 6858000"/>
              <a:gd name="connsiteX87" fmla="*/ 4694684 w 7467600"/>
              <a:gd name="connsiteY87" fmla="*/ 5447098 h 6858000"/>
              <a:gd name="connsiteX88" fmla="*/ 4754123 w 7467600"/>
              <a:gd name="connsiteY88" fmla="*/ 5384643 h 6858000"/>
              <a:gd name="connsiteX89" fmla="*/ 4978032 w 7467600"/>
              <a:gd name="connsiteY89" fmla="*/ 5183809 h 6858000"/>
              <a:gd name="connsiteX90" fmla="*/ 1903353 w 7467600"/>
              <a:gd name="connsiteY90" fmla="*/ 5044827 h 6858000"/>
              <a:gd name="connsiteX91" fmla="*/ 1936931 w 7467600"/>
              <a:gd name="connsiteY91" fmla="*/ 5093954 h 6858000"/>
              <a:gd name="connsiteX92" fmla="*/ 2195868 w 7467600"/>
              <a:gd name="connsiteY92" fmla="*/ 5396574 h 6858000"/>
              <a:gd name="connsiteX93" fmla="*/ 2088852 w 7467600"/>
              <a:gd name="connsiteY93" fmla="*/ 5166123 h 6858000"/>
              <a:gd name="connsiteX94" fmla="*/ 1958241 w 7467600"/>
              <a:gd name="connsiteY94" fmla="*/ 5067955 h 6858000"/>
              <a:gd name="connsiteX95" fmla="*/ 1903353 w 7467600"/>
              <a:gd name="connsiteY95" fmla="*/ 5044827 h 6858000"/>
              <a:gd name="connsiteX96" fmla="*/ 1979378 w 7467600"/>
              <a:gd name="connsiteY96" fmla="*/ 4769504 h 6858000"/>
              <a:gd name="connsiteX97" fmla="*/ 2882120 w 7467600"/>
              <a:gd name="connsiteY97" fmla="*/ 5064547 h 6858000"/>
              <a:gd name="connsiteX98" fmla="*/ 2793103 w 7467600"/>
              <a:gd name="connsiteY98" fmla="*/ 5039699 h 6858000"/>
              <a:gd name="connsiteX99" fmla="*/ 2770041 w 7467600"/>
              <a:gd name="connsiteY99" fmla="*/ 5033634 h 6858000"/>
              <a:gd name="connsiteX100" fmla="*/ 1979378 w 7467600"/>
              <a:gd name="connsiteY100" fmla="*/ 4769504 h 6858000"/>
              <a:gd name="connsiteX101" fmla="*/ 1927410 w 7467600"/>
              <a:gd name="connsiteY101" fmla="*/ 4716164 h 6858000"/>
              <a:gd name="connsiteX102" fmla="*/ 1959587 w 7467600"/>
              <a:gd name="connsiteY102" fmla="*/ 4728849 h 6858000"/>
              <a:gd name="connsiteX103" fmla="*/ 2777707 w 7467600"/>
              <a:gd name="connsiteY103" fmla="*/ 5003991 h 6858000"/>
              <a:gd name="connsiteX104" fmla="*/ 2800768 w 7467600"/>
              <a:gd name="connsiteY104" fmla="*/ 5010056 h 6858000"/>
              <a:gd name="connsiteX105" fmla="*/ 2879408 w 7467600"/>
              <a:gd name="connsiteY105" fmla="*/ 5031590 h 6858000"/>
              <a:gd name="connsiteX106" fmla="*/ 2862295 w 7467600"/>
              <a:gd name="connsiteY106" fmla="*/ 5022958 h 6858000"/>
              <a:gd name="connsiteX107" fmla="*/ 2813343 w 7467600"/>
              <a:gd name="connsiteY107" fmla="*/ 4998369 h 6858000"/>
              <a:gd name="connsiteX108" fmla="*/ 2646245 w 7467600"/>
              <a:gd name="connsiteY108" fmla="*/ 4930999 h 6858000"/>
              <a:gd name="connsiteX109" fmla="*/ 1999243 w 7467600"/>
              <a:gd name="connsiteY109" fmla="*/ 4730524 h 6858000"/>
              <a:gd name="connsiteX110" fmla="*/ 1979527 w 7467600"/>
              <a:gd name="connsiteY110" fmla="*/ 4726651 h 6858000"/>
              <a:gd name="connsiteX111" fmla="*/ 1927410 w 7467600"/>
              <a:gd name="connsiteY111" fmla="*/ 4716164 h 6858000"/>
              <a:gd name="connsiteX112" fmla="*/ 1997014 w 7467600"/>
              <a:gd name="connsiteY112" fmla="*/ 4698007 h 6858000"/>
              <a:gd name="connsiteX113" fmla="*/ 2005458 w 7467600"/>
              <a:gd name="connsiteY113" fmla="*/ 4699540 h 6858000"/>
              <a:gd name="connsiteX114" fmla="*/ 2657186 w 7467600"/>
              <a:gd name="connsiteY114" fmla="*/ 4901687 h 6858000"/>
              <a:gd name="connsiteX115" fmla="*/ 2826662 w 7467600"/>
              <a:gd name="connsiteY115" fmla="*/ 4970362 h 6858000"/>
              <a:gd name="connsiteX116" fmla="*/ 2876100 w 7467600"/>
              <a:gd name="connsiteY116" fmla="*/ 4995397 h 6858000"/>
              <a:gd name="connsiteX117" fmla="*/ 3042600 w 7467600"/>
              <a:gd name="connsiteY117" fmla="*/ 5059532 h 6858000"/>
              <a:gd name="connsiteX118" fmla="*/ 1997014 w 7467600"/>
              <a:gd name="connsiteY118" fmla="*/ 4698007 h 6858000"/>
              <a:gd name="connsiteX119" fmla="*/ 2305292 w 7467600"/>
              <a:gd name="connsiteY119" fmla="*/ 4219492 h 6858000"/>
              <a:gd name="connsiteX120" fmla="*/ 3360922 w 7467600"/>
              <a:gd name="connsiteY120" fmla="*/ 4529373 h 6858000"/>
              <a:gd name="connsiteX121" fmla="*/ 3492420 w 7467600"/>
              <a:gd name="connsiteY121" fmla="*/ 4510145 h 6858000"/>
              <a:gd name="connsiteX122" fmla="*/ 3364086 w 7467600"/>
              <a:gd name="connsiteY122" fmla="*/ 4480340 h 6858000"/>
              <a:gd name="connsiteX123" fmla="*/ 3225818 w 7467600"/>
              <a:gd name="connsiteY123" fmla="*/ 4411822 h 6858000"/>
              <a:gd name="connsiteX124" fmla="*/ 3129696 w 7467600"/>
              <a:gd name="connsiteY124" fmla="*/ 4360704 h 6858000"/>
              <a:gd name="connsiteX125" fmla="*/ 2814545 w 7467600"/>
              <a:gd name="connsiteY125" fmla="*/ 4282955 h 6858000"/>
              <a:gd name="connsiteX126" fmla="*/ 2305292 w 7467600"/>
              <a:gd name="connsiteY126" fmla="*/ 4219492 h 6858000"/>
              <a:gd name="connsiteX127" fmla="*/ 2626982 w 7467600"/>
              <a:gd name="connsiteY127" fmla="*/ 4206450 h 6858000"/>
              <a:gd name="connsiteX128" fmla="*/ 2490617 w 7467600"/>
              <a:gd name="connsiteY128" fmla="*/ 4206951 h 6858000"/>
              <a:gd name="connsiteX129" fmla="*/ 2819869 w 7467600"/>
              <a:gd name="connsiteY129" fmla="*/ 4252936 h 6858000"/>
              <a:gd name="connsiteX130" fmla="*/ 3143018 w 7467600"/>
              <a:gd name="connsiteY130" fmla="*/ 4332698 h 6858000"/>
              <a:gd name="connsiteX131" fmla="*/ 3241520 w 7467600"/>
              <a:gd name="connsiteY131" fmla="*/ 4385112 h 6858000"/>
              <a:gd name="connsiteX132" fmla="*/ 3374575 w 7467600"/>
              <a:gd name="connsiteY132" fmla="*/ 4451517 h 6858000"/>
              <a:gd name="connsiteX133" fmla="*/ 3505221 w 7467600"/>
              <a:gd name="connsiteY133" fmla="*/ 4480757 h 6858000"/>
              <a:gd name="connsiteX134" fmla="*/ 2626982 w 7467600"/>
              <a:gd name="connsiteY134" fmla="*/ 4206450 h 6858000"/>
              <a:gd name="connsiteX135" fmla="*/ 1310106 w 7467600"/>
              <a:gd name="connsiteY135" fmla="*/ 3943217 h 6858000"/>
              <a:gd name="connsiteX136" fmla="*/ 854994 w 7467600"/>
              <a:gd name="connsiteY136" fmla="*/ 4399136 h 6858000"/>
              <a:gd name="connsiteX137" fmla="*/ 742462 w 7467600"/>
              <a:gd name="connsiteY137" fmla="*/ 4594648 h 6858000"/>
              <a:gd name="connsiteX138" fmla="*/ 820602 w 7467600"/>
              <a:gd name="connsiteY138" fmla="*/ 4485915 h 6858000"/>
              <a:gd name="connsiteX139" fmla="*/ 878295 w 7467600"/>
              <a:gd name="connsiteY139" fmla="*/ 4403594 h 6858000"/>
              <a:gd name="connsiteX140" fmla="*/ 1240607 w 7467600"/>
              <a:gd name="connsiteY140" fmla="*/ 4010401 h 6858000"/>
              <a:gd name="connsiteX141" fmla="*/ 1310106 w 7467600"/>
              <a:gd name="connsiteY141" fmla="*/ 3943217 h 6858000"/>
              <a:gd name="connsiteX142" fmla="*/ 1423113 w 7467600"/>
              <a:gd name="connsiteY142" fmla="*/ 3874565 h 6858000"/>
              <a:gd name="connsiteX143" fmla="*/ 1260565 w 7467600"/>
              <a:gd name="connsiteY143" fmla="*/ 4031982 h 6858000"/>
              <a:gd name="connsiteX144" fmla="*/ 901900 w 7467600"/>
              <a:gd name="connsiteY144" fmla="*/ 4421236 h 6858000"/>
              <a:gd name="connsiteX145" fmla="*/ 845044 w 7467600"/>
              <a:gd name="connsiteY145" fmla="*/ 4502436 h 6858000"/>
              <a:gd name="connsiteX146" fmla="*/ 685926 w 7467600"/>
              <a:gd name="connsiteY146" fmla="*/ 4703069 h 6858000"/>
              <a:gd name="connsiteX147" fmla="*/ 684248 w 7467600"/>
              <a:gd name="connsiteY147" fmla="*/ 4706721 h 6858000"/>
              <a:gd name="connsiteX148" fmla="*/ 1423113 w 7467600"/>
              <a:gd name="connsiteY148" fmla="*/ 3874565 h 6858000"/>
              <a:gd name="connsiteX149" fmla="*/ 3316479 w 7467600"/>
              <a:gd name="connsiteY149" fmla="*/ 3872136 h 6858000"/>
              <a:gd name="connsiteX150" fmla="*/ 3546806 w 7467600"/>
              <a:gd name="connsiteY150" fmla="*/ 4356139 h 6858000"/>
              <a:gd name="connsiteX151" fmla="*/ 3364433 w 7467600"/>
              <a:gd name="connsiteY151" fmla="*/ 3953121 h 6858000"/>
              <a:gd name="connsiteX152" fmla="*/ 3316479 w 7467600"/>
              <a:gd name="connsiteY152" fmla="*/ 3872136 h 6858000"/>
              <a:gd name="connsiteX153" fmla="*/ 3291335 w 7467600"/>
              <a:gd name="connsiteY153" fmla="*/ 3767420 h 6858000"/>
              <a:gd name="connsiteX154" fmla="*/ 3390805 w 7467600"/>
              <a:gd name="connsiteY154" fmla="*/ 3937163 h 6858000"/>
              <a:gd name="connsiteX155" fmla="*/ 3579062 w 7467600"/>
              <a:gd name="connsiteY155" fmla="*/ 4359040 h 6858000"/>
              <a:gd name="connsiteX156" fmla="*/ 3467355 w 7467600"/>
              <a:gd name="connsiteY156" fmla="*/ 3988130 h 6858000"/>
              <a:gd name="connsiteX157" fmla="*/ 3310753 w 7467600"/>
              <a:gd name="connsiteY157" fmla="*/ 3787140 h 6858000"/>
              <a:gd name="connsiteX158" fmla="*/ 3291335 w 7467600"/>
              <a:gd name="connsiteY158" fmla="*/ 3767420 h 6858000"/>
              <a:gd name="connsiteX159" fmla="*/ 1635889 w 7467600"/>
              <a:gd name="connsiteY159" fmla="*/ 3709494 h 6858000"/>
              <a:gd name="connsiteX160" fmla="*/ 1634800 w 7467600"/>
              <a:gd name="connsiteY160" fmla="*/ 3731111 h 6858000"/>
              <a:gd name="connsiteX161" fmla="*/ 1635889 w 7467600"/>
              <a:gd name="connsiteY161" fmla="*/ 3709494 h 6858000"/>
              <a:gd name="connsiteX162" fmla="*/ 1510397 w 7467600"/>
              <a:gd name="connsiteY162" fmla="*/ 3684705 h 6858000"/>
              <a:gd name="connsiteX163" fmla="*/ 1146550 w 7467600"/>
              <a:gd name="connsiteY163" fmla="*/ 3802012 h 6858000"/>
              <a:gd name="connsiteX164" fmla="*/ 698834 w 7467600"/>
              <a:gd name="connsiteY164" fmla="*/ 3952272 h 6858000"/>
              <a:gd name="connsiteX165" fmla="*/ 34256 w 7467600"/>
              <a:gd name="connsiteY165" fmla="*/ 4347603 h 6858000"/>
              <a:gd name="connsiteX166" fmla="*/ 527241 w 7467600"/>
              <a:gd name="connsiteY166" fmla="*/ 4065078 h 6858000"/>
              <a:gd name="connsiteX167" fmla="*/ 1510397 w 7467600"/>
              <a:gd name="connsiteY167" fmla="*/ 3684705 h 6858000"/>
              <a:gd name="connsiteX168" fmla="*/ 1313114 w 7467600"/>
              <a:gd name="connsiteY168" fmla="*/ 3655216 h 6858000"/>
              <a:gd name="connsiteX169" fmla="*/ 1109304 w 7467600"/>
              <a:gd name="connsiteY169" fmla="*/ 3669030 h 6858000"/>
              <a:gd name="connsiteX170" fmla="*/ 8129 w 7467600"/>
              <a:gd name="connsiteY170" fmla="*/ 4330519 h 6858000"/>
              <a:gd name="connsiteX171" fmla="*/ 687572 w 7467600"/>
              <a:gd name="connsiteY171" fmla="*/ 3925629 h 6858000"/>
              <a:gd name="connsiteX172" fmla="*/ 1138365 w 7467600"/>
              <a:gd name="connsiteY172" fmla="*/ 3774515 h 6858000"/>
              <a:gd name="connsiteX173" fmla="*/ 1505579 w 7467600"/>
              <a:gd name="connsiteY173" fmla="*/ 3655526 h 6858000"/>
              <a:gd name="connsiteX174" fmla="*/ 1313114 w 7467600"/>
              <a:gd name="connsiteY174" fmla="*/ 3655216 h 6858000"/>
              <a:gd name="connsiteX175" fmla="*/ 3655073 w 7467600"/>
              <a:gd name="connsiteY175" fmla="*/ 3650884 h 6858000"/>
              <a:gd name="connsiteX176" fmla="*/ 3989938 w 7467600"/>
              <a:gd name="connsiteY176" fmla="*/ 3991685 h 6858000"/>
              <a:gd name="connsiteX177" fmla="*/ 4393907 w 7467600"/>
              <a:gd name="connsiteY177" fmla="*/ 4261258 h 6858000"/>
              <a:gd name="connsiteX178" fmla="*/ 4648051 w 7467600"/>
              <a:gd name="connsiteY178" fmla="*/ 4374051 h 6858000"/>
              <a:gd name="connsiteX179" fmla="*/ 4383389 w 7467600"/>
              <a:gd name="connsiteY179" fmla="*/ 4184369 h 6858000"/>
              <a:gd name="connsiteX180" fmla="*/ 4165508 w 7467600"/>
              <a:gd name="connsiteY180" fmla="*/ 4035196 h 6858000"/>
              <a:gd name="connsiteX181" fmla="*/ 4068162 w 7467600"/>
              <a:gd name="connsiteY181" fmla="*/ 3953394 h 6858000"/>
              <a:gd name="connsiteX182" fmla="*/ 3981416 w 7467600"/>
              <a:gd name="connsiteY182" fmla="*/ 3880482 h 6858000"/>
              <a:gd name="connsiteX183" fmla="*/ 3800147 w 7467600"/>
              <a:gd name="connsiteY183" fmla="*/ 3749872 h 6858000"/>
              <a:gd name="connsiteX184" fmla="*/ 3655073 w 7467600"/>
              <a:gd name="connsiteY184" fmla="*/ 3650884 h 6858000"/>
              <a:gd name="connsiteX185" fmla="*/ 3670252 w 7467600"/>
              <a:gd name="connsiteY185" fmla="*/ 3622798 h 6858000"/>
              <a:gd name="connsiteX186" fmla="*/ 3817258 w 7467600"/>
              <a:gd name="connsiteY186" fmla="*/ 3723577 h 6858000"/>
              <a:gd name="connsiteX187" fmla="*/ 4000461 w 7467600"/>
              <a:gd name="connsiteY187" fmla="*/ 3855966 h 6858000"/>
              <a:gd name="connsiteX188" fmla="*/ 4088180 w 7467600"/>
              <a:gd name="connsiteY188" fmla="*/ 3929774 h 6858000"/>
              <a:gd name="connsiteX189" fmla="*/ 4184555 w 7467600"/>
              <a:gd name="connsiteY189" fmla="*/ 4010683 h 6858000"/>
              <a:gd name="connsiteX190" fmla="*/ 4399563 w 7467600"/>
              <a:gd name="connsiteY190" fmla="*/ 4158106 h 6858000"/>
              <a:gd name="connsiteX191" fmla="*/ 4684469 w 7467600"/>
              <a:gd name="connsiteY191" fmla="*/ 4364680 h 6858000"/>
              <a:gd name="connsiteX192" fmla="*/ 4690271 w 7467600"/>
              <a:gd name="connsiteY192" fmla="*/ 4370034 h 6858000"/>
              <a:gd name="connsiteX193" fmla="*/ 4136093 w 7467600"/>
              <a:gd name="connsiteY193" fmla="*/ 3858466 h 6858000"/>
              <a:gd name="connsiteX194" fmla="*/ 3670252 w 7467600"/>
              <a:gd name="connsiteY194" fmla="*/ 3622798 h 6858000"/>
              <a:gd name="connsiteX195" fmla="*/ 4440129 w 7467600"/>
              <a:gd name="connsiteY195" fmla="*/ 3448571 h 6858000"/>
              <a:gd name="connsiteX196" fmla="*/ 4856525 w 7467600"/>
              <a:gd name="connsiteY196" fmla="*/ 3915351 h 6858000"/>
              <a:gd name="connsiteX197" fmla="*/ 5059055 w 7467600"/>
              <a:gd name="connsiteY197" fmla="*/ 4108918 h 6858000"/>
              <a:gd name="connsiteX198" fmla="*/ 5290070 w 7467600"/>
              <a:gd name="connsiteY198" fmla="*/ 4263619 h 6858000"/>
              <a:gd name="connsiteX199" fmla="*/ 4834991 w 7467600"/>
              <a:gd name="connsiteY199" fmla="*/ 3830985 h 6858000"/>
              <a:gd name="connsiteX200" fmla="*/ 4440129 w 7467600"/>
              <a:gd name="connsiteY200" fmla="*/ 3448571 h 6858000"/>
              <a:gd name="connsiteX201" fmla="*/ 4441737 w 7467600"/>
              <a:gd name="connsiteY201" fmla="*/ 3399734 h 6858000"/>
              <a:gd name="connsiteX202" fmla="*/ 4431236 w 7467600"/>
              <a:gd name="connsiteY202" fmla="*/ 3400954 h 6858000"/>
              <a:gd name="connsiteX203" fmla="*/ 4557150 w 7467600"/>
              <a:gd name="connsiteY203" fmla="*/ 3510023 h 6858000"/>
              <a:gd name="connsiteX204" fmla="*/ 4856936 w 7467600"/>
              <a:gd name="connsiteY204" fmla="*/ 3809146 h 6858000"/>
              <a:gd name="connsiteX205" fmla="*/ 5111996 w 7467600"/>
              <a:gd name="connsiteY205" fmla="*/ 4065759 h 6858000"/>
              <a:gd name="connsiteX206" fmla="*/ 5388878 w 7467600"/>
              <a:gd name="connsiteY206" fmla="*/ 4300185 h 6858000"/>
              <a:gd name="connsiteX207" fmla="*/ 5425556 w 7467600"/>
              <a:gd name="connsiteY207" fmla="*/ 4308967 h 6858000"/>
              <a:gd name="connsiteX208" fmla="*/ 4943646 w 7467600"/>
              <a:gd name="connsiteY208" fmla="*/ 3822916 h 6858000"/>
              <a:gd name="connsiteX209" fmla="*/ 4594837 w 7467600"/>
              <a:gd name="connsiteY209" fmla="*/ 3532274 h 6858000"/>
              <a:gd name="connsiteX210" fmla="*/ 4441737 w 7467600"/>
              <a:gd name="connsiteY210" fmla="*/ 3399734 h 6858000"/>
              <a:gd name="connsiteX211" fmla="*/ 5425834 w 7467600"/>
              <a:gd name="connsiteY211" fmla="*/ 3162785 h 6858000"/>
              <a:gd name="connsiteX212" fmla="*/ 5401644 w 7467600"/>
              <a:gd name="connsiteY212" fmla="*/ 3617847 h 6858000"/>
              <a:gd name="connsiteX213" fmla="*/ 5467256 w 7467600"/>
              <a:gd name="connsiteY213" fmla="*/ 4175494 h 6858000"/>
              <a:gd name="connsiteX214" fmla="*/ 5448069 w 7467600"/>
              <a:gd name="connsiteY214" fmla="*/ 3567554 h 6858000"/>
              <a:gd name="connsiteX215" fmla="*/ 5425834 w 7467600"/>
              <a:gd name="connsiteY215" fmla="*/ 3162785 h 6858000"/>
              <a:gd name="connsiteX216" fmla="*/ 1318687 w 7467600"/>
              <a:gd name="connsiteY216" fmla="*/ 3113840 h 6858000"/>
              <a:gd name="connsiteX217" fmla="*/ 1066793 w 7467600"/>
              <a:gd name="connsiteY217" fmla="*/ 3212171 h 6858000"/>
              <a:gd name="connsiteX218" fmla="*/ 993319 w 7467600"/>
              <a:gd name="connsiteY218" fmla="*/ 3247648 h 6858000"/>
              <a:gd name="connsiteX219" fmla="*/ 853081 w 7467600"/>
              <a:gd name="connsiteY219" fmla="*/ 3312410 h 6858000"/>
              <a:gd name="connsiteX220" fmla="*/ 805957 w 7467600"/>
              <a:gd name="connsiteY220" fmla="*/ 3330443 h 6858000"/>
              <a:gd name="connsiteX221" fmla="*/ 1318687 w 7467600"/>
              <a:gd name="connsiteY221" fmla="*/ 3113840 h 6858000"/>
              <a:gd name="connsiteX222" fmla="*/ 5453702 w 7467600"/>
              <a:gd name="connsiteY222" fmla="*/ 3090882 h 6858000"/>
              <a:gd name="connsiteX223" fmla="*/ 5480135 w 7467600"/>
              <a:gd name="connsiteY223" fmla="*/ 3565802 h 6858000"/>
              <a:gd name="connsiteX224" fmla="*/ 5499023 w 7467600"/>
              <a:gd name="connsiteY224" fmla="*/ 4166310 h 6858000"/>
              <a:gd name="connsiteX225" fmla="*/ 5547022 w 7467600"/>
              <a:gd name="connsiteY225" fmla="*/ 3607838 h 6858000"/>
              <a:gd name="connsiteX226" fmla="*/ 5515964 w 7467600"/>
              <a:gd name="connsiteY226" fmla="*/ 3378541 h 6858000"/>
              <a:gd name="connsiteX227" fmla="*/ 5453702 w 7467600"/>
              <a:gd name="connsiteY227" fmla="*/ 3090882 h 6858000"/>
              <a:gd name="connsiteX228" fmla="*/ 1238695 w 7467600"/>
              <a:gd name="connsiteY228" fmla="*/ 3076820 h 6858000"/>
              <a:gd name="connsiteX229" fmla="*/ 716371 w 7467600"/>
              <a:gd name="connsiteY229" fmla="*/ 3293249 h 6858000"/>
              <a:gd name="connsiteX230" fmla="*/ 579522 w 7467600"/>
              <a:gd name="connsiteY230" fmla="*/ 3371759 h 6858000"/>
              <a:gd name="connsiteX231" fmla="*/ 600288 w 7467600"/>
              <a:gd name="connsiteY231" fmla="*/ 3365555 h 6858000"/>
              <a:gd name="connsiteX232" fmla="*/ 840692 w 7467600"/>
              <a:gd name="connsiteY232" fmla="*/ 3284921 h 6858000"/>
              <a:gd name="connsiteX233" fmla="*/ 979248 w 7467600"/>
              <a:gd name="connsiteY233" fmla="*/ 3221003 h 6858000"/>
              <a:gd name="connsiteX234" fmla="*/ 1053282 w 7467600"/>
              <a:gd name="connsiteY234" fmla="*/ 3185247 h 6858000"/>
              <a:gd name="connsiteX235" fmla="*/ 1320603 w 7467600"/>
              <a:gd name="connsiteY235" fmla="*/ 3081281 h 6858000"/>
              <a:gd name="connsiteX236" fmla="*/ 1238695 w 7467600"/>
              <a:gd name="connsiteY236" fmla="*/ 3076820 h 6858000"/>
              <a:gd name="connsiteX237" fmla="*/ 5425627 w 7467600"/>
              <a:gd name="connsiteY237" fmla="*/ 2954192 h 6858000"/>
              <a:gd name="connsiteX238" fmla="*/ 5470770 w 7467600"/>
              <a:gd name="connsiteY238" fmla="*/ 3005435 h 6858000"/>
              <a:gd name="connsiteX239" fmla="*/ 5519779 w 7467600"/>
              <a:gd name="connsiteY239" fmla="*/ 4359223 h 6858000"/>
              <a:gd name="connsiteX240" fmla="*/ 5520293 w 7467600"/>
              <a:gd name="connsiteY240" fmla="*/ 4360602 h 6858000"/>
              <a:gd name="connsiteX241" fmla="*/ 5767221 w 7467600"/>
              <a:gd name="connsiteY241" fmla="*/ 4665564 h 6858000"/>
              <a:gd name="connsiteX242" fmla="*/ 6937169 w 7467600"/>
              <a:gd name="connsiteY242" fmla="*/ 4815941 h 6858000"/>
              <a:gd name="connsiteX243" fmla="*/ 6953922 w 7467600"/>
              <a:gd name="connsiteY243" fmla="*/ 4890068 h 6858000"/>
              <a:gd name="connsiteX244" fmla="*/ 6071359 w 7467600"/>
              <a:gd name="connsiteY244" fmla="*/ 4770770 h 6858000"/>
              <a:gd name="connsiteX245" fmla="*/ 6038839 w 7467600"/>
              <a:gd name="connsiteY245" fmla="*/ 4764474 h 6858000"/>
              <a:gd name="connsiteX246" fmla="*/ 6038706 w 7467600"/>
              <a:gd name="connsiteY246" fmla="*/ 4763847 h 6858000"/>
              <a:gd name="connsiteX247" fmla="*/ 6037784 w 7467600"/>
              <a:gd name="connsiteY247" fmla="*/ 4764270 h 6858000"/>
              <a:gd name="connsiteX248" fmla="*/ 6038839 w 7467600"/>
              <a:gd name="connsiteY248" fmla="*/ 4764474 h 6858000"/>
              <a:gd name="connsiteX249" fmla="*/ 6040338 w 7467600"/>
              <a:gd name="connsiteY249" fmla="*/ 4771418 h 6858000"/>
              <a:gd name="connsiteX250" fmla="*/ 6024488 w 7467600"/>
              <a:gd name="connsiteY250" fmla="*/ 4809903 h 6858000"/>
              <a:gd name="connsiteX251" fmla="*/ 5599771 w 7467600"/>
              <a:gd name="connsiteY251" fmla="*/ 5509652 h 6858000"/>
              <a:gd name="connsiteX252" fmla="*/ 5548843 w 7467600"/>
              <a:gd name="connsiteY252" fmla="*/ 5563845 h 6858000"/>
              <a:gd name="connsiteX253" fmla="*/ 5940952 w 7467600"/>
              <a:gd name="connsiteY253" fmla="*/ 6250028 h 6858000"/>
              <a:gd name="connsiteX254" fmla="*/ 6043441 w 7467600"/>
              <a:gd name="connsiteY254" fmla="*/ 6665847 h 6858000"/>
              <a:gd name="connsiteX255" fmla="*/ 6093432 w 7467600"/>
              <a:gd name="connsiteY255" fmla="*/ 6858000 h 6858000"/>
              <a:gd name="connsiteX256" fmla="*/ 6034344 w 7467600"/>
              <a:gd name="connsiteY256" fmla="*/ 6858000 h 6858000"/>
              <a:gd name="connsiteX257" fmla="*/ 6026679 w 7467600"/>
              <a:gd name="connsiteY257" fmla="*/ 6836959 h 6858000"/>
              <a:gd name="connsiteX258" fmla="*/ 5800441 w 7467600"/>
              <a:gd name="connsiteY258" fmla="*/ 6335286 h 6858000"/>
              <a:gd name="connsiteX259" fmla="*/ 5526562 w 7467600"/>
              <a:gd name="connsiteY259" fmla="*/ 5705388 h 6858000"/>
              <a:gd name="connsiteX260" fmla="*/ 5519640 w 7467600"/>
              <a:gd name="connsiteY260" fmla="*/ 5683774 h 6858000"/>
              <a:gd name="connsiteX261" fmla="*/ 5844559 w 7467600"/>
              <a:gd name="connsiteY261" fmla="*/ 6553349 h 6858000"/>
              <a:gd name="connsiteX262" fmla="*/ 5975994 w 7467600"/>
              <a:gd name="connsiteY262" fmla="*/ 6858000 h 6858000"/>
              <a:gd name="connsiteX263" fmla="*/ 5898547 w 7467600"/>
              <a:gd name="connsiteY263" fmla="*/ 6858000 h 6858000"/>
              <a:gd name="connsiteX264" fmla="*/ 5682041 w 7467600"/>
              <a:gd name="connsiteY264" fmla="*/ 6355860 h 6858000"/>
              <a:gd name="connsiteX265" fmla="*/ 5461758 w 7467600"/>
              <a:gd name="connsiteY265" fmla="*/ 5820220 h 6858000"/>
              <a:gd name="connsiteX266" fmla="*/ 5237282 w 7467600"/>
              <a:gd name="connsiteY266" fmla="*/ 6579086 h 6858000"/>
              <a:gd name="connsiteX267" fmla="*/ 5115009 w 7467600"/>
              <a:gd name="connsiteY267" fmla="*/ 6858000 h 6858000"/>
              <a:gd name="connsiteX268" fmla="*/ 5028074 w 7467600"/>
              <a:gd name="connsiteY268" fmla="*/ 6858000 h 6858000"/>
              <a:gd name="connsiteX269" fmla="*/ 5079508 w 7467600"/>
              <a:gd name="connsiteY269" fmla="*/ 6749074 h 6858000"/>
              <a:gd name="connsiteX270" fmla="*/ 5371846 w 7467600"/>
              <a:gd name="connsiteY270" fmla="*/ 5924413 h 6858000"/>
              <a:gd name="connsiteX271" fmla="*/ 5270512 w 7467600"/>
              <a:gd name="connsiteY271" fmla="*/ 6138975 h 6858000"/>
              <a:gd name="connsiteX272" fmla="*/ 5062409 w 7467600"/>
              <a:gd name="connsiteY272" fmla="*/ 6653544 h 6858000"/>
              <a:gd name="connsiteX273" fmla="*/ 5036628 w 7467600"/>
              <a:gd name="connsiteY273" fmla="*/ 6754247 h 6858000"/>
              <a:gd name="connsiteX274" fmla="*/ 5009112 w 7467600"/>
              <a:gd name="connsiteY274" fmla="*/ 6858000 h 6858000"/>
              <a:gd name="connsiteX275" fmla="*/ 4976679 w 7467600"/>
              <a:gd name="connsiteY275" fmla="*/ 6858000 h 6858000"/>
              <a:gd name="connsiteX276" fmla="*/ 5006537 w 7467600"/>
              <a:gd name="connsiteY276" fmla="*/ 6747068 h 6858000"/>
              <a:gd name="connsiteX277" fmla="*/ 5032723 w 7467600"/>
              <a:gd name="connsiteY277" fmla="*/ 6644957 h 6858000"/>
              <a:gd name="connsiteX278" fmla="*/ 5242949 w 7467600"/>
              <a:gd name="connsiteY278" fmla="*/ 6125175 h 6858000"/>
              <a:gd name="connsiteX279" fmla="*/ 5286321 w 7467600"/>
              <a:gd name="connsiteY279" fmla="*/ 6033555 h 6858000"/>
              <a:gd name="connsiteX280" fmla="*/ 5008210 w 7467600"/>
              <a:gd name="connsiteY280" fmla="*/ 6649194 h 6858000"/>
              <a:gd name="connsiteX281" fmla="*/ 4986321 w 7467600"/>
              <a:gd name="connsiteY281" fmla="*/ 6765687 h 6858000"/>
              <a:gd name="connsiteX282" fmla="*/ 4973474 w 7467600"/>
              <a:gd name="connsiteY282" fmla="*/ 6858000 h 6858000"/>
              <a:gd name="connsiteX283" fmla="*/ 4907178 w 7467600"/>
              <a:gd name="connsiteY283" fmla="*/ 6858000 h 6858000"/>
              <a:gd name="connsiteX284" fmla="*/ 4910810 w 7467600"/>
              <a:gd name="connsiteY284" fmla="*/ 6829660 h 6858000"/>
              <a:gd name="connsiteX285" fmla="*/ 4987461 w 7467600"/>
              <a:gd name="connsiteY285" fmla="*/ 6432994 h 6858000"/>
              <a:gd name="connsiteX286" fmla="*/ 5179262 w 7467600"/>
              <a:gd name="connsiteY286" fmla="*/ 6035044 h 6858000"/>
              <a:gd name="connsiteX287" fmla="*/ 4689678 w 7467600"/>
              <a:gd name="connsiteY287" fmla="*/ 6440241 h 6858000"/>
              <a:gd name="connsiteX288" fmla="*/ 4477543 w 7467600"/>
              <a:gd name="connsiteY288" fmla="*/ 6674836 h 6858000"/>
              <a:gd name="connsiteX289" fmla="*/ 4329957 w 7467600"/>
              <a:gd name="connsiteY289" fmla="*/ 6858000 h 6858000"/>
              <a:gd name="connsiteX290" fmla="*/ 4218595 w 7467600"/>
              <a:gd name="connsiteY290" fmla="*/ 6858000 h 6858000"/>
              <a:gd name="connsiteX291" fmla="*/ 4368888 w 7467600"/>
              <a:gd name="connsiteY291" fmla="*/ 6668412 h 6858000"/>
              <a:gd name="connsiteX292" fmla="*/ 4563091 w 7467600"/>
              <a:gd name="connsiteY292" fmla="*/ 6442508 h 6858000"/>
              <a:gd name="connsiteX293" fmla="*/ 5387324 w 7467600"/>
              <a:gd name="connsiteY293" fmla="*/ 5705830 h 6858000"/>
              <a:gd name="connsiteX294" fmla="*/ 5073620 w 7467600"/>
              <a:gd name="connsiteY294" fmla="*/ 5955437 h 6858000"/>
              <a:gd name="connsiteX295" fmla="*/ 4689789 w 7467600"/>
              <a:gd name="connsiteY295" fmla="*/ 6268382 h 6858000"/>
              <a:gd name="connsiteX296" fmla="*/ 4418722 w 7467600"/>
              <a:gd name="connsiteY296" fmla="*/ 6570886 h 6858000"/>
              <a:gd name="connsiteX297" fmla="*/ 4214944 w 7467600"/>
              <a:gd name="connsiteY297" fmla="*/ 6858000 h 6858000"/>
              <a:gd name="connsiteX298" fmla="*/ 4177898 w 7467600"/>
              <a:gd name="connsiteY298" fmla="*/ 6858000 h 6858000"/>
              <a:gd name="connsiteX299" fmla="*/ 4391597 w 7467600"/>
              <a:gd name="connsiteY299" fmla="*/ 6556370 h 6858000"/>
              <a:gd name="connsiteX300" fmla="*/ 4668889 w 7467600"/>
              <a:gd name="connsiteY300" fmla="*/ 6246399 h 6858000"/>
              <a:gd name="connsiteX301" fmla="*/ 5055427 w 7467600"/>
              <a:gd name="connsiteY301" fmla="*/ 5931476 h 6858000"/>
              <a:gd name="connsiteX302" fmla="*/ 5371814 w 7467600"/>
              <a:gd name="connsiteY302" fmla="*/ 5678975 h 6858000"/>
              <a:gd name="connsiteX303" fmla="*/ 4987918 w 7467600"/>
              <a:gd name="connsiteY303" fmla="*/ 5838701 h 6858000"/>
              <a:gd name="connsiteX304" fmla="*/ 4317146 w 7467600"/>
              <a:gd name="connsiteY304" fmla="*/ 6587716 h 6858000"/>
              <a:gd name="connsiteX305" fmla="*/ 4171627 w 7467600"/>
              <a:gd name="connsiteY305" fmla="*/ 6858000 h 6858000"/>
              <a:gd name="connsiteX306" fmla="*/ 4081585 w 7467600"/>
              <a:gd name="connsiteY306" fmla="*/ 6858000 h 6858000"/>
              <a:gd name="connsiteX307" fmla="*/ 4238603 w 7467600"/>
              <a:gd name="connsiteY307" fmla="*/ 6559341 h 6858000"/>
              <a:gd name="connsiteX308" fmla="*/ 4778333 w 7467600"/>
              <a:gd name="connsiteY308" fmla="*/ 5873626 h 6858000"/>
              <a:gd name="connsiteX309" fmla="*/ 5414185 w 7467600"/>
              <a:gd name="connsiteY309" fmla="*/ 5573882 h 6858000"/>
              <a:gd name="connsiteX310" fmla="*/ 5959648 w 7467600"/>
              <a:gd name="connsiteY310" fmla="*/ 4760797 h 6858000"/>
              <a:gd name="connsiteX311" fmla="*/ 5355019 w 7467600"/>
              <a:gd name="connsiteY311" fmla="*/ 4734672 h 6858000"/>
              <a:gd name="connsiteX312" fmla="*/ 5083565 w 7467600"/>
              <a:gd name="connsiteY312" fmla="*/ 5179121 h 6858000"/>
              <a:gd name="connsiteX313" fmla="*/ 4713577 w 7467600"/>
              <a:gd name="connsiteY313" fmla="*/ 5616803 h 6858000"/>
              <a:gd name="connsiteX314" fmla="*/ 3989559 w 7467600"/>
              <a:gd name="connsiteY314" fmla="*/ 6145945 h 6858000"/>
              <a:gd name="connsiteX315" fmla="*/ 3939824 w 7467600"/>
              <a:gd name="connsiteY315" fmla="*/ 6066900 h 6858000"/>
              <a:gd name="connsiteX316" fmla="*/ 4584537 w 7467600"/>
              <a:gd name="connsiteY316" fmla="*/ 5324826 h 6858000"/>
              <a:gd name="connsiteX317" fmla="*/ 5037105 w 7467600"/>
              <a:gd name="connsiteY317" fmla="*/ 5088765 h 6858000"/>
              <a:gd name="connsiteX318" fmla="*/ 5039930 w 7467600"/>
              <a:gd name="connsiteY318" fmla="*/ 5089585 h 6858000"/>
              <a:gd name="connsiteX319" fmla="*/ 5263764 w 7467600"/>
              <a:gd name="connsiteY319" fmla="*/ 4735525 h 6858000"/>
              <a:gd name="connsiteX320" fmla="*/ 4086300 w 7467600"/>
              <a:gd name="connsiteY320" fmla="*/ 4884599 h 6858000"/>
              <a:gd name="connsiteX321" fmla="*/ 4085485 w 7467600"/>
              <a:gd name="connsiteY321" fmla="*/ 4899070 h 6858000"/>
              <a:gd name="connsiteX322" fmla="*/ 3871915 w 7467600"/>
              <a:gd name="connsiteY322" fmla="*/ 5253645 h 6858000"/>
              <a:gd name="connsiteX323" fmla="*/ 3799374 w 7467600"/>
              <a:gd name="connsiteY323" fmla="*/ 5466127 h 6858000"/>
              <a:gd name="connsiteX324" fmla="*/ 3498850 w 7467600"/>
              <a:gd name="connsiteY324" fmla="*/ 6661888 h 6858000"/>
              <a:gd name="connsiteX325" fmla="*/ 3399216 w 7467600"/>
              <a:gd name="connsiteY325" fmla="*/ 6858000 h 6858000"/>
              <a:gd name="connsiteX326" fmla="*/ 3303688 w 7467600"/>
              <a:gd name="connsiteY326" fmla="*/ 6858000 h 6858000"/>
              <a:gd name="connsiteX327" fmla="*/ 3391774 w 7467600"/>
              <a:gd name="connsiteY327" fmla="*/ 6697181 h 6858000"/>
              <a:gd name="connsiteX328" fmla="*/ 3735540 w 7467600"/>
              <a:gd name="connsiteY328" fmla="*/ 5546923 h 6858000"/>
              <a:gd name="connsiteX329" fmla="*/ 3729438 w 7467600"/>
              <a:gd name="connsiteY329" fmla="*/ 5569058 h 6858000"/>
              <a:gd name="connsiteX330" fmla="*/ 3707782 w 7467600"/>
              <a:gd name="connsiteY330" fmla="*/ 5644908 h 6858000"/>
              <a:gd name="connsiteX331" fmla="*/ 3583827 w 7467600"/>
              <a:gd name="connsiteY331" fmla="*/ 6039215 h 6858000"/>
              <a:gd name="connsiteX332" fmla="*/ 3547861 w 7467600"/>
              <a:gd name="connsiteY332" fmla="*/ 6129609 h 6858000"/>
              <a:gd name="connsiteX333" fmla="*/ 3490905 w 7467600"/>
              <a:gd name="connsiteY333" fmla="*/ 6277660 h 6858000"/>
              <a:gd name="connsiteX334" fmla="*/ 3455859 w 7467600"/>
              <a:gd name="connsiteY334" fmla="*/ 6391301 h 6858000"/>
              <a:gd name="connsiteX335" fmla="*/ 3429112 w 7467600"/>
              <a:gd name="connsiteY335" fmla="*/ 6479469 h 6858000"/>
              <a:gd name="connsiteX336" fmla="*/ 3304862 w 7467600"/>
              <a:gd name="connsiteY336" fmla="*/ 6796476 h 6858000"/>
              <a:gd name="connsiteX337" fmla="*/ 3276071 w 7467600"/>
              <a:gd name="connsiteY337" fmla="*/ 6858000 h 6858000"/>
              <a:gd name="connsiteX338" fmla="*/ 3240805 w 7467600"/>
              <a:gd name="connsiteY338" fmla="*/ 6858000 h 6858000"/>
              <a:gd name="connsiteX339" fmla="*/ 3275917 w 7467600"/>
              <a:gd name="connsiteY339" fmla="*/ 6783192 h 6858000"/>
              <a:gd name="connsiteX340" fmla="*/ 3399358 w 7467600"/>
              <a:gd name="connsiteY340" fmla="*/ 6469011 h 6858000"/>
              <a:gd name="connsiteX341" fmla="*/ 3425650 w 7467600"/>
              <a:gd name="connsiteY341" fmla="*/ 6381333 h 6858000"/>
              <a:gd name="connsiteX342" fmla="*/ 3460661 w 7467600"/>
              <a:gd name="connsiteY342" fmla="*/ 6266763 h 6858000"/>
              <a:gd name="connsiteX343" fmla="*/ 3518021 w 7467600"/>
              <a:gd name="connsiteY343" fmla="*/ 6117298 h 6858000"/>
              <a:gd name="connsiteX344" fmla="*/ 3554035 w 7467600"/>
              <a:gd name="connsiteY344" fmla="*/ 6027832 h 6858000"/>
              <a:gd name="connsiteX345" fmla="*/ 3677174 w 7467600"/>
              <a:gd name="connsiteY345" fmla="*/ 5636351 h 6858000"/>
              <a:gd name="connsiteX346" fmla="*/ 3698819 w 7467600"/>
              <a:gd name="connsiteY346" fmla="*/ 5560503 h 6858000"/>
              <a:gd name="connsiteX347" fmla="*/ 3702094 w 7467600"/>
              <a:gd name="connsiteY347" fmla="*/ 5549194 h 6858000"/>
              <a:gd name="connsiteX348" fmla="*/ 3398355 w 7467600"/>
              <a:gd name="connsiteY348" fmla="*/ 6094603 h 6858000"/>
              <a:gd name="connsiteX349" fmla="*/ 3193941 w 7467600"/>
              <a:gd name="connsiteY349" fmla="*/ 6798775 h 6858000"/>
              <a:gd name="connsiteX350" fmla="*/ 3184140 w 7467600"/>
              <a:gd name="connsiteY350" fmla="*/ 6858000 h 6858000"/>
              <a:gd name="connsiteX351" fmla="*/ 3099978 w 7467600"/>
              <a:gd name="connsiteY351" fmla="*/ 6858000 h 6858000"/>
              <a:gd name="connsiteX352" fmla="*/ 3101556 w 7467600"/>
              <a:gd name="connsiteY352" fmla="*/ 6843337 h 6858000"/>
              <a:gd name="connsiteX353" fmla="*/ 3370162 w 7467600"/>
              <a:gd name="connsiteY353" fmla="*/ 5785550 h 6858000"/>
              <a:gd name="connsiteX354" fmla="*/ 3746477 w 7467600"/>
              <a:gd name="connsiteY354" fmla="*/ 5377889 h 6858000"/>
              <a:gd name="connsiteX355" fmla="*/ 3863399 w 7467600"/>
              <a:gd name="connsiteY355" fmla="*/ 5087257 h 6858000"/>
              <a:gd name="connsiteX356" fmla="*/ 3968712 w 7467600"/>
              <a:gd name="connsiteY356" fmla="*/ 4913989 h 6858000"/>
              <a:gd name="connsiteX357" fmla="*/ 2792390 w 7467600"/>
              <a:gd name="connsiteY357" fmla="*/ 5382974 h 6858000"/>
              <a:gd name="connsiteX358" fmla="*/ 2714982 w 7467600"/>
              <a:gd name="connsiteY358" fmla="*/ 5427051 h 6858000"/>
              <a:gd name="connsiteX359" fmla="*/ 2813361 w 7467600"/>
              <a:gd name="connsiteY359" fmla="*/ 6023912 h 6858000"/>
              <a:gd name="connsiteX360" fmla="*/ 2688430 w 7467600"/>
              <a:gd name="connsiteY360" fmla="*/ 6801564 h 6858000"/>
              <a:gd name="connsiteX361" fmla="*/ 2629626 w 7467600"/>
              <a:gd name="connsiteY361" fmla="*/ 6763394 h 6858000"/>
              <a:gd name="connsiteX362" fmla="*/ 2565328 w 7467600"/>
              <a:gd name="connsiteY362" fmla="*/ 5516399 h 6858000"/>
              <a:gd name="connsiteX363" fmla="*/ 1922999 w 7467600"/>
              <a:gd name="connsiteY363" fmla="*/ 5980343 h 6858000"/>
              <a:gd name="connsiteX364" fmla="*/ 1950261 w 7467600"/>
              <a:gd name="connsiteY364" fmla="*/ 6405858 h 6858000"/>
              <a:gd name="connsiteX365" fmla="*/ 2365554 w 7467600"/>
              <a:gd name="connsiteY365" fmla="*/ 6759107 h 6858000"/>
              <a:gd name="connsiteX366" fmla="*/ 2424142 w 7467600"/>
              <a:gd name="connsiteY366" fmla="*/ 6858000 h 6858000"/>
              <a:gd name="connsiteX367" fmla="*/ 2395994 w 7467600"/>
              <a:gd name="connsiteY367" fmla="*/ 6858000 h 6858000"/>
              <a:gd name="connsiteX368" fmla="*/ 2392863 w 7467600"/>
              <a:gd name="connsiteY368" fmla="*/ 6852964 h 6858000"/>
              <a:gd name="connsiteX369" fmla="*/ 2017589 w 7467600"/>
              <a:gd name="connsiteY369" fmla="*/ 6493982 h 6858000"/>
              <a:gd name="connsiteX370" fmla="*/ 2147336 w 7467600"/>
              <a:gd name="connsiteY370" fmla="*/ 6594052 h 6858000"/>
              <a:gd name="connsiteX371" fmla="*/ 2207047 w 7467600"/>
              <a:gd name="connsiteY371" fmla="*/ 6654540 h 6858000"/>
              <a:gd name="connsiteX372" fmla="*/ 2299106 w 7467600"/>
              <a:gd name="connsiteY372" fmla="*/ 6778931 h 6858000"/>
              <a:gd name="connsiteX373" fmla="*/ 2314430 w 7467600"/>
              <a:gd name="connsiteY373" fmla="*/ 6801144 h 6858000"/>
              <a:gd name="connsiteX374" fmla="*/ 2352406 w 7467600"/>
              <a:gd name="connsiteY374" fmla="*/ 6858000 h 6858000"/>
              <a:gd name="connsiteX375" fmla="*/ 2314492 w 7467600"/>
              <a:gd name="connsiteY375" fmla="*/ 6858000 h 6858000"/>
              <a:gd name="connsiteX376" fmla="*/ 2288095 w 7467600"/>
              <a:gd name="connsiteY376" fmla="*/ 6818030 h 6858000"/>
              <a:gd name="connsiteX377" fmla="*/ 2272768 w 7467600"/>
              <a:gd name="connsiteY377" fmla="*/ 6795822 h 6858000"/>
              <a:gd name="connsiteX378" fmla="*/ 2182715 w 7467600"/>
              <a:gd name="connsiteY378" fmla="*/ 6675071 h 6858000"/>
              <a:gd name="connsiteX379" fmla="*/ 2032061 w 7467600"/>
              <a:gd name="connsiteY379" fmla="*/ 6541380 h 6858000"/>
              <a:gd name="connsiteX380" fmla="*/ 2257220 w 7467600"/>
              <a:gd name="connsiteY380" fmla="*/ 6826257 h 6858000"/>
              <a:gd name="connsiteX381" fmla="*/ 2281324 w 7467600"/>
              <a:gd name="connsiteY381" fmla="*/ 6858000 h 6858000"/>
              <a:gd name="connsiteX382" fmla="*/ 2242860 w 7467600"/>
              <a:gd name="connsiteY382" fmla="*/ 6858000 h 6858000"/>
              <a:gd name="connsiteX383" fmla="*/ 2232818 w 7467600"/>
              <a:gd name="connsiteY383" fmla="*/ 6844926 h 6858000"/>
              <a:gd name="connsiteX384" fmla="*/ 1990172 w 7467600"/>
              <a:gd name="connsiteY384" fmla="*/ 6542121 h 6858000"/>
              <a:gd name="connsiteX385" fmla="*/ 2124090 w 7467600"/>
              <a:gd name="connsiteY385" fmla="*/ 6761017 h 6858000"/>
              <a:gd name="connsiteX386" fmla="*/ 2200380 w 7467600"/>
              <a:gd name="connsiteY386" fmla="*/ 6858000 h 6858000"/>
              <a:gd name="connsiteX387" fmla="*/ 2147507 w 7467600"/>
              <a:gd name="connsiteY387" fmla="*/ 6858000 h 6858000"/>
              <a:gd name="connsiteX388" fmla="*/ 2070668 w 7467600"/>
              <a:gd name="connsiteY388" fmla="*/ 6761520 h 6858000"/>
              <a:gd name="connsiteX389" fmla="*/ 1975142 w 7467600"/>
              <a:gd name="connsiteY389" fmla="*/ 6585570 h 6858000"/>
              <a:gd name="connsiteX390" fmla="*/ 2050035 w 7467600"/>
              <a:gd name="connsiteY390" fmla="*/ 6813345 h 6858000"/>
              <a:gd name="connsiteX391" fmla="*/ 2063025 w 7467600"/>
              <a:gd name="connsiteY391" fmla="*/ 6858000 h 6858000"/>
              <a:gd name="connsiteX392" fmla="*/ 2021675 w 7467600"/>
              <a:gd name="connsiteY392" fmla="*/ 6858000 h 6858000"/>
              <a:gd name="connsiteX393" fmla="*/ 2019308 w 7467600"/>
              <a:gd name="connsiteY393" fmla="*/ 6847118 h 6858000"/>
              <a:gd name="connsiteX394" fmla="*/ 1938835 w 7467600"/>
              <a:gd name="connsiteY394" fmla="*/ 6551160 h 6858000"/>
              <a:gd name="connsiteX395" fmla="*/ 1953230 w 7467600"/>
              <a:gd name="connsiteY395" fmla="*/ 6759699 h 6858000"/>
              <a:gd name="connsiteX396" fmla="*/ 1956763 w 7467600"/>
              <a:gd name="connsiteY396" fmla="*/ 6778191 h 6858000"/>
              <a:gd name="connsiteX397" fmla="*/ 1967925 w 7467600"/>
              <a:gd name="connsiteY397" fmla="*/ 6858000 h 6858000"/>
              <a:gd name="connsiteX398" fmla="*/ 1936622 w 7467600"/>
              <a:gd name="connsiteY398" fmla="*/ 6858000 h 6858000"/>
              <a:gd name="connsiteX399" fmla="*/ 1926261 w 7467600"/>
              <a:gd name="connsiteY399" fmla="*/ 6784064 h 6858000"/>
              <a:gd name="connsiteX400" fmla="*/ 1922724 w 7467600"/>
              <a:gd name="connsiteY400" fmla="*/ 6765577 h 6858000"/>
              <a:gd name="connsiteX401" fmla="*/ 1904650 w 7467600"/>
              <a:gd name="connsiteY401" fmla="*/ 6639616 h 6858000"/>
              <a:gd name="connsiteX402" fmla="*/ 1885273 w 7467600"/>
              <a:gd name="connsiteY402" fmla="*/ 6858000 h 6858000"/>
              <a:gd name="connsiteX403" fmla="*/ 1854363 w 7467600"/>
              <a:gd name="connsiteY403" fmla="*/ 6858000 h 6858000"/>
              <a:gd name="connsiteX404" fmla="*/ 1880391 w 7467600"/>
              <a:gd name="connsiteY404" fmla="*/ 6603796 h 6858000"/>
              <a:gd name="connsiteX405" fmla="*/ 1818273 w 7467600"/>
              <a:gd name="connsiteY405" fmla="*/ 6715729 h 6858000"/>
              <a:gd name="connsiteX406" fmla="*/ 1794691 w 7467600"/>
              <a:gd name="connsiteY406" fmla="*/ 6843239 h 6858000"/>
              <a:gd name="connsiteX407" fmla="*/ 1794914 w 7467600"/>
              <a:gd name="connsiteY407" fmla="*/ 6858000 h 6858000"/>
              <a:gd name="connsiteX408" fmla="*/ 1746128 w 7467600"/>
              <a:gd name="connsiteY408" fmla="*/ 6858000 h 6858000"/>
              <a:gd name="connsiteX409" fmla="*/ 1753934 w 7467600"/>
              <a:gd name="connsiteY409" fmla="*/ 6724796 h 6858000"/>
              <a:gd name="connsiteX410" fmla="*/ 1792053 w 7467600"/>
              <a:gd name="connsiteY410" fmla="*/ 6572396 h 6858000"/>
              <a:gd name="connsiteX411" fmla="*/ 1862248 w 7467600"/>
              <a:gd name="connsiteY411" fmla="*/ 6266397 h 6858000"/>
              <a:gd name="connsiteX412" fmla="*/ 1862250 w 7467600"/>
              <a:gd name="connsiteY412" fmla="*/ 6033531 h 6858000"/>
              <a:gd name="connsiteX413" fmla="*/ 1211999 w 7467600"/>
              <a:gd name="connsiteY413" fmla="*/ 6683610 h 6858000"/>
              <a:gd name="connsiteX414" fmla="*/ 1213266 w 7467600"/>
              <a:gd name="connsiteY414" fmla="*/ 6691947 h 6858000"/>
              <a:gd name="connsiteX415" fmla="*/ 1203370 w 7467600"/>
              <a:gd name="connsiteY415" fmla="*/ 6850676 h 6858000"/>
              <a:gd name="connsiteX416" fmla="*/ 1203671 w 7467600"/>
              <a:gd name="connsiteY416" fmla="*/ 6858000 h 6858000"/>
              <a:gd name="connsiteX417" fmla="*/ 1143180 w 7467600"/>
              <a:gd name="connsiteY417" fmla="*/ 6858000 h 6858000"/>
              <a:gd name="connsiteX418" fmla="*/ 1142176 w 7467600"/>
              <a:gd name="connsiteY418" fmla="*/ 6766045 h 6858000"/>
              <a:gd name="connsiteX419" fmla="*/ 1067484 w 7467600"/>
              <a:gd name="connsiteY419" fmla="*/ 6858000 h 6858000"/>
              <a:gd name="connsiteX420" fmla="*/ 953928 w 7467600"/>
              <a:gd name="connsiteY420" fmla="*/ 6858000 h 6858000"/>
              <a:gd name="connsiteX421" fmla="*/ 959715 w 7467600"/>
              <a:gd name="connsiteY421" fmla="*/ 6850185 h 6858000"/>
              <a:gd name="connsiteX422" fmla="*/ 1483788 w 7467600"/>
              <a:gd name="connsiteY422" fmla="*/ 6259174 h 6858000"/>
              <a:gd name="connsiteX423" fmla="*/ 1100671 w 7467600"/>
              <a:gd name="connsiteY423" fmla="*/ 6252137 h 6858000"/>
              <a:gd name="connsiteX424" fmla="*/ 1090144 w 7467600"/>
              <a:gd name="connsiteY424" fmla="*/ 6256748 h 6858000"/>
              <a:gd name="connsiteX425" fmla="*/ 1095872 w 7467600"/>
              <a:gd name="connsiteY425" fmla="*/ 6271892 h 6858000"/>
              <a:gd name="connsiteX426" fmla="*/ 262785 w 7467600"/>
              <a:gd name="connsiteY426" fmla="*/ 6845450 h 6858000"/>
              <a:gd name="connsiteX427" fmla="*/ 209968 w 7467600"/>
              <a:gd name="connsiteY427" fmla="*/ 6770713 h 6858000"/>
              <a:gd name="connsiteX428" fmla="*/ 873460 w 7467600"/>
              <a:gd name="connsiteY428" fmla="*/ 6253768 h 6858000"/>
              <a:gd name="connsiteX429" fmla="*/ 192686 w 7467600"/>
              <a:gd name="connsiteY429" fmla="*/ 5849257 h 6858000"/>
              <a:gd name="connsiteX430" fmla="*/ 4696 w 7467600"/>
              <a:gd name="connsiteY430" fmla="*/ 5697668 h 6858000"/>
              <a:gd name="connsiteX431" fmla="*/ 0 w 7467600"/>
              <a:gd name="connsiteY431" fmla="*/ 5689984 h 6858000"/>
              <a:gd name="connsiteX432" fmla="*/ 0 w 7467600"/>
              <a:gd name="connsiteY432" fmla="*/ 5513472 h 6858000"/>
              <a:gd name="connsiteX433" fmla="*/ 174101 w 7467600"/>
              <a:gd name="connsiteY433" fmla="*/ 5620277 h 6858000"/>
              <a:gd name="connsiteX434" fmla="*/ 891800 w 7467600"/>
              <a:gd name="connsiteY434" fmla="*/ 6036935 h 6858000"/>
              <a:gd name="connsiteX435" fmla="*/ 1072219 w 7467600"/>
              <a:gd name="connsiteY435" fmla="*/ 6169443 h 6858000"/>
              <a:gd name="connsiteX436" fmla="*/ 1074117 w 7467600"/>
              <a:gd name="connsiteY436" fmla="*/ 6170301 h 6858000"/>
              <a:gd name="connsiteX437" fmla="*/ 1083114 w 7467600"/>
              <a:gd name="connsiteY437" fmla="*/ 6174131 h 6858000"/>
              <a:gd name="connsiteX438" fmla="*/ 1543010 w 7467600"/>
              <a:gd name="connsiteY438" fmla="*/ 6191140 h 6858000"/>
              <a:gd name="connsiteX439" fmla="*/ 1551080 w 7467600"/>
              <a:gd name="connsiteY439" fmla="*/ 6195006 h 6858000"/>
              <a:gd name="connsiteX440" fmla="*/ 2345443 w 7467600"/>
              <a:gd name="connsiteY440" fmla="*/ 5549882 h 6858000"/>
              <a:gd name="connsiteX441" fmla="*/ 1721499 w 7467600"/>
              <a:gd name="connsiteY441" fmla="*/ 5599969 h 6858000"/>
              <a:gd name="connsiteX442" fmla="*/ 767716 w 7467600"/>
              <a:gd name="connsiteY442" fmla="*/ 5472768 h 6858000"/>
              <a:gd name="connsiteX443" fmla="*/ 722147 w 7467600"/>
              <a:gd name="connsiteY443" fmla="*/ 5393091 h 6858000"/>
              <a:gd name="connsiteX444" fmla="*/ 1485552 w 7467600"/>
              <a:gd name="connsiteY444" fmla="*/ 5313202 h 6858000"/>
              <a:gd name="connsiteX445" fmla="*/ 2143004 w 7467600"/>
              <a:gd name="connsiteY445" fmla="*/ 5402420 h 6858000"/>
              <a:gd name="connsiteX446" fmla="*/ 1933391 w 7467600"/>
              <a:gd name="connsiteY446" fmla="*/ 5156971 h 6858000"/>
              <a:gd name="connsiteX447" fmla="*/ 1827118 w 7467600"/>
              <a:gd name="connsiteY447" fmla="*/ 4968410 h 6858000"/>
              <a:gd name="connsiteX448" fmla="*/ 1837349 w 7467600"/>
              <a:gd name="connsiteY448" fmla="*/ 4956357 h 6858000"/>
              <a:gd name="connsiteX449" fmla="*/ 2162835 w 7467600"/>
              <a:gd name="connsiteY449" fmla="*/ 5187853 h 6858000"/>
              <a:gd name="connsiteX450" fmla="*/ 2257167 w 7467600"/>
              <a:gd name="connsiteY450" fmla="*/ 5462123 h 6858000"/>
              <a:gd name="connsiteX451" fmla="*/ 2261598 w 7467600"/>
              <a:gd name="connsiteY451" fmla="*/ 5467998 h 6858000"/>
              <a:gd name="connsiteX452" fmla="*/ 2437177 w 7467600"/>
              <a:gd name="connsiteY452" fmla="*/ 5479608 h 6858000"/>
              <a:gd name="connsiteX453" fmla="*/ 2445247 w 7467600"/>
              <a:gd name="connsiteY453" fmla="*/ 5483476 h 6858000"/>
              <a:gd name="connsiteX454" fmla="*/ 2743626 w 7467600"/>
              <a:gd name="connsiteY454" fmla="*/ 5304819 h 6858000"/>
              <a:gd name="connsiteX455" fmla="*/ 3048102 w 7467600"/>
              <a:gd name="connsiteY455" fmla="*/ 5150595 h 6858000"/>
              <a:gd name="connsiteX456" fmla="*/ 1799414 w 7467600"/>
              <a:gd name="connsiteY456" fmla="*/ 4694732 h 6858000"/>
              <a:gd name="connsiteX457" fmla="*/ 1771735 w 7467600"/>
              <a:gd name="connsiteY457" fmla="*/ 4619929 h 6858000"/>
              <a:gd name="connsiteX458" fmla="*/ 3104273 w 7467600"/>
              <a:gd name="connsiteY458" fmla="*/ 5076159 h 6858000"/>
              <a:gd name="connsiteX459" fmla="*/ 3113245 w 7467600"/>
              <a:gd name="connsiteY459" fmla="*/ 5090705 h 6858000"/>
              <a:gd name="connsiteX460" fmla="*/ 3126294 w 7467600"/>
              <a:gd name="connsiteY460" fmla="*/ 5114400 h 6858000"/>
              <a:gd name="connsiteX461" fmla="*/ 3937433 w 7467600"/>
              <a:gd name="connsiteY461" fmla="*/ 4830473 h 6858000"/>
              <a:gd name="connsiteX462" fmla="*/ 3590475 w 7467600"/>
              <a:gd name="connsiteY462" fmla="*/ 4597974 h 6858000"/>
              <a:gd name="connsiteX463" fmla="*/ 3100264 w 7467600"/>
              <a:gd name="connsiteY463" fmla="*/ 4579845 h 6858000"/>
              <a:gd name="connsiteX464" fmla="*/ 2183576 w 7467600"/>
              <a:gd name="connsiteY464" fmla="*/ 4227150 h 6858000"/>
              <a:gd name="connsiteX465" fmla="*/ 2151029 w 7467600"/>
              <a:gd name="connsiteY465" fmla="*/ 4146947 h 6858000"/>
              <a:gd name="connsiteX466" fmla="*/ 3563434 w 7467600"/>
              <a:gd name="connsiteY466" fmla="*/ 4469115 h 6858000"/>
              <a:gd name="connsiteX467" fmla="*/ 3177952 w 7467600"/>
              <a:gd name="connsiteY467" fmla="*/ 3657386 h 6858000"/>
              <a:gd name="connsiteX468" fmla="*/ 3189263 w 7467600"/>
              <a:gd name="connsiteY468" fmla="*/ 3625726 h 6858000"/>
              <a:gd name="connsiteX469" fmla="*/ 3560912 w 7467600"/>
              <a:gd name="connsiteY469" fmla="*/ 4079863 h 6858000"/>
              <a:gd name="connsiteX470" fmla="*/ 3626636 w 7467600"/>
              <a:gd name="connsiteY470" fmla="*/ 4512230 h 6858000"/>
              <a:gd name="connsiteX471" fmla="*/ 3653088 w 7467600"/>
              <a:gd name="connsiteY471" fmla="*/ 4521417 h 6858000"/>
              <a:gd name="connsiteX472" fmla="*/ 3988128 w 7467600"/>
              <a:gd name="connsiteY472" fmla="*/ 4817267 h 6858000"/>
              <a:gd name="connsiteX473" fmla="*/ 4830582 w 7467600"/>
              <a:gd name="connsiteY473" fmla="*/ 4676000 h 6858000"/>
              <a:gd name="connsiteX474" fmla="*/ 4830100 w 7467600"/>
              <a:gd name="connsiteY474" fmla="*/ 4675554 h 6858000"/>
              <a:gd name="connsiteX475" fmla="*/ 4036318 w 7467600"/>
              <a:gd name="connsiteY475" fmla="*/ 4147013 h 6858000"/>
              <a:gd name="connsiteX476" fmla="*/ 3432098 w 7467600"/>
              <a:gd name="connsiteY476" fmla="*/ 3537312 h 6858000"/>
              <a:gd name="connsiteX477" fmla="*/ 3446761 w 7467600"/>
              <a:gd name="connsiteY477" fmla="*/ 3461278 h 6858000"/>
              <a:gd name="connsiteX478" fmla="*/ 4419733 w 7467600"/>
              <a:gd name="connsiteY478" fmla="*/ 3963555 h 6858000"/>
              <a:gd name="connsiteX479" fmla="*/ 4781371 w 7467600"/>
              <a:gd name="connsiteY479" fmla="*/ 4458604 h 6858000"/>
              <a:gd name="connsiteX480" fmla="*/ 4780440 w 7467600"/>
              <a:gd name="connsiteY480" fmla="*/ 4470290 h 6858000"/>
              <a:gd name="connsiteX481" fmla="*/ 4898954 w 7467600"/>
              <a:gd name="connsiteY481" fmla="*/ 4662092 h 6858000"/>
              <a:gd name="connsiteX482" fmla="*/ 4900699 w 7467600"/>
              <a:gd name="connsiteY482" fmla="*/ 4670867 h 6858000"/>
              <a:gd name="connsiteX483" fmla="*/ 5714511 w 7467600"/>
              <a:gd name="connsiteY483" fmla="*/ 4663483 h 6858000"/>
              <a:gd name="connsiteX484" fmla="*/ 5464793 w 7467600"/>
              <a:gd name="connsiteY484" fmla="*/ 4393556 h 6858000"/>
              <a:gd name="connsiteX485" fmla="*/ 5461897 w 7467600"/>
              <a:gd name="connsiteY485" fmla="*/ 4390879 h 6858000"/>
              <a:gd name="connsiteX486" fmla="*/ 4294126 w 7467600"/>
              <a:gd name="connsiteY486" fmla="*/ 3303048 h 6858000"/>
              <a:gd name="connsiteX487" fmla="*/ 4305321 w 7467600"/>
              <a:gd name="connsiteY487" fmla="*/ 3256953 h 6858000"/>
              <a:gd name="connsiteX488" fmla="*/ 4949299 w 7467600"/>
              <a:gd name="connsiteY488" fmla="*/ 3766336 h 6858000"/>
              <a:gd name="connsiteX489" fmla="*/ 5291452 w 7467600"/>
              <a:gd name="connsiteY489" fmla="*/ 4076801 h 6858000"/>
              <a:gd name="connsiteX490" fmla="*/ 5434998 w 7467600"/>
              <a:gd name="connsiteY490" fmla="*/ 4254100 h 6858000"/>
              <a:gd name="connsiteX491" fmla="*/ 5351015 w 7467600"/>
              <a:gd name="connsiteY491" fmla="*/ 3760989 h 6858000"/>
              <a:gd name="connsiteX492" fmla="*/ 5413780 w 7467600"/>
              <a:gd name="connsiteY492" fmla="*/ 2966265 h 6858000"/>
              <a:gd name="connsiteX493" fmla="*/ 5425627 w 7467600"/>
              <a:gd name="connsiteY493" fmla="*/ 2954192 h 6858000"/>
              <a:gd name="connsiteX494" fmla="*/ 6604735 w 7467600"/>
              <a:gd name="connsiteY494" fmla="*/ 2041381 h 6858000"/>
              <a:gd name="connsiteX495" fmla="*/ 7204487 w 7467600"/>
              <a:gd name="connsiteY495" fmla="*/ 2742112 h 6858000"/>
              <a:gd name="connsiteX496" fmla="*/ 7131592 w 7467600"/>
              <a:gd name="connsiteY496" fmla="*/ 2672096 h 6858000"/>
              <a:gd name="connsiteX497" fmla="*/ 6996344 w 7467600"/>
              <a:gd name="connsiteY497" fmla="*/ 2518310 h 6858000"/>
              <a:gd name="connsiteX498" fmla="*/ 6735495 w 7467600"/>
              <a:gd name="connsiteY498" fmla="*/ 2196890 h 6858000"/>
              <a:gd name="connsiteX499" fmla="*/ 6721901 w 7467600"/>
              <a:gd name="connsiteY499" fmla="*/ 2179274 h 6858000"/>
              <a:gd name="connsiteX500" fmla="*/ 6604735 w 7467600"/>
              <a:gd name="connsiteY500" fmla="*/ 2041381 h 6858000"/>
              <a:gd name="connsiteX501" fmla="*/ 6591670 w 7467600"/>
              <a:gd name="connsiteY501" fmla="*/ 1988277 h 6858000"/>
              <a:gd name="connsiteX502" fmla="*/ 6747349 w 7467600"/>
              <a:gd name="connsiteY502" fmla="*/ 2160069 h 6858000"/>
              <a:gd name="connsiteX503" fmla="*/ 6760943 w 7467600"/>
              <a:gd name="connsiteY503" fmla="*/ 2177686 h 6858000"/>
              <a:gd name="connsiteX504" fmla="*/ 7021065 w 7467600"/>
              <a:gd name="connsiteY504" fmla="*/ 2498102 h 6858000"/>
              <a:gd name="connsiteX505" fmla="*/ 7155223 w 7467600"/>
              <a:gd name="connsiteY505" fmla="*/ 2650386 h 6858000"/>
              <a:gd name="connsiteX506" fmla="*/ 7203167 w 7467600"/>
              <a:gd name="connsiteY506" fmla="*/ 2697288 h 6858000"/>
              <a:gd name="connsiteX507" fmla="*/ 6937703 w 7467600"/>
              <a:gd name="connsiteY507" fmla="*/ 2321981 h 6858000"/>
              <a:gd name="connsiteX508" fmla="*/ 6591670 w 7467600"/>
              <a:gd name="connsiteY508" fmla="*/ 1988277 h 6858000"/>
              <a:gd name="connsiteX509" fmla="*/ 5798671 w 7467600"/>
              <a:gd name="connsiteY509" fmla="*/ 1981601 h 6858000"/>
              <a:gd name="connsiteX510" fmla="*/ 5754709 w 7467600"/>
              <a:gd name="connsiteY510" fmla="*/ 2071454 h 6858000"/>
              <a:gd name="connsiteX511" fmla="*/ 5763044 w 7467600"/>
              <a:gd name="connsiteY511" fmla="*/ 2842206 h 6858000"/>
              <a:gd name="connsiteX512" fmla="*/ 5764974 w 7467600"/>
              <a:gd name="connsiteY512" fmla="*/ 2799609 h 6858000"/>
              <a:gd name="connsiteX513" fmla="*/ 5767665 w 7467600"/>
              <a:gd name="connsiteY513" fmla="*/ 2666409 h 6858000"/>
              <a:gd name="connsiteX514" fmla="*/ 5763055 w 7467600"/>
              <a:gd name="connsiteY514" fmla="*/ 2579705 h 6858000"/>
              <a:gd name="connsiteX515" fmla="*/ 5758079 w 7467600"/>
              <a:gd name="connsiteY515" fmla="*/ 2492508 h 6858000"/>
              <a:gd name="connsiteX516" fmla="*/ 5779325 w 7467600"/>
              <a:gd name="connsiteY516" fmla="*/ 2197069 h 6858000"/>
              <a:gd name="connsiteX517" fmla="*/ 5798671 w 7467600"/>
              <a:gd name="connsiteY517" fmla="*/ 1981601 h 6858000"/>
              <a:gd name="connsiteX518" fmla="*/ 5829202 w 7467600"/>
              <a:gd name="connsiteY518" fmla="*/ 1971679 h 6858000"/>
              <a:gd name="connsiteX519" fmla="*/ 5809558 w 7467600"/>
              <a:gd name="connsiteY519" fmla="*/ 2198043 h 6858000"/>
              <a:gd name="connsiteX520" fmla="*/ 5788653 w 7467600"/>
              <a:gd name="connsiteY520" fmla="*/ 2489430 h 6858000"/>
              <a:gd name="connsiteX521" fmla="*/ 5793439 w 7467600"/>
              <a:gd name="connsiteY521" fmla="*/ 2575235 h 6858000"/>
              <a:gd name="connsiteX522" fmla="*/ 5796837 w 7467600"/>
              <a:gd name="connsiteY522" fmla="*/ 2637633 h 6858000"/>
              <a:gd name="connsiteX523" fmla="*/ 5818614 w 7467600"/>
              <a:gd name="connsiteY523" fmla="*/ 2473055 h 6858000"/>
              <a:gd name="connsiteX524" fmla="*/ 5829202 w 7467600"/>
              <a:gd name="connsiteY524" fmla="*/ 1971679 h 6858000"/>
              <a:gd name="connsiteX525" fmla="*/ 5911389 w 7467600"/>
              <a:gd name="connsiteY525" fmla="*/ 1898371 h 6858000"/>
              <a:gd name="connsiteX526" fmla="*/ 6237627 w 7467600"/>
              <a:gd name="connsiteY526" fmla="*/ 2231921 h 6858000"/>
              <a:gd name="connsiteX527" fmla="*/ 5911389 w 7467600"/>
              <a:gd name="connsiteY527" fmla="*/ 1898371 h 6858000"/>
              <a:gd name="connsiteX528" fmla="*/ 6944437 w 7467600"/>
              <a:gd name="connsiteY528" fmla="*/ 1575402 h 6858000"/>
              <a:gd name="connsiteX529" fmla="*/ 6304730 w 7467600"/>
              <a:gd name="connsiteY529" fmla="*/ 1766654 h 6858000"/>
              <a:gd name="connsiteX530" fmla="*/ 6944437 w 7467600"/>
              <a:gd name="connsiteY530" fmla="*/ 1575402 h 6858000"/>
              <a:gd name="connsiteX531" fmla="*/ 7019523 w 7467600"/>
              <a:gd name="connsiteY531" fmla="*/ 1519450 h 6858000"/>
              <a:gd name="connsiteX532" fmla="*/ 6298091 w 7467600"/>
              <a:gd name="connsiteY532" fmla="*/ 1737122 h 6858000"/>
              <a:gd name="connsiteX533" fmla="*/ 7019523 w 7467600"/>
              <a:gd name="connsiteY533" fmla="*/ 1519450 h 6858000"/>
              <a:gd name="connsiteX534" fmla="*/ 2399523 w 7467600"/>
              <a:gd name="connsiteY534" fmla="*/ 1428234 h 6858000"/>
              <a:gd name="connsiteX535" fmla="*/ 2224982 w 7467600"/>
              <a:gd name="connsiteY535" fmla="*/ 1826201 h 6858000"/>
              <a:gd name="connsiteX536" fmla="*/ 2096099 w 7467600"/>
              <a:gd name="connsiteY536" fmla="*/ 2345900 h 6858000"/>
              <a:gd name="connsiteX537" fmla="*/ 2283317 w 7467600"/>
              <a:gd name="connsiteY537" fmla="*/ 1796925 h 6858000"/>
              <a:gd name="connsiteX538" fmla="*/ 2399523 w 7467600"/>
              <a:gd name="connsiteY538" fmla="*/ 1428234 h 6858000"/>
              <a:gd name="connsiteX539" fmla="*/ 2448558 w 7467600"/>
              <a:gd name="connsiteY539" fmla="*/ 1373435 h 6858000"/>
              <a:gd name="connsiteX540" fmla="*/ 2312521 w 7467600"/>
              <a:gd name="connsiteY540" fmla="*/ 1806140 h 6858000"/>
              <a:gd name="connsiteX541" fmla="*/ 2127533 w 7467600"/>
              <a:gd name="connsiteY541" fmla="*/ 2348380 h 6858000"/>
              <a:gd name="connsiteX542" fmla="*/ 2358080 w 7467600"/>
              <a:gd name="connsiteY542" fmla="*/ 1866134 h 6858000"/>
              <a:gd name="connsiteX543" fmla="*/ 2407436 w 7467600"/>
              <a:gd name="connsiteY543" fmla="*/ 1651070 h 6858000"/>
              <a:gd name="connsiteX544" fmla="*/ 2448558 w 7467600"/>
              <a:gd name="connsiteY544" fmla="*/ 1373435 h 6858000"/>
              <a:gd name="connsiteX545" fmla="*/ 278707 w 7467600"/>
              <a:gd name="connsiteY545" fmla="*/ 1352270 h 6858000"/>
              <a:gd name="connsiteX546" fmla="*/ 321570 w 7467600"/>
              <a:gd name="connsiteY546" fmla="*/ 1861610 h 6858000"/>
              <a:gd name="connsiteX547" fmla="*/ 294281 w 7467600"/>
              <a:gd name="connsiteY547" fmla="*/ 1440658 h 6858000"/>
              <a:gd name="connsiteX548" fmla="*/ 278707 w 7467600"/>
              <a:gd name="connsiteY548" fmla="*/ 1352270 h 6858000"/>
              <a:gd name="connsiteX549" fmla="*/ 1423821 w 7467600"/>
              <a:gd name="connsiteY549" fmla="*/ 1351958 h 6858000"/>
              <a:gd name="connsiteX550" fmla="*/ 1638521 w 7467600"/>
              <a:gd name="connsiteY550" fmla="*/ 1908470 h 6858000"/>
              <a:gd name="connsiteX551" fmla="*/ 1754199 w 7467600"/>
              <a:gd name="connsiteY551" fmla="*/ 2149284 h 6858000"/>
              <a:gd name="connsiteX552" fmla="*/ 1908359 w 7467600"/>
              <a:gd name="connsiteY552" fmla="*/ 2364988 h 6858000"/>
              <a:gd name="connsiteX553" fmla="*/ 1647661 w 7467600"/>
              <a:gd name="connsiteY553" fmla="*/ 1825945 h 6858000"/>
              <a:gd name="connsiteX554" fmla="*/ 1423821 w 7467600"/>
              <a:gd name="connsiteY554" fmla="*/ 1351958 h 6858000"/>
              <a:gd name="connsiteX555" fmla="*/ 1431890 w 7467600"/>
              <a:gd name="connsiteY555" fmla="*/ 1306475 h 6858000"/>
              <a:gd name="connsiteX556" fmla="*/ 1507597 w 7467600"/>
              <a:gd name="connsiteY556" fmla="*/ 1446132 h 6858000"/>
              <a:gd name="connsiteX557" fmla="*/ 1674586 w 7467600"/>
              <a:gd name="connsiteY557" fmla="*/ 1813832 h 6858000"/>
              <a:gd name="connsiteX558" fmla="*/ 1815950 w 7467600"/>
              <a:gd name="connsiteY558" fmla="*/ 2128564 h 6858000"/>
              <a:gd name="connsiteX559" fmla="*/ 1984242 w 7467600"/>
              <a:gd name="connsiteY559" fmla="*/ 2430829 h 6858000"/>
              <a:gd name="connsiteX560" fmla="*/ 2014023 w 7467600"/>
              <a:gd name="connsiteY560" fmla="*/ 2450995 h 6858000"/>
              <a:gd name="connsiteX561" fmla="*/ 1747337 w 7467600"/>
              <a:gd name="connsiteY561" fmla="*/ 1855264 h 6858000"/>
              <a:gd name="connsiteX562" fmla="*/ 1533749 w 7467600"/>
              <a:gd name="connsiteY562" fmla="*/ 1478656 h 6858000"/>
              <a:gd name="connsiteX563" fmla="*/ 1431890 w 7467600"/>
              <a:gd name="connsiteY563" fmla="*/ 1306475 h 6858000"/>
              <a:gd name="connsiteX564" fmla="*/ 5052692 w 7467600"/>
              <a:gd name="connsiteY564" fmla="*/ 1292994 h 6858000"/>
              <a:gd name="connsiteX565" fmla="*/ 5200661 w 7467600"/>
              <a:gd name="connsiteY565" fmla="*/ 1635186 h 6858000"/>
              <a:gd name="connsiteX566" fmla="*/ 5297138 w 7467600"/>
              <a:gd name="connsiteY566" fmla="*/ 1906351 h 6858000"/>
              <a:gd name="connsiteX567" fmla="*/ 5052692 w 7467600"/>
              <a:gd name="connsiteY567" fmla="*/ 1292994 h 6858000"/>
              <a:gd name="connsiteX568" fmla="*/ 5009948 w 7467600"/>
              <a:gd name="connsiteY568" fmla="*/ 1273619 h 6858000"/>
              <a:gd name="connsiteX569" fmla="*/ 5121777 w 7467600"/>
              <a:gd name="connsiteY569" fmla="*/ 1654213 h 6858000"/>
              <a:gd name="connsiteX570" fmla="*/ 5293545 w 7467600"/>
              <a:gd name="connsiteY570" fmla="*/ 2072247 h 6858000"/>
              <a:gd name="connsiteX571" fmla="*/ 5294042 w 7467600"/>
              <a:gd name="connsiteY571" fmla="*/ 2065019 h 6858000"/>
              <a:gd name="connsiteX572" fmla="*/ 5171936 w 7467600"/>
              <a:gd name="connsiteY572" fmla="*/ 1647613 h 6858000"/>
              <a:gd name="connsiteX573" fmla="*/ 5009948 w 7467600"/>
              <a:gd name="connsiteY573" fmla="*/ 1273619 h 6858000"/>
              <a:gd name="connsiteX574" fmla="*/ 655236 w 7467600"/>
              <a:gd name="connsiteY574" fmla="*/ 1268632 h 6858000"/>
              <a:gd name="connsiteX575" fmla="*/ 839521 w 7467600"/>
              <a:gd name="connsiteY575" fmla="*/ 1685315 h 6858000"/>
              <a:gd name="connsiteX576" fmla="*/ 1109416 w 7467600"/>
              <a:gd name="connsiteY576" fmla="*/ 2061663 h 6858000"/>
              <a:gd name="connsiteX577" fmla="*/ 1298300 w 7467600"/>
              <a:gd name="connsiteY577" fmla="*/ 2247742 h 6858000"/>
              <a:gd name="connsiteX578" fmla="*/ 1125871 w 7467600"/>
              <a:gd name="connsiteY578" fmla="*/ 1989513 h 6858000"/>
              <a:gd name="connsiteX579" fmla="*/ 981574 w 7467600"/>
              <a:gd name="connsiteY579" fmla="*/ 1783157 h 6858000"/>
              <a:gd name="connsiteX580" fmla="*/ 922198 w 7467600"/>
              <a:gd name="connsiteY580" fmla="*/ 1677437 h 6858000"/>
              <a:gd name="connsiteX581" fmla="*/ 869293 w 7467600"/>
              <a:gd name="connsiteY581" fmla="*/ 1583214 h 6858000"/>
              <a:gd name="connsiteX582" fmla="*/ 751431 w 7467600"/>
              <a:gd name="connsiteY582" fmla="*/ 1405731 h 6858000"/>
              <a:gd name="connsiteX583" fmla="*/ 655236 w 7467600"/>
              <a:gd name="connsiteY583" fmla="*/ 1268632 h 6858000"/>
              <a:gd name="connsiteX584" fmla="*/ 6516292 w 7467600"/>
              <a:gd name="connsiteY584" fmla="*/ 1263064 h 6858000"/>
              <a:gd name="connsiteX585" fmla="*/ 5736320 w 7467600"/>
              <a:gd name="connsiteY585" fmla="*/ 1501803 h 6858000"/>
              <a:gd name="connsiteX586" fmla="*/ 6516292 w 7467600"/>
              <a:gd name="connsiteY586" fmla="*/ 1263064 h 6858000"/>
              <a:gd name="connsiteX587" fmla="*/ 291466 w 7467600"/>
              <a:gd name="connsiteY587" fmla="*/ 1250369 h 6858000"/>
              <a:gd name="connsiteX588" fmla="*/ 323180 w 7467600"/>
              <a:gd name="connsiteY588" fmla="*/ 1435283 h 6858000"/>
              <a:gd name="connsiteX589" fmla="*/ 349381 w 7467600"/>
              <a:gd name="connsiteY589" fmla="*/ 1875041 h 6858000"/>
              <a:gd name="connsiteX590" fmla="*/ 374363 w 7467600"/>
              <a:gd name="connsiteY590" fmla="*/ 1506494 h 6858000"/>
              <a:gd name="connsiteX591" fmla="*/ 302168 w 7467600"/>
              <a:gd name="connsiteY591" fmla="*/ 1274495 h 6858000"/>
              <a:gd name="connsiteX592" fmla="*/ 291466 w 7467600"/>
              <a:gd name="connsiteY592" fmla="*/ 1250369 h 6858000"/>
              <a:gd name="connsiteX593" fmla="*/ 678222 w 7467600"/>
              <a:gd name="connsiteY593" fmla="*/ 1248670 h 6858000"/>
              <a:gd name="connsiteX594" fmla="*/ 775536 w 7467600"/>
              <a:gd name="connsiteY594" fmla="*/ 1388015 h 6858000"/>
              <a:gd name="connsiteX595" fmla="*/ 894529 w 7467600"/>
              <a:gd name="connsiteY595" fmla="*/ 1567739 h 6858000"/>
              <a:gd name="connsiteX596" fmla="*/ 948000 w 7467600"/>
              <a:gd name="connsiteY596" fmla="*/ 1663088 h 6858000"/>
              <a:gd name="connsiteX597" fmla="*/ 1006812 w 7467600"/>
              <a:gd name="connsiteY597" fmla="*/ 1767683 h 6858000"/>
              <a:gd name="connsiteX598" fmla="*/ 1149133 w 7467600"/>
              <a:gd name="connsiteY598" fmla="*/ 1971513 h 6858000"/>
              <a:gd name="connsiteX599" fmla="*/ 1333952 w 7467600"/>
              <a:gd name="connsiteY599" fmla="*/ 2251620 h 6858000"/>
              <a:gd name="connsiteX600" fmla="*/ 1337329 w 7467600"/>
              <a:gd name="connsiteY600" fmla="*/ 2258350 h 6858000"/>
              <a:gd name="connsiteX601" fmla="*/ 1014726 w 7467600"/>
              <a:gd name="connsiteY601" fmla="*/ 1615556 h 6858000"/>
              <a:gd name="connsiteX602" fmla="*/ 678222 w 7467600"/>
              <a:gd name="connsiteY602" fmla="*/ 1248670 h 6858000"/>
              <a:gd name="connsiteX603" fmla="*/ 6691602 w 7467600"/>
              <a:gd name="connsiteY603" fmla="*/ 1140573 h 6858000"/>
              <a:gd name="connsiteX604" fmla="*/ 6571100 w 7467600"/>
              <a:gd name="connsiteY604" fmla="*/ 1183662 h 6858000"/>
              <a:gd name="connsiteX605" fmla="*/ 6241687 w 7467600"/>
              <a:gd name="connsiteY605" fmla="*/ 1257600 h 6858000"/>
              <a:gd name="connsiteX606" fmla="*/ 5693009 w 7467600"/>
              <a:gd name="connsiteY606" fmla="*/ 1478256 h 6858000"/>
              <a:gd name="connsiteX607" fmla="*/ 6548420 w 7467600"/>
              <a:gd name="connsiteY607" fmla="*/ 1214599 h 6858000"/>
              <a:gd name="connsiteX608" fmla="*/ 6605473 w 7467600"/>
              <a:gd name="connsiteY608" fmla="*/ 1184686 h 6858000"/>
              <a:gd name="connsiteX609" fmla="*/ 6691602 w 7467600"/>
              <a:gd name="connsiteY609" fmla="*/ 1140573 h 6858000"/>
              <a:gd name="connsiteX610" fmla="*/ 4002475 w 7467600"/>
              <a:gd name="connsiteY610" fmla="*/ 1037802 h 6858000"/>
              <a:gd name="connsiteX611" fmla="*/ 4000324 w 7467600"/>
              <a:gd name="connsiteY611" fmla="*/ 1039362 h 6858000"/>
              <a:gd name="connsiteX612" fmla="*/ 4002862 w 7467600"/>
              <a:gd name="connsiteY612" fmla="*/ 1042866 h 6858000"/>
              <a:gd name="connsiteX613" fmla="*/ 4002475 w 7467600"/>
              <a:gd name="connsiteY613" fmla="*/ 1037802 h 6858000"/>
              <a:gd name="connsiteX614" fmla="*/ 506322 w 7467600"/>
              <a:gd name="connsiteY614" fmla="*/ 1020997 h 6858000"/>
              <a:gd name="connsiteX615" fmla="*/ 533068 w 7467600"/>
              <a:gd name="connsiteY615" fmla="*/ 1029409 h 6858000"/>
              <a:gd name="connsiteX616" fmla="*/ 1232525 w 7467600"/>
              <a:gd name="connsiteY616" fmla="*/ 1804675 h 6858000"/>
              <a:gd name="connsiteX617" fmla="*/ 1388858 w 7467600"/>
              <a:gd name="connsiteY617" fmla="*/ 2368011 h 6858000"/>
              <a:gd name="connsiteX618" fmla="*/ 1384098 w 7467600"/>
              <a:gd name="connsiteY618" fmla="*/ 2378125 h 6858000"/>
              <a:gd name="connsiteX619" fmla="*/ 1425393 w 7467600"/>
              <a:gd name="connsiteY619" fmla="*/ 2589124 h 6858000"/>
              <a:gd name="connsiteX620" fmla="*/ 1424001 w 7467600"/>
              <a:gd name="connsiteY620" fmla="*/ 2597541 h 6858000"/>
              <a:gd name="connsiteX621" fmla="*/ 2152729 w 7467600"/>
              <a:gd name="connsiteY621" fmla="*/ 2864487 h 6858000"/>
              <a:gd name="connsiteX622" fmla="*/ 2020609 w 7467600"/>
              <a:gd name="connsiteY622" fmla="*/ 2539671 h 6858000"/>
              <a:gd name="connsiteX623" fmla="*/ 2018920 w 7467600"/>
              <a:gd name="connsiteY623" fmla="*/ 2536309 h 6858000"/>
              <a:gd name="connsiteX624" fmla="*/ 1342441 w 7467600"/>
              <a:gd name="connsiteY624" fmla="*/ 1173017 h 6858000"/>
              <a:gd name="connsiteX625" fmla="*/ 1367925 w 7467600"/>
              <a:gd name="connsiteY625" fmla="*/ 1135648 h 6858000"/>
              <a:gd name="connsiteX626" fmla="*/ 1771401 w 7467600"/>
              <a:gd name="connsiteY626" fmla="*/ 1806673 h 6858000"/>
              <a:gd name="connsiteX627" fmla="*/ 1972385 w 7467600"/>
              <a:gd name="connsiteY627" fmla="*/ 2198735 h 6858000"/>
              <a:gd name="connsiteX628" fmla="*/ 2040892 w 7467600"/>
              <a:gd name="connsiteY628" fmla="*/ 2405205 h 6858000"/>
              <a:gd name="connsiteX629" fmla="*/ 2131689 w 7467600"/>
              <a:gd name="connsiteY629" fmla="*/ 1936926 h 6858000"/>
              <a:gd name="connsiteX630" fmla="*/ 2454820 w 7467600"/>
              <a:gd name="connsiteY630" fmla="*/ 1248808 h 6858000"/>
              <a:gd name="connsiteX631" fmla="*/ 2492512 w 7467600"/>
              <a:gd name="connsiteY631" fmla="*/ 1302920 h 6858000"/>
              <a:gd name="connsiteX632" fmla="*/ 2081216 w 7467600"/>
              <a:gd name="connsiteY632" fmla="*/ 2527513 h 6858000"/>
              <a:gd name="connsiteX633" fmla="*/ 2081211 w 7467600"/>
              <a:gd name="connsiteY633" fmla="*/ 2528916 h 6858000"/>
              <a:gd name="connsiteX634" fmla="*/ 2199067 w 7467600"/>
              <a:gd name="connsiteY634" fmla="*/ 2884061 h 6858000"/>
              <a:gd name="connsiteX635" fmla="*/ 3192586 w 7467600"/>
              <a:gd name="connsiteY635" fmla="*/ 3411496 h 6858000"/>
              <a:gd name="connsiteX636" fmla="*/ 3182620 w 7467600"/>
              <a:gd name="connsiteY636" fmla="*/ 3483279 h 6858000"/>
              <a:gd name="connsiteX637" fmla="*/ 2435119 w 7467600"/>
              <a:gd name="connsiteY637" fmla="*/ 3080173 h 6858000"/>
              <a:gd name="connsiteX638" fmla="*/ 2410152 w 7467600"/>
              <a:gd name="connsiteY638" fmla="*/ 3063751 h 6858000"/>
              <a:gd name="connsiteX639" fmla="*/ 2408099 w 7467600"/>
              <a:gd name="connsiteY639" fmla="*/ 3064403 h 6858000"/>
              <a:gd name="connsiteX640" fmla="*/ 2407218 w 7467600"/>
              <a:gd name="connsiteY640" fmla="*/ 3070324 h 6858000"/>
              <a:gd name="connsiteX641" fmla="*/ 2380138 w 7467600"/>
              <a:gd name="connsiteY641" fmla="*/ 3099341 h 6858000"/>
              <a:gd name="connsiteX642" fmla="*/ 1765923 w 7467600"/>
              <a:gd name="connsiteY642" fmla="*/ 3581043 h 6858000"/>
              <a:gd name="connsiteX643" fmla="*/ 1702258 w 7467600"/>
              <a:gd name="connsiteY643" fmla="*/ 3612286 h 6858000"/>
              <a:gd name="connsiteX644" fmla="*/ 1538370 w 7467600"/>
              <a:gd name="connsiteY644" fmla="*/ 3811804 h 6858000"/>
              <a:gd name="connsiteX645" fmla="*/ 542867 w 7467600"/>
              <a:gd name="connsiteY645" fmla="*/ 4944092 h 6858000"/>
              <a:gd name="connsiteX646" fmla="*/ 515800 w 7467600"/>
              <a:gd name="connsiteY646" fmla="*/ 4862180 h 6858000"/>
              <a:gd name="connsiteX647" fmla="*/ 909145 w 7467600"/>
              <a:gd name="connsiteY647" fmla="*/ 4199225 h 6858000"/>
              <a:gd name="connsiteX648" fmla="*/ 1214067 w 7467600"/>
              <a:gd name="connsiteY648" fmla="*/ 3908561 h 6858000"/>
              <a:gd name="connsiteX649" fmla="*/ 640967 w 7467600"/>
              <a:gd name="connsiteY649" fmla="*/ 4105601 h 6858000"/>
              <a:gd name="connsiteX650" fmla="*/ 112563 w 7467600"/>
              <a:gd name="connsiteY650" fmla="*/ 4396952 h 6858000"/>
              <a:gd name="connsiteX651" fmla="*/ 0 w 7467600"/>
              <a:gd name="connsiteY651" fmla="*/ 4466006 h 6858000"/>
              <a:gd name="connsiteX652" fmla="*/ 0 w 7467600"/>
              <a:gd name="connsiteY652" fmla="*/ 4233763 h 6858000"/>
              <a:gd name="connsiteX653" fmla="*/ 36881 w 7467600"/>
              <a:gd name="connsiteY653" fmla="*/ 4200118 h 6858000"/>
              <a:gd name="connsiteX654" fmla="*/ 910534 w 7467600"/>
              <a:gd name="connsiteY654" fmla="*/ 3629753 h 6858000"/>
              <a:gd name="connsiteX655" fmla="*/ 1578717 w 7467600"/>
              <a:gd name="connsiteY655" fmla="*/ 3575982 h 6858000"/>
              <a:gd name="connsiteX656" fmla="*/ 2338780 w 7467600"/>
              <a:gd name="connsiteY656" fmla="*/ 3033725 h 6858000"/>
              <a:gd name="connsiteX657" fmla="*/ 1807991 w 7467600"/>
              <a:gd name="connsiteY657" fmla="*/ 2807184 h 6858000"/>
              <a:gd name="connsiteX658" fmla="*/ 1416358 w 7467600"/>
              <a:gd name="connsiteY658" fmla="*/ 3112571 h 6858000"/>
              <a:gd name="connsiteX659" fmla="*/ 939066 w 7467600"/>
              <a:gd name="connsiteY659" fmla="*/ 3378798 h 6858000"/>
              <a:gd name="connsiteX660" fmla="*/ 115099 w 7467600"/>
              <a:gd name="connsiteY660" fmla="*/ 3607650 h 6858000"/>
              <a:gd name="connsiteX661" fmla="*/ 97284 w 7467600"/>
              <a:gd name="connsiteY661" fmla="*/ 3520393 h 6858000"/>
              <a:gd name="connsiteX662" fmla="*/ 922050 w 7467600"/>
              <a:gd name="connsiteY662" fmla="*/ 3074867 h 6858000"/>
              <a:gd name="connsiteX663" fmla="*/ 1405265 w 7467600"/>
              <a:gd name="connsiteY663" fmla="*/ 3016319 h 6858000"/>
              <a:gd name="connsiteX664" fmla="*/ 1407512 w 7467600"/>
              <a:gd name="connsiteY664" fmla="*/ 3018001 h 6858000"/>
              <a:gd name="connsiteX665" fmla="*/ 1726266 w 7467600"/>
              <a:gd name="connsiteY665" fmla="*/ 2777274 h 6858000"/>
              <a:gd name="connsiteX666" fmla="*/ 625390 w 7467600"/>
              <a:gd name="connsiteY666" fmla="*/ 2514541 h 6858000"/>
              <a:gd name="connsiteX667" fmla="*/ 619799 w 7467600"/>
              <a:gd name="connsiteY667" fmla="*/ 2527180 h 6858000"/>
              <a:gd name="connsiteX668" fmla="*/ 310030 w 7467600"/>
              <a:gd name="connsiteY668" fmla="*/ 2771818 h 6858000"/>
              <a:gd name="connsiteX669" fmla="*/ 173877 w 7467600"/>
              <a:gd name="connsiteY669" fmla="*/ 2937056 h 6858000"/>
              <a:gd name="connsiteX670" fmla="*/ 77889 w 7467600"/>
              <a:gd name="connsiteY670" fmla="*/ 3138440 h 6858000"/>
              <a:gd name="connsiteX671" fmla="*/ 0 w 7467600"/>
              <a:gd name="connsiteY671" fmla="*/ 3271395 h 6858000"/>
              <a:gd name="connsiteX672" fmla="*/ 0 w 7467600"/>
              <a:gd name="connsiteY672" fmla="*/ 3153002 h 6858000"/>
              <a:gd name="connsiteX673" fmla="*/ 2386 w 7467600"/>
              <a:gd name="connsiteY673" fmla="*/ 3149203 h 6858000"/>
              <a:gd name="connsiteX674" fmla="*/ 89753 w 7467600"/>
              <a:gd name="connsiteY674" fmla="*/ 2987702 h 6858000"/>
              <a:gd name="connsiteX675" fmla="*/ 76869 w 7467600"/>
              <a:gd name="connsiteY675" fmla="*/ 3005404 h 6858000"/>
              <a:gd name="connsiteX676" fmla="*/ 32049 w 7467600"/>
              <a:gd name="connsiteY676" fmla="*/ 3065814 h 6858000"/>
              <a:gd name="connsiteX677" fmla="*/ 0 w 7467600"/>
              <a:gd name="connsiteY677" fmla="*/ 3108744 h 6858000"/>
              <a:gd name="connsiteX678" fmla="*/ 0 w 7467600"/>
              <a:gd name="connsiteY678" fmla="*/ 3058059 h 6858000"/>
              <a:gd name="connsiteX679" fmla="*/ 7610 w 7467600"/>
              <a:gd name="connsiteY679" fmla="*/ 3047889 h 6858000"/>
              <a:gd name="connsiteX680" fmla="*/ 52419 w 7467600"/>
              <a:gd name="connsiteY680" fmla="*/ 2987479 h 6858000"/>
              <a:gd name="connsiteX681" fmla="*/ 59142 w 7467600"/>
              <a:gd name="connsiteY681" fmla="*/ 2978488 h 6858000"/>
              <a:gd name="connsiteX682" fmla="*/ 0 w 7467600"/>
              <a:gd name="connsiteY682" fmla="*/ 3015334 h 6858000"/>
              <a:gd name="connsiteX683" fmla="*/ 0 w 7467600"/>
              <a:gd name="connsiteY683" fmla="*/ 2914286 h 6858000"/>
              <a:gd name="connsiteX684" fmla="*/ 36383 w 7467600"/>
              <a:gd name="connsiteY684" fmla="*/ 2901128 h 6858000"/>
              <a:gd name="connsiteX685" fmla="*/ 156329 w 7467600"/>
              <a:gd name="connsiteY685" fmla="*/ 2840533 h 6858000"/>
              <a:gd name="connsiteX686" fmla="*/ 358355 w 7467600"/>
              <a:gd name="connsiteY686" fmla="*/ 2620471 h 6858000"/>
              <a:gd name="connsiteX687" fmla="*/ 510577 w 7467600"/>
              <a:gd name="connsiteY687" fmla="*/ 2501244 h 6858000"/>
              <a:gd name="connsiteX688" fmla="*/ 211967 w 7467600"/>
              <a:gd name="connsiteY688" fmla="*/ 2479171 h 6858000"/>
              <a:gd name="connsiteX689" fmla="*/ 0 w 7467600"/>
              <a:gd name="connsiteY689" fmla="*/ 2476398 h 6858000"/>
              <a:gd name="connsiteX690" fmla="*/ 0 w 7467600"/>
              <a:gd name="connsiteY690" fmla="*/ 2389189 h 6858000"/>
              <a:gd name="connsiteX691" fmla="*/ 103062 w 7467600"/>
              <a:gd name="connsiteY691" fmla="*/ 2389518 h 6858000"/>
              <a:gd name="connsiteX692" fmla="*/ 510734 w 7467600"/>
              <a:gd name="connsiteY692" fmla="*/ 2416201 h 6858000"/>
              <a:gd name="connsiteX693" fmla="*/ 279257 w 7467600"/>
              <a:gd name="connsiteY693" fmla="*/ 2092102 h 6858000"/>
              <a:gd name="connsiteX694" fmla="*/ 65265 w 7467600"/>
              <a:gd name="connsiteY694" fmla="*/ 2006049 h 6858000"/>
              <a:gd name="connsiteX695" fmla="*/ 0 w 7467600"/>
              <a:gd name="connsiteY695" fmla="*/ 1982532 h 6858000"/>
              <a:gd name="connsiteX696" fmla="*/ 0 w 7467600"/>
              <a:gd name="connsiteY696" fmla="*/ 1912789 h 6858000"/>
              <a:gd name="connsiteX697" fmla="*/ 97460 w 7467600"/>
              <a:gd name="connsiteY697" fmla="*/ 1953725 h 6858000"/>
              <a:gd name="connsiteX698" fmla="*/ 221272 w 7467600"/>
              <a:gd name="connsiteY698" fmla="*/ 1980766 h 6858000"/>
              <a:gd name="connsiteX699" fmla="*/ 116765 w 7467600"/>
              <a:gd name="connsiteY699" fmla="*/ 1911033 h 6858000"/>
              <a:gd name="connsiteX700" fmla="*/ 16405 w 7467600"/>
              <a:gd name="connsiteY700" fmla="*/ 1803412 h 6858000"/>
              <a:gd name="connsiteX701" fmla="*/ 0 w 7467600"/>
              <a:gd name="connsiteY701" fmla="*/ 1784777 h 6858000"/>
              <a:gd name="connsiteX702" fmla="*/ 0 w 7467600"/>
              <a:gd name="connsiteY702" fmla="*/ 1740082 h 6858000"/>
              <a:gd name="connsiteX703" fmla="*/ 39394 w 7467600"/>
              <a:gd name="connsiteY703" fmla="*/ 1784856 h 6858000"/>
              <a:gd name="connsiteX704" fmla="*/ 135813 w 7467600"/>
              <a:gd name="connsiteY704" fmla="*/ 1888838 h 6858000"/>
              <a:gd name="connsiteX705" fmla="*/ 242575 w 7467600"/>
              <a:gd name="connsiteY705" fmla="*/ 1958841 h 6858000"/>
              <a:gd name="connsiteX706" fmla="*/ 82197 w 7467600"/>
              <a:gd name="connsiteY706" fmla="*/ 1754826 h 6858000"/>
              <a:gd name="connsiteX707" fmla="*/ 0 w 7467600"/>
              <a:gd name="connsiteY707" fmla="*/ 1679650 h 6858000"/>
              <a:gd name="connsiteX708" fmla="*/ 0 w 7467600"/>
              <a:gd name="connsiteY708" fmla="*/ 1602463 h 6858000"/>
              <a:gd name="connsiteX709" fmla="*/ 84689 w 7467600"/>
              <a:gd name="connsiteY709" fmla="*/ 1677442 h 6858000"/>
              <a:gd name="connsiteX710" fmla="*/ 298437 w 7467600"/>
              <a:gd name="connsiteY710" fmla="*/ 1968019 h 6858000"/>
              <a:gd name="connsiteX711" fmla="*/ 227269 w 7467600"/>
              <a:gd name="connsiteY711" fmla="*/ 1114064 h 6858000"/>
              <a:gd name="connsiteX712" fmla="*/ 248003 w 7467600"/>
              <a:gd name="connsiteY712" fmla="*/ 1089613 h 6858000"/>
              <a:gd name="connsiteX713" fmla="*/ 427020 w 7467600"/>
              <a:gd name="connsiteY713" fmla="*/ 1619803 h 6858000"/>
              <a:gd name="connsiteX714" fmla="*/ 340345 w 7467600"/>
              <a:gd name="connsiteY714" fmla="*/ 2027739 h 6858000"/>
              <a:gd name="connsiteX715" fmla="*/ 360865 w 7467600"/>
              <a:gd name="connsiteY715" fmla="*/ 2044827 h 6858000"/>
              <a:gd name="connsiteX716" fmla="*/ 560414 w 7467600"/>
              <a:gd name="connsiteY716" fmla="*/ 2421457 h 6858000"/>
              <a:gd name="connsiteX717" fmla="*/ 1359703 w 7467600"/>
              <a:gd name="connsiteY717" fmla="*/ 2578554 h 6858000"/>
              <a:gd name="connsiteX718" fmla="*/ 1359422 w 7467600"/>
              <a:gd name="connsiteY718" fmla="*/ 2577994 h 6858000"/>
              <a:gd name="connsiteX719" fmla="*/ 828701 w 7467600"/>
              <a:gd name="connsiteY719" fmla="*/ 1839520 h 6858000"/>
              <a:gd name="connsiteX720" fmla="*/ 494427 w 7467600"/>
              <a:gd name="connsiteY720" fmla="*/ 1092333 h 6858000"/>
              <a:gd name="connsiteX721" fmla="*/ 506322 w 7467600"/>
              <a:gd name="connsiteY721" fmla="*/ 1020997 h 6858000"/>
              <a:gd name="connsiteX722" fmla="*/ 4570198 w 7467600"/>
              <a:gd name="connsiteY722" fmla="*/ 978081 h 6858000"/>
              <a:gd name="connsiteX723" fmla="*/ 4523691 w 7467600"/>
              <a:gd name="connsiteY723" fmla="*/ 1127776 h 6858000"/>
              <a:gd name="connsiteX724" fmla="*/ 4509875 w 7467600"/>
              <a:gd name="connsiteY724" fmla="*/ 1167552 h 6858000"/>
              <a:gd name="connsiteX725" fmla="*/ 4478168 w 7467600"/>
              <a:gd name="connsiteY725" fmla="*/ 1260735 h 6858000"/>
              <a:gd name="connsiteX726" fmla="*/ 4409309 w 7467600"/>
              <a:gd name="connsiteY726" fmla="*/ 1666996 h 6858000"/>
              <a:gd name="connsiteX727" fmla="*/ 4370031 w 7467600"/>
              <a:gd name="connsiteY727" fmla="*/ 1955666 h 6858000"/>
              <a:gd name="connsiteX728" fmla="*/ 4570198 w 7467600"/>
              <a:gd name="connsiteY728" fmla="*/ 978081 h 6858000"/>
              <a:gd name="connsiteX729" fmla="*/ 4557898 w 7467600"/>
              <a:gd name="connsiteY729" fmla="*/ 900011 h 6858000"/>
              <a:gd name="connsiteX730" fmla="*/ 4344840 w 7467600"/>
              <a:gd name="connsiteY730" fmla="*/ 1922038 h 6858000"/>
              <a:gd name="connsiteX731" fmla="*/ 4378710 w 7467600"/>
              <a:gd name="connsiteY731" fmla="*/ 1665516 h 6858000"/>
              <a:gd name="connsiteX732" fmla="*/ 4448798 w 7467600"/>
              <a:gd name="connsiteY732" fmla="*/ 1253024 h 6858000"/>
              <a:gd name="connsiteX733" fmla="*/ 4480315 w 7467600"/>
              <a:gd name="connsiteY733" fmla="*/ 1158454 h 6858000"/>
              <a:gd name="connsiteX734" fmla="*/ 4494133 w 7467600"/>
              <a:gd name="connsiteY734" fmla="*/ 1118676 h 6858000"/>
              <a:gd name="connsiteX735" fmla="*/ 4557898 w 7467600"/>
              <a:gd name="connsiteY735" fmla="*/ 900011 h 6858000"/>
              <a:gd name="connsiteX736" fmla="*/ 5870151 w 7467600"/>
              <a:gd name="connsiteY736" fmla="*/ 898890 h 6858000"/>
              <a:gd name="connsiteX737" fmla="*/ 5861335 w 7467600"/>
              <a:gd name="connsiteY737" fmla="*/ 899177 h 6858000"/>
              <a:gd name="connsiteX738" fmla="*/ 5843702 w 7467600"/>
              <a:gd name="connsiteY738" fmla="*/ 899748 h 6858000"/>
              <a:gd name="connsiteX739" fmla="*/ 5651107 w 7467600"/>
              <a:gd name="connsiteY739" fmla="*/ 920306 h 6858000"/>
              <a:gd name="connsiteX740" fmla="*/ 5459407 w 7467600"/>
              <a:gd name="connsiteY740" fmla="*/ 940975 h 6858000"/>
              <a:gd name="connsiteX741" fmla="*/ 5374846 w 7467600"/>
              <a:gd name="connsiteY741" fmla="*/ 941988 h 6858000"/>
              <a:gd name="connsiteX742" fmla="*/ 5256105 w 7467600"/>
              <a:gd name="connsiteY742" fmla="*/ 945632 h 6858000"/>
              <a:gd name="connsiteX743" fmla="*/ 5107071 w 7467600"/>
              <a:gd name="connsiteY743" fmla="*/ 969720 h 6858000"/>
              <a:gd name="connsiteX744" fmla="*/ 4998681 w 7467600"/>
              <a:gd name="connsiteY744" fmla="*/ 988771 h 6858000"/>
              <a:gd name="connsiteX745" fmla="*/ 5870151 w 7467600"/>
              <a:gd name="connsiteY745" fmla="*/ 898890 h 6858000"/>
              <a:gd name="connsiteX746" fmla="*/ 5504425 w 7467600"/>
              <a:gd name="connsiteY746" fmla="*/ 848067 h 6858000"/>
              <a:gd name="connsiteX747" fmla="*/ 4968849 w 7467600"/>
              <a:gd name="connsiteY747" fmla="*/ 962318 h 6858000"/>
              <a:gd name="connsiteX748" fmla="*/ 5104039 w 7467600"/>
              <a:gd name="connsiteY748" fmla="*/ 940634 h 6858000"/>
              <a:gd name="connsiteX749" fmla="*/ 5256311 w 7467600"/>
              <a:gd name="connsiteY749" fmla="*/ 916490 h 6858000"/>
              <a:gd name="connsiteX750" fmla="*/ 5377381 w 7467600"/>
              <a:gd name="connsiteY750" fmla="*/ 912671 h 6858000"/>
              <a:gd name="connsiteX751" fmla="*/ 5460148 w 7467600"/>
              <a:gd name="connsiteY751" fmla="*/ 911442 h 6858000"/>
              <a:gd name="connsiteX752" fmla="*/ 5648971 w 7467600"/>
              <a:gd name="connsiteY752" fmla="*/ 891331 h 6858000"/>
              <a:gd name="connsiteX753" fmla="*/ 5844807 w 7467600"/>
              <a:gd name="connsiteY753" fmla="*/ 870718 h 6858000"/>
              <a:gd name="connsiteX754" fmla="*/ 5862975 w 7467600"/>
              <a:gd name="connsiteY754" fmla="*/ 869756 h 6858000"/>
              <a:gd name="connsiteX755" fmla="*/ 5920887 w 7467600"/>
              <a:gd name="connsiteY755" fmla="*/ 865929 h 6858000"/>
              <a:gd name="connsiteX756" fmla="*/ 5504425 w 7467600"/>
              <a:gd name="connsiteY756" fmla="*/ 848067 h 6858000"/>
              <a:gd name="connsiteX757" fmla="*/ 3607114 w 7467600"/>
              <a:gd name="connsiteY757" fmla="*/ 467441 h 6858000"/>
              <a:gd name="connsiteX758" fmla="*/ 3296242 w 7467600"/>
              <a:gd name="connsiteY758" fmla="*/ 807991 h 6858000"/>
              <a:gd name="connsiteX759" fmla="*/ 3174674 w 7467600"/>
              <a:gd name="connsiteY759" fmla="*/ 919759 h 6858000"/>
              <a:gd name="connsiteX760" fmla="*/ 3042978 w 7467600"/>
              <a:gd name="connsiteY760" fmla="*/ 1054894 h 6858000"/>
              <a:gd name="connsiteX761" fmla="*/ 2968914 w 7467600"/>
              <a:gd name="connsiteY761" fmla="*/ 1133756 h 6858000"/>
              <a:gd name="connsiteX762" fmla="*/ 3103823 w 7467600"/>
              <a:gd name="connsiteY762" fmla="*/ 1026814 h 6858000"/>
              <a:gd name="connsiteX763" fmla="*/ 3607114 w 7467600"/>
              <a:gd name="connsiteY763" fmla="*/ 467441 h 6858000"/>
              <a:gd name="connsiteX764" fmla="*/ 3744487 w 7467600"/>
              <a:gd name="connsiteY764" fmla="*/ 383136 h 6858000"/>
              <a:gd name="connsiteX765" fmla="*/ 3970213 w 7467600"/>
              <a:gd name="connsiteY765" fmla="*/ 995559 h 6858000"/>
              <a:gd name="connsiteX766" fmla="*/ 3744487 w 7467600"/>
              <a:gd name="connsiteY766" fmla="*/ 383136 h 6858000"/>
              <a:gd name="connsiteX767" fmla="*/ 3624562 w 7467600"/>
              <a:gd name="connsiteY767" fmla="*/ 367041 h 6858000"/>
              <a:gd name="connsiteX768" fmla="*/ 3489712 w 7467600"/>
              <a:gd name="connsiteY768" fmla="*/ 485386 h 6858000"/>
              <a:gd name="connsiteX769" fmla="*/ 3182994 w 7467600"/>
              <a:gd name="connsiteY769" fmla="*/ 828265 h 6858000"/>
              <a:gd name="connsiteX770" fmla="*/ 2892114 w 7467600"/>
              <a:gd name="connsiteY770" fmla="*/ 1172635 h 6858000"/>
              <a:gd name="connsiteX771" fmla="*/ 3021459 w 7467600"/>
              <a:gd name="connsiteY771" fmla="*/ 1035385 h 6858000"/>
              <a:gd name="connsiteX772" fmla="*/ 3153873 w 7467600"/>
              <a:gd name="connsiteY772" fmla="*/ 898971 h 6858000"/>
              <a:gd name="connsiteX773" fmla="*/ 3276511 w 7467600"/>
              <a:gd name="connsiteY773" fmla="*/ 786423 h 6858000"/>
              <a:gd name="connsiteX774" fmla="*/ 3584154 w 7467600"/>
              <a:gd name="connsiteY774" fmla="*/ 448218 h 6858000"/>
              <a:gd name="connsiteX775" fmla="*/ 3624562 w 7467600"/>
              <a:gd name="connsiteY775" fmla="*/ 367041 h 6858000"/>
              <a:gd name="connsiteX776" fmla="*/ 3766672 w 7467600"/>
              <a:gd name="connsiteY776" fmla="*/ 359429 h 6858000"/>
              <a:gd name="connsiteX777" fmla="*/ 3996338 w 7467600"/>
              <a:gd name="connsiteY777" fmla="*/ 968237 h 6858000"/>
              <a:gd name="connsiteX778" fmla="*/ 3766672 w 7467600"/>
              <a:gd name="connsiteY778" fmla="*/ 359429 h 6858000"/>
              <a:gd name="connsiteX779" fmla="*/ 5805386 w 7467600"/>
              <a:gd name="connsiteY779" fmla="*/ 239240 h 6858000"/>
              <a:gd name="connsiteX780" fmla="*/ 5736947 w 7467600"/>
              <a:gd name="connsiteY780" fmla="*/ 261367 h 6858000"/>
              <a:gd name="connsiteX781" fmla="*/ 5427012 w 7467600"/>
              <a:gd name="connsiteY781" fmla="*/ 311272 h 6858000"/>
              <a:gd name="connsiteX782" fmla="*/ 5147818 w 7467600"/>
              <a:gd name="connsiteY782" fmla="*/ 322112 h 6858000"/>
              <a:gd name="connsiteX783" fmla="*/ 5060854 w 7467600"/>
              <a:gd name="connsiteY783" fmla="*/ 311882 h 6858000"/>
              <a:gd name="connsiteX784" fmla="*/ 4945989 w 7467600"/>
              <a:gd name="connsiteY784" fmla="*/ 300516 h 6858000"/>
              <a:gd name="connsiteX785" fmla="*/ 5410479 w 7467600"/>
              <a:gd name="connsiteY785" fmla="*/ 348434 h 6858000"/>
              <a:gd name="connsiteX786" fmla="*/ 5805386 w 7467600"/>
              <a:gd name="connsiteY786" fmla="*/ 239240 h 6858000"/>
              <a:gd name="connsiteX787" fmla="*/ 5905192 w 7467600"/>
              <a:gd name="connsiteY787" fmla="*/ 163079 h 6858000"/>
              <a:gd name="connsiteX788" fmla="*/ 5865655 w 7467600"/>
              <a:gd name="connsiteY788" fmla="*/ 171901 h 6858000"/>
              <a:gd name="connsiteX789" fmla="*/ 5259740 w 7467600"/>
              <a:gd name="connsiteY789" fmla="*/ 257013 h 6858000"/>
              <a:gd name="connsiteX790" fmla="*/ 5208466 w 7467600"/>
              <a:gd name="connsiteY790" fmla="*/ 257550 h 6858000"/>
              <a:gd name="connsiteX791" fmla="*/ 4980204 w 7467600"/>
              <a:gd name="connsiteY791" fmla="*/ 271903 h 6858000"/>
              <a:gd name="connsiteX792" fmla="*/ 5068068 w 7467600"/>
              <a:gd name="connsiteY792" fmla="*/ 282244 h 6858000"/>
              <a:gd name="connsiteX793" fmla="*/ 5153231 w 7467600"/>
              <a:gd name="connsiteY793" fmla="*/ 292240 h 6858000"/>
              <a:gd name="connsiteX794" fmla="*/ 5426491 w 7467600"/>
              <a:gd name="connsiteY794" fmla="*/ 281128 h 6858000"/>
              <a:gd name="connsiteX795" fmla="*/ 5731212 w 7467600"/>
              <a:gd name="connsiteY795" fmla="*/ 231951 h 6858000"/>
              <a:gd name="connsiteX796" fmla="*/ 5905192 w 7467600"/>
              <a:gd name="connsiteY796" fmla="*/ 163079 h 6858000"/>
              <a:gd name="connsiteX797" fmla="*/ 5944437 w 7467600"/>
              <a:gd name="connsiteY797" fmla="*/ 113829 h 6858000"/>
              <a:gd name="connsiteX798" fmla="*/ 5825032 w 7467600"/>
              <a:gd name="connsiteY798" fmla="*/ 146405 h 6858000"/>
              <a:gd name="connsiteX799" fmla="*/ 4955599 w 7467600"/>
              <a:gd name="connsiteY799" fmla="*/ 247008 h 6858000"/>
              <a:gd name="connsiteX800" fmla="*/ 5210104 w 7467600"/>
              <a:gd name="connsiteY800" fmla="*/ 228123 h 6858000"/>
              <a:gd name="connsiteX801" fmla="*/ 5261015 w 7467600"/>
              <a:gd name="connsiteY801" fmla="*/ 227087 h 6858000"/>
              <a:gd name="connsiteX802" fmla="*/ 5861181 w 7467600"/>
              <a:gd name="connsiteY802" fmla="*/ 143093 h 6858000"/>
              <a:gd name="connsiteX803" fmla="*/ 5961252 w 7467600"/>
              <a:gd name="connsiteY803" fmla="*/ 114820 h 6858000"/>
              <a:gd name="connsiteX804" fmla="*/ 5944437 w 7467600"/>
              <a:gd name="connsiteY804" fmla="*/ 113829 h 6858000"/>
              <a:gd name="connsiteX805" fmla="*/ 3882765 w 7467600"/>
              <a:gd name="connsiteY805" fmla="*/ 0 h 6858000"/>
              <a:gd name="connsiteX806" fmla="*/ 3995099 w 7467600"/>
              <a:gd name="connsiteY806" fmla="*/ 0 h 6858000"/>
              <a:gd name="connsiteX807" fmla="*/ 4163818 w 7467600"/>
              <a:gd name="connsiteY807" fmla="*/ 234104 h 6858000"/>
              <a:gd name="connsiteX808" fmla="*/ 4172099 w 7467600"/>
              <a:gd name="connsiteY808" fmla="*/ 234207 h 6858000"/>
              <a:gd name="connsiteX809" fmla="*/ 4784282 w 7467600"/>
              <a:gd name="connsiteY809" fmla="*/ 276561 h 6858000"/>
              <a:gd name="connsiteX810" fmla="*/ 4801687 w 7467600"/>
              <a:gd name="connsiteY810" fmla="*/ 267764 h 6858000"/>
              <a:gd name="connsiteX811" fmla="*/ 6082788 w 7467600"/>
              <a:gd name="connsiteY811" fmla="*/ 64119 h 6858000"/>
              <a:gd name="connsiteX812" fmla="*/ 6099442 w 7467600"/>
              <a:gd name="connsiteY812" fmla="*/ 82568 h 6858000"/>
              <a:gd name="connsiteX813" fmla="*/ 4804137 w 7467600"/>
              <a:gd name="connsiteY813" fmla="*/ 320931 h 6858000"/>
              <a:gd name="connsiteX814" fmla="*/ 4227047 w 7467600"/>
              <a:gd name="connsiteY814" fmla="*/ 313415 h 6858000"/>
              <a:gd name="connsiteX815" fmla="*/ 4346041 w 7467600"/>
              <a:gd name="connsiteY815" fmla="*/ 456086 h 6858000"/>
              <a:gd name="connsiteX816" fmla="*/ 4870967 w 7467600"/>
              <a:gd name="connsiteY816" fmla="*/ 963061 h 6858000"/>
              <a:gd name="connsiteX817" fmla="*/ 4889647 w 7467600"/>
              <a:gd name="connsiteY817" fmla="*/ 957147 h 6858000"/>
              <a:gd name="connsiteX818" fmla="*/ 5422504 w 7467600"/>
              <a:gd name="connsiteY818" fmla="*/ 805191 h 6858000"/>
              <a:gd name="connsiteX819" fmla="*/ 6087656 w 7467600"/>
              <a:gd name="connsiteY819" fmla="*/ 826703 h 6858000"/>
              <a:gd name="connsiteX820" fmla="*/ 6058717 w 7467600"/>
              <a:gd name="connsiteY820" fmla="*/ 865992 h 6858000"/>
              <a:gd name="connsiteX821" fmla="*/ 4974153 w 7467600"/>
              <a:gd name="connsiteY821" fmla="*/ 1045456 h 6858000"/>
              <a:gd name="connsiteX822" fmla="*/ 5627835 w 7467600"/>
              <a:gd name="connsiteY822" fmla="*/ 1472077 h 6858000"/>
              <a:gd name="connsiteX823" fmla="*/ 5629817 w 7467600"/>
              <a:gd name="connsiteY823" fmla="*/ 1471412 h 6858000"/>
              <a:gd name="connsiteX824" fmla="*/ 5634124 w 7467600"/>
              <a:gd name="connsiteY824" fmla="*/ 1470572 h 6858000"/>
              <a:gd name="connsiteX825" fmla="*/ 5755832 w 7467600"/>
              <a:gd name="connsiteY825" fmla="*/ 1383886 h 6858000"/>
              <a:gd name="connsiteX826" fmla="*/ 6014186 w 7467600"/>
              <a:gd name="connsiteY826" fmla="*/ 1279799 h 6858000"/>
              <a:gd name="connsiteX827" fmla="*/ 6901619 w 7467600"/>
              <a:gd name="connsiteY827" fmla="*/ 1047874 h 6858000"/>
              <a:gd name="connsiteX828" fmla="*/ 6931566 w 7467600"/>
              <a:gd name="connsiteY828" fmla="*/ 1062034 h 6858000"/>
              <a:gd name="connsiteX829" fmla="*/ 5790982 w 7467600"/>
              <a:gd name="connsiteY829" fmla="*/ 1561380 h 6858000"/>
              <a:gd name="connsiteX830" fmla="*/ 6188971 w 7467600"/>
              <a:gd name="connsiteY830" fmla="*/ 1755168 h 6858000"/>
              <a:gd name="connsiteX831" fmla="*/ 6202446 w 7467600"/>
              <a:gd name="connsiteY831" fmla="*/ 1752268 h 6858000"/>
              <a:gd name="connsiteX832" fmla="*/ 7179560 w 7467600"/>
              <a:gd name="connsiteY832" fmla="*/ 1467551 h 6858000"/>
              <a:gd name="connsiteX833" fmla="*/ 7158730 w 7467600"/>
              <a:gd name="connsiteY833" fmla="*/ 1507835 h 6858000"/>
              <a:gd name="connsiteX834" fmla="*/ 6326959 w 7467600"/>
              <a:gd name="connsiteY834" fmla="*/ 1817686 h 6858000"/>
              <a:gd name="connsiteX835" fmla="*/ 6537433 w 7467600"/>
              <a:gd name="connsiteY835" fmla="*/ 1907790 h 6858000"/>
              <a:gd name="connsiteX836" fmla="*/ 6550221 w 7467600"/>
              <a:gd name="connsiteY836" fmla="*/ 1910729 h 6858000"/>
              <a:gd name="connsiteX837" fmla="*/ 6964438 w 7467600"/>
              <a:gd name="connsiteY837" fmla="*/ 2209505 h 6858000"/>
              <a:gd name="connsiteX838" fmla="*/ 7367862 w 7467600"/>
              <a:gd name="connsiteY838" fmla="*/ 2806833 h 6858000"/>
              <a:gd name="connsiteX839" fmla="*/ 7364329 w 7467600"/>
              <a:gd name="connsiteY839" fmla="*/ 2826907 h 6858000"/>
              <a:gd name="connsiteX840" fmla="*/ 7290545 w 7467600"/>
              <a:gd name="connsiteY840" fmla="*/ 2850663 h 6858000"/>
              <a:gd name="connsiteX841" fmla="*/ 6472036 w 7467600"/>
              <a:gd name="connsiteY841" fmla="*/ 1959003 h 6858000"/>
              <a:gd name="connsiteX842" fmla="*/ 5792897 w 7467600"/>
              <a:gd name="connsiteY842" fmla="*/ 1647747 h 6858000"/>
              <a:gd name="connsiteX843" fmla="*/ 5842751 w 7467600"/>
              <a:gd name="connsiteY843" fmla="*/ 1816112 h 6858000"/>
              <a:gd name="connsiteX844" fmla="*/ 5847424 w 7467600"/>
              <a:gd name="connsiteY844" fmla="*/ 1815776 h 6858000"/>
              <a:gd name="connsiteX845" fmla="*/ 6399821 w 7467600"/>
              <a:gd name="connsiteY845" fmla="*/ 2344799 h 6858000"/>
              <a:gd name="connsiteX846" fmla="*/ 6323232 w 7467600"/>
              <a:gd name="connsiteY846" fmla="*/ 2389634 h 6858000"/>
              <a:gd name="connsiteX847" fmla="*/ 5942958 w 7467600"/>
              <a:gd name="connsiteY847" fmla="*/ 2077708 h 6858000"/>
              <a:gd name="connsiteX848" fmla="*/ 5921559 w 7467600"/>
              <a:gd name="connsiteY848" fmla="*/ 2378596 h 6858000"/>
              <a:gd name="connsiteX849" fmla="*/ 5817651 w 7467600"/>
              <a:gd name="connsiteY849" fmla="*/ 3023919 h 6858000"/>
              <a:gd name="connsiteX850" fmla="*/ 5729634 w 7467600"/>
              <a:gd name="connsiteY850" fmla="*/ 3051849 h 6858000"/>
              <a:gd name="connsiteX851" fmla="*/ 5611018 w 7467600"/>
              <a:gd name="connsiteY851" fmla="*/ 2316769 h 6858000"/>
              <a:gd name="connsiteX852" fmla="*/ 5687608 w 7467600"/>
              <a:gd name="connsiteY852" fmla="*/ 2039972 h 6858000"/>
              <a:gd name="connsiteX853" fmla="*/ 5657554 w 7467600"/>
              <a:gd name="connsiteY853" fmla="*/ 1576445 h 6858000"/>
              <a:gd name="connsiteX854" fmla="*/ 5150475 w 7467600"/>
              <a:gd name="connsiteY854" fmla="*/ 1274012 h 6858000"/>
              <a:gd name="connsiteX855" fmla="*/ 5349142 w 7467600"/>
              <a:gd name="connsiteY855" fmla="*/ 2204405 h 6858000"/>
              <a:gd name="connsiteX856" fmla="*/ 5262214 w 7467600"/>
              <a:gd name="connsiteY856" fmla="*/ 2233836 h 6858000"/>
              <a:gd name="connsiteX857" fmla="*/ 4981539 w 7467600"/>
              <a:gd name="connsiteY857" fmla="*/ 1542201 h 6858000"/>
              <a:gd name="connsiteX858" fmla="*/ 4958461 w 7467600"/>
              <a:gd name="connsiteY858" fmla="*/ 1136957 h 6858000"/>
              <a:gd name="connsiteX859" fmla="*/ 4655015 w 7467600"/>
              <a:gd name="connsiteY859" fmla="*/ 891426 h 6858000"/>
              <a:gd name="connsiteX860" fmla="*/ 4348002 w 7467600"/>
              <a:gd name="connsiteY860" fmla="*/ 2205895 h 6858000"/>
              <a:gd name="connsiteX861" fmla="*/ 4262250 w 7467600"/>
              <a:gd name="connsiteY861" fmla="*/ 2219972 h 6858000"/>
              <a:gd name="connsiteX862" fmla="*/ 4550611 w 7467600"/>
              <a:gd name="connsiteY862" fmla="*/ 817540 h 6858000"/>
              <a:gd name="connsiteX863" fmla="*/ 4564418 w 7467600"/>
              <a:gd name="connsiteY863" fmla="*/ 808293 h 6858000"/>
              <a:gd name="connsiteX864" fmla="*/ 4266388 w 7467600"/>
              <a:gd name="connsiteY864" fmla="*/ 500083 h 6858000"/>
              <a:gd name="connsiteX865" fmla="*/ 4032842 w 7467600"/>
              <a:gd name="connsiteY865" fmla="*/ 211809 h 6858000"/>
              <a:gd name="connsiteX866" fmla="*/ 3882765 w 7467600"/>
              <a:gd name="connsiteY866" fmla="*/ 0 h 6858000"/>
              <a:gd name="connsiteX867" fmla="*/ 3721337 w 7467600"/>
              <a:gd name="connsiteY867" fmla="*/ 0 h 6858000"/>
              <a:gd name="connsiteX868" fmla="*/ 3797544 w 7467600"/>
              <a:gd name="connsiteY868" fmla="*/ 0 h 6858000"/>
              <a:gd name="connsiteX869" fmla="*/ 3775734 w 7467600"/>
              <a:gd name="connsiteY869" fmla="*/ 95131 h 6858000"/>
              <a:gd name="connsiteX870" fmla="*/ 3724807 w 7467600"/>
              <a:gd name="connsiteY870" fmla="*/ 272257 h 6858000"/>
              <a:gd name="connsiteX871" fmla="*/ 3726844 w 7467600"/>
              <a:gd name="connsiteY871" fmla="*/ 282988 h 6858000"/>
              <a:gd name="connsiteX872" fmla="*/ 3742664 w 7467600"/>
              <a:gd name="connsiteY872" fmla="*/ 279918 h 6858000"/>
              <a:gd name="connsiteX873" fmla="*/ 4103910 w 7467600"/>
              <a:gd name="connsiteY873" fmla="*/ 1161917 h 6858000"/>
              <a:gd name="connsiteX874" fmla="*/ 4020269 w 7467600"/>
              <a:gd name="connsiteY874" fmla="*/ 1200406 h 6858000"/>
              <a:gd name="connsiteX875" fmla="*/ 3674882 w 7467600"/>
              <a:gd name="connsiteY875" fmla="*/ 488524 h 6858000"/>
              <a:gd name="connsiteX876" fmla="*/ 3132682 w 7467600"/>
              <a:gd name="connsiteY876" fmla="*/ 1072284 h 6858000"/>
              <a:gd name="connsiteX877" fmla="*/ 2716346 w 7467600"/>
              <a:gd name="connsiteY877" fmla="*/ 1276376 h 6858000"/>
              <a:gd name="connsiteX878" fmla="*/ 2716772 w 7467600"/>
              <a:gd name="connsiteY878" fmla="*/ 1255462 h 6858000"/>
              <a:gd name="connsiteX879" fmla="*/ 3471096 w 7467600"/>
              <a:gd name="connsiteY879" fmla="*/ 437072 h 6858000"/>
              <a:gd name="connsiteX880" fmla="*/ 3639057 w 7467600"/>
              <a:gd name="connsiteY880" fmla="*/ 286334 h 6858000"/>
              <a:gd name="connsiteX881" fmla="*/ 3640309 w 7467600"/>
              <a:gd name="connsiteY881" fmla="*/ 284664 h 6858000"/>
              <a:gd name="connsiteX882" fmla="*/ 3646022 w 7467600"/>
              <a:gd name="connsiteY882" fmla="*/ 276711 h 6858000"/>
              <a:gd name="connsiteX883" fmla="*/ 3707943 w 7467600"/>
              <a:gd name="connsiteY883" fmla="*/ 65958 h 6858000"/>
              <a:gd name="connsiteX884" fmla="*/ 3721337 w 7467600"/>
              <a:gd name="connsiteY884" fmla="*/ 0 h 6858000"/>
              <a:gd name="connsiteX885" fmla="*/ 2867960 w 7467600"/>
              <a:gd name="connsiteY885" fmla="*/ 0 h 6858000"/>
              <a:gd name="connsiteX886" fmla="*/ 2926351 w 7467600"/>
              <a:gd name="connsiteY886" fmla="*/ 0 h 6858000"/>
              <a:gd name="connsiteX887" fmla="*/ 2902823 w 7467600"/>
              <a:gd name="connsiteY887" fmla="*/ 262929 h 6858000"/>
              <a:gd name="connsiteX888" fmla="*/ 2940663 w 7467600"/>
              <a:gd name="connsiteY888" fmla="*/ 140884 h 6858000"/>
              <a:gd name="connsiteX889" fmla="*/ 2947039 w 7467600"/>
              <a:gd name="connsiteY889" fmla="*/ 122524 h 6858000"/>
              <a:gd name="connsiteX890" fmla="*/ 2984316 w 7467600"/>
              <a:gd name="connsiteY890" fmla="*/ 0 h 6858000"/>
              <a:gd name="connsiteX891" fmla="*/ 3016114 w 7467600"/>
              <a:gd name="connsiteY891" fmla="*/ 0 h 6858000"/>
              <a:gd name="connsiteX892" fmla="*/ 2979949 w 7467600"/>
              <a:gd name="connsiteY892" fmla="*/ 119274 h 6858000"/>
              <a:gd name="connsiteX893" fmla="*/ 3023879 w 7467600"/>
              <a:gd name="connsiteY893" fmla="*/ 0 h 6858000"/>
              <a:gd name="connsiteX894" fmla="*/ 3105400 w 7467600"/>
              <a:gd name="connsiteY894" fmla="*/ 0 h 6858000"/>
              <a:gd name="connsiteX895" fmla="*/ 3094669 w 7467600"/>
              <a:gd name="connsiteY895" fmla="*/ 30308 h 6858000"/>
              <a:gd name="connsiteX896" fmla="*/ 2901945 w 7467600"/>
              <a:gd name="connsiteY896" fmla="*/ 466538 h 6858000"/>
              <a:gd name="connsiteX897" fmla="*/ 2815209 w 7467600"/>
              <a:gd name="connsiteY897" fmla="*/ 497361 h 6858000"/>
              <a:gd name="connsiteX898" fmla="*/ 2844845 w 7467600"/>
              <a:gd name="connsiteY898" fmla="*/ 127638 h 6858000"/>
              <a:gd name="connsiteX899" fmla="*/ 2867960 w 7467600"/>
              <a:gd name="connsiteY899" fmla="*/ 0 h 6858000"/>
              <a:gd name="connsiteX900" fmla="*/ 1057230 w 7467600"/>
              <a:gd name="connsiteY900" fmla="*/ 0 h 6858000"/>
              <a:gd name="connsiteX901" fmla="*/ 1111003 w 7467600"/>
              <a:gd name="connsiteY901" fmla="*/ 0 h 6858000"/>
              <a:gd name="connsiteX902" fmla="*/ 1125553 w 7467600"/>
              <a:gd name="connsiteY902" fmla="*/ 52588 h 6858000"/>
              <a:gd name="connsiteX903" fmla="*/ 1304276 w 7467600"/>
              <a:gd name="connsiteY903" fmla="*/ 476275 h 6858000"/>
              <a:gd name="connsiteX904" fmla="*/ 1492066 w 7467600"/>
              <a:gd name="connsiteY904" fmla="*/ 886333 h 6858000"/>
              <a:gd name="connsiteX905" fmla="*/ 1423698 w 7467600"/>
              <a:gd name="connsiteY905" fmla="*/ 710817 h 6858000"/>
              <a:gd name="connsiteX906" fmla="*/ 1357609 w 7467600"/>
              <a:gd name="connsiteY906" fmla="*/ 532892 h 6858000"/>
              <a:gd name="connsiteX907" fmla="*/ 1309550 w 7467600"/>
              <a:gd name="connsiteY907" fmla="*/ 374031 h 6858000"/>
              <a:gd name="connsiteX908" fmla="*/ 1193673 w 7467600"/>
              <a:gd name="connsiteY908" fmla="*/ 49533 h 6858000"/>
              <a:gd name="connsiteX909" fmla="*/ 1164391 w 7467600"/>
              <a:gd name="connsiteY909" fmla="*/ 0 h 6858000"/>
              <a:gd name="connsiteX910" fmla="*/ 1200666 w 7467600"/>
              <a:gd name="connsiteY910" fmla="*/ 0 h 6858000"/>
              <a:gd name="connsiteX911" fmla="*/ 1223408 w 7467600"/>
              <a:gd name="connsiteY911" fmla="*/ 38996 h 6858000"/>
              <a:gd name="connsiteX912" fmla="*/ 1339635 w 7467600"/>
              <a:gd name="connsiteY912" fmla="*/ 365517 h 6858000"/>
              <a:gd name="connsiteX913" fmla="*/ 1387469 w 7467600"/>
              <a:gd name="connsiteY913" fmla="*/ 523079 h 6858000"/>
              <a:gd name="connsiteX914" fmla="*/ 1452685 w 7467600"/>
              <a:gd name="connsiteY914" fmla="*/ 699806 h 6858000"/>
              <a:gd name="connsiteX915" fmla="*/ 1492092 w 7467600"/>
              <a:gd name="connsiteY915" fmla="*/ 800424 h 6858000"/>
              <a:gd name="connsiteX916" fmla="*/ 1455302 w 7467600"/>
              <a:gd name="connsiteY916" fmla="*/ 632913 h 6858000"/>
              <a:gd name="connsiteX917" fmla="*/ 1222336 w 7467600"/>
              <a:gd name="connsiteY917" fmla="*/ 9480 h 6858000"/>
              <a:gd name="connsiteX918" fmla="*/ 1214634 w 7467600"/>
              <a:gd name="connsiteY918" fmla="*/ 0 h 6858000"/>
              <a:gd name="connsiteX919" fmla="*/ 1289827 w 7467600"/>
              <a:gd name="connsiteY919" fmla="*/ 0 h 6858000"/>
              <a:gd name="connsiteX920" fmla="*/ 1321076 w 7467600"/>
              <a:gd name="connsiteY920" fmla="*/ 59722 h 6858000"/>
              <a:gd name="connsiteX921" fmla="*/ 1512579 w 7467600"/>
              <a:gd name="connsiteY921" fmla="*/ 626441 h 6858000"/>
              <a:gd name="connsiteX922" fmla="*/ 1506076 w 7467600"/>
              <a:gd name="connsiteY922" fmla="*/ 1089289 h 6858000"/>
              <a:gd name="connsiteX923" fmla="*/ 1486346 w 7467600"/>
              <a:gd name="connsiteY923" fmla="*/ 1079919 h 6858000"/>
              <a:gd name="connsiteX924" fmla="*/ 1070511 w 7467600"/>
              <a:gd name="connsiteY924" fmla="*/ 48609 h 6858000"/>
              <a:gd name="connsiteX925" fmla="*/ 1057230 w 7467600"/>
              <a:gd name="connsiteY925" fmla="*/ 0 h 6858000"/>
              <a:gd name="connsiteX926" fmla="*/ 43151 w 7467600"/>
              <a:gd name="connsiteY926" fmla="*/ 0 h 6858000"/>
              <a:gd name="connsiteX927" fmla="*/ 95283 w 7467600"/>
              <a:gd name="connsiteY927" fmla="*/ 0 h 6858000"/>
              <a:gd name="connsiteX928" fmla="*/ 300708 w 7467600"/>
              <a:gd name="connsiteY928" fmla="*/ 154571 h 6858000"/>
              <a:gd name="connsiteX929" fmla="*/ 530414 w 7467600"/>
              <a:gd name="connsiteY929" fmla="*/ 354673 h 6858000"/>
              <a:gd name="connsiteX930" fmla="*/ 333785 w 7467600"/>
              <a:gd name="connsiteY930" fmla="*/ 161564 h 6858000"/>
              <a:gd name="connsiteX931" fmla="*/ 147005 w 7467600"/>
              <a:gd name="connsiteY931" fmla="*/ 0 h 6858000"/>
              <a:gd name="connsiteX932" fmla="*/ 272509 w 7467600"/>
              <a:gd name="connsiteY932" fmla="*/ 0 h 6858000"/>
              <a:gd name="connsiteX933" fmla="*/ 326276 w 7467600"/>
              <a:gd name="connsiteY933" fmla="*/ 45847 h 6858000"/>
              <a:gd name="connsiteX934" fmla="*/ 823759 w 7467600"/>
              <a:gd name="connsiteY934" fmla="*/ 574145 h 6858000"/>
              <a:gd name="connsiteX935" fmla="*/ 811254 w 7467600"/>
              <a:gd name="connsiteY935" fmla="*/ 665546 h 6858000"/>
              <a:gd name="connsiteX936" fmla="*/ 154042 w 7467600"/>
              <a:gd name="connsiteY936" fmla="*/ 261522 h 6858000"/>
              <a:gd name="connsiteX937" fmla="*/ 13550 w 7467600"/>
              <a:gd name="connsiteY937" fmla="*/ 158423 h 6858000"/>
              <a:gd name="connsiteX938" fmla="*/ 0 w 7467600"/>
              <a:gd name="connsiteY938" fmla="*/ 146618 h 6858000"/>
              <a:gd name="connsiteX939" fmla="*/ 0 w 7467600"/>
              <a:gd name="connsiteY939" fmla="*/ 59161 h 6858000"/>
              <a:gd name="connsiteX940" fmla="*/ 45427 w 7467600"/>
              <a:gd name="connsiteY940" fmla="*/ 101078 h 6858000"/>
              <a:gd name="connsiteX941" fmla="*/ 630103 w 7467600"/>
              <a:gd name="connsiteY941" fmla="*/ 485885 h 6858000"/>
              <a:gd name="connsiteX942" fmla="*/ 532040 w 7467600"/>
              <a:gd name="connsiteY942" fmla="*/ 399359 h 6858000"/>
              <a:gd name="connsiteX943" fmla="*/ 517618 w 7467600"/>
              <a:gd name="connsiteY943" fmla="*/ 385726 h 6858000"/>
              <a:gd name="connsiteX944" fmla="*/ 285074 w 7467600"/>
              <a:gd name="connsiteY944" fmla="*/ 182755 h 6858000"/>
              <a:gd name="connsiteX945" fmla="*/ 43151 w 7467600"/>
              <a:gd name="connsiteY945"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447383 w 7467600"/>
              <a:gd name="connsiteY11" fmla="*/ 6707202 h 6858000"/>
              <a:gd name="connsiteX12" fmla="*/ 7289862 w 7467600"/>
              <a:gd name="connsiteY12" fmla="*/ 6659827 h 6858000"/>
              <a:gd name="connsiteX13" fmla="*/ 1019354 w 7467600"/>
              <a:gd name="connsiteY13" fmla="*/ 6315006 h 6858000"/>
              <a:gd name="connsiteX14" fmla="*/ 441046 w 7467600"/>
              <a:gd name="connsiteY14" fmla="*/ 6691153 h 6858000"/>
              <a:gd name="connsiteX15" fmla="*/ 1019354 w 7467600"/>
              <a:gd name="connsiteY15" fmla="*/ 6315006 h 6858000"/>
              <a:gd name="connsiteX16" fmla="*/ 991680 w 7467600"/>
              <a:gd name="connsiteY16" fmla="*/ 6298413 h 6858000"/>
              <a:gd name="connsiteX17" fmla="*/ 409060 w 7467600"/>
              <a:gd name="connsiteY17" fmla="*/ 6671470 h 6858000"/>
              <a:gd name="connsiteX18" fmla="*/ 991680 w 7467600"/>
              <a:gd name="connsiteY18" fmla="*/ 6298413 h 6858000"/>
              <a:gd name="connsiteX19" fmla="*/ 103333 w 7467600"/>
              <a:gd name="connsiteY19" fmla="*/ 5699602 h 6858000"/>
              <a:gd name="connsiteX20" fmla="*/ 233938 w 7467600"/>
              <a:gd name="connsiteY20" fmla="*/ 5809416 h 6858000"/>
              <a:gd name="connsiteX21" fmla="*/ 883580 w 7467600"/>
              <a:gd name="connsiteY21" fmla="*/ 6180710 h 6858000"/>
              <a:gd name="connsiteX22" fmla="*/ 487337 w 7467600"/>
              <a:gd name="connsiteY22" fmla="*/ 5950182 h 6858000"/>
              <a:gd name="connsiteX23" fmla="*/ 354051 w 7467600"/>
              <a:gd name="connsiteY23" fmla="*/ 5854912 h 6858000"/>
              <a:gd name="connsiteX24" fmla="*/ 195436 w 7467600"/>
              <a:gd name="connsiteY24" fmla="*/ 5755068 h 6858000"/>
              <a:gd name="connsiteX25" fmla="*/ 103333 w 7467600"/>
              <a:gd name="connsiteY25" fmla="*/ 5699602 h 6858000"/>
              <a:gd name="connsiteX26" fmla="*/ 5539432 w 7467600"/>
              <a:gd name="connsiteY26" fmla="*/ 5642928 h 6858000"/>
              <a:gd name="connsiteX27" fmla="*/ 5555462 w 7467600"/>
              <a:gd name="connsiteY27" fmla="*/ 5694454 h 6858000"/>
              <a:gd name="connsiteX28" fmla="*/ 5828270 w 7467600"/>
              <a:gd name="connsiteY28" fmla="*/ 6320663 h 6858000"/>
              <a:gd name="connsiteX29" fmla="*/ 5947416 w 7467600"/>
              <a:gd name="connsiteY29" fmla="*/ 6574846 h 6858000"/>
              <a:gd name="connsiteX30" fmla="*/ 5539432 w 7467600"/>
              <a:gd name="connsiteY30" fmla="*/ 5642928 h 6858000"/>
              <a:gd name="connsiteX31" fmla="*/ 51253 w 7467600"/>
              <a:gd name="connsiteY31" fmla="*/ 5631825 h 6858000"/>
              <a:gd name="connsiteX32" fmla="*/ 211622 w 7467600"/>
              <a:gd name="connsiteY32" fmla="*/ 5728803 h 6858000"/>
              <a:gd name="connsiteX33" fmla="*/ 371652 w 7467600"/>
              <a:gd name="connsiteY33" fmla="*/ 5829062 h 6858000"/>
              <a:gd name="connsiteX34" fmla="*/ 505903 w 7467600"/>
              <a:gd name="connsiteY34" fmla="*/ 5925221 h 6858000"/>
              <a:gd name="connsiteX35" fmla="*/ 899240 w 7467600"/>
              <a:gd name="connsiteY35" fmla="*/ 6153068 h 6858000"/>
              <a:gd name="connsiteX36" fmla="*/ 988114 w 7467600"/>
              <a:gd name="connsiteY36" fmla="*/ 6174204 h 6858000"/>
              <a:gd name="connsiteX37" fmla="*/ 845971 w 7467600"/>
              <a:gd name="connsiteY37" fmla="*/ 6067177 h 6858000"/>
              <a:gd name="connsiteX38" fmla="*/ 448057 w 7467600"/>
              <a:gd name="connsiteY38" fmla="*/ 5841376 h 6858000"/>
              <a:gd name="connsiteX39" fmla="*/ 51253 w 7467600"/>
              <a:gd name="connsiteY39" fmla="*/ 5631825 h 6858000"/>
              <a:gd name="connsiteX40" fmla="*/ 2606687 w 7467600"/>
              <a:gd name="connsiteY40" fmla="*/ 5630718 h 6858000"/>
              <a:gd name="connsiteX41" fmla="*/ 2645658 w 7467600"/>
              <a:gd name="connsiteY41" fmla="*/ 6640259 h 6858000"/>
              <a:gd name="connsiteX42" fmla="*/ 2606687 w 7467600"/>
              <a:gd name="connsiteY42" fmla="*/ 5630718 h 6858000"/>
              <a:gd name="connsiteX43" fmla="*/ 3642057 w 7467600"/>
              <a:gd name="connsiteY43" fmla="*/ 5573487 h 6858000"/>
              <a:gd name="connsiteX44" fmla="*/ 3632981 w 7467600"/>
              <a:gd name="connsiteY44" fmla="*/ 5579437 h 6858000"/>
              <a:gd name="connsiteX45" fmla="*/ 3382436 w 7467600"/>
              <a:gd name="connsiteY45" fmla="*/ 5952726 h 6858000"/>
              <a:gd name="connsiteX46" fmla="*/ 3191929 w 7467600"/>
              <a:gd name="connsiteY46" fmla="*/ 6662669 h 6858000"/>
              <a:gd name="connsiteX47" fmla="*/ 3369898 w 7467600"/>
              <a:gd name="connsiteY47" fmla="*/ 6081771 h 6858000"/>
              <a:gd name="connsiteX48" fmla="*/ 3642057 w 7467600"/>
              <a:gd name="connsiteY48" fmla="*/ 5573487 h 6858000"/>
              <a:gd name="connsiteX49" fmla="*/ 2650666 w 7467600"/>
              <a:gd name="connsiteY49" fmla="*/ 5530686 h 6858000"/>
              <a:gd name="connsiteX50" fmla="*/ 2650249 w 7467600"/>
              <a:gd name="connsiteY50" fmla="*/ 5532101 h 6858000"/>
              <a:gd name="connsiteX51" fmla="*/ 2663808 w 7467600"/>
              <a:gd name="connsiteY51" fmla="*/ 6535215 h 6858000"/>
              <a:gd name="connsiteX52" fmla="*/ 2665418 w 7467600"/>
              <a:gd name="connsiteY52" fmla="*/ 6132756 h 6858000"/>
              <a:gd name="connsiteX53" fmla="*/ 2650666 w 7467600"/>
              <a:gd name="connsiteY53" fmla="*/ 5530686 h 6858000"/>
              <a:gd name="connsiteX54" fmla="*/ 2680277 w 7467600"/>
              <a:gd name="connsiteY54" fmla="*/ 5479204 h 6858000"/>
              <a:gd name="connsiteX55" fmla="*/ 2678972 w 7467600"/>
              <a:gd name="connsiteY55" fmla="*/ 5481582 h 6858000"/>
              <a:gd name="connsiteX56" fmla="*/ 2696666 w 7467600"/>
              <a:gd name="connsiteY56" fmla="*/ 6133836 h 6858000"/>
              <a:gd name="connsiteX57" fmla="*/ 2695769 w 7467600"/>
              <a:gd name="connsiteY57" fmla="*/ 6390955 h 6858000"/>
              <a:gd name="connsiteX58" fmla="*/ 2739893 w 7467600"/>
              <a:gd name="connsiteY58" fmla="*/ 6108357 h 6858000"/>
              <a:gd name="connsiteX59" fmla="*/ 2680277 w 7467600"/>
              <a:gd name="connsiteY59" fmla="*/ 5479204 h 6858000"/>
              <a:gd name="connsiteX60" fmla="*/ 1132195 w 7467600"/>
              <a:gd name="connsiteY60" fmla="*/ 5467980 h 6858000"/>
              <a:gd name="connsiteX61" fmla="*/ 1679056 w 7467600"/>
              <a:gd name="connsiteY61" fmla="*/ 5516907 h 6858000"/>
              <a:gd name="connsiteX62" fmla="*/ 2128648 w 7467600"/>
              <a:gd name="connsiteY62" fmla="*/ 5474249 h 6858000"/>
              <a:gd name="connsiteX63" fmla="*/ 1825619 w 7467600"/>
              <a:gd name="connsiteY63" fmla="*/ 5478447 h 6858000"/>
              <a:gd name="connsiteX64" fmla="*/ 1737798 w 7467600"/>
              <a:gd name="connsiteY64" fmla="*/ 5483353 h 6858000"/>
              <a:gd name="connsiteX65" fmla="*/ 1132195 w 7467600"/>
              <a:gd name="connsiteY65" fmla="*/ 5467980 h 6858000"/>
              <a:gd name="connsiteX66" fmla="*/ 1456157 w 7467600"/>
              <a:gd name="connsiteY66" fmla="*/ 5371404 h 6858000"/>
              <a:gd name="connsiteX67" fmla="*/ 1244432 w 7467600"/>
              <a:gd name="connsiteY67" fmla="*/ 5385601 h 6858000"/>
              <a:gd name="connsiteX68" fmla="*/ 973990 w 7467600"/>
              <a:gd name="connsiteY68" fmla="*/ 5424940 h 6858000"/>
              <a:gd name="connsiteX69" fmla="*/ 1103809 w 7467600"/>
              <a:gd name="connsiteY69" fmla="*/ 5433720 h 6858000"/>
              <a:gd name="connsiteX70" fmla="*/ 1123454 w 7467600"/>
              <a:gd name="connsiteY70" fmla="*/ 5435727 h 6858000"/>
              <a:gd name="connsiteX71" fmla="*/ 1737017 w 7467600"/>
              <a:gd name="connsiteY71" fmla="*/ 5452183 h 6858000"/>
              <a:gd name="connsiteX72" fmla="*/ 1824397 w 7467600"/>
              <a:gd name="connsiteY72" fmla="*/ 5447757 h 6858000"/>
              <a:gd name="connsiteX73" fmla="*/ 2070059 w 7467600"/>
              <a:gd name="connsiteY73" fmla="*/ 5441660 h 6858000"/>
              <a:gd name="connsiteX74" fmla="*/ 1456157 w 7467600"/>
              <a:gd name="connsiteY74" fmla="*/ 5371404 h 6858000"/>
              <a:gd name="connsiteX75" fmla="*/ 4988186 w 7467600"/>
              <a:gd name="connsiteY75" fmla="*/ 5216467 h 6858000"/>
              <a:gd name="connsiteX76" fmla="*/ 4777334 w 7467600"/>
              <a:gd name="connsiteY76" fmla="*/ 5406072 h 6858000"/>
              <a:gd name="connsiteX77" fmla="*/ 4718341 w 7467600"/>
              <a:gd name="connsiteY77" fmla="*/ 5468043 h 6858000"/>
              <a:gd name="connsiteX78" fmla="*/ 4604655 w 7467600"/>
              <a:gd name="connsiteY78" fmla="*/ 5583434 h 6858000"/>
              <a:gd name="connsiteX79" fmla="*/ 4565074 w 7467600"/>
              <a:gd name="connsiteY79" fmla="*/ 5618550 h 6858000"/>
              <a:gd name="connsiteX80" fmla="*/ 4988186 w 7467600"/>
              <a:gd name="connsiteY80" fmla="*/ 5216467 h 6858000"/>
              <a:gd name="connsiteX81" fmla="*/ 4978032 w 7467600"/>
              <a:gd name="connsiteY81" fmla="*/ 5183809 h 6858000"/>
              <a:gd name="connsiteX82" fmla="*/ 4463413 w 7467600"/>
              <a:gd name="connsiteY82" fmla="*/ 5615162 h 6858000"/>
              <a:gd name="connsiteX83" fmla="*/ 4358134 w 7467600"/>
              <a:gd name="connsiteY83" fmla="*/ 5742791 h 6858000"/>
              <a:gd name="connsiteX84" fmla="*/ 4376219 w 7467600"/>
              <a:gd name="connsiteY84" fmla="*/ 5729027 h 6858000"/>
              <a:gd name="connsiteX85" fmla="*/ 4582340 w 7467600"/>
              <a:gd name="connsiteY85" fmla="*/ 5561037 h 6858000"/>
              <a:gd name="connsiteX86" fmla="*/ 4694684 w 7467600"/>
              <a:gd name="connsiteY86" fmla="*/ 5447098 h 6858000"/>
              <a:gd name="connsiteX87" fmla="*/ 4754123 w 7467600"/>
              <a:gd name="connsiteY87" fmla="*/ 5384643 h 6858000"/>
              <a:gd name="connsiteX88" fmla="*/ 4978032 w 7467600"/>
              <a:gd name="connsiteY88" fmla="*/ 5183809 h 6858000"/>
              <a:gd name="connsiteX89" fmla="*/ 1903353 w 7467600"/>
              <a:gd name="connsiteY89" fmla="*/ 5044827 h 6858000"/>
              <a:gd name="connsiteX90" fmla="*/ 1936931 w 7467600"/>
              <a:gd name="connsiteY90" fmla="*/ 5093954 h 6858000"/>
              <a:gd name="connsiteX91" fmla="*/ 2195868 w 7467600"/>
              <a:gd name="connsiteY91" fmla="*/ 5396574 h 6858000"/>
              <a:gd name="connsiteX92" fmla="*/ 2088852 w 7467600"/>
              <a:gd name="connsiteY92" fmla="*/ 5166123 h 6858000"/>
              <a:gd name="connsiteX93" fmla="*/ 1958241 w 7467600"/>
              <a:gd name="connsiteY93" fmla="*/ 5067955 h 6858000"/>
              <a:gd name="connsiteX94" fmla="*/ 1903353 w 7467600"/>
              <a:gd name="connsiteY94" fmla="*/ 5044827 h 6858000"/>
              <a:gd name="connsiteX95" fmla="*/ 1979378 w 7467600"/>
              <a:gd name="connsiteY95" fmla="*/ 4769504 h 6858000"/>
              <a:gd name="connsiteX96" fmla="*/ 2882120 w 7467600"/>
              <a:gd name="connsiteY96" fmla="*/ 5064547 h 6858000"/>
              <a:gd name="connsiteX97" fmla="*/ 2793103 w 7467600"/>
              <a:gd name="connsiteY97" fmla="*/ 5039699 h 6858000"/>
              <a:gd name="connsiteX98" fmla="*/ 2770041 w 7467600"/>
              <a:gd name="connsiteY98" fmla="*/ 5033634 h 6858000"/>
              <a:gd name="connsiteX99" fmla="*/ 1979378 w 7467600"/>
              <a:gd name="connsiteY99" fmla="*/ 4769504 h 6858000"/>
              <a:gd name="connsiteX100" fmla="*/ 1927410 w 7467600"/>
              <a:gd name="connsiteY100" fmla="*/ 4716164 h 6858000"/>
              <a:gd name="connsiteX101" fmla="*/ 1959587 w 7467600"/>
              <a:gd name="connsiteY101" fmla="*/ 4728849 h 6858000"/>
              <a:gd name="connsiteX102" fmla="*/ 2777707 w 7467600"/>
              <a:gd name="connsiteY102" fmla="*/ 5003991 h 6858000"/>
              <a:gd name="connsiteX103" fmla="*/ 2800768 w 7467600"/>
              <a:gd name="connsiteY103" fmla="*/ 5010056 h 6858000"/>
              <a:gd name="connsiteX104" fmla="*/ 2879408 w 7467600"/>
              <a:gd name="connsiteY104" fmla="*/ 5031590 h 6858000"/>
              <a:gd name="connsiteX105" fmla="*/ 2862295 w 7467600"/>
              <a:gd name="connsiteY105" fmla="*/ 5022958 h 6858000"/>
              <a:gd name="connsiteX106" fmla="*/ 2813343 w 7467600"/>
              <a:gd name="connsiteY106" fmla="*/ 4998369 h 6858000"/>
              <a:gd name="connsiteX107" fmla="*/ 2646245 w 7467600"/>
              <a:gd name="connsiteY107" fmla="*/ 4930999 h 6858000"/>
              <a:gd name="connsiteX108" fmla="*/ 1999243 w 7467600"/>
              <a:gd name="connsiteY108" fmla="*/ 4730524 h 6858000"/>
              <a:gd name="connsiteX109" fmla="*/ 1979527 w 7467600"/>
              <a:gd name="connsiteY109" fmla="*/ 4726651 h 6858000"/>
              <a:gd name="connsiteX110" fmla="*/ 1927410 w 7467600"/>
              <a:gd name="connsiteY110" fmla="*/ 4716164 h 6858000"/>
              <a:gd name="connsiteX111" fmla="*/ 1997014 w 7467600"/>
              <a:gd name="connsiteY111" fmla="*/ 4698007 h 6858000"/>
              <a:gd name="connsiteX112" fmla="*/ 2005458 w 7467600"/>
              <a:gd name="connsiteY112" fmla="*/ 4699540 h 6858000"/>
              <a:gd name="connsiteX113" fmla="*/ 2657186 w 7467600"/>
              <a:gd name="connsiteY113" fmla="*/ 4901687 h 6858000"/>
              <a:gd name="connsiteX114" fmla="*/ 2826662 w 7467600"/>
              <a:gd name="connsiteY114" fmla="*/ 4970362 h 6858000"/>
              <a:gd name="connsiteX115" fmla="*/ 2876100 w 7467600"/>
              <a:gd name="connsiteY115" fmla="*/ 4995397 h 6858000"/>
              <a:gd name="connsiteX116" fmla="*/ 3042600 w 7467600"/>
              <a:gd name="connsiteY116" fmla="*/ 5059532 h 6858000"/>
              <a:gd name="connsiteX117" fmla="*/ 1997014 w 7467600"/>
              <a:gd name="connsiteY117" fmla="*/ 4698007 h 6858000"/>
              <a:gd name="connsiteX118" fmla="*/ 2305292 w 7467600"/>
              <a:gd name="connsiteY118" fmla="*/ 4219492 h 6858000"/>
              <a:gd name="connsiteX119" fmla="*/ 3360922 w 7467600"/>
              <a:gd name="connsiteY119" fmla="*/ 4529373 h 6858000"/>
              <a:gd name="connsiteX120" fmla="*/ 3492420 w 7467600"/>
              <a:gd name="connsiteY120" fmla="*/ 4510145 h 6858000"/>
              <a:gd name="connsiteX121" fmla="*/ 3364086 w 7467600"/>
              <a:gd name="connsiteY121" fmla="*/ 4480340 h 6858000"/>
              <a:gd name="connsiteX122" fmla="*/ 3225818 w 7467600"/>
              <a:gd name="connsiteY122" fmla="*/ 4411822 h 6858000"/>
              <a:gd name="connsiteX123" fmla="*/ 3129696 w 7467600"/>
              <a:gd name="connsiteY123" fmla="*/ 4360704 h 6858000"/>
              <a:gd name="connsiteX124" fmla="*/ 2814545 w 7467600"/>
              <a:gd name="connsiteY124" fmla="*/ 4282955 h 6858000"/>
              <a:gd name="connsiteX125" fmla="*/ 2305292 w 7467600"/>
              <a:gd name="connsiteY125" fmla="*/ 4219492 h 6858000"/>
              <a:gd name="connsiteX126" fmla="*/ 2626982 w 7467600"/>
              <a:gd name="connsiteY126" fmla="*/ 4206450 h 6858000"/>
              <a:gd name="connsiteX127" fmla="*/ 2490617 w 7467600"/>
              <a:gd name="connsiteY127" fmla="*/ 4206951 h 6858000"/>
              <a:gd name="connsiteX128" fmla="*/ 2819869 w 7467600"/>
              <a:gd name="connsiteY128" fmla="*/ 4252936 h 6858000"/>
              <a:gd name="connsiteX129" fmla="*/ 3143018 w 7467600"/>
              <a:gd name="connsiteY129" fmla="*/ 4332698 h 6858000"/>
              <a:gd name="connsiteX130" fmla="*/ 3241520 w 7467600"/>
              <a:gd name="connsiteY130" fmla="*/ 4385112 h 6858000"/>
              <a:gd name="connsiteX131" fmla="*/ 3374575 w 7467600"/>
              <a:gd name="connsiteY131" fmla="*/ 4451517 h 6858000"/>
              <a:gd name="connsiteX132" fmla="*/ 3505221 w 7467600"/>
              <a:gd name="connsiteY132" fmla="*/ 4480757 h 6858000"/>
              <a:gd name="connsiteX133" fmla="*/ 2626982 w 7467600"/>
              <a:gd name="connsiteY133" fmla="*/ 4206450 h 6858000"/>
              <a:gd name="connsiteX134" fmla="*/ 1310106 w 7467600"/>
              <a:gd name="connsiteY134" fmla="*/ 3943217 h 6858000"/>
              <a:gd name="connsiteX135" fmla="*/ 854994 w 7467600"/>
              <a:gd name="connsiteY135" fmla="*/ 4399136 h 6858000"/>
              <a:gd name="connsiteX136" fmla="*/ 742462 w 7467600"/>
              <a:gd name="connsiteY136" fmla="*/ 4594648 h 6858000"/>
              <a:gd name="connsiteX137" fmla="*/ 820602 w 7467600"/>
              <a:gd name="connsiteY137" fmla="*/ 4485915 h 6858000"/>
              <a:gd name="connsiteX138" fmla="*/ 878295 w 7467600"/>
              <a:gd name="connsiteY138" fmla="*/ 4403594 h 6858000"/>
              <a:gd name="connsiteX139" fmla="*/ 1240607 w 7467600"/>
              <a:gd name="connsiteY139" fmla="*/ 4010401 h 6858000"/>
              <a:gd name="connsiteX140" fmla="*/ 1310106 w 7467600"/>
              <a:gd name="connsiteY140" fmla="*/ 3943217 h 6858000"/>
              <a:gd name="connsiteX141" fmla="*/ 1423113 w 7467600"/>
              <a:gd name="connsiteY141" fmla="*/ 3874565 h 6858000"/>
              <a:gd name="connsiteX142" fmla="*/ 1260565 w 7467600"/>
              <a:gd name="connsiteY142" fmla="*/ 4031982 h 6858000"/>
              <a:gd name="connsiteX143" fmla="*/ 901900 w 7467600"/>
              <a:gd name="connsiteY143" fmla="*/ 4421236 h 6858000"/>
              <a:gd name="connsiteX144" fmla="*/ 845044 w 7467600"/>
              <a:gd name="connsiteY144" fmla="*/ 4502436 h 6858000"/>
              <a:gd name="connsiteX145" fmla="*/ 685926 w 7467600"/>
              <a:gd name="connsiteY145" fmla="*/ 4703069 h 6858000"/>
              <a:gd name="connsiteX146" fmla="*/ 684248 w 7467600"/>
              <a:gd name="connsiteY146" fmla="*/ 4706721 h 6858000"/>
              <a:gd name="connsiteX147" fmla="*/ 1423113 w 7467600"/>
              <a:gd name="connsiteY147" fmla="*/ 3874565 h 6858000"/>
              <a:gd name="connsiteX148" fmla="*/ 3316479 w 7467600"/>
              <a:gd name="connsiteY148" fmla="*/ 3872136 h 6858000"/>
              <a:gd name="connsiteX149" fmla="*/ 3546806 w 7467600"/>
              <a:gd name="connsiteY149" fmla="*/ 4356139 h 6858000"/>
              <a:gd name="connsiteX150" fmla="*/ 3364433 w 7467600"/>
              <a:gd name="connsiteY150" fmla="*/ 3953121 h 6858000"/>
              <a:gd name="connsiteX151" fmla="*/ 3316479 w 7467600"/>
              <a:gd name="connsiteY151" fmla="*/ 3872136 h 6858000"/>
              <a:gd name="connsiteX152" fmla="*/ 3291335 w 7467600"/>
              <a:gd name="connsiteY152" fmla="*/ 3767420 h 6858000"/>
              <a:gd name="connsiteX153" fmla="*/ 3390805 w 7467600"/>
              <a:gd name="connsiteY153" fmla="*/ 3937163 h 6858000"/>
              <a:gd name="connsiteX154" fmla="*/ 3579062 w 7467600"/>
              <a:gd name="connsiteY154" fmla="*/ 4359040 h 6858000"/>
              <a:gd name="connsiteX155" fmla="*/ 3467355 w 7467600"/>
              <a:gd name="connsiteY155" fmla="*/ 3988130 h 6858000"/>
              <a:gd name="connsiteX156" fmla="*/ 3310753 w 7467600"/>
              <a:gd name="connsiteY156" fmla="*/ 3787140 h 6858000"/>
              <a:gd name="connsiteX157" fmla="*/ 3291335 w 7467600"/>
              <a:gd name="connsiteY157" fmla="*/ 3767420 h 6858000"/>
              <a:gd name="connsiteX158" fmla="*/ 1635889 w 7467600"/>
              <a:gd name="connsiteY158" fmla="*/ 3709494 h 6858000"/>
              <a:gd name="connsiteX159" fmla="*/ 1634800 w 7467600"/>
              <a:gd name="connsiteY159" fmla="*/ 3731111 h 6858000"/>
              <a:gd name="connsiteX160" fmla="*/ 1635889 w 7467600"/>
              <a:gd name="connsiteY160" fmla="*/ 3709494 h 6858000"/>
              <a:gd name="connsiteX161" fmla="*/ 1510397 w 7467600"/>
              <a:gd name="connsiteY161" fmla="*/ 3684705 h 6858000"/>
              <a:gd name="connsiteX162" fmla="*/ 1146550 w 7467600"/>
              <a:gd name="connsiteY162" fmla="*/ 3802012 h 6858000"/>
              <a:gd name="connsiteX163" fmla="*/ 698834 w 7467600"/>
              <a:gd name="connsiteY163" fmla="*/ 3952272 h 6858000"/>
              <a:gd name="connsiteX164" fmla="*/ 34256 w 7467600"/>
              <a:gd name="connsiteY164" fmla="*/ 4347603 h 6858000"/>
              <a:gd name="connsiteX165" fmla="*/ 527241 w 7467600"/>
              <a:gd name="connsiteY165" fmla="*/ 4065078 h 6858000"/>
              <a:gd name="connsiteX166" fmla="*/ 1510397 w 7467600"/>
              <a:gd name="connsiteY166" fmla="*/ 3684705 h 6858000"/>
              <a:gd name="connsiteX167" fmla="*/ 1313114 w 7467600"/>
              <a:gd name="connsiteY167" fmla="*/ 3655216 h 6858000"/>
              <a:gd name="connsiteX168" fmla="*/ 1109304 w 7467600"/>
              <a:gd name="connsiteY168" fmla="*/ 3669030 h 6858000"/>
              <a:gd name="connsiteX169" fmla="*/ 8129 w 7467600"/>
              <a:gd name="connsiteY169" fmla="*/ 4330519 h 6858000"/>
              <a:gd name="connsiteX170" fmla="*/ 687572 w 7467600"/>
              <a:gd name="connsiteY170" fmla="*/ 3925629 h 6858000"/>
              <a:gd name="connsiteX171" fmla="*/ 1138365 w 7467600"/>
              <a:gd name="connsiteY171" fmla="*/ 3774515 h 6858000"/>
              <a:gd name="connsiteX172" fmla="*/ 1505579 w 7467600"/>
              <a:gd name="connsiteY172" fmla="*/ 3655526 h 6858000"/>
              <a:gd name="connsiteX173" fmla="*/ 1313114 w 7467600"/>
              <a:gd name="connsiteY173" fmla="*/ 3655216 h 6858000"/>
              <a:gd name="connsiteX174" fmla="*/ 3655073 w 7467600"/>
              <a:gd name="connsiteY174" fmla="*/ 3650884 h 6858000"/>
              <a:gd name="connsiteX175" fmla="*/ 3989938 w 7467600"/>
              <a:gd name="connsiteY175" fmla="*/ 3991685 h 6858000"/>
              <a:gd name="connsiteX176" fmla="*/ 4393907 w 7467600"/>
              <a:gd name="connsiteY176" fmla="*/ 4261258 h 6858000"/>
              <a:gd name="connsiteX177" fmla="*/ 4648051 w 7467600"/>
              <a:gd name="connsiteY177" fmla="*/ 4374051 h 6858000"/>
              <a:gd name="connsiteX178" fmla="*/ 4383389 w 7467600"/>
              <a:gd name="connsiteY178" fmla="*/ 4184369 h 6858000"/>
              <a:gd name="connsiteX179" fmla="*/ 4165508 w 7467600"/>
              <a:gd name="connsiteY179" fmla="*/ 4035196 h 6858000"/>
              <a:gd name="connsiteX180" fmla="*/ 4068162 w 7467600"/>
              <a:gd name="connsiteY180" fmla="*/ 3953394 h 6858000"/>
              <a:gd name="connsiteX181" fmla="*/ 3981416 w 7467600"/>
              <a:gd name="connsiteY181" fmla="*/ 3880482 h 6858000"/>
              <a:gd name="connsiteX182" fmla="*/ 3800147 w 7467600"/>
              <a:gd name="connsiteY182" fmla="*/ 3749872 h 6858000"/>
              <a:gd name="connsiteX183" fmla="*/ 3655073 w 7467600"/>
              <a:gd name="connsiteY183" fmla="*/ 3650884 h 6858000"/>
              <a:gd name="connsiteX184" fmla="*/ 3670252 w 7467600"/>
              <a:gd name="connsiteY184" fmla="*/ 3622798 h 6858000"/>
              <a:gd name="connsiteX185" fmla="*/ 3817258 w 7467600"/>
              <a:gd name="connsiteY185" fmla="*/ 3723577 h 6858000"/>
              <a:gd name="connsiteX186" fmla="*/ 4000461 w 7467600"/>
              <a:gd name="connsiteY186" fmla="*/ 3855966 h 6858000"/>
              <a:gd name="connsiteX187" fmla="*/ 4088180 w 7467600"/>
              <a:gd name="connsiteY187" fmla="*/ 3929774 h 6858000"/>
              <a:gd name="connsiteX188" fmla="*/ 4184555 w 7467600"/>
              <a:gd name="connsiteY188" fmla="*/ 4010683 h 6858000"/>
              <a:gd name="connsiteX189" fmla="*/ 4399563 w 7467600"/>
              <a:gd name="connsiteY189" fmla="*/ 4158106 h 6858000"/>
              <a:gd name="connsiteX190" fmla="*/ 4684469 w 7467600"/>
              <a:gd name="connsiteY190" fmla="*/ 4364680 h 6858000"/>
              <a:gd name="connsiteX191" fmla="*/ 4690271 w 7467600"/>
              <a:gd name="connsiteY191" fmla="*/ 4370034 h 6858000"/>
              <a:gd name="connsiteX192" fmla="*/ 4136093 w 7467600"/>
              <a:gd name="connsiteY192" fmla="*/ 3858466 h 6858000"/>
              <a:gd name="connsiteX193" fmla="*/ 3670252 w 7467600"/>
              <a:gd name="connsiteY193" fmla="*/ 3622798 h 6858000"/>
              <a:gd name="connsiteX194" fmla="*/ 4440129 w 7467600"/>
              <a:gd name="connsiteY194" fmla="*/ 3448571 h 6858000"/>
              <a:gd name="connsiteX195" fmla="*/ 4856525 w 7467600"/>
              <a:gd name="connsiteY195" fmla="*/ 3915351 h 6858000"/>
              <a:gd name="connsiteX196" fmla="*/ 5059055 w 7467600"/>
              <a:gd name="connsiteY196" fmla="*/ 4108918 h 6858000"/>
              <a:gd name="connsiteX197" fmla="*/ 5290070 w 7467600"/>
              <a:gd name="connsiteY197" fmla="*/ 4263619 h 6858000"/>
              <a:gd name="connsiteX198" fmla="*/ 4834991 w 7467600"/>
              <a:gd name="connsiteY198" fmla="*/ 3830985 h 6858000"/>
              <a:gd name="connsiteX199" fmla="*/ 4440129 w 7467600"/>
              <a:gd name="connsiteY199" fmla="*/ 3448571 h 6858000"/>
              <a:gd name="connsiteX200" fmla="*/ 4441737 w 7467600"/>
              <a:gd name="connsiteY200" fmla="*/ 3399734 h 6858000"/>
              <a:gd name="connsiteX201" fmla="*/ 4431236 w 7467600"/>
              <a:gd name="connsiteY201" fmla="*/ 3400954 h 6858000"/>
              <a:gd name="connsiteX202" fmla="*/ 4557150 w 7467600"/>
              <a:gd name="connsiteY202" fmla="*/ 3510023 h 6858000"/>
              <a:gd name="connsiteX203" fmla="*/ 4856936 w 7467600"/>
              <a:gd name="connsiteY203" fmla="*/ 3809146 h 6858000"/>
              <a:gd name="connsiteX204" fmla="*/ 5111996 w 7467600"/>
              <a:gd name="connsiteY204" fmla="*/ 4065759 h 6858000"/>
              <a:gd name="connsiteX205" fmla="*/ 5388878 w 7467600"/>
              <a:gd name="connsiteY205" fmla="*/ 4300185 h 6858000"/>
              <a:gd name="connsiteX206" fmla="*/ 5425556 w 7467600"/>
              <a:gd name="connsiteY206" fmla="*/ 4308967 h 6858000"/>
              <a:gd name="connsiteX207" fmla="*/ 4943646 w 7467600"/>
              <a:gd name="connsiteY207" fmla="*/ 3822916 h 6858000"/>
              <a:gd name="connsiteX208" fmla="*/ 4594837 w 7467600"/>
              <a:gd name="connsiteY208" fmla="*/ 3532274 h 6858000"/>
              <a:gd name="connsiteX209" fmla="*/ 4441737 w 7467600"/>
              <a:gd name="connsiteY209" fmla="*/ 3399734 h 6858000"/>
              <a:gd name="connsiteX210" fmla="*/ 5425834 w 7467600"/>
              <a:gd name="connsiteY210" fmla="*/ 3162785 h 6858000"/>
              <a:gd name="connsiteX211" fmla="*/ 5401644 w 7467600"/>
              <a:gd name="connsiteY211" fmla="*/ 3617847 h 6858000"/>
              <a:gd name="connsiteX212" fmla="*/ 5467256 w 7467600"/>
              <a:gd name="connsiteY212" fmla="*/ 4175494 h 6858000"/>
              <a:gd name="connsiteX213" fmla="*/ 5448069 w 7467600"/>
              <a:gd name="connsiteY213" fmla="*/ 3567554 h 6858000"/>
              <a:gd name="connsiteX214" fmla="*/ 5425834 w 7467600"/>
              <a:gd name="connsiteY214" fmla="*/ 3162785 h 6858000"/>
              <a:gd name="connsiteX215" fmla="*/ 1318687 w 7467600"/>
              <a:gd name="connsiteY215" fmla="*/ 3113840 h 6858000"/>
              <a:gd name="connsiteX216" fmla="*/ 1066793 w 7467600"/>
              <a:gd name="connsiteY216" fmla="*/ 3212171 h 6858000"/>
              <a:gd name="connsiteX217" fmla="*/ 993319 w 7467600"/>
              <a:gd name="connsiteY217" fmla="*/ 3247648 h 6858000"/>
              <a:gd name="connsiteX218" fmla="*/ 853081 w 7467600"/>
              <a:gd name="connsiteY218" fmla="*/ 3312410 h 6858000"/>
              <a:gd name="connsiteX219" fmla="*/ 805957 w 7467600"/>
              <a:gd name="connsiteY219" fmla="*/ 3330443 h 6858000"/>
              <a:gd name="connsiteX220" fmla="*/ 1318687 w 7467600"/>
              <a:gd name="connsiteY220" fmla="*/ 3113840 h 6858000"/>
              <a:gd name="connsiteX221" fmla="*/ 5453702 w 7467600"/>
              <a:gd name="connsiteY221" fmla="*/ 3090882 h 6858000"/>
              <a:gd name="connsiteX222" fmla="*/ 5480135 w 7467600"/>
              <a:gd name="connsiteY222" fmla="*/ 3565802 h 6858000"/>
              <a:gd name="connsiteX223" fmla="*/ 5499023 w 7467600"/>
              <a:gd name="connsiteY223" fmla="*/ 4166310 h 6858000"/>
              <a:gd name="connsiteX224" fmla="*/ 5547022 w 7467600"/>
              <a:gd name="connsiteY224" fmla="*/ 3607838 h 6858000"/>
              <a:gd name="connsiteX225" fmla="*/ 5515964 w 7467600"/>
              <a:gd name="connsiteY225" fmla="*/ 3378541 h 6858000"/>
              <a:gd name="connsiteX226" fmla="*/ 5453702 w 7467600"/>
              <a:gd name="connsiteY226" fmla="*/ 3090882 h 6858000"/>
              <a:gd name="connsiteX227" fmla="*/ 1238695 w 7467600"/>
              <a:gd name="connsiteY227" fmla="*/ 3076820 h 6858000"/>
              <a:gd name="connsiteX228" fmla="*/ 716371 w 7467600"/>
              <a:gd name="connsiteY228" fmla="*/ 3293249 h 6858000"/>
              <a:gd name="connsiteX229" fmla="*/ 579522 w 7467600"/>
              <a:gd name="connsiteY229" fmla="*/ 3371759 h 6858000"/>
              <a:gd name="connsiteX230" fmla="*/ 600288 w 7467600"/>
              <a:gd name="connsiteY230" fmla="*/ 3365555 h 6858000"/>
              <a:gd name="connsiteX231" fmla="*/ 840692 w 7467600"/>
              <a:gd name="connsiteY231" fmla="*/ 3284921 h 6858000"/>
              <a:gd name="connsiteX232" fmla="*/ 979248 w 7467600"/>
              <a:gd name="connsiteY232" fmla="*/ 3221003 h 6858000"/>
              <a:gd name="connsiteX233" fmla="*/ 1053282 w 7467600"/>
              <a:gd name="connsiteY233" fmla="*/ 3185247 h 6858000"/>
              <a:gd name="connsiteX234" fmla="*/ 1320603 w 7467600"/>
              <a:gd name="connsiteY234" fmla="*/ 3081281 h 6858000"/>
              <a:gd name="connsiteX235" fmla="*/ 1238695 w 7467600"/>
              <a:gd name="connsiteY235" fmla="*/ 3076820 h 6858000"/>
              <a:gd name="connsiteX236" fmla="*/ 5425627 w 7467600"/>
              <a:gd name="connsiteY236" fmla="*/ 2954192 h 6858000"/>
              <a:gd name="connsiteX237" fmla="*/ 5470770 w 7467600"/>
              <a:gd name="connsiteY237" fmla="*/ 3005435 h 6858000"/>
              <a:gd name="connsiteX238" fmla="*/ 5519779 w 7467600"/>
              <a:gd name="connsiteY238" fmla="*/ 4359223 h 6858000"/>
              <a:gd name="connsiteX239" fmla="*/ 5520293 w 7467600"/>
              <a:gd name="connsiteY239" fmla="*/ 4360602 h 6858000"/>
              <a:gd name="connsiteX240" fmla="*/ 5767221 w 7467600"/>
              <a:gd name="connsiteY240" fmla="*/ 4665564 h 6858000"/>
              <a:gd name="connsiteX241" fmla="*/ 6937169 w 7467600"/>
              <a:gd name="connsiteY241" fmla="*/ 4815941 h 6858000"/>
              <a:gd name="connsiteX242" fmla="*/ 6953922 w 7467600"/>
              <a:gd name="connsiteY242" fmla="*/ 4890068 h 6858000"/>
              <a:gd name="connsiteX243" fmla="*/ 6071359 w 7467600"/>
              <a:gd name="connsiteY243" fmla="*/ 4770770 h 6858000"/>
              <a:gd name="connsiteX244" fmla="*/ 6038839 w 7467600"/>
              <a:gd name="connsiteY244" fmla="*/ 4764474 h 6858000"/>
              <a:gd name="connsiteX245" fmla="*/ 6038706 w 7467600"/>
              <a:gd name="connsiteY245" fmla="*/ 4763847 h 6858000"/>
              <a:gd name="connsiteX246" fmla="*/ 6037784 w 7467600"/>
              <a:gd name="connsiteY246" fmla="*/ 4764270 h 6858000"/>
              <a:gd name="connsiteX247" fmla="*/ 6038839 w 7467600"/>
              <a:gd name="connsiteY247" fmla="*/ 4764474 h 6858000"/>
              <a:gd name="connsiteX248" fmla="*/ 6040338 w 7467600"/>
              <a:gd name="connsiteY248" fmla="*/ 4771418 h 6858000"/>
              <a:gd name="connsiteX249" fmla="*/ 6024488 w 7467600"/>
              <a:gd name="connsiteY249" fmla="*/ 4809903 h 6858000"/>
              <a:gd name="connsiteX250" fmla="*/ 5599771 w 7467600"/>
              <a:gd name="connsiteY250" fmla="*/ 5509652 h 6858000"/>
              <a:gd name="connsiteX251" fmla="*/ 5548843 w 7467600"/>
              <a:gd name="connsiteY251" fmla="*/ 5563845 h 6858000"/>
              <a:gd name="connsiteX252" fmla="*/ 5940952 w 7467600"/>
              <a:gd name="connsiteY252" fmla="*/ 6250028 h 6858000"/>
              <a:gd name="connsiteX253" fmla="*/ 6043441 w 7467600"/>
              <a:gd name="connsiteY253" fmla="*/ 6665847 h 6858000"/>
              <a:gd name="connsiteX254" fmla="*/ 6093432 w 7467600"/>
              <a:gd name="connsiteY254" fmla="*/ 6858000 h 6858000"/>
              <a:gd name="connsiteX255" fmla="*/ 6034344 w 7467600"/>
              <a:gd name="connsiteY255" fmla="*/ 6858000 h 6858000"/>
              <a:gd name="connsiteX256" fmla="*/ 6026679 w 7467600"/>
              <a:gd name="connsiteY256" fmla="*/ 6836959 h 6858000"/>
              <a:gd name="connsiteX257" fmla="*/ 5800441 w 7467600"/>
              <a:gd name="connsiteY257" fmla="*/ 6335286 h 6858000"/>
              <a:gd name="connsiteX258" fmla="*/ 5526562 w 7467600"/>
              <a:gd name="connsiteY258" fmla="*/ 5705388 h 6858000"/>
              <a:gd name="connsiteX259" fmla="*/ 5519640 w 7467600"/>
              <a:gd name="connsiteY259" fmla="*/ 5683774 h 6858000"/>
              <a:gd name="connsiteX260" fmla="*/ 5844559 w 7467600"/>
              <a:gd name="connsiteY260" fmla="*/ 6553349 h 6858000"/>
              <a:gd name="connsiteX261" fmla="*/ 5975994 w 7467600"/>
              <a:gd name="connsiteY261" fmla="*/ 6858000 h 6858000"/>
              <a:gd name="connsiteX262" fmla="*/ 5898547 w 7467600"/>
              <a:gd name="connsiteY262" fmla="*/ 6858000 h 6858000"/>
              <a:gd name="connsiteX263" fmla="*/ 5682041 w 7467600"/>
              <a:gd name="connsiteY263" fmla="*/ 6355860 h 6858000"/>
              <a:gd name="connsiteX264" fmla="*/ 5461758 w 7467600"/>
              <a:gd name="connsiteY264" fmla="*/ 5820220 h 6858000"/>
              <a:gd name="connsiteX265" fmla="*/ 5237282 w 7467600"/>
              <a:gd name="connsiteY265" fmla="*/ 6579086 h 6858000"/>
              <a:gd name="connsiteX266" fmla="*/ 5115009 w 7467600"/>
              <a:gd name="connsiteY266" fmla="*/ 6858000 h 6858000"/>
              <a:gd name="connsiteX267" fmla="*/ 5028074 w 7467600"/>
              <a:gd name="connsiteY267" fmla="*/ 6858000 h 6858000"/>
              <a:gd name="connsiteX268" fmla="*/ 5079508 w 7467600"/>
              <a:gd name="connsiteY268" fmla="*/ 6749074 h 6858000"/>
              <a:gd name="connsiteX269" fmla="*/ 5371846 w 7467600"/>
              <a:gd name="connsiteY269" fmla="*/ 5924413 h 6858000"/>
              <a:gd name="connsiteX270" fmla="*/ 5270512 w 7467600"/>
              <a:gd name="connsiteY270" fmla="*/ 6138975 h 6858000"/>
              <a:gd name="connsiteX271" fmla="*/ 5062409 w 7467600"/>
              <a:gd name="connsiteY271" fmla="*/ 6653544 h 6858000"/>
              <a:gd name="connsiteX272" fmla="*/ 5036628 w 7467600"/>
              <a:gd name="connsiteY272" fmla="*/ 6754247 h 6858000"/>
              <a:gd name="connsiteX273" fmla="*/ 5009112 w 7467600"/>
              <a:gd name="connsiteY273" fmla="*/ 6858000 h 6858000"/>
              <a:gd name="connsiteX274" fmla="*/ 4976679 w 7467600"/>
              <a:gd name="connsiteY274" fmla="*/ 6858000 h 6858000"/>
              <a:gd name="connsiteX275" fmla="*/ 5006537 w 7467600"/>
              <a:gd name="connsiteY275" fmla="*/ 6747068 h 6858000"/>
              <a:gd name="connsiteX276" fmla="*/ 5032723 w 7467600"/>
              <a:gd name="connsiteY276" fmla="*/ 6644957 h 6858000"/>
              <a:gd name="connsiteX277" fmla="*/ 5242949 w 7467600"/>
              <a:gd name="connsiteY277" fmla="*/ 6125175 h 6858000"/>
              <a:gd name="connsiteX278" fmla="*/ 5286321 w 7467600"/>
              <a:gd name="connsiteY278" fmla="*/ 6033555 h 6858000"/>
              <a:gd name="connsiteX279" fmla="*/ 5008210 w 7467600"/>
              <a:gd name="connsiteY279" fmla="*/ 6649194 h 6858000"/>
              <a:gd name="connsiteX280" fmla="*/ 4986321 w 7467600"/>
              <a:gd name="connsiteY280" fmla="*/ 6765687 h 6858000"/>
              <a:gd name="connsiteX281" fmla="*/ 4973474 w 7467600"/>
              <a:gd name="connsiteY281" fmla="*/ 6858000 h 6858000"/>
              <a:gd name="connsiteX282" fmla="*/ 4907178 w 7467600"/>
              <a:gd name="connsiteY282" fmla="*/ 6858000 h 6858000"/>
              <a:gd name="connsiteX283" fmla="*/ 4910810 w 7467600"/>
              <a:gd name="connsiteY283" fmla="*/ 6829660 h 6858000"/>
              <a:gd name="connsiteX284" fmla="*/ 4987461 w 7467600"/>
              <a:gd name="connsiteY284" fmla="*/ 6432994 h 6858000"/>
              <a:gd name="connsiteX285" fmla="*/ 5179262 w 7467600"/>
              <a:gd name="connsiteY285" fmla="*/ 6035044 h 6858000"/>
              <a:gd name="connsiteX286" fmla="*/ 4689678 w 7467600"/>
              <a:gd name="connsiteY286" fmla="*/ 6440241 h 6858000"/>
              <a:gd name="connsiteX287" fmla="*/ 4477543 w 7467600"/>
              <a:gd name="connsiteY287" fmla="*/ 6674836 h 6858000"/>
              <a:gd name="connsiteX288" fmla="*/ 4329957 w 7467600"/>
              <a:gd name="connsiteY288" fmla="*/ 6858000 h 6858000"/>
              <a:gd name="connsiteX289" fmla="*/ 4218595 w 7467600"/>
              <a:gd name="connsiteY289" fmla="*/ 6858000 h 6858000"/>
              <a:gd name="connsiteX290" fmla="*/ 4368888 w 7467600"/>
              <a:gd name="connsiteY290" fmla="*/ 6668412 h 6858000"/>
              <a:gd name="connsiteX291" fmla="*/ 4563091 w 7467600"/>
              <a:gd name="connsiteY291" fmla="*/ 6442508 h 6858000"/>
              <a:gd name="connsiteX292" fmla="*/ 5387324 w 7467600"/>
              <a:gd name="connsiteY292" fmla="*/ 5705830 h 6858000"/>
              <a:gd name="connsiteX293" fmla="*/ 5073620 w 7467600"/>
              <a:gd name="connsiteY293" fmla="*/ 5955437 h 6858000"/>
              <a:gd name="connsiteX294" fmla="*/ 4689789 w 7467600"/>
              <a:gd name="connsiteY294" fmla="*/ 6268382 h 6858000"/>
              <a:gd name="connsiteX295" fmla="*/ 4418722 w 7467600"/>
              <a:gd name="connsiteY295" fmla="*/ 6570886 h 6858000"/>
              <a:gd name="connsiteX296" fmla="*/ 4214944 w 7467600"/>
              <a:gd name="connsiteY296" fmla="*/ 6858000 h 6858000"/>
              <a:gd name="connsiteX297" fmla="*/ 4177898 w 7467600"/>
              <a:gd name="connsiteY297" fmla="*/ 6858000 h 6858000"/>
              <a:gd name="connsiteX298" fmla="*/ 4391597 w 7467600"/>
              <a:gd name="connsiteY298" fmla="*/ 6556370 h 6858000"/>
              <a:gd name="connsiteX299" fmla="*/ 4668889 w 7467600"/>
              <a:gd name="connsiteY299" fmla="*/ 6246399 h 6858000"/>
              <a:gd name="connsiteX300" fmla="*/ 5055427 w 7467600"/>
              <a:gd name="connsiteY300" fmla="*/ 5931476 h 6858000"/>
              <a:gd name="connsiteX301" fmla="*/ 5371814 w 7467600"/>
              <a:gd name="connsiteY301" fmla="*/ 5678975 h 6858000"/>
              <a:gd name="connsiteX302" fmla="*/ 4987918 w 7467600"/>
              <a:gd name="connsiteY302" fmla="*/ 5838701 h 6858000"/>
              <a:gd name="connsiteX303" fmla="*/ 4317146 w 7467600"/>
              <a:gd name="connsiteY303" fmla="*/ 6587716 h 6858000"/>
              <a:gd name="connsiteX304" fmla="*/ 4171627 w 7467600"/>
              <a:gd name="connsiteY304" fmla="*/ 6858000 h 6858000"/>
              <a:gd name="connsiteX305" fmla="*/ 4081585 w 7467600"/>
              <a:gd name="connsiteY305" fmla="*/ 6858000 h 6858000"/>
              <a:gd name="connsiteX306" fmla="*/ 4238603 w 7467600"/>
              <a:gd name="connsiteY306" fmla="*/ 6559341 h 6858000"/>
              <a:gd name="connsiteX307" fmla="*/ 4778333 w 7467600"/>
              <a:gd name="connsiteY307" fmla="*/ 5873626 h 6858000"/>
              <a:gd name="connsiteX308" fmla="*/ 5414185 w 7467600"/>
              <a:gd name="connsiteY308" fmla="*/ 5573882 h 6858000"/>
              <a:gd name="connsiteX309" fmla="*/ 5959648 w 7467600"/>
              <a:gd name="connsiteY309" fmla="*/ 4760797 h 6858000"/>
              <a:gd name="connsiteX310" fmla="*/ 5355019 w 7467600"/>
              <a:gd name="connsiteY310" fmla="*/ 4734672 h 6858000"/>
              <a:gd name="connsiteX311" fmla="*/ 5083565 w 7467600"/>
              <a:gd name="connsiteY311" fmla="*/ 5179121 h 6858000"/>
              <a:gd name="connsiteX312" fmla="*/ 4713577 w 7467600"/>
              <a:gd name="connsiteY312" fmla="*/ 5616803 h 6858000"/>
              <a:gd name="connsiteX313" fmla="*/ 3989559 w 7467600"/>
              <a:gd name="connsiteY313" fmla="*/ 6145945 h 6858000"/>
              <a:gd name="connsiteX314" fmla="*/ 3939824 w 7467600"/>
              <a:gd name="connsiteY314" fmla="*/ 6066900 h 6858000"/>
              <a:gd name="connsiteX315" fmla="*/ 4584537 w 7467600"/>
              <a:gd name="connsiteY315" fmla="*/ 5324826 h 6858000"/>
              <a:gd name="connsiteX316" fmla="*/ 5037105 w 7467600"/>
              <a:gd name="connsiteY316" fmla="*/ 5088765 h 6858000"/>
              <a:gd name="connsiteX317" fmla="*/ 5039930 w 7467600"/>
              <a:gd name="connsiteY317" fmla="*/ 5089585 h 6858000"/>
              <a:gd name="connsiteX318" fmla="*/ 5263764 w 7467600"/>
              <a:gd name="connsiteY318" fmla="*/ 4735525 h 6858000"/>
              <a:gd name="connsiteX319" fmla="*/ 4086300 w 7467600"/>
              <a:gd name="connsiteY319" fmla="*/ 4884599 h 6858000"/>
              <a:gd name="connsiteX320" fmla="*/ 4085485 w 7467600"/>
              <a:gd name="connsiteY320" fmla="*/ 4899070 h 6858000"/>
              <a:gd name="connsiteX321" fmla="*/ 3871915 w 7467600"/>
              <a:gd name="connsiteY321" fmla="*/ 5253645 h 6858000"/>
              <a:gd name="connsiteX322" fmla="*/ 3799374 w 7467600"/>
              <a:gd name="connsiteY322" fmla="*/ 5466127 h 6858000"/>
              <a:gd name="connsiteX323" fmla="*/ 3498850 w 7467600"/>
              <a:gd name="connsiteY323" fmla="*/ 6661888 h 6858000"/>
              <a:gd name="connsiteX324" fmla="*/ 3399216 w 7467600"/>
              <a:gd name="connsiteY324" fmla="*/ 6858000 h 6858000"/>
              <a:gd name="connsiteX325" fmla="*/ 3303688 w 7467600"/>
              <a:gd name="connsiteY325" fmla="*/ 6858000 h 6858000"/>
              <a:gd name="connsiteX326" fmla="*/ 3391774 w 7467600"/>
              <a:gd name="connsiteY326" fmla="*/ 6697181 h 6858000"/>
              <a:gd name="connsiteX327" fmla="*/ 3735540 w 7467600"/>
              <a:gd name="connsiteY327" fmla="*/ 5546923 h 6858000"/>
              <a:gd name="connsiteX328" fmla="*/ 3729438 w 7467600"/>
              <a:gd name="connsiteY328" fmla="*/ 5569058 h 6858000"/>
              <a:gd name="connsiteX329" fmla="*/ 3707782 w 7467600"/>
              <a:gd name="connsiteY329" fmla="*/ 5644908 h 6858000"/>
              <a:gd name="connsiteX330" fmla="*/ 3583827 w 7467600"/>
              <a:gd name="connsiteY330" fmla="*/ 6039215 h 6858000"/>
              <a:gd name="connsiteX331" fmla="*/ 3547861 w 7467600"/>
              <a:gd name="connsiteY331" fmla="*/ 6129609 h 6858000"/>
              <a:gd name="connsiteX332" fmla="*/ 3490905 w 7467600"/>
              <a:gd name="connsiteY332" fmla="*/ 6277660 h 6858000"/>
              <a:gd name="connsiteX333" fmla="*/ 3455859 w 7467600"/>
              <a:gd name="connsiteY333" fmla="*/ 6391301 h 6858000"/>
              <a:gd name="connsiteX334" fmla="*/ 3429112 w 7467600"/>
              <a:gd name="connsiteY334" fmla="*/ 6479469 h 6858000"/>
              <a:gd name="connsiteX335" fmla="*/ 3304862 w 7467600"/>
              <a:gd name="connsiteY335" fmla="*/ 6796476 h 6858000"/>
              <a:gd name="connsiteX336" fmla="*/ 3276071 w 7467600"/>
              <a:gd name="connsiteY336" fmla="*/ 6858000 h 6858000"/>
              <a:gd name="connsiteX337" fmla="*/ 3240805 w 7467600"/>
              <a:gd name="connsiteY337" fmla="*/ 6858000 h 6858000"/>
              <a:gd name="connsiteX338" fmla="*/ 3275917 w 7467600"/>
              <a:gd name="connsiteY338" fmla="*/ 6783192 h 6858000"/>
              <a:gd name="connsiteX339" fmla="*/ 3399358 w 7467600"/>
              <a:gd name="connsiteY339" fmla="*/ 6469011 h 6858000"/>
              <a:gd name="connsiteX340" fmla="*/ 3425650 w 7467600"/>
              <a:gd name="connsiteY340" fmla="*/ 6381333 h 6858000"/>
              <a:gd name="connsiteX341" fmla="*/ 3460661 w 7467600"/>
              <a:gd name="connsiteY341" fmla="*/ 6266763 h 6858000"/>
              <a:gd name="connsiteX342" fmla="*/ 3518021 w 7467600"/>
              <a:gd name="connsiteY342" fmla="*/ 6117298 h 6858000"/>
              <a:gd name="connsiteX343" fmla="*/ 3554035 w 7467600"/>
              <a:gd name="connsiteY343" fmla="*/ 6027832 h 6858000"/>
              <a:gd name="connsiteX344" fmla="*/ 3677174 w 7467600"/>
              <a:gd name="connsiteY344" fmla="*/ 5636351 h 6858000"/>
              <a:gd name="connsiteX345" fmla="*/ 3698819 w 7467600"/>
              <a:gd name="connsiteY345" fmla="*/ 5560503 h 6858000"/>
              <a:gd name="connsiteX346" fmla="*/ 3702094 w 7467600"/>
              <a:gd name="connsiteY346" fmla="*/ 5549194 h 6858000"/>
              <a:gd name="connsiteX347" fmla="*/ 3398355 w 7467600"/>
              <a:gd name="connsiteY347" fmla="*/ 6094603 h 6858000"/>
              <a:gd name="connsiteX348" fmla="*/ 3193941 w 7467600"/>
              <a:gd name="connsiteY348" fmla="*/ 6798775 h 6858000"/>
              <a:gd name="connsiteX349" fmla="*/ 3184140 w 7467600"/>
              <a:gd name="connsiteY349" fmla="*/ 6858000 h 6858000"/>
              <a:gd name="connsiteX350" fmla="*/ 3099978 w 7467600"/>
              <a:gd name="connsiteY350" fmla="*/ 6858000 h 6858000"/>
              <a:gd name="connsiteX351" fmla="*/ 3101556 w 7467600"/>
              <a:gd name="connsiteY351" fmla="*/ 6843337 h 6858000"/>
              <a:gd name="connsiteX352" fmla="*/ 3370162 w 7467600"/>
              <a:gd name="connsiteY352" fmla="*/ 5785550 h 6858000"/>
              <a:gd name="connsiteX353" fmla="*/ 3746477 w 7467600"/>
              <a:gd name="connsiteY353" fmla="*/ 5377889 h 6858000"/>
              <a:gd name="connsiteX354" fmla="*/ 3863399 w 7467600"/>
              <a:gd name="connsiteY354" fmla="*/ 5087257 h 6858000"/>
              <a:gd name="connsiteX355" fmla="*/ 3968712 w 7467600"/>
              <a:gd name="connsiteY355" fmla="*/ 4913989 h 6858000"/>
              <a:gd name="connsiteX356" fmla="*/ 2792390 w 7467600"/>
              <a:gd name="connsiteY356" fmla="*/ 5382974 h 6858000"/>
              <a:gd name="connsiteX357" fmla="*/ 2714982 w 7467600"/>
              <a:gd name="connsiteY357" fmla="*/ 5427051 h 6858000"/>
              <a:gd name="connsiteX358" fmla="*/ 2813361 w 7467600"/>
              <a:gd name="connsiteY358" fmla="*/ 6023912 h 6858000"/>
              <a:gd name="connsiteX359" fmla="*/ 2688430 w 7467600"/>
              <a:gd name="connsiteY359" fmla="*/ 6801564 h 6858000"/>
              <a:gd name="connsiteX360" fmla="*/ 2629626 w 7467600"/>
              <a:gd name="connsiteY360" fmla="*/ 6763394 h 6858000"/>
              <a:gd name="connsiteX361" fmla="*/ 2565328 w 7467600"/>
              <a:gd name="connsiteY361" fmla="*/ 5516399 h 6858000"/>
              <a:gd name="connsiteX362" fmla="*/ 1922999 w 7467600"/>
              <a:gd name="connsiteY362" fmla="*/ 5980343 h 6858000"/>
              <a:gd name="connsiteX363" fmla="*/ 1950261 w 7467600"/>
              <a:gd name="connsiteY363" fmla="*/ 6405858 h 6858000"/>
              <a:gd name="connsiteX364" fmla="*/ 2365554 w 7467600"/>
              <a:gd name="connsiteY364" fmla="*/ 6759107 h 6858000"/>
              <a:gd name="connsiteX365" fmla="*/ 2424142 w 7467600"/>
              <a:gd name="connsiteY365" fmla="*/ 6858000 h 6858000"/>
              <a:gd name="connsiteX366" fmla="*/ 2395994 w 7467600"/>
              <a:gd name="connsiteY366" fmla="*/ 6858000 h 6858000"/>
              <a:gd name="connsiteX367" fmla="*/ 2392863 w 7467600"/>
              <a:gd name="connsiteY367" fmla="*/ 6852964 h 6858000"/>
              <a:gd name="connsiteX368" fmla="*/ 2017589 w 7467600"/>
              <a:gd name="connsiteY368" fmla="*/ 6493982 h 6858000"/>
              <a:gd name="connsiteX369" fmla="*/ 2147336 w 7467600"/>
              <a:gd name="connsiteY369" fmla="*/ 6594052 h 6858000"/>
              <a:gd name="connsiteX370" fmla="*/ 2207047 w 7467600"/>
              <a:gd name="connsiteY370" fmla="*/ 6654540 h 6858000"/>
              <a:gd name="connsiteX371" fmla="*/ 2299106 w 7467600"/>
              <a:gd name="connsiteY371" fmla="*/ 6778931 h 6858000"/>
              <a:gd name="connsiteX372" fmla="*/ 2314430 w 7467600"/>
              <a:gd name="connsiteY372" fmla="*/ 6801144 h 6858000"/>
              <a:gd name="connsiteX373" fmla="*/ 2352406 w 7467600"/>
              <a:gd name="connsiteY373" fmla="*/ 6858000 h 6858000"/>
              <a:gd name="connsiteX374" fmla="*/ 2314492 w 7467600"/>
              <a:gd name="connsiteY374" fmla="*/ 6858000 h 6858000"/>
              <a:gd name="connsiteX375" fmla="*/ 2288095 w 7467600"/>
              <a:gd name="connsiteY375" fmla="*/ 6818030 h 6858000"/>
              <a:gd name="connsiteX376" fmla="*/ 2272768 w 7467600"/>
              <a:gd name="connsiteY376" fmla="*/ 6795822 h 6858000"/>
              <a:gd name="connsiteX377" fmla="*/ 2182715 w 7467600"/>
              <a:gd name="connsiteY377" fmla="*/ 6675071 h 6858000"/>
              <a:gd name="connsiteX378" fmla="*/ 2032061 w 7467600"/>
              <a:gd name="connsiteY378" fmla="*/ 6541380 h 6858000"/>
              <a:gd name="connsiteX379" fmla="*/ 2257220 w 7467600"/>
              <a:gd name="connsiteY379" fmla="*/ 6826257 h 6858000"/>
              <a:gd name="connsiteX380" fmla="*/ 2281324 w 7467600"/>
              <a:gd name="connsiteY380" fmla="*/ 6858000 h 6858000"/>
              <a:gd name="connsiteX381" fmla="*/ 2242860 w 7467600"/>
              <a:gd name="connsiteY381" fmla="*/ 6858000 h 6858000"/>
              <a:gd name="connsiteX382" fmla="*/ 2232818 w 7467600"/>
              <a:gd name="connsiteY382" fmla="*/ 6844926 h 6858000"/>
              <a:gd name="connsiteX383" fmla="*/ 1990172 w 7467600"/>
              <a:gd name="connsiteY383" fmla="*/ 6542121 h 6858000"/>
              <a:gd name="connsiteX384" fmla="*/ 2124090 w 7467600"/>
              <a:gd name="connsiteY384" fmla="*/ 6761017 h 6858000"/>
              <a:gd name="connsiteX385" fmla="*/ 2200380 w 7467600"/>
              <a:gd name="connsiteY385" fmla="*/ 6858000 h 6858000"/>
              <a:gd name="connsiteX386" fmla="*/ 2147507 w 7467600"/>
              <a:gd name="connsiteY386" fmla="*/ 6858000 h 6858000"/>
              <a:gd name="connsiteX387" fmla="*/ 2070668 w 7467600"/>
              <a:gd name="connsiteY387" fmla="*/ 6761520 h 6858000"/>
              <a:gd name="connsiteX388" fmla="*/ 1975142 w 7467600"/>
              <a:gd name="connsiteY388" fmla="*/ 6585570 h 6858000"/>
              <a:gd name="connsiteX389" fmla="*/ 2050035 w 7467600"/>
              <a:gd name="connsiteY389" fmla="*/ 6813345 h 6858000"/>
              <a:gd name="connsiteX390" fmla="*/ 2063025 w 7467600"/>
              <a:gd name="connsiteY390" fmla="*/ 6858000 h 6858000"/>
              <a:gd name="connsiteX391" fmla="*/ 2021675 w 7467600"/>
              <a:gd name="connsiteY391" fmla="*/ 6858000 h 6858000"/>
              <a:gd name="connsiteX392" fmla="*/ 2019308 w 7467600"/>
              <a:gd name="connsiteY392" fmla="*/ 6847118 h 6858000"/>
              <a:gd name="connsiteX393" fmla="*/ 1938835 w 7467600"/>
              <a:gd name="connsiteY393" fmla="*/ 6551160 h 6858000"/>
              <a:gd name="connsiteX394" fmla="*/ 1953230 w 7467600"/>
              <a:gd name="connsiteY394" fmla="*/ 6759699 h 6858000"/>
              <a:gd name="connsiteX395" fmla="*/ 1956763 w 7467600"/>
              <a:gd name="connsiteY395" fmla="*/ 6778191 h 6858000"/>
              <a:gd name="connsiteX396" fmla="*/ 1967925 w 7467600"/>
              <a:gd name="connsiteY396" fmla="*/ 6858000 h 6858000"/>
              <a:gd name="connsiteX397" fmla="*/ 1936622 w 7467600"/>
              <a:gd name="connsiteY397" fmla="*/ 6858000 h 6858000"/>
              <a:gd name="connsiteX398" fmla="*/ 1926261 w 7467600"/>
              <a:gd name="connsiteY398" fmla="*/ 6784064 h 6858000"/>
              <a:gd name="connsiteX399" fmla="*/ 1922724 w 7467600"/>
              <a:gd name="connsiteY399" fmla="*/ 6765577 h 6858000"/>
              <a:gd name="connsiteX400" fmla="*/ 1904650 w 7467600"/>
              <a:gd name="connsiteY400" fmla="*/ 6639616 h 6858000"/>
              <a:gd name="connsiteX401" fmla="*/ 1885273 w 7467600"/>
              <a:gd name="connsiteY401" fmla="*/ 6858000 h 6858000"/>
              <a:gd name="connsiteX402" fmla="*/ 1854363 w 7467600"/>
              <a:gd name="connsiteY402" fmla="*/ 6858000 h 6858000"/>
              <a:gd name="connsiteX403" fmla="*/ 1880391 w 7467600"/>
              <a:gd name="connsiteY403" fmla="*/ 6603796 h 6858000"/>
              <a:gd name="connsiteX404" fmla="*/ 1818273 w 7467600"/>
              <a:gd name="connsiteY404" fmla="*/ 6715729 h 6858000"/>
              <a:gd name="connsiteX405" fmla="*/ 1794691 w 7467600"/>
              <a:gd name="connsiteY405" fmla="*/ 6843239 h 6858000"/>
              <a:gd name="connsiteX406" fmla="*/ 1794914 w 7467600"/>
              <a:gd name="connsiteY406" fmla="*/ 6858000 h 6858000"/>
              <a:gd name="connsiteX407" fmla="*/ 1746128 w 7467600"/>
              <a:gd name="connsiteY407" fmla="*/ 6858000 h 6858000"/>
              <a:gd name="connsiteX408" fmla="*/ 1753934 w 7467600"/>
              <a:gd name="connsiteY408" fmla="*/ 6724796 h 6858000"/>
              <a:gd name="connsiteX409" fmla="*/ 1792053 w 7467600"/>
              <a:gd name="connsiteY409" fmla="*/ 6572396 h 6858000"/>
              <a:gd name="connsiteX410" fmla="*/ 1862248 w 7467600"/>
              <a:gd name="connsiteY410" fmla="*/ 6266397 h 6858000"/>
              <a:gd name="connsiteX411" fmla="*/ 1862250 w 7467600"/>
              <a:gd name="connsiteY411" fmla="*/ 6033531 h 6858000"/>
              <a:gd name="connsiteX412" fmla="*/ 1211999 w 7467600"/>
              <a:gd name="connsiteY412" fmla="*/ 6683610 h 6858000"/>
              <a:gd name="connsiteX413" fmla="*/ 1213266 w 7467600"/>
              <a:gd name="connsiteY413" fmla="*/ 6691947 h 6858000"/>
              <a:gd name="connsiteX414" fmla="*/ 1203370 w 7467600"/>
              <a:gd name="connsiteY414" fmla="*/ 6850676 h 6858000"/>
              <a:gd name="connsiteX415" fmla="*/ 1203671 w 7467600"/>
              <a:gd name="connsiteY415" fmla="*/ 6858000 h 6858000"/>
              <a:gd name="connsiteX416" fmla="*/ 1143180 w 7467600"/>
              <a:gd name="connsiteY416" fmla="*/ 6858000 h 6858000"/>
              <a:gd name="connsiteX417" fmla="*/ 1142176 w 7467600"/>
              <a:gd name="connsiteY417" fmla="*/ 6766045 h 6858000"/>
              <a:gd name="connsiteX418" fmla="*/ 1067484 w 7467600"/>
              <a:gd name="connsiteY418" fmla="*/ 6858000 h 6858000"/>
              <a:gd name="connsiteX419" fmla="*/ 953928 w 7467600"/>
              <a:gd name="connsiteY419" fmla="*/ 6858000 h 6858000"/>
              <a:gd name="connsiteX420" fmla="*/ 959715 w 7467600"/>
              <a:gd name="connsiteY420" fmla="*/ 6850185 h 6858000"/>
              <a:gd name="connsiteX421" fmla="*/ 1483788 w 7467600"/>
              <a:gd name="connsiteY421" fmla="*/ 6259174 h 6858000"/>
              <a:gd name="connsiteX422" fmla="*/ 1100671 w 7467600"/>
              <a:gd name="connsiteY422" fmla="*/ 6252137 h 6858000"/>
              <a:gd name="connsiteX423" fmla="*/ 1090144 w 7467600"/>
              <a:gd name="connsiteY423" fmla="*/ 6256748 h 6858000"/>
              <a:gd name="connsiteX424" fmla="*/ 1095872 w 7467600"/>
              <a:gd name="connsiteY424" fmla="*/ 6271892 h 6858000"/>
              <a:gd name="connsiteX425" fmla="*/ 262785 w 7467600"/>
              <a:gd name="connsiteY425" fmla="*/ 6845450 h 6858000"/>
              <a:gd name="connsiteX426" fmla="*/ 209968 w 7467600"/>
              <a:gd name="connsiteY426" fmla="*/ 6770713 h 6858000"/>
              <a:gd name="connsiteX427" fmla="*/ 873460 w 7467600"/>
              <a:gd name="connsiteY427" fmla="*/ 6253768 h 6858000"/>
              <a:gd name="connsiteX428" fmla="*/ 192686 w 7467600"/>
              <a:gd name="connsiteY428" fmla="*/ 5849257 h 6858000"/>
              <a:gd name="connsiteX429" fmla="*/ 4696 w 7467600"/>
              <a:gd name="connsiteY429" fmla="*/ 5697668 h 6858000"/>
              <a:gd name="connsiteX430" fmla="*/ 0 w 7467600"/>
              <a:gd name="connsiteY430" fmla="*/ 5689984 h 6858000"/>
              <a:gd name="connsiteX431" fmla="*/ 0 w 7467600"/>
              <a:gd name="connsiteY431" fmla="*/ 5513472 h 6858000"/>
              <a:gd name="connsiteX432" fmla="*/ 174101 w 7467600"/>
              <a:gd name="connsiteY432" fmla="*/ 5620277 h 6858000"/>
              <a:gd name="connsiteX433" fmla="*/ 891800 w 7467600"/>
              <a:gd name="connsiteY433" fmla="*/ 6036935 h 6858000"/>
              <a:gd name="connsiteX434" fmla="*/ 1072219 w 7467600"/>
              <a:gd name="connsiteY434" fmla="*/ 6169443 h 6858000"/>
              <a:gd name="connsiteX435" fmla="*/ 1074117 w 7467600"/>
              <a:gd name="connsiteY435" fmla="*/ 6170301 h 6858000"/>
              <a:gd name="connsiteX436" fmla="*/ 1083114 w 7467600"/>
              <a:gd name="connsiteY436" fmla="*/ 6174131 h 6858000"/>
              <a:gd name="connsiteX437" fmla="*/ 1543010 w 7467600"/>
              <a:gd name="connsiteY437" fmla="*/ 6191140 h 6858000"/>
              <a:gd name="connsiteX438" fmla="*/ 1551080 w 7467600"/>
              <a:gd name="connsiteY438" fmla="*/ 6195006 h 6858000"/>
              <a:gd name="connsiteX439" fmla="*/ 2345443 w 7467600"/>
              <a:gd name="connsiteY439" fmla="*/ 5549882 h 6858000"/>
              <a:gd name="connsiteX440" fmla="*/ 1721499 w 7467600"/>
              <a:gd name="connsiteY440" fmla="*/ 5599969 h 6858000"/>
              <a:gd name="connsiteX441" fmla="*/ 767716 w 7467600"/>
              <a:gd name="connsiteY441" fmla="*/ 5472768 h 6858000"/>
              <a:gd name="connsiteX442" fmla="*/ 722147 w 7467600"/>
              <a:gd name="connsiteY442" fmla="*/ 5393091 h 6858000"/>
              <a:gd name="connsiteX443" fmla="*/ 1485552 w 7467600"/>
              <a:gd name="connsiteY443" fmla="*/ 5313202 h 6858000"/>
              <a:gd name="connsiteX444" fmla="*/ 2143004 w 7467600"/>
              <a:gd name="connsiteY444" fmla="*/ 5402420 h 6858000"/>
              <a:gd name="connsiteX445" fmla="*/ 1933391 w 7467600"/>
              <a:gd name="connsiteY445" fmla="*/ 5156971 h 6858000"/>
              <a:gd name="connsiteX446" fmla="*/ 1827118 w 7467600"/>
              <a:gd name="connsiteY446" fmla="*/ 4968410 h 6858000"/>
              <a:gd name="connsiteX447" fmla="*/ 1837349 w 7467600"/>
              <a:gd name="connsiteY447" fmla="*/ 4956357 h 6858000"/>
              <a:gd name="connsiteX448" fmla="*/ 2162835 w 7467600"/>
              <a:gd name="connsiteY448" fmla="*/ 5187853 h 6858000"/>
              <a:gd name="connsiteX449" fmla="*/ 2257167 w 7467600"/>
              <a:gd name="connsiteY449" fmla="*/ 5462123 h 6858000"/>
              <a:gd name="connsiteX450" fmla="*/ 2261598 w 7467600"/>
              <a:gd name="connsiteY450" fmla="*/ 5467998 h 6858000"/>
              <a:gd name="connsiteX451" fmla="*/ 2437177 w 7467600"/>
              <a:gd name="connsiteY451" fmla="*/ 5479608 h 6858000"/>
              <a:gd name="connsiteX452" fmla="*/ 2445247 w 7467600"/>
              <a:gd name="connsiteY452" fmla="*/ 5483476 h 6858000"/>
              <a:gd name="connsiteX453" fmla="*/ 2743626 w 7467600"/>
              <a:gd name="connsiteY453" fmla="*/ 5304819 h 6858000"/>
              <a:gd name="connsiteX454" fmla="*/ 3048102 w 7467600"/>
              <a:gd name="connsiteY454" fmla="*/ 5150595 h 6858000"/>
              <a:gd name="connsiteX455" fmla="*/ 1799414 w 7467600"/>
              <a:gd name="connsiteY455" fmla="*/ 4694732 h 6858000"/>
              <a:gd name="connsiteX456" fmla="*/ 1771735 w 7467600"/>
              <a:gd name="connsiteY456" fmla="*/ 4619929 h 6858000"/>
              <a:gd name="connsiteX457" fmla="*/ 3104273 w 7467600"/>
              <a:gd name="connsiteY457" fmla="*/ 5076159 h 6858000"/>
              <a:gd name="connsiteX458" fmla="*/ 3113245 w 7467600"/>
              <a:gd name="connsiteY458" fmla="*/ 5090705 h 6858000"/>
              <a:gd name="connsiteX459" fmla="*/ 3126294 w 7467600"/>
              <a:gd name="connsiteY459" fmla="*/ 5114400 h 6858000"/>
              <a:gd name="connsiteX460" fmla="*/ 3937433 w 7467600"/>
              <a:gd name="connsiteY460" fmla="*/ 4830473 h 6858000"/>
              <a:gd name="connsiteX461" fmla="*/ 3590475 w 7467600"/>
              <a:gd name="connsiteY461" fmla="*/ 4597974 h 6858000"/>
              <a:gd name="connsiteX462" fmla="*/ 3100264 w 7467600"/>
              <a:gd name="connsiteY462" fmla="*/ 4579845 h 6858000"/>
              <a:gd name="connsiteX463" fmla="*/ 2183576 w 7467600"/>
              <a:gd name="connsiteY463" fmla="*/ 4227150 h 6858000"/>
              <a:gd name="connsiteX464" fmla="*/ 2151029 w 7467600"/>
              <a:gd name="connsiteY464" fmla="*/ 4146947 h 6858000"/>
              <a:gd name="connsiteX465" fmla="*/ 3563434 w 7467600"/>
              <a:gd name="connsiteY465" fmla="*/ 4469115 h 6858000"/>
              <a:gd name="connsiteX466" fmla="*/ 3177952 w 7467600"/>
              <a:gd name="connsiteY466" fmla="*/ 3657386 h 6858000"/>
              <a:gd name="connsiteX467" fmla="*/ 3189263 w 7467600"/>
              <a:gd name="connsiteY467" fmla="*/ 3625726 h 6858000"/>
              <a:gd name="connsiteX468" fmla="*/ 3560912 w 7467600"/>
              <a:gd name="connsiteY468" fmla="*/ 4079863 h 6858000"/>
              <a:gd name="connsiteX469" fmla="*/ 3626636 w 7467600"/>
              <a:gd name="connsiteY469" fmla="*/ 4512230 h 6858000"/>
              <a:gd name="connsiteX470" fmla="*/ 3653088 w 7467600"/>
              <a:gd name="connsiteY470" fmla="*/ 4521417 h 6858000"/>
              <a:gd name="connsiteX471" fmla="*/ 3988128 w 7467600"/>
              <a:gd name="connsiteY471" fmla="*/ 4817267 h 6858000"/>
              <a:gd name="connsiteX472" fmla="*/ 4830582 w 7467600"/>
              <a:gd name="connsiteY472" fmla="*/ 4676000 h 6858000"/>
              <a:gd name="connsiteX473" fmla="*/ 4830100 w 7467600"/>
              <a:gd name="connsiteY473" fmla="*/ 4675554 h 6858000"/>
              <a:gd name="connsiteX474" fmla="*/ 4036318 w 7467600"/>
              <a:gd name="connsiteY474" fmla="*/ 4147013 h 6858000"/>
              <a:gd name="connsiteX475" fmla="*/ 3432098 w 7467600"/>
              <a:gd name="connsiteY475" fmla="*/ 3537312 h 6858000"/>
              <a:gd name="connsiteX476" fmla="*/ 3446761 w 7467600"/>
              <a:gd name="connsiteY476" fmla="*/ 3461278 h 6858000"/>
              <a:gd name="connsiteX477" fmla="*/ 4419733 w 7467600"/>
              <a:gd name="connsiteY477" fmla="*/ 3963555 h 6858000"/>
              <a:gd name="connsiteX478" fmla="*/ 4781371 w 7467600"/>
              <a:gd name="connsiteY478" fmla="*/ 4458604 h 6858000"/>
              <a:gd name="connsiteX479" fmla="*/ 4780440 w 7467600"/>
              <a:gd name="connsiteY479" fmla="*/ 4470290 h 6858000"/>
              <a:gd name="connsiteX480" fmla="*/ 4898954 w 7467600"/>
              <a:gd name="connsiteY480" fmla="*/ 4662092 h 6858000"/>
              <a:gd name="connsiteX481" fmla="*/ 4900699 w 7467600"/>
              <a:gd name="connsiteY481" fmla="*/ 4670867 h 6858000"/>
              <a:gd name="connsiteX482" fmla="*/ 5714511 w 7467600"/>
              <a:gd name="connsiteY482" fmla="*/ 4663483 h 6858000"/>
              <a:gd name="connsiteX483" fmla="*/ 5464793 w 7467600"/>
              <a:gd name="connsiteY483" fmla="*/ 4393556 h 6858000"/>
              <a:gd name="connsiteX484" fmla="*/ 5461897 w 7467600"/>
              <a:gd name="connsiteY484" fmla="*/ 4390879 h 6858000"/>
              <a:gd name="connsiteX485" fmla="*/ 4294126 w 7467600"/>
              <a:gd name="connsiteY485" fmla="*/ 3303048 h 6858000"/>
              <a:gd name="connsiteX486" fmla="*/ 4305321 w 7467600"/>
              <a:gd name="connsiteY486" fmla="*/ 3256953 h 6858000"/>
              <a:gd name="connsiteX487" fmla="*/ 4949299 w 7467600"/>
              <a:gd name="connsiteY487" fmla="*/ 3766336 h 6858000"/>
              <a:gd name="connsiteX488" fmla="*/ 5291452 w 7467600"/>
              <a:gd name="connsiteY488" fmla="*/ 4076801 h 6858000"/>
              <a:gd name="connsiteX489" fmla="*/ 5434998 w 7467600"/>
              <a:gd name="connsiteY489" fmla="*/ 4254100 h 6858000"/>
              <a:gd name="connsiteX490" fmla="*/ 5351015 w 7467600"/>
              <a:gd name="connsiteY490" fmla="*/ 3760989 h 6858000"/>
              <a:gd name="connsiteX491" fmla="*/ 5413780 w 7467600"/>
              <a:gd name="connsiteY491" fmla="*/ 2966265 h 6858000"/>
              <a:gd name="connsiteX492" fmla="*/ 5425627 w 7467600"/>
              <a:gd name="connsiteY492" fmla="*/ 2954192 h 6858000"/>
              <a:gd name="connsiteX493" fmla="*/ 6604735 w 7467600"/>
              <a:gd name="connsiteY493" fmla="*/ 2041381 h 6858000"/>
              <a:gd name="connsiteX494" fmla="*/ 7204487 w 7467600"/>
              <a:gd name="connsiteY494" fmla="*/ 2742112 h 6858000"/>
              <a:gd name="connsiteX495" fmla="*/ 7131592 w 7467600"/>
              <a:gd name="connsiteY495" fmla="*/ 2672096 h 6858000"/>
              <a:gd name="connsiteX496" fmla="*/ 6996344 w 7467600"/>
              <a:gd name="connsiteY496" fmla="*/ 2518310 h 6858000"/>
              <a:gd name="connsiteX497" fmla="*/ 6735495 w 7467600"/>
              <a:gd name="connsiteY497" fmla="*/ 2196890 h 6858000"/>
              <a:gd name="connsiteX498" fmla="*/ 6721901 w 7467600"/>
              <a:gd name="connsiteY498" fmla="*/ 2179274 h 6858000"/>
              <a:gd name="connsiteX499" fmla="*/ 6604735 w 7467600"/>
              <a:gd name="connsiteY499" fmla="*/ 2041381 h 6858000"/>
              <a:gd name="connsiteX500" fmla="*/ 6591670 w 7467600"/>
              <a:gd name="connsiteY500" fmla="*/ 1988277 h 6858000"/>
              <a:gd name="connsiteX501" fmla="*/ 6747349 w 7467600"/>
              <a:gd name="connsiteY501" fmla="*/ 2160069 h 6858000"/>
              <a:gd name="connsiteX502" fmla="*/ 6760943 w 7467600"/>
              <a:gd name="connsiteY502" fmla="*/ 2177686 h 6858000"/>
              <a:gd name="connsiteX503" fmla="*/ 7021065 w 7467600"/>
              <a:gd name="connsiteY503" fmla="*/ 2498102 h 6858000"/>
              <a:gd name="connsiteX504" fmla="*/ 7155223 w 7467600"/>
              <a:gd name="connsiteY504" fmla="*/ 2650386 h 6858000"/>
              <a:gd name="connsiteX505" fmla="*/ 7203167 w 7467600"/>
              <a:gd name="connsiteY505" fmla="*/ 2697288 h 6858000"/>
              <a:gd name="connsiteX506" fmla="*/ 6937703 w 7467600"/>
              <a:gd name="connsiteY506" fmla="*/ 2321981 h 6858000"/>
              <a:gd name="connsiteX507" fmla="*/ 6591670 w 7467600"/>
              <a:gd name="connsiteY507" fmla="*/ 1988277 h 6858000"/>
              <a:gd name="connsiteX508" fmla="*/ 5798671 w 7467600"/>
              <a:gd name="connsiteY508" fmla="*/ 1981601 h 6858000"/>
              <a:gd name="connsiteX509" fmla="*/ 5754709 w 7467600"/>
              <a:gd name="connsiteY509" fmla="*/ 2071454 h 6858000"/>
              <a:gd name="connsiteX510" fmla="*/ 5763044 w 7467600"/>
              <a:gd name="connsiteY510" fmla="*/ 2842206 h 6858000"/>
              <a:gd name="connsiteX511" fmla="*/ 5764974 w 7467600"/>
              <a:gd name="connsiteY511" fmla="*/ 2799609 h 6858000"/>
              <a:gd name="connsiteX512" fmla="*/ 5767665 w 7467600"/>
              <a:gd name="connsiteY512" fmla="*/ 2666409 h 6858000"/>
              <a:gd name="connsiteX513" fmla="*/ 5763055 w 7467600"/>
              <a:gd name="connsiteY513" fmla="*/ 2579705 h 6858000"/>
              <a:gd name="connsiteX514" fmla="*/ 5758079 w 7467600"/>
              <a:gd name="connsiteY514" fmla="*/ 2492508 h 6858000"/>
              <a:gd name="connsiteX515" fmla="*/ 5779325 w 7467600"/>
              <a:gd name="connsiteY515" fmla="*/ 2197069 h 6858000"/>
              <a:gd name="connsiteX516" fmla="*/ 5798671 w 7467600"/>
              <a:gd name="connsiteY516" fmla="*/ 1981601 h 6858000"/>
              <a:gd name="connsiteX517" fmla="*/ 5829202 w 7467600"/>
              <a:gd name="connsiteY517" fmla="*/ 1971679 h 6858000"/>
              <a:gd name="connsiteX518" fmla="*/ 5809558 w 7467600"/>
              <a:gd name="connsiteY518" fmla="*/ 2198043 h 6858000"/>
              <a:gd name="connsiteX519" fmla="*/ 5788653 w 7467600"/>
              <a:gd name="connsiteY519" fmla="*/ 2489430 h 6858000"/>
              <a:gd name="connsiteX520" fmla="*/ 5793439 w 7467600"/>
              <a:gd name="connsiteY520" fmla="*/ 2575235 h 6858000"/>
              <a:gd name="connsiteX521" fmla="*/ 5796837 w 7467600"/>
              <a:gd name="connsiteY521" fmla="*/ 2637633 h 6858000"/>
              <a:gd name="connsiteX522" fmla="*/ 5818614 w 7467600"/>
              <a:gd name="connsiteY522" fmla="*/ 2473055 h 6858000"/>
              <a:gd name="connsiteX523" fmla="*/ 5829202 w 7467600"/>
              <a:gd name="connsiteY523" fmla="*/ 1971679 h 6858000"/>
              <a:gd name="connsiteX524" fmla="*/ 5911389 w 7467600"/>
              <a:gd name="connsiteY524" fmla="*/ 1898371 h 6858000"/>
              <a:gd name="connsiteX525" fmla="*/ 6237627 w 7467600"/>
              <a:gd name="connsiteY525" fmla="*/ 2231921 h 6858000"/>
              <a:gd name="connsiteX526" fmla="*/ 5911389 w 7467600"/>
              <a:gd name="connsiteY526" fmla="*/ 1898371 h 6858000"/>
              <a:gd name="connsiteX527" fmla="*/ 6944437 w 7467600"/>
              <a:gd name="connsiteY527" fmla="*/ 1575402 h 6858000"/>
              <a:gd name="connsiteX528" fmla="*/ 6304730 w 7467600"/>
              <a:gd name="connsiteY528" fmla="*/ 1766654 h 6858000"/>
              <a:gd name="connsiteX529" fmla="*/ 6944437 w 7467600"/>
              <a:gd name="connsiteY529" fmla="*/ 1575402 h 6858000"/>
              <a:gd name="connsiteX530" fmla="*/ 7019523 w 7467600"/>
              <a:gd name="connsiteY530" fmla="*/ 1519450 h 6858000"/>
              <a:gd name="connsiteX531" fmla="*/ 6298091 w 7467600"/>
              <a:gd name="connsiteY531" fmla="*/ 1737122 h 6858000"/>
              <a:gd name="connsiteX532" fmla="*/ 7019523 w 7467600"/>
              <a:gd name="connsiteY532" fmla="*/ 1519450 h 6858000"/>
              <a:gd name="connsiteX533" fmla="*/ 2399523 w 7467600"/>
              <a:gd name="connsiteY533" fmla="*/ 1428234 h 6858000"/>
              <a:gd name="connsiteX534" fmla="*/ 2224982 w 7467600"/>
              <a:gd name="connsiteY534" fmla="*/ 1826201 h 6858000"/>
              <a:gd name="connsiteX535" fmla="*/ 2096099 w 7467600"/>
              <a:gd name="connsiteY535" fmla="*/ 2345900 h 6858000"/>
              <a:gd name="connsiteX536" fmla="*/ 2283317 w 7467600"/>
              <a:gd name="connsiteY536" fmla="*/ 1796925 h 6858000"/>
              <a:gd name="connsiteX537" fmla="*/ 2399523 w 7467600"/>
              <a:gd name="connsiteY537" fmla="*/ 1428234 h 6858000"/>
              <a:gd name="connsiteX538" fmla="*/ 2448558 w 7467600"/>
              <a:gd name="connsiteY538" fmla="*/ 1373435 h 6858000"/>
              <a:gd name="connsiteX539" fmla="*/ 2312521 w 7467600"/>
              <a:gd name="connsiteY539" fmla="*/ 1806140 h 6858000"/>
              <a:gd name="connsiteX540" fmla="*/ 2127533 w 7467600"/>
              <a:gd name="connsiteY540" fmla="*/ 2348380 h 6858000"/>
              <a:gd name="connsiteX541" fmla="*/ 2358080 w 7467600"/>
              <a:gd name="connsiteY541" fmla="*/ 1866134 h 6858000"/>
              <a:gd name="connsiteX542" fmla="*/ 2407436 w 7467600"/>
              <a:gd name="connsiteY542" fmla="*/ 1651070 h 6858000"/>
              <a:gd name="connsiteX543" fmla="*/ 2448558 w 7467600"/>
              <a:gd name="connsiteY543" fmla="*/ 1373435 h 6858000"/>
              <a:gd name="connsiteX544" fmla="*/ 278707 w 7467600"/>
              <a:gd name="connsiteY544" fmla="*/ 1352270 h 6858000"/>
              <a:gd name="connsiteX545" fmla="*/ 321570 w 7467600"/>
              <a:gd name="connsiteY545" fmla="*/ 1861610 h 6858000"/>
              <a:gd name="connsiteX546" fmla="*/ 294281 w 7467600"/>
              <a:gd name="connsiteY546" fmla="*/ 1440658 h 6858000"/>
              <a:gd name="connsiteX547" fmla="*/ 278707 w 7467600"/>
              <a:gd name="connsiteY547" fmla="*/ 1352270 h 6858000"/>
              <a:gd name="connsiteX548" fmla="*/ 1423821 w 7467600"/>
              <a:gd name="connsiteY548" fmla="*/ 1351958 h 6858000"/>
              <a:gd name="connsiteX549" fmla="*/ 1638521 w 7467600"/>
              <a:gd name="connsiteY549" fmla="*/ 1908470 h 6858000"/>
              <a:gd name="connsiteX550" fmla="*/ 1754199 w 7467600"/>
              <a:gd name="connsiteY550" fmla="*/ 2149284 h 6858000"/>
              <a:gd name="connsiteX551" fmla="*/ 1908359 w 7467600"/>
              <a:gd name="connsiteY551" fmla="*/ 2364988 h 6858000"/>
              <a:gd name="connsiteX552" fmla="*/ 1647661 w 7467600"/>
              <a:gd name="connsiteY552" fmla="*/ 1825945 h 6858000"/>
              <a:gd name="connsiteX553" fmla="*/ 1423821 w 7467600"/>
              <a:gd name="connsiteY553" fmla="*/ 1351958 h 6858000"/>
              <a:gd name="connsiteX554" fmla="*/ 1431890 w 7467600"/>
              <a:gd name="connsiteY554" fmla="*/ 1306475 h 6858000"/>
              <a:gd name="connsiteX555" fmla="*/ 1507597 w 7467600"/>
              <a:gd name="connsiteY555" fmla="*/ 1446132 h 6858000"/>
              <a:gd name="connsiteX556" fmla="*/ 1674586 w 7467600"/>
              <a:gd name="connsiteY556" fmla="*/ 1813832 h 6858000"/>
              <a:gd name="connsiteX557" fmla="*/ 1815950 w 7467600"/>
              <a:gd name="connsiteY557" fmla="*/ 2128564 h 6858000"/>
              <a:gd name="connsiteX558" fmla="*/ 1984242 w 7467600"/>
              <a:gd name="connsiteY558" fmla="*/ 2430829 h 6858000"/>
              <a:gd name="connsiteX559" fmla="*/ 2014023 w 7467600"/>
              <a:gd name="connsiteY559" fmla="*/ 2450995 h 6858000"/>
              <a:gd name="connsiteX560" fmla="*/ 1747337 w 7467600"/>
              <a:gd name="connsiteY560" fmla="*/ 1855264 h 6858000"/>
              <a:gd name="connsiteX561" fmla="*/ 1533749 w 7467600"/>
              <a:gd name="connsiteY561" fmla="*/ 1478656 h 6858000"/>
              <a:gd name="connsiteX562" fmla="*/ 1431890 w 7467600"/>
              <a:gd name="connsiteY562" fmla="*/ 1306475 h 6858000"/>
              <a:gd name="connsiteX563" fmla="*/ 5052692 w 7467600"/>
              <a:gd name="connsiteY563" fmla="*/ 1292994 h 6858000"/>
              <a:gd name="connsiteX564" fmla="*/ 5200661 w 7467600"/>
              <a:gd name="connsiteY564" fmla="*/ 1635186 h 6858000"/>
              <a:gd name="connsiteX565" fmla="*/ 5297138 w 7467600"/>
              <a:gd name="connsiteY565" fmla="*/ 1906351 h 6858000"/>
              <a:gd name="connsiteX566" fmla="*/ 5052692 w 7467600"/>
              <a:gd name="connsiteY566" fmla="*/ 1292994 h 6858000"/>
              <a:gd name="connsiteX567" fmla="*/ 5009948 w 7467600"/>
              <a:gd name="connsiteY567" fmla="*/ 1273619 h 6858000"/>
              <a:gd name="connsiteX568" fmla="*/ 5121777 w 7467600"/>
              <a:gd name="connsiteY568" fmla="*/ 1654213 h 6858000"/>
              <a:gd name="connsiteX569" fmla="*/ 5293545 w 7467600"/>
              <a:gd name="connsiteY569" fmla="*/ 2072247 h 6858000"/>
              <a:gd name="connsiteX570" fmla="*/ 5294042 w 7467600"/>
              <a:gd name="connsiteY570" fmla="*/ 2065019 h 6858000"/>
              <a:gd name="connsiteX571" fmla="*/ 5171936 w 7467600"/>
              <a:gd name="connsiteY571" fmla="*/ 1647613 h 6858000"/>
              <a:gd name="connsiteX572" fmla="*/ 5009948 w 7467600"/>
              <a:gd name="connsiteY572" fmla="*/ 1273619 h 6858000"/>
              <a:gd name="connsiteX573" fmla="*/ 655236 w 7467600"/>
              <a:gd name="connsiteY573" fmla="*/ 1268632 h 6858000"/>
              <a:gd name="connsiteX574" fmla="*/ 839521 w 7467600"/>
              <a:gd name="connsiteY574" fmla="*/ 1685315 h 6858000"/>
              <a:gd name="connsiteX575" fmla="*/ 1109416 w 7467600"/>
              <a:gd name="connsiteY575" fmla="*/ 2061663 h 6858000"/>
              <a:gd name="connsiteX576" fmla="*/ 1298300 w 7467600"/>
              <a:gd name="connsiteY576" fmla="*/ 2247742 h 6858000"/>
              <a:gd name="connsiteX577" fmla="*/ 1125871 w 7467600"/>
              <a:gd name="connsiteY577" fmla="*/ 1989513 h 6858000"/>
              <a:gd name="connsiteX578" fmla="*/ 981574 w 7467600"/>
              <a:gd name="connsiteY578" fmla="*/ 1783157 h 6858000"/>
              <a:gd name="connsiteX579" fmla="*/ 922198 w 7467600"/>
              <a:gd name="connsiteY579" fmla="*/ 1677437 h 6858000"/>
              <a:gd name="connsiteX580" fmla="*/ 869293 w 7467600"/>
              <a:gd name="connsiteY580" fmla="*/ 1583214 h 6858000"/>
              <a:gd name="connsiteX581" fmla="*/ 751431 w 7467600"/>
              <a:gd name="connsiteY581" fmla="*/ 1405731 h 6858000"/>
              <a:gd name="connsiteX582" fmla="*/ 655236 w 7467600"/>
              <a:gd name="connsiteY582" fmla="*/ 1268632 h 6858000"/>
              <a:gd name="connsiteX583" fmla="*/ 6516292 w 7467600"/>
              <a:gd name="connsiteY583" fmla="*/ 1263064 h 6858000"/>
              <a:gd name="connsiteX584" fmla="*/ 5736320 w 7467600"/>
              <a:gd name="connsiteY584" fmla="*/ 1501803 h 6858000"/>
              <a:gd name="connsiteX585" fmla="*/ 6516292 w 7467600"/>
              <a:gd name="connsiteY585" fmla="*/ 1263064 h 6858000"/>
              <a:gd name="connsiteX586" fmla="*/ 291466 w 7467600"/>
              <a:gd name="connsiteY586" fmla="*/ 1250369 h 6858000"/>
              <a:gd name="connsiteX587" fmla="*/ 323180 w 7467600"/>
              <a:gd name="connsiteY587" fmla="*/ 1435283 h 6858000"/>
              <a:gd name="connsiteX588" fmla="*/ 349381 w 7467600"/>
              <a:gd name="connsiteY588" fmla="*/ 1875041 h 6858000"/>
              <a:gd name="connsiteX589" fmla="*/ 374363 w 7467600"/>
              <a:gd name="connsiteY589" fmla="*/ 1506494 h 6858000"/>
              <a:gd name="connsiteX590" fmla="*/ 302168 w 7467600"/>
              <a:gd name="connsiteY590" fmla="*/ 1274495 h 6858000"/>
              <a:gd name="connsiteX591" fmla="*/ 291466 w 7467600"/>
              <a:gd name="connsiteY591" fmla="*/ 1250369 h 6858000"/>
              <a:gd name="connsiteX592" fmla="*/ 678222 w 7467600"/>
              <a:gd name="connsiteY592" fmla="*/ 1248670 h 6858000"/>
              <a:gd name="connsiteX593" fmla="*/ 775536 w 7467600"/>
              <a:gd name="connsiteY593" fmla="*/ 1388015 h 6858000"/>
              <a:gd name="connsiteX594" fmla="*/ 894529 w 7467600"/>
              <a:gd name="connsiteY594" fmla="*/ 1567739 h 6858000"/>
              <a:gd name="connsiteX595" fmla="*/ 948000 w 7467600"/>
              <a:gd name="connsiteY595" fmla="*/ 1663088 h 6858000"/>
              <a:gd name="connsiteX596" fmla="*/ 1006812 w 7467600"/>
              <a:gd name="connsiteY596" fmla="*/ 1767683 h 6858000"/>
              <a:gd name="connsiteX597" fmla="*/ 1149133 w 7467600"/>
              <a:gd name="connsiteY597" fmla="*/ 1971513 h 6858000"/>
              <a:gd name="connsiteX598" fmla="*/ 1333952 w 7467600"/>
              <a:gd name="connsiteY598" fmla="*/ 2251620 h 6858000"/>
              <a:gd name="connsiteX599" fmla="*/ 1337329 w 7467600"/>
              <a:gd name="connsiteY599" fmla="*/ 2258350 h 6858000"/>
              <a:gd name="connsiteX600" fmla="*/ 1014726 w 7467600"/>
              <a:gd name="connsiteY600" fmla="*/ 1615556 h 6858000"/>
              <a:gd name="connsiteX601" fmla="*/ 678222 w 7467600"/>
              <a:gd name="connsiteY601" fmla="*/ 1248670 h 6858000"/>
              <a:gd name="connsiteX602" fmla="*/ 6691602 w 7467600"/>
              <a:gd name="connsiteY602" fmla="*/ 1140573 h 6858000"/>
              <a:gd name="connsiteX603" fmla="*/ 6571100 w 7467600"/>
              <a:gd name="connsiteY603" fmla="*/ 1183662 h 6858000"/>
              <a:gd name="connsiteX604" fmla="*/ 6241687 w 7467600"/>
              <a:gd name="connsiteY604" fmla="*/ 1257600 h 6858000"/>
              <a:gd name="connsiteX605" fmla="*/ 5693009 w 7467600"/>
              <a:gd name="connsiteY605" fmla="*/ 1478256 h 6858000"/>
              <a:gd name="connsiteX606" fmla="*/ 6548420 w 7467600"/>
              <a:gd name="connsiteY606" fmla="*/ 1214599 h 6858000"/>
              <a:gd name="connsiteX607" fmla="*/ 6605473 w 7467600"/>
              <a:gd name="connsiteY607" fmla="*/ 1184686 h 6858000"/>
              <a:gd name="connsiteX608" fmla="*/ 6691602 w 7467600"/>
              <a:gd name="connsiteY608" fmla="*/ 1140573 h 6858000"/>
              <a:gd name="connsiteX609" fmla="*/ 4002475 w 7467600"/>
              <a:gd name="connsiteY609" fmla="*/ 1037802 h 6858000"/>
              <a:gd name="connsiteX610" fmla="*/ 4000324 w 7467600"/>
              <a:gd name="connsiteY610" fmla="*/ 1039362 h 6858000"/>
              <a:gd name="connsiteX611" fmla="*/ 4002862 w 7467600"/>
              <a:gd name="connsiteY611" fmla="*/ 1042866 h 6858000"/>
              <a:gd name="connsiteX612" fmla="*/ 4002475 w 7467600"/>
              <a:gd name="connsiteY612" fmla="*/ 1037802 h 6858000"/>
              <a:gd name="connsiteX613" fmla="*/ 506322 w 7467600"/>
              <a:gd name="connsiteY613" fmla="*/ 1020997 h 6858000"/>
              <a:gd name="connsiteX614" fmla="*/ 533068 w 7467600"/>
              <a:gd name="connsiteY614" fmla="*/ 1029409 h 6858000"/>
              <a:gd name="connsiteX615" fmla="*/ 1232525 w 7467600"/>
              <a:gd name="connsiteY615" fmla="*/ 1804675 h 6858000"/>
              <a:gd name="connsiteX616" fmla="*/ 1388858 w 7467600"/>
              <a:gd name="connsiteY616" fmla="*/ 2368011 h 6858000"/>
              <a:gd name="connsiteX617" fmla="*/ 1384098 w 7467600"/>
              <a:gd name="connsiteY617" fmla="*/ 2378125 h 6858000"/>
              <a:gd name="connsiteX618" fmla="*/ 1425393 w 7467600"/>
              <a:gd name="connsiteY618" fmla="*/ 2589124 h 6858000"/>
              <a:gd name="connsiteX619" fmla="*/ 1424001 w 7467600"/>
              <a:gd name="connsiteY619" fmla="*/ 2597541 h 6858000"/>
              <a:gd name="connsiteX620" fmla="*/ 2152729 w 7467600"/>
              <a:gd name="connsiteY620" fmla="*/ 2864487 h 6858000"/>
              <a:gd name="connsiteX621" fmla="*/ 2020609 w 7467600"/>
              <a:gd name="connsiteY621" fmla="*/ 2539671 h 6858000"/>
              <a:gd name="connsiteX622" fmla="*/ 2018920 w 7467600"/>
              <a:gd name="connsiteY622" fmla="*/ 2536309 h 6858000"/>
              <a:gd name="connsiteX623" fmla="*/ 1342441 w 7467600"/>
              <a:gd name="connsiteY623" fmla="*/ 1173017 h 6858000"/>
              <a:gd name="connsiteX624" fmla="*/ 1367925 w 7467600"/>
              <a:gd name="connsiteY624" fmla="*/ 1135648 h 6858000"/>
              <a:gd name="connsiteX625" fmla="*/ 1771401 w 7467600"/>
              <a:gd name="connsiteY625" fmla="*/ 1806673 h 6858000"/>
              <a:gd name="connsiteX626" fmla="*/ 1972385 w 7467600"/>
              <a:gd name="connsiteY626" fmla="*/ 2198735 h 6858000"/>
              <a:gd name="connsiteX627" fmla="*/ 2040892 w 7467600"/>
              <a:gd name="connsiteY627" fmla="*/ 2405205 h 6858000"/>
              <a:gd name="connsiteX628" fmla="*/ 2131689 w 7467600"/>
              <a:gd name="connsiteY628" fmla="*/ 1936926 h 6858000"/>
              <a:gd name="connsiteX629" fmla="*/ 2454820 w 7467600"/>
              <a:gd name="connsiteY629" fmla="*/ 1248808 h 6858000"/>
              <a:gd name="connsiteX630" fmla="*/ 2492512 w 7467600"/>
              <a:gd name="connsiteY630" fmla="*/ 1302920 h 6858000"/>
              <a:gd name="connsiteX631" fmla="*/ 2081216 w 7467600"/>
              <a:gd name="connsiteY631" fmla="*/ 2527513 h 6858000"/>
              <a:gd name="connsiteX632" fmla="*/ 2081211 w 7467600"/>
              <a:gd name="connsiteY632" fmla="*/ 2528916 h 6858000"/>
              <a:gd name="connsiteX633" fmla="*/ 2199067 w 7467600"/>
              <a:gd name="connsiteY633" fmla="*/ 2884061 h 6858000"/>
              <a:gd name="connsiteX634" fmla="*/ 3192586 w 7467600"/>
              <a:gd name="connsiteY634" fmla="*/ 3411496 h 6858000"/>
              <a:gd name="connsiteX635" fmla="*/ 3182620 w 7467600"/>
              <a:gd name="connsiteY635" fmla="*/ 3483279 h 6858000"/>
              <a:gd name="connsiteX636" fmla="*/ 2435119 w 7467600"/>
              <a:gd name="connsiteY636" fmla="*/ 3080173 h 6858000"/>
              <a:gd name="connsiteX637" fmla="*/ 2410152 w 7467600"/>
              <a:gd name="connsiteY637" fmla="*/ 3063751 h 6858000"/>
              <a:gd name="connsiteX638" fmla="*/ 2408099 w 7467600"/>
              <a:gd name="connsiteY638" fmla="*/ 3064403 h 6858000"/>
              <a:gd name="connsiteX639" fmla="*/ 2407218 w 7467600"/>
              <a:gd name="connsiteY639" fmla="*/ 3070324 h 6858000"/>
              <a:gd name="connsiteX640" fmla="*/ 2380138 w 7467600"/>
              <a:gd name="connsiteY640" fmla="*/ 3099341 h 6858000"/>
              <a:gd name="connsiteX641" fmla="*/ 1765923 w 7467600"/>
              <a:gd name="connsiteY641" fmla="*/ 3581043 h 6858000"/>
              <a:gd name="connsiteX642" fmla="*/ 1702258 w 7467600"/>
              <a:gd name="connsiteY642" fmla="*/ 3612286 h 6858000"/>
              <a:gd name="connsiteX643" fmla="*/ 1538370 w 7467600"/>
              <a:gd name="connsiteY643" fmla="*/ 3811804 h 6858000"/>
              <a:gd name="connsiteX644" fmla="*/ 542867 w 7467600"/>
              <a:gd name="connsiteY644" fmla="*/ 4944092 h 6858000"/>
              <a:gd name="connsiteX645" fmla="*/ 515800 w 7467600"/>
              <a:gd name="connsiteY645" fmla="*/ 4862180 h 6858000"/>
              <a:gd name="connsiteX646" fmla="*/ 909145 w 7467600"/>
              <a:gd name="connsiteY646" fmla="*/ 4199225 h 6858000"/>
              <a:gd name="connsiteX647" fmla="*/ 1214067 w 7467600"/>
              <a:gd name="connsiteY647" fmla="*/ 3908561 h 6858000"/>
              <a:gd name="connsiteX648" fmla="*/ 640967 w 7467600"/>
              <a:gd name="connsiteY648" fmla="*/ 4105601 h 6858000"/>
              <a:gd name="connsiteX649" fmla="*/ 112563 w 7467600"/>
              <a:gd name="connsiteY649" fmla="*/ 4396952 h 6858000"/>
              <a:gd name="connsiteX650" fmla="*/ 0 w 7467600"/>
              <a:gd name="connsiteY650" fmla="*/ 4466006 h 6858000"/>
              <a:gd name="connsiteX651" fmla="*/ 0 w 7467600"/>
              <a:gd name="connsiteY651" fmla="*/ 4233763 h 6858000"/>
              <a:gd name="connsiteX652" fmla="*/ 36881 w 7467600"/>
              <a:gd name="connsiteY652" fmla="*/ 4200118 h 6858000"/>
              <a:gd name="connsiteX653" fmla="*/ 910534 w 7467600"/>
              <a:gd name="connsiteY653" fmla="*/ 3629753 h 6858000"/>
              <a:gd name="connsiteX654" fmla="*/ 1578717 w 7467600"/>
              <a:gd name="connsiteY654" fmla="*/ 3575982 h 6858000"/>
              <a:gd name="connsiteX655" fmla="*/ 2338780 w 7467600"/>
              <a:gd name="connsiteY655" fmla="*/ 3033725 h 6858000"/>
              <a:gd name="connsiteX656" fmla="*/ 1807991 w 7467600"/>
              <a:gd name="connsiteY656" fmla="*/ 2807184 h 6858000"/>
              <a:gd name="connsiteX657" fmla="*/ 1416358 w 7467600"/>
              <a:gd name="connsiteY657" fmla="*/ 3112571 h 6858000"/>
              <a:gd name="connsiteX658" fmla="*/ 939066 w 7467600"/>
              <a:gd name="connsiteY658" fmla="*/ 3378798 h 6858000"/>
              <a:gd name="connsiteX659" fmla="*/ 115099 w 7467600"/>
              <a:gd name="connsiteY659" fmla="*/ 3607650 h 6858000"/>
              <a:gd name="connsiteX660" fmla="*/ 97284 w 7467600"/>
              <a:gd name="connsiteY660" fmla="*/ 3520393 h 6858000"/>
              <a:gd name="connsiteX661" fmla="*/ 922050 w 7467600"/>
              <a:gd name="connsiteY661" fmla="*/ 3074867 h 6858000"/>
              <a:gd name="connsiteX662" fmla="*/ 1405265 w 7467600"/>
              <a:gd name="connsiteY662" fmla="*/ 3016319 h 6858000"/>
              <a:gd name="connsiteX663" fmla="*/ 1407512 w 7467600"/>
              <a:gd name="connsiteY663" fmla="*/ 3018001 h 6858000"/>
              <a:gd name="connsiteX664" fmla="*/ 1726266 w 7467600"/>
              <a:gd name="connsiteY664" fmla="*/ 2777274 h 6858000"/>
              <a:gd name="connsiteX665" fmla="*/ 625390 w 7467600"/>
              <a:gd name="connsiteY665" fmla="*/ 2514541 h 6858000"/>
              <a:gd name="connsiteX666" fmla="*/ 619799 w 7467600"/>
              <a:gd name="connsiteY666" fmla="*/ 2527180 h 6858000"/>
              <a:gd name="connsiteX667" fmla="*/ 310030 w 7467600"/>
              <a:gd name="connsiteY667" fmla="*/ 2771818 h 6858000"/>
              <a:gd name="connsiteX668" fmla="*/ 173877 w 7467600"/>
              <a:gd name="connsiteY668" fmla="*/ 2937056 h 6858000"/>
              <a:gd name="connsiteX669" fmla="*/ 77889 w 7467600"/>
              <a:gd name="connsiteY669" fmla="*/ 3138440 h 6858000"/>
              <a:gd name="connsiteX670" fmla="*/ 0 w 7467600"/>
              <a:gd name="connsiteY670" fmla="*/ 3271395 h 6858000"/>
              <a:gd name="connsiteX671" fmla="*/ 0 w 7467600"/>
              <a:gd name="connsiteY671" fmla="*/ 3153002 h 6858000"/>
              <a:gd name="connsiteX672" fmla="*/ 2386 w 7467600"/>
              <a:gd name="connsiteY672" fmla="*/ 3149203 h 6858000"/>
              <a:gd name="connsiteX673" fmla="*/ 89753 w 7467600"/>
              <a:gd name="connsiteY673" fmla="*/ 2987702 h 6858000"/>
              <a:gd name="connsiteX674" fmla="*/ 76869 w 7467600"/>
              <a:gd name="connsiteY674" fmla="*/ 3005404 h 6858000"/>
              <a:gd name="connsiteX675" fmla="*/ 32049 w 7467600"/>
              <a:gd name="connsiteY675" fmla="*/ 3065814 h 6858000"/>
              <a:gd name="connsiteX676" fmla="*/ 0 w 7467600"/>
              <a:gd name="connsiteY676" fmla="*/ 3108744 h 6858000"/>
              <a:gd name="connsiteX677" fmla="*/ 0 w 7467600"/>
              <a:gd name="connsiteY677" fmla="*/ 3058059 h 6858000"/>
              <a:gd name="connsiteX678" fmla="*/ 7610 w 7467600"/>
              <a:gd name="connsiteY678" fmla="*/ 3047889 h 6858000"/>
              <a:gd name="connsiteX679" fmla="*/ 52419 w 7467600"/>
              <a:gd name="connsiteY679" fmla="*/ 2987479 h 6858000"/>
              <a:gd name="connsiteX680" fmla="*/ 59142 w 7467600"/>
              <a:gd name="connsiteY680" fmla="*/ 2978488 h 6858000"/>
              <a:gd name="connsiteX681" fmla="*/ 0 w 7467600"/>
              <a:gd name="connsiteY681" fmla="*/ 3015334 h 6858000"/>
              <a:gd name="connsiteX682" fmla="*/ 0 w 7467600"/>
              <a:gd name="connsiteY682" fmla="*/ 2914286 h 6858000"/>
              <a:gd name="connsiteX683" fmla="*/ 36383 w 7467600"/>
              <a:gd name="connsiteY683" fmla="*/ 2901128 h 6858000"/>
              <a:gd name="connsiteX684" fmla="*/ 156329 w 7467600"/>
              <a:gd name="connsiteY684" fmla="*/ 2840533 h 6858000"/>
              <a:gd name="connsiteX685" fmla="*/ 358355 w 7467600"/>
              <a:gd name="connsiteY685" fmla="*/ 2620471 h 6858000"/>
              <a:gd name="connsiteX686" fmla="*/ 510577 w 7467600"/>
              <a:gd name="connsiteY686" fmla="*/ 2501244 h 6858000"/>
              <a:gd name="connsiteX687" fmla="*/ 211967 w 7467600"/>
              <a:gd name="connsiteY687" fmla="*/ 2479171 h 6858000"/>
              <a:gd name="connsiteX688" fmla="*/ 0 w 7467600"/>
              <a:gd name="connsiteY688" fmla="*/ 2476398 h 6858000"/>
              <a:gd name="connsiteX689" fmla="*/ 0 w 7467600"/>
              <a:gd name="connsiteY689" fmla="*/ 2389189 h 6858000"/>
              <a:gd name="connsiteX690" fmla="*/ 103062 w 7467600"/>
              <a:gd name="connsiteY690" fmla="*/ 2389518 h 6858000"/>
              <a:gd name="connsiteX691" fmla="*/ 510734 w 7467600"/>
              <a:gd name="connsiteY691" fmla="*/ 2416201 h 6858000"/>
              <a:gd name="connsiteX692" fmla="*/ 279257 w 7467600"/>
              <a:gd name="connsiteY692" fmla="*/ 2092102 h 6858000"/>
              <a:gd name="connsiteX693" fmla="*/ 65265 w 7467600"/>
              <a:gd name="connsiteY693" fmla="*/ 2006049 h 6858000"/>
              <a:gd name="connsiteX694" fmla="*/ 0 w 7467600"/>
              <a:gd name="connsiteY694" fmla="*/ 1982532 h 6858000"/>
              <a:gd name="connsiteX695" fmla="*/ 0 w 7467600"/>
              <a:gd name="connsiteY695" fmla="*/ 1912789 h 6858000"/>
              <a:gd name="connsiteX696" fmla="*/ 97460 w 7467600"/>
              <a:gd name="connsiteY696" fmla="*/ 1953725 h 6858000"/>
              <a:gd name="connsiteX697" fmla="*/ 221272 w 7467600"/>
              <a:gd name="connsiteY697" fmla="*/ 1980766 h 6858000"/>
              <a:gd name="connsiteX698" fmla="*/ 116765 w 7467600"/>
              <a:gd name="connsiteY698" fmla="*/ 1911033 h 6858000"/>
              <a:gd name="connsiteX699" fmla="*/ 16405 w 7467600"/>
              <a:gd name="connsiteY699" fmla="*/ 1803412 h 6858000"/>
              <a:gd name="connsiteX700" fmla="*/ 0 w 7467600"/>
              <a:gd name="connsiteY700" fmla="*/ 1784777 h 6858000"/>
              <a:gd name="connsiteX701" fmla="*/ 0 w 7467600"/>
              <a:gd name="connsiteY701" fmla="*/ 1740082 h 6858000"/>
              <a:gd name="connsiteX702" fmla="*/ 39394 w 7467600"/>
              <a:gd name="connsiteY702" fmla="*/ 1784856 h 6858000"/>
              <a:gd name="connsiteX703" fmla="*/ 135813 w 7467600"/>
              <a:gd name="connsiteY703" fmla="*/ 1888838 h 6858000"/>
              <a:gd name="connsiteX704" fmla="*/ 242575 w 7467600"/>
              <a:gd name="connsiteY704" fmla="*/ 1958841 h 6858000"/>
              <a:gd name="connsiteX705" fmla="*/ 82197 w 7467600"/>
              <a:gd name="connsiteY705" fmla="*/ 1754826 h 6858000"/>
              <a:gd name="connsiteX706" fmla="*/ 0 w 7467600"/>
              <a:gd name="connsiteY706" fmla="*/ 1679650 h 6858000"/>
              <a:gd name="connsiteX707" fmla="*/ 0 w 7467600"/>
              <a:gd name="connsiteY707" fmla="*/ 1602463 h 6858000"/>
              <a:gd name="connsiteX708" fmla="*/ 84689 w 7467600"/>
              <a:gd name="connsiteY708" fmla="*/ 1677442 h 6858000"/>
              <a:gd name="connsiteX709" fmla="*/ 298437 w 7467600"/>
              <a:gd name="connsiteY709" fmla="*/ 1968019 h 6858000"/>
              <a:gd name="connsiteX710" fmla="*/ 227269 w 7467600"/>
              <a:gd name="connsiteY710" fmla="*/ 1114064 h 6858000"/>
              <a:gd name="connsiteX711" fmla="*/ 248003 w 7467600"/>
              <a:gd name="connsiteY711" fmla="*/ 1089613 h 6858000"/>
              <a:gd name="connsiteX712" fmla="*/ 427020 w 7467600"/>
              <a:gd name="connsiteY712" fmla="*/ 1619803 h 6858000"/>
              <a:gd name="connsiteX713" fmla="*/ 340345 w 7467600"/>
              <a:gd name="connsiteY713" fmla="*/ 2027739 h 6858000"/>
              <a:gd name="connsiteX714" fmla="*/ 360865 w 7467600"/>
              <a:gd name="connsiteY714" fmla="*/ 2044827 h 6858000"/>
              <a:gd name="connsiteX715" fmla="*/ 560414 w 7467600"/>
              <a:gd name="connsiteY715" fmla="*/ 2421457 h 6858000"/>
              <a:gd name="connsiteX716" fmla="*/ 1359703 w 7467600"/>
              <a:gd name="connsiteY716" fmla="*/ 2578554 h 6858000"/>
              <a:gd name="connsiteX717" fmla="*/ 1359422 w 7467600"/>
              <a:gd name="connsiteY717" fmla="*/ 2577994 h 6858000"/>
              <a:gd name="connsiteX718" fmla="*/ 828701 w 7467600"/>
              <a:gd name="connsiteY718" fmla="*/ 1839520 h 6858000"/>
              <a:gd name="connsiteX719" fmla="*/ 494427 w 7467600"/>
              <a:gd name="connsiteY719" fmla="*/ 1092333 h 6858000"/>
              <a:gd name="connsiteX720" fmla="*/ 506322 w 7467600"/>
              <a:gd name="connsiteY720" fmla="*/ 1020997 h 6858000"/>
              <a:gd name="connsiteX721" fmla="*/ 4570198 w 7467600"/>
              <a:gd name="connsiteY721" fmla="*/ 978081 h 6858000"/>
              <a:gd name="connsiteX722" fmla="*/ 4523691 w 7467600"/>
              <a:gd name="connsiteY722" fmla="*/ 1127776 h 6858000"/>
              <a:gd name="connsiteX723" fmla="*/ 4509875 w 7467600"/>
              <a:gd name="connsiteY723" fmla="*/ 1167552 h 6858000"/>
              <a:gd name="connsiteX724" fmla="*/ 4478168 w 7467600"/>
              <a:gd name="connsiteY724" fmla="*/ 1260735 h 6858000"/>
              <a:gd name="connsiteX725" fmla="*/ 4409309 w 7467600"/>
              <a:gd name="connsiteY725" fmla="*/ 1666996 h 6858000"/>
              <a:gd name="connsiteX726" fmla="*/ 4370031 w 7467600"/>
              <a:gd name="connsiteY726" fmla="*/ 1955666 h 6858000"/>
              <a:gd name="connsiteX727" fmla="*/ 4570198 w 7467600"/>
              <a:gd name="connsiteY727" fmla="*/ 978081 h 6858000"/>
              <a:gd name="connsiteX728" fmla="*/ 4557898 w 7467600"/>
              <a:gd name="connsiteY728" fmla="*/ 900011 h 6858000"/>
              <a:gd name="connsiteX729" fmla="*/ 4344840 w 7467600"/>
              <a:gd name="connsiteY729" fmla="*/ 1922038 h 6858000"/>
              <a:gd name="connsiteX730" fmla="*/ 4378710 w 7467600"/>
              <a:gd name="connsiteY730" fmla="*/ 1665516 h 6858000"/>
              <a:gd name="connsiteX731" fmla="*/ 4448798 w 7467600"/>
              <a:gd name="connsiteY731" fmla="*/ 1253024 h 6858000"/>
              <a:gd name="connsiteX732" fmla="*/ 4480315 w 7467600"/>
              <a:gd name="connsiteY732" fmla="*/ 1158454 h 6858000"/>
              <a:gd name="connsiteX733" fmla="*/ 4494133 w 7467600"/>
              <a:gd name="connsiteY733" fmla="*/ 1118676 h 6858000"/>
              <a:gd name="connsiteX734" fmla="*/ 4557898 w 7467600"/>
              <a:gd name="connsiteY734" fmla="*/ 900011 h 6858000"/>
              <a:gd name="connsiteX735" fmla="*/ 5870151 w 7467600"/>
              <a:gd name="connsiteY735" fmla="*/ 898890 h 6858000"/>
              <a:gd name="connsiteX736" fmla="*/ 5861335 w 7467600"/>
              <a:gd name="connsiteY736" fmla="*/ 899177 h 6858000"/>
              <a:gd name="connsiteX737" fmla="*/ 5843702 w 7467600"/>
              <a:gd name="connsiteY737" fmla="*/ 899748 h 6858000"/>
              <a:gd name="connsiteX738" fmla="*/ 5651107 w 7467600"/>
              <a:gd name="connsiteY738" fmla="*/ 920306 h 6858000"/>
              <a:gd name="connsiteX739" fmla="*/ 5459407 w 7467600"/>
              <a:gd name="connsiteY739" fmla="*/ 940975 h 6858000"/>
              <a:gd name="connsiteX740" fmla="*/ 5374846 w 7467600"/>
              <a:gd name="connsiteY740" fmla="*/ 941988 h 6858000"/>
              <a:gd name="connsiteX741" fmla="*/ 5256105 w 7467600"/>
              <a:gd name="connsiteY741" fmla="*/ 945632 h 6858000"/>
              <a:gd name="connsiteX742" fmla="*/ 5107071 w 7467600"/>
              <a:gd name="connsiteY742" fmla="*/ 969720 h 6858000"/>
              <a:gd name="connsiteX743" fmla="*/ 4998681 w 7467600"/>
              <a:gd name="connsiteY743" fmla="*/ 988771 h 6858000"/>
              <a:gd name="connsiteX744" fmla="*/ 5870151 w 7467600"/>
              <a:gd name="connsiteY744" fmla="*/ 898890 h 6858000"/>
              <a:gd name="connsiteX745" fmla="*/ 5504425 w 7467600"/>
              <a:gd name="connsiteY745" fmla="*/ 848067 h 6858000"/>
              <a:gd name="connsiteX746" fmla="*/ 4968849 w 7467600"/>
              <a:gd name="connsiteY746" fmla="*/ 962318 h 6858000"/>
              <a:gd name="connsiteX747" fmla="*/ 5104039 w 7467600"/>
              <a:gd name="connsiteY747" fmla="*/ 940634 h 6858000"/>
              <a:gd name="connsiteX748" fmla="*/ 5256311 w 7467600"/>
              <a:gd name="connsiteY748" fmla="*/ 916490 h 6858000"/>
              <a:gd name="connsiteX749" fmla="*/ 5377381 w 7467600"/>
              <a:gd name="connsiteY749" fmla="*/ 912671 h 6858000"/>
              <a:gd name="connsiteX750" fmla="*/ 5460148 w 7467600"/>
              <a:gd name="connsiteY750" fmla="*/ 911442 h 6858000"/>
              <a:gd name="connsiteX751" fmla="*/ 5648971 w 7467600"/>
              <a:gd name="connsiteY751" fmla="*/ 891331 h 6858000"/>
              <a:gd name="connsiteX752" fmla="*/ 5844807 w 7467600"/>
              <a:gd name="connsiteY752" fmla="*/ 870718 h 6858000"/>
              <a:gd name="connsiteX753" fmla="*/ 5862975 w 7467600"/>
              <a:gd name="connsiteY753" fmla="*/ 869756 h 6858000"/>
              <a:gd name="connsiteX754" fmla="*/ 5920887 w 7467600"/>
              <a:gd name="connsiteY754" fmla="*/ 865929 h 6858000"/>
              <a:gd name="connsiteX755" fmla="*/ 5504425 w 7467600"/>
              <a:gd name="connsiteY755" fmla="*/ 848067 h 6858000"/>
              <a:gd name="connsiteX756" fmla="*/ 3607114 w 7467600"/>
              <a:gd name="connsiteY756" fmla="*/ 467441 h 6858000"/>
              <a:gd name="connsiteX757" fmla="*/ 3296242 w 7467600"/>
              <a:gd name="connsiteY757" fmla="*/ 807991 h 6858000"/>
              <a:gd name="connsiteX758" fmla="*/ 3174674 w 7467600"/>
              <a:gd name="connsiteY758" fmla="*/ 919759 h 6858000"/>
              <a:gd name="connsiteX759" fmla="*/ 3042978 w 7467600"/>
              <a:gd name="connsiteY759" fmla="*/ 1054894 h 6858000"/>
              <a:gd name="connsiteX760" fmla="*/ 2968914 w 7467600"/>
              <a:gd name="connsiteY760" fmla="*/ 1133756 h 6858000"/>
              <a:gd name="connsiteX761" fmla="*/ 3103823 w 7467600"/>
              <a:gd name="connsiteY761" fmla="*/ 1026814 h 6858000"/>
              <a:gd name="connsiteX762" fmla="*/ 3607114 w 7467600"/>
              <a:gd name="connsiteY762" fmla="*/ 467441 h 6858000"/>
              <a:gd name="connsiteX763" fmla="*/ 3744487 w 7467600"/>
              <a:gd name="connsiteY763" fmla="*/ 383136 h 6858000"/>
              <a:gd name="connsiteX764" fmla="*/ 3970213 w 7467600"/>
              <a:gd name="connsiteY764" fmla="*/ 995559 h 6858000"/>
              <a:gd name="connsiteX765" fmla="*/ 3744487 w 7467600"/>
              <a:gd name="connsiteY765" fmla="*/ 383136 h 6858000"/>
              <a:gd name="connsiteX766" fmla="*/ 3624562 w 7467600"/>
              <a:gd name="connsiteY766" fmla="*/ 367041 h 6858000"/>
              <a:gd name="connsiteX767" fmla="*/ 3489712 w 7467600"/>
              <a:gd name="connsiteY767" fmla="*/ 485386 h 6858000"/>
              <a:gd name="connsiteX768" fmla="*/ 3182994 w 7467600"/>
              <a:gd name="connsiteY768" fmla="*/ 828265 h 6858000"/>
              <a:gd name="connsiteX769" fmla="*/ 2892114 w 7467600"/>
              <a:gd name="connsiteY769" fmla="*/ 1172635 h 6858000"/>
              <a:gd name="connsiteX770" fmla="*/ 3021459 w 7467600"/>
              <a:gd name="connsiteY770" fmla="*/ 1035385 h 6858000"/>
              <a:gd name="connsiteX771" fmla="*/ 3153873 w 7467600"/>
              <a:gd name="connsiteY771" fmla="*/ 898971 h 6858000"/>
              <a:gd name="connsiteX772" fmla="*/ 3276511 w 7467600"/>
              <a:gd name="connsiteY772" fmla="*/ 786423 h 6858000"/>
              <a:gd name="connsiteX773" fmla="*/ 3584154 w 7467600"/>
              <a:gd name="connsiteY773" fmla="*/ 448218 h 6858000"/>
              <a:gd name="connsiteX774" fmla="*/ 3624562 w 7467600"/>
              <a:gd name="connsiteY774" fmla="*/ 367041 h 6858000"/>
              <a:gd name="connsiteX775" fmla="*/ 3766672 w 7467600"/>
              <a:gd name="connsiteY775" fmla="*/ 359429 h 6858000"/>
              <a:gd name="connsiteX776" fmla="*/ 3996338 w 7467600"/>
              <a:gd name="connsiteY776" fmla="*/ 968237 h 6858000"/>
              <a:gd name="connsiteX777" fmla="*/ 3766672 w 7467600"/>
              <a:gd name="connsiteY777" fmla="*/ 359429 h 6858000"/>
              <a:gd name="connsiteX778" fmla="*/ 5805386 w 7467600"/>
              <a:gd name="connsiteY778" fmla="*/ 239240 h 6858000"/>
              <a:gd name="connsiteX779" fmla="*/ 5736947 w 7467600"/>
              <a:gd name="connsiteY779" fmla="*/ 261367 h 6858000"/>
              <a:gd name="connsiteX780" fmla="*/ 5427012 w 7467600"/>
              <a:gd name="connsiteY780" fmla="*/ 311272 h 6858000"/>
              <a:gd name="connsiteX781" fmla="*/ 5147818 w 7467600"/>
              <a:gd name="connsiteY781" fmla="*/ 322112 h 6858000"/>
              <a:gd name="connsiteX782" fmla="*/ 5060854 w 7467600"/>
              <a:gd name="connsiteY782" fmla="*/ 311882 h 6858000"/>
              <a:gd name="connsiteX783" fmla="*/ 4945989 w 7467600"/>
              <a:gd name="connsiteY783" fmla="*/ 300516 h 6858000"/>
              <a:gd name="connsiteX784" fmla="*/ 5410479 w 7467600"/>
              <a:gd name="connsiteY784" fmla="*/ 348434 h 6858000"/>
              <a:gd name="connsiteX785" fmla="*/ 5805386 w 7467600"/>
              <a:gd name="connsiteY785" fmla="*/ 239240 h 6858000"/>
              <a:gd name="connsiteX786" fmla="*/ 5905192 w 7467600"/>
              <a:gd name="connsiteY786" fmla="*/ 163079 h 6858000"/>
              <a:gd name="connsiteX787" fmla="*/ 5865655 w 7467600"/>
              <a:gd name="connsiteY787" fmla="*/ 171901 h 6858000"/>
              <a:gd name="connsiteX788" fmla="*/ 5259740 w 7467600"/>
              <a:gd name="connsiteY788" fmla="*/ 257013 h 6858000"/>
              <a:gd name="connsiteX789" fmla="*/ 5208466 w 7467600"/>
              <a:gd name="connsiteY789" fmla="*/ 257550 h 6858000"/>
              <a:gd name="connsiteX790" fmla="*/ 4980204 w 7467600"/>
              <a:gd name="connsiteY790" fmla="*/ 271903 h 6858000"/>
              <a:gd name="connsiteX791" fmla="*/ 5068068 w 7467600"/>
              <a:gd name="connsiteY791" fmla="*/ 282244 h 6858000"/>
              <a:gd name="connsiteX792" fmla="*/ 5153231 w 7467600"/>
              <a:gd name="connsiteY792" fmla="*/ 292240 h 6858000"/>
              <a:gd name="connsiteX793" fmla="*/ 5426491 w 7467600"/>
              <a:gd name="connsiteY793" fmla="*/ 281128 h 6858000"/>
              <a:gd name="connsiteX794" fmla="*/ 5731212 w 7467600"/>
              <a:gd name="connsiteY794" fmla="*/ 231951 h 6858000"/>
              <a:gd name="connsiteX795" fmla="*/ 5905192 w 7467600"/>
              <a:gd name="connsiteY795" fmla="*/ 163079 h 6858000"/>
              <a:gd name="connsiteX796" fmla="*/ 5944437 w 7467600"/>
              <a:gd name="connsiteY796" fmla="*/ 113829 h 6858000"/>
              <a:gd name="connsiteX797" fmla="*/ 5825032 w 7467600"/>
              <a:gd name="connsiteY797" fmla="*/ 146405 h 6858000"/>
              <a:gd name="connsiteX798" fmla="*/ 4955599 w 7467600"/>
              <a:gd name="connsiteY798" fmla="*/ 247008 h 6858000"/>
              <a:gd name="connsiteX799" fmla="*/ 5210104 w 7467600"/>
              <a:gd name="connsiteY799" fmla="*/ 228123 h 6858000"/>
              <a:gd name="connsiteX800" fmla="*/ 5261015 w 7467600"/>
              <a:gd name="connsiteY800" fmla="*/ 227087 h 6858000"/>
              <a:gd name="connsiteX801" fmla="*/ 5861181 w 7467600"/>
              <a:gd name="connsiteY801" fmla="*/ 143093 h 6858000"/>
              <a:gd name="connsiteX802" fmla="*/ 5961252 w 7467600"/>
              <a:gd name="connsiteY802" fmla="*/ 114820 h 6858000"/>
              <a:gd name="connsiteX803" fmla="*/ 5944437 w 7467600"/>
              <a:gd name="connsiteY803" fmla="*/ 113829 h 6858000"/>
              <a:gd name="connsiteX804" fmla="*/ 3882765 w 7467600"/>
              <a:gd name="connsiteY804" fmla="*/ 0 h 6858000"/>
              <a:gd name="connsiteX805" fmla="*/ 3995099 w 7467600"/>
              <a:gd name="connsiteY805" fmla="*/ 0 h 6858000"/>
              <a:gd name="connsiteX806" fmla="*/ 4163818 w 7467600"/>
              <a:gd name="connsiteY806" fmla="*/ 234104 h 6858000"/>
              <a:gd name="connsiteX807" fmla="*/ 4172099 w 7467600"/>
              <a:gd name="connsiteY807" fmla="*/ 234207 h 6858000"/>
              <a:gd name="connsiteX808" fmla="*/ 4784282 w 7467600"/>
              <a:gd name="connsiteY808" fmla="*/ 276561 h 6858000"/>
              <a:gd name="connsiteX809" fmla="*/ 4801687 w 7467600"/>
              <a:gd name="connsiteY809" fmla="*/ 267764 h 6858000"/>
              <a:gd name="connsiteX810" fmla="*/ 6082788 w 7467600"/>
              <a:gd name="connsiteY810" fmla="*/ 64119 h 6858000"/>
              <a:gd name="connsiteX811" fmla="*/ 6099442 w 7467600"/>
              <a:gd name="connsiteY811" fmla="*/ 82568 h 6858000"/>
              <a:gd name="connsiteX812" fmla="*/ 4804137 w 7467600"/>
              <a:gd name="connsiteY812" fmla="*/ 320931 h 6858000"/>
              <a:gd name="connsiteX813" fmla="*/ 4227047 w 7467600"/>
              <a:gd name="connsiteY813" fmla="*/ 313415 h 6858000"/>
              <a:gd name="connsiteX814" fmla="*/ 4346041 w 7467600"/>
              <a:gd name="connsiteY814" fmla="*/ 456086 h 6858000"/>
              <a:gd name="connsiteX815" fmla="*/ 4870967 w 7467600"/>
              <a:gd name="connsiteY815" fmla="*/ 963061 h 6858000"/>
              <a:gd name="connsiteX816" fmla="*/ 4889647 w 7467600"/>
              <a:gd name="connsiteY816" fmla="*/ 957147 h 6858000"/>
              <a:gd name="connsiteX817" fmla="*/ 5422504 w 7467600"/>
              <a:gd name="connsiteY817" fmla="*/ 805191 h 6858000"/>
              <a:gd name="connsiteX818" fmla="*/ 6087656 w 7467600"/>
              <a:gd name="connsiteY818" fmla="*/ 826703 h 6858000"/>
              <a:gd name="connsiteX819" fmla="*/ 6058717 w 7467600"/>
              <a:gd name="connsiteY819" fmla="*/ 865992 h 6858000"/>
              <a:gd name="connsiteX820" fmla="*/ 4974153 w 7467600"/>
              <a:gd name="connsiteY820" fmla="*/ 1045456 h 6858000"/>
              <a:gd name="connsiteX821" fmla="*/ 5627835 w 7467600"/>
              <a:gd name="connsiteY821" fmla="*/ 1472077 h 6858000"/>
              <a:gd name="connsiteX822" fmla="*/ 5629817 w 7467600"/>
              <a:gd name="connsiteY822" fmla="*/ 1471412 h 6858000"/>
              <a:gd name="connsiteX823" fmla="*/ 5634124 w 7467600"/>
              <a:gd name="connsiteY823" fmla="*/ 1470572 h 6858000"/>
              <a:gd name="connsiteX824" fmla="*/ 5755832 w 7467600"/>
              <a:gd name="connsiteY824" fmla="*/ 1383886 h 6858000"/>
              <a:gd name="connsiteX825" fmla="*/ 6014186 w 7467600"/>
              <a:gd name="connsiteY825" fmla="*/ 1279799 h 6858000"/>
              <a:gd name="connsiteX826" fmla="*/ 6901619 w 7467600"/>
              <a:gd name="connsiteY826" fmla="*/ 1047874 h 6858000"/>
              <a:gd name="connsiteX827" fmla="*/ 6931566 w 7467600"/>
              <a:gd name="connsiteY827" fmla="*/ 1062034 h 6858000"/>
              <a:gd name="connsiteX828" fmla="*/ 5790982 w 7467600"/>
              <a:gd name="connsiteY828" fmla="*/ 1561380 h 6858000"/>
              <a:gd name="connsiteX829" fmla="*/ 6188971 w 7467600"/>
              <a:gd name="connsiteY829" fmla="*/ 1755168 h 6858000"/>
              <a:gd name="connsiteX830" fmla="*/ 6202446 w 7467600"/>
              <a:gd name="connsiteY830" fmla="*/ 1752268 h 6858000"/>
              <a:gd name="connsiteX831" fmla="*/ 7179560 w 7467600"/>
              <a:gd name="connsiteY831" fmla="*/ 1467551 h 6858000"/>
              <a:gd name="connsiteX832" fmla="*/ 7158730 w 7467600"/>
              <a:gd name="connsiteY832" fmla="*/ 1507835 h 6858000"/>
              <a:gd name="connsiteX833" fmla="*/ 6326959 w 7467600"/>
              <a:gd name="connsiteY833" fmla="*/ 1817686 h 6858000"/>
              <a:gd name="connsiteX834" fmla="*/ 6537433 w 7467600"/>
              <a:gd name="connsiteY834" fmla="*/ 1907790 h 6858000"/>
              <a:gd name="connsiteX835" fmla="*/ 6550221 w 7467600"/>
              <a:gd name="connsiteY835" fmla="*/ 1910729 h 6858000"/>
              <a:gd name="connsiteX836" fmla="*/ 6964438 w 7467600"/>
              <a:gd name="connsiteY836" fmla="*/ 2209505 h 6858000"/>
              <a:gd name="connsiteX837" fmla="*/ 7367862 w 7467600"/>
              <a:gd name="connsiteY837" fmla="*/ 2806833 h 6858000"/>
              <a:gd name="connsiteX838" fmla="*/ 7364329 w 7467600"/>
              <a:gd name="connsiteY838" fmla="*/ 2826907 h 6858000"/>
              <a:gd name="connsiteX839" fmla="*/ 7290545 w 7467600"/>
              <a:gd name="connsiteY839" fmla="*/ 2850663 h 6858000"/>
              <a:gd name="connsiteX840" fmla="*/ 6472036 w 7467600"/>
              <a:gd name="connsiteY840" fmla="*/ 1959003 h 6858000"/>
              <a:gd name="connsiteX841" fmla="*/ 5792897 w 7467600"/>
              <a:gd name="connsiteY841" fmla="*/ 1647747 h 6858000"/>
              <a:gd name="connsiteX842" fmla="*/ 5842751 w 7467600"/>
              <a:gd name="connsiteY842" fmla="*/ 1816112 h 6858000"/>
              <a:gd name="connsiteX843" fmla="*/ 5847424 w 7467600"/>
              <a:gd name="connsiteY843" fmla="*/ 1815776 h 6858000"/>
              <a:gd name="connsiteX844" fmla="*/ 6399821 w 7467600"/>
              <a:gd name="connsiteY844" fmla="*/ 2344799 h 6858000"/>
              <a:gd name="connsiteX845" fmla="*/ 6323232 w 7467600"/>
              <a:gd name="connsiteY845" fmla="*/ 2389634 h 6858000"/>
              <a:gd name="connsiteX846" fmla="*/ 5942958 w 7467600"/>
              <a:gd name="connsiteY846" fmla="*/ 2077708 h 6858000"/>
              <a:gd name="connsiteX847" fmla="*/ 5921559 w 7467600"/>
              <a:gd name="connsiteY847" fmla="*/ 2378596 h 6858000"/>
              <a:gd name="connsiteX848" fmla="*/ 5817651 w 7467600"/>
              <a:gd name="connsiteY848" fmla="*/ 3023919 h 6858000"/>
              <a:gd name="connsiteX849" fmla="*/ 5729634 w 7467600"/>
              <a:gd name="connsiteY849" fmla="*/ 3051849 h 6858000"/>
              <a:gd name="connsiteX850" fmla="*/ 5611018 w 7467600"/>
              <a:gd name="connsiteY850" fmla="*/ 2316769 h 6858000"/>
              <a:gd name="connsiteX851" fmla="*/ 5687608 w 7467600"/>
              <a:gd name="connsiteY851" fmla="*/ 2039972 h 6858000"/>
              <a:gd name="connsiteX852" fmla="*/ 5657554 w 7467600"/>
              <a:gd name="connsiteY852" fmla="*/ 1576445 h 6858000"/>
              <a:gd name="connsiteX853" fmla="*/ 5150475 w 7467600"/>
              <a:gd name="connsiteY853" fmla="*/ 1274012 h 6858000"/>
              <a:gd name="connsiteX854" fmla="*/ 5349142 w 7467600"/>
              <a:gd name="connsiteY854" fmla="*/ 2204405 h 6858000"/>
              <a:gd name="connsiteX855" fmla="*/ 5262214 w 7467600"/>
              <a:gd name="connsiteY855" fmla="*/ 2233836 h 6858000"/>
              <a:gd name="connsiteX856" fmla="*/ 4981539 w 7467600"/>
              <a:gd name="connsiteY856" fmla="*/ 1542201 h 6858000"/>
              <a:gd name="connsiteX857" fmla="*/ 4958461 w 7467600"/>
              <a:gd name="connsiteY857" fmla="*/ 1136957 h 6858000"/>
              <a:gd name="connsiteX858" fmla="*/ 4655015 w 7467600"/>
              <a:gd name="connsiteY858" fmla="*/ 891426 h 6858000"/>
              <a:gd name="connsiteX859" fmla="*/ 4348002 w 7467600"/>
              <a:gd name="connsiteY859" fmla="*/ 2205895 h 6858000"/>
              <a:gd name="connsiteX860" fmla="*/ 4262250 w 7467600"/>
              <a:gd name="connsiteY860" fmla="*/ 2219972 h 6858000"/>
              <a:gd name="connsiteX861" fmla="*/ 4550611 w 7467600"/>
              <a:gd name="connsiteY861" fmla="*/ 817540 h 6858000"/>
              <a:gd name="connsiteX862" fmla="*/ 4564418 w 7467600"/>
              <a:gd name="connsiteY862" fmla="*/ 808293 h 6858000"/>
              <a:gd name="connsiteX863" fmla="*/ 4266388 w 7467600"/>
              <a:gd name="connsiteY863" fmla="*/ 500083 h 6858000"/>
              <a:gd name="connsiteX864" fmla="*/ 4032842 w 7467600"/>
              <a:gd name="connsiteY864" fmla="*/ 211809 h 6858000"/>
              <a:gd name="connsiteX865" fmla="*/ 3882765 w 7467600"/>
              <a:gd name="connsiteY865" fmla="*/ 0 h 6858000"/>
              <a:gd name="connsiteX866" fmla="*/ 3721337 w 7467600"/>
              <a:gd name="connsiteY866" fmla="*/ 0 h 6858000"/>
              <a:gd name="connsiteX867" fmla="*/ 3797544 w 7467600"/>
              <a:gd name="connsiteY867" fmla="*/ 0 h 6858000"/>
              <a:gd name="connsiteX868" fmla="*/ 3775734 w 7467600"/>
              <a:gd name="connsiteY868" fmla="*/ 95131 h 6858000"/>
              <a:gd name="connsiteX869" fmla="*/ 3724807 w 7467600"/>
              <a:gd name="connsiteY869" fmla="*/ 272257 h 6858000"/>
              <a:gd name="connsiteX870" fmla="*/ 3726844 w 7467600"/>
              <a:gd name="connsiteY870" fmla="*/ 282988 h 6858000"/>
              <a:gd name="connsiteX871" fmla="*/ 3742664 w 7467600"/>
              <a:gd name="connsiteY871" fmla="*/ 279918 h 6858000"/>
              <a:gd name="connsiteX872" fmla="*/ 4103910 w 7467600"/>
              <a:gd name="connsiteY872" fmla="*/ 1161917 h 6858000"/>
              <a:gd name="connsiteX873" fmla="*/ 4020269 w 7467600"/>
              <a:gd name="connsiteY873" fmla="*/ 1200406 h 6858000"/>
              <a:gd name="connsiteX874" fmla="*/ 3674882 w 7467600"/>
              <a:gd name="connsiteY874" fmla="*/ 488524 h 6858000"/>
              <a:gd name="connsiteX875" fmla="*/ 3132682 w 7467600"/>
              <a:gd name="connsiteY875" fmla="*/ 1072284 h 6858000"/>
              <a:gd name="connsiteX876" fmla="*/ 2716346 w 7467600"/>
              <a:gd name="connsiteY876" fmla="*/ 1276376 h 6858000"/>
              <a:gd name="connsiteX877" fmla="*/ 2716772 w 7467600"/>
              <a:gd name="connsiteY877" fmla="*/ 1255462 h 6858000"/>
              <a:gd name="connsiteX878" fmla="*/ 3471096 w 7467600"/>
              <a:gd name="connsiteY878" fmla="*/ 437072 h 6858000"/>
              <a:gd name="connsiteX879" fmla="*/ 3639057 w 7467600"/>
              <a:gd name="connsiteY879" fmla="*/ 286334 h 6858000"/>
              <a:gd name="connsiteX880" fmla="*/ 3640309 w 7467600"/>
              <a:gd name="connsiteY880" fmla="*/ 284664 h 6858000"/>
              <a:gd name="connsiteX881" fmla="*/ 3646022 w 7467600"/>
              <a:gd name="connsiteY881" fmla="*/ 276711 h 6858000"/>
              <a:gd name="connsiteX882" fmla="*/ 3707943 w 7467600"/>
              <a:gd name="connsiteY882" fmla="*/ 65958 h 6858000"/>
              <a:gd name="connsiteX883" fmla="*/ 3721337 w 7467600"/>
              <a:gd name="connsiteY883" fmla="*/ 0 h 6858000"/>
              <a:gd name="connsiteX884" fmla="*/ 2867960 w 7467600"/>
              <a:gd name="connsiteY884" fmla="*/ 0 h 6858000"/>
              <a:gd name="connsiteX885" fmla="*/ 2926351 w 7467600"/>
              <a:gd name="connsiteY885" fmla="*/ 0 h 6858000"/>
              <a:gd name="connsiteX886" fmla="*/ 2902823 w 7467600"/>
              <a:gd name="connsiteY886" fmla="*/ 262929 h 6858000"/>
              <a:gd name="connsiteX887" fmla="*/ 2940663 w 7467600"/>
              <a:gd name="connsiteY887" fmla="*/ 140884 h 6858000"/>
              <a:gd name="connsiteX888" fmla="*/ 2947039 w 7467600"/>
              <a:gd name="connsiteY888" fmla="*/ 122524 h 6858000"/>
              <a:gd name="connsiteX889" fmla="*/ 2984316 w 7467600"/>
              <a:gd name="connsiteY889" fmla="*/ 0 h 6858000"/>
              <a:gd name="connsiteX890" fmla="*/ 3016114 w 7467600"/>
              <a:gd name="connsiteY890" fmla="*/ 0 h 6858000"/>
              <a:gd name="connsiteX891" fmla="*/ 2979949 w 7467600"/>
              <a:gd name="connsiteY891" fmla="*/ 119274 h 6858000"/>
              <a:gd name="connsiteX892" fmla="*/ 3023879 w 7467600"/>
              <a:gd name="connsiteY892" fmla="*/ 0 h 6858000"/>
              <a:gd name="connsiteX893" fmla="*/ 3105400 w 7467600"/>
              <a:gd name="connsiteY893" fmla="*/ 0 h 6858000"/>
              <a:gd name="connsiteX894" fmla="*/ 3094669 w 7467600"/>
              <a:gd name="connsiteY894" fmla="*/ 30308 h 6858000"/>
              <a:gd name="connsiteX895" fmla="*/ 2901945 w 7467600"/>
              <a:gd name="connsiteY895" fmla="*/ 466538 h 6858000"/>
              <a:gd name="connsiteX896" fmla="*/ 2815209 w 7467600"/>
              <a:gd name="connsiteY896" fmla="*/ 497361 h 6858000"/>
              <a:gd name="connsiteX897" fmla="*/ 2844845 w 7467600"/>
              <a:gd name="connsiteY897" fmla="*/ 127638 h 6858000"/>
              <a:gd name="connsiteX898" fmla="*/ 2867960 w 7467600"/>
              <a:gd name="connsiteY898" fmla="*/ 0 h 6858000"/>
              <a:gd name="connsiteX899" fmla="*/ 1057230 w 7467600"/>
              <a:gd name="connsiteY899" fmla="*/ 0 h 6858000"/>
              <a:gd name="connsiteX900" fmla="*/ 1111003 w 7467600"/>
              <a:gd name="connsiteY900" fmla="*/ 0 h 6858000"/>
              <a:gd name="connsiteX901" fmla="*/ 1125553 w 7467600"/>
              <a:gd name="connsiteY901" fmla="*/ 52588 h 6858000"/>
              <a:gd name="connsiteX902" fmla="*/ 1304276 w 7467600"/>
              <a:gd name="connsiteY902" fmla="*/ 476275 h 6858000"/>
              <a:gd name="connsiteX903" fmla="*/ 1492066 w 7467600"/>
              <a:gd name="connsiteY903" fmla="*/ 886333 h 6858000"/>
              <a:gd name="connsiteX904" fmla="*/ 1423698 w 7467600"/>
              <a:gd name="connsiteY904" fmla="*/ 710817 h 6858000"/>
              <a:gd name="connsiteX905" fmla="*/ 1357609 w 7467600"/>
              <a:gd name="connsiteY905" fmla="*/ 532892 h 6858000"/>
              <a:gd name="connsiteX906" fmla="*/ 1309550 w 7467600"/>
              <a:gd name="connsiteY906" fmla="*/ 374031 h 6858000"/>
              <a:gd name="connsiteX907" fmla="*/ 1193673 w 7467600"/>
              <a:gd name="connsiteY907" fmla="*/ 49533 h 6858000"/>
              <a:gd name="connsiteX908" fmla="*/ 1164391 w 7467600"/>
              <a:gd name="connsiteY908" fmla="*/ 0 h 6858000"/>
              <a:gd name="connsiteX909" fmla="*/ 1200666 w 7467600"/>
              <a:gd name="connsiteY909" fmla="*/ 0 h 6858000"/>
              <a:gd name="connsiteX910" fmla="*/ 1223408 w 7467600"/>
              <a:gd name="connsiteY910" fmla="*/ 38996 h 6858000"/>
              <a:gd name="connsiteX911" fmla="*/ 1339635 w 7467600"/>
              <a:gd name="connsiteY911" fmla="*/ 365517 h 6858000"/>
              <a:gd name="connsiteX912" fmla="*/ 1387469 w 7467600"/>
              <a:gd name="connsiteY912" fmla="*/ 523079 h 6858000"/>
              <a:gd name="connsiteX913" fmla="*/ 1452685 w 7467600"/>
              <a:gd name="connsiteY913" fmla="*/ 699806 h 6858000"/>
              <a:gd name="connsiteX914" fmla="*/ 1492092 w 7467600"/>
              <a:gd name="connsiteY914" fmla="*/ 800424 h 6858000"/>
              <a:gd name="connsiteX915" fmla="*/ 1455302 w 7467600"/>
              <a:gd name="connsiteY915" fmla="*/ 632913 h 6858000"/>
              <a:gd name="connsiteX916" fmla="*/ 1222336 w 7467600"/>
              <a:gd name="connsiteY916" fmla="*/ 9480 h 6858000"/>
              <a:gd name="connsiteX917" fmla="*/ 1214634 w 7467600"/>
              <a:gd name="connsiteY917" fmla="*/ 0 h 6858000"/>
              <a:gd name="connsiteX918" fmla="*/ 1289827 w 7467600"/>
              <a:gd name="connsiteY918" fmla="*/ 0 h 6858000"/>
              <a:gd name="connsiteX919" fmla="*/ 1321076 w 7467600"/>
              <a:gd name="connsiteY919" fmla="*/ 59722 h 6858000"/>
              <a:gd name="connsiteX920" fmla="*/ 1512579 w 7467600"/>
              <a:gd name="connsiteY920" fmla="*/ 626441 h 6858000"/>
              <a:gd name="connsiteX921" fmla="*/ 1506076 w 7467600"/>
              <a:gd name="connsiteY921" fmla="*/ 1089289 h 6858000"/>
              <a:gd name="connsiteX922" fmla="*/ 1486346 w 7467600"/>
              <a:gd name="connsiteY922" fmla="*/ 1079919 h 6858000"/>
              <a:gd name="connsiteX923" fmla="*/ 1070511 w 7467600"/>
              <a:gd name="connsiteY923" fmla="*/ 48609 h 6858000"/>
              <a:gd name="connsiteX924" fmla="*/ 1057230 w 7467600"/>
              <a:gd name="connsiteY924" fmla="*/ 0 h 6858000"/>
              <a:gd name="connsiteX925" fmla="*/ 43151 w 7467600"/>
              <a:gd name="connsiteY925" fmla="*/ 0 h 6858000"/>
              <a:gd name="connsiteX926" fmla="*/ 95283 w 7467600"/>
              <a:gd name="connsiteY926" fmla="*/ 0 h 6858000"/>
              <a:gd name="connsiteX927" fmla="*/ 300708 w 7467600"/>
              <a:gd name="connsiteY927" fmla="*/ 154571 h 6858000"/>
              <a:gd name="connsiteX928" fmla="*/ 530414 w 7467600"/>
              <a:gd name="connsiteY928" fmla="*/ 354673 h 6858000"/>
              <a:gd name="connsiteX929" fmla="*/ 333785 w 7467600"/>
              <a:gd name="connsiteY929" fmla="*/ 161564 h 6858000"/>
              <a:gd name="connsiteX930" fmla="*/ 147005 w 7467600"/>
              <a:gd name="connsiteY930" fmla="*/ 0 h 6858000"/>
              <a:gd name="connsiteX931" fmla="*/ 272509 w 7467600"/>
              <a:gd name="connsiteY931" fmla="*/ 0 h 6858000"/>
              <a:gd name="connsiteX932" fmla="*/ 326276 w 7467600"/>
              <a:gd name="connsiteY932" fmla="*/ 45847 h 6858000"/>
              <a:gd name="connsiteX933" fmla="*/ 823759 w 7467600"/>
              <a:gd name="connsiteY933" fmla="*/ 574145 h 6858000"/>
              <a:gd name="connsiteX934" fmla="*/ 811254 w 7467600"/>
              <a:gd name="connsiteY934" fmla="*/ 665546 h 6858000"/>
              <a:gd name="connsiteX935" fmla="*/ 154042 w 7467600"/>
              <a:gd name="connsiteY935" fmla="*/ 261522 h 6858000"/>
              <a:gd name="connsiteX936" fmla="*/ 13550 w 7467600"/>
              <a:gd name="connsiteY936" fmla="*/ 158423 h 6858000"/>
              <a:gd name="connsiteX937" fmla="*/ 0 w 7467600"/>
              <a:gd name="connsiteY937" fmla="*/ 146618 h 6858000"/>
              <a:gd name="connsiteX938" fmla="*/ 0 w 7467600"/>
              <a:gd name="connsiteY938" fmla="*/ 59161 h 6858000"/>
              <a:gd name="connsiteX939" fmla="*/ 45427 w 7467600"/>
              <a:gd name="connsiteY939" fmla="*/ 101078 h 6858000"/>
              <a:gd name="connsiteX940" fmla="*/ 630103 w 7467600"/>
              <a:gd name="connsiteY940" fmla="*/ 485885 h 6858000"/>
              <a:gd name="connsiteX941" fmla="*/ 532040 w 7467600"/>
              <a:gd name="connsiteY941" fmla="*/ 399359 h 6858000"/>
              <a:gd name="connsiteX942" fmla="*/ 517618 w 7467600"/>
              <a:gd name="connsiteY942" fmla="*/ 385726 h 6858000"/>
              <a:gd name="connsiteX943" fmla="*/ 285074 w 7467600"/>
              <a:gd name="connsiteY943" fmla="*/ 182755 h 6858000"/>
              <a:gd name="connsiteX944" fmla="*/ 43151 w 7467600"/>
              <a:gd name="connsiteY944"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467600 w 7467600"/>
              <a:gd name="connsiteY10" fmla="*/ 6714215 h 6858000"/>
              <a:gd name="connsiteX11" fmla="*/ 7289862 w 7467600"/>
              <a:gd name="connsiteY11" fmla="*/ 6659827 h 6858000"/>
              <a:gd name="connsiteX12" fmla="*/ 1019354 w 7467600"/>
              <a:gd name="connsiteY12" fmla="*/ 6315006 h 6858000"/>
              <a:gd name="connsiteX13" fmla="*/ 441046 w 7467600"/>
              <a:gd name="connsiteY13" fmla="*/ 6691153 h 6858000"/>
              <a:gd name="connsiteX14" fmla="*/ 1019354 w 7467600"/>
              <a:gd name="connsiteY14" fmla="*/ 6315006 h 6858000"/>
              <a:gd name="connsiteX15" fmla="*/ 991680 w 7467600"/>
              <a:gd name="connsiteY15" fmla="*/ 6298413 h 6858000"/>
              <a:gd name="connsiteX16" fmla="*/ 409060 w 7467600"/>
              <a:gd name="connsiteY16" fmla="*/ 6671470 h 6858000"/>
              <a:gd name="connsiteX17" fmla="*/ 991680 w 7467600"/>
              <a:gd name="connsiteY17" fmla="*/ 6298413 h 6858000"/>
              <a:gd name="connsiteX18" fmla="*/ 103333 w 7467600"/>
              <a:gd name="connsiteY18" fmla="*/ 5699602 h 6858000"/>
              <a:gd name="connsiteX19" fmla="*/ 233938 w 7467600"/>
              <a:gd name="connsiteY19" fmla="*/ 5809416 h 6858000"/>
              <a:gd name="connsiteX20" fmla="*/ 883580 w 7467600"/>
              <a:gd name="connsiteY20" fmla="*/ 6180710 h 6858000"/>
              <a:gd name="connsiteX21" fmla="*/ 487337 w 7467600"/>
              <a:gd name="connsiteY21" fmla="*/ 5950182 h 6858000"/>
              <a:gd name="connsiteX22" fmla="*/ 354051 w 7467600"/>
              <a:gd name="connsiteY22" fmla="*/ 5854912 h 6858000"/>
              <a:gd name="connsiteX23" fmla="*/ 195436 w 7467600"/>
              <a:gd name="connsiteY23" fmla="*/ 5755068 h 6858000"/>
              <a:gd name="connsiteX24" fmla="*/ 103333 w 7467600"/>
              <a:gd name="connsiteY24" fmla="*/ 5699602 h 6858000"/>
              <a:gd name="connsiteX25" fmla="*/ 5539432 w 7467600"/>
              <a:gd name="connsiteY25" fmla="*/ 5642928 h 6858000"/>
              <a:gd name="connsiteX26" fmla="*/ 5555462 w 7467600"/>
              <a:gd name="connsiteY26" fmla="*/ 5694454 h 6858000"/>
              <a:gd name="connsiteX27" fmla="*/ 5828270 w 7467600"/>
              <a:gd name="connsiteY27" fmla="*/ 6320663 h 6858000"/>
              <a:gd name="connsiteX28" fmla="*/ 5947416 w 7467600"/>
              <a:gd name="connsiteY28" fmla="*/ 6574846 h 6858000"/>
              <a:gd name="connsiteX29" fmla="*/ 5539432 w 7467600"/>
              <a:gd name="connsiteY29" fmla="*/ 5642928 h 6858000"/>
              <a:gd name="connsiteX30" fmla="*/ 51253 w 7467600"/>
              <a:gd name="connsiteY30" fmla="*/ 5631825 h 6858000"/>
              <a:gd name="connsiteX31" fmla="*/ 211622 w 7467600"/>
              <a:gd name="connsiteY31" fmla="*/ 5728803 h 6858000"/>
              <a:gd name="connsiteX32" fmla="*/ 371652 w 7467600"/>
              <a:gd name="connsiteY32" fmla="*/ 5829062 h 6858000"/>
              <a:gd name="connsiteX33" fmla="*/ 505903 w 7467600"/>
              <a:gd name="connsiteY33" fmla="*/ 5925221 h 6858000"/>
              <a:gd name="connsiteX34" fmla="*/ 899240 w 7467600"/>
              <a:gd name="connsiteY34" fmla="*/ 6153068 h 6858000"/>
              <a:gd name="connsiteX35" fmla="*/ 988114 w 7467600"/>
              <a:gd name="connsiteY35" fmla="*/ 6174204 h 6858000"/>
              <a:gd name="connsiteX36" fmla="*/ 845971 w 7467600"/>
              <a:gd name="connsiteY36" fmla="*/ 6067177 h 6858000"/>
              <a:gd name="connsiteX37" fmla="*/ 448057 w 7467600"/>
              <a:gd name="connsiteY37" fmla="*/ 5841376 h 6858000"/>
              <a:gd name="connsiteX38" fmla="*/ 51253 w 7467600"/>
              <a:gd name="connsiteY38" fmla="*/ 5631825 h 6858000"/>
              <a:gd name="connsiteX39" fmla="*/ 2606687 w 7467600"/>
              <a:gd name="connsiteY39" fmla="*/ 5630718 h 6858000"/>
              <a:gd name="connsiteX40" fmla="*/ 2645658 w 7467600"/>
              <a:gd name="connsiteY40" fmla="*/ 6640259 h 6858000"/>
              <a:gd name="connsiteX41" fmla="*/ 2606687 w 7467600"/>
              <a:gd name="connsiteY41" fmla="*/ 5630718 h 6858000"/>
              <a:gd name="connsiteX42" fmla="*/ 3642057 w 7467600"/>
              <a:gd name="connsiteY42" fmla="*/ 5573487 h 6858000"/>
              <a:gd name="connsiteX43" fmla="*/ 3632981 w 7467600"/>
              <a:gd name="connsiteY43" fmla="*/ 5579437 h 6858000"/>
              <a:gd name="connsiteX44" fmla="*/ 3382436 w 7467600"/>
              <a:gd name="connsiteY44" fmla="*/ 5952726 h 6858000"/>
              <a:gd name="connsiteX45" fmla="*/ 3191929 w 7467600"/>
              <a:gd name="connsiteY45" fmla="*/ 6662669 h 6858000"/>
              <a:gd name="connsiteX46" fmla="*/ 3369898 w 7467600"/>
              <a:gd name="connsiteY46" fmla="*/ 6081771 h 6858000"/>
              <a:gd name="connsiteX47" fmla="*/ 3642057 w 7467600"/>
              <a:gd name="connsiteY47" fmla="*/ 5573487 h 6858000"/>
              <a:gd name="connsiteX48" fmla="*/ 2650666 w 7467600"/>
              <a:gd name="connsiteY48" fmla="*/ 5530686 h 6858000"/>
              <a:gd name="connsiteX49" fmla="*/ 2650249 w 7467600"/>
              <a:gd name="connsiteY49" fmla="*/ 5532101 h 6858000"/>
              <a:gd name="connsiteX50" fmla="*/ 2663808 w 7467600"/>
              <a:gd name="connsiteY50" fmla="*/ 6535215 h 6858000"/>
              <a:gd name="connsiteX51" fmla="*/ 2665418 w 7467600"/>
              <a:gd name="connsiteY51" fmla="*/ 6132756 h 6858000"/>
              <a:gd name="connsiteX52" fmla="*/ 2650666 w 7467600"/>
              <a:gd name="connsiteY52" fmla="*/ 5530686 h 6858000"/>
              <a:gd name="connsiteX53" fmla="*/ 2680277 w 7467600"/>
              <a:gd name="connsiteY53" fmla="*/ 5479204 h 6858000"/>
              <a:gd name="connsiteX54" fmla="*/ 2678972 w 7467600"/>
              <a:gd name="connsiteY54" fmla="*/ 5481582 h 6858000"/>
              <a:gd name="connsiteX55" fmla="*/ 2696666 w 7467600"/>
              <a:gd name="connsiteY55" fmla="*/ 6133836 h 6858000"/>
              <a:gd name="connsiteX56" fmla="*/ 2695769 w 7467600"/>
              <a:gd name="connsiteY56" fmla="*/ 6390955 h 6858000"/>
              <a:gd name="connsiteX57" fmla="*/ 2739893 w 7467600"/>
              <a:gd name="connsiteY57" fmla="*/ 6108357 h 6858000"/>
              <a:gd name="connsiteX58" fmla="*/ 2680277 w 7467600"/>
              <a:gd name="connsiteY58" fmla="*/ 5479204 h 6858000"/>
              <a:gd name="connsiteX59" fmla="*/ 1132195 w 7467600"/>
              <a:gd name="connsiteY59" fmla="*/ 5467980 h 6858000"/>
              <a:gd name="connsiteX60" fmla="*/ 1679056 w 7467600"/>
              <a:gd name="connsiteY60" fmla="*/ 5516907 h 6858000"/>
              <a:gd name="connsiteX61" fmla="*/ 2128648 w 7467600"/>
              <a:gd name="connsiteY61" fmla="*/ 5474249 h 6858000"/>
              <a:gd name="connsiteX62" fmla="*/ 1825619 w 7467600"/>
              <a:gd name="connsiteY62" fmla="*/ 5478447 h 6858000"/>
              <a:gd name="connsiteX63" fmla="*/ 1737798 w 7467600"/>
              <a:gd name="connsiteY63" fmla="*/ 5483353 h 6858000"/>
              <a:gd name="connsiteX64" fmla="*/ 1132195 w 7467600"/>
              <a:gd name="connsiteY64" fmla="*/ 5467980 h 6858000"/>
              <a:gd name="connsiteX65" fmla="*/ 1456157 w 7467600"/>
              <a:gd name="connsiteY65" fmla="*/ 5371404 h 6858000"/>
              <a:gd name="connsiteX66" fmla="*/ 1244432 w 7467600"/>
              <a:gd name="connsiteY66" fmla="*/ 5385601 h 6858000"/>
              <a:gd name="connsiteX67" fmla="*/ 973990 w 7467600"/>
              <a:gd name="connsiteY67" fmla="*/ 5424940 h 6858000"/>
              <a:gd name="connsiteX68" fmla="*/ 1103809 w 7467600"/>
              <a:gd name="connsiteY68" fmla="*/ 5433720 h 6858000"/>
              <a:gd name="connsiteX69" fmla="*/ 1123454 w 7467600"/>
              <a:gd name="connsiteY69" fmla="*/ 5435727 h 6858000"/>
              <a:gd name="connsiteX70" fmla="*/ 1737017 w 7467600"/>
              <a:gd name="connsiteY70" fmla="*/ 5452183 h 6858000"/>
              <a:gd name="connsiteX71" fmla="*/ 1824397 w 7467600"/>
              <a:gd name="connsiteY71" fmla="*/ 5447757 h 6858000"/>
              <a:gd name="connsiteX72" fmla="*/ 2070059 w 7467600"/>
              <a:gd name="connsiteY72" fmla="*/ 5441660 h 6858000"/>
              <a:gd name="connsiteX73" fmla="*/ 1456157 w 7467600"/>
              <a:gd name="connsiteY73" fmla="*/ 5371404 h 6858000"/>
              <a:gd name="connsiteX74" fmla="*/ 4988186 w 7467600"/>
              <a:gd name="connsiteY74" fmla="*/ 5216467 h 6858000"/>
              <a:gd name="connsiteX75" fmla="*/ 4777334 w 7467600"/>
              <a:gd name="connsiteY75" fmla="*/ 5406072 h 6858000"/>
              <a:gd name="connsiteX76" fmla="*/ 4718341 w 7467600"/>
              <a:gd name="connsiteY76" fmla="*/ 5468043 h 6858000"/>
              <a:gd name="connsiteX77" fmla="*/ 4604655 w 7467600"/>
              <a:gd name="connsiteY77" fmla="*/ 5583434 h 6858000"/>
              <a:gd name="connsiteX78" fmla="*/ 4565074 w 7467600"/>
              <a:gd name="connsiteY78" fmla="*/ 5618550 h 6858000"/>
              <a:gd name="connsiteX79" fmla="*/ 4988186 w 7467600"/>
              <a:gd name="connsiteY79" fmla="*/ 5216467 h 6858000"/>
              <a:gd name="connsiteX80" fmla="*/ 4978032 w 7467600"/>
              <a:gd name="connsiteY80" fmla="*/ 5183809 h 6858000"/>
              <a:gd name="connsiteX81" fmla="*/ 4463413 w 7467600"/>
              <a:gd name="connsiteY81" fmla="*/ 5615162 h 6858000"/>
              <a:gd name="connsiteX82" fmla="*/ 4358134 w 7467600"/>
              <a:gd name="connsiteY82" fmla="*/ 5742791 h 6858000"/>
              <a:gd name="connsiteX83" fmla="*/ 4376219 w 7467600"/>
              <a:gd name="connsiteY83" fmla="*/ 5729027 h 6858000"/>
              <a:gd name="connsiteX84" fmla="*/ 4582340 w 7467600"/>
              <a:gd name="connsiteY84" fmla="*/ 5561037 h 6858000"/>
              <a:gd name="connsiteX85" fmla="*/ 4694684 w 7467600"/>
              <a:gd name="connsiteY85" fmla="*/ 5447098 h 6858000"/>
              <a:gd name="connsiteX86" fmla="*/ 4754123 w 7467600"/>
              <a:gd name="connsiteY86" fmla="*/ 5384643 h 6858000"/>
              <a:gd name="connsiteX87" fmla="*/ 4978032 w 7467600"/>
              <a:gd name="connsiteY87" fmla="*/ 5183809 h 6858000"/>
              <a:gd name="connsiteX88" fmla="*/ 1903353 w 7467600"/>
              <a:gd name="connsiteY88" fmla="*/ 5044827 h 6858000"/>
              <a:gd name="connsiteX89" fmla="*/ 1936931 w 7467600"/>
              <a:gd name="connsiteY89" fmla="*/ 5093954 h 6858000"/>
              <a:gd name="connsiteX90" fmla="*/ 2195868 w 7467600"/>
              <a:gd name="connsiteY90" fmla="*/ 5396574 h 6858000"/>
              <a:gd name="connsiteX91" fmla="*/ 2088852 w 7467600"/>
              <a:gd name="connsiteY91" fmla="*/ 5166123 h 6858000"/>
              <a:gd name="connsiteX92" fmla="*/ 1958241 w 7467600"/>
              <a:gd name="connsiteY92" fmla="*/ 5067955 h 6858000"/>
              <a:gd name="connsiteX93" fmla="*/ 1903353 w 7467600"/>
              <a:gd name="connsiteY93" fmla="*/ 5044827 h 6858000"/>
              <a:gd name="connsiteX94" fmla="*/ 1979378 w 7467600"/>
              <a:gd name="connsiteY94" fmla="*/ 4769504 h 6858000"/>
              <a:gd name="connsiteX95" fmla="*/ 2882120 w 7467600"/>
              <a:gd name="connsiteY95" fmla="*/ 5064547 h 6858000"/>
              <a:gd name="connsiteX96" fmla="*/ 2793103 w 7467600"/>
              <a:gd name="connsiteY96" fmla="*/ 5039699 h 6858000"/>
              <a:gd name="connsiteX97" fmla="*/ 2770041 w 7467600"/>
              <a:gd name="connsiteY97" fmla="*/ 5033634 h 6858000"/>
              <a:gd name="connsiteX98" fmla="*/ 1979378 w 7467600"/>
              <a:gd name="connsiteY98" fmla="*/ 4769504 h 6858000"/>
              <a:gd name="connsiteX99" fmla="*/ 1927410 w 7467600"/>
              <a:gd name="connsiteY99" fmla="*/ 4716164 h 6858000"/>
              <a:gd name="connsiteX100" fmla="*/ 1959587 w 7467600"/>
              <a:gd name="connsiteY100" fmla="*/ 4728849 h 6858000"/>
              <a:gd name="connsiteX101" fmla="*/ 2777707 w 7467600"/>
              <a:gd name="connsiteY101" fmla="*/ 5003991 h 6858000"/>
              <a:gd name="connsiteX102" fmla="*/ 2800768 w 7467600"/>
              <a:gd name="connsiteY102" fmla="*/ 5010056 h 6858000"/>
              <a:gd name="connsiteX103" fmla="*/ 2879408 w 7467600"/>
              <a:gd name="connsiteY103" fmla="*/ 5031590 h 6858000"/>
              <a:gd name="connsiteX104" fmla="*/ 2862295 w 7467600"/>
              <a:gd name="connsiteY104" fmla="*/ 5022958 h 6858000"/>
              <a:gd name="connsiteX105" fmla="*/ 2813343 w 7467600"/>
              <a:gd name="connsiteY105" fmla="*/ 4998369 h 6858000"/>
              <a:gd name="connsiteX106" fmla="*/ 2646245 w 7467600"/>
              <a:gd name="connsiteY106" fmla="*/ 4930999 h 6858000"/>
              <a:gd name="connsiteX107" fmla="*/ 1999243 w 7467600"/>
              <a:gd name="connsiteY107" fmla="*/ 4730524 h 6858000"/>
              <a:gd name="connsiteX108" fmla="*/ 1979527 w 7467600"/>
              <a:gd name="connsiteY108" fmla="*/ 4726651 h 6858000"/>
              <a:gd name="connsiteX109" fmla="*/ 1927410 w 7467600"/>
              <a:gd name="connsiteY109" fmla="*/ 4716164 h 6858000"/>
              <a:gd name="connsiteX110" fmla="*/ 1997014 w 7467600"/>
              <a:gd name="connsiteY110" fmla="*/ 4698007 h 6858000"/>
              <a:gd name="connsiteX111" fmla="*/ 2005458 w 7467600"/>
              <a:gd name="connsiteY111" fmla="*/ 4699540 h 6858000"/>
              <a:gd name="connsiteX112" fmla="*/ 2657186 w 7467600"/>
              <a:gd name="connsiteY112" fmla="*/ 4901687 h 6858000"/>
              <a:gd name="connsiteX113" fmla="*/ 2826662 w 7467600"/>
              <a:gd name="connsiteY113" fmla="*/ 4970362 h 6858000"/>
              <a:gd name="connsiteX114" fmla="*/ 2876100 w 7467600"/>
              <a:gd name="connsiteY114" fmla="*/ 4995397 h 6858000"/>
              <a:gd name="connsiteX115" fmla="*/ 3042600 w 7467600"/>
              <a:gd name="connsiteY115" fmla="*/ 5059532 h 6858000"/>
              <a:gd name="connsiteX116" fmla="*/ 1997014 w 7467600"/>
              <a:gd name="connsiteY116" fmla="*/ 4698007 h 6858000"/>
              <a:gd name="connsiteX117" fmla="*/ 2305292 w 7467600"/>
              <a:gd name="connsiteY117" fmla="*/ 4219492 h 6858000"/>
              <a:gd name="connsiteX118" fmla="*/ 3360922 w 7467600"/>
              <a:gd name="connsiteY118" fmla="*/ 4529373 h 6858000"/>
              <a:gd name="connsiteX119" fmla="*/ 3492420 w 7467600"/>
              <a:gd name="connsiteY119" fmla="*/ 4510145 h 6858000"/>
              <a:gd name="connsiteX120" fmla="*/ 3364086 w 7467600"/>
              <a:gd name="connsiteY120" fmla="*/ 4480340 h 6858000"/>
              <a:gd name="connsiteX121" fmla="*/ 3225818 w 7467600"/>
              <a:gd name="connsiteY121" fmla="*/ 4411822 h 6858000"/>
              <a:gd name="connsiteX122" fmla="*/ 3129696 w 7467600"/>
              <a:gd name="connsiteY122" fmla="*/ 4360704 h 6858000"/>
              <a:gd name="connsiteX123" fmla="*/ 2814545 w 7467600"/>
              <a:gd name="connsiteY123" fmla="*/ 4282955 h 6858000"/>
              <a:gd name="connsiteX124" fmla="*/ 2305292 w 7467600"/>
              <a:gd name="connsiteY124" fmla="*/ 4219492 h 6858000"/>
              <a:gd name="connsiteX125" fmla="*/ 2626982 w 7467600"/>
              <a:gd name="connsiteY125" fmla="*/ 4206450 h 6858000"/>
              <a:gd name="connsiteX126" fmla="*/ 2490617 w 7467600"/>
              <a:gd name="connsiteY126" fmla="*/ 4206951 h 6858000"/>
              <a:gd name="connsiteX127" fmla="*/ 2819869 w 7467600"/>
              <a:gd name="connsiteY127" fmla="*/ 4252936 h 6858000"/>
              <a:gd name="connsiteX128" fmla="*/ 3143018 w 7467600"/>
              <a:gd name="connsiteY128" fmla="*/ 4332698 h 6858000"/>
              <a:gd name="connsiteX129" fmla="*/ 3241520 w 7467600"/>
              <a:gd name="connsiteY129" fmla="*/ 4385112 h 6858000"/>
              <a:gd name="connsiteX130" fmla="*/ 3374575 w 7467600"/>
              <a:gd name="connsiteY130" fmla="*/ 4451517 h 6858000"/>
              <a:gd name="connsiteX131" fmla="*/ 3505221 w 7467600"/>
              <a:gd name="connsiteY131" fmla="*/ 4480757 h 6858000"/>
              <a:gd name="connsiteX132" fmla="*/ 2626982 w 7467600"/>
              <a:gd name="connsiteY132" fmla="*/ 4206450 h 6858000"/>
              <a:gd name="connsiteX133" fmla="*/ 1310106 w 7467600"/>
              <a:gd name="connsiteY133" fmla="*/ 3943217 h 6858000"/>
              <a:gd name="connsiteX134" fmla="*/ 854994 w 7467600"/>
              <a:gd name="connsiteY134" fmla="*/ 4399136 h 6858000"/>
              <a:gd name="connsiteX135" fmla="*/ 742462 w 7467600"/>
              <a:gd name="connsiteY135" fmla="*/ 4594648 h 6858000"/>
              <a:gd name="connsiteX136" fmla="*/ 820602 w 7467600"/>
              <a:gd name="connsiteY136" fmla="*/ 4485915 h 6858000"/>
              <a:gd name="connsiteX137" fmla="*/ 878295 w 7467600"/>
              <a:gd name="connsiteY137" fmla="*/ 4403594 h 6858000"/>
              <a:gd name="connsiteX138" fmla="*/ 1240607 w 7467600"/>
              <a:gd name="connsiteY138" fmla="*/ 4010401 h 6858000"/>
              <a:gd name="connsiteX139" fmla="*/ 1310106 w 7467600"/>
              <a:gd name="connsiteY139" fmla="*/ 3943217 h 6858000"/>
              <a:gd name="connsiteX140" fmla="*/ 1423113 w 7467600"/>
              <a:gd name="connsiteY140" fmla="*/ 3874565 h 6858000"/>
              <a:gd name="connsiteX141" fmla="*/ 1260565 w 7467600"/>
              <a:gd name="connsiteY141" fmla="*/ 4031982 h 6858000"/>
              <a:gd name="connsiteX142" fmla="*/ 901900 w 7467600"/>
              <a:gd name="connsiteY142" fmla="*/ 4421236 h 6858000"/>
              <a:gd name="connsiteX143" fmla="*/ 845044 w 7467600"/>
              <a:gd name="connsiteY143" fmla="*/ 4502436 h 6858000"/>
              <a:gd name="connsiteX144" fmla="*/ 685926 w 7467600"/>
              <a:gd name="connsiteY144" fmla="*/ 4703069 h 6858000"/>
              <a:gd name="connsiteX145" fmla="*/ 684248 w 7467600"/>
              <a:gd name="connsiteY145" fmla="*/ 4706721 h 6858000"/>
              <a:gd name="connsiteX146" fmla="*/ 1423113 w 7467600"/>
              <a:gd name="connsiteY146" fmla="*/ 3874565 h 6858000"/>
              <a:gd name="connsiteX147" fmla="*/ 3316479 w 7467600"/>
              <a:gd name="connsiteY147" fmla="*/ 3872136 h 6858000"/>
              <a:gd name="connsiteX148" fmla="*/ 3546806 w 7467600"/>
              <a:gd name="connsiteY148" fmla="*/ 4356139 h 6858000"/>
              <a:gd name="connsiteX149" fmla="*/ 3364433 w 7467600"/>
              <a:gd name="connsiteY149" fmla="*/ 3953121 h 6858000"/>
              <a:gd name="connsiteX150" fmla="*/ 3316479 w 7467600"/>
              <a:gd name="connsiteY150" fmla="*/ 3872136 h 6858000"/>
              <a:gd name="connsiteX151" fmla="*/ 3291335 w 7467600"/>
              <a:gd name="connsiteY151" fmla="*/ 3767420 h 6858000"/>
              <a:gd name="connsiteX152" fmla="*/ 3390805 w 7467600"/>
              <a:gd name="connsiteY152" fmla="*/ 3937163 h 6858000"/>
              <a:gd name="connsiteX153" fmla="*/ 3579062 w 7467600"/>
              <a:gd name="connsiteY153" fmla="*/ 4359040 h 6858000"/>
              <a:gd name="connsiteX154" fmla="*/ 3467355 w 7467600"/>
              <a:gd name="connsiteY154" fmla="*/ 3988130 h 6858000"/>
              <a:gd name="connsiteX155" fmla="*/ 3310753 w 7467600"/>
              <a:gd name="connsiteY155" fmla="*/ 3787140 h 6858000"/>
              <a:gd name="connsiteX156" fmla="*/ 3291335 w 7467600"/>
              <a:gd name="connsiteY156" fmla="*/ 3767420 h 6858000"/>
              <a:gd name="connsiteX157" fmla="*/ 1635889 w 7467600"/>
              <a:gd name="connsiteY157" fmla="*/ 3709494 h 6858000"/>
              <a:gd name="connsiteX158" fmla="*/ 1634800 w 7467600"/>
              <a:gd name="connsiteY158" fmla="*/ 3731111 h 6858000"/>
              <a:gd name="connsiteX159" fmla="*/ 1635889 w 7467600"/>
              <a:gd name="connsiteY159" fmla="*/ 3709494 h 6858000"/>
              <a:gd name="connsiteX160" fmla="*/ 1510397 w 7467600"/>
              <a:gd name="connsiteY160" fmla="*/ 3684705 h 6858000"/>
              <a:gd name="connsiteX161" fmla="*/ 1146550 w 7467600"/>
              <a:gd name="connsiteY161" fmla="*/ 3802012 h 6858000"/>
              <a:gd name="connsiteX162" fmla="*/ 698834 w 7467600"/>
              <a:gd name="connsiteY162" fmla="*/ 3952272 h 6858000"/>
              <a:gd name="connsiteX163" fmla="*/ 34256 w 7467600"/>
              <a:gd name="connsiteY163" fmla="*/ 4347603 h 6858000"/>
              <a:gd name="connsiteX164" fmla="*/ 527241 w 7467600"/>
              <a:gd name="connsiteY164" fmla="*/ 4065078 h 6858000"/>
              <a:gd name="connsiteX165" fmla="*/ 1510397 w 7467600"/>
              <a:gd name="connsiteY165" fmla="*/ 3684705 h 6858000"/>
              <a:gd name="connsiteX166" fmla="*/ 1313114 w 7467600"/>
              <a:gd name="connsiteY166" fmla="*/ 3655216 h 6858000"/>
              <a:gd name="connsiteX167" fmla="*/ 1109304 w 7467600"/>
              <a:gd name="connsiteY167" fmla="*/ 3669030 h 6858000"/>
              <a:gd name="connsiteX168" fmla="*/ 8129 w 7467600"/>
              <a:gd name="connsiteY168" fmla="*/ 4330519 h 6858000"/>
              <a:gd name="connsiteX169" fmla="*/ 687572 w 7467600"/>
              <a:gd name="connsiteY169" fmla="*/ 3925629 h 6858000"/>
              <a:gd name="connsiteX170" fmla="*/ 1138365 w 7467600"/>
              <a:gd name="connsiteY170" fmla="*/ 3774515 h 6858000"/>
              <a:gd name="connsiteX171" fmla="*/ 1505579 w 7467600"/>
              <a:gd name="connsiteY171" fmla="*/ 3655526 h 6858000"/>
              <a:gd name="connsiteX172" fmla="*/ 1313114 w 7467600"/>
              <a:gd name="connsiteY172" fmla="*/ 3655216 h 6858000"/>
              <a:gd name="connsiteX173" fmla="*/ 3655073 w 7467600"/>
              <a:gd name="connsiteY173" fmla="*/ 3650884 h 6858000"/>
              <a:gd name="connsiteX174" fmla="*/ 3989938 w 7467600"/>
              <a:gd name="connsiteY174" fmla="*/ 3991685 h 6858000"/>
              <a:gd name="connsiteX175" fmla="*/ 4393907 w 7467600"/>
              <a:gd name="connsiteY175" fmla="*/ 4261258 h 6858000"/>
              <a:gd name="connsiteX176" fmla="*/ 4648051 w 7467600"/>
              <a:gd name="connsiteY176" fmla="*/ 4374051 h 6858000"/>
              <a:gd name="connsiteX177" fmla="*/ 4383389 w 7467600"/>
              <a:gd name="connsiteY177" fmla="*/ 4184369 h 6858000"/>
              <a:gd name="connsiteX178" fmla="*/ 4165508 w 7467600"/>
              <a:gd name="connsiteY178" fmla="*/ 4035196 h 6858000"/>
              <a:gd name="connsiteX179" fmla="*/ 4068162 w 7467600"/>
              <a:gd name="connsiteY179" fmla="*/ 3953394 h 6858000"/>
              <a:gd name="connsiteX180" fmla="*/ 3981416 w 7467600"/>
              <a:gd name="connsiteY180" fmla="*/ 3880482 h 6858000"/>
              <a:gd name="connsiteX181" fmla="*/ 3800147 w 7467600"/>
              <a:gd name="connsiteY181" fmla="*/ 3749872 h 6858000"/>
              <a:gd name="connsiteX182" fmla="*/ 3655073 w 7467600"/>
              <a:gd name="connsiteY182" fmla="*/ 3650884 h 6858000"/>
              <a:gd name="connsiteX183" fmla="*/ 3670252 w 7467600"/>
              <a:gd name="connsiteY183" fmla="*/ 3622798 h 6858000"/>
              <a:gd name="connsiteX184" fmla="*/ 3817258 w 7467600"/>
              <a:gd name="connsiteY184" fmla="*/ 3723577 h 6858000"/>
              <a:gd name="connsiteX185" fmla="*/ 4000461 w 7467600"/>
              <a:gd name="connsiteY185" fmla="*/ 3855966 h 6858000"/>
              <a:gd name="connsiteX186" fmla="*/ 4088180 w 7467600"/>
              <a:gd name="connsiteY186" fmla="*/ 3929774 h 6858000"/>
              <a:gd name="connsiteX187" fmla="*/ 4184555 w 7467600"/>
              <a:gd name="connsiteY187" fmla="*/ 4010683 h 6858000"/>
              <a:gd name="connsiteX188" fmla="*/ 4399563 w 7467600"/>
              <a:gd name="connsiteY188" fmla="*/ 4158106 h 6858000"/>
              <a:gd name="connsiteX189" fmla="*/ 4684469 w 7467600"/>
              <a:gd name="connsiteY189" fmla="*/ 4364680 h 6858000"/>
              <a:gd name="connsiteX190" fmla="*/ 4690271 w 7467600"/>
              <a:gd name="connsiteY190" fmla="*/ 4370034 h 6858000"/>
              <a:gd name="connsiteX191" fmla="*/ 4136093 w 7467600"/>
              <a:gd name="connsiteY191" fmla="*/ 3858466 h 6858000"/>
              <a:gd name="connsiteX192" fmla="*/ 3670252 w 7467600"/>
              <a:gd name="connsiteY192" fmla="*/ 3622798 h 6858000"/>
              <a:gd name="connsiteX193" fmla="*/ 4440129 w 7467600"/>
              <a:gd name="connsiteY193" fmla="*/ 3448571 h 6858000"/>
              <a:gd name="connsiteX194" fmla="*/ 4856525 w 7467600"/>
              <a:gd name="connsiteY194" fmla="*/ 3915351 h 6858000"/>
              <a:gd name="connsiteX195" fmla="*/ 5059055 w 7467600"/>
              <a:gd name="connsiteY195" fmla="*/ 4108918 h 6858000"/>
              <a:gd name="connsiteX196" fmla="*/ 5290070 w 7467600"/>
              <a:gd name="connsiteY196" fmla="*/ 4263619 h 6858000"/>
              <a:gd name="connsiteX197" fmla="*/ 4834991 w 7467600"/>
              <a:gd name="connsiteY197" fmla="*/ 3830985 h 6858000"/>
              <a:gd name="connsiteX198" fmla="*/ 4440129 w 7467600"/>
              <a:gd name="connsiteY198" fmla="*/ 3448571 h 6858000"/>
              <a:gd name="connsiteX199" fmla="*/ 4441737 w 7467600"/>
              <a:gd name="connsiteY199" fmla="*/ 3399734 h 6858000"/>
              <a:gd name="connsiteX200" fmla="*/ 4431236 w 7467600"/>
              <a:gd name="connsiteY200" fmla="*/ 3400954 h 6858000"/>
              <a:gd name="connsiteX201" fmla="*/ 4557150 w 7467600"/>
              <a:gd name="connsiteY201" fmla="*/ 3510023 h 6858000"/>
              <a:gd name="connsiteX202" fmla="*/ 4856936 w 7467600"/>
              <a:gd name="connsiteY202" fmla="*/ 3809146 h 6858000"/>
              <a:gd name="connsiteX203" fmla="*/ 5111996 w 7467600"/>
              <a:gd name="connsiteY203" fmla="*/ 4065759 h 6858000"/>
              <a:gd name="connsiteX204" fmla="*/ 5388878 w 7467600"/>
              <a:gd name="connsiteY204" fmla="*/ 4300185 h 6858000"/>
              <a:gd name="connsiteX205" fmla="*/ 5425556 w 7467600"/>
              <a:gd name="connsiteY205" fmla="*/ 4308967 h 6858000"/>
              <a:gd name="connsiteX206" fmla="*/ 4943646 w 7467600"/>
              <a:gd name="connsiteY206" fmla="*/ 3822916 h 6858000"/>
              <a:gd name="connsiteX207" fmla="*/ 4594837 w 7467600"/>
              <a:gd name="connsiteY207" fmla="*/ 3532274 h 6858000"/>
              <a:gd name="connsiteX208" fmla="*/ 4441737 w 7467600"/>
              <a:gd name="connsiteY208" fmla="*/ 3399734 h 6858000"/>
              <a:gd name="connsiteX209" fmla="*/ 5425834 w 7467600"/>
              <a:gd name="connsiteY209" fmla="*/ 3162785 h 6858000"/>
              <a:gd name="connsiteX210" fmla="*/ 5401644 w 7467600"/>
              <a:gd name="connsiteY210" fmla="*/ 3617847 h 6858000"/>
              <a:gd name="connsiteX211" fmla="*/ 5467256 w 7467600"/>
              <a:gd name="connsiteY211" fmla="*/ 4175494 h 6858000"/>
              <a:gd name="connsiteX212" fmla="*/ 5448069 w 7467600"/>
              <a:gd name="connsiteY212" fmla="*/ 3567554 h 6858000"/>
              <a:gd name="connsiteX213" fmla="*/ 5425834 w 7467600"/>
              <a:gd name="connsiteY213" fmla="*/ 3162785 h 6858000"/>
              <a:gd name="connsiteX214" fmla="*/ 1318687 w 7467600"/>
              <a:gd name="connsiteY214" fmla="*/ 3113840 h 6858000"/>
              <a:gd name="connsiteX215" fmla="*/ 1066793 w 7467600"/>
              <a:gd name="connsiteY215" fmla="*/ 3212171 h 6858000"/>
              <a:gd name="connsiteX216" fmla="*/ 993319 w 7467600"/>
              <a:gd name="connsiteY216" fmla="*/ 3247648 h 6858000"/>
              <a:gd name="connsiteX217" fmla="*/ 853081 w 7467600"/>
              <a:gd name="connsiteY217" fmla="*/ 3312410 h 6858000"/>
              <a:gd name="connsiteX218" fmla="*/ 805957 w 7467600"/>
              <a:gd name="connsiteY218" fmla="*/ 3330443 h 6858000"/>
              <a:gd name="connsiteX219" fmla="*/ 1318687 w 7467600"/>
              <a:gd name="connsiteY219" fmla="*/ 3113840 h 6858000"/>
              <a:gd name="connsiteX220" fmla="*/ 5453702 w 7467600"/>
              <a:gd name="connsiteY220" fmla="*/ 3090882 h 6858000"/>
              <a:gd name="connsiteX221" fmla="*/ 5480135 w 7467600"/>
              <a:gd name="connsiteY221" fmla="*/ 3565802 h 6858000"/>
              <a:gd name="connsiteX222" fmla="*/ 5499023 w 7467600"/>
              <a:gd name="connsiteY222" fmla="*/ 4166310 h 6858000"/>
              <a:gd name="connsiteX223" fmla="*/ 5547022 w 7467600"/>
              <a:gd name="connsiteY223" fmla="*/ 3607838 h 6858000"/>
              <a:gd name="connsiteX224" fmla="*/ 5515964 w 7467600"/>
              <a:gd name="connsiteY224" fmla="*/ 3378541 h 6858000"/>
              <a:gd name="connsiteX225" fmla="*/ 5453702 w 7467600"/>
              <a:gd name="connsiteY225" fmla="*/ 3090882 h 6858000"/>
              <a:gd name="connsiteX226" fmla="*/ 1238695 w 7467600"/>
              <a:gd name="connsiteY226" fmla="*/ 3076820 h 6858000"/>
              <a:gd name="connsiteX227" fmla="*/ 716371 w 7467600"/>
              <a:gd name="connsiteY227" fmla="*/ 3293249 h 6858000"/>
              <a:gd name="connsiteX228" fmla="*/ 579522 w 7467600"/>
              <a:gd name="connsiteY228" fmla="*/ 3371759 h 6858000"/>
              <a:gd name="connsiteX229" fmla="*/ 600288 w 7467600"/>
              <a:gd name="connsiteY229" fmla="*/ 3365555 h 6858000"/>
              <a:gd name="connsiteX230" fmla="*/ 840692 w 7467600"/>
              <a:gd name="connsiteY230" fmla="*/ 3284921 h 6858000"/>
              <a:gd name="connsiteX231" fmla="*/ 979248 w 7467600"/>
              <a:gd name="connsiteY231" fmla="*/ 3221003 h 6858000"/>
              <a:gd name="connsiteX232" fmla="*/ 1053282 w 7467600"/>
              <a:gd name="connsiteY232" fmla="*/ 3185247 h 6858000"/>
              <a:gd name="connsiteX233" fmla="*/ 1320603 w 7467600"/>
              <a:gd name="connsiteY233" fmla="*/ 3081281 h 6858000"/>
              <a:gd name="connsiteX234" fmla="*/ 1238695 w 7467600"/>
              <a:gd name="connsiteY234" fmla="*/ 3076820 h 6858000"/>
              <a:gd name="connsiteX235" fmla="*/ 5425627 w 7467600"/>
              <a:gd name="connsiteY235" fmla="*/ 2954192 h 6858000"/>
              <a:gd name="connsiteX236" fmla="*/ 5470770 w 7467600"/>
              <a:gd name="connsiteY236" fmla="*/ 3005435 h 6858000"/>
              <a:gd name="connsiteX237" fmla="*/ 5519779 w 7467600"/>
              <a:gd name="connsiteY237" fmla="*/ 4359223 h 6858000"/>
              <a:gd name="connsiteX238" fmla="*/ 5520293 w 7467600"/>
              <a:gd name="connsiteY238" fmla="*/ 4360602 h 6858000"/>
              <a:gd name="connsiteX239" fmla="*/ 5767221 w 7467600"/>
              <a:gd name="connsiteY239" fmla="*/ 4665564 h 6858000"/>
              <a:gd name="connsiteX240" fmla="*/ 6937169 w 7467600"/>
              <a:gd name="connsiteY240" fmla="*/ 4815941 h 6858000"/>
              <a:gd name="connsiteX241" fmla="*/ 6953922 w 7467600"/>
              <a:gd name="connsiteY241" fmla="*/ 4890068 h 6858000"/>
              <a:gd name="connsiteX242" fmla="*/ 6071359 w 7467600"/>
              <a:gd name="connsiteY242" fmla="*/ 4770770 h 6858000"/>
              <a:gd name="connsiteX243" fmla="*/ 6038839 w 7467600"/>
              <a:gd name="connsiteY243" fmla="*/ 4764474 h 6858000"/>
              <a:gd name="connsiteX244" fmla="*/ 6038706 w 7467600"/>
              <a:gd name="connsiteY244" fmla="*/ 4763847 h 6858000"/>
              <a:gd name="connsiteX245" fmla="*/ 6037784 w 7467600"/>
              <a:gd name="connsiteY245" fmla="*/ 4764270 h 6858000"/>
              <a:gd name="connsiteX246" fmla="*/ 6038839 w 7467600"/>
              <a:gd name="connsiteY246" fmla="*/ 4764474 h 6858000"/>
              <a:gd name="connsiteX247" fmla="*/ 6040338 w 7467600"/>
              <a:gd name="connsiteY247" fmla="*/ 4771418 h 6858000"/>
              <a:gd name="connsiteX248" fmla="*/ 6024488 w 7467600"/>
              <a:gd name="connsiteY248" fmla="*/ 4809903 h 6858000"/>
              <a:gd name="connsiteX249" fmla="*/ 5599771 w 7467600"/>
              <a:gd name="connsiteY249" fmla="*/ 5509652 h 6858000"/>
              <a:gd name="connsiteX250" fmla="*/ 5548843 w 7467600"/>
              <a:gd name="connsiteY250" fmla="*/ 5563845 h 6858000"/>
              <a:gd name="connsiteX251" fmla="*/ 5940952 w 7467600"/>
              <a:gd name="connsiteY251" fmla="*/ 6250028 h 6858000"/>
              <a:gd name="connsiteX252" fmla="*/ 6043441 w 7467600"/>
              <a:gd name="connsiteY252" fmla="*/ 6665847 h 6858000"/>
              <a:gd name="connsiteX253" fmla="*/ 6093432 w 7467600"/>
              <a:gd name="connsiteY253" fmla="*/ 6858000 h 6858000"/>
              <a:gd name="connsiteX254" fmla="*/ 6034344 w 7467600"/>
              <a:gd name="connsiteY254" fmla="*/ 6858000 h 6858000"/>
              <a:gd name="connsiteX255" fmla="*/ 6026679 w 7467600"/>
              <a:gd name="connsiteY255" fmla="*/ 6836959 h 6858000"/>
              <a:gd name="connsiteX256" fmla="*/ 5800441 w 7467600"/>
              <a:gd name="connsiteY256" fmla="*/ 6335286 h 6858000"/>
              <a:gd name="connsiteX257" fmla="*/ 5526562 w 7467600"/>
              <a:gd name="connsiteY257" fmla="*/ 5705388 h 6858000"/>
              <a:gd name="connsiteX258" fmla="*/ 5519640 w 7467600"/>
              <a:gd name="connsiteY258" fmla="*/ 5683774 h 6858000"/>
              <a:gd name="connsiteX259" fmla="*/ 5844559 w 7467600"/>
              <a:gd name="connsiteY259" fmla="*/ 6553349 h 6858000"/>
              <a:gd name="connsiteX260" fmla="*/ 5975994 w 7467600"/>
              <a:gd name="connsiteY260" fmla="*/ 6858000 h 6858000"/>
              <a:gd name="connsiteX261" fmla="*/ 5898547 w 7467600"/>
              <a:gd name="connsiteY261" fmla="*/ 6858000 h 6858000"/>
              <a:gd name="connsiteX262" fmla="*/ 5682041 w 7467600"/>
              <a:gd name="connsiteY262" fmla="*/ 6355860 h 6858000"/>
              <a:gd name="connsiteX263" fmla="*/ 5461758 w 7467600"/>
              <a:gd name="connsiteY263" fmla="*/ 5820220 h 6858000"/>
              <a:gd name="connsiteX264" fmla="*/ 5237282 w 7467600"/>
              <a:gd name="connsiteY264" fmla="*/ 6579086 h 6858000"/>
              <a:gd name="connsiteX265" fmla="*/ 5115009 w 7467600"/>
              <a:gd name="connsiteY265" fmla="*/ 6858000 h 6858000"/>
              <a:gd name="connsiteX266" fmla="*/ 5028074 w 7467600"/>
              <a:gd name="connsiteY266" fmla="*/ 6858000 h 6858000"/>
              <a:gd name="connsiteX267" fmla="*/ 5079508 w 7467600"/>
              <a:gd name="connsiteY267" fmla="*/ 6749074 h 6858000"/>
              <a:gd name="connsiteX268" fmla="*/ 5371846 w 7467600"/>
              <a:gd name="connsiteY268" fmla="*/ 5924413 h 6858000"/>
              <a:gd name="connsiteX269" fmla="*/ 5270512 w 7467600"/>
              <a:gd name="connsiteY269" fmla="*/ 6138975 h 6858000"/>
              <a:gd name="connsiteX270" fmla="*/ 5062409 w 7467600"/>
              <a:gd name="connsiteY270" fmla="*/ 6653544 h 6858000"/>
              <a:gd name="connsiteX271" fmla="*/ 5036628 w 7467600"/>
              <a:gd name="connsiteY271" fmla="*/ 6754247 h 6858000"/>
              <a:gd name="connsiteX272" fmla="*/ 5009112 w 7467600"/>
              <a:gd name="connsiteY272" fmla="*/ 6858000 h 6858000"/>
              <a:gd name="connsiteX273" fmla="*/ 4976679 w 7467600"/>
              <a:gd name="connsiteY273" fmla="*/ 6858000 h 6858000"/>
              <a:gd name="connsiteX274" fmla="*/ 5006537 w 7467600"/>
              <a:gd name="connsiteY274" fmla="*/ 6747068 h 6858000"/>
              <a:gd name="connsiteX275" fmla="*/ 5032723 w 7467600"/>
              <a:gd name="connsiteY275" fmla="*/ 6644957 h 6858000"/>
              <a:gd name="connsiteX276" fmla="*/ 5242949 w 7467600"/>
              <a:gd name="connsiteY276" fmla="*/ 6125175 h 6858000"/>
              <a:gd name="connsiteX277" fmla="*/ 5286321 w 7467600"/>
              <a:gd name="connsiteY277" fmla="*/ 6033555 h 6858000"/>
              <a:gd name="connsiteX278" fmla="*/ 5008210 w 7467600"/>
              <a:gd name="connsiteY278" fmla="*/ 6649194 h 6858000"/>
              <a:gd name="connsiteX279" fmla="*/ 4986321 w 7467600"/>
              <a:gd name="connsiteY279" fmla="*/ 6765687 h 6858000"/>
              <a:gd name="connsiteX280" fmla="*/ 4973474 w 7467600"/>
              <a:gd name="connsiteY280" fmla="*/ 6858000 h 6858000"/>
              <a:gd name="connsiteX281" fmla="*/ 4907178 w 7467600"/>
              <a:gd name="connsiteY281" fmla="*/ 6858000 h 6858000"/>
              <a:gd name="connsiteX282" fmla="*/ 4910810 w 7467600"/>
              <a:gd name="connsiteY282" fmla="*/ 6829660 h 6858000"/>
              <a:gd name="connsiteX283" fmla="*/ 4987461 w 7467600"/>
              <a:gd name="connsiteY283" fmla="*/ 6432994 h 6858000"/>
              <a:gd name="connsiteX284" fmla="*/ 5179262 w 7467600"/>
              <a:gd name="connsiteY284" fmla="*/ 6035044 h 6858000"/>
              <a:gd name="connsiteX285" fmla="*/ 4689678 w 7467600"/>
              <a:gd name="connsiteY285" fmla="*/ 6440241 h 6858000"/>
              <a:gd name="connsiteX286" fmla="*/ 4477543 w 7467600"/>
              <a:gd name="connsiteY286" fmla="*/ 6674836 h 6858000"/>
              <a:gd name="connsiteX287" fmla="*/ 4329957 w 7467600"/>
              <a:gd name="connsiteY287" fmla="*/ 6858000 h 6858000"/>
              <a:gd name="connsiteX288" fmla="*/ 4218595 w 7467600"/>
              <a:gd name="connsiteY288" fmla="*/ 6858000 h 6858000"/>
              <a:gd name="connsiteX289" fmla="*/ 4368888 w 7467600"/>
              <a:gd name="connsiteY289" fmla="*/ 6668412 h 6858000"/>
              <a:gd name="connsiteX290" fmla="*/ 4563091 w 7467600"/>
              <a:gd name="connsiteY290" fmla="*/ 6442508 h 6858000"/>
              <a:gd name="connsiteX291" fmla="*/ 5387324 w 7467600"/>
              <a:gd name="connsiteY291" fmla="*/ 5705830 h 6858000"/>
              <a:gd name="connsiteX292" fmla="*/ 5073620 w 7467600"/>
              <a:gd name="connsiteY292" fmla="*/ 5955437 h 6858000"/>
              <a:gd name="connsiteX293" fmla="*/ 4689789 w 7467600"/>
              <a:gd name="connsiteY293" fmla="*/ 6268382 h 6858000"/>
              <a:gd name="connsiteX294" fmla="*/ 4418722 w 7467600"/>
              <a:gd name="connsiteY294" fmla="*/ 6570886 h 6858000"/>
              <a:gd name="connsiteX295" fmla="*/ 4214944 w 7467600"/>
              <a:gd name="connsiteY295" fmla="*/ 6858000 h 6858000"/>
              <a:gd name="connsiteX296" fmla="*/ 4177898 w 7467600"/>
              <a:gd name="connsiteY296" fmla="*/ 6858000 h 6858000"/>
              <a:gd name="connsiteX297" fmla="*/ 4391597 w 7467600"/>
              <a:gd name="connsiteY297" fmla="*/ 6556370 h 6858000"/>
              <a:gd name="connsiteX298" fmla="*/ 4668889 w 7467600"/>
              <a:gd name="connsiteY298" fmla="*/ 6246399 h 6858000"/>
              <a:gd name="connsiteX299" fmla="*/ 5055427 w 7467600"/>
              <a:gd name="connsiteY299" fmla="*/ 5931476 h 6858000"/>
              <a:gd name="connsiteX300" fmla="*/ 5371814 w 7467600"/>
              <a:gd name="connsiteY300" fmla="*/ 5678975 h 6858000"/>
              <a:gd name="connsiteX301" fmla="*/ 4987918 w 7467600"/>
              <a:gd name="connsiteY301" fmla="*/ 5838701 h 6858000"/>
              <a:gd name="connsiteX302" fmla="*/ 4317146 w 7467600"/>
              <a:gd name="connsiteY302" fmla="*/ 6587716 h 6858000"/>
              <a:gd name="connsiteX303" fmla="*/ 4171627 w 7467600"/>
              <a:gd name="connsiteY303" fmla="*/ 6858000 h 6858000"/>
              <a:gd name="connsiteX304" fmla="*/ 4081585 w 7467600"/>
              <a:gd name="connsiteY304" fmla="*/ 6858000 h 6858000"/>
              <a:gd name="connsiteX305" fmla="*/ 4238603 w 7467600"/>
              <a:gd name="connsiteY305" fmla="*/ 6559341 h 6858000"/>
              <a:gd name="connsiteX306" fmla="*/ 4778333 w 7467600"/>
              <a:gd name="connsiteY306" fmla="*/ 5873626 h 6858000"/>
              <a:gd name="connsiteX307" fmla="*/ 5414185 w 7467600"/>
              <a:gd name="connsiteY307" fmla="*/ 5573882 h 6858000"/>
              <a:gd name="connsiteX308" fmla="*/ 5959648 w 7467600"/>
              <a:gd name="connsiteY308" fmla="*/ 4760797 h 6858000"/>
              <a:gd name="connsiteX309" fmla="*/ 5355019 w 7467600"/>
              <a:gd name="connsiteY309" fmla="*/ 4734672 h 6858000"/>
              <a:gd name="connsiteX310" fmla="*/ 5083565 w 7467600"/>
              <a:gd name="connsiteY310" fmla="*/ 5179121 h 6858000"/>
              <a:gd name="connsiteX311" fmla="*/ 4713577 w 7467600"/>
              <a:gd name="connsiteY311" fmla="*/ 5616803 h 6858000"/>
              <a:gd name="connsiteX312" fmla="*/ 3989559 w 7467600"/>
              <a:gd name="connsiteY312" fmla="*/ 6145945 h 6858000"/>
              <a:gd name="connsiteX313" fmla="*/ 3939824 w 7467600"/>
              <a:gd name="connsiteY313" fmla="*/ 6066900 h 6858000"/>
              <a:gd name="connsiteX314" fmla="*/ 4584537 w 7467600"/>
              <a:gd name="connsiteY314" fmla="*/ 5324826 h 6858000"/>
              <a:gd name="connsiteX315" fmla="*/ 5037105 w 7467600"/>
              <a:gd name="connsiteY315" fmla="*/ 5088765 h 6858000"/>
              <a:gd name="connsiteX316" fmla="*/ 5039930 w 7467600"/>
              <a:gd name="connsiteY316" fmla="*/ 5089585 h 6858000"/>
              <a:gd name="connsiteX317" fmla="*/ 5263764 w 7467600"/>
              <a:gd name="connsiteY317" fmla="*/ 4735525 h 6858000"/>
              <a:gd name="connsiteX318" fmla="*/ 4086300 w 7467600"/>
              <a:gd name="connsiteY318" fmla="*/ 4884599 h 6858000"/>
              <a:gd name="connsiteX319" fmla="*/ 4085485 w 7467600"/>
              <a:gd name="connsiteY319" fmla="*/ 4899070 h 6858000"/>
              <a:gd name="connsiteX320" fmla="*/ 3871915 w 7467600"/>
              <a:gd name="connsiteY320" fmla="*/ 5253645 h 6858000"/>
              <a:gd name="connsiteX321" fmla="*/ 3799374 w 7467600"/>
              <a:gd name="connsiteY321" fmla="*/ 5466127 h 6858000"/>
              <a:gd name="connsiteX322" fmla="*/ 3498850 w 7467600"/>
              <a:gd name="connsiteY322" fmla="*/ 6661888 h 6858000"/>
              <a:gd name="connsiteX323" fmla="*/ 3399216 w 7467600"/>
              <a:gd name="connsiteY323" fmla="*/ 6858000 h 6858000"/>
              <a:gd name="connsiteX324" fmla="*/ 3303688 w 7467600"/>
              <a:gd name="connsiteY324" fmla="*/ 6858000 h 6858000"/>
              <a:gd name="connsiteX325" fmla="*/ 3391774 w 7467600"/>
              <a:gd name="connsiteY325" fmla="*/ 6697181 h 6858000"/>
              <a:gd name="connsiteX326" fmla="*/ 3735540 w 7467600"/>
              <a:gd name="connsiteY326" fmla="*/ 5546923 h 6858000"/>
              <a:gd name="connsiteX327" fmla="*/ 3729438 w 7467600"/>
              <a:gd name="connsiteY327" fmla="*/ 5569058 h 6858000"/>
              <a:gd name="connsiteX328" fmla="*/ 3707782 w 7467600"/>
              <a:gd name="connsiteY328" fmla="*/ 5644908 h 6858000"/>
              <a:gd name="connsiteX329" fmla="*/ 3583827 w 7467600"/>
              <a:gd name="connsiteY329" fmla="*/ 6039215 h 6858000"/>
              <a:gd name="connsiteX330" fmla="*/ 3547861 w 7467600"/>
              <a:gd name="connsiteY330" fmla="*/ 6129609 h 6858000"/>
              <a:gd name="connsiteX331" fmla="*/ 3490905 w 7467600"/>
              <a:gd name="connsiteY331" fmla="*/ 6277660 h 6858000"/>
              <a:gd name="connsiteX332" fmla="*/ 3455859 w 7467600"/>
              <a:gd name="connsiteY332" fmla="*/ 6391301 h 6858000"/>
              <a:gd name="connsiteX333" fmla="*/ 3429112 w 7467600"/>
              <a:gd name="connsiteY333" fmla="*/ 6479469 h 6858000"/>
              <a:gd name="connsiteX334" fmla="*/ 3304862 w 7467600"/>
              <a:gd name="connsiteY334" fmla="*/ 6796476 h 6858000"/>
              <a:gd name="connsiteX335" fmla="*/ 3276071 w 7467600"/>
              <a:gd name="connsiteY335" fmla="*/ 6858000 h 6858000"/>
              <a:gd name="connsiteX336" fmla="*/ 3240805 w 7467600"/>
              <a:gd name="connsiteY336" fmla="*/ 6858000 h 6858000"/>
              <a:gd name="connsiteX337" fmla="*/ 3275917 w 7467600"/>
              <a:gd name="connsiteY337" fmla="*/ 6783192 h 6858000"/>
              <a:gd name="connsiteX338" fmla="*/ 3399358 w 7467600"/>
              <a:gd name="connsiteY338" fmla="*/ 6469011 h 6858000"/>
              <a:gd name="connsiteX339" fmla="*/ 3425650 w 7467600"/>
              <a:gd name="connsiteY339" fmla="*/ 6381333 h 6858000"/>
              <a:gd name="connsiteX340" fmla="*/ 3460661 w 7467600"/>
              <a:gd name="connsiteY340" fmla="*/ 6266763 h 6858000"/>
              <a:gd name="connsiteX341" fmla="*/ 3518021 w 7467600"/>
              <a:gd name="connsiteY341" fmla="*/ 6117298 h 6858000"/>
              <a:gd name="connsiteX342" fmla="*/ 3554035 w 7467600"/>
              <a:gd name="connsiteY342" fmla="*/ 6027832 h 6858000"/>
              <a:gd name="connsiteX343" fmla="*/ 3677174 w 7467600"/>
              <a:gd name="connsiteY343" fmla="*/ 5636351 h 6858000"/>
              <a:gd name="connsiteX344" fmla="*/ 3698819 w 7467600"/>
              <a:gd name="connsiteY344" fmla="*/ 5560503 h 6858000"/>
              <a:gd name="connsiteX345" fmla="*/ 3702094 w 7467600"/>
              <a:gd name="connsiteY345" fmla="*/ 5549194 h 6858000"/>
              <a:gd name="connsiteX346" fmla="*/ 3398355 w 7467600"/>
              <a:gd name="connsiteY346" fmla="*/ 6094603 h 6858000"/>
              <a:gd name="connsiteX347" fmla="*/ 3193941 w 7467600"/>
              <a:gd name="connsiteY347" fmla="*/ 6798775 h 6858000"/>
              <a:gd name="connsiteX348" fmla="*/ 3184140 w 7467600"/>
              <a:gd name="connsiteY348" fmla="*/ 6858000 h 6858000"/>
              <a:gd name="connsiteX349" fmla="*/ 3099978 w 7467600"/>
              <a:gd name="connsiteY349" fmla="*/ 6858000 h 6858000"/>
              <a:gd name="connsiteX350" fmla="*/ 3101556 w 7467600"/>
              <a:gd name="connsiteY350" fmla="*/ 6843337 h 6858000"/>
              <a:gd name="connsiteX351" fmla="*/ 3370162 w 7467600"/>
              <a:gd name="connsiteY351" fmla="*/ 5785550 h 6858000"/>
              <a:gd name="connsiteX352" fmla="*/ 3746477 w 7467600"/>
              <a:gd name="connsiteY352" fmla="*/ 5377889 h 6858000"/>
              <a:gd name="connsiteX353" fmla="*/ 3863399 w 7467600"/>
              <a:gd name="connsiteY353" fmla="*/ 5087257 h 6858000"/>
              <a:gd name="connsiteX354" fmla="*/ 3968712 w 7467600"/>
              <a:gd name="connsiteY354" fmla="*/ 4913989 h 6858000"/>
              <a:gd name="connsiteX355" fmla="*/ 2792390 w 7467600"/>
              <a:gd name="connsiteY355" fmla="*/ 5382974 h 6858000"/>
              <a:gd name="connsiteX356" fmla="*/ 2714982 w 7467600"/>
              <a:gd name="connsiteY356" fmla="*/ 5427051 h 6858000"/>
              <a:gd name="connsiteX357" fmla="*/ 2813361 w 7467600"/>
              <a:gd name="connsiteY357" fmla="*/ 6023912 h 6858000"/>
              <a:gd name="connsiteX358" fmla="*/ 2688430 w 7467600"/>
              <a:gd name="connsiteY358" fmla="*/ 6801564 h 6858000"/>
              <a:gd name="connsiteX359" fmla="*/ 2629626 w 7467600"/>
              <a:gd name="connsiteY359" fmla="*/ 6763394 h 6858000"/>
              <a:gd name="connsiteX360" fmla="*/ 2565328 w 7467600"/>
              <a:gd name="connsiteY360" fmla="*/ 5516399 h 6858000"/>
              <a:gd name="connsiteX361" fmla="*/ 1922999 w 7467600"/>
              <a:gd name="connsiteY361" fmla="*/ 5980343 h 6858000"/>
              <a:gd name="connsiteX362" fmla="*/ 1950261 w 7467600"/>
              <a:gd name="connsiteY362" fmla="*/ 6405858 h 6858000"/>
              <a:gd name="connsiteX363" fmla="*/ 2365554 w 7467600"/>
              <a:gd name="connsiteY363" fmla="*/ 6759107 h 6858000"/>
              <a:gd name="connsiteX364" fmla="*/ 2424142 w 7467600"/>
              <a:gd name="connsiteY364" fmla="*/ 6858000 h 6858000"/>
              <a:gd name="connsiteX365" fmla="*/ 2395994 w 7467600"/>
              <a:gd name="connsiteY365" fmla="*/ 6858000 h 6858000"/>
              <a:gd name="connsiteX366" fmla="*/ 2392863 w 7467600"/>
              <a:gd name="connsiteY366" fmla="*/ 6852964 h 6858000"/>
              <a:gd name="connsiteX367" fmla="*/ 2017589 w 7467600"/>
              <a:gd name="connsiteY367" fmla="*/ 6493982 h 6858000"/>
              <a:gd name="connsiteX368" fmla="*/ 2147336 w 7467600"/>
              <a:gd name="connsiteY368" fmla="*/ 6594052 h 6858000"/>
              <a:gd name="connsiteX369" fmla="*/ 2207047 w 7467600"/>
              <a:gd name="connsiteY369" fmla="*/ 6654540 h 6858000"/>
              <a:gd name="connsiteX370" fmla="*/ 2299106 w 7467600"/>
              <a:gd name="connsiteY370" fmla="*/ 6778931 h 6858000"/>
              <a:gd name="connsiteX371" fmla="*/ 2314430 w 7467600"/>
              <a:gd name="connsiteY371" fmla="*/ 6801144 h 6858000"/>
              <a:gd name="connsiteX372" fmla="*/ 2352406 w 7467600"/>
              <a:gd name="connsiteY372" fmla="*/ 6858000 h 6858000"/>
              <a:gd name="connsiteX373" fmla="*/ 2314492 w 7467600"/>
              <a:gd name="connsiteY373" fmla="*/ 6858000 h 6858000"/>
              <a:gd name="connsiteX374" fmla="*/ 2288095 w 7467600"/>
              <a:gd name="connsiteY374" fmla="*/ 6818030 h 6858000"/>
              <a:gd name="connsiteX375" fmla="*/ 2272768 w 7467600"/>
              <a:gd name="connsiteY375" fmla="*/ 6795822 h 6858000"/>
              <a:gd name="connsiteX376" fmla="*/ 2182715 w 7467600"/>
              <a:gd name="connsiteY376" fmla="*/ 6675071 h 6858000"/>
              <a:gd name="connsiteX377" fmla="*/ 2032061 w 7467600"/>
              <a:gd name="connsiteY377" fmla="*/ 6541380 h 6858000"/>
              <a:gd name="connsiteX378" fmla="*/ 2257220 w 7467600"/>
              <a:gd name="connsiteY378" fmla="*/ 6826257 h 6858000"/>
              <a:gd name="connsiteX379" fmla="*/ 2281324 w 7467600"/>
              <a:gd name="connsiteY379" fmla="*/ 6858000 h 6858000"/>
              <a:gd name="connsiteX380" fmla="*/ 2242860 w 7467600"/>
              <a:gd name="connsiteY380" fmla="*/ 6858000 h 6858000"/>
              <a:gd name="connsiteX381" fmla="*/ 2232818 w 7467600"/>
              <a:gd name="connsiteY381" fmla="*/ 6844926 h 6858000"/>
              <a:gd name="connsiteX382" fmla="*/ 1990172 w 7467600"/>
              <a:gd name="connsiteY382" fmla="*/ 6542121 h 6858000"/>
              <a:gd name="connsiteX383" fmla="*/ 2124090 w 7467600"/>
              <a:gd name="connsiteY383" fmla="*/ 6761017 h 6858000"/>
              <a:gd name="connsiteX384" fmla="*/ 2200380 w 7467600"/>
              <a:gd name="connsiteY384" fmla="*/ 6858000 h 6858000"/>
              <a:gd name="connsiteX385" fmla="*/ 2147507 w 7467600"/>
              <a:gd name="connsiteY385" fmla="*/ 6858000 h 6858000"/>
              <a:gd name="connsiteX386" fmla="*/ 2070668 w 7467600"/>
              <a:gd name="connsiteY386" fmla="*/ 6761520 h 6858000"/>
              <a:gd name="connsiteX387" fmla="*/ 1975142 w 7467600"/>
              <a:gd name="connsiteY387" fmla="*/ 6585570 h 6858000"/>
              <a:gd name="connsiteX388" fmla="*/ 2050035 w 7467600"/>
              <a:gd name="connsiteY388" fmla="*/ 6813345 h 6858000"/>
              <a:gd name="connsiteX389" fmla="*/ 2063025 w 7467600"/>
              <a:gd name="connsiteY389" fmla="*/ 6858000 h 6858000"/>
              <a:gd name="connsiteX390" fmla="*/ 2021675 w 7467600"/>
              <a:gd name="connsiteY390" fmla="*/ 6858000 h 6858000"/>
              <a:gd name="connsiteX391" fmla="*/ 2019308 w 7467600"/>
              <a:gd name="connsiteY391" fmla="*/ 6847118 h 6858000"/>
              <a:gd name="connsiteX392" fmla="*/ 1938835 w 7467600"/>
              <a:gd name="connsiteY392" fmla="*/ 6551160 h 6858000"/>
              <a:gd name="connsiteX393" fmla="*/ 1953230 w 7467600"/>
              <a:gd name="connsiteY393" fmla="*/ 6759699 h 6858000"/>
              <a:gd name="connsiteX394" fmla="*/ 1956763 w 7467600"/>
              <a:gd name="connsiteY394" fmla="*/ 6778191 h 6858000"/>
              <a:gd name="connsiteX395" fmla="*/ 1967925 w 7467600"/>
              <a:gd name="connsiteY395" fmla="*/ 6858000 h 6858000"/>
              <a:gd name="connsiteX396" fmla="*/ 1936622 w 7467600"/>
              <a:gd name="connsiteY396" fmla="*/ 6858000 h 6858000"/>
              <a:gd name="connsiteX397" fmla="*/ 1926261 w 7467600"/>
              <a:gd name="connsiteY397" fmla="*/ 6784064 h 6858000"/>
              <a:gd name="connsiteX398" fmla="*/ 1922724 w 7467600"/>
              <a:gd name="connsiteY398" fmla="*/ 6765577 h 6858000"/>
              <a:gd name="connsiteX399" fmla="*/ 1904650 w 7467600"/>
              <a:gd name="connsiteY399" fmla="*/ 6639616 h 6858000"/>
              <a:gd name="connsiteX400" fmla="*/ 1885273 w 7467600"/>
              <a:gd name="connsiteY400" fmla="*/ 6858000 h 6858000"/>
              <a:gd name="connsiteX401" fmla="*/ 1854363 w 7467600"/>
              <a:gd name="connsiteY401" fmla="*/ 6858000 h 6858000"/>
              <a:gd name="connsiteX402" fmla="*/ 1880391 w 7467600"/>
              <a:gd name="connsiteY402" fmla="*/ 6603796 h 6858000"/>
              <a:gd name="connsiteX403" fmla="*/ 1818273 w 7467600"/>
              <a:gd name="connsiteY403" fmla="*/ 6715729 h 6858000"/>
              <a:gd name="connsiteX404" fmla="*/ 1794691 w 7467600"/>
              <a:gd name="connsiteY404" fmla="*/ 6843239 h 6858000"/>
              <a:gd name="connsiteX405" fmla="*/ 1794914 w 7467600"/>
              <a:gd name="connsiteY405" fmla="*/ 6858000 h 6858000"/>
              <a:gd name="connsiteX406" fmla="*/ 1746128 w 7467600"/>
              <a:gd name="connsiteY406" fmla="*/ 6858000 h 6858000"/>
              <a:gd name="connsiteX407" fmla="*/ 1753934 w 7467600"/>
              <a:gd name="connsiteY407" fmla="*/ 6724796 h 6858000"/>
              <a:gd name="connsiteX408" fmla="*/ 1792053 w 7467600"/>
              <a:gd name="connsiteY408" fmla="*/ 6572396 h 6858000"/>
              <a:gd name="connsiteX409" fmla="*/ 1862248 w 7467600"/>
              <a:gd name="connsiteY409" fmla="*/ 6266397 h 6858000"/>
              <a:gd name="connsiteX410" fmla="*/ 1862250 w 7467600"/>
              <a:gd name="connsiteY410" fmla="*/ 6033531 h 6858000"/>
              <a:gd name="connsiteX411" fmla="*/ 1211999 w 7467600"/>
              <a:gd name="connsiteY411" fmla="*/ 6683610 h 6858000"/>
              <a:gd name="connsiteX412" fmla="*/ 1213266 w 7467600"/>
              <a:gd name="connsiteY412" fmla="*/ 6691947 h 6858000"/>
              <a:gd name="connsiteX413" fmla="*/ 1203370 w 7467600"/>
              <a:gd name="connsiteY413" fmla="*/ 6850676 h 6858000"/>
              <a:gd name="connsiteX414" fmla="*/ 1203671 w 7467600"/>
              <a:gd name="connsiteY414" fmla="*/ 6858000 h 6858000"/>
              <a:gd name="connsiteX415" fmla="*/ 1143180 w 7467600"/>
              <a:gd name="connsiteY415" fmla="*/ 6858000 h 6858000"/>
              <a:gd name="connsiteX416" fmla="*/ 1142176 w 7467600"/>
              <a:gd name="connsiteY416" fmla="*/ 6766045 h 6858000"/>
              <a:gd name="connsiteX417" fmla="*/ 1067484 w 7467600"/>
              <a:gd name="connsiteY417" fmla="*/ 6858000 h 6858000"/>
              <a:gd name="connsiteX418" fmla="*/ 953928 w 7467600"/>
              <a:gd name="connsiteY418" fmla="*/ 6858000 h 6858000"/>
              <a:gd name="connsiteX419" fmla="*/ 959715 w 7467600"/>
              <a:gd name="connsiteY419" fmla="*/ 6850185 h 6858000"/>
              <a:gd name="connsiteX420" fmla="*/ 1483788 w 7467600"/>
              <a:gd name="connsiteY420" fmla="*/ 6259174 h 6858000"/>
              <a:gd name="connsiteX421" fmla="*/ 1100671 w 7467600"/>
              <a:gd name="connsiteY421" fmla="*/ 6252137 h 6858000"/>
              <a:gd name="connsiteX422" fmla="*/ 1090144 w 7467600"/>
              <a:gd name="connsiteY422" fmla="*/ 6256748 h 6858000"/>
              <a:gd name="connsiteX423" fmla="*/ 1095872 w 7467600"/>
              <a:gd name="connsiteY423" fmla="*/ 6271892 h 6858000"/>
              <a:gd name="connsiteX424" fmla="*/ 262785 w 7467600"/>
              <a:gd name="connsiteY424" fmla="*/ 6845450 h 6858000"/>
              <a:gd name="connsiteX425" fmla="*/ 209968 w 7467600"/>
              <a:gd name="connsiteY425" fmla="*/ 6770713 h 6858000"/>
              <a:gd name="connsiteX426" fmla="*/ 873460 w 7467600"/>
              <a:gd name="connsiteY426" fmla="*/ 6253768 h 6858000"/>
              <a:gd name="connsiteX427" fmla="*/ 192686 w 7467600"/>
              <a:gd name="connsiteY427" fmla="*/ 5849257 h 6858000"/>
              <a:gd name="connsiteX428" fmla="*/ 4696 w 7467600"/>
              <a:gd name="connsiteY428" fmla="*/ 5697668 h 6858000"/>
              <a:gd name="connsiteX429" fmla="*/ 0 w 7467600"/>
              <a:gd name="connsiteY429" fmla="*/ 5689984 h 6858000"/>
              <a:gd name="connsiteX430" fmla="*/ 0 w 7467600"/>
              <a:gd name="connsiteY430" fmla="*/ 5513472 h 6858000"/>
              <a:gd name="connsiteX431" fmla="*/ 174101 w 7467600"/>
              <a:gd name="connsiteY431" fmla="*/ 5620277 h 6858000"/>
              <a:gd name="connsiteX432" fmla="*/ 891800 w 7467600"/>
              <a:gd name="connsiteY432" fmla="*/ 6036935 h 6858000"/>
              <a:gd name="connsiteX433" fmla="*/ 1072219 w 7467600"/>
              <a:gd name="connsiteY433" fmla="*/ 6169443 h 6858000"/>
              <a:gd name="connsiteX434" fmla="*/ 1074117 w 7467600"/>
              <a:gd name="connsiteY434" fmla="*/ 6170301 h 6858000"/>
              <a:gd name="connsiteX435" fmla="*/ 1083114 w 7467600"/>
              <a:gd name="connsiteY435" fmla="*/ 6174131 h 6858000"/>
              <a:gd name="connsiteX436" fmla="*/ 1543010 w 7467600"/>
              <a:gd name="connsiteY436" fmla="*/ 6191140 h 6858000"/>
              <a:gd name="connsiteX437" fmla="*/ 1551080 w 7467600"/>
              <a:gd name="connsiteY437" fmla="*/ 6195006 h 6858000"/>
              <a:gd name="connsiteX438" fmla="*/ 2345443 w 7467600"/>
              <a:gd name="connsiteY438" fmla="*/ 5549882 h 6858000"/>
              <a:gd name="connsiteX439" fmla="*/ 1721499 w 7467600"/>
              <a:gd name="connsiteY439" fmla="*/ 5599969 h 6858000"/>
              <a:gd name="connsiteX440" fmla="*/ 767716 w 7467600"/>
              <a:gd name="connsiteY440" fmla="*/ 5472768 h 6858000"/>
              <a:gd name="connsiteX441" fmla="*/ 722147 w 7467600"/>
              <a:gd name="connsiteY441" fmla="*/ 5393091 h 6858000"/>
              <a:gd name="connsiteX442" fmla="*/ 1485552 w 7467600"/>
              <a:gd name="connsiteY442" fmla="*/ 5313202 h 6858000"/>
              <a:gd name="connsiteX443" fmla="*/ 2143004 w 7467600"/>
              <a:gd name="connsiteY443" fmla="*/ 5402420 h 6858000"/>
              <a:gd name="connsiteX444" fmla="*/ 1933391 w 7467600"/>
              <a:gd name="connsiteY444" fmla="*/ 5156971 h 6858000"/>
              <a:gd name="connsiteX445" fmla="*/ 1827118 w 7467600"/>
              <a:gd name="connsiteY445" fmla="*/ 4968410 h 6858000"/>
              <a:gd name="connsiteX446" fmla="*/ 1837349 w 7467600"/>
              <a:gd name="connsiteY446" fmla="*/ 4956357 h 6858000"/>
              <a:gd name="connsiteX447" fmla="*/ 2162835 w 7467600"/>
              <a:gd name="connsiteY447" fmla="*/ 5187853 h 6858000"/>
              <a:gd name="connsiteX448" fmla="*/ 2257167 w 7467600"/>
              <a:gd name="connsiteY448" fmla="*/ 5462123 h 6858000"/>
              <a:gd name="connsiteX449" fmla="*/ 2261598 w 7467600"/>
              <a:gd name="connsiteY449" fmla="*/ 5467998 h 6858000"/>
              <a:gd name="connsiteX450" fmla="*/ 2437177 w 7467600"/>
              <a:gd name="connsiteY450" fmla="*/ 5479608 h 6858000"/>
              <a:gd name="connsiteX451" fmla="*/ 2445247 w 7467600"/>
              <a:gd name="connsiteY451" fmla="*/ 5483476 h 6858000"/>
              <a:gd name="connsiteX452" fmla="*/ 2743626 w 7467600"/>
              <a:gd name="connsiteY452" fmla="*/ 5304819 h 6858000"/>
              <a:gd name="connsiteX453" fmla="*/ 3048102 w 7467600"/>
              <a:gd name="connsiteY453" fmla="*/ 5150595 h 6858000"/>
              <a:gd name="connsiteX454" fmla="*/ 1799414 w 7467600"/>
              <a:gd name="connsiteY454" fmla="*/ 4694732 h 6858000"/>
              <a:gd name="connsiteX455" fmla="*/ 1771735 w 7467600"/>
              <a:gd name="connsiteY455" fmla="*/ 4619929 h 6858000"/>
              <a:gd name="connsiteX456" fmla="*/ 3104273 w 7467600"/>
              <a:gd name="connsiteY456" fmla="*/ 5076159 h 6858000"/>
              <a:gd name="connsiteX457" fmla="*/ 3113245 w 7467600"/>
              <a:gd name="connsiteY457" fmla="*/ 5090705 h 6858000"/>
              <a:gd name="connsiteX458" fmla="*/ 3126294 w 7467600"/>
              <a:gd name="connsiteY458" fmla="*/ 5114400 h 6858000"/>
              <a:gd name="connsiteX459" fmla="*/ 3937433 w 7467600"/>
              <a:gd name="connsiteY459" fmla="*/ 4830473 h 6858000"/>
              <a:gd name="connsiteX460" fmla="*/ 3590475 w 7467600"/>
              <a:gd name="connsiteY460" fmla="*/ 4597974 h 6858000"/>
              <a:gd name="connsiteX461" fmla="*/ 3100264 w 7467600"/>
              <a:gd name="connsiteY461" fmla="*/ 4579845 h 6858000"/>
              <a:gd name="connsiteX462" fmla="*/ 2183576 w 7467600"/>
              <a:gd name="connsiteY462" fmla="*/ 4227150 h 6858000"/>
              <a:gd name="connsiteX463" fmla="*/ 2151029 w 7467600"/>
              <a:gd name="connsiteY463" fmla="*/ 4146947 h 6858000"/>
              <a:gd name="connsiteX464" fmla="*/ 3563434 w 7467600"/>
              <a:gd name="connsiteY464" fmla="*/ 4469115 h 6858000"/>
              <a:gd name="connsiteX465" fmla="*/ 3177952 w 7467600"/>
              <a:gd name="connsiteY465" fmla="*/ 3657386 h 6858000"/>
              <a:gd name="connsiteX466" fmla="*/ 3189263 w 7467600"/>
              <a:gd name="connsiteY466" fmla="*/ 3625726 h 6858000"/>
              <a:gd name="connsiteX467" fmla="*/ 3560912 w 7467600"/>
              <a:gd name="connsiteY467" fmla="*/ 4079863 h 6858000"/>
              <a:gd name="connsiteX468" fmla="*/ 3626636 w 7467600"/>
              <a:gd name="connsiteY468" fmla="*/ 4512230 h 6858000"/>
              <a:gd name="connsiteX469" fmla="*/ 3653088 w 7467600"/>
              <a:gd name="connsiteY469" fmla="*/ 4521417 h 6858000"/>
              <a:gd name="connsiteX470" fmla="*/ 3988128 w 7467600"/>
              <a:gd name="connsiteY470" fmla="*/ 4817267 h 6858000"/>
              <a:gd name="connsiteX471" fmla="*/ 4830582 w 7467600"/>
              <a:gd name="connsiteY471" fmla="*/ 4676000 h 6858000"/>
              <a:gd name="connsiteX472" fmla="*/ 4830100 w 7467600"/>
              <a:gd name="connsiteY472" fmla="*/ 4675554 h 6858000"/>
              <a:gd name="connsiteX473" fmla="*/ 4036318 w 7467600"/>
              <a:gd name="connsiteY473" fmla="*/ 4147013 h 6858000"/>
              <a:gd name="connsiteX474" fmla="*/ 3432098 w 7467600"/>
              <a:gd name="connsiteY474" fmla="*/ 3537312 h 6858000"/>
              <a:gd name="connsiteX475" fmla="*/ 3446761 w 7467600"/>
              <a:gd name="connsiteY475" fmla="*/ 3461278 h 6858000"/>
              <a:gd name="connsiteX476" fmla="*/ 4419733 w 7467600"/>
              <a:gd name="connsiteY476" fmla="*/ 3963555 h 6858000"/>
              <a:gd name="connsiteX477" fmla="*/ 4781371 w 7467600"/>
              <a:gd name="connsiteY477" fmla="*/ 4458604 h 6858000"/>
              <a:gd name="connsiteX478" fmla="*/ 4780440 w 7467600"/>
              <a:gd name="connsiteY478" fmla="*/ 4470290 h 6858000"/>
              <a:gd name="connsiteX479" fmla="*/ 4898954 w 7467600"/>
              <a:gd name="connsiteY479" fmla="*/ 4662092 h 6858000"/>
              <a:gd name="connsiteX480" fmla="*/ 4900699 w 7467600"/>
              <a:gd name="connsiteY480" fmla="*/ 4670867 h 6858000"/>
              <a:gd name="connsiteX481" fmla="*/ 5714511 w 7467600"/>
              <a:gd name="connsiteY481" fmla="*/ 4663483 h 6858000"/>
              <a:gd name="connsiteX482" fmla="*/ 5464793 w 7467600"/>
              <a:gd name="connsiteY482" fmla="*/ 4393556 h 6858000"/>
              <a:gd name="connsiteX483" fmla="*/ 5461897 w 7467600"/>
              <a:gd name="connsiteY483" fmla="*/ 4390879 h 6858000"/>
              <a:gd name="connsiteX484" fmla="*/ 4294126 w 7467600"/>
              <a:gd name="connsiteY484" fmla="*/ 3303048 h 6858000"/>
              <a:gd name="connsiteX485" fmla="*/ 4305321 w 7467600"/>
              <a:gd name="connsiteY485" fmla="*/ 3256953 h 6858000"/>
              <a:gd name="connsiteX486" fmla="*/ 4949299 w 7467600"/>
              <a:gd name="connsiteY486" fmla="*/ 3766336 h 6858000"/>
              <a:gd name="connsiteX487" fmla="*/ 5291452 w 7467600"/>
              <a:gd name="connsiteY487" fmla="*/ 4076801 h 6858000"/>
              <a:gd name="connsiteX488" fmla="*/ 5434998 w 7467600"/>
              <a:gd name="connsiteY488" fmla="*/ 4254100 h 6858000"/>
              <a:gd name="connsiteX489" fmla="*/ 5351015 w 7467600"/>
              <a:gd name="connsiteY489" fmla="*/ 3760989 h 6858000"/>
              <a:gd name="connsiteX490" fmla="*/ 5413780 w 7467600"/>
              <a:gd name="connsiteY490" fmla="*/ 2966265 h 6858000"/>
              <a:gd name="connsiteX491" fmla="*/ 5425627 w 7467600"/>
              <a:gd name="connsiteY491" fmla="*/ 2954192 h 6858000"/>
              <a:gd name="connsiteX492" fmla="*/ 6604735 w 7467600"/>
              <a:gd name="connsiteY492" fmla="*/ 2041381 h 6858000"/>
              <a:gd name="connsiteX493" fmla="*/ 7204487 w 7467600"/>
              <a:gd name="connsiteY493" fmla="*/ 2742112 h 6858000"/>
              <a:gd name="connsiteX494" fmla="*/ 7131592 w 7467600"/>
              <a:gd name="connsiteY494" fmla="*/ 2672096 h 6858000"/>
              <a:gd name="connsiteX495" fmla="*/ 6996344 w 7467600"/>
              <a:gd name="connsiteY495" fmla="*/ 2518310 h 6858000"/>
              <a:gd name="connsiteX496" fmla="*/ 6735495 w 7467600"/>
              <a:gd name="connsiteY496" fmla="*/ 2196890 h 6858000"/>
              <a:gd name="connsiteX497" fmla="*/ 6721901 w 7467600"/>
              <a:gd name="connsiteY497" fmla="*/ 2179274 h 6858000"/>
              <a:gd name="connsiteX498" fmla="*/ 6604735 w 7467600"/>
              <a:gd name="connsiteY498" fmla="*/ 2041381 h 6858000"/>
              <a:gd name="connsiteX499" fmla="*/ 6591670 w 7467600"/>
              <a:gd name="connsiteY499" fmla="*/ 1988277 h 6858000"/>
              <a:gd name="connsiteX500" fmla="*/ 6747349 w 7467600"/>
              <a:gd name="connsiteY500" fmla="*/ 2160069 h 6858000"/>
              <a:gd name="connsiteX501" fmla="*/ 6760943 w 7467600"/>
              <a:gd name="connsiteY501" fmla="*/ 2177686 h 6858000"/>
              <a:gd name="connsiteX502" fmla="*/ 7021065 w 7467600"/>
              <a:gd name="connsiteY502" fmla="*/ 2498102 h 6858000"/>
              <a:gd name="connsiteX503" fmla="*/ 7155223 w 7467600"/>
              <a:gd name="connsiteY503" fmla="*/ 2650386 h 6858000"/>
              <a:gd name="connsiteX504" fmla="*/ 7203167 w 7467600"/>
              <a:gd name="connsiteY504" fmla="*/ 2697288 h 6858000"/>
              <a:gd name="connsiteX505" fmla="*/ 6937703 w 7467600"/>
              <a:gd name="connsiteY505" fmla="*/ 2321981 h 6858000"/>
              <a:gd name="connsiteX506" fmla="*/ 6591670 w 7467600"/>
              <a:gd name="connsiteY506" fmla="*/ 1988277 h 6858000"/>
              <a:gd name="connsiteX507" fmla="*/ 5798671 w 7467600"/>
              <a:gd name="connsiteY507" fmla="*/ 1981601 h 6858000"/>
              <a:gd name="connsiteX508" fmla="*/ 5754709 w 7467600"/>
              <a:gd name="connsiteY508" fmla="*/ 2071454 h 6858000"/>
              <a:gd name="connsiteX509" fmla="*/ 5763044 w 7467600"/>
              <a:gd name="connsiteY509" fmla="*/ 2842206 h 6858000"/>
              <a:gd name="connsiteX510" fmla="*/ 5764974 w 7467600"/>
              <a:gd name="connsiteY510" fmla="*/ 2799609 h 6858000"/>
              <a:gd name="connsiteX511" fmla="*/ 5767665 w 7467600"/>
              <a:gd name="connsiteY511" fmla="*/ 2666409 h 6858000"/>
              <a:gd name="connsiteX512" fmla="*/ 5763055 w 7467600"/>
              <a:gd name="connsiteY512" fmla="*/ 2579705 h 6858000"/>
              <a:gd name="connsiteX513" fmla="*/ 5758079 w 7467600"/>
              <a:gd name="connsiteY513" fmla="*/ 2492508 h 6858000"/>
              <a:gd name="connsiteX514" fmla="*/ 5779325 w 7467600"/>
              <a:gd name="connsiteY514" fmla="*/ 2197069 h 6858000"/>
              <a:gd name="connsiteX515" fmla="*/ 5798671 w 7467600"/>
              <a:gd name="connsiteY515" fmla="*/ 1981601 h 6858000"/>
              <a:gd name="connsiteX516" fmla="*/ 5829202 w 7467600"/>
              <a:gd name="connsiteY516" fmla="*/ 1971679 h 6858000"/>
              <a:gd name="connsiteX517" fmla="*/ 5809558 w 7467600"/>
              <a:gd name="connsiteY517" fmla="*/ 2198043 h 6858000"/>
              <a:gd name="connsiteX518" fmla="*/ 5788653 w 7467600"/>
              <a:gd name="connsiteY518" fmla="*/ 2489430 h 6858000"/>
              <a:gd name="connsiteX519" fmla="*/ 5793439 w 7467600"/>
              <a:gd name="connsiteY519" fmla="*/ 2575235 h 6858000"/>
              <a:gd name="connsiteX520" fmla="*/ 5796837 w 7467600"/>
              <a:gd name="connsiteY520" fmla="*/ 2637633 h 6858000"/>
              <a:gd name="connsiteX521" fmla="*/ 5818614 w 7467600"/>
              <a:gd name="connsiteY521" fmla="*/ 2473055 h 6858000"/>
              <a:gd name="connsiteX522" fmla="*/ 5829202 w 7467600"/>
              <a:gd name="connsiteY522" fmla="*/ 1971679 h 6858000"/>
              <a:gd name="connsiteX523" fmla="*/ 5911389 w 7467600"/>
              <a:gd name="connsiteY523" fmla="*/ 1898371 h 6858000"/>
              <a:gd name="connsiteX524" fmla="*/ 6237627 w 7467600"/>
              <a:gd name="connsiteY524" fmla="*/ 2231921 h 6858000"/>
              <a:gd name="connsiteX525" fmla="*/ 5911389 w 7467600"/>
              <a:gd name="connsiteY525" fmla="*/ 1898371 h 6858000"/>
              <a:gd name="connsiteX526" fmla="*/ 6944437 w 7467600"/>
              <a:gd name="connsiteY526" fmla="*/ 1575402 h 6858000"/>
              <a:gd name="connsiteX527" fmla="*/ 6304730 w 7467600"/>
              <a:gd name="connsiteY527" fmla="*/ 1766654 h 6858000"/>
              <a:gd name="connsiteX528" fmla="*/ 6944437 w 7467600"/>
              <a:gd name="connsiteY528" fmla="*/ 1575402 h 6858000"/>
              <a:gd name="connsiteX529" fmla="*/ 7019523 w 7467600"/>
              <a:gd name="connsiteY529" fmla="*/ 1519450 h 6858000"/>
              <a:gd name="connsiteX530" fmla="*/ 6298091 w 7467600"/>
              <a:gd name="connsiteY530" fmla="*/ 1737122 h 6858000"/>
              <a:gd name="connsiteX531" fmla="*/ 7019523 w 7467600"/>
              <a:gd name="connsiteY531" fmla="*/ 1519450 h 6858000"/>
              <a:gd name="connsiteX532" fmla="*/ 2399523 w 7467600"/>
              <a:gd name="connsiteY532" fmla="*/ 1428234 h 6858000"/>
              <a:gd name="connsiteX533" fmla="*/ 2224982 w 7467600"/>
              <a:gd name="connsiteY533" fmla="*/ 1826201 h 6858000"/>
              <a:gd name="connsiteX534" fmla="*/ 2096099 w 7467600"/>
              <a:gd name="connsiteY534" fmla="*/ 2345900 h 6858000"/>
              <a:gd name="connsiteX535" fmla="*/ 2283317 w 7467600"/>
              <a:gd name="connsiteY535" fmla="*/ 1796925 h 6858000"/>
              <a:gd name="connsiteX536" fmla="*/ 2399523 w 7467600"/>
              <a:gd name="connsiteY536" fmla="*/ 1428234 h 6858000"/>
              <a:gd name="connsiteX537" fmla="*/ 2448558 w 7467600"/>
              <a:gd name="connsiteY537" fmla="*/ 1373435 h 6858000"/>
              <a:gd name="connsiteX538" fmla="*/ 2312521 w 7467600"/>
              <a:gd name="connsiteY538" fmla="*/ 1806140 h 6858000"/>
              <a:gd name="connsiteX539" fmla="*/ 2127533 w 7467600"/>
              <a:gd name="connsiteY539" fmla="*/ 2348380 h 6858000"/>
              <a:gd name="connsiteX540" fmla="*/ 2358080 w 7467600"/>
              <a:gd name="connsiteY540" fmla="*/ 1866134 h 6858000"/>
              <a:gd name="connsiteX541" fmla="*/ 2407436 w 7467600"/>
              <a:gd name="connsiteY541" fmla="*/ 1651070 h 6858000"/>
              <a:gd name="connsiteX542" fmla="*/ 2448558 w 7467600"/>
              <a:gd name="connsiteY542" fmla="*/ 1373435 h 6858000"/>
              <a:gd name="connsiteX543" fmla="*/ 278707 w 7467600"/>
              <a:gd name="connsiteY543" fmla="*/ 1352270 h 6858000"/>
              <a:gd name="connsiteX544" fmla="*/ 321570 w 7467600"/>
              <a:gd name="connsiteY544" fmla="*/ 1861610 h 6858000"/>
              <a:gd name="connsiteX545" fmla="*/ 294281 w 7467600"/>
              <a:gd name="connsiteY545" fmla="*/ 1440658 h 6858000"/>
              <a:gd name="connsiteX546" fmla="*/ 278707 w 7467600"/>
              <a:gd name="connsiteY546" fmla="*/ 1352270 h 6858000"/>
              <a:gd name="connsiteX547" fmla="*/ 1423821 w 7467600"/>
              <a:gd name="connsiteY547" fmla="*/ 1351958 h 6858000"/>
              <a:gd name="connsiteX548" fmla="*/ 1638521 w 7467600"/>
              <a:gd name="connsiteY548" fmla="*/ 1908470 h 6858000"/>
              <a:gd name="connsiteX549" fmla="*/ 1754199 w 7467600"/>
              <a:gd name="connsiteY549" fmla="*/ 2149284 h 6858000"/>
              <a:gd name="connsiteX550" fmla="*/ 1908359 w 7467600"/>
              <a:gd name="connsiteY550" fmla="*/ 2364988 h 6858000"/>
              <a:gd name="connsiteX551" fmla="*/ 1647661 w 7467600"/>
              <a:gd name="connsiteY551" fmla="*/ 1825945 h 6858000"/>
              <a:gd name="connsiteX552" fmla="*/ 1423821 w 7467600"/>
              <a:gd name="connsiteY552" fmla="*/ 1351958 h 6858000"/>
              <a:gd name="connsiteX553" fmla="*/ 1431890 w 7467600"/>
              <a:gd name="connsiteY553" fmla="*/ 1306475 h 6858000"/>
              <a:gd name="connsiteX554" fmla="*/ 1507597 w 7467600"/>
              <a:gd name="connsiteY554" fmla="*/ 1446132 h 6858000"/>
              <a:gd name="connsiteX555" fmla="*/ 1674586 w 7467600"/>
              <a:gd name="connsiteY555" fmla="*/ 1813832 h 6858000"/>
              <a:gd name="connsiteX556" fmla="*/ 1815950 w 7467600"/>
              <a:gd name="connsiteY556" fmla="*/ 2128564 h 6858000"/>
              <a:gd name="connsiteX557" fmla="*/ 1984242 w 7467600"/>
              <a:gd name="connsiteY557" fmla="*/ 2430829 h 6858000"/>
              <a:gd name="connsiteX558" fmla="*/ 2014023 w 7467600"/>
              <a:gd name="connsiteY558" fmla="*/ 2450995 h 6858000"/>
              <a:gd name="connsiteX559" fmla="*/ 1747337 w 7467600"/>
              <a:gd name="connsiteY559" fmla="*/ 1855264 h 6858000"/>
              <a:gd name="connsiteX560" fmla="*/ 1533749 w 7467600"/>
              <a:gd name="connsiteY560" fmla="*/ 1478656 h 6858000"/>
              <a:gd name="connsiteX561" fmla="*/ 1431890 w 7467600"/>
              <a:gd name="connsiteY561" fmla="*/ 1306475 h 6858000"/>
              <a:gd name="connsiteX562" fmla="*/ 5052692 w 7467600"/>
              <a:gd name="connsiteY562" fmla="*/ 1292994 h 6858000"/>
              <a:gd name="connsiteX563" fmla="*/ 5200661 w 7467600"/>
              <a:gd name="connsiteY563" fmla="*/ 1635186 h 6858000"/>
              <a:gd name="connsiteX564" fmla="*/ 5297138 w 7467600"/>
              <a:gd name="connsiteY564" fmla="*/ 1906351 h 6858000"/>
              <a:gd name="connsiteX565" fmla="*/ 5052692 w 7467600"/>
              <a:gd name="connsiteY565" fmla="*/ 1292994 h 6858000"/>
              <a:gd name="connsiteX566" fmla="*/ 5009948 w 7467600"/>
              <a:gd name="connsiteY566" fmla="*/ 1273619 h 6858000"/>
              <a:gd name="connsiteX567" fmla="*/ 5121777 w 7467600"/>
              <a:gd name="connsiteY567" fmla="*/ 1654213 h 6858000"/>
              <a:gd name="connsiteX568" fmla="*/ 5293545 w 7467600"/>
              <a:gd name="connsiteY568" fmla="*/ 2072247 h 6858000"/>
              <a:gd name="connsiteX569" fmla="*/ 5294042 w 7467600"/>
              <a:gd name="connsiteY569" fmla="*/ 2065019 h 6858000"/>
              <a:gd name="connsiteX570" fmla="*/ 5171936 w 7467600"/>
              <a:gd name="connsiteY570" fmla="*/ 1647613 h 6858000"/>
              <a:gd name="connsiteX571" fmla="*/ 5009948 w 7467600"/>
              <a:gd name="connsiteY571" fmla="*/ 1273619 h 6858000"/>
              <a:gd name="connsiteX572" fmla="*/ 655236 w 7467600"/>
              <a:gd name="connsiteY572" fmla="*/ 1268632 h 6858000"/>
              <a:gd name="connsiteX573" fmla="*/ 839521 w 7467600"/>
              <a:gd name="connsiteY573" fmla="*/ 1685315 h 6858000"/>
              <a:gd name="connsiteX574" fmla="*/ 1109416 w 7467600"/>
              <a:gd name="connsiteY574" fmla="*/ 2061663 h 6858000"/>
              <a:gd name="connsiteX575" fmla="*/ 1298300 w 7467600"/>
              <a:gd name="connsiteY575" fmla="*/ 2247742 h 6858000"/>
              <a:gd name="connsiteX576" fmla="*/ 1125871 w 7467600"/>
              <a:gd name="connsiteY576" fmla="*/ 1989513 h 6858000"/>
              <a:gd name="connsiteX577" fmla="*/ 981574 w 7467600"/>
              <a:gd name="connsiteY577" fmla="*/ 1783157 h 6858000"/>
              <a:gd name="connsiteX578" fmla="*/ 922198 w 7467600"/>
              <a:gd name="connsiteY578" fmla="*/ 1677437 h 6858000"/>
              <a:gd name="connsiteX579" fmla="*/ 869293 w 7467600"/>
              <a:gd name="connsiteY579" fmla="*/ 1583214 h 6858000"/>
              <a:gd name="connsiteX580" fmla="*/ 751431 w 7467600"/>
              <a:gd name="connsiteY580" fmla="*/ 1405731 h 6858000"/>
              <a:gd name="connsiteX581" fmla="*/ 655236 w 7467600"/>
              <a:gd name="connsiteY581" fmla="*/ 1268632 h 6858000"/>
              <a:gd name="connsiteX582" fmla="*/ 6516292 w 7467600"/>
              <a:gd name="connsiteY582" fmla="*/ 1263064 h 6858000"/>
              <a:gd name="connsiteX583" fmla="*/ 5736320 w 7467600"/>
              <a:gd name="connsiteY583" fmla="*/ 1501803 h 6858000"/>
              <a:gd name="connsiteX584" fmla="*/ 6516292 w 7467600"/>
              <a:gd name="connsiteY584" fmla="*/ 1263064 h 6858000"/>
              <a:gd name="connsiteX585" fmla="*/ 291466 w 7467600"/>
              <a:gd name="connsiteY585" fmla="*/ 1250369 h 6858000"/>
              <a:gd name="connsiteX586" fmla="*/ 323180 w 7467600"/>
              <a:gd name="connsiteY586" fmla="*/ 1435283 h 6858000"/>
              <a:gd name="connsiteX587" fmla="*/ 349381 w 7467600"/>
              <a:gd name="connsiteY587" fmla="*/ 1875041 h 6858000"/>
              <a:gd name="connsiteX588" fmla="*/ 374363 w 7467600"/>
              <a:gd name="connsiteY588" fmla="*/ 1506494 h 6858000"/>
              <a:gd name="connsiteX589" fmla="*/ 302168 w 7467600"/>
              <a:gd name="connsiteY589" fmla="*/ 1274495 h 6858000"/>
              <a:gd name="connsiteX590" fmla="*/ 291466 w 7467600"/>
              <a:gd name="connsiteY590" fmla="*/ 1250369 h 6858000"/>
              <a:gd name="connsiteX591" fmla="*/ 678222 w 7467600"/>
              <a:gd name="connsiteY591" fmla="*/ 1248670 h 6858000"/>
              <a:gd name="connsiteX592" fmla="*/ 775536 w 7467600"/>
              <a:gd name="connsiteY592" fmla="*/ 1388015 h 6858000"/>
              <a:gd name="connsiteX593" fmla="*/ 894529 w 7467600"/>
              <a:gd name="connsiteY593" fmla="*/ 1567739 h 6858000"/>
              <a:gd name="connsiteX594" fmla="*/ 948000 w 7467600"/>
              <a:gd name="connsiteY594" fmla="*/ 1663088 h 6858000"/>
              <a:gd name="connsiteX595" fmla="*/ 1006812 w 7467600"/>
              <a:gd name="connsiteY595" fmla="*/ 1767683 h 6858000"/>
              <a:gd name="connsiteX596" fmla="*/ 1149133 w 7467600"/>
              <a:gd name="connsiteY596" fmla="*/ 1971513 h 6858000"/>
              <a:gd name="connsiteX597" fmla="*/ 1333952 w 7467600"/>
              <a:gd name="connsiteY597" fmla="*/ 2251620 h 6858000"/>
              <a:gd name="connsiteX598" fmla="*/ 1337329 w 7467600"/>
              <a:gd name="connsiteY598" fmla="*/ 2258350 h 6858000"/>
              <a:gd name="connsiteX599" fmla="*/ 1014726 w 7467600"/>
              <a:gd name="connsiteY599" fmla="*/ 1615556 h 6858000"/>
              <a:gd name="connsiteX600" fmla="*/ 678222 w 7467600"/>
              <a:gd name="connsiteY600" fmla="*/ 1248670 h 6858000"/>
              <a:gd name="connsiteX601" fmla="*/ 6691602 w 7467600"/>
              <a:gd name="connsiteY601" fmla="*/ 1140573 h 6858000"/>
              <a:gd name="connsiteX602" fmla="*/ 6571100 w 7467600"/>
              <a:gd name="connsiteY602" fmla="*/ 1183662 h 6858000"/>
              <a:gd name="connsiteX603" fmla="*/ 6241687 w 7467600"/>
              <a:gd name="connsiteY603" fmla="*/ 1257600 h 6858000"/>
              <a:gd name="connsiteX604" fmla="*/ 5693009 w 7467600"/>
              <a:gd name="connsiteY604" fmla="*/ 1478256 h 6858000"/>
              <a:gd name="connsiteX605" fmla="*/ 6548420 w 7467600"/>
              <a:gd name="connsiteY605" fmla="*/ 1214599 h 6858000"/>
              <a:gd name="connsiteX606" fmla="*/ 6605473 w 7467600"/>
              <a:gd name="connsiteY606" fmla="*/ 1184686 h 6858000"/>
              <a:gd name="connsiteX607" fmla="*/ 6691602 w 7467600"/>
              <a:gd name="connsiteY607" fmla="*/ 1140573 h 6858000"/>
              <a:gd name="connsiteX608" fmla="*/ 4002475 w 7467600"/>
              <a:gd name="connsiteY608" fmla="*/ 1037802 h 6858000"/>
              <a:gd name="connsiteX609" fmla="*/ 4000324 w 7467600"/>
              <a:gd name="connsiteY609" fmla="*/ 1039362 h 6858000"/>
              <a:gd name="connsiteX610" fmla="*/ 4002862 w 7467600"/>
              <a:gd name="connsiteY610" fmla="*/ 1042866 h 6858000"/>
              <a:gd name="connsiteX611" fmla="*/ 4002475 w 7467600"/>
              <a:gd name="connsiteY611" fmla="*/ 1037802 h 6858000"/>
              <a:gd name="connsiteX612" fmla="*/ 506322 w 7467600"/>
              <a:gd name="connsiteY612" fmla="*/ 1020997 h 6858000"/>
              <a:gd name="connsiteX613" fmla="*/ 533068 w 7467600"/>
              <a:gd name="connsiteY613" fmla="*/ 1029409 h 6858000"/>
              <a:gd name="connsiteX614" fmla="*/ 1232525 w 7467600"/>
              <a:gd name="connsiteY614" fmla="*/ 1804675 h 6858000"/>
              <a:gd name="connsiteX615" fmla="*/ 1388858 w 7467600"/>
              <a:gd name="connsiteY615" fmla="*/ 2368011 h 6858000"/>
              <a:gd name="connsiteX616" fmla="*/ 1384098 w 7467600"/>
              <a:gd name="connsiteY616" fmla="*/ 2378125 h 6858000"/>
              <a:gd name="connsiteX617" fmla="*/ 1425393 w 7467600"/>
              <a:gd name="connsiteY617" fmla="*/ 2589124 h 6858000"/>
              <a:gd name="connsiteX618" fmla="*/ 1424001 w 7467600"/>
              <a:gd name="connsiteY618" fmla="*/ 2597541 h 6858000"/>
              <a:gd name="connsiteX619" fmla="*/ 2152729 w 7467600"/>
              <a:gd name="connsiteY619" fmla="*/ 2864487 h 6858000"/>
              <a:gd name="connsiteX620" fmla="*/ 2020609 w 7467600"/>
              <a:gd name="connsiteY620" fmla="*/ 2539671 h 6858000"/>
              <a:gd name="connsiteX621" fmla="*/ 2018920 w 7467600"/>
              <a:gd name="connsiteY621" fmla="*/ 2536309 h 6858000"/>
              <a:gd name="connsiteX622" fmla="*/ 1342441 w 7467600"/>
              <a:gd name="connsiteY622" fmla="*/ 1173017 h 6858000"/>
              <a:gd name="connsiteX623" fmla="*/ 1367925 w 7467600"/>
              <a:gd name="connsiteY623" fmla="*/ 1135648 h 6858000"/>
              <a:gd name="connsiteX624" fmla="*/ 1771401 w 7467600"/>
              <a:gd name="connsiteY624" fmla="*/ 1806673 h 6858000"/>
              <a:gd name="connsiteX625" fmla="*/ 1972385 w 7467600"/>
              <a:gd name="connsiteY625" fmla="*/ 2198735 h 6858000"/>
              <a:gd name="connsiteX626" fmla="*/ 2040892 w 7467600"/>
              <a:gd name="connsiteY626" fmla="*/ 2405205 h 6858000"/>
              <a:gd name="connsiteX627" fmla="*/ 2131689 w 7467600"/>
              <a:gd name="connsiteY627" fmla="*/ 1936926 h 6858000"/>
              <a:gd name="connsiteX628" fmla="*/ 2454820 w 7467600"/>
              <a:gd name="connsiteY628" fmla="*/ 1248808 h 6858000"/>
              <a:gd name="connsiteX629" fmla="*/ 2492512 w 7467600"/>
              <a:gd name="connsiteY629" fmla="*/ 1302920 h 6858000"/>
              <a:gd name="connsiteX630" fmla="*/ 2081216 w 7467600"/>
              <a:gd name="connsiteY630" fmla="*/ 2527513 h 6858000"/>
              <a:gd name="connsiteX631" fmla="*/ 2081211 w 7467600"/>
              <a:gd name="connsiteY631" fmla="*/ 2528916 h 6858000"/>
              <a:gd name="connsiteX632" fmla="*/ 2199067 w 7467600"/>
              <a:gd name="connsiteY632" fmla="*/ 2884061 h 6858000"/>
              <a:gd name="connsiteX633" fmla="*/ 3192586 w 7467600"/>
              <a:gd name="connsiteY633" fmla="*/ 3411496 h 6858000"/>
              <a:gd name="connsiteX634" fmla="*/ 3182620 w 7467600"/>
              <a:gd name="connsiteY634" fmla="*/ 3483279 h 6858000"/>
              <a:gd name="connsiteX635" fmla="*/ 2435119 w 7467600"/>
              <a:gd name="connsiteY635" fmla="*/ 3080173 h 6858000"/>
              <a:gd name="connsiteX636" fmla="*/ 2410152 w 7467600"/>
              <a:gd name="connsiteY636" fmla="*/ 3063751 h 6858000"/>
              <a:gd name="connsiteX637" fmla="*/ 2408099 w 7467600"/>
              <a:gd name="connsiteY637" fmla="*/ 3064403 h 6858000"/>
              <a:gd name="connsiteX638" fmla="*/ 2407218 w 7467600"/>
              <a:gd name="connsiteY638" fmla="*/ 3070324 h 6858000"/>
              <a:gd name="connsiteX639" fmla="*/ 2380138 w 7467600"/>
              <a:gd name="connsiteY639" fmla="*/ 3099341 h 6858000"/>
              <a:gd name="connsiteX640" fmla="*/ 1765923 w 7467600"/>
              <a:gd name="connsiteY640" fmla="*/ 3581043 h 6858000"/>
              <a:gd name="connsiteX641" fmla="*/ 1702258 w 7467600"/>
              <a:gd name="connsiteY641" fmla="*/ 3612286 h 6858000"/>
              <a:gd name="connsiteX642" fmla="*/ 1538370 w 7467600"/>
              <a:gd name="connsiteY642" fmla="*/ 3811804 h 6858000"/>
              <a:gd name="connsiteX643" fmla="*/ 542867 w 7467600"/>
              <a:gd name="connsiteY643" fmla="*/ 4944092 h 6858000"/>
              <a:gd name="connsiteX644" fmla="*/ 515800 w 7467600"/>
              <a:gd name="connsiteY644" fmla="*/ 4862180 h 6858000"/>
              <a:gd name="connsiteX645" fmla="*/ 909145 w 7467600"/>
              <a:gd name="connsiteY645" fmla="*/ 4199225 h 6858000"/>
              <a:gd name="connsiteX646" fmla="*/ 1214067 w 7467600"/>
              <a:gd name="connsiteY646" fmla="*/ 3908561 h 6858000"/>
              <a:gd name="connsiteX647" fmla="*/ 640967 w 7467600"/>
              <a:gd name="connsiteY647" fmla="*/ 4105601 h 6858000"/>
              <a:gd name="connsiteX648" fmla="*/ 112563 w 7467600"/>
              <a:gd name="connsiteY648" fmla="*/ 4396952 h 6858000"/>
              <a:gd name="connsiteX649" fmla="*/ 0 w 7467600"/>
              <a:gd name="connsiteY649" fmla="*/ 4466006 h 6858000"/>
              <a:gd name="connsiteX650" fmla="*/ 0 w 7467600"/>
              <a:gd name="connsiteY650" fmla="*/ 4233763 h 6858000"/>
              <a:gd name="connsiteX651" fmla="*/ 36881 w 7467600"/>
              <a:gd name="connsiteY651" fmla="*/ 4200118 h 6858000"/>
              <a:gd name="connsiteX652" fmla="*/ 910534 w 7467600"/>
              <a:gd name="connsiteY652" fmla="*/ 3629753 h 6858000"/>
              <a:gd name="connsiteX653" fmla="*/ 1578717 w 7467600"/>
              <a:gd name="connsiteY653" fmla="*/ 3575982 h 6858000"/>
              <a:gd name="connsiteX654" fmla="*/ 2338780 w 7467600"/>
              <a:gd name="connsiteY654" fmla="*/ 3033725 h 6858000"/>
              <a:gd name="connsiteX655" fmla="*/ 1807991 w 7467600"/>
              <a:gd name="connsiteY655" fmla="*/ 2807184 h 6858000"/>
              <a:gd name="connsiteX656" fmla="*/ 1416358 w 7467600"/>
              <a:gd name="connsiteY656" fmla="*/ 3112571 h 6858000"/>
              <a:gd name="connsiteX657" fmla="*/ 939066 w 7467600"/>
              <a:gd name="connsiteY657" fmla="*/ 3378798 h 6858000"/>
              <a:gd name="connsiteX658" fmla="*/ 115099 w 7467600"/>
              <a:gd name="connsiteY658" fmla="*/ 3607650 h 6858000"/>
              <a:gd name="connsiteX659" fmla="*/ 97284 w 7467600"/>
              <a:gd name="connsiteY659" fmla="*/ 3520393 h 6858000"/>
              <a:gd name="connsiteX660" fmla="*/ 922050 w 7467600"/>
              <a:gd name="connsiteY660" fmla="*/ 3074867 h 6858000"/>
              <a:gd name="connsiteX661" fmla="*/ 1405265 w 7467600"/>
              <a:gd name="connsiteY661" fmla="*/ 3016319 h 6858000"/>
              <a:gd name="connsiteX662" fmla="*/ 1407512 w 7467600"/>
              <a:gd name="connsiteY662" fmla="*/ 3018001 h 6858000"/>
              <a:gd name="connsiteX663" fmla="*/ 1726266 w 7467600"/>
              <a:gd name="connsiteY663" fmla="*/ 2777274 h 6858000"/>
              <a:gd name="connsiteX664" fmla="*/ 625390 w 7467600"/>
              <a:gd name="connsiteY664" fmla="*/ 2514541 h 6858000"/>
              <a:gd name="connsiteX665" fmla="*/ 619799 w 7467600"/>
              <a:gd name="connsiteY665" fmla="*/ 2527180 h 6858000"/>
              <a:gd name="connsiteX666" fmla="*/ 310030 w 7467600"/>
              <a:gd name="connsiteY666" fmla="*/ 2771818 h 6858000"/>
              <a:gd name="connsiteX667" fmla="*/ 173877 w 7467600"/>
              <a:gd name="connsiteY667" fmla="*/ 2937056 h 6858000"/>
              <a:gd name="connsiteX668" fmla="*/ 77889 w 7467600"/>
              <a:gd name="connsiteY668" fmla="*/ 3138440 h 6858000"/>
              <a:gd name="connsiteX669" fmla="*/ 0 w 7467600"/>
              <a:gd name="connsiteY669" fmla="*/ 3271395 h 6858000"/>
              <a:gd name="connsiteX670" fmla="*/ 0 w 7467600"/>
              <a:gd name="connsiteY670" fmla="*/ 3153002 h 6858000"/>
              <a:gd name="connsiteX671" fmla="*/ 2386 w 7467600"/>
              <a:gd name="connsiteY671" fmla="*/ 3149203 h 6858000"/>
              <a:gd name="connsiteX672" fmla="*/ 89753 w 7467600"/>
              <a:gd name="connsiteY672" fmla="*/ 2987702 h 6858000"/>
              <a:gd name="connsiteX673" fmla="*/ 76869 w 7467600"/>
              <a:gd name="connsiteY673" fmla="*/ 3005404 h 6858000"/>
              <a:gd name="connsiteX674" fmla="*/ 32049 w 7467600"/>
              <a:gd name="connsiteY674" fmla="*/ 3065814 h 6858000"/>
              <a:gd name="connsiteX675" fmla="*/ 0 w 7467600"/>
              <a:gd name="connsiteY675" fmla="*/ 3108744 h 6858000"/>
              <a:gd name="connsiteX676" fmla="*/ 0 w 7467600"/>
              <a:gd name="connsiteY676" fmla="*/ 3058059 h 6858000"/>
              <a:gd name="connsiteX677" fmla="*/ 7610 w 7467600"/>
              <a:gd name="connsiteY677" fmla="*/ 3047889 h 6858000"/>
              <a:gd name="connsiteX678" fmla="*/ 52419 w 7467600"/>
              <a:gd name="connsiteY678" fmla="*/ 2987479 h 6858000"/>
              <a:gd name="connsiteX679" fmla="*/ 59142 w 7467600"/>
              <a:gd name="connsiteY679" fmla="*/ 2978488 h 6858000"/>
              <a:gd name="connsiteX680" fmla="*/ 0 w 7467600"/>
              <a:gd name="connsiteY680" fmla="*/ 3015334 h 6858000"/>
              <a:gd name="connsiteX681" fmla="*/ 0 w 7467600"/>
              <a:gd name="connsiteY681" fmla="*/ 2914286 h 6858000"/>
              <a:gd name="connsiteX682" fmla="*/ 36383 w 7467600"/>
              <a:gd name="connsiteY682" fmla="*/ 2901128 h 6858000"/>
              <a:gd name="connsiteX683" fmla="*/ 156329 w 7467600"/>
              <a:gd name="connsiteY683" fmla="*/ 2840533 h 6858000"/>
              <a:gd name="connsiteX684" fmla="*/ 358355 w 7467600"/>
              <a:gd name="connsiteY684" fmla="*/ 2620471 h 6858000"/>
              <a:gd name="connsiteX685" fmla="*/ 510577 w 7467600"/>
              <a:gd name="connsiteY685" fmla="*/ 2501244 h 6858000"/>
              <a:gd name="connsiteX686" fmla="*/ 211967 w 7467600"/>
              <a:gd name="connsiteY686" fmla="*/ 2479171 h 6858000"/>
              <a:gd name="connsiteX687" fmla="*/ 0 w 7467600"/>
              <a:gd name="connsiteY687" fmla="*/ 2476398 h 6858000"/>
              <a:gd name="connsiteX688" fmla="*/ 0 w 7467600"/>
              <a:gd name="connsiteY688" fmla="*/ 2389189 h 6858000"/>
              <a:gd name="connsiteX689" fmla="*/ 103062 w 7467600"/>
              <a:gd name="connsiteY689" fmla="*/ 2389518 h 6858000"/>
              <a:gd name="connsiteX690" fmla="*/ 510734 w 7467600"/>
              <a:gd name="connsiteY690" fmla="*/ 2416201 h 6858000"/>
              <a:gd name="connsiteX691" fmla="*/ 279257 w 7467600"/>
              <a:gd name="connsiteY691" fmla="*/ 2092102 h 6858000"/>
              <a:gd name="connsiteX692" fmla="*/ 65265 w 7467600"/>
              <a:gd name="connsiteY692" fmla="*/ 2006049 h 6858000"/>
              <a:gd name="connsiteX693" fmla="*/ 0 w 7467600"/>
              <a:gd name="connsiteY693" fmla="*/ 1982532 h 6858000"/>
              <a:gd name="connsiteX694" fmla="*/ 0 w 7467600"/>
              <a:gd name="connsiteY694" fmla="*/ 1912789 h 6858000"/>
              <a:gd name="connsiteX695" fmla="*/ 97460 w 7467600"/>
              <a:gd name="connsiteY695" fmla="*/ 1953725 h 6858000"/>
              <a:gd name="connsiteX696" fmla="*/ 221272 w 7467600"/>
              <a:gd name="connsiteY696" fmla="*/ 1980766 h 6858000"/>
              <a:gd name="connsiteX697" fmla="*/ 116765 w 7467600"/>
              <a:gd name="connsiteY697" fmla="*/ 1911033 h 6858000"/>
              <a:gd name="connsiteX698" fmla="*/ 16405 w 7467600"/>
              <a:gd name="connsiteY698" fmla="*/ 1803412 h 6858000"/>
              <a:gd name="connsiteX699" fmla="*/ 0 w 7467600"/>
              <a:gd name="connsiteY699" fmla="*/ 1784777 h 6858000"/>
              <a:gd name="connsiteX700" fmla="*/ 0 w 7467600"/>
              <a:gd name="connsiteY700" fmla="*/ 1740082 h 6858000"/>
              <a:gd name="connsiteX701" fmla="*/ 39394 w 7467600"/>
              <a:gd name="connsiteY701" fmla="*/ 1784856 h 6858000"/>
              <a:gd name="connsiteX702" fmla="*/ 135813 w 7467600"/>
              <a:gd name="connsiteY702" fmla="*/ 1888838 h 6858000"/>
              <a:gd name="connsiteX703" fmla="*/ 242575 w 7467600"/>
              <a:gd name="connsiteY703" fmla="*/ 1958841 h 6858000"/>
              <a:gd name="connsiteX704" fmla="*/ 82197 w 7467600"/>
              <a:gd name="connsiteY704" fmla="*/ 1754826 h 6858000"/>
              <a:gd name="connsiteX705" fmla="*/ 0 w 7467600"/>
              <a:gd name="connsiteY705" fmla="*/ 1679650 h 6858000"/>
              <a:gd name="connsiteX706" fmla="*/ 0 w 7467600"/>
              <a:gd name="connsiteY706" fmla="*/ 1602463 h 6858000"/>
              <a:gd name="connsiteX707" fmla="*/ 84689 w 7467600"/>
              <a:gd name="connsiteY707" fmla="*/ 1677442 h 6858000"/>
              <a:gd name="connsiteX708" fmla="*/ 298437 w 7467600"/>
              <a:gd name="connsiteY708" fmla="*/ 1968019 h 6858000"/>
              <a:gd name="connsiteX709" fmla="*/ 227269 w 7467600"/>
              <a:gd name="connsiteY709" fmla="*/ 1114064 h 6858000"/>
              <a:gd name="connsiteX710" fmla="*/ 248003 w 7467600"/>
              <a:gd name="connsiteY710" fmla="*/ 1089613 h 6858000"/>
              <a:gd name="connsiteX711" fmla="*/ 427020 w 7467600"/>
              <a:gd name="connsiteY711" fmla="*/ 1619803 h 6858000"/>
              <a:gd name="connsiteX712" fmla="*/ 340345 w 7467600"/>
              <a:gd name="connsiteY712" fmla="*/ 2027739 h 6858000"/>
              <a:gd name="connsiteX713" fmla="*/ 360865 w 7467600"/>
              <a:gd name="connsiteY713" fmla="*/ 2044827 h 6858000"/>
              <a:gd name="connsiteX714" fmla="*/ 560414 w 7467600"/>
              <a:gd name="connsiteY714" fmla="*/ 2421457 h 6858000"/>
              <a:gd name="connsiteX715" fmla="*/ 1359703 w 7467600"/>
              <a:gd name="connsiteY715" fmla="*/ 2578554 h 6858000"/>
              <a:gd name="connsiteX716" fmla="*/ 1359422 w 7467600"/>
              <a:gd name="connsiteY716" fmla="*/ 2577994 h 6858000"/>
              <a:gd name="connsiteX717" fmla="*/ 828701 w 7467600"/>
              <a:gd name="connsiteY717" fmla="*/ 1839520 h 6858000"/>
              <a:gd name="connsiteX718" fmla="*/ 494427 w 7467600"/>
              <a:gd name="connsiteY718" fmla="*/ 1092333 h 6858000"/>
              <a:gd name="connsiteX719" fmla="*/ 506322 w 7467600"/>
              <a:gd name="connsiteY719" fmla="*/ 1020997 h 6858000"/>
              <a:gd name="connsiteX720" fmla="*/ 4570198 w 7467600"/>
              <a:gd name="connsiteY720" fmla="*/ 978081 h 6858000"/>
              <a:gd name="connsiteX721" fmla="*/ 4523691 w 7467600"/>
              <a:gd name="connsiteY721" fmla="*/ 1127776 h 6858000"/>
              <a:gd name="connsiteX722" fmla="*/ 4509875 w 7467600"/>
              <a:gd name="connsiteY722" fmla="*/ 1167552 h 6858000"/>
              <a:gd name="connsiteX723" fmla="*/ 4478168 w 7467600"/>
              <a:gd name="connsiteY723" fmla="*/ 1260735 h 6858000"/>
              <a:gd name="connsiteX724" fmla="*/ 4409309 w 7467600"/>
              <a:gd name="connsiteY724" fmla="*/ 1666996 h 6858000"/>
              <a:gd name="connsiteX725" fmla="*/ 4370031 w 7467600"/>
              <a:gd name="connsiteY725" fmla="*/ 1955666 h 6858000"/>
              <a:gd name="connsiteX726" fmla="*/ 4570198 w 7467600"/>
              <a:gd name="connsiteY726" fmla="*/ 978081 h 6858000"/>
              <a:gd name="connsiteX727" fmla="*/ 4557898 w 7467600"/>
              <a:gd name="connsiteY727" fmla="*/ 900011 h 6858000"/>
              <a:gd name="connsiteX728" fmla="*/ 4344840 w 7467600"/>
              <a:gd name="connsiteY728" fmla="*/ 1922038 h 6858000"/>
              <a:gd name="connsiteX729" fmla="*/ 4378710 w 7467600"/>
              <a:gd name="connsiteY729" fmla="*/ 1665516 h 6858000"/>
              <a:gd name="connsiteX730" fmla="*/ 4448798 w 7467600"/>
              <a:gd name="connsiteY730" fmla="*/ 1253024 h 6858000"/>
              <a:gd name="connsiteX731" fmla="*/ 4480315 w 7467600"/>
              <a:gd name="connsiteY731" fmla="*/ 1158454 h 6858000"/>
              <a:gd name="connsiteX732" fmla="*/ 4494133 w 7467600"/>
              <a:gd name="connsiteY732" fmla="*/ 1118676 h 6858000"/>
              <a:gd name="connsiteX733" fmla="*/ 4557898 w 7467600"/>
              <a:gd name="connsiteY733" fmla="*/ 900011 h 6858000"/>
              <a:gd name="connsiteX734" fmla="*/ 5870151 w 7467600"/>
              <a:gd name="connsiteY734" fmla="*/ 898890 h 6858000"/>
              <a:gd name="connsiteX735" fmla="*/ 5861335 w 7467600"/>
              <a:gd name="connsiteY735" fmla="*/ 899177 h 6858000"/>
              <a:gd name="connsiteX736" fmla="*/ 5843702 w 7467600"/>
              <a:gd name="connsiteY736" fmla="*/ 899748 h 6858000"/>
              <a:gd name="connsiteX737" fmla="*/ 5651107 w 7467600"/>
              <a:gd name="connsiteY737" fmla="*/ 920306 h 6858000"/>
              <a:gd name="connsiteX738" fmla="*/ 5459407 w 7467600"/>
              <a:gd name="connsiteY738" fmla="*/ 940975 h 6858000"/>
              <a:gd name="connsiteX739" fmla="*/ 5374846 w 7467600"/>
              <a:gd name="connsiteY739" fmla="*/ 941988 h 6858000"/>
              <a:gd name="connsiteX740" fmla="*/ 5256105 w 7467600"/>
              <a:gd name="connsiteY740" fmla="*/ 945632 h 6858000"/>
              <a:gd name="connsiteX741" fmla="*/ 5107071 w 7467600"/>
              <a:gd name="connsiteY741" fmla="*/ 969720 h 6858000"/>
              <a:gd name="connsiteX742" fmla="*/ 4998681 w 7467600"/>
              <a:gd name="connsiteY742" fmla="*/ 988771 h 6858000"/>
              <a:gd name="connsiteX743" fmla="*/ 5870151 w 7467600"/>
              <a:gd name="connsiteY743" fmla="*/ 898890 h 6858000"/>
              <a:gd name="connsiteX744" fmla="*/ 5504425 w 7467600"/>
              <a:gd name="connsiteY744" fmla="*/ 848067 h 6858000"/>
              <a:gd name="connsiteX745" fmla="*/ 4968849 w 7467600"/>
              <a:gd name="connsiteY745" fmla="*/ 962318 h 6858000"/>
              <a:gd name="connsiteX746" fmla="*/ 5104039 w 7467600"/>
              <a:gd name="connsiteY746" fmla="*/ 940634 h 6858000"/>
              <a:gd name="connsiteX747" fmla="*/ 5256311 w 7467600"/>
              <a:gd name="connsiteY747" fmla="*/ 916490 h 6858000"/>
              <a:gd name="connsiteX748" fmla="*/ 5377381 w 7467600"/>
              <a:gd name="connsiteY748" fmla="*/ 912671 h 6858000"/>
              <a:gd name="connsiteX749" fmla="*/ 5460148 w 7467600"/>
              <a:gd name="connsiteY749" fmla="*/ 911442 h 6858000"/>
              <a:gd name="connsiteX750" fmla="*/ 5648971 w 7467600"/>
              <a:gd name="connsiteY750" fmla="*/ 891331 h 6858000"/>
              <a:gd name="connsiteX751" fmla="*/ 5844807 w 7467600"/>
              <a:gd name="connsiteY751" fmla="*/ 870718 h 6858000"/>
              <a:gd name="connsiteX752" fmla="*/ 5862975 w 7467600"/>
              <a:gd name="connsiteY752" fmla="*/ 869756 h 6858000"/>
              <a:gd name="connsiteX753" fmla="*/ 5920887 w 7467600"/>
              <a:gd name="connsiteY753" fmla="*/ 865929 h 6858000"/>
              <a:gd name="connsiteX754" fmla="*/ 5504425 w 7467600"/>
              <a:gd name="connsiteY754" fmla="*/ 848067 h 6858000"/>
              <a:gd name="connsiteX755" fmla="*/ 3607114 w 7467600"/>
              <a:gd name="connsiteY755" fmla="*/ 467441 h 6858000"/>
              <a:gd name="connsiteX756" fmla="*/ 3296242 w 7467600"/>
              <a:gd name="connsiteY756" fmla="*/ 807991 h 6858000"/>
              <a:gd name="connsiteX757" fmla="*/ 3174674 w 7467600"/>
              <a:gd name="connsiteY757" fmla="*/ 919759 h 6858000"/>
              <a:gd name="connsiteX758" fmla="*/ 3042978 w 7467600"/>
              <a:gd name="connsiteY758" fmla="*/ 1054894 h 6858000"/>
              <a:gd name="connsiteX759" fmla="*/ 2968914 w 7467600"/>
              <a:gd name="connsiteY759" fmla="*/ 1133756 h 6858000"/>
              <a:gd name="connsiteX760" fmla="*/ 3103823 w 7467600"/>
              <a:gd name="connsiteY760" fmla="*/ 1026814 h 6858000"/>
              <a:gd name="connsiteX761" fmla="*/ 3607114 w 7467600"/>
              <a:gd name="connsiteY761" fmla="*/ 467441 h 6858000"/>
              <a:gd name="connsiteX762" fmla="*/ 3744487 w 7467600"/>
              <a:gd name="connsiteY762" fmla="*/ 383136 h 6858000"/>
              <a:gd name="connsiteX763" fmla="*/ 3970213 w 7467600"/>
              <a:gd name="connsiteY763" fmla="*/ 995559 h 6858000"/>
              <a:gd name="connsiteX764" fmla="*/ 3744487 w 7467600"/>
              <a:gd name="connsiteY764" fmla="*/ 383136 h 6858000"/>
              <a:gd name="connsiteX765" fmla="*/ 3624562 w 7467600"/>
              <a:gd name="connsiteY765" fmla="*/ 367041 h 6858000"/>
              <a:gd name="connsiteX766" fmla="*/ 3489712 w 7467600"/>
              <a:gd name="connsiteY766" fmla="*/ 485386 h 6858000"/>
              <a:gd name="connsiteX767" fmla="*/ 3182994 w 7467600"/>
              <a:gd name="connsiteY767" fmla="*/ 828265 h 6858000"/>
              <a:gd name="connsiteX768" fmla="*/ 2892114 w 7467600"/>
              <a:gd name="connsiteY768" fmla="*/ 1172635 h 6858000"/>
              <a:gd name="connsiteX769" fmla="*/ 3021459 w 7467600"/>
              <a:gd name="connsiteY769" fmla="*/ 1035385 h 6858000"/>
              <a:gd name="connsiteX770" fmla="*/ 3153873 w 7467600"/>
              <a:gd name="connsiteY770" fmla="*/ 898971 h 6858000"/>
              <a:gd name="connsiteX771" fmla="*/ 3276511 w 7467600"/>
              <a:gd name="connsiteY771" fmla="*/ 786423 h 6858000"/>
              <a:gd name="connsiteX772" fmla="*/ 3584154 w 7467600"/>
              <a:gd name="connsiteY772" fmla="*/ 448218 h 6858000"/>
              <a:gd name="connsiteX773" fmla="*/ 3624562 w 7467600"/>
              <a:gd name="connsiteY773" fmla="*/ 367041 h 6858000"/>
              <a:gd name="connsiteX774" fmla="*/ 3766672 w 7467600"/>
              <a:gd name="connsiteY774" fmla="*/ 359429 h 6858000"/>
              <a:gd name="connsiteX775" fmla="*/ 3996338 w 7467600"/>
              <a:gd name="connsiteY775" fmla="*/ 968237 h 6858000"/>
              <a:gd name="connsiteX776" fmla="*/ 3766672 w 7467600"/>
              <a:gd name="connsiteY776" fmla="*/ 359429 h 6858000"/>
              <a:gd name="connsiteX777" fmla="*/ 5805386 w 7467600"/>
              <a:gd name="connsiteY777" fmla="*/ 239240 h 6858000"/>
              <a:gd name="connsiteX778" fmla="*/ 5736947 w 7467600"/>
              <a:gd name="connsiteY778" fmla="*/ 261367 h 6858000"/>
              <a:gd name="connsiteX779" fmla="*/ 5427012 w 7467600"/>
              <a:gd name="connsiteY779" fmla="*/ 311272 h 6858000"/>
              <a:gd name="connsiteX780" fmla="*/ 5147818 w 7467600"/>
              <a:gd name="connsiteY780" fmla="*/ 322112 h 6858000"/>
              <a:gd name="connsiteX781" fmla="*/ 5060854 w 7467600"/>
              <a:gd name="connsiteY781" fmla="*/ 311882 h 6858000"/>
              <a:gd name="connsiteX782" fmla="*/ 4945989 w 7467600"/>
              <a:gd name="connsiteY782" fmla="*/ 300516 h 6858000"/>
              <a:gd name="connsiteX783" fmla="*/ 5410479 w 7467600"/>
              <a:gd name="connsiteY783" fmla="*/ 348434 h 6858000"/>
              <a:gd name="connsiteX784" fmla="*/ 5805386 w 7467600"/>
              <a:gd name="connsiteY784" fmla="*/ 239240 h 6858000"/>
              <a:gd name="connsiteX785" fmla="*/ 5905192 w 7467600"/>
              <a:gd name="connsiteY785" fmla="*/ 163079 h 6858000"/>
              <a:gd name="connsiteX786" fmla="*/ 5865655 w 7467600"/>
              <a:gd name="connsiteY786" fmla="*/ 171901 h 6858000"/>
              <a:gd name="connsiteX787" fmla="*/ 5259740 w 7467600"/>
              <a:gd name="connsiteY787" fmla="*/ 257013 h 6858000"/>
              <a:gd name="connsiteX788" fmla="*/ 5208466 w 7467600"/>
              <a:gd name="connsiteY788" fmla="*/ 257550 h 6858000"/>
              <a:gd name="connsiteX789" fmla="*/ 4980204 w 7467600"/>
              <a:gd name="connsiteY789" fmla="*/ 271903 h 6858000"/>
              <a:gd name="connsiteX790" fmla="*/ 5068068 w 7467600"/>
              <a:gd name="connsiteY790" fmla="*/ 282244 h 6858000"/>
              <a:gd name="connsiteX791" fmla="*/ 5153231 w 7467600"/>
              <a:gd name="connsiteY791" fmla="*/ 292240 h 6858000"/>
              <a:gd name="connsiteX792" fmla="*/ 5426491 w 7467600"/>
              <a:gd name="connsiteY792" fmla="*/ 281128 h 6858000"/>
              <a:gd name="connsiteX793" fmla="*/ 5731212 w 7467600"/>
              <a:gd name="connsiteY793" fmla="*/ 231951 h 6858000"/>
              <a:gd name="connsiteX794" fmla="*/ 5905192 w 7467600"/>
              <a:gd name="connsiteY794" fmla="*/ 163079 h 6858000"/>
              <a:gd name="connsiteX795" fmla="*/ 5944437 w 7467600"/>
              <a:gd name="connsiteY795" fmla="*/ 113829 h 6858000"/>
              <a:gd name="connsiteX796" fmla="*/ 5825032 w 7467600"/>
              <a:gd name="connsiteY796" fmla="*/ 146405 h 6858000"/>
              <a:gd name="connsiteX797" fmla="*/ 4955599 w 7467600"/>
              <a:gd name="connsiteY797" fmla="*/ 247008 h 6858000"/>
              <a:gd name="connsiteX798" fmla="*/ 5210104 w 7467600"/>
              <a:gd name="connsiteY798" fmla="*/ 228123 h 6858000"/>
              <a:gd name="connsiteX799" fmla="*/ 5261015 w 7467600"/>
              <a:gd name="connsiteY799" fmla="*/ 227087 h 6858000"/>
              <a:gd name="connsiteX800" fmla="*/ 5861181 w 7467600"/>
              <a:gd name="connsiteY800" fmla="*/ 143093 h 6858000"/>
              <a:gd name="connsiteX801" fmla="*/ 5961252 w 7467600"/>
              <a:gd name="connsiteY801" fmla="*/ 114820 h 6858000"/>
              <a:gd name="connsiteX802" fmla="*/ 5944437 w 7467600"/>
              <a:gd name="connsiteY802" fmla="*/ 113829 h 6858000"/>
              <a:gd name="connsiteX803" fmla="*/ 3882765 w 7467600"/>
              <a:gd name="connsiteY803" fmla="*/ 0 h 6858000"/>
              <a:gd name="connsiteX804" fmla="*/ 3995099 w 7467600"/>
              <a:gd name="connsiteY804" fmla="*/ 0 h 6858000"/>
              <a:gd name="connsiteX805" fmla="*/ 4163818 w 7467600"/>
              <a:gd name="connsiteY805" fmla="*/ 234104 h 6858000"/>
              <a:gd name="connsiteX806" fmla="*/ 4172099 w 7467600"/>
              <a:gd name="connsiteY806" fmla="*/ 234207 h 6858000"/>
              <a:gd name="connsiteX807" fmla="*/ 4784282 w 7467600"/>
              <a:gd name="connsiteY807" fmla="*/ 276561 h 6858000"/>
              <a:gd name="connsiteX808" fmla="*/ 4801687 w 7467600"/>
              <a:gd name="connsiteY808" fmla="*/ 267764 h 6858000"/>
              <a:gd name="connsiteX809" fmla="*/ 6082788 w 7467600"/>
              <a:gd name="connsiteY809" fmla="*/ 64119 h 6858000"/>
              <a:gd name="connsiteX810" fmla="*/ 6099442 w 7467600"/>
              <a:gd name="connsiteY810" fmla="*/ 82568 h 6858000"/>
              <a:gd name="connsiteX811" fmla="*/ 4804137 w 7467600"/>
              <a:gd name="connsiteY811" fmla="*/ 320931 h 6858000"/>
              <a:gd name="connsiteX812" fmla="*/ 4227047 w 7467600"/>
              <a:gd name="connsiteY812" fmla="*/ 313415 h 6858000"/>
              <a:gd name="connsiteX813" fmla="*/ 4346041 w 7467600"/>
              <a:gd name="connsiteY813" fmla="*/ 456086 h 6858000"/>
              <a:gd name="connsiteX814" fmla="*/ 4870967 w 7467600"/>
              <a:gd name="connsiteY814" fmla="*/ 963061 h 6858000"/>
              <a:gd name="connsiteX815" fmla="*/ 4889647 w 7467600"/>
              <a:gd name="connsiteY815" fmla="*/ 957147 h 6858000"/>
              <a:gd name="connsiteX816" fmla="*/ 5422504 w 7467600"/>
              <a:gd name="connsiteY816" fmla="*/ 805191 h 6858000"/>
              <a:gd name="connsiteX817" fmla="*/ 6087656 w 7467600"/>
              <a:gd name="connsiteY817" fmla="*/ 826703 h 6858000"/>
              <a:gd name="connsiteX818" fmla="*/ 6058717 w 7467600"/>
              <a:gd name="connsiteY818" fmla="*/ 865992 h 6858000"/>
              <a:gd name="connsiteX819" fmla="*/ 4974153 w 7467600"/>
              <a:gd name="connsiteY819" fmla="*/ 1045456 h 6858000"/>
              <a:gd name="connsiteX820" fmla="*/ 5627835 w 7467600"/>
              <a:gd name="connsiteY820" fmla="*/ 1472077 h 6858000"/>
              <a:gd name="connsiteX821" fmla="*/ 5629817 w 7467600"/>
              <a:gd name="connsiteY821" fmla="*/ 1471412 h 6858000"/>
              <a:gd name="connsiteX822" fmla="*/ 5634124 w 7467600"/>
              <a:gd name="connsiteY822" fmla="*/ 1470572 h 6858000"/>
              <a:gd name="connsiteX823" fmla="*/ 5755832 w 7467600"/>
              <a:gd name="connsiteY823" fmla="*/ 1383886 h 6858000"/>
              <a:gd name="connsiteX824" fmla="*/ 6014186 w 7467600"/>
              <a:gd name="connsiteY824" fmla="*/ 1279799 h 6858000"/>
              <a:gd name="connsiteX825" fmla="*/ 6901619 w 7467600"/>
              <a:gd name="connsiteY825" fmla="*/ 1047874 h 6858000"/>
              <a:gd name="connsiteX826" fmla="*/ 6931566 w 7467600"/>
              <a:gd name="connsiteY826" fmla="*/ 1062034 h 6858000"/>
              <a:gd name="connsiteX827" fmla="*/ 5790982 w 7467600"/>
              <a:gd name="connsiteY827" fmla="*/ 1561380 h 6858000"/>
              <a:gd name="connsiteX828" fmla="*/ 6188971 w 7467600"/>
              <a:gd name="connsiteY828" fmla="*/ 1755168 h 6858000"/>
              <a:gd name="connsiteX829" fmla="*/ 6202446 w 7467600"/>
              <a:gd name="connsiteY829" fmla="*/ 1752268 h 6858000"/>
              <a:gd name="connsiteX830" fmla="*/ 7179560 w 7467600"/>
              <a:gd name="connsiteY830" fmla="*/ 1467551 h 6858000"/>
              <a:gd name="connsiteX831" fmla="*/ 7158730 w 7467600"/>
              <a:gd name="connsiteY831" fmla="*/ 1507835 h 6858000"/>
              <a:gd name="connsiteX832" fmla="*/ 6326959 w 7467600"/>
              <a:gd name="connsiteY832" fmla="*/ 1817686 h 6858000"/>
              <a:gd name="connsiteX833" fmla="*/ 6537433 w 7467600"/>
              <a:gd name="connsiteY833" fmla="*/ 1907790 h 6858000"/>
              <a:gd name="connsiteX834" fmla="*/ 6550221 w 7467600"/>
              <a:gd name="connsiteY834" fmla="*/ 1910729 h 6858000"/>
              <a:gd name="connsiteX835" fmla="*/ 6964438 w 7467600"/>
              <a:gd name="connsiteY835" fmla="*/ 2209505 h 6858000"/>
              <a:gd name="connsiteX836" fmla="*/ 7367862 w 7467600"/>
              <a:gd name="connsiteY836" fmla="*/ 2806833 h 6858000"/>
              <a:gd name="connsiteX837" fmla="*/ 7364329 w 7467600"/>
              <a:gd name="connsiteY837" fmla="*/ 2826907 h 6858000"/>
              <a:gd name="connsiteX838" fmla="*/ 7290545 w 7467600"/>
              <a:gd name="connsiteY838" fmla="*/ 2850663 h 6858000"/>
              <a:gd name="connsiteX839" fmla="*/ 6472036 w 7467600"/>
              <a:gd name="connsiteY839" fmla="*/ 1959003 h 6858000"/>
              <a:gd name="connsiteX840" fmla="*/ 5792897 w 7467600"/>
              <a:gd name="connsiteY840" fmla="*/ 1647747 h 6858000"/>
              <a:gd name="connsiteX841" fmla="*/ 5842751 w 7467600"/>
              <a:gd name="connsiteY841" fmla="*/ 1816112 h 6858000"/>
              <a:gd name="connsiteX842" fmla="*/ 5847424 w 7467600"/>
              <a:gd name="connsiteY842" fmla="*/ 1815776 h 6858000"/>
              <a:gd name="connsiteX843" fmla="*/ 6399821 w 7467600"/>
              <a:gd name="connsiteY843" fmla="*/ 2344799 h 6858000"/>
              <a:gd name="connsiteX844" fmla="*/ 6323232 w 7467600"/>
              <a:gd name="connsiteY844" fmla="*/ 2389634 h 6858000"/>
              <a:gd name="connsiteX845" fmla="*/ 5942958 w 7467600"/>
              <a:gd name="connsiteY845" fmla="*/ 2077708 h 6858000"/>
              <a:gd name="connsiteX846" fmla="*/ 5921559 w 7467600"/>
              <a:gd name="connsiteY846" fmla="*/ 2378596 h 6858000"/>
              <a:gd name="connsiteX847" fmla="*/ 5817651 w 7467600"/>
              <a:gd name="connsiteY847" fmla="*/ 3023919 h 6858000"/>
              <a:gd name="connsiteX848" fmla="*/ 5729634 w 7467600"/>
              <a:gd name="connsiteY848" fmla="*/ 3051849 h 6858000"/>
              <a:gd name="connsiteX849" fmla="*/ 5611018 w 7467600"/>
              <a:gd name="connsiteY849" fmla="*/ 2316769 h 6858000"/>
              <a:gd name="connsiteX850" fmla="*/ 5687608 w 7467600"/>
              <a:gd name="connsiteY850" fmla="*/ 2039972 h 6858000"/>
              <a:gd name="connsiteX851" fmla="*/ 5657554 w 7467600"/>
              <a:gd name="connsiteY851" fmla="*/ 1576445 h 6858000"/>
              <a:gd name="connsiteX852" fmla="*/ 5150475 w 7467600"/>
              <a:gd name="connsiteY852" fmla="*/ 1274012 h 6858000"/>
              <a:gd name="connsiteX853" fmla="*/ 5349142 w 7467600"/>
              <a:gd name="connsiteY853" fmla="*/ 2204405 h 6858000"/>
              <a:gd name="connsiteX854" fmla="*/ 5262214 w 7467600"/>
              <a:gd name="connsiteY854" fmla="*/ 2233836 h 6858000"/>
              <a:gd name="connsiteX855" fmla="*/ 4981539 w 7467600"/>
              <a:gd name="connsiteY855" fmla="*/ 1542201 h 6858000"/>
              <a:gd name="connsiteX856" fmla="*/ 4958461 w 7467600"/>
              <a:gd name="connsiteY856" fmla="*/ 1136957 h 6858000"/>
              <a:gd name="connsiteX857" fmla="*/ 4655015 w 7467600"/>
              <a:gd name="connsiteY857" fmla="*/ 891426 h 6858000"/>
              <a:gd name="connsiteX858" fmla="*/ 4348002 w 7467600"/>
              <a:gd name="connsiteY858" fmla="*/ 2205895 h 6858000"/>
              <a:gd name="connsiteX859" fmla="*/ 4262250 w 7467600"/>
              <a:gd name="connsiteY859" fmla="*/ 2219972 h 6858000"/>
              <a:gd name="connsiteX860" fmla="*/ 4550611 w 7467600"/>
              <a:gd name="connsiteY860" fmla="*/ 817540 h 6858000"/>
              <a:gd name="connsiteX861" fmla="*/ 4564418 w 7467600"/>
              <a:gd name="connsiteY861" fmla="*/ 808293 h 6858000"/>
              <a:gd name="connsiteX862" fmla="*/ 4266388 w 7467600"/>
              <a:gd name="connsiteY862" fmla="*/ 500083 h 6858000"/>
              <a:gd name="connsiteX863" fmla="*/ 4032842 w 7467600"/>
              <a:gd name="connsiteY863" fmla="*/ 211809 h 6858000"/>
              <a:gd name="connsiteX864" fmla="*/ 3882765 w 7467600"/>
              <a:gd name="connsiteY864" fmla="*/ 0 h 6858000"/>
              <a:gd name="connsiteX865" fmla="*/ 3721337 w 7467600"/>
              <a:gd name="connsiteY865" fmla="*/ 0 h 6858000"/>
              <a:gd name="connsiteX866" fmla="*/ 3797544 w 7467600"/>
              <a:gd name="connsiteY866" fmla="*/ 0 h 6858000"/>
              <a:gd name="connsiteX867" fmla="*/ 3775734 w 7467600"/>
              <a:gd name="connsiteY867" fmla="*/ 95131 h 6858000"/>
              <a:gd name="connsiteX868" fmla="*/ 3724807 w 7467600"/>
              <a:gd name="connsiteY868" fmla="*/ 272257 h 6858000"/>
              <a:gd name="connsiteX869" fmla="*/ 3726844 w 7467600"/>
              <a:gd name="connsiteY869" fmla="*/ 282988 h 6858000"/>
              <a:gd name="connsiteX870" fmla="*/ 3742664 w 7467600"/>
              <a:gd name="connsiteY870" fmla="*/ 279918 h 6858000"/>
              <a:gd name="connsiteX871" fmla="*/ 4103910 w 7467600"/>
              <a:gd name="connsiteY871" fmla="*/ 1161917 h 6858000"/>
              <a:gd name="connsiteX872" fmla="*/ 4020269 w 7467600"/>
              <a:gd name="connsiteY872" fmla="*/ 1200406 h 6858000"/>
              <a:gd name="connsiteX873" fmla="*/ 3674882 w 7467600"/>
              <a:gd name="connsiteY873" fmla="*/ 488524 h 6858000"/>
              <a:gd name="connsiteX874" fmla="*/ 3132682 w 7467600"/>
              <a:gd name="connsiteY874" fmla="*/ 1072284 h 6858000"/>
              <a:gd name="connsiteX875" fmla="*/ 2716346 w 7467600"/>
              <a:gd name="connsiteY875" fmla="*/ 1276376 h 6858000"/>
              <a:gd name="connsiteX876" fmla="*/ 2716772 w 7467600"/>
              <a:gd name="connsiteY876" fmla="*/ 1255462 h 6858000"/>
              <a:gd name="connsiteX877" fmla="*/ 3471096 w 7467600"/>
              <a:gd name="connsiteY877" fmla="*/ 437072 h 6858000"/>
              <a:gd name="connsiteX878" fmla="*/ 3639057 w 7467600"/>
              <a:gd name="connsiteY878" fmla="*/ 286334 h 6858000"/>
              <a:gd name="connsiteX879" fmla="*/ 3640309 w 7467600"/>
              <a:gd name="connsiteY879" fmla="*/ 284664 h 6858000"/>
              <a:gd name="connsiteX880" fmla="*/ 3646022 w 7467600"/>
              <a:gd name="connsiteY880" fmla="*/ 276711 h 6858000"/>
              <a:gd name="connsiteX881" fmla="*/ 3707943 w 7467600"/>
              <a:gd name="connsiteY881" fmla="*/ 65958 h 6858000"/>
              <a:gd name="connsiteX882" fmla="*/ 3721337 w 7467600"/>
              <a:gd name="connsiteY882" fmla="*/ 0 h 6858000"/>
              <a:gd name="connsiteX883" fmla="*/ 2867960 w 7467600"/>
              <a:gd name="connsiteY883" fmla="*/ 0 h 6858000"/>
              <a:gd name="connsiteX884" fmla="*/ 2926351 w 7467600"/>
              <a:gd name="connsiteY884" fmla="*/ 0 h 6858000"/>
              <a:gd name="connsiteX885" fmla="*/ 2902823 w 7467600"/>
              <a:gd name="connsiteY885" fmla="*/ 262929 h 6858000"/>
              <a:gd name="connsiteX886" fmla="*/ 2940663 w 7467600"/>
              <a:gd name="connsiteY886" fmla="*/ 140884 h 6858000"/>
              <a:gd name="connsiteX887" fmla="*/ 2947039 w 7467600"/>
              <a:gd name="connsiteY887" fmla="*/ 122524 h 6858000"/>
              <a:gd name="connsiteX888" fmla="*/ 2984316 w 7467600"/>
              <a:gd name="connsiteY888" fmla="*/ 0 h 6858000"/>
              <a:gd name="connsiteX889" fmla="*/ 3016114 w 7467600"/>
              <a:gd name="connsiteY889" fmla="*/ 0 h 6858000"/>
              <a:gd name="connsiteX890" fmla="*/ 2979949 w 7467600"/>
              <a:gd name="connsiteY890" fmla="*/ 119274 h 6858000"/>
              <a:gd name="connsiteX891" fmla="*/ 3023879 w 7467600"/>
              <a:gd name="connsiteY891" fmla="*/ 0 h 6858000"/>
              <a:gd name="connsiteX892" fmla="*/ 3105400 w 7467600"/>
              <a:gd name="connsiteY892" fmla="*/ 0 h 6858000"/>
              <a:gd name="connsiteX893" fmla="*/ 3094669 w 7467600"/>
              <a:gd name="connsiteY893" fmla="*/ 30308 h 6858000"/>
              <a:gd name="connsiteX894" fmla="*/ 2901945 w 7467600"/>
              <a:gd name="connsiteY894" fmla="*/ 466538 h 6858000"/>
              <a:gd name="connsiteX895" fmla="*/ 2815209 w 7467600"/>
              <a:gd name="connsiteY895" fmla="*/ 497361 h 6858000"/>
              <a:gd name="connsiteX896" fmla="*/ 2844845 w 7467600"/>
              <a:gd name="connsiteY896" fmla="*/ 127638 h 6858000"/>
              <a:gd name="connsiteX897" fmla="*/ 2867960 w 7467600"/>
              <a:gd name="connsiteY897" fmla="*/ 0 h 6858000"/>
              <a:gd name="connsiteX898" fmla="*/ 1057230 w 7467600"/>
              <a:gd name="connsiteY898" fmla="*/ 0 h 6858000"/>
              <a:gd name="connsiteX899" fmla="*/ 1111003 w 7467600"/>
              <a:gd name="connsiteY899" fmla="*/ 0 h 6858000"/>
              <a:gd name="connsiteX900" fmla="*/ 1125553 w 7467600"/>
              <a:gd name="connsiteY900" fmla="*/ 52588 h 6858000"/>
              <a:gd name="connsiteX901" fmla="*/ 1304276 w 7467600"/>
              <a:gd name="connsiteY901" fmla="*/ 476275 h 6858000"/>
              <a:gd name="connsiteX902" fmla="*/ 1492066 w 7467600"/>
              <a:gd name="connsiteY902" fmla="*/ 886333 h 6858000"/>
              <a:gd name="connsiteX903" fmla="*/ 1423698 w 7467600"/>
              <a:gd name="connsiteY903" fmla="*/ 710817 h 6858000"/>
              <a:gd name="connsiteX904" fmla="*/ 1357609 w 7467600"/>
              <a:gd name="connsiteY904" fmla="*/ 532892 h 6858000"/>
              <a:gd name="connsiteX905" fmla="*/ 1309550 w 7467600"/>
              <a:gd name="connsiteY905" fmla="*/ 374031 h 6858000"/>
              <a:gd name="connsiteX906" fmla="*/ 1193673 w 7467600"/>
              <a:gd name="connsiteY906" fmla="*/ 49533 h 6858000"/>
              <a:gd name="connsiteX907" fmla="*/ 1164391 w 7467600"/>
              <a:gd name="connsiteY907" fmla="*/ 0 h 6858000"/>
              <a:gd name="connsiteX908" fmla="*/ 1200666 w 7467600"/>
              <a:gd name="connsiteY908" fmla="*/ 0 h 6858000"/>
              <a:gd name="connsiteX909" fmla="*/ 1223408 w 7467600"/>
              <a:gd name="connsiteY909" fmla="*/ 38996 h 6858000"/>
              <a:gd name="connsiteX910" fmla="*/ 1339635 w 7467600"/>
              <a:gd name="connsiteY910" fmla="*/ 365517 h 6858000"/>
              <a:gd name="connsiteX911" fmla="*/ 1387469 w 7467600"/>
              <a:gd name="connsiteY911" fmla="*/ 523079 h 6858000"/>
              <a:gd name="connsiteX912" fmla="*/ 1452685 w 7467600"/>
              <a:gd name="connsiteY912" fmla="*/ 699806 h 6858000"/>
              <a:gd name="connsiteX913" fmla="*/ 1492092 w 7467600"/>
              <a:gd name="connsiteY913" fmla="*/ 800424 h 6858000"/>
              <a:gd name="connsiteX914" fmla="*/ 1455302 w 7467600"/>
              <a:gd name="connsiteY914" fmla="*/ 632913 h 6858000"/>
              <a:gd name="connsiteX915" fmla="*/ 1222336 w 7467600"/>
              <a:gd name="connsiteY915" fmla="*/ 9480 h 6858000"/>
              <a:gd name="connsiteX916" fmla="*/ 1214634 w 7467600"/>
              <a:gd name="connsiteY916" fmla="*/ 0 h 6858000"/>
              <a:gd name="connsiteX917" fmla="*/ 1289827 w 7467600"/>
              <a:gd name="connsiteY917" fmla="*/ 0 h 6858000"/>
              <a:gd name="connsiteX918" fmla="*/ 1321076 w 7467600"/>
              <a:gd name="connsiteY918" fmla="*/ 59722 h 6858000"/>
              <a:gd name="connsiteX919" fmla="*/ 1512579 w 7467600"/>
              <a:gd name="connsiteY919" fmla="*/ 626441 h 6858000"/>
              <a:gd name="connsiteX920" fmla="*/ 1506076 w 7467600"/>
              <a:gd name="connsiteY920" fmla="*/ 1089289 h 6858000"/>
              <a:gd name="connsiteX921" fmla="*/ 1486346 w 7467600"/>
              <a:gd name="connsiteY921" fmla="*/ 1079919 h 6858000"/>
              <a:gd name="connsiteX922" fmla="*/ 1070511 w 7467600"/>
              <a:gd name="connsiteY922" fmla="*/ 48609 h 6858000"/>
              <a:gd name="connsiteX923" fmla="*/ 1057230 w 7467600"/>
              <a:gd name="connsiteY923" fmla="*/ 0 h 6858000"/>
              <a:gd name="connsiteX924" fmla="*/ 43151 w 7467600"/>
              <a:gd name="connsiteY924" fmla="*/ 0 h 6858000"/>
              <a:gd name="connsiteX925" fmla="*/ 95283 w 7467600"/>
              <a:gd name="connsiteY925" fmla="*/ 0 h 6858000"/>
              <a:gd name="connsiteX926" fmla="*/ 300708 w 7467600"/>
              <a:gd name="connsiteY926" fmla="*/ 154571 h 6858000"/>
              <a:gd name="connsiteX927" fmla="*/ 530414 w 7467600"/>
              <a:gd name="connsiteY927" fmla="*/ 354673 h 6858000"/>
              <a:gd name="connsiteX928" fmla="*/ 333785 w 7467600"/>
              <a:gd name="connsiteY928" fmla="*/ 161564 h 6858000"/>
              <a:gd name="connsiteX929" fmla="*/ 147005 w 7467600"/>
              <a:gd name="connsiteY929" fmla="*/ 0 h 6858000"/>
              <a:gd name="connsiteX930" fmla="*/ 272509 w 7467600"/>
              <a:gd name="connsiteY930" fmla="*/ 0 h 6858000"/>
              <a:gd name="connsiteX931" fmla="*/ 326276 w 7467600"/>
              <a:gd name="connsiteY931" fmla="*/ 45847 h 6858000"/>
              <a:gd name="connsiteX932" fmla="*/ 823759 w 7467600"/>
              <a:gd name="connsiteY932" fmla="*/ 574145 h 6858000"/>
              <a:gd name="connsiteX933" fmla="*/ 811254 w 7467600"/>
              <a:gd name="connsiteY933" fmla="*/ 665546 h 6858000"/>
              <a:gd name="connsiteX934" fmla="*/ 154042 w 7467600"/>
              <a:gd name="connsiteY934" fmla="*/ 261522 h 6858000"/>
              <a:gd name="connsiteX935" fmla="*/ 13550 w 7467600"/>
              <a:gd name="connsiteY935" fmla="*/ 158423 h 6858000"/>
              <a:gd name="connsiteX936" fmla="*/ 0 w 7467600"/>
              <a:gd name="connsiteY936" fmla="*/ 146618 h 6858000"/>
              <a:gd name="connsiteX937" fmla="*/ 0 w 7467600"/>
              <a:gd name="connsiteY937" fmla="*/ 59161 h 6858000"/>
              <a:gd name="connsiteX938" fmla="*/ 45427 w 7467600"/>
              <a:gd name="connsiteY938" fmla="*/ 101078 h 6858000"/>
              <a:gd name="connsiteX939" fmla="*/ 630103 w 7467600"/>
              <a:gd name="connsiteY939" fmla="*/ 485885 h 6858000"/>
              <a:gd name="connsiteX940" fmla="*/ 532040 w 7467600"/>
              <a:gd name="connsiteY940" fmla="*/ 399359 h 6858000"/>
              <a:gd name="connsiteX941" fmla="*/ 517618 w 7467600"/>
              <a:gd name="connsiteY941" fmla="*/ 385726 h 6858000"/>
              <a:gd name="connsiteX942" fmla="*/ 285074 w 7467600"/>
              <a:gd name="connsiteY942" fmla="*/ 182755 h 6858000"/>
              <a:gd name="connsiteX943" fmla="*/ 43151 w 7467600"/>
              <a:gd name="connsiteY943"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467600 w 7467600"/>
              <a:gd name="connsiteY9" fmla="*/ 6683873 h 6858000"/>
              <a:gd name="connsiteX10" fmla="*/ 7289862 w 7467600"/>
              <a:gd name="connsiteY10" fmla="*/ 6659827 h 6858000"/>
              <a:gd name="connsiteX11" fmla="*/ 1019354 w 7467600"/>
              <a:gd name="connsiteY11" fmla="*/ 6315006 h 6858000"/>
              <a:gd name="connsiteX12" fmla="*/ 441046 w 7467600"/>
              <a:gd name="connsiteY12" fmla="*/ 6691153 h 6858000"/>
              <a:gd name="connsiteX13" fmla="*/ 1019354 w 7467600"/>
              <a:gd name="connsiteY13" fmla="*/ 6315006 h 6858000"/>
              <a:gd name="connsiteX14" fmla="*/ 991680 w 7467600"/>
              <a:gd name="connsiteY14" fmla="*/ 6298413 h 6858000"/>
              <a:gd name="connsiteX15" fmla="*/ 409060 w 7467600"/>
              <a:gd name="connsiteY15" fmla="*/ 6671470 h 6858000"/>
              <a:gd name="connsiteX16" fmla="*/ 991680 w 7467600"/>
              <a:gd name="connsiteY16" fmla="*/ 6298413 h 6858000"/>
              <a:gd name="connsiteX17" fmla="*/ 103333 w 7467600"/>
              <a:gd name="connsiteY17" fmla="*/ 5699602 h 6858000"/>
              <a:gd name="connsiteX18" fmla="*/ 233938 w 7467600"/>
              <a:gd name="connsiteY18" fmla="*/ 5809416 h 6858000"/>
              <a:gd name="connsiteX19" fmla="*/ 883580 w 7467600"/>
              <a:gd name="connsiteY19" fmla="*/ 6180710 h 6858000"/>
              <a:gd name="connsiteX20" fmla="*/ 487337 w 7467600"/>
              <a:gd name="connsiteY20" fmla="*/ 5950182 h 6858000"/>
              <a:gd name="connsiteX21" fmla="*/ 354051 w 7467600"/>
              <a:gd name="connsiteY21" fmla="*/ 5854912 h 6858000"/>
              <a:gd name="connsiteX22" fmla="*/ 195436 w 7467600"/>
              <a:gd name="connsiteY22" fmla="*/ 5755068 h 6858000"/>
              <a:gd name="connsiteX23" fmla="*/ 103333 w 7467600"/>
              <a:gd name="connsiteY23" fmla="*/ 5699602 h 6858000"/>
              <a:gd name="connsiteX24" fmla="*/ 5539432 w 7467600"/>
              <a:gd name="connsiteY24" fmla="*/ 5642928 h 6858000"/>
              <a:gd name="connsiteX25" fmla="*/ 5555462 w 7467600"/>
              <a:gd name="connsiteY25" fmla="*/ 5694454 h 6858000"/>
              <a:gd name="connsiteX26" fmla="*/ 5828270 w 7467600"/>
              <a:gd name="connsiteY26" fmla="*/ 6320663 h 6858000"/>
              <a:gd name="connsiteX27" fmla="*/ 5947416 w 7467600"/>
              <a:gd name="connsiteY27" fmla="*/ 6574846 h 6858000"/>
              <a:gd name="connsiteX28" fmla="*/ 5539432 w 7467600"/>
              <a:gd name="connsiteY28" fmla="*/ 5642928 h 6858000"/>
              <a:gd name="connsiteX29" fmla="*/ 51253 w 7467600"/>
              <a:gd name="connsiteY29" fmla="*/ 5631825 h 6858000"/>
              <a:gd name="connsiteX30" fmla="*/ 211622 w 7467600"/>
              <a:gd name="connsiteY30" fmla="*/ 5728803 h 6858000"/>
              <a:gd name="connsiteX31" fmla="*/ 371652 w 7467600"/>
              <a:gd name="connsiteY31" fmla="*/ 5829062 h 6858000"/>
              <a:gd name="connsiteX32" fmla="*/ 505903 w 7467600"/>
              <a:gd name="connsiteY32" fmla="*/ 5925221 h 6858000"/>
              <a:gd name="connsiteX33" fmla="*/ 899240 w 7467600"/>
              <a:gd name="connsiteY33" fmla="*/ 6153068 h 6858000"/>
              <a:gd name="connsiteX34" fmla="*/ 988114 w 7467600"/>
              <a:gd name="connsiteY34" fmla="*/ 6174204 h 6858000"/>
              <a:gd name="connsiteX35" fmla="*/ 845971 w 7467600"/>
              <a:gd name="connsiteY35" fmla="*/ 6067177 h 6858000"/>
              <a:gd name="connsiteX36" fmla="*/ 448057 w 7467600"/>
              <a:gd name="connsiteY36" fmla="*/ 5841376 h 6858000"/>
              <a:gd name="connsiteX37" fmla="*/ 51253 w 7467600"/>
              <a:gd name="connsiteY37" fmla="*/ 5631825 h 6858000"/>
              <a:gd name="connsiteX38" fmla="*/ 2606687 w 7467600"/>
              <a:gd name="connsiteY38" fmla="*/ 5630718 h 6858000"/>
              <a:gd name="connsiteX39" fmla="*/ 2645658 w 7467600"/>
              <a:gd name="connsiteY39" fmla="*/ 6640259 h 6858000"/>
              <a:gd name="connsiteX40" fmla="*/ 2606687 w 7467600"/>
              <a:gd name="connsiteY40" fmla="*/ 5630718 h 6858000"/>
              <a:gd name="connsiteX41" fmla="*/ 3642057 w 7467600"/>
              <a:gd name="connsiteY41" fmla="*/ 5573487 h 6858000"/>
              <a:gd name="connsiteX42" fmla="*/ 3632981 w 7467600"/>
              <a:gd name="connsiteY42" fmla="*/ 5579437 h 6858000"/>
              <a:gd name="connsiteX43" fmla="*/ 3382436 w 7467600"/>
              <a:gd name="connsiteY43" fmla="*/ 5952726 h 6858000"/>
              <a:gd name="connsiteX44" fmla="*/ 3191929 w 7467600"/>
              <a:gd name="connsiteY44" fmla="*/ 6662669 h 6858000"/>
              <a:gd name="connsiteX45" fmla="*/ 3369898 w 7467600"/>
              <a:gd name="connsiteY45" fmla="*/ 6081771 h 6858000"/>
              <a:gd name="connsiteX46" fmla="*/ 3642057 w 7467600"/>
              <a:gd name="connsiteY46" fmla="*/ 5573487 h 6858000"/>
              <a:gd name="connsiteX47" fmla="*/ 2650666 w 7467600"/>
              <a:gd name="connsiteY47" fmla="*/ 5530686 h 6858000"/>
              <a:gd name="connsiteX48" fmla="*/ 2650249 w 7467600"/>
              <a:gd name="connsiteY48" fmla="*/ 5532101 h 6858000"/>
              <a:gd name="connsiteX49" fmla="*/ 2663808 w 7467600"/>
              <a:gd name="connsiteY49" fmla="*/ 6535215 h 6858000"/>
              <a:gd name="connsiteX50" fmla="*/ 2665418 w 7467600"/>
              <a:gd name="connsiteY50" fmla="*/ 6132756 h 6858000"/>
              <a:gd name="connsiteX51" fmla="*/ 2650666 w 7467600"/>
              <a:gd name="connsiteY51" fmla="*/ 5530686 h 6858000"/>
              <a:gd name="connsiteX52" fmla="*/ 2680277 w 7467600"/>
              <a:gd name="connsiteY52" fmla="*/ 5479204 h 6858000"/>
              <a:gd name="connsiteX53" fmla="*/ 2678972 w 7467600"/>
              <a:gd name="connsiteY53" fmla="*/ 5481582 h 6858000"/>
              <a:gd name="connsiteX54" fmla="*/ 2696666 w 7467600"/>
              <a:gd name="connsiteY54" fmla="*/ 6133836 h 6858000"/>
              <a:gd name="connsiteX55" fmla="*/ 2695769 w 7467600"/>
              <a:gd name="connsiteY55" fmla="*/ 6390955 h 6858000"/>
              <a:gd name="connsiteX56" fmla="*/ 2739893 w 7467600"/>
              <a:gd name="connsiteY56" fmla="*/ 6108357 h 6858000"/>
              <a:gd name="connsiteX57" fmla="*/ 2680277 w 7467600"/>
              <a:gd name="connsiteY57" fmla="*/ 5479204 h 6858000"/>
              <a:gd name="connsiteX58" fmla="*/ 1132195 w 7467600"/>
              <a:gd name="connsiteY58" fmla="*/ 5467980 h 6858000"/>
              <a:gd name="connsiteX59" fmla="*/ 1679056 w 7467600"/>
              <a:gd name="connsiteY59" fmla="*/ 5516907 h 6858000"/>
              <a:gd name="connsiteX60" fmla="*/ 2128648 w 7467600"/>
              <a:gd name="connsiteY60" fmla="*/ 5474249 h 6858000"/>
              <a:gd name="connsiteX61" fmla="*/ 1825619 w 7467600"/>
              <a:gd name="connsiteY61" fmla="*/ 5478447 h 6858000"/>
              <a:gd name="connsiteX62" fmla="*/ 1737798 w 7467600"/>
              <a:gd name="connsiteY62" fmla="*/ 5483353 h 6858000"/>
              <a:gd name="connsiteX63" fmla="*/ 1132195 w 7467600"/>
              <a:gd name="connsiteY63" fmla="*/ 5467980 h 6858000"/>
              <a:gd name="connsiteX64" fmla="*/ 1456157 w 7467600"/>
              <a:gd name="connsiteY64" fmla="*/ 5371404 h 6858000"/>
              <a:gd name="connsiteX65" fmla="*/ 1244432 w 7467600"/>
              <a:gd name="connsiteY65" fmla="*/ 5385601 h 6858000"/>
              <a:gd name="connsiteX66" fmla="*/ 973990 w 7467600"/>
              <a:gd name="connsiteY66" fmla="*/ 5424940 h 6858000"/>
              <a:gd name="connsiteX67" fmla="*/ 1103809 w 7467600"/>
              <a:gd name="connsiteY67" fmla="*/ 5433720 h 6858000"/>
              <a:gd name="connsiteX68" fmla="*/ 1123454 w 7467600"/>
              <a:gd name="connsiteY68" fmla="*/ 5435727 h 6858000"/>
              <a:gd name="connsiteX69" fmla="*/ 1737017 w 7467600"/>
              <a:gd name="connsiteY69" fmla="*/ 5452183 h 6858000"/>
              <a:gd name="connsiteX70" fmla="*/ 1824397 w 7467600"/>
              <a:gd name="connsiteY70" fmla="*/ 5447757 h 6858000"/>
              <a:gd name="connsiteX71" fmla="*/ 2070059 w 7467600"/>
              <a:gd name="connsiteY71" fmla="*/ 5441660 h 6858000"/>
              <a:gd name="connsiteX72" fmla="*/ 1456157 w 7467600"/>
              <a:gd name="connsiteY72" fmla="*/ 5371404 h 6858000"/>
              <a:gd name="connsiteX73" fmla="*/ 4988186 w 7467600"/>
              <a:gd name="connsiteY73" fmla="*/ 5216467 h 6858000"/>
              <a:gd name="connsiteX74" fmla="*/ 4777334 w 7467600"/>
              <a:gd name="connsiteY74" fmla="*/ 5406072 h 6858000"/>
              <a:gd name="connsiteX75" fmla="*/ 4718341 w 7467600"/>
              <a:gd name="connsiteY75" fmla="*/ 5468043 h 6858000"/>
              <a:gd name="connsiteX76" fmla="*/ 4604655 w 7467600"/>
              <a:gd name="connsiteY76" fmla="*/ 5583434 h 6858000"/>
              <a:gd name="connsiteX77" fmla="*/ 4565074 w 7467600"/>
              <a:gd name="connsiteY77" fmla="*/ 5618550 h 6858000"/>
              <a:gd name="connsiteX78" fmla="*/ 4988186 w 7467600"/>
              <a:gd name="connsiteY78" fmla="*/ 5216467 h 6858000"/>
              <a:gd name="connsiteX79" fmla="*/ 4978032 w 7467600"/>
              <a:gd name="connsiteY79" fmla="*/ 5183809 h 6858000"/>
              <a:gd name="connsiteX80" fmla="*/ 4463413 w 7467600"/>
              <a:gd name="connsiteY80" fmla="*/ 5615162 h 6858000"/>
              <a:gd name="connsiteX81" fmla="*/ 4358134 w 7467600"/>
              <a:gd name="connsiteY81" fmla="*/ 5742791 h 6858000"/>
              <a:gd name="connsiteX82" fmla="*/ 4376219 w 7467600"/>
              <a:gd name="connsiteY82" fmla="*/ 5729027 h 6858000"/>
              <a:gd name="connsiteX83" fmla="*/ 4582340 w 7467600"/>
              <a:gd name="connsiteY83" fmla="*/ 5561037 h 6858000"/>
              <a:gd name="connsiteX84" fmla="*/ 4694684 w 7467600"/>
              <a:gd name="connsiteY84" fmla="*/ 5447098 h 6858000"/>
              <a:gd name="connsiteX85" fmla="*/ 4754123 w 7467600"/>
              <a:gd name="connsiteY85" fmla="*/ 5384643 h 6858000"/>
              <a:gd name="connsiteX86" fmla="*/ 4978032 w 7467600"/>
              <a:gd name="connsiteY86" fmla="*/ 5183809 h 6858000"/>
              <a:gd name="connsiteX87" fmla="*/ 1903353 w 7467600"/>
              <a:gd name="connsiteY87" fmla="*/ 5044827 h 6858000"/>
              <a:gd name="connsiteX88" fmla="*/ 1936931 w 7467600"/>
              <a:gd name="connsiteY88" fmla="*/ 5093954 h 6858000"/>
              <a:gd name="connsiteX89" fmla="*/ 2195868 w 7467600"/>
              <a:gd name="connsiteY89" fmla="*/ 5396574 h 6858000"/>
              <a:gd name="connsiteX90" fmla="*/ 2088852 w 7467600"/>
              <a:gd name="connsiteY90" fmla="*/ 5166123 h 6858000"/>
              <a:gd name="connsiteX91" fmla="*/ 1958241 w 7467600"/>
              <a:gd name="connsiteY91" fmla="*/ 5067955 h 6858000"/>
              <a:gd name="connsiteX92" fmla="*/ 1903353 w 7467600"/>
              <a:gd name="connsiteY92" fmla="*/ 5044827 h 6858000"/>
              <a:gd name="connsiteX93" fmla="*/ 1979378 w 7467600"/>
              <a:gd name="connsiteY93" fmla="*/ 4769504 h 6858000"/>
              <a:gd name="connsiteX94" fmla="*/ 2882120 w 7467600"/>
              <a:gd name="connsiteY94" fmla="*/ 5064547 h 6858000"/>
              <a:gd name="connsiteX95" fmla="*/ 2793103 w 7467600"/>
              <a:gd name="connsiteY95" fmla="*/ 5039699 h 6858000"/>
              <a:gd name="connsiteX96" fmla="*/ 2770041 w 7467600"/>
              <a:gd name="connsiteY96" fmla="*/ 5033634 h 6858000"/>
              <a:gd name="connsiteX97" fmla="*/ 1979378 w 7467600"/>
              <a:gd name="connsiteY97" fmla="*/ 4769504 h 6858000"/>
              <a:gd name="connsiteX98" fmla="*/ 1927410 w 7467600"/>
              <a:gd name="connsiteY98" fmla="*/ 4716164 h 6858000"/>
              <a:gd name="connsiteX99" fmla="*/ 1959587 w 7467600"/>
              <a:gd name="connsiteY99" fmla="*/ 4728849 h 6858000"/>
              <a:gd name="connsiteX100" fmla="*/ 2777707 w 7467600"/>
              <a:gd name="connsiteY100" fmla="*/ 5003991 h 6858000"/>
              <a:gd name="connsiteX101" fmla="*/ 2800768 w 7467600"/>
              <a:gd name="connsiteY101" fmla="*/ 5010056 h 6858000"/>
              <a:gd name="connsiteX102" fmla="*/ 2879408 w 7467600"/>
              <a:gd name="connsiteY102" fmla="*/ 5031590 h 6858000"/>
              <a:gd name="connsiteX103" fmla="*/ 2862295 w 7467600"/>
              <a:gd name="connsiteY103" fmla="*/ 5022958 h 6858000"/>
              <a:gd name="connsiteX104" fmla="*/ 2813343 w 7467600"/>
              <a:gd name="connsiteY104" fmla="*/ 4998369 h 6858000"/>
              <a:gd name="connsiteX105" fmla="*/ 2646245 w 7467600"/>
              <a:gd name="connsiteY105" fmla="*/ 4930999 h 6858000"/>
              <a:gd name="connsiteX106" fmla="*/ 1999243 w 7467600"/>
              <a:gd name="connsiteY106" fmla="*/ 4730524 h 6858000"/>
              <a:gd name="connsiteX107" fmla="*/ 1979527 w 7467600"/>
              <a:gd name="connsiteY107" fmla="*/ 4726651 h 6858000"/>
              <a:gd name="connsiteX108" fmla="*/ 1927410 w 7467600"/>
              <a:gd name="connsiteY108" fmla="*/ 4716164 h 6858000"/>
              <a:gd name="connsiteX109" fmla="*/ 1997014 w 7467600"/>
              <a:gd name="connsiteY109" fmla="*/ 4698007 h 6858000"/>
              <a:gd name="connsiteX110" fmla="*/ 2005458 w 7467600"/>
              <a:gd name="connsiteY110" fmla="*/ 4699540 h 6858000"/>
              <a:gd name="connsiteX111" fmla="*/ 2657186 w 7467600"/>
              <a:gd name="connsiteY111" fmla="*/ 4901687 h 6858000"/>
              <a:gd name="connsiteX112" fmla="*/ 2826662 w 7467600"/>
              <a:gd name="connsiteY112" fmla="*/ 4970362 h 6858000"/>
              <a:gd name="connsiteX113" fmla="*/ 2876100 w 7467600"/>
              <a:gd name="connsiteY113" fmla="*/ 4995397 h 6858000"/>
              <a:gd name="connsiteX114" fmla="*/ 3042600 w 7467600"/>
              <a:gd name="connsiteY114" fmla="*/ 5059532 h 6858000"/>
              <a:gd name="connsiteX115" fmla="*/ 1997014 w 7467600"/>
              <a:gd name="connsiteY115" fmla="*/ 4698007 h 6858000"/>
              <a:gd name="connsiteX116" fmla="*/ 2305292 w 7467600"/>
              <a:gd name="connsiteY116" fmla="*/ 4219492 h 6858000"/>
              <a:gd name="connsiteX117" fmla="*/ 3360922 w 7467600"/>
              <a:gd name="connsiteY117" fmla="*/ 4529373 h 6858000"/>
              <a:gd name="connsiteX118" fmla="*/ 3492420 w 7467600"/>
              <a:gd name="connsiteY118" fmla="*/ 4510145 h 6858000"/>
              <a:gd name="connsiteX119" fmla="*/ 3364086 w 7467600"/>
              <a:gd name="connsiteY119" fmla="*/ 4480340 h 6858000"/>
              <a:gd name="connsiteX120" fmla="*/ 3225818 w 7467600"/>
              <a:gd name="connsiteY120" fmla="*/ 4411822 h 6858000"/>
              <a:gd name="connsiteX121" fmla="*/ 3129696 w 7467600"/>
              <a:gd name="connsiteY121" fmla="*/ 4360704 h 6858000"/>
              <a:gd name="connsiteX122" fmla="*/ 2814545 w 7467600"/>
              <a:gd name="connsiteY122" fmla="*/ 4282955 h 6858000"/>
              <a:gd name="connsiteX123" fmla="*/ 2305292 w 7467600"/>
              <a:gd name="connsiteY123" fmla="*/ 4219492 h 6858000"/>
              <a:gd name="connsiteX124" fmla="*/ 2626982 w 7467600"/>
              <a:gd name="connsiteY124" fmla="*/ 4206450 h 6858000"/>
              <a:gd name="connsiteX125" fmla="*/ 2490617 w 7467600"/>
              <a:gd name="connsiteY125" fmla="*/ 4206951 h 6858000"/>
              <a:gd name="connsiteX126" fmla="*/ 2819869 w 7467600"/>
              <a:gd name="connsiteY126" fmla="*/ 4252936 h 6858000"/>
              <a:gd name="connsiteX127" fmla="*/ 3143018 w 7467600"/>
              <a:gd name="connsiteY127" fmla="*/ 4332698 h 6858000"/>
              <a:gd name="connsiteX128" fmla="*/ 3241520 w 7467600"/>
              <a:gd name="connsiteY128" fmla="*/ 4385112 h 6858000"/>
              <a:gd name="connsiteX129" fmla="*/ 3374575 w 7467600"/>
              <a:gd name="connsiteY129" fmla="*/ 4451517 h 6858000"/>
              <a:gd name="connsiteX130" fmla="*/ 3505221 w 7467600"/>
              <a:gd name="connsiteY130" fmla="*/ 4480757 h 6858000"/>
              <a:gd name="connsiteX131" fmla="*/ 2626982 w 7467600"/>
              <a:gd name="connsiteY131" fmla="*/ 4206450 h 6858000"/>
              <a:gd name="connsiteX132" fmla="*/ 1310106 w 7467600"/>
              <a:gd name="connsiteY132" fmla="*/ 3943217 h 6858000"/>
              <a:gd name="connsiteX133" fmla="*/ 854994 w 7467600"/>
              <a:gd name="connsiteY133" fmla="*/ 4399136 h 6858000"/>
              <a:gd name="connsiteX134" fmla="*/ 742462 w 7467600"/>
              <a:gd name="connsiteY134" fmla="*/ 4594648 h 6858000"/>
              <a:gd name="connsiteX135" fmla="*/ 820602 w 7467600"/>
              <a:gd name="connsiteY135" fmla="*/ 4485915 h 6858000"/>
              <a:gd name="connsiteX136" fmla="*/ 878295 w 7467600"/>
              <a:gd name="connsiteY136" fmla="*/ 4403594 h 6858000"/>
              <a:gd name="connsiteX137" fmla="*/ 1240607 w 7467600"/>
              <a:gd name="connsiteY137" fmla="*/ 4010401 h 6858000"/>
              <a:gd name="connsiteX138" fmla="*/ 1310106 w 7467600"/>
              <a:gd name="connsiteY138" fmla="*/ 3943217 h 6858000"/>
              <a:gd name="connsiteX139" fmla="*/ 1423113 w 7467600"/>
              <a:gd name="connsiteY139" fmla="*/ 3874565 h 6858000"/>
              <a:gd name="connsiteX140" fmla="*/ 1260565 w 7467600"/>
              <a:gd name="connsiteY140" fmla="*/ 4031982 h 6858000"/>
              <a:gd name="connsiteX141" fmla="*/ 901900 w 7467600"/>
              <a:gd name="connsiteY141" fmla="*/ 4421236 h 6858000"/>
              <a:gd name="connsiteX142" fmla="*/ 845044 w 7467600"/>
              <a:gd name="connsiteY142" fmla="*/ 4502436 h 6858000"/>
              <a:gd name="connsiteX143" fmla="*/ 685926 w 7467600"/>
              <a:gd name="connsiteY143" fmla="*/ 4703069 h 6858000"/>
              <a:gd name="connsiteX144" fmla="*/ 684248 w 7467600"/>
              <a:gd name="connsiteY144" fmla="*/ 4706721 h 6858000"/>
              <a:gd name="connsiteX145" fmla="*/ 1423113 w 7467600"/>
              <a:gd name="connsiteY145" fmla="*/ 3874565 h 6858000"/>
              <a:gd name="connsiteX146" fmla="*/ 3316479 w 7467600"/>
              <a:gd name="connsiteY146" fmla="*/ 3872136 h 6858000"/>
              <a:gd name="connsiteX147" fmla="*/ 3546806 w 7467600"/>
              <a:gd name="connsiteY147" fmla="*/ 4356139 h 6858000"/>
              <a:gd name="connsiteX148" fmla="*/ 3364433 w 7467600"/>
              <a:gd name="connsiteY148" fmla="*/ 3953121 h 6858000"/>
              <a:gd name="connsiteX149" fmla="*/ 3316479 w 7467600"/>
              <a:gd name="connsiteY149" fmla="*/ 3872136 h 6858000"/>
              <a:gd name="connsiteX150" fmla="*/ 3291335 w 7467600"/>
              <a:gd name="connsiteY150" fmla="*/ 3767420 h 6858000"/>
              <a:gd name="connsiteX151" fmla="*/ 3390805 w 7467600"/>
              <a:gd name="connsiteY151" fmla="*/ 3937163 h 6858000"/>
              <a:gd name="connsiteX152" fmla="*/ 3579062 w 7467600"/>
              <a:gd name="connsiteY152" fmla="*/ 4359040 h 6858000"/>
              <a:gd name="connsiteX153" fmla="*/ 3467355 w 7467600"/>
              <a:gd name="connsiteY153" fmla="*/ 3988130 h 6858000"/>
              <a:gd name="connsiteX154" fmla="*/ 3310753 w 7467600"/>
              <a:gd name="connsiteY154" fmla="*/ 3787140 h 6858000"/>
              <a:gd name="connsiteX155" fmla="*/ 3291335 w 7467600"/>
              <a:gd name="connsiteY155" fmla="*/ 3767420 h 6858000"/>
              <a:gd name="connsiteX156" fmla="*/ 1635889 w 7467600"/>
              <a:gd name="connsiteY156" fmla="*/ 3709494 h 6858000"/>
              <a:gd name="connsiteX157" fmla="*/ 1634800 w 7467600"/>
              <a:gd name="connsiteY157" fmla="*/ 3731111 h 6858000"/>
              <a:gd name="connsiteX158" fmla="*/ 1635889 w 7467600"/>
              <a:gd name="connsiteY158" fmla="*/ 3709494 h 6858000"/>
              <a:gd name="connsiteX159" fmla="*/ 1510397 w 7467600"/>
              <a:gd name="connsiteY159" fmla="*/ 3684705 h 6858000"/>
              <a:gd name="connsiteX160" fmla="*/ 1146550 w 7467600"/>
              <a:gd name="connsiteY160" fmla="*/ 3802012 h 6858000"/>
              <a:gd name="connsiteX161" fmla="*/ 698834 w 7467600"/>
              <a:gd name="connsiteY161" fmla="*/ 3952272 h 6858000"/>
              <a:gd name="connsiteX162" fmla="*/ 34256 w 7467600"/>
              <a:gd name="connsiteY162" fmla="*/ 4347603 h 6858000"/>
              <a:gd name="connsiteX163" fmla="*/ 527241 w 7467600"/>
              <a:gd name="connsiteY163" fmla="*/ 4065078 h 6858000"/>
              <a:gd name="connsiteX164" fmla="*/ 1510397 w 7467600"/>
              <a:gd name="connsiteY164" fmla="*/ 3684705 h 6858000"/>
              <a:gd name="connsiteX165" fmla="*/ 1313114 w 7467600"/>
              <a:gd name="connsiteY165" fmla="*/ 3655216 h 6858000"/>
              <a:gd name="connsiteX166" fmla="*/ 1109304 w 7467600"/>
              <a:gd name="connsiteY166" fmla="*/ 3669030 h 6858000"/>
              <a:gd name="connsiteX167" fmla="*/ 8129 w 7467600"/>
              <a:gd name="connsiteY167" fmla="*/ 4330519 h 6858000"/>
              <a:gd name="connsiteX168" fmla="*/ 687572 w 7467600"/>
              <a:gd name="connsiteY168" fmla="*/ 3925629 h 6858000"/>
              <a:gd name="connsiteX169" fmla="*/ 1138365 w 7467600"/>
              <a:gd name="connsiteY169" fmla="*/ 3774515 h 6858000"/>
              <a:gd name="connsiteX170" fmla="*/ 1505579 w 7467600"/>
              <a:gd name="connsiteY170" fmla="*/ 3655526 h 6858000"/>
              <a:gd name="connsiteX171" fmla="*/ 1313114 w 7467600"/>
              <a:gd name="connsiteY171" fmla="*/ 3655216 h 6858000"/>
              <a:gd name="connsiteX172" fmla="*/ 3655073 w 7467600"/>
              <a:gd name="connsiteY172" fmla="*/ 3650884 h 6858000"/>
              <a:gd name="connsiteX173" fmla="*/ 3989938 w 7467600"/>
              <a:gd name="connsiteY173" fmla="*/ 3991685 h 6858000"/>
              <a:gd name="connsiteX174" fmla="*/ 4393907 w 7467600"/>
              <a:gd name="connsiteY174" fmla="*/ 4261258 h 6858000"/>
              <a:gd name="connsiteX175" fmla="*/ 4648051 w 7467600"/>
              <a:gd name="connsiteY175" fmla="*/ 4374051 h 6858000"/>
              <a:gd name="connsiteX176" fmla="*/ 4383389 w 7467600"/>
              <a:gd name="connsiteY176" fmla="*/ 4184369 h 6858000"/>
              <a:gd name="connsiteX177" fmla="*/ 4165508 w 7467600"/>
              <a:gd name="connsiteY177" fmla="*/ 4035196 h 6858000"/>
              <a:gd name="connsiteX178" fmla="*/ 4068162 w 7467600"/>
              <a:gd name="connsiteY178" fmla="*/ 3953394 h 6858000"/>
              <a:gd name="connsiteX179" fmla="*/ 3981416 w 7467600"/>
              <a:gd name="connsiteY179" fmla="*/ 3880482 h 6858000"/>
              <a:gd name="connsiteX180" fmla="*/ 3800147 w 7467600"/>
              <a:gd name="connsiteY180" fmla="*/ 3749872 h 6858000"/>
              <a:gd name="connsiteX181" fmla="*/ 3655073 w 7467600"/>
              <a:gd name="connsiteY181" fmla="*/ 3650884 h 6858000"/>
              <a:gd name="connsiteX182" fmla="*/ 3670252 w 7467600"/>
              <a:gd name="connsiteY182" fmla="*/ 3622798 h 6858000"/>
              <a:gd name="connsiteX183" fmla="*/ 3817258 w 7467600"/>
              <a:gd name="connsiteY183" fmla="*/ 3723577 h 6858000"/>
              <a:gd name="connsiteX184" fmla="*/ 4000461 w 7467600"/>
              <a:gd name="connsiteY184" fmla="*/ 3855966 h 6858000"/>
              <a:gd name="connsiteX185" fmla="*/ 4088180 w 7467600"/>
              <a:gd name="connsiteY185" fmla="*/ 3929774 h 6858000"/>
              <a:gd name="connsiteX186" fmla="*/ 4184555 w 7467600"/>
              <a:gd name="connsiteY186" fmla="*/ 4010683 h 6858000"/>
              <a:gd name="connsiteX187" fmla="*/ 4399563 w 7467600"/>
              <a:gd name="connsiteY187" fmla="*/ 4158106 h 6858000"/>
              <a:gd name="connsiteX188" fmla="*/ 4684469 w 7467600"/>
              <a:gd name="connsiteY188" fmla="*/ 4364680 h 6858000"/>
              <a:gd name="connsiteX189" fmla="*/ 4690271 w 7467600"/>
              <a:gd name="connsiteY189" fmla="*/ 4370034 h 6858000"/>
              <a:gd name="connsiteX190" fmla="*/ 4136093 w 7467600"/>
              <a:gd name="connsiteY190" fmla="*/ 3858466 h 6858000"/>
              <a:gd name="connsiteX191" fmla="*/ 3670252 w 7467600"/>
              <a:gd name="connsiteY191" fmla="*/ 3622798 h 6858000"/>
              <a:gd name="connsiteX192" fmla="*/ 4440129 w 7467600"/>
              <a:gd name="connsiteY192" fmla="*/ 3448571 h 6858000"/>
              <a:gd name="connsiteX193" fmla="*/ 4856525 w 7467600"/>
              <a:gd name="connsiteY193" fmla="*/ 3915351 h 6858000"/>
              <a:gd name="connsiteX194" fmla="*/ 5059055 w 7467600"/>
              <a:gd name="connsiteY194" fmla="*/ 4108918 h 6858000"/>
              <a:gd name="connsiteX195" fmla="*/ 5290070 w 7467600"/>
              <a:gd name="connsiteY195" fmla="*/ 4263619 h 6858000"/>
              <a:gd name="connsiteX196" fmla="*/ 4834991 w 7467600"/>
              <a:gd name="connsiteY196" fmla="*/ 3830985 h 6858000"/>
              <a:gd name="connsiteX197" fmla="*/ 4440129 w 7467600"/>
              <a:gd name="connsiteY197" fmla="*/ 3448571 h 6858000"/>
              <a:gd name="connsiteX198" fmla="*/ 4441737 w 7467600"/>
              <a:gd name="connsiteY198" fmla="*/ 3399734 h 6858000"/>
              <a:gd name="connsiteX199" fmla="*/ 4431236 w 7467600"/>
              <a:gd name="connsiteY199" fmla="*/ 3400954 h 6858000"/>
              <a:gd name="connsiteX200" fmla="*/ 4557150 w 7467600"/>
              <a:gd name="connsiteY200" fmla="*/ 3510023 h 6858000"/>
              <a:gd name="connsiteX201" fmla="*/ 4856936 w 7467600"/>
              <a:gd name="connsiteY201" fmla="*/ 3809146 h 6858000"/>
              <a:gd name="connsiteX202" fmla="*/ 5111996 w 7467600"/>
              <a:gd name="connsiteY202" fmla="*/ 4065759 h 6858000"/>
              <a:gd name="connsiteX203" fmla="*/ 5388878 w 7467600"/>
              <a:gd name="connsiteY203" fmla="*/ 4300185 h 6858000"/>
              <a:gd name="connsiteX204" fmla="*/ 5425556 w 7467600"/>
              <a:gd name="connsiteY204" fmla="*/ 4308967 h 6858000"/>
              <a:gd name="connsiteX205" fmla="*/ 4943646 w 7467600"/>
              <a:gd name="connsiteY205" fmla="*/ 3822916 h 6858000"/>
              <a:gd name="connsiteX206" fmla="*/ 4594837 w 7467600"/>
              <a:gd name="connsiteY206" fmla="*/ 3532274 h 6858000"/>
              <a:gd name="connsiteX207" fmla="*/ 4441737 w 7467600"/>
              <a:gd name="connsiteY207" fmla="*/ 3399734 h 6858000"/>
              <a:gd name="connsiteX208" fmla="*/ 5425834 w 7467600"/>
              <a:gd name="connsiteY208" fmla="*/ 3162785 h 6858000"/>
              <a:gd name="connsiteX209" fmla="*/ 5401644 w 7467600"/>
              <a:gd name="connsiteY209" fmla="*/ 3617847 h 6858000"/>
              <a:gd name="connsiteX210" fmla="*/ 5467256 w 7467600"/>
              <a:gd name="connsiteY210" fmla="*/ 4175494 h 6858000"/>
              <a:gd name="connsiteX211" fmla="*/ 5448069 w 7467600"/>
              <a:gd name="connsiteY211" fmla="*/ 3567554 h 6858000"/>
              <a:gd name="connsiteX212" fmla="*/ 5425834 w 7467600"/>
              <a:gd name="connsiteY212" fmla="*/ 3162785 h 6858000"/>
              <a:gd name="connsiteX213" fmla="*/ 1318687 w 7467600"/>
              <a:gd name="connsiteY213" fmla="*/ 3113840 h 6858000"/>
              <a:gd name="connsiteX214" fmla="*/ 1066793 w 7467600"/>
              <a:gd name="connsiteY214" fmla="*/ 3212171 h 6858000"/>
              <a:gd name="connsiteX215" fmla="*/ 993319 w 7467600"/>
              <a:gd name="connsiteY215" fmla="*/ 3247648 h 6858000"/>
              <a:gd name="connsiteX216" fmla="*/ 853081 w 7467600"/>
              <a:gd name="connsiteY216" fmla="*/ 3312410 h 6858000"/>
              <a:gd name="connsiteX217" fmla="*/ 805957 w 7467600"/>
              <a:gd name="connsiteY217" fmla="*/ 3330443 h 6858000"/>
              <a:gd name="connsiteX218" fmla="*/ 1318687 w 7467600"/>
              <a:gd name="connsiteY218" fmla="*/ 3113840 h 6858000"/>
              <a:gd name="connsiteX219" fmla="*/ 5453702 w 7467600"/>
              <a:gd name="connsiteY219" fmla="*/ 3090882 h 6858000"/>
              <a:gd name="connsiteX220" fmla="*/ 5480135 w 7467600"/>
              <a:gd name="connsiteY220" fmla="*/ 3565802 h 6858000"/>
              <a:gd name="connsiteX221" fmla="*/ 5499023 w 7467600"/>
              <a:gd name="connsiteY221" fmla="*/ 4166310 h 6858000"/>
              <a:gd name="connsiteX222" fmla="*/ 5547022 w 7467600"/>
              <a:gd name="connsiteY222" fmla="*/ 3607838 h 6858000"/>
              <a:gd name="connsiteX223" fmla="*/ 5515964 w 7467600"/>
              <a:gd name="connsiteY223" fmla="*/ 3378541 h 6858000"/>
              <a:gd name="connsiteX224" fmla="*/ 5453702 w 7467600"/>
              <a:gd name="connsiteY224" fmla="*/ 3090882 h 6858000"/>
              <a:gd name="connsiteX225" fmla="*/ 1238695 w 7467600"/>
              <a:gd name="connsiteY225" fmla="*/ 3076820 h 6858000"/>
              <a:gd name="connsiteX226" fmla="*/ 716371 w 7467600"/>
              <a:gd name="connsiteY226" fmla="*/ 3293249 h 6858000"/>
              <a:gd name="connsiteX227" fmla="*/ 579522 w 7467600"/>
              <a:gd name="connsiteY227" fmla="*/ 3371759 h 6858000"/>
              <a:gd name="connsiteX228" fmla="*/ 600288 w 7467600"/>
              <a:gd name="connsiteY228" fmla="*/ 3365555 h 6858000"/>
              <a:gd name="connsiteX229" fmla="*/ 840692 w 7467600"/>
              <a:gd name="connsiteY229" fmla="*/ 3284921 h 6858000"/>
              <a:gd name="connsiteX230" fmla="*/ 979248 w 7467600"/>
              <a:gd name="connsiteY230" fmla="*/ 3221003 h 6858000"/>
              <a:gd name="connsiteX231" fmla="*/ 1053282 w 7467600"/>
              <a:gd name="connsiteY231" fmla="*/ 3185247 h 6858000"/>
              <a:gd name="connsiteX232" fmla="*/ 1320603 w 7467600"/>
              <a:gd name="connsiteY232" fmla="*/ 3081281 h 6858000"/>
              <a:gd name="connsiteX233" fmla="*/ 1238695 w 7467600"/>
              <a:gd name="connsiteY233" fmla="*/ 3076820 h 6858000"/>
              <a:gd name="connsiteX234" fmla="*/ 5425627 w 7467600"/>
              <a:gd name="connsiteY234" fmla="*/ 2954192 h 6858000"/>
              <a:gd name="connsiteX235" fmla="*/ 5470770 w 7467600"/>
              <a:gd name="connsiteY235" fmla="*/ 3005435 h 6858000"/>
              <a:gd name="connsiteX236" fmla="*/ 5519779 w 7467600"/>
              <a:gd name="connsiteY236" fmla="*/ 4359223 h 6858000"/>
              <a:gd name="connsiteX237" fmla="*/ 5520293 w 7467600"/>
              <a:gd name="connsiteY237" fmla="*/ 4360602 h 6858000"/>
              <a:gd name="connsiteX238" fmla="*/ 5767221 w 7467600"/>
              <a:gd name="connsiteY238" fmla="*/ 4665564 h 6858000"/>
              <a:gd name="connsiteX239" fmla="*/ 6937169 w 7467600"/>
              <a:gd name="connsiteY239" fmla="*/ 4815941 h 6858000"/>
              <a:gd name="connsiteX240" fmla="*/ 6953922 w 7467600"/>
              <a:gd name="connsiteY240" fmla="*/ 4890068 h 6858000"/>
              <a:gd name="connsiteX241" fmla="*/ 6071359 w 7467600"/>
              <a:gd name="connsiteY241" fmla="*/ 4770770 h 6858000"/>
              <a:gd name="connsiteX242" fmla="*/ 6038839 w 7467600"/>
              <a:gd name="connsiteY242" fmla="*/ 4764474 h 6858000"/>
              <a:gd name="connsiteX243" fmla="*/ 6038706 w 7467600"/>
              <a:gd name="connsiteY243" fmla="*/ 4763847 h 6858000"/>
              <a:gd name="connsiteX244" fmla="*/ 6037784 w 7467600"/>
              <a:gd name="connsiteY244" fmla="*/ 4764270 h 6858000"/>
              <a:gd name="connsiteX245" fmla="*/ 6038839 w 7467600"/>
              <a:gd name="connsiteY245" fmla="*/ 4764474 h 6858000"/>
              <a:gd name="connsiteX246" fmla="*/ 6040338 w 7467600"/>
              <a:gd name="connsiteY246" fmla="*/ 4771418 h 6858000"/>
              <a:gd name="connsiteX247" fmla="*/ 6024488 w 7467600"/>
              <a:gd name="connsiteY247" fmla="*/ 4809903 h 6858000"/>
              <a:gd name="connsiteX248" fmla="*/ 5599771 w 7467600"/>
              <a:gd name="connsiteY248" fmla="*/ 5509652 h 6858000"/>
              <a:gd name="connsiteX249" fmla="*/ 5548843 w 7467600"/>
              <a:gd name="connsiteY249" fmla="*/ 5563845 h 6858000"/>
              <a:gd name="connsiteX250" fmla="*/ 5940952 w 7467600"/>
              <a:gd name="connsiteY250" fmla="*/ 6250028 h 6858000"/>
              <a:gd name="connsiteX251" fmla="*/ 6043441 w 7467600"/>
              <a:gd name="connsiteY251" fmla="*/ 6665847 h 6858000"/>
              <a:gd name="connsiteX252" fmla="*/ 6093432 w 7467600"/>
              <a:gd name="connsiteY252" fmla="*/ 6858000 h 6858000"/>
              <a:gd name="connsiteX253" fmla="*/ 6034344 w 7467600"/>
              <a:gd name="connsiteY253" fmla="*/ 6858000 h 6858000"/>
              <a:gd name="connsiteX254" fmla="*/ 6026679 w 7467600"/>
              <a:gd name="connsiteY254" fmla="*/ 6836959 h 6858000"/>
              <a:gd name="connsiteX255" fmla="*/ 5800441 w 7467600"/>
              <a:gd name="connsiteY255" fmla="*/ 6335286 h 6858000"/>
              <a:gd name="connsiteX256" fmla="*/ 5526562 w 7467600"/>
              <a:gd name="connsiteY256" fmla="*/ 5705388 h 6858000"/>
              <a:gd name="connsiteX257" fmla="*/ 5519640 w 7467600"/>
              <a:gd name="connsiteY257" fmla="*/ 5683774 h 6858000"/>
              <a:gd name="connsiteX258" fmla="*/ 5844559 w 7467600"/>
              <a:gd name="connsiteY258" fmla="*/ 6553349 h 6858000"/>
              <a:gd name="connsiteX259" fmla="*/ 5975994 w 7467600"/>
              <a:gd name="connsiteY259" fmla="*/ 6858000 h 6858000"/>
              <a:gd name="connsiteX260" fmla="*/ 5898547 w 7467600"/>
              <a:gd name="connsiteY260" fmla="*/ 6858000 h 6858000"/>
              <a:gd name="connsiteX261" fmla="*/ 5682041 w 7467600"/>
              <a:gd name="connsiteY261" fmla="*/ 6355860 h 6858000"/>
              <a:gd name="connsiteX262" fmla="*/ 5461758 w 7467600"/>
              <a:gd name="connsiteY262" fmla="*/ 5820220 h 6858000"/>
              <a:gd name="connsiteX263" fmla="*/ 5237282 w 7467600"/>
              <a:gd name="connsiteY263" fmla="*/ 6579086 h 6858000"/>
              <a:gd name="connsiteX264" fmla="*/ 5115009 w 7467600"/>
              <a:gd name="connsiteY264" fmla="*/ 6858000 h 6858000"/>
              <a:gd name="connsiteX265" fmla="*/ 5028074 w 7467600"/>
              <a:gd name="connsiteY265" fmla="*/ 6858000 h 6858000"/>
              <a:gd name="connsiteX266" fmla="*/ 5079508 w 7467600"/>
              <a:gd name="connsiteY266" fmla="*/ 6749074 h 6858000"/>
              <a:gd name="connsiteX267" fmla="*/ 5371846 w 7467600"/>
              <a:gd name="connsiteY267" fmla="*/ 5924413 h 6858000"/>
              <a:gd name="connsiteX268" fmla="*/ 5270512 w 7467600"/>
              <a:gd name="connsiteY268" fmla="*/ 6138975 h 6858000"/>
              <a:gd name="connsiteX269" fmla="*/ 5062409 w 7467600"/>
              <a:gd name="connsiteY269" fmla="*/ 6653544 h 6858000"/>
              <a:gd name="connsiteX270" fmla="*/ 5036628 w 7467600"/>
              <a:gd name="connsiteY270" fmla="*/ 6754247 h 6858000"/>
              <a:gd name="connsiteX271" fmla="*/ 5009112 w 7467600"/>
              <a:gd name="connsiteY271" fmla="*/ 6858000 h 6858000"/>
              <a:gd name="connsiteX272" fmla="*/ 4976679 w 7467600"/>
              <a:gd name="connsiteY272" fmla="*/ 6858000 h 6858000"/>
              <a:gd name="connsiteX273" fmla="*/ 5006537 w 7467600"/>
              <a:gd name="connsiteY273" fmla="*/ 6747068 h 6858000"/>
              <a:gd name="connsiteX274" fmla="*/ 5032723 w 7467600"/>
              <a:gd name="connsiteY274" fmla="*/ 6644957 h 6858000"/>
              <a:gd name="connsiteX275" fmla="*/ 5242949 w 7467600"/>
              <a:gd name="connsiteY275" fmla="*/ 6125175 h 6858000"/>
              <a:gd name="connsiteX276" fmla="*/ 5286321 w 7467600"/>
              <a:gd name="connsiteY276" fmla="*/ 6033555 h 6858000"/>
              <a:gd name="connsiteX277" fmla="*/ 5008210 w 7467600"/>
              <a:gd name="connsiteY277" fmla="*/ 6649194 h 6858000"/>
              <a:gd name="connsiteX278" fmla="*/ 4986321 w 7467600"/>
              <a:gd name="connsiteY278" fmla="*/ 6765687 h 6858000"/>
              <a:gd name="connsiteX279" fmla="*/ 4973474 w 7467600"/>
              <a:gd name="connsiteY279" fmla="*/ 6858000 h 6858000"/>
              <a:gd name="connsiteX280" fmla="*/ 4907178 w 7467600"/>
              <a:gd name="connsiteY280" fmla="*/ 6858000 h 6858000"/>
              <a:gd name="connsiteX281" fmla="*/ 4910810 w 7467600"/>
              <a:gd name="connsiteY281" fmla="*/ 6829660 h 6858000"/>
              <a:gd name="connsiteX282" fmla="*/ 4987461 w 7467600"/>
              <a:gd name="connsiteY282" fmla="*/ 6432994 h 6858000"/>
              <a:gd name="connsiteX283" fmla="*/ 5179262 w 7467600"/>
              <a:gd name="connsiteY283" fmla="*/ 6035044 h 6858000"/>
              <a:gd name="connsiteX284" fmla="*/ 4689678 w 7467600"/>
              <a:gd name="connsiteY284" fmla="*/ 6440241 h 6858000"/>
              <a:gd name="connsiteX285" fmla="*/ 4477543 w 7467600"/>
              <a:gd name="connsiteY285" fmla="*/ 6674836 h 6858000"/>
              <a:gd name="connsiteX286" fmla="*/ 4329957 w 7467600"/>
              <a:gd name="connsiteY286" fmla="*/ 6858000 h 6858000"/>
              <a:gd name="connsiteX287" fmla="*/ 4218595 w 7467600"/>
              <a:gd name="connsiteY287" fmla="*/ 6858000 h 6858000"/>
              <a:gd name="connsiteX288" fmla="*/ 4368888 w 7467600"/>
              <a:gd name="connsiteY288" fmla="*/ 6668412 h 6858000"/>
              <a:gd name="connsiteX289" fmla="*/ 4563091 w 7467600"/>
              <a:gd name="connsiteY289" fmla="*/ 6442508 h 6858000"/>
              <a:gd name="connsiteX290" fmla="*/ 5387324 w 7467600"/>
              <a:gd name="connsiteY290" fmla="*/ 5705830 h 6858000"/>
              <a:gd name="connsiteX291" fmla="*/ 5073620 w 7467600"/>
              <a:gd name="connsiteY291" fmla="*/ 5955437 h 6858000"/>
              <a:gd name="connsiteX292" fmla="*/ 4689789 w 7467600"/>
              <a:gd name="connsiteY292" fmla="*/ 6268382 h 6858000"/>
              <a:gd name="connsiteX293" fmla="*/ 4418722 w 7467600"/>
              <a:gd name="connsiteY293" fmla="*/ 6570886 h 6858000"/>
              <a:gd name="connsiteX294" fmla="*/ 4214944 w 7467600"/>
              <a:gd name="connsiteY294" fmla="*/ 6858000 h 6858000"/>
              <a:gd name="connsiteX295" fmla="*/ 4177898 w 7467600"/>
              <a:gd name="connsiteY295" fmla="*/ 6858000 h 6858000"/>
              <a:gd name="connsiteX296" fmla="*/ 4391597 w 7467600"/>
              <a:gd name="connsiteY296" fmla="*/ 6556370 h 6858000"/>
              <a:gd name="connsiteX297" fmla="*/ 4668889 w 7467600"/>
              <a:gd name="connsiteY297" fmla="*/ 6246399 h 6858000"/>
              <a:gd name="connsiteX298" fmla="*/ 5055427 w 7467600"/>
              <a:gd name="connsiteY298" fmla="*/ 5931476 h 6858000"/>
              <a:gd name="connsiteX299" fmla="*/ 5371814 w 7467600"/>
              <a:gd name="connsiteY299" fmla="*/ 5678975 h 6858000"/>
              <a:gd name="connsiteX300" fmla="*/ 4987918 w 7467600"/>
              <a:gd name="connsiteY300" fmla="*/ 5838701 h 6858000"/>
              <a:gd name="connsiteX301" fmla="*/ 4317146 w 7467600"/>
              <a:gd name="connsiteY301" fmla="*/ 6587716 h 6858000"/>
              <a:gd name="connsiteX302" fmla="*/ 4171627 w 7467600"/>
              <a:gd name="connsiteY302" fmla="*/ 6858000 h 6858000"/>
              <a:gd name="connsiteX303" fmla="*/ 4081585 w 7467600"/>
              <a:gd name="connsiteY303" fmla="*/ 6858000 h 6858000"/>
              <a:gd name="connsiteX304" fmla="*/ 4238603 w 7467600"/>
              <a:gd name="connsiteY304" fmla="*/ 6559341 h 6858000"/>
              <a:gd name="connsiteX305" fmla="*/ 4778333 w 7467600"/>
              <a:gd name="connsiteY305" fmla="*/ 5873626 h 6858000"/>
              <a:gd name="connsiteX306" fmla="*/ 5414185 w 7467600"/>
              <a:gd name="connsiteY306" fmla="*/ 5573882 h 6858000"/>
              <a:gd name="connsiteX307" fmla="*/ 5959648 w 7467600"/>
              <a:gd name="connsiteY307" fmla="*/ 4760797 h 6858000"/>
              <a:gd name="connsiteX308" fmla="*/ 5355019 w 7467600"/>
              <a:gd name="connsiteY308" fmla="*/ 4734672 h 6858000"/>
              <a:gd name="connsiteX309" fmla="*/ 5083565 w 7467600"/>
              <a:gd name="connsiteY309" fmla="*/ 5179121 h 6858000"/>
              <a:gd name="connsiteX310" fmla="*/ 4713577 w 7467600"/>
              <a:gd name="connsiteY310" fmla="*/ 5616803 h 6858000"/>
              <a:gd name="connsiteX311" fmla="*/ 3989559 w 7467600"/>
              <a:gd name="connsiteY311" fmla="*/ 6145945 h 6858000"/>
              <a:gd name="connsiteX312" fmla="*/ 3939824 w 7467600"/>
              <a:gd name="connsiteY312" fmla="*/ 6066900 h 6858000"/>
              <a:gd name="connsiteX313" fmla="*/ 4584537 w 7467600"/>
              <a:gd name="connsiteY313" fmla="*/ 5324826 h 6858000"/>
              <a:gd name="connsiteX314" fmla="*/ 5037105 w 7467600"/>
              <a:gd name="connsiteY314" fmla="*/ 5088765 h 6858000"/>
              <a:gd name="connsiteX315" fmla="*/ 5039930 w 7467600"/>
              <a:gd name="connsiteY315" fmla="*/ 5089585 h 6858000"/>
              <a:gd name="connsiteX316" fmla="*/ 5263764 w 7467600"/>
              <a:gd name="connsiteY316" fmla="*/ 4735525 h 6858000"/>
              <a:gd name="connsiteX317" fmla="*/ 4086300 w 7467600"/>
              <a:gd name="connsiteY317" fmla="*/ 4884599 h 6858000"/>
              <a:gd name="connsiteX318" fmla="*/ 4085485 w 7467600"/>
              <a:gd name="connsiteY318" fmla="*/ 4899070 h 6858000"/>
              <a:gd name="connsiteX319" fmla="*/ 3871915 w 7467600"/>
              <a:gd name="connsiteY319" fmla="*/ 5253645 h 6858000"/>
              <a:gd name="connsiteX320" fmla="*/ 3799374 w 7467600"/>
              <a:gd name="connsiteY320" fmla="*/ 5466127 h 6858000"/>
              <a:gd name="connsiteX321" fmla="*/ 3498850 w 7467600"/>
              <a:gd name="connsiteY321" fmla="*/ 6661888 h 6858000"/>
              <a:gd name="connsiteX322" fmla="*/ 3399216 w 7467600"/>
              <a:gd name="connsiteY322" fmla="*/ 6858000 h 6858000"/>
              <a:gd name="connsiteX323" fmla="*/ 3303688 w 7467600"/>
              <a:gd name="connsiteY323" fmla="*/ 6858000 h 6858000"/>
              <a:gd name="connsiteX324" fmla="*/ 3391774 w 7467600"/>
              <a:gd name="connsiteY324" fmla="*/ 6697181 h 6858000"/>
              <a:gd name="connsiteX325" fmla="*/ 3735540 w 7467600"/>
              <a:gd name="connsiteY325" fmla="*/ 5546923 h 6858000"/>
              <a:gd name="connsiteX326" fmla="*/ 3729438 w 7467600"/>
              <a:gd name="connsiteY326" fmla="*/ 5569058 h 6858000"/>
              <a:gd name="connsiteX327" fmla="*/ 3707782 w 7467600"/>
              <a:gd name="connsiteY327" fmla="*/ 5644908 h 6858000"/>
              <a:gd name="connsiteX328" fmla="*/ 3583827 w 7467600"/>
              <a:gd name="connsiteY328" fmla="*/ 6039215 h 6858000"/>
              <a:gd name="connsiteX329" fmla="*/ 3547861 w 7467600"/>
              <a:gd name="connsiteY329" fmla="*/ 6129609 h 6858000"/>
              <a:gd name="connsiteX330" fmla="*/ 3490905 w 7467600"/>
              <a:gd name="connsiteY330" fmla="*/ 6277660 h 6858000"/>
              <a:gd name="connsiteX331" fmla="*/ 3455859 w 7467600"/>
              <a:gd name="connsiteY331" fmla="*/ 6391301 h 6858000"/>
              <a:gd name="connsiteX332" fmla="*/ 3429112 w 7467600"/>
              <a:gd name="connsiteY332" fmla="*/ 6479469 h 6858000"/>
              <a:gd name="connsiteX333" fmla="*/ 3304862 w 7467600"/>
              <a:gd name="connsiteY333" fmla="*/ 6796476 h 6858000"/>
              <a:gd name="connsiteX334" fmla="*/ 3276071 w 7467600"/>
              <a:gd name="connsiteY334" fmla="*/ 6858000 h 6858000"/>
              <a:gd name="connsiteX335" fmla="*/ 3240805 w 7467600"/>
              <a:gd name="connsiteY335" fmla="*/ 6858000 h 6858000"/>
              <a:gd name="connsiteX336" fmla="*/ 3275917 w 7467600"/>
              <a:gd name="connsiteY336" fmla="*/ 6783192 h 6858000"/>
              <a:gd name="connsiteX337" fmla="*/ 3399358 w 7467600"/>
              <a:gd name="connsiteY337" fmla="*/ 6469011 h 6858000"/>
              <a:gd name="connsiteX338" fmla="*/ 3425650 w 7467600"/>
              <a:gd name="connsiteY338" fmla="*/ 6381333 h 6858000"/>
              <a:gd name="connsiteX339" fmla="*/ 3460661 w 7467600"/>
              <a:gd name="connsiteY339" fmla="*/ 6266763 h 6858000"/>
              <a:gd name="connsiteX340" fmla="*/ 3518021 w 7467600"/>
              <a:gd name="connsiteY340" fmla="*/ 6117298 h 6858000"/>
              <a:gd name="connsiteX341" fmla="*/ 3554035 w 7467600"/>
              <a:gd name="connsiteY341" fmla="*/ 6027832 h 6858000"/>
              <a:gd name="connsiteX342" fmla="*/ 3677174 w 7467600"/>
              <a:gd name="connsiteY342" fmla="*/ 5636351 h 6858000"/>
              <a:gd name="connsiteX343" fmla="*/ 3698819 w 7467600"/>
              <a:gd name="connsiteY343" fmla="*/ 5560503 h 6858000"/>
              <a:gd name="connsiteX344" fmla="*/ 3702094 w 7467600"/>
              <a:gd name="connsiteY344" fmla="*/ 5549194 h 6858000"/>
              <a:gd name="connsiteX345" fmla="*/ 3398355 w 7467600"/>
              <a:gd name="connsiteY345" fmla="*/ 6094603 h 6858000"/>
              <a:gd name="connsiteX346" fmla="*/ 3193941 w 7467600"/>
              <a:gd name="connsiteY346" fmla="*/ 6798775 h 6858000"/>
              <a:gd name="connsiteX347" fmla="*/ 3184140 w 7467600"/>
              <a:gd name="connsiteY347" fmla="*/ 6858000 h 6858000"/>
              <a:gd name="connsiteX348" fmla="*/ 3099978 w 7467600"/>
              <a:gd name="connsiteY348" fmla="*/ 6858000 h 6858000"/>
              <a:gd name="connsiteX349" fmla="*/ 3101556 w 7467600"/>
              <a:gd name="connsiteY349" fmla="*/ 6843337 h 6858000"/>
              <a:gd name="connsiteX350" fmla="*/ 3370162 w 7467600"/>
              <a:gd name="connsiteY350" fmla="*/ 5785550 h 6858000"/>
              <a:gd name="connsiteX351" fmla="*/ 3746477 w 7467600"/>
              <a:gd name="connsiteY351" fmla="*/ 5377889 h 6858000"/>
              <a:gd name="connsiteX352" fmla="*/ 3863399 w 7467600"/>
              <a:gd name="connsiteY352" fmla="*/ 5087257 h 6858000"/>
              <a:gd name="connsiteX353" fmla="*/ 3968712 w 7467600"/>
              <a:gd name="connsiteY353" fmla="*/ 4913989 h 6858000"/>
              <a:gd name="connsiteX354" fmla="*/ 2792390 w 7467600"/>
              <a:gd name="connsiteY354" fmla="*/ 5382974 h 6858000"/>
              <a:gd name="connsiteX355" fmla="*/ 2714982 w 7467600"/>
              <a:gd name="connsiteY355" fmla="*/ 5427051 h 6858000"/>
              <a:gd name="connsiteX356" fmla="*/ 2813361 w 7467600"/>
              <a:gd name="connsiteY356" fmla="*/ 6023912 h 6858000"/>
              <a:gd name="connsiteX357" fmla="*/ 2688430 w 7467600"/>
              <a:gd name="connsiteY357" fmla="*/ 6801564 h 6858000"/>
              <a:gd name="connsiteX358" fmla="*/ 2629626 w 7467600"/>
              <a:gd name="connsiteY358" fmla="*/ 6763394 h 6858000"/>
              <a:gd name="connsiteX359" fmla="*/ 2565328 w 7467600"/>
              <a:gd name="connsiteY359" fmla="*/ 5516399 h 6858000"/>
              <a:gd name="connsiteX360" fmla="*/ 1922999 w 7467600"/>
              <a:gd name="connsiteY360" fmla="*/ 5980343 h 6858000"/>
              <a:gd name="connsiteX361" fmla="*/ 1950261 w 7467600"/>
              <a:gd name="connsiteY361" fmla="*/ 6405858 h 6858000"/>
              <a:gd name="connsiteX362" fmla="*/ 2365554 w 7467600"/>
              <a:gd name="connsiteY362" fmla="*/ 6759107 h 6858000"/>
              <a:gd name="connsiteX363" fmla="*/ 2424142 w 7467600"/>
              <a:gd name="connsiteY363" fmla="*/ 6858000 h 6858000"/>
              <a:gd name="connsiteX364" fmla="*/ 2395994 w 7467600"/>
              <a:gd name="connsiteY364" fmla="*/ 6858000 h 6858000"/>
              <a:gd name="connsiteX365" fmla="*/ 2392863 w 7467600"/>
              <a:gd name="connsiteY365" fmla="*/ 6852964 h 6858000"/>
              <a:gd name="connsiteX366" fmla="*/ 2017589 w 7467600"/>
              <a:gd name="connsiteY366" fmla="*/ 6493982 h 6858000"/>
              <a:gd name="connsiteX367" fmla="*/ 2147336 w 7467600"/>
              <a:gd name="connsiteY367" fmla="*/ 6594052 h 6858000"/>
              <a:gd name="connsiteX368" fmla="*/ 2207047 w 7467600"/>
              <a:gd name="connsiteY368" fmla="*/ 6654540 h 6858000"/>
              <a:gd name="connsiteX369" fmla="*/ 2299106 w 7467600"/>
              <a:gd name="connsiteY369" fmla="*/ 6778931 h 6858000"/>
              <a:gd name="connsiteX370" fmla="*/ 2314430 w 7467600"/>
              <a:gd name="connsiteY370" fmla="*/ 6801144 h 6858000"/>
              <a:gd name="connsiteX371" fmla="*/ 2352406 w 7467600"/>
              <a:gd name="connsiteY371" fmla="*/ 6858000 h 6858000"/>
              <a:gd name="connsiteX372" fmla="*/ 2314492 w 7467600"/>
              <a:gd name="connsiteY372" fmla="*/ 6858000 h 6858000"/>
              <a:gd name="connsiteX373" fmla="*/ 2288095 w 7467600"/>
              <a:gd name="connsiteY373" fmla="*/ 6818030 h 6858000"/>
              <a:gd name="connsiteX374" fmla="*/ 2272768 w 7467600"/>
              <a:gd name="connsiteY374" fmla="*/ 6795822 h 6858000"/>
              <a:gd name="connsiteX375" fmla="*/ 2182715 w 7467600"/>
              <a:gd name="connsiteY375" fmla="*/ 6675071 h 6858000"/>
              <a:gd name="connsiteX376" fmla="*/ 2032061 w 7467600"/>
              <a:gd name="connsiteY376" fmla="*/ 6541380 h 6858000"/>
              <a:gd name="connsiteX377" fmla="*/ 2257220 w 7467600"/>
              <a:gd name="connsiteY377" fmla="*/ 6826257 h 6858000"/>
              <a:gd name="connsiteX378" fmla="*/ 2281324 w 7467600"/>
              <a:gd name="connsiteY378" fmla="*/ 6858000 h 6858000"/>
              <a:gd name="connsiteX379" fmla="*/ 2242860 w 7467600"/>
              <a:gd name="connsiteY379" fmla="*/ 6858000 h 6858000"/>
              <a:gd name="connsiteX380" fmla="*/ 2232818 w 7467600"/>
              <a:gd name="connsiteY380" fmla="*/ 6844926 h 6858000"/>
              <a:gd name="connsiteX381" fmla="*/ 1990172 w 7467600"/>
              <a:gd name="connsiteY381" fmla="*/ 6542121 h 6858000"/>
              <a:gd name="connsiteX382" fmla="*/ 2124090 w 7467600"/>
              <a:gd name="connsiteY382" fmla="*/ 6761017 h 6858000"/>
              <a:gd name="connsiteX383" fmla="*/ 2200380 w 7467600"/>
              <a:gd name="connsiteY383" fmla="*/ 6858000 h 6858000"/>
              <a:gd name="connsiteX384" fmla="*/ 2147507 w 7467600"/>
              <a:gd name="connsiteY384" fmla="*/ 6858000 h 6858000"/>
              <a:gd name="connsiteX385" fmla="*/ 2070668 w 7467600"/>
              <a:gd name="connsiteY385" fmla="*/ 6761520 h 6858000"/>
              <a:gd name="connsiteX386" fmla="*/ 1975142 w 7467600"/>
              <a:gd name="connsiteY386" fmla="*/ 6585570 h 6858000"/>
              <a:gd name="connsiteX387" fmla="*/ 2050035 w 7467600"/>
              <a:gd name="connsiteY387" fmla="*/ 6813345 h 6858000"/>
              <a:gd name="connsiteX388" fmla="*/ 2063025 w 7467600"/>
              <a:gd name="connsiteY388" fmla="*/ 6858000 h 6858000"/>
              <a:gd name="connsiteX389" fmla="*/ 2021675 w 7467600"/>
              <a:gd name="connsiteY389" fmla="*/ 6858000 h 6858000"/>
              <a:gd name="connsiteX390" fmla="*/ 2019308 w 7467600"/>
              <a:gd name="connsiteY390" fmla="*/ 6847118 h 6858000"/>
              <a:gd name="connsiteX391" fmla="*/ 1938835 w 7467600"/>
              <a:gd name="connsiteY391" fmla="*/ 6551160 h 6858000"/>
              <a:gd name="connsiteX392" fmla="*/ 1953230 w 7467600"/>
              <a:gd name="connsiteY392" fmla="*/ 6759699 h 6858000"/>
              <a:gd name="connsiteX393" fmla="*/ 1956763 w 7467600"/>
              <a:gd name="connsiteY393" fmla="*/ 6778191 h 6858000"/>
              <a:gd name="connsiteX394" fmla="*/ 1967925 w 7467600"/>
              <a:gd name="connsiteY394" fmla="*/ 6858000 h 6858000"/>
              <a:gd name="connsiteX395" fmla="*/ 1936622 w 7467600"/>
              <a:gd name="connsiteY395" fmla="*/ 6858000 h 6858000"/>
              <a:gd name="connsiteX396" fmla="*/ 1926261 w 7467600"/>
              <a:gd name="connsiteY396" fmla="*/ 6784064 h 6858000"/>
              <a:gd name="connsiteX397" fmla="*/ 1922724 w 7467600"/>
              <a:gd name="connsiteY397" fmla="*/ 6765577 h 6858000"/>
              <a:gd name="connsiteX398" fmla="*/ 1904650 w 7467600"/>
              <a:gd name="connsiteY398" fmla="*/ 6639616 h 6858000"/>
              <a:gd name="connsiteX399" fmla="*/ 1885273 w 7467600"/>
              <a:gd name="connsiteY399" fmla="*/ 6858000 h 6858000"/>
              <a:gd name="connsiteX400" fmla="*/ 1854363 w 7467600"/>
              <a:gd name="connsiteY400" fmla="*/ 6858000 h 6858000"/>
              <a:gd name="connsiteX401" fmla="*/ 1880391 w 7467600"/>
              <a:gd name="connsiteY401" fmla="*/ 6603796 h 6858000"/>
              <a:gd name="connsiteX402" fmla="*/ 1818273 w 7467600"/>
              <a:gd name="connsiteY402" fmla="*/ 6715729 h 6858000"/>
              <a:gd name="connsiteX403" fmla="*/ 1794691 w 7467600"/>
              <a:gd name="connsiteY403" fmla="*/ 6843239 h 6858000"/>
              <a:gd name="connsiteX404" fmla="*/ 1794914 w 7467600"/>
              <a:gd name="connsiteY404" fmla="*/ 6858000 h 6858000"/>
              <a:gd name="connsiteX405" fmla="*/ 1746128 w 7467600"/>
              <a:gd name="connsiteY405" fmla="*/ 6858000 h 6858000"/>
              <a:gd name="connsiteX406" fmla="*/ 1753934 w 7467600"/>
              <a:gd name="connsiteY406" fmla="*/ 6724796 h 6858000"/>
              <a:gd name="connsiteX407" fmla="*/ 1792053 w 7467600"/>
              <a:gd name="connsiteY407" fmla="*/ 6572396 h 6858000"/>
              <a:gd name="connsiteX408" fmla="*/ 1862248 w 7467600"/>
              <a:gd name="connsiteY408" fmla="*/ 6266397 h 6858000"/>
              <a:gd name="connsiteX409" fmla="*/ 1862250 w 7467600"/>
              <a:gd name="connsiteY409" fmla="*/ 6033531 h 6858000"/>
              <a:gd name="connsiteX410" fmla="*/ 1211999 w 7467600"/>
              <a:gd name="connsiteY410" fmla="*/ 6683610 h 6858000"/>
              <a:gd name="connsiteX411" fmla="*/ 1213266 w 7467600"/>
              <a:gd name="connsiteY411" fmla="*/ 6691947 h 6858000"/>
              <a:gd name="connsiteX412" fmla="*/ 1203370 w 7467600"/>
              <a:gd name="connsiteY412" fmla="*/ 6850676 h 6858000"/>
              <a:gd name="connsiteX413" fmla="*/ 1203671 w 7467600"/>
              <a:gd name="connsiteY413" fmla="*/ 6858000 h 6858000"/>
              <a:gd name="connsiteX414" fmla="*/ 1143180 w 7467600"/>
              <a:gd name="connsiteY414" fmla="*/ 6858000 h 6858000"/>
              <a:gd name="connsiteX415" fmla="*/ 1142176 w 7467600"/>
              <a:gd name="connsiteY415" fmla="*/ 6766045 h 6858000"/>
              <a:gd name="connsiteX416" fmla="*/ 1067484 w 7467600"/>
              <a:gd name="connsiteY416" fmla="*/ 6858000 h 6858000"/>
              <a:gd name="connsiteX417" fmla="*/ 953928 w 7467600"/>
              <a:gd name="connsiteY417" fmla="*/ 6858000 h 6858000"/>
              <a:gd name="connsiteX418" fmla="*/ 959715 w 7467600"/>
              <a:gd name="connsiteY418" fmla="*/ 6850185 h 6858000"/>
              <a:gd name="connsiteX419" fmla="*/ 1483788 w 7467600"/>
              <a:gd name="connsiteY419" fmla="*/ 6259174 h 6858000"/>
              <a:gd name="connsiteX420" fmla="*/ 1100671 w 7467600"/>
              <a:gd name="connsiteY420" fmla="*/ 6252137 h 6858000"/>
              <a:gd name="connsiteX421" fmla="*/ 1090144 w 7467600"/>
              <a:gd name="connsiteY421" fmla="*/ 6256748 h 6858000"/>
              <a:gd name="connsiteX422" fmla="*/ 1095872 w 7467600"/>
              <a:gd name="connsiteY422" fmla="*/ 6271892 h 6858000"/>
              <a:gd name="connsiteX423" fmla="*/ 262785 w 7467600"/>
              <a:gd name="connsiteY423" fmla="*/ 6845450 h 6858000"/>
              <a:gd name="connsiteX424" fmla="*/ 209968 w 7467600"/>
              <a:gd name="connsiteY424" fmla="*/ 6770713 h 6858000"/>
              <a:gd name="connsiteX425" fmla="*/ 873460 w 7467600"/>
              <a:gd name="connsiteY425" fmla="*/ 6253768 h 6858000"/>
              <a:gd name="connsiteX426" fmla="*/ 192686 w 7467600"/>
              <a:gd name="connsiteY426" fmla="*/ 5849257 h 6858000"/>
              <a:gd name="connsiteX427" fmla="*/ 4696 w 7467600"/>
              <a:gd name="connsiteY427" fmla="*/ 5697668 h 6858000"/>
              <a:gd name="connsiteX428" fmla="*/ 0 w 7467600"/>
              <a:gd name="connsiteY428" fmla="*/ 5689984 h 6858000"/>
              <a:gd name="connsiteX429" fmla="*/ 0 w 7467600"/>
              <a:gd name="connsiteY429" fmla="*/ 5513472 h 6858000"/>
              <a:gd name="connsiteX430" fmla="*/ 174101 w 7467600"/>
              <a:gd name="connsiteY430" fmla="*/ 5620277 h 6858000"/>
              <a:gd name="connsiteX431" fmla="*/ 891800 w 7467600"/>
              <a:gd name="connsiteY431" fmla="*/ 6036935 h 6858000"/>
              <a:gd name="connsiteX432" fmla="*/ 1072219 w 7467600"/>
              <a:gd name="connsiteY432" fmla="*/ 6169443 h 6858000"/>
              <a:gd name="connsiteX433" fmla="*/ 1074117 w 7467600"/>
              <a:gd name="connsiteY433" fmla="*/ 6170301 h 6858000"/>
              <a:gd name="connsiteX434" fmla="*/ 1083114 w 7467600"/>
              <a:gd name="connsiteY434" fmla="*/ 6174131 h 6858000"/>
              <a:gd name="connsiteX435" fmla="*/ 1543010 w 7467600"/>
              <a:gd name="connsiteY435" fmla="*/ 6191140 h 6858000"/>
              <a:gd name="connsiteX436" fmla="*/ 1551080 w 7467600"/>
              <a:gd name="connsiteY436" fmla="*/ 6195006 h 6858000"/>
              <a:gd name="connsiteX437" fmla="*/ 2345443 w 7467600"/>
              <a:gd name="connsiteY437" fmla="*/ 5549882 h 6858000"/>
              <a:gd name="connsiteX438" fmla="*/ 1721499 w 7467600"/>
              <a:gd name="connsiteY438" fmla="*/ 5599969 h 6858000"/>
              <a:gd name="connsiteX439" fmla="*/ 767716 w 7467600"/>
              <a:gd name="connsiteY439" fmla="*/ 5472768 h 6858000"/>
              <a:gd name="connsiteX440" fmla="*/ 722147 w 7467600"/>
              <a:gd name="connsiteY440" fmla="*/ 5393091 h 6858000"/>
              <a:gd name="connsiteX441" fmla="*/ 1485552 w 7467600"/>
              <a:gd name="connsiteY441" fmla="*/ 5313202 h 6858000"/>
              <a:gd name="connsiteX442" fmla="*/ 2143004 w 7467600"/>
              <a:gd name="connsiteY442" fmla="*/ 5402420 h 6858000"/>
              <a:gd name="connsiteX443" fmla="*/ 1933391 w 7467600"/>
              <a:gd name="connsiteY443" fmla="*/ 5156971 h 6858000"/>
              <a:gd name="connsiteX444" fmla="*/ 1827118 w 7467600"/>
              <a:gd name="connsiteY444" fmla="*/ 4968410 h 6858000"/>
              <a:gd name="connsiteX445" fmla="*/ 1837349 w 7467600"/>
              <a:gd name="connsiteY445" fmla="*/ 4956357 h 6858000"/>
              <a:gd name="connsiteX446" fmla="*/ 2162835 w 7467600"/>
              <a:gd name="connsiteY446" fmla="*/ 5187853 h 6858000"/>
              <a:gd name="connsiteX447" fmla="*/ 2257167 w 7467600"/>
              <a:gd name="connsiteY447" fmla="*/ 5462123 h 6858000"/>
              <a:gd name="connsiteX448" fmla="*/ 2261598 w 7467600"/>
              <a:gd name="connsiteY448" fmla="*/ 5467998 h 6858000"/>
              <a:gd name="connsiteX449" fmla="*/ 2437177 w 7467600"/>
              <a:gd name="connsiteY449" fmla="*/ 5479608 h 6858000"/>
              <a:gd name="connsiteX450" fmla="*/ 2445247 w 7467600"/>
              <a:gd name="connsiteY450" fmla="*/ 5483476 h 6858000"/>
              <a:gd name="connsiteX451" fmla="*/ 2743626 w 7467600"/>
              <a:gd name="connsiteY451" fmla="*/ 5304819 h 6858000"/>
              <a:gd name="connsiteX452" fmla="*/ 3048102 w 7467600"/>
              <a:gd name="connsiteY452" fmla="*/ 5150595 h 6858000"/>
              <a:gd name="connsiteX453" fmla="*/ 1799414 w 7467600"/>
              <a:gd name="connsiteY453" fmla="*/ 4694732 h 6858000"/>
              <a:gd name="connsiteX454" fmla="*/ 1771735 w 7467600"/>
              <a:gd name="connsiteY454" fmla="*/ 4619929 h 6858000"/>
              <a:gd name="connsiteX455" fmla="*/ 3104273 w 7467600"/>
              <a:gd name="connsiteY455" fmla="*/ 5076159 h 6858000"/>
              <a:gd name="connsiteX456" fmla="*/ 3113245 w 7467600"/>
              <a:gd name="connsiteY456" fmla="*/ 5090705 h 6858000"/>
              <a:gd name="connsiteX457" fmla="*/ 3126294 w 7467600"/>
              <a:gd name="connsiteY457" fmla="*/ 5114400 h 6858000"/>
              <a:gd name="connsiteX458" fmla="*/ 3937433 w 7467600"/>
              <a:gd name="connsiteY458" fmla="*/ 4830473 h 6858000"/>
              <a:gd name="connsiteX459" fmla="*/ 3590475 w 7467600"/>
              <a:gd name="connsiteY459" fmla="*/ 4597974 h 6858000"/>
              <a:gd name="connsiteX460" fmla="*/ 3100264 w 7467600"/>
              <a:gd name="connsiteY460" fmla="*/ 4579845 h 6858000"/>
              <a:gd name="connsiteX461" fmla="*/ 2183576 w 7467600"/>
              <a:gd name="connsiteY461" fmla="*/ 4227150 h 6858000"/>
              <a:gd name="connsiteX462" fmla="*/ 2151029 w 7467600"/>
              <a:gd name="connsiteY462" fmla="*/ 4146947 h 6858000"/>
              <a:gd name="connsiteX463" fmla="*/ 3563434 w 7467600"/>
              <a:gd name="connsiteY463" fmla="*/ 4469115 h 6858000"/>
              <a:gd name="connsiteX464" fmla="*/ 3177952 w 7467600"/>
              <a:gd name="connsiteY464" fmla="*/ 3657386 h 6858000"/>
              <a:gd name="connsiteX465" fmla="*/ 3189263 w 7467600"/>
              <a:gd name="connsiteY465" fmla="*/ 3625726 h 6858000"/>
              <a:gd name="connsiteX466" fmla="*/ 3560912 w 7467600"/>
              <a:gd name="connsiteY466" fmla="*/ 4079863 h 6858000"/>
              <a:gd name="connsiteX467" fmla="*/ 3626636 w 7467600"/>
              <a:gd name="connsiteY467" fmla="*/ 4512230 h 6858000"/>
              <a:gd name="connsiteX468" fmla="*/ 3653088 w 7467600"/>
              <a:gd name="connsiteY468" fmla="*/ 4521417 h 6858000"/>
              <a:gd name="connsiteX469" fmla="*/ 3988128 w 7467600"/>
              <a:gd name="connsiteY469" fmla="*/ 4817267 h 6858000"/>
              <a:gd name="connsiteX470" fmla="*/ 4830582 w 7467600"/>
              <a:gd name="connsiteY470" fmla="*/ 4676000 h 6858000"/>
              <a:gd name="connsiteX471" fmla="*/ 4830100 w 7467600"/>
              <a:gd name="connsiteY471" fmla="*/ 4675554 h 6858000"/>
              <a:gd name="connsiteX472" fmla="*/ 4036318 w 7467600"/>
              <a:gd name="connsiteY472" fmla="*/ 4147013 h 6858000"/>
              <a:gd name="connsiteX473" fmla="*/ 3432098 w 7467600"/>
              <a:gd name="connsiteY473" fmla="*/ 3537312 h 6858000"/>
              <a:gd name="connsiteX474" fmla="*/ 3446761 w 7467600"/>
              <a:gd name="connsiteY474" fmla="*/ 3461278 h 6858000"/>
              <a:gd name="connsiteX475" fmla="*/ 4419733 w 7467600"/>
              <a:gd name="connsiteY475" fmla="*/ 3963555 h 6858000"/>
              <a:gd name="connsiteX476" fmla="*/ 4781371 w 7467600"/>
              <a:gd name="connsiteY476" fmla="*/ 4458604 h 6858000"/>
              <a:gd name="connsiteX477" fmla="*/ 4780440 w 7467600"/>
              <a:gd name="connsiteY477" fmla="*/ 4470290 h 6858000"/>
              <a:gd name="connsiteX478" fmla="*/ 4898954 w 7467600"/>
              <a:gd name="connsiteY478" fmla="*/ 4662092 h 6858000"/>
              <a:gd name="connsiteX479" fmla="*/ 4900699 w 7467600"/>
              <a:gd name="connsiteY479" fmla="*/ 4670867 h 6858000"/>
              <a:gd name="connsiteX480" fmla="*/ 5714511 w 7467600"/>
              <a:gd name="connsiteY480" fmla="*/ 4663483 h 6858000"/>
              <a:gd name="connsiteX481" fmla="*/ 5464793 w 7467600"/>
              <a:gd name="connsiteY481" fmla="*/ 4393556 h 6858000"/>
              <a:gd name="connsiteX482" fmla="*/ 5461897 w 7467600"/>
              <a:gd name="connsiteY482" fmla="*/ 4390879 h 6858000"/>
              <a:gd name="connsiteX483" fmla="*/ 4294126 w 7467600"/>
              <a:gd name="connsiteY483" fmla="*/ 3303048 h 6858000"/>
              <a:gd name="connsiteX484" fmla="*/ 4305321 w 7467600"/>
              <a:gd name="connsiteY484" fmla="*/ 3256953 h 6858000"/>
              <a:gd name="connsiteX485" fmla="*/ 4949299 w 7467600"/>
              <a:gd name="connsiteY485" fmla="*/ 3766336 h 6858000"/>
              <a:gd name="connsiteX486" fmla="*/ 5291452 w 7467600"/>
              <a:gd name="connsiteY486" fmla="*/ 4076801 h 6858000"/>
              <a:gd name="connsiteX487" fmla="*/ 5434998 w 7467600"/>
              <a:gd name="connsiteY487" fmla="*/ 4254100 h 6858000"/>
              <a:gd name="connsiteX488" fmla="*/ 5351015 w 7467600"/>
              <a:gd name="connsiteY488" fmla="*/ 3760989 h 6858000"/>
              <a:gd name="connsiteX489" fmla="*/ 5413780 w 7467600"/>
              <a:gd name="connsiteY489" fmla="*/ 2966265 h 6858000"/>
              <a:gd name="connsiteX490" fmla="*/ 5425627 w 7467600"/>
              <a:gd name="connsiteY490" fmla="*/ 2954192 h 6858000"/>
              <a:gd name="connsiteX491" fmla="*/ 6604735 w 7467600"/>
              <a:gd name="connsiteY491" fmla="*/ 2041381 h 6858000"/>
              <a:gd name="connsiteX492" fmla="*/ 7204487 w 7467600"/>
              <a:gd name="connsiteY492" fmla="*/ 2742112 h 6858000"/>
              <a:gd name="connsiteX493" fmla="*/ 7131592 w 7467600"/>
              <a:gd name="connsiteY493" fmla="*/ 2672096 h 6858000"/>
              <a:gd name="connsiteX494" fmla="*/ 6996344 w 7467600"/>
              <a:gd name="connsiteY494" fmla="*/ 2518310 h 6858000"/>
              <a:gd name="connsiteX495" fmla="*/ 6735495 w 7467600"/>
              <a:gd name="connsiteY495" fmla="*/ 2196890 h 6858000"/>
              <a:gd name="connsiteX496" fmla="*/ 6721901 w 7467600"/>
              <a:gd name="connsiteY496" fmla="*/ 2179274 h 6858000"/>
              <a:gd name="connsiteX497" fmla="*/ 6604735 w 7467600"/>
              <a:gd name="connsiteY497" fmla="*/ 2041381 h 6858000"/>
              <a:gd name="connsiteX498" fmla="*/ 6591670 w 7467600"/>
              <a:gd name="connsiteY498" fmla="*/ 1988277 h 6858000"/>
              <a:gd name="connsiteX499" fmla="*/ 6747349 w 7467600"/>
              <a:gd name="connsiteY499" fmla="*/ 2160069 h 6858000"/>
              <a:gd name="connsiteX500" fmla="*/ 6760943 w 7467600"/>
              <a:gd name="connsiteY500" fmla="*/ 2177686 h 6858000"/>
              <a:gd name="connsiteX501" fmla="*/ 7021065 w 7467600"/>
              <a:gd name="connsiteY501" fmla="*/ 2498102 h 6858000"/>
              <a:gd name="connsiteX502" fmla="*/ 7155223 w 7467600"/>
              <a:gd name="connsiteY502" fmla="*/ 2650386 h 6858000"/>
              <a:gd name="connsiteX503" fmla="*/ 7203167 w 7467600"/>
              <a:gd name="connsiteY503" fmla="*/ 2697288 h 6858000"/>
              <a:gd name="connsiteX504" fmla="*/ 6937703 w 7467600"/>
              <a:gd name="connsiteY504" fmla="*/ 2321981 h 6858000"/>
              <a:gd name="connsiteX505" fmla="*/ 6591670 w 7467600"/>
              <a:gd name="connsiteY505" fmla="*/ 1988277 h 6858000"/>
              <a:gd name="connsiteX506" fmla="*/ 5798671 w 7467600"/>
              <a:gd name="connsiteY506" fmla="*/ 1981601 h 6858000"/>
              <a:gd name="connsiteX507" fmla="*/ 5754709 w 7467600"/>
              <a:gd name="connsiteY507" fmla="*/ 2071454 h 6858000"/>
              <a:gd name="connsiteX508" fmla="*/ 5763044 w 7467600"/>
              <a:gd name="connsiteY508" fmla="*/ 2842206 h 6858000"/>
              <a:gd name="connsiteX509" fmla="*/ 5764974 w 7467600"/>
              <a:gd name="connsiteY509" fmla="*/ 2799609 h 6858000"/>
              <a:gd name="connsiteX510" fmla="*/ 5767665 w 7467600"/>
              <a:gd name="connsiteY510" fmla="*/ 2666409 h 6858000"/>
              <a:gd name="connsiteX511" fmla="*/ 5763055 w 7467600"/>
              <a:gd name="connsiteY511" fmla="*/ 2579705 h 6858000"/>
              <a:gd name="connsiteX512" fmla="*/ 5758079 w 7467600"/>
              <a:gd name="connsiteY512" fmla="*/ 2492508 h 6858000"/>
              <a:gd name="connsiteX513" fmla="*/ 5779325 w 7467600"/>
              <a:gd name="connsiteY513" fmla="*/ 2197069 h 6858000"/>
              <a:gd name="connsiteX514" fmla="*/ 5798671 w 7467600"/>
              <a:gd name="connsiteY514" fmla="*/ 1981601 h 6858000"/>
              <a:gd name="connsiteX515" fmla="*/ 5829202 w 7467600"/>
              <a:gd name="connsiteY515" fmla="*/ 1971679 h 6858000"/>
              <a:gd name="connsiteX516" fmla="*/ 5809558 w 7467600"/>
              <a:gd name="connsiteY516" fmla="*/ 2198043 h 6858000"/>
              <a:gd name="connsiteX517" fmla="*/ 5788653 w 7467600"/>
              <a:gd name="connsiteY517" fmla="*/ 2489430 h 6858000"/>
              <a:gd name="connsiteX518" fmla="*/ 5793439 w 7467600"/>
              <a:gd name="connsiteY518" fmla="*/ 2575235 h 6858000"/>
              <a:gd name="connsiteX519" fmla="*/ 5796837 w 7467600"/>
              <a:gd name="connsiteY519" fmla="*/ 2637633 h 6858000"/>
              <a:gd name="connsiteX520" fmla="*/ 5818614 w 7467600"/>
              <a:gd name="connsiteY520" fmla="*/ 2473055 h 6858000"/>
              <a:gd name="connsiteX521" fmla="*/ 5829202 w 7467600"/>
              <a:gd name="connsiteY521" fmla="*/ 1971679 h 6858000"/>
              <a:gd name="connsiteX522" fmla="*/ 5911389 w 7467600"/>
              <a:gd name="connsiteY522" fmla="*/ 1898371 h 6858000"/>
              <a:gd name="connsiteX523" fmla="*/ 6237627 w 7467600"/>
              <a:gd name="connsiteY523" fmla="*/ 2231921 h 6858000"/>
              <a:gd name="connsiteX524" fmla="*/ 5911389 w 7467600"/>
              <a:gd name="connsiteY524" fmla="*/ 1898371 h 6858000"/>
              <a:gd name="connsiteX525" fmla="*/ 6944437 w 7467600"/>
              <a:gd name="connsiteY525" fmla="*/ 1575402 h 6858000"/>
              <a:gd name="connsiteX526" fmla="*/ 6304730 w 7467600"/>
              <a:gd name="connsiteY526" fmla="*/ 1766654 h 6858000"/>
              <a:gd name="connsiteX527" fmla="*/ 6944437 w 7467600"/>
              <a:gd name="connsiteY527" fmla="*/ 1575402 h 6858000"/>
              <a:gd name="connsiteX528" fmla="*/ 7019523 w 7467600"/>
              <a:gd name="connsiteY528" fmla="*/ 1519450 h 6858000"/>
              <a:gd name="connsiteX529" fmla="*/ 6298091 w 7467600"/>
              <a:gd name="connsiteY529" fmla="*/ 1737122 h 6858000"/>
              <a:gd name="connsiteX530" fmla="*/ 7019523 w 7467600"/>
              <a:gd name="connsiteY530" fmla="*/ 1519450 h 6858000"/>
              <a:gd name="connsiteX531" fmla="*/ 2399523 w 7467600"/>
              <a:gd name="connsiteY531" fmla="*/ 1428234 h 6858000"/>
              <a:gd name="connsiteX532" fmla="*/ 2224982 w 7467600"/>
              <a:gd name="connsiteY532" fmla="*/ 1826201 h 6858000"/>
              <a:gd name="connsiteX533" fmla="*/ 2096099 w 7467600"/>
              <a:gd name="connsiteY533" fmla="*/ 2345900 h 6858000"/>
              <a:gd name="connsiteX534" fmla="*/ 2283317 w 7467600"/>
              <a:gd name="connsiteY534" fmla="*/ 1796925 h 6858000"/>
              <a:gd name="connsiteX535" fmla="*/ 2399523 w 7467600"/>
              <a:gd name="connsiteY535" fmla="*/ 1428234 h 6858000"/>
              <a:gd name="connsiteX536" fmla="*/ 2448558 w 7467600"/>
              <a:gd name="connsiteY536" fmla="*/ 1373435 h 6858000"/>
              <a:gd name="connsiteX537" fmla="*/ 2312521 w 7467600"/>
              <a:gd name="connsiteY537" fmla="*/ 1806140 h 6858000"/>
              <a:gd name="connsiteX538" fmla="*/ 2127533 w 7467600"/>
              <a:gd name="connsiteY538" fmla="*/ 2348380 h 6858000"/>
              <a:gd name="connsiteX539" fmla="*/ 2358080 w 7467600"/>
              <a:gd name="connsiteY539" fmla="*/ 1866134 h 6858000"/>
              <a:gd name="connsiteX540" fmla="*/ 2407436 w 7467600"/>
              <a:gd name="connsiteY540" fmla="*/ 1651070 h 6858000"/>
              <a:gd name="connsiteX541" fmla="*/ 2448558 w 7467600"/>
              <a:gd name="connsiteY541" fmla="*/ 1373435 h 6858000"/>
              <a:gd name="connsiteX542" fmla="*/ 278707 w 7467600"/>
              <a:gd name="connsiteY542" fmla="*/ 1352270 h 6858000"/>
              <a:gd name="connsiteX543" fmla="*/ 321570 w 7467600"/>
              <a:gd name="connsiteY543" fmla="*/ 1861610 h 6858000"/>
              <a:gd name="connsiteX544" fmla="*/ 294281 w 7467600"/>
              <a:gd name="connsiteY544" fmla="*/ 1440658 h 6858000"/>
              <a:gd name="connsiteX545" fmla="*/ 278707 w 7467600"/>
              <a:gd name="connsiteY545" fmla="*/ 1352270 h 6858000"/>
              <a:gd name="connsiteX546" fmla="*/ 1423821 w 7467600"/>
              <a:gd name="connsiteY546" fmla="*/ 1351958 h 6858000"/>
              <a:gd name="connsiteX547" fmla="*/ 1638521 w 7467600"/>
              <a:gd name="connsiteY547" fmla="*/ 1908470 h 6858000"/>
              <a:gd name="connsiteX548" fmla="*/ 1754199 w 7467600"/>
              <a:gd name="connsiteY548" fmla="*/ 2149284 h 6858000"/>
              <a:gd name="connsiteX549" fmla="*/ 1908359 w 7467600"/>
              <a:gd name="connsiteY549" fmla="*/ 2364988 h 6858000"/>
              <a:gd name="connsiteX550" fmla="*/ 1647661 w 7467600"/>
              <a:gd name="connsiteY550" fmla="*/ 1825945 h 6858000"/>
              <a:gd name="connsiteX551" fmla="*/ 1423821 w 7467600"/>
              <a:gd name="connsiteY551" fmla="*/ 1351958 h 6858000"/>
              <a:gd name="connsiteX552" fmla="*/ 1431890 w 7467600"/>
              <a:gd name="connsiteY552" fmla="*/ 1306475 h 6858000"/>
              <a:gd name="connsiteX553" fmla="*/ 1507597 w 7467600"/>
              <a:gd name="connsiteY553" fmla="*/ 1446132 h 6858000"/>
              <a:gd name="connsiteX554" fmla="*/ 1674586 w 7467600"/>
              <a:gd name="connsiteY554" fmla="*/ 1813832 h 6858000"/>
              <a:gd name="connsiteX555" fmla="*/ 1815950 w 7467600"/>
              <a:gd name="connsiteY555" fmla="*/ 2128564 h 6858000"/>
              <a:gd name="connsiteX556" fmla="*/ 1984242 w 7467600"/>
              <a:gd name="connsiteY556" fmla="*/ 2430829 h 6858000"/>
              <a:gd name="connsiteX557" fmla="*/ 2014023 w 7467600"/>
              <a:gd name="connsiteY557" fmla="*/ 2450995 h 6858000"/>
              <a:gd name="connsiteX558" fmla="*/ 1747337 w 7467600"/>
              <a:gd name="connsiteY558" fmla="*/ 1855264 h 6858000"/>
              <a:gd name="connsiteX559" fmla="*/ 1533749 w 7467600"/>
              <a:gd name="connsiteY559" fmla="*/ 1478656 h 6858000"/>
              <a:gd name="connsiteX560" fmla="*/ 1431890 w 7467600"/>
              <a:gd name="connsiteY560" fmla="*/ 1306475 h 6858000"/>
              <a:gd name="connsiteX561" fmla="*/ 5052692 w 7467600"/>
              <a:gd name="connsiteY561" fmla="*/ 1292994 h 6858000"/>
              <a:gd name="connsiteX562" fmla="*/ 5200661 w 7467600"/>
              <a:gd name="connsiteY562" fmla="*/ 1635186 h 6858000"/>
              <a:gd name="connsiteX563" fmla="*/ 5297138 w 7467600"/>
              <a:gd name="connsiteY563" fmla="*/ 1906351 h 6858000"/>
              <a:gd name="connsiteX564" fmla="*/ 5052692 w 7467600"/>
              <a:gd name="connsiteY564" fmla="*/ 1292994 h 6858000"/>
              <a:gd name="connsiteX565" fmla="*/ 5009948 w 7467600"/>
              <a:gd name="connsiteY565" fmla="*/ 1273619 h 6858000"/>
              <a:gd name="connsiteX566" fmla="*/ 5121777 w 7467600"/>
              <a:gd name="connsiteY566" fmla="*/ 1654213 h 6858000"/>
              <a:gd name="connsiteX567" fmla="*/ 5293545 w 7467600"/>
              <a:gd name="connsiteY567" fmla="*/ 2072247 h 6858000"/>
              <a:gd name="connsiteX568" fmla="*/ 5294042 w 7467600"/>
              <a:gd name="connsiteY568" fmla="*/ 2065019 h 6858000"/>
              <a:gd name="connsiteX569" fmla="*/ 5171936 w 7467600"/>
              <a:gd name="connsiteY569" fmla="*/ 1647613 h 6858000"/>
              <a:gd name="connsiteX570" fmla="*/ 5009948 w 7467600"/>
              <a:gd name="connsiteY570" fmla="*/ 1273619 h 6858000"/>
              <a:gd name="connsiteX571" fmla="*/ 655236 w 7467600"/>
              <a:gd name="connsiteY571" fmla="*/ 1268632 h 6858000"/>
              <a:gd name="connsiteX572" fmla="*/ 839521 w 7467600"/>
              <a:gd name="connsiteY572" fmla="*/ 1685315 h 6858000"/>
              <a:gd name="connsiteX573" fmla="*/ 1109416 w 7467600"/>
              <a:gd name="connsiteY573" fmla="*/ 2061663 h 6858000"/>
              <a:gd name="connsiteX574" fmla="*/ 1298300 w 7467600"/>
              <a:gd name="connsiteY574" fmla="*/ 2247742 h 6858000"/>
              <a:gd name="connsiteX575" fmla="*/ 1125871 w 7467600"/>
              <a:gd name="connsiteY575" fmla="*/ 1989513 h 6858000"/>
              <a:gd name="connsiteX576" fmla="*/ 981574 w 7467600"/>
              <a:gd name="connsiteY576" fmla="*/ 1783157 h 6858000"/>
              <a:gd name="connsiteX577" fmla="*/ 922198 w 7467600"/>
              <a:gd name="connsiteY577" fmla="*/ 1677437 h 6858000"/>
              <a:gd name="connsiteX578" fmla="*/ 869293 w 7467600"/>
              <a:gd name="connsiteY578" fmla="*/ 1583214 h 6858000"/>
              <a:gd name="connsiteX579" fmla="*/ 751431 w 7467600"/>
              <a:gd name="connsiteY579" fmla="*/ 1405731 h 6858000"/>
              <a:gd name="connsiteX580" fmla="*/ 655236 w 7467600"/>
              <a:gd name="connsiteY580" fmla="*/ 1268632 h 6858000"/>
              <a:gd name="connsiteX581" fmla="*/ 6516292 w 7467600"/>
              <a:gd name="connsiteY581" fmla="*/ 1263064 h 6858000"/>
              <a:gd name="connsiteX582" fmla="*/ 5736320 w 7467600"/>
              <a:gd name="connsiteY582" fmla="*/ 1501803 h 6858000"/>
              <a:gd name="connsiteX583" fmla="*/ 6516292 w 7467600"/>
              <a:gd name="connsiteY583" fmla="*/ 1263064 h 6858000"/>
              <a:gd name="connsiteX584" fmla="*/ 291466 w 7467600"/>
              <a:gd name="connsiteY584" fmla="*/ 1250369 h 6858000"/>
              <a:gd name="connsiteX585" fmla="*/ 323180 w 7467600"/>
              <a:gd name="connsiteY585" fmla="*/ 1435283 h 6858000"/>
              <a:gd name="connsiteX586" fmla="*/ 349381 w 7467600"/>
              <a:gd name="connsiteY586" fmla="*/ 1875041 h 6858000"/>
              <a:gd name="connsiteX587" fmla="*/ 374363 w 7467600"/>
              <a:gd name="connsiteY587" fmla="*/ 1506494 h 6858000"/>
              <a:gd name="connsiteX588" fmla="*/ 302168 w 7467600"/>
              <a:gd name="connsiteY588" fmla="*/ 1274495 h 6858000"/>
              <a:gd name="connsiteX589" fmla="*/ 291466 w 7467600"/>
              <a:gd name="connsiteY589" fmla="*/ 1250369 h 6858000"/>
              <a:gd name="connsiteX590" fmla="*/ 678222 w 7467600"/>
              <a:gd name="connsiteY590" fmla="*/ 1248670 h 6858000"/>
              <a:gd name="connsiteX591" fmla="*/ 775536 w 7467600"/>
              <a:gd name="connsiteY591" fmla="*/ 1388015 h 6858000"/>
              <a:gd name="connsiteX592" fmla="*/ 894529 w 7467600"/>
              <a:gd name="connsiteY592" fmla="*/ 1567739 h 6858000"/>
              <a:gd name="connsiteX593" fmla="*/ 948000 w 7467600"/>
              <a:gd name="connsiteY593" fmla="*/ 1663088 h 6858000"/>
              <a:gd name="connsiteX594" fmla="*/ 1006812 w 7467600"/>
              <a:gd name="connsiteY594" fmla="*/ 1767683 h 6858000"/>
              <a:gd name="connsiteX595" fmla="*/ 1149133 w 7467600"/>
              <a:gd name="connsiteY595" fmla="*/ 1971513 h 6858000"/>
              <a:gd name="connsiteX596" fmla="*/ 1333952 w 7467600"/>
              <a:gd name="connsiteY596" fmla="*/ 2251620 h 6858000"/>
              <a:gd name="connsiteX597" fmla="*/ 1337329 w 7467600"/>
              <a:gd name="connsiteY597" fmla="*/ 2258350 h 6858000"/>
              <a:gd name="connsiteX598" fmla="*/ 1014726 w 7467600"/>
              <a:gd name="connsiteY598" fmla="*/ 1615556 h 6858000"/>
              <a:gd name="connsiteX599" fmla="*/ 678222 w 7467600"/>
              <a:gd name="connsiteY599" fmla="*/ 1248670 h 6858000"/>
              <a:gd name="connsiteX600" fmla="*/ 6691602 w 7467600"/>
              <a:gd name="connsiteY600" fmla="*/ 1140573 h 6858000"/>
              <a:gd name="connsiteX601" fmla="*/ 6571100 w 7467600"/>
              <a:gd name="connsiteY601" fmla="*/ 1183662 h 6858000"/>
              <a:gd name="connsiteX602" fmla="*/ 6241687 w 7467600"/>
              <a:gd name="connsiteY602" fmla="*/ 1257600 h 6858000"/>
              <a:gd name="connsiteX603" fmla="*/ 5693009 w 7467600"/>
              <a:gd name="connsiteY603" fmla="*/ 1478256 h 6858000"/>
              <a:gd name="connsiteX604" fmla="*/ 6548420 w 7467600"/>
              <a:gd name="connsiteY604" fmla="*/ 1214599 h 6858000"/>
              <a:gd name="connsiteX605" fmla="*/ 6605473 w 7467600"/>
              <a:gd name="connsiteY605" fmla="*/ 1184686 h 6858000"/>
              <a:gd name="connsiteX606" fmla="*/ 6691602 w 7467600"/>
              <a:gd name="connsiteY606" fmla="*/ 1140573 h 6858000"/>
              <a:gd name="connsiteX607" fmla="*/ 4002475 w 7467600"/>
              <a:gd name="connsiteY607" fmla="*/ 1037802 h 6858000"/>
              <a:gd name="connsiteX608" fmla="*/ 4000324 w 7467600"/>
              <a:gd name="connsiteY608" fmla="*/ 1039362 h 6858000"/>
              <a:gd name="connsiteX609" fmla="*/ 4002862 w 7467600"/>
              <a:gd name="connsiteY609" fmla="*/ 1042866 h 6858000"/>
              <a:gd name="connsiteX610" fmla="*/ 4002475 w 7467600"/>
              <a:gd name="connsiteY610" fmla="*/ 1037802 h 6858000"/>
              <a:gd name="connsiteX611" fmla="*/ 506322 w 7467600"/>
              <a:gd name="connsiteY611" fmla="*/ 1020997 h 6858000"/>
              <a:gd name="connsiteX612" fmla="*/ 533068 w 7467600"/>
              <a:gd name="connsiteY612" fmla="*/ 1029409 h 6858000"/>
              <a:gd name="connsiteX613" fmla="*/ 1232525 w 7467600"/>
              <a:gd name="connsiteY613" fmla="*/ 1804675 h 6858000"/>
              <a:gd name="connsiteX614" fmla="*/ 1388858 w 7467600"/>
              <a:gd name="connsiteY614" fmla="*/ 2368011 h 6858000"/>
              <a:gd name="connsiteX615" fmla="*/ 1384098 w 7467600"/>
              <a:gd name="connsiteY615" fmla="*/ 2378125 h 6858000"/>
              <a:gd name="connsiteX616" fmla="*/ 1425393 w 7467600"/>
              <a:gd name="connsiteY616" fmla="*/ 2589124 h 6858000"/>
              <a:gd name="connsiteX617" fmla="*/ 1424001 w 7467600"/>
              <a:gd name="connsiteY617" fmla="*/ 2597541 h 6858000"/>
              <a:gd name="connsiteX618" fmla="*/ 2152729 w 7467600"/>
              <a:gd name="connsiteY618" fmla="*/ 2864487 h 6858000"/>
              <a:gd name="connsiteX619" fmla="*/ 2020609 w 7467600"/>
              <a:gd name="connsiteY619" fmla="*/ 2539671 h 6858000"/>
              <a:gd name="connsiteX620" fmla="*/ 2018920 w 7467600"/>
              <a:gd name="connsiteY620" fmla="*/ 2536309 h 6858000"/>
              <a:gd name="connsiteX621" fmla="*/ 1342441 w 7467600"/>
              <a:gd name="connsiteY621" fmla="*/ 1173017 h 6858000"/>
              <a:gd name="connsiteX622" fmla="*/ 1367925 w 7467600"/>
              <a:gd name="connsiteY622" fmla="*/ 1135648 h 6858000"/>
              <a:gd name="connsiteX623" fmla="*/ 1771401 w 7467600"/>
              <a:gd name="connsiteY623" fmla="*/ 1806673 h 6858000"/>
              <a:gd name="connsiteX624" fmla="*/ 1972385 w 7467600"/>
              <a:gd name="connsiteY624" fmla="*/ 2198735 h 6858000"/>
              <a:gd name="connsiteX625" fmla="*/ 2040892 w 7467600"/>
              <a:gd name="connsiteY625" fmla="*/ 2405205 h 6858000"/>
              <a:gd name="connsiteX626" fmla="*/ 2131689 w 7467600"/>
              <a:gd name="connsiteY626" fmla="*/ 1936926 h 6858000"/>
              <a:gd name="connsiteX627" fmla="*/ 2454820 w 7467600"/>
              <a:gd name="connsiteY627" fmla="*/ 1248808 h 6858000"/>
              <a:gd name="connsiteX628" fmla="*/ 2492512 w 7467600"/>
              <a:gd name="connsiteY628" fmla="*/ 1302920 h 6858000"/>
              <a:gd name="connsiteX629" fmla="*/ 2081216 w 7467600"/>
              <a:gd name="connsiteY629" fmla="*/ 2527513 h 6858000"/>
              <a:gd name="connsiteX630" fmla="*/ 2081211 w 7467600"/>
              <a:gd name="connsiteY630" fmla="*/ 2528916 h 6858000"/>
              <a:gd name="connsiteX631" fmla="*/ 2199067 w 7467600"/>
              <a:gd name="connsiteY631" fmla="*/ 2884061 h 6858000"/>
              <a:gd name="connsiteX632" fmla="*/ 3192586 w 7467600"/>
              <a:gd name="connsiteY632" fmla="*/ 3411496 h 6858000"/>
              <a:gd name="connsiteX633" fmla="*/ 3182620 w 7467600"/>
              <a:gd name="connsiteY633" fmla="*/ 3483279 h 6858000"/>
              <a:gd name="connsiteX634" fmla="*/ 2435119 w 7467600"/>
              <a:gd name="connsiteY634" fmla="*/ 3080173 h 6858000"/>
              <a:gd name="connsiteX635" fmla="*/ 2410152 w 7467600"/>
              <a:gd name="connsiteY635" fmla="*/ 3063751 h 6858000"/>
              <a:gd name="connsiteX636" fmla="*/ 2408099 w 7467600"/>
              <a:gd name="connsiteY636" fmla="*/ 3064403 h 6858000"/>
              <a:gd name="connsiteX637" fmla="*/ 2407218 w 7467600"/>
              <a:gd name="connsiteY637" fmla="*/ 3070324 h 6858000"/>
              <a:gd name="connsiteX638" fmla="*/ 2380138 w 7467600"/>
              <a:gd name="connsiteY638" fmla="*/ 3099341 h 6858000"/>
              <a:gd name="connsiteX639" fmla="*/ 1765923 w 7467600"/>
              <a:gd name="connsiteY639" fmla="*/ 3581043 h 6858000"/>
              <a:gd name="connsiteX640" fmla="*/ 1702258 w 7467600"/>
              <a:gd name="connsiteY640" fmla="*/ 3612286 h 6858000"/>
              <a:gd name="connsiteX641" fmla="*/ 1538370 w 7467600"/>
              <a:gd name="connsiteY641" fmla="*/ 3811804 h 6858000"/>
              <a:gd name="connsiteX642" fmla="*/ 542867 w 7467600"/>
              <a:gd name="connsiteY642" fmla="*/ 4944092 h 6858000"/>
              <a:gd name="connsiteX643" fmla="*/ 515800 w 7467600"/>
              <a:gd name="connsiteY643" fmla="*/ 4862180 h 6858000"/>
              <a:gd name="connsiteX644" fmla="*/ 909145 w 7467600"/>
              <a:gd name="connsiteY644" fmla="*/ 4199225 h 6858000"/>
              <a:gd name="connsiteX645" fmla="*/ 1214067 w 7467600"/>
              <a:gd name="connsiteY645" fmla="*/ 3908561 h 6858000"/>
              <a:gd name="connsiteX646" fmla="*/ 640967 w 7467600"/>
              <a:gd name="connsiteY646" fmla="*/ 4105601 h 6858000"/>
              <a:gd name="connsiteX647" fmla="*/ 112563 w 7467600"/>
              <a:gd name="connsiteY647" fmla="*/ 4396952 h 6858000"/>
              <a:gd name="connsiteX648" fmla="*/ 0 w 7467600"/>
              <a:gd name="connsiteY648" fmla="*/ 4466006 h 6858000"/>
              <a:gd name="connsiteX649" fmla="*/ 0 w 7467600"/>
              <a:gd name="connsiteY649" fmla="*/ 4233763 h 6858000"/>
              <a:gd name="connsiteX650" fmla="*/ 36881 w 7467600"/>
              <a:gd name="connsiteY650" fmla="*/ 4200118 h 6858000"/>
              <a:gd name="connsiteX651" fmla="*/ 910534 w 7467600"/>
              <a:gd name="connsiteY651" fmla="*/ 3629753 h 6858000"/>
              <a:gd name="connsiteX652" fmla="*/ 1578717 w 7467600"/>
              <a:gd name="connsiteY652" fmla="*/ 3575982 h 6858000"/>
              <a:gd name="connsiteX653" fmla="*/ 2338780 w 7467600"/>
              <a:gd name="connsiteY653" fmla="*/ 3033725 h 6858000"/>
              <a:gd name="connsiteX654" fmla="*/ 1807991 w 7467600"/>
              <a:gd name="connsiteY654" fmla="*/ 2807184 h 6858000"/>
              <a:gd name="connsiteX655" fmla="*/ 1416358 w 7467600"/>
              <a:gd name="connsiteY655" fmla="*/ 3112571 h 6858000"/>
              <a:gd name="connsiteX656" fmla="*/ 939066 w 7467600"/>
              <a:gd name="connsiteY656" fmla="*/ 3378798 h 6858000"/>
              <a:gd name="connsiteX657" fmla="*/ 115099 w 7467600"/>
              <a:gd name="connsiteY657" fmla="*/ 3607650 h 6858000"/>
              <a:gd name="connsiteX658" fmla="*/ 97284 w 7467600"/>
              <a:gd name="connsiteY658" fmla="*/ 3520393 h 6858000"/>
              <a:gd name="connsiteX659" fmla="*/ 922050 w 7467600"/>
              <a:gd name="connsiteY659" fmla="*/ 3074867 h 6858000"/>
              <a:gd name="connsiteX660" fmla="*/ 1405265 w 7467600"/>
              <a:gd name="connsiteY660" fmla="*/ 3016319 h 6858000"/>
              <a:gd name="connsiteX661" fmla="*/ 1407512 w 7467600"/>
              <a:gd name="connsiteY661" fmla="*/ 3018001 h 6858000"/>
              <a:gd name="connsiteX662" fmla="*/ 1726266 w 7467600"/>
              <a:gd name="connsiteY662" fmla="*/ 2777274 h 6858000"/>
              <a:gd name="connsiteX663" fmla="*/ 625390 w 7467600"/>
              <a:gd name="connsiteY663" fmla="*/ 2514541 h 6858000"/>
              <a:gd name="connsiteX664" fmla="*/ 619799 w 7467600"/>
              <a:gd name="connsiteY664" fmla="*/ 2527180 h 6858000"/>
              <a:gd name="connsiteX665" fmla="*/ 310030 w 7467600"/>
              <a:gd name="connsiteY665" fmla="*/ 2771818 h 6858000"/>
              <a:gd name="connsiteX666" fmla="*/ 173877 w 7467600"/>
              <a:gd name="connsiteY666" fmla="*/ 2937056 h 6858000"/>
              <a:gd name="connsiteX667" fmla="*/ 77889 w 7467600"/>
              <a:gd name="connsiteY667" fmla="*/ 3138440 h 6858000"/>
              <a:gd name="connsiteX668" fmla="*/ 0 w 7467600"/>
              <a:gd name="connsiteY668" fmla="*/ 3271395 h 6858000"/>
              <a:gd name="connsiteX669" fmla="*/ 0 w 7467600"/>
              <a:gd name="connsiteY669" fmla="*/ 3153002 h 6858000"/>
              <a:gd name="connsiteX670" fmla="*/ 2386 w 7467600"/>
              <a:gd name="connsiteY670" fmla="*/ 3149203 h 6858000"/>
              <a:gd name="connsiteX671" fmla="*/ 89753 w 7467600"/>
              <a:gd name="connsiteY671" fmla="*/ 2987702 h 6858000"/>
              <a:gd name="connsiteX672" fmla="*/ 76869 w 7467600"/>
              <a:gd name="connsiteY672" fmla="*/ 3005404 h 6858000"/>
              <a:gd name="connsiteX673" fmla="*/ 32049 w 7467600"/>
              <a:gd name="connsiteY673" fmla="*/ 3065814 h 6858000"/>
              <a:gd name="connsiteX674" fmla="*/ 0 w 7467600"/>
              <a:gd name="connsiteY674" fmla="*/ 3108744 h 6858000"/>
              <a:gd name="connsiteX675" fmla="*/ 0 w 7467600"/>
              <a:gd name="connsiteY675" fmla="*/ 3058059 h 6858000"/>
              <a:gd name="connsiteX676" fmla="*/ 7610 w 7467600"/>
              <a:gd name="connsiteY676" fmla="*/ 3047889 h 6858000"/>
              <a:gd name="connsiteX677" fmla="*/ 52419 w 7467600"/>
              <a:gd name="connsiteY677" fmla="*/ 2987479 h 6858000"/>
              <a:gd name="connsiteX678" fmla="*/ 59142 w 7467600"/>
              <a:gd name="connsiteY678" fmla="*/ 2978488 h 6858000"/>
              <a:gd name="connsiteX679" fmla="*/ 0 w 7467600"/>
              <a:gd name="connsiteY679" fmla="*/ 3015334 h 6858000"/>
              <a:gd name="connsiteX680" fmla="*/ 0 w 7467600"/>
              <a:gd name="connsiteY680" fmla="*/ 2914286 h 6858000"/>
              <a:gd name="connsiteX681" fmla="*/ 36383 w 7467600"/>
              <a:gd name="connsiteY681" fmla="*/ 2901128 h 6858000"/>
              <a:gd name="connsiteX682" fmla="*/ 156329 w 7467600"/>
              <a:gd name="connsiteY682" fmla="*/ 2840533 h 6858000"/>
              <a:gd name="connsiteX683" fmla="*/ 358355 w 7467600"/>
              <a:gd name="connsiteY683" fmla="*/ 2620471 h 6858000"/>
              <a:gd name="connsiteX684" fmla="*/ 510577 w 7467600"/>
              <a:gd name="connsiteY684" fmla="*/ 2501244 h 6858000"/>
              <a:gd name="connsiteX685" fmla="*/ 211967 w 7467600"/>
              <a:gd name="connsiteY685" fmla="*/ 2479171 h 6858000"/>
              <a:gd name="connsiteX686" fmla="*/ 0 w 7467600"/>
              <a:gd name="connsiteY686" fmla="*/ 2476398 h 6858000"/>
              <a:gd name="connsiteX687" fmla="*/ 0 w 7467600"/>
              <a:gd name="connsiteY687" fmla="*/ 2389189 h 6858000"/>
              <a:gd name="connsiteX688" fmla="*/ 103062 w 7467600"/>
              <a:gd name="connsiteY688" fmla="*/ 2389518 h 6858000"/>
              <a:gd name="connsiteX689" fmla="*/ 510734 w 7467600"/>
              <a:gd name="connsiteY689" fmla="*/ 2416201 h 6858000"/>
              <a:gd name="connsiteX690" fmla="*/ 279257 w 7467600"/>
              <a:gd name="connsiteY690" fmla="*/ 2092102 h 6858000"/>
              <a:gd name="connsiteX691" fmla="*/ 65265 w 7467600"/>
              <a:gd name="connsiteY691" fmla="*/ 2006049 h 6858000"/>
              <a:gd name="connsiteX692" fmla="*/ 0 w 7467600"/>
              <a:gd name="connsiteY692" fmla="*/ 1982532 h 6858000"/>
              <a:gd name="connsiteX693" fmla="*/ 0 w 7467600"/>
              <a:gd name="connsiteY693" fmla="*/ 1912789 h 6858000"/>
              <a:gd name="connsiteX694" fmla="*/ 97460 w 7467600"/>
              <a:gd name="connsiteY694" fmla="*/ 1953725 h 6858000"/>
              <a:gd name="connsiteX695" fmla="*/ 221272 w 7467600"/>
              <a:gd name="connsiteY695" fmla="*/ 1980766 h 6858000"/>
              <a:gd name="connsiteX696" fmla="*/ 116765 w 7467600"/>
              <a:gd name="connsiteY696" fmla="*/ 1911033 h 6858000"/>
              <a:gd name="connsiteX697" fmla="*/ 16405 w 7467600"/>
              <a:gd name="connsiteY697" fmla="*/ 1803412 h 6858000"/>
              <a:gd name="connsiteX698" fmla="*/ 0 w 7467600"/>
              <a:gd name="connsiteY698" fmla="*/ 1784777 h 6858000"/>
              <a:gd name="connsiteX699" fmla="*/ 0 w 7467600"/>
              <a:gd name="connsiteY699" fmla="*/ 1740082 h 6858000"/>
              <a:gd name="connsiteX700" fmla="*/ 39394 w 7467600"/>
              <a:gd name="connsiteY700" fmla="*/ 1784856 h 6858000"/>
              <a:gd name="connsiteX701" fmla="*/ 135813 w 7467600"/>
              <a:gd name="connsiteY701" fmla="*/ 1888838 h 6858000"/>
              <a:gd name="connsiteX702" fmla="*/ 242575 w 7467600"/>
              <a:gd name="connsiteY702" fmla="*/ 1958841 h 6858000"/>
              <a:gd name="connsiteX703" fmla="*/ 82197 w 7467600"/>
              <a:gd name="connsiteY703" fmla="*/ 1754826 h 6858000"/>
              <a:gd name="connsiteX704" fmla="*/ 0 w 7467600"/>
              <a:gd name="connsiteY704" fmla="*/ 1679650 h 6858000"/>
              <a:gd name="connsiteX705" fmla="*/ 0 w 7467600"/>
              <a:gd name="connsiteY705" fmla="*/ 1602463 h 6858000"/>
              <a:gd name="connsiteX706" fmla="*/ 84689 w 7467600"/>
              <a:gd name="connsiteY706" fmla="*/ 1677442 h 6858000"/>
              <a:gd name="connsiteX707" fmla="*/ 298437 w 7467600"/>
              <a:gd name="connsiteY707" fmla="*/ 1968019 h 6858000"/>
              <a:gd name="connsiteX708" fmla="*/ 227269 w 7467600"/>
              <a:gd name="connsiteY708" fmla="*/ 1114064 h 6858000"/>
              <a:gd name="connsiteX709" fmla="*/ 248003 w 7467600"/>
              <a:gd name="connsiteY709" fmla="*/ 1089613 h 6858000"/>
              <a:gd name="connsiteX710" fmla="*/ 427020 w 7467600"/>
              <a:gd name="connsiteY710" fmla="*/ 1619803 h 6858000"/>
              <a:gd name="connsiteX711" fmla="*/ 340345 w 7467600"/>
              <a:gd name="connsiteY711" fmla="*/ 2027739 h 6858000"/>
              <a:gd name="connsiteX712" fmla="*/ 360865 w 7467600"/>
              <a:gd name="connsiteY712" fmla="*/ 2044827 h 6858000"/>
              <a:gd name="connsiteX713" fmla="*/ 560414 w 7467600"/>
              <a:gd name="connsiteY713" fmla="*/ 2421457 h 6858000"/>
              <a:gd name="connsiteX714" fmla="*/ 1359703 w 7467600"/>
              <a:gd name="connsiteY714" fmla="*/ 2578554 h 6858000"/>
              <a:gd name="connsiteX715" fmla="*/ 1359422 w 7467600"/>
              <a:gd name="connsiteY715" fmla="*/ 2577994 h 6858000"/>
              <a:gd name="connsiteX716" fmla="*/ 828701 w 7467600"/>
              <a:gd name="connsiteY716" fmla="*/ 1839520 h 6858000"/>
              <a:gd name="connsiteX717" fmla="*/ 494427 w 7467600"/>
              <a:gd name="connsiteY717" fmla="*/ 1092333 h 6858000"/>
              <a:gd name="connsiteX718" fmla="*/ 506322 w 7467600"/>
              <a:gd name="connsiteY718" fmla="*/ 1020997 h 6858000"/>
              <a:gd name="connsiteX719" fmla="*/ 4570198 w 7467600"/>
              <a:gd name="connsiteY719" fmla="*/ 978081 h 6858000"/>
              <a:gd name="connsiteX720" fmla="*/ 4523691 w 7467600"/>
              <a:gd name="connsiteY720" fmla="*/ 1127776 h 6858000"/>
              <a:gd name="connsiteX721" fmla="*/ 4509875 w 7467600"/>
              <a:gd name="connsiteY721" fmla="*/ 1167552 h 6858000"/>
              <a:gd name="connsiteX722" fmla="*/ 4478168 w 7467600"/>
              <a:gd name="connsiteY722" fmla="*/ 1260735 h 6858000"/>
              <a:gd name="connsiteX723" fmla="*/ 4409309 w 7467600"/>
              <a:gd name="connsiteY723" fmla="*/ 1666996 h 6858000"/>
              <a:gd name="connsiteX724" fmla="*/ 4370031 w 7467600"/>
              <a:gd name="connsiteY724" fmla="*/ 1955666 h 6858000"/>
              <a:gd name="connsiteX725" fmla="*/ 4570198 w 7467600"/>
              <a:gd name="connsiteY725" fmla="*/ 978081 h 6858000"/>
              <a:gd name="connsiteX726" fmla="*/ 4557898 w 7467600"/>
              <a:gd name="connsiteY726" fmla="*/ 900011 h 6858000"/>
              <a:gd name="connsiteX727" fmla="*/ 4344840 w 7467600"/>
              <a:gd name="connsiteY727" fmla="*/ 1922038 h 6858000"/>
              <a:gd name="connsiteX728" fmla="*/ 4378710 w 7467600"/>
              <a:gd name="connsiteY728" fmla="*/ 1665516 h 6858000"/>
              <a:gd name="connsiteX729" fmla="*/ 4448798 w 7467600"/>
              <a:gd name="connsiteY729" fmla="*/ 1253024 h 6858000"/>
              <a:gd name="connsiteX730" fmla="*/ 4480315 w 7467600"/>
              <a:gd name="connsiteY730" fmla="*/ 1158454 h 6858000"/>
              <a:gd name="connsiteX731" fmla="*/ 4494133 w 7467600"/>
              <a:gd name="connsiteY731" fmla="*/ 1118676 h 6858000"/>
              <a:gd name="connsiteX732" fmla="*/ 4557898 w 7467600"/>
              <a:gd name="connsiteY732" fmla="*/ 900011 h 6858000"/>
              <a:gd name="connsiteX733" fmla="*/ 5870151 w 7467600"/>
              <a:gd name="connsiteY733" fmla="*/ 898890 h 6858000"/>
              <a:gd name="connsiteX734" fmla="*/ 5861335 w 7467600"/>
              <a:gd name="connsiteY734" fmla="*/ 899177 h 6858000"/>
              <a:gd name="connsiteX735" fmla="*/ 5843702 w 7467600"/>
              <a:gd name="connsiteY735" fmla="*/ 899748 h 6858000"/>
              <a:gd name="connsiteX736" fmla="*/ 5651107 w 7467600"/>
              <a:gd name="connsiteY736" fmla="*/ 920306 h 6858000"/>
              <a:gd name="connsiteX737" fmla="*/ 5459407 w 7467600"/>
              <a:gd name="connsiteY737" fmla="*/ 940975 h 6858000"/>
              <a:gd name="connsiteX738" fmla="*/ 5374846 w 7467600"/>
              <a:gd name="connsiteY738" fmla="*/ 941988 h 6858000"/>
              <a:gd name="connsiteX739" fmla="*/ 5256105 w 7467600"/>
              <a:gd name="connsiteY739" fmla="*/ 945632 h 6858000"/>
              <a:gd name="connsiteX740" fmla="*/ 5107071 w 7467600"/>
              <a:gd name="connsiteY740" fmla="*/ 969720 h 6858000"/>
              <a:gd name="connsiteX741" fmla="*/ 4998681 w 7467600"/>
              <a:gd name="connsiteY741" fmla="*/ 988771 h 6858000"/>
              <a:gd name="connsiteX742" fmla="*/ 5870151 w 7467600"/>
              <a:gd name="connsiteY742" fmla="*/ 898890 h 6858000"/>
              <a:gd name="connsiteX743" fmla="*/ 5504425 w 7467600"/>
              <a:gd name="connsiteY743" fmla="*/ 848067 h 6858000"/>
              <a:gd name="connsiteX744" fmla="*/ 4968849 w 7467600"/>
              <a:gd name="connsiteY744" fmla="*/ 962318 h 6858000"/>
              <a:gd name="connsiteX745" fmla="*/ 5104039 w 7467600"/>
              <a:gd name="connsiteY745" fmla="*/ 940634 h 6858000"/>
              <a:gd name="connsiteX746" fmla="*/ 5256311 w 7467600"/>
              <a:gd name="connsiteY746" fmla="*/ 916490 h 6858000"/>
              <a:gd name="connsiteX747" fmla="*/ 5377381 w 7467600"/>
              <a:gd name="connsiteY747" fmla="*/ 912671 h 6858000"/>
              <a:gd name="connsiteX748" fmla="*/ 5460148 w 7467600"/>
              <a:gd name="connsiteY748" fmla="*/ 911442 h 6858000"/>
              <a:gd name="connsiteX749" fmla="*/ 5648971 w 7467600"/>
              <a:gd name="connsiteY749" fmla="*/ 891331 h 6858000"/>
              <a:gd name="connsiteX750" fmla="*/ 5844807 w 7467600"/>
              <a:gd name="connsiteY750" fmla="*/ 870718 h 6858000"/>
              <a:gd name="connsiteX751" fmla="*/ 5862975 w 7467600"/>
              <a:gd name="connsiteY751" fmla="*/ 869756 h 6858000"/>
              <a:gd name="connsiteX752" fmla="*/ 5920887 w 7467600"/>
              <a:gd name="connsiteY752" fmla="*/ 865929 h 6858000"/>
              <a:gd name="connsiteX753" fmla="*/ 5504425 w 7467600"/>
              <a:gd name="connsiteY753" fmla="*/ 848067 h 6858000"/>
              <a:gd name="connsiteX754" fmla="*/ 3607114 w 7467600"/>
              <a:gd name="connsiteY754" fmla="*/ 467441 h 6858000"/>
              <a:gd name="connsiteX755" fmla="*/ 3296242 w 7467600"/>
              <a:gd name="connsiteY755" fmla="*/ 807991 h 6858000"/>
              <a:gd name="connsiteX756" fmla="*/ 3174674 w 7467600"/>
              <a:gd name="connsiteY756" fmla="*/ 919759 h 6858000"/>
              <a:gd name="connsiteX757" fmla="*/ 3042978 w 7467600"/>
              <a:gd name="connsiteY757" fmla="*/ 1054894 h 6858000"/>
              <a:gd name="connsiteX758" fmla="*/ 2968914 w 7467600"/>
              <a:gd name="connsiteY758" fmla="*/ 1133756 h 6858000"/>
              <a:gd name="connsiteX759" fmla="*/ 3103823 w 7467600"/>
              <a:gd name="connsiteY759" fmla="*/ 1026814 h 6858000"/>
              <a:gd name="connsiteX760" fmla="*/ 3607114 w 7467600"/>
              <a:gd name="connsiteY760" fmla="*/ 467441 h 6858000"/>
              <a:gd name="connsiteX761" fmla="*/ 3744487 w 7467600"/>
              <a:gd name="connsiteY761" fmla="*/ 383136 h 6858000"/>
              <a:gd name="connsiteX762" fmla="*/ 3970213 w 7467600"/>
              <a:gd name="connsiteY762" fmla="*/ 995559 h 6858000"/>
              <a:gd name="connsiteX763" fmla="*/ 3744487 w 7467600"/>
              <a:gd name="connsiteY763" fmla="*/ 383136 h 6858000"/>
              <a:gd name="connsiteX764" fmla="*/ 3624562 w 7467600"/>
              <a:gd name="connsiteY764" fmla="*/ 367041 h 6858000"/>
              <a:gd name="connsiteX765" fmla="*/ 3489712 w 7467600"/>
              <a:gd name="connsiteY765" fmla="*/ 485386 h 6858000"/>
              <a:gd name="connsiteX766" fmla="*/ 3182994 w 7467600"/>
              <a:gd name="connsiteY766" fmla="*/ 828265 h 6858000"/>
              <a:gd name="connsiteX767" fmla="*/ 2892114 w 7467600"/>
              <a:gd name="connsiteY767" fmla="*/ 1172635 h 6858000"/>
              <a:gd name="connsiteX768" fmla="*/ 3021459 w 7467600"/>
              <a:gd name="connsiteY768" fmla="*/ 1035385 h 6858000"/>
              <a:gd name="connsiteX769" fmla="*/ 3153873 w 7467600"/>
              <a:gd name="connsiteY769" fmla="*/ 898971 h 6858000"/>
              <a:gd name="connsiteX770" fmla="*/ 3276511 w 7467600"/>
              <a:gd name="connsiteY770" fmla="*/ 786423 h 6858000"/>
              <a:gd name="connsiteX771" fmla="*/ 3584154 w 7467600"/>
              <a:gd name="connsiteY771" fmla="*/ 448218 h 6858000"/>
              <a:gd name="connsiteX772" fmla="*/ 3624562 w 7467600"/>
              <a:gd name="connsiteY772" fmla="*/ 367041 h 6858000"/>
              <a:gd name="connsiteX773" fmla="*/ 3766672 w 7467600"/>
              <a:gd name="connsiteY773" fmla="*/ 359429 h 6858000"/>
              <a:gd name="connsiteX774" fmla="*/ 3996338 w 7467600"/>
              <a:gd name="connsiteY774" fmla="*/ 968237 h 6858000"/>
              <a:gd name="connsiteX775" fmla="*/ 3766672 w 7467600"/>
              <a:gd name="connsiteY775" fmla="*/ 359429 h 6858000"/>
              <a:gd name="connsiteX776" fmla="*/ 5805386 w 7467600"/>
              <a:gd name="connsiteY776" fmla="*/ 239240 h 6858000"/>
              <a:gd name="connsiteX777" fmla="*/ 5736947 w 7467600"/>
              <a:gd name="connsiteY777" fmla="*/ 261367 h 6858000"/>
              <a:gd name="connsiteX778" fmla="*/ 5427012 w 7467600"/>
              <a:gd name="connsiteY778" fmla="*/ 311272 h 6858000"/>
              <a:gd name="connsiteX779" fmla="*/ 5147818 w 7467600"/>
              <a:gd name="connsiteY779" fmla="*/ 322112 h 6858000"/>
              <a:gd name="connsiteX780" fmla="*/ 5060854 w 7467600"/>
              <a:gd name="connsiteY780" fmla="*/ 311882 h 6858000"/>
              <a:gd name="connsiteX781" fmla="*/ 4945989 w 7467600"/>
              <a:gd name="connsiteY781" fmla="*/ 300516 h 6858000"/>
              <a:gd name="connsiteX782" fmla="*/ 5410479 w 7467600"/>
              <a:gd name="connsiteY782" fmla="*/ 348434 h 6858000"/>
              <a:gd name="connsiteX783" fmla="*/ 5805386 w 7467600"/>
              <a:gd name="connsiteY783" fmla="*/ 239240 h 6858000"/>
              <a:gd name="connsiteX784" fmla="*/ 5905192 w 7467600"/>
              <a:gd name="connsiteY784" fmla="*/ 163079 h 6858000"/>
              <a:gd name="connsiteX785" fmla="*/ 5865655 w 7467600"/>
              <a:gd name="connsiteY785" fmla="*/ 171901 h 6858000"/>
              <a:gd name="connsiteX786" fmla="*/ 5259740 w 7467600"/>
              <a:gd name="connsiteY786" fmla="*/ 257013 h 6858000"/>
              <a:gd name="connsiteX787" fmla="*/ 5208466 w 7467600"/>
              <a:gd name="connsiteY787" fmla="*/ 257550 h 6858000"/>
              <a:gd name="connsiteX788" fmla="*/ 4980204 w 7467600"/>
              <a:gd name="connsiteY788" fmla="*/ 271903 h 6858000"/>
              <a:gd name="connsiteX789" fmla="*/ 5068068 w 7467600"/>
              <a:gd name="connsiteY789" fmla="*/ 282244 h 6858000"/>
              <a:gd name="connsiteX790" fmla="*/ 5153231 w 7467600"/>
              <a:gd name="connsiteY790" fmla="*/ 292240 h 6858000"/>
              <a:gd name="connsiteX791" fmla="*/ 5426491 w 7467600"/>
              <a:gd name="connsiteY791" fmla="*/ 281128 h 6858000"/>
              <a:gd name="connsiteX792" fmla="*/ 5731212 w 7467600"/>
              <a:gd name="connsiteY792" fmla="*/ 231951 h 6858000"/>
              <a:gd name="connsiteX793" fmla="*/ 5905192 w 7467600"/>
              <a:gd name="connsiteY793" fmla="*/ 163079 h 6858000"/>
              <a:gd name="connsiteX794" fmla="*/ 5944437 w 7467600"/>
              <a:gd name="connsiteY794" fmla="*/ 113829 h 6858000"/>
              <a:gd name="connsiteX795" fmla="*/ 5825032 w 7467600"/>
              <a:gd name="connsiteY795" fmla="*/ 146405 h 6858000"/>
              <a:gd name="connsiteX796" fmla="*/ 4955599 w 7467600"/>
              <a:gd name="connsiteY796" fmla="*/ 247008 h 6858000"/>
              <a:gd name="connsiteX797" fmla="*/ 5210104 w 7467600"/>
              <a:gd name="connsiteY797" fmla="*/ 228123 h 6858000"/>
              <a:gd name="connsiteX798" fmla="*/ 5261015 w 7467600"/>
              <a:gd name="connsiteY798" fmla="*/ 227087 h 6858000"/>
              <a:gd name="connsiteX799" fmla="*/ 5861181 w 7467600"/>
              <a:gd name="connsiteY799" fmla="*/ 143093 h 6858000"/>
              <a:gd name="connsiteX800" fmla="*/ 5961252 w 7467600"/>
              <a:gd name="connsiteY800" fmla="*/ 114820 h 6858000"/>
              <a:gd name="connsiteX801" fmla="*/ 5944437 w 7467600"/>
              <a:gd name="connsiteY801" fmla="*/ 113829 h 6858000"/>
              <a:gd name="connsiteX802" fmla="*/ 3882765 w 7467600"/>
              <a:gd name="connsiteY802" fmla="*/ 0 h 6858000"/>
              <a:gd name="connsiteX803" fmla="*/ 3995099 w 7467600"/>
              <a:gd name="connsiteY803" fmla="*/ 0 h 6858000"/>
              <a:gd name="connsiteX804" fmla="*/ 4163818 w 7467600"/>
              <a:gd name="connsiteY804" fmla="*/ 234104 h 6858000"/>
              <a:gd name="connsiteX805" fmla="*/ 4172099 w 7467600"/>
              <a:gd name="connsiteY805" fmla="*/ 234207 h 6858000"/>
              <a:gd name="connsiteX806" fmla="*/ 4784282 w 7467600"/>
              <a:gd name="connsiteY806" fmla="*/ 276561 h 6858000"/>
              <a:gd name="connsiteX807" fmla="*/ 4801687 w 7467600"/>
              <a:gd name="connsiteY807" fmla="*/ 267764 h 6858000"/>
              <a:gd name="connsiteX808" fmla="*/ 6082788 w 7467600"/>
              <a:gd name="connsiteY808" fmla="*/ 64119 h 6858000"/>
              <a:gd name="connsiteX809" fmla="*/ 6099442 w 7467600"/>
              <a:gd name="connsiteY809" fmla="*/ 82568 h 6858000"/>
              <a:gd name="connsiteX810" fmla="*/ 4804137 w 7467600"/>
              <a:gd name="connsiteY810" fmla="*/ 320931 h 6858000"/>
              <a:gd name="connsiteX811" fmla="*/ 4227047 w 7467600"/>
              <a:gd name="connsiteY811" fmla="*/ 313415 h 6858000"/>
              <a:gd name="connsiteX812" fmla="*/ 4346041 w 7467600"/>
              <a:gd name="connsiteY812" fmla="*/ 456086 h 6858000"/>
              <a:gd name="connsiteX813" fmla="*/ 4870967 w 7467600"/>
              <a:gd name="connsiteY813" fmla="*/ 963061 h 6858000"/>
              <a:gd name="connsiteX814" fmla="*/ 4889647 w 7467600"/>
              <a:gd name="connsiteY814" fmla="*/ 957147 h 6858000"/>
              <a:gd name="connsiteX815" fmla="*/ 5422504 w 7467600"/>
              <a:gd name="connsiteY815" fmla="*/ 805191 h 6858000"/>
              <a:gd name="connsiteX816" fmla="*/ 6087656 w 7467600"/>
              <a:gd name="connsiteY816" fmla="*/ 826703 h 6858000"/>
              <a:gd name="connsiteX817" fmla="*/ 6058717 w 7467600"/>
              <a:gd name="connsiteY817" fmla="*/ 865992 h 6858000"/>
              <a:gd name="connsiteX818" fmla="*/ 4974153 w 7467600"/>
              <a:gd name="connsiteY818" fmla="*/ 1045456 h 6858000"/>
              <a:gd name="connsiteX819" fmla="*/ 5627835 w 7467600"/>
              <a:gd name="connsiteY819" fmla="*/ 1472077 h 6858000"/>
              <a:gd name="connsiteX820" fmla="*/ 5629817 w 7467600"/>
              <a:gd name="connsiteY820" fmla="*/ 1471412 h 6858000"/>
              <a:gd name="connsiteX821" fmla="*/ 5634124 w 7467600"/>
              <a:gd name="connsiteY821" fmla="*/ 1470572 h 6858000"/>
              <a:gd name="connsiteX822" fmla="*/ 5755832 w 7467600"/>
              <a:gd name="connsiteY822" fmla="*/ 1383886 h 6858000"/>
              <a:gd name="connsiteX823" fmla="*/ 6014186 w 7467600"/>
              <a:gd name="connsiteY823" fmla="*/ 1279799 h 6858000"/>
              <a:gd name="connsiteX824" fmla="*/ 6901619 w 7467600"/>
              <a:gd name="connsiteY824" fmla="*/ 1047874 h 6858000"/>
              <a:gd name="connsiteX825" fmla="*/ 6931566 w 7467600"/>
              <a:gd name="connsiteY825" fmla="*/ 1062034 h 6858000"/>
              <a:gd name="connsiteX826" fmla="*/ 5790982 w 7467600"/>
              <a:gd name="connsiteY826" fmla="*/ 1561380 h 6858000"/>
              <a:gd name="connsiteX827" fmla="*/ 6188971 w 7467600"/>
              <a:gd name="connsiteY827" fmla="*/ 1755168 h 6858000"/>
              <a:gd name="connsiteX828" fmla="*/ 6202446 w 7467600"/>
              <a:gd name="connsiteY828" fmla="*/ 1752268 h 6858000"/>
              <a:gd name="connsiteX829" fmla="*/ 7179560 w 7467600"/>
              <a:gd name="connsiteY829" fmla="*/ 1467551 h 6858000"/>
              <a:gd name="connsiteX830" fmla="*/ 7158730 w 7467600"/>
              <a:gd name="connsiteY830" fmla="*/ 1507835 h 6858000"/>
              <a:gd name="connsiteX831" fmla="*/ 6326959 w 7467600"/>
              <a:gd name="connsiteY831" fmla="*/ 1817686 h 6858000"/>
              <a:gd name="connsiteX832" fmla="*/ 6537433 w 7467600"/>
              <a:gd name="connsiteY832" fmla="*/ 1907790 h 6858000"/>
              <a:gd name="connsiteX833" fmla="*/ 6550221 w 7467600"/>
              <a:gd name="connsiteY833" fmla="*/ 1910729 h 6858000"/>
              <a:gd name="connsiteX834" fmla="*/ 6964438 w 7467600"/>
              <a:gd name="connsiteY834" fmla="*/ 2209505 h 6858000"/>
              <a:gd name="connsiteX835" fmla="*/ 7367862 w 7467600"/>
              <a:gd name="connsiteY835" fmla="*/ 2806833 h 6858000"/>
              <a:gd name="connsiteX836" fmla="*/ 7364329 w 7467600"/>
              <a:gd name="connsiteY836" fmla="*/ 2826907 h 6858000"/>
              <a:gd name="connsiteX837" fmla="*/ 7290545 w 7467600"/>
              <a:gd name="connsiteY837" fmla="*/ 2850663 h 6858000"/>
              <a:gd name="connsiteX838" fmla="*/ 6472036 w 7467600"/>
              <a:gd name="connsiteY838" fmla="*/ 1959003 h 6858000"/>
              <a:gd name="connsiteX839" fmla="*/ 5792897 w 7467600"/>
              <a:gd name="connsiteY839" fmla="*/ 1647747 h 6858000"/>
              <a:gd name="connsiteX840" fmla="*/ 5842751 w 7467600"/>
              <a:gd name="connsiteY840" fmla="*/ 1816112 h 6858000"/>
              <a:gd name="connsiteX841" fmla="*/ 5847424 w 7467600"/>
              <a:gd name="connsiteY841" fmla="*/ 1815776 h 6858000"/>
              <a:gd name="connsiteX842" fmla="*/ 6399821 w 7467600"/>
              <a:gd name="connsiteY842" fmla="*/ 2344799 h 6858000"/>
              <a:gd name="connsiteX843" fmla="*/ 6323232 w 7467600"/>
              <a:gd name="connsiteY843" fmla="*/ 2389634 h 6858000"/>
              <a:gd name="connsiteX844" fmla="*/ 5942958 w 7467600"/>
              <a:gd name="connsiteY844" fmla="*/ 2077708 h 6858000"/>
              <a:gd name="connsiteX845" fmla="*/ 5921559 w 7467600"/>
              <a:gd name="connsiteY845" fmla="*/ 2378596 h 6858000"/>
              <a:gd name="connsiteX846" fmla="*/ 5817651 w 7467600"/>
              <a:gd name="connsiteY846" fmla="*/ 3023919 h 6858000"/>
              <a:gd name="connsiteX847" fmla="*/ 5729634 w 7467600"/>
              <a:gd name="connsiteY847" fmla="*/ 3051849 h 6858000"/>
              <a:gd name="connsiteX848" fmla="*/ 5611018 w 7467600"/>
              <a:gd name="connsiteY848" fmla="*/ 2316769 h 6858000"/>
              <a:gd name="connsiteX849" fmla="*/ 5687608 w 7467600"/>
              <a:gd name="connsiteY849" fmla="*/ 2039972 h 6858000"/>
              <a:gd name="connsiteX850" fmla="*/ 5657554 w 7467600"/>
              <a:gd name="connsiteY850" fmla="*/ 1576445 h 6858000"/>
              <a:gd name="connsiteX851" fmla="*/ 5150475 w 7467600"/>
              <a:gd name="connsiteY851" fmla="*/ 1274012 h 6858000"/>
              <a:gd name="connsiteX852" fmla="*/ 5349142 w 7467600"/>
              <a:gd name="connsiteY852" fmla="*/ 2204405 h 6858000"/>
              <a:gd name="connsiteX853" fmla="*/ 5262214 w 7467600"/>
              <a:gd name="connsiteY853" fmla="*/ 2233836 h 6858000"/>
              <a:gd name="connsiteX854" fmla="*/ 4981539 w 7467600"/>
              <a:gd name="connsiteY854" fmla="*/ 1542201 h 6858000"/>
              <a:gd name="connsiteX855" fmla="*/ 4958461 w 7467600"/>
              <a:gd name="connsiteY855" fmla="*/ 1136957 h 6858000"/>
              <a:gd name="connsiteX856" fmla="*/ 4655015 w 7467600"/>
              <a:gd name="connsiteY856" fmla="*/ 891426 h 6858000"/>
              <a:gd name="connsiteX857" fmla="*/ 4348002 w 7467600"/>
              <a:gd name="connsiteY857" fmla="*/ 2205895 h 6858000"/>
              <a:gd name="connsiteX858" fmla="*/ 4262250 w 7467600"/>
              <a:gd name="connsiteY858" fmla="*/ 2219972 h 6858000"/>
              <a:gd name="connsiteX859" fmla="*/ 4550611 w 7467600"/>
              <a:gd name="connsiteY859" fmla="*/ 817540 h 6858000"/>
              <a:gd name="connsiteX860" fmla="*/ 4564418 w 7467600"/>
              <a:gd name="connsiteY860" fmla="*/ 808293 h 6858000"/>
              <a:gd name="connsiteX861" fmla="*/ 4266388 w 7467600"/>
              <a:gd name="connsiteY861" fmla="*/ 500083 h 6858000"/>
              <a:gd name="connsiteX862" fmla="*/ 4032842 w 7467600"/>
              <a:gd name="connsiteY862" fmla="*/ 211809 h 6858000"/>
              <a:gd name="connsiteX863" fmla="*/ 3882765 w 7467600"/>
              <a:gd name="connsiteY863" fmla="*/ 0 h 6858000"/>
              <a:gd name="connsiteX864" fmla="*/ 3721337 w 7467600"/>
              <a:gd name="connsiteY864" fmla="*/ 0 h 6858000"/>
              <a:gd name="connsiteX865" fmla="*/ 3797544 w 7467600"/>
              <a:gd name="connsiteY865" fmla="*/ 0 h 6858000"/>
              <a:gd name="connsiteX866" fmla="*/ 3775734 w 7467600"/>
              <a:gd name="connsiteY866" fmla="*/ 95131 h 6858000"/>
              <a:gd name="connsiteX867" fmla="*/ 3724807 w 7467600"/>
              <a:gd name="connsiteY867" fmla="*/ 272257 h 6858000"/>
              <a:gd name="connsiteX868" fmla="*/ 3726844 w 7467600"/>
              <a:gd name="connsiteY868" fmla="*/ 282988 h 6858000"/>
              <a:gd name="connsiteX869" fmla="*/ 3742664 w 7467600"/>
              <a:gd name="connsiteY869" fmla="*/ 279918 h 6858000"/>
              <a:gd name="connsiteX870" fmla="*/ 4103910 w 7467600"/>
              <a:gd name="connsiteY870" fmla="*/ 1161917 h 6858000"/>
              <a:gd name="connsiteX871" fmla="*/ 4020269 w 7467600"/>
              <a:gd name="connsiteY871" fmla="*/ 1200406 h 6858000"/>
              <a:gd name="connsiteX872" fmla="*/ 3674882 w 7467600"/>
              <a:gd name="connsiteY872" fmla="*/ 488524 h 6858000"/>
              <a:gd name="connsiteX873" fmla="*/ 3132682 w 7467600"/>
              <a:gd name="connsiteY873" fmla="*/ 1072284 h 6858000"/>
              <a:gd name="connsiteX874" fmla="*/ 2716346 w 7467600"/>
              <a:gd name="connsiteY874" fmla="*/ 1276376 h 6858000"/>
              <a:gd name="connsiteX875" fmla="*/ 2716772 w 7467600"/>
              <a:gd name="connsiteY875" fmla="*/ 1255462 h 6858000"/>
              <a:gd name="connsiteX876" fmla="*/ 3471096 w 7467600"/>
              <a:gd name="connsiteY876" fmla="*/ 437072 h 6858000"/>
              <a:gd name="connsiteX877" fmla="*/ 3639057 w 7467600"/>
              <a:gd name="connsiteY877" fmla="*/ 286334 h 6858000"/>
              <a:gd name="connsiteX878" fmla="*/ 3640309 w 7467600"/>
              <a:gd name="connsiteY878" fmla="*/ 284664 h 6858000"/>
              <a:gd name="connsiteX879" fmla="*/ 3646022 w 7467600"/>
              <a:gd name="connsiteY879" fmla="*/ 276711 h 6858000"/>
              <a:gd name="connsiteX880" fmla="*/ 3707943 w 7467600"/>
              <a:gd name="connsiteY880" fmla="*/ 65958 h 6858000"/>
              <a:gd name="connsiteX881" fmla="*/ 3721337 w 7467600"/>
              <a:gd name="connsiteY881" fmla="*/ 0 h 6858000"/>
              <a:gd name="connsiteX882" fmla="*/ 2867960 w 7467600"/>
              <a:gd name="connsiteY882" fmla="*/ 0 h 6858000"/>
              <a:gd name="connsiteX883" fmla="*/ 2926351 w 7467600"/>
              <a:gd name="connsiteY883" fmla="*/ 0 h 6858000"/>
              <a:gd name="connsiteX884" fmla="*/ 2902823 w 7467600"/>
              <a:gd name="connsiteY884" fmla="*/ 262929 h 6858000"/>
              <a:gd name="connsiteX885" fmla="*/ 2940663 w 7467600"/>
              <a:gd name="connsiteY885" fmla="*/ 140884 h 6858000"/>
              <a:gd name="connsiteX886" fmla="*/ 2947039 w 7467600"/>
              <a:gd name="connsiteY886" fmla="*/ 122524 h 6858000"/>
              <a:gd name="connsiteX887" fmla="*/ 2984316 w 7467600"/>
              <a:gd name="connsiteY887" fmla="*/ 0 h 6858000"/>
              <a:gd name="connsiteX888" fmla="*/ 3016114 w 7467600"/>
              <a:gd name="connsiteY888" fmla="*/ 0 h 6858000"/>
              <a:gd name="connsiteX889" fmla="*/ 2979949 w 7467600"/>
              <a:gd name="connsiteY889" fmla="*/ 119274 h 6858000"/>
              <a:gd name="connsiteX890" fmla="*/ 3023879 w 7467600"/>
              <a:gd name="connsiteY890" fmla="*/ 0 h 6858000"/>
              <a:gd name="connsiteX891" fmla="*/ 3105400 w 7467600"/>
              <a:gd name="connsiteY891" fmla="*/ 0 h 6858000"/>
              <a:gd name="connsiteX892" fmla="*/ 3094669 w 7467600"/>
              <a:gd name="connsiteY892" fmla="*/ 30308 h 6858000"/>
              <a:gd name="connsiteX893" fmla="*/ 2901945 w 7467600"/>
              <a:gd name="connsiteY893" fmla="*/ 466538 h 6858000"/>
              <a:gd name="connsiteX894" fmla="*/ 2815209 w 7467600"/>
              <a:gd name="connsiteY894" fmla="*/ 497361 h 6858000"/>
              <a:gd name="connsiteX895" fmla="*/ 2844845 w 7467600"/>
              <a:gd name="connsiteY895" fmla="*/ 127638 h 6858000"/>
              <a:gd name="connsiteX896" fmla="*/ 2867960 w 7467600"/>
              <a:gd name="connsiteY896" fmla="*/ 0 h 6858000"/>
              <a:gd name="connsiteX897" fmla="*/ 1057230 w 7467600"/>
              <a:gd name="connsiteY897" fmla="*/ 0 h 6858000"/>
              <a:gd name="connsiteX898" fmla="*/ 1111003 w 7467600"/>
              <a:gd name="connsiteY898" fmla="*/ 0 h 6858000"/>
              <a:gd name="connsiteX899" fmla="*/ 1125553 w 7467600"/>
              <a:gd name="connsiteY899" fmla="*/ 52588 h 6858000"/>
              <a:gd name="connsiteX900" fmla="*/ 1304276 w 7467600"/>
              <a:gd name="connsiteY900" fmla="*/ 476275 h 6858000"/>
              <a:gd name="connsiteX901" fmla="*/ 1492066 w 7467600"/>
              <a:gd name="connsiteY901" fmla="*/ 886333 h 6858000"/>
              <a:gd name="connsiteX902" fmla="*/ 1423698 w 7467600"/>
              <a:gd name="connsiteY902" fmla="*/ 710817 h 6858000"/>
              <a:gd name="connsiteX903" fmla="*/ 1357609 w 7467600"/>
              <a:gd name="connsiteY903" fmla="*/ 532892 h 6858000"/>
              <a:gd name="connsiteX904" fmla="*/ 1309550 w 7467600"/>
              <a:gd name="connsiteY904" fmla="*/ 374031 h 6858000"/>
              <a:gd name="connsiteX905" fmla="*/ 1193673 w 7467600"/>
              <a:gd name="connsiteY905" fmla="*/ 49533 h 6858000"/>
              <a:gd name="connsiteX906" fmla="*/ 1164391 w 7467600"/>
              <a:gd name="connsiteY906" fmla="*/ 0 h 6858000"/>
              <a:gd name="connsiteX907" fmla="*/ 1200666 w 7467600"/>
              <a:gd name="connsiteY907" fmla="*/ 0 h 6858000"/>
              <a:gd name="connsiteX908" fmla="*/ 1223408 w 7467600"/>
              <a:gd name="connsiteY908" fmla="*/ 38996 h 6858000"/>
              <a:gd name="connsiteX909" fmla="*/ 1339635 w 7467600"/>
              <a:gd name="connsiteY909" fmla="*/ 365517 h 6858000"/>
              <a:gd name="connsiteX910" fmla="*/ 1387469 w 7467600"/>
              <a:gd name="connsiteY910" fmla="*/ 523079 h 6858000"/>
              <a:gd name="connsiteX911" fmla="*/ 1452685 w 7467600"/>
              <a:gd name="connsiteY911" fmla="*/ 699806 h 6858000"/>
              <a:gd name="connsiteX912" fmla="*/ 1492092 w 7467600"/>
              <a:gd name="connsiteY912" fmla="*/ 800424 h 6858000"/>
              <a:gd name="connsiteX913" fmla="*/ 1455302 w 7467600"/>
              <a:gd name="connsiteY913" fmla="*/ 632913 h 6858000"/>
              <a:gd name="connsiteX914" fmla="*/ 1222336 w 7467600"/>
              <a:gd name="connsiteY914" fmla="*/ 9480 h 6858000"/>
              <a:gd name="connsiteX915" fmla="*/ 1214634 w 7467600"/>
              <a:gd name="connsiteY915" fmla="*/ 0 h 6858000"/>
              <a:gd name="connsiteX916" fmla="*/ 1289827 w 7467600"/>
              <a:gd name="connsiteY916" fmla="*/ 0 h 6858000"/>
              <a:gd name="connsiteX917" fmla="*/ 1321076 w 7467600"/>
              <a:gd name="connsiteY917" fmla="*/ 59722 h 6858000"/>
              <a:gd name="connsiteX918" fmla="*/ 1512579 w 7467600"/>
              <a:gd name="connsiteY918" fmla="*/ 626441 h 6858000"/>
              <a:gd name="connsiteX919" fmla="*/ 1506076 w 7467600"/>
              <a:gd name="connsiteY919" fmla="*/ 1089289 h 6858000"/>
              <a:gd name="connsiteX920" fmla="*/ 1486346 w 7467600"/>
              <a:gd name="connsiteY920" fmla="*/ 1079919 h 6858000"/>
              <a:gd name="connsiteX921" fmla="*/ 1070511 w 7467600"/>
              <a:gd name="connsiteY921" fmla="*/ 48609 h 6858000"/>
              <a:gd name="connsiteX922" fmla="*/ 1057230 w 7467600"/>
              <a:gd name="connsiteY922" fmla="*/ 0 h 6858000"/>
              <a:gd name="connsiteX923" fmla="*/ 43151 w 7467600"/>
              <a:gd name="connsiteY923" fmla="*/ 0 h 6858000"/>
              <a:gd name="connsiteX924" fmla="*/ 95283 w 7467600"/>
              <a:gd name="connsiteY924" fmla="*/ 0 h 6858000"/>
              <a:gd name="connsiteX925" fmla="*/ 300708 w 7467600"/>
              <a:gd name="connsiteY925" fmla="*/ 154571 h 6858000"/>
              <a:gd name="connsiteX926" fmla="*/ 530414 w 7467600"/>
              <a:gd name="connsiteY926" fmla="*/ 354673 h 6858000"/>
              <a:gd name="connsiteX927" fmla="*/ 333785 w 7467600"/>
              <a:gd name="connsiteY927" fmla="*/ 161564 h 6858000"/>
              <a:gd name="connsiteX928" fmla="*/ 147005 w 7467600"/>
              <a:gd name="connsiteY928" fmla="*/ 0 h 6858000"/>
              <a:gd name="connsiteX929" fmla="*/ 272509 w 7467600"/>
              <a:gd name="connsiteY929" fmla="*/ 0 h 6858000"/>
              <a:gd name="connsiteX930" fmla="*/ 326276 w 7467600"/>
              <a:gd name="connsiteY930" fmla="*/ 45847 h 6858000"/>
              <a:gd name="connsiteX931" fmla="*/ 823759 w 7467600"/>
              <a:gd name="connsiteY931" fmla="*/ 574145 h 6858000"/>
              <a:gd name="connsiteX932" fmla="*/ 811254 w 7467600"/>
              <a:gd name="connsiteY932" fmla="*/ 665546 h 6858000"/>
              <a:gd name="connsiteX933" fmla="*/ 154042 w 7467600"/>
              <a:gd name="connsiteY933" fmla="*/ 261522 h 6858000"/>
              <a:gd name="connsiteX934" fmla="*/ 13550 w 7467600"/>
              <a:gd name="connsiteY934" fmla="*/ 158423 h 6858000"/>
              <a:gd name="connsiteX935" fmla="*/ 0 w 7467600"/>
              <a:gd name="connsiteY935" fmla="*/ 146618 h 6858000"/>
              <a:gd name="connsiteX936" fmla="*/ 0 w 7467600"/>
              <a:gd name="connsiteY936" fmla="*/ 59161 h 6858000"/>
              <a:gd name="connsiteX937" fmla="*/ 45427 w 7467600"/>
              <a:gd name="connsiteY937" fmla="*/ 101078 h 6858000"/>
              <a:gd name="connsiteX938" fmla="*/ 630103 w 7467600"/>
              <a:gd name="connsiteY938" fmla="*/ 485885 h 6858000"/>
              <a:gd name="connsiteX939" fmla="*/ 532040 w 7467600"/>
              <a:gd name="connsiteY939" fmla="*/ 399359 h 6858000"/>
              <a:gd name="connsiteX940" fmla="*/ 517618 w 7467600"/>
              <a:gd name="connsiteY940" fmla="*/ 385726 h 6858000"/>
              <a:gd name="connsiteX941" fmla="*/ 285074 w 7467600"/>
              <a:gd name="connsiteY941" fmla="*/ 182755 h 6858000"/>
              <a:gd name="connsiteX942" fmla="*/ 43151 w 7467600"/>
              <a:gd name="connsiteY942"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392322 w 7467600"/>
              <a:gd name="connsiteY8" fmla="*/ 6658238 h 6858000"/>
              <a:gd name="connsiteX9" fmla="*/ 7289862 w 7467600"/>
              <a:gd name="connsiteY9" fmla="*/ 6659827 h 6858000"/>
              <a:gd name="connsiteX10" fmla="*/ 1019354 w 7467600"/>
              <a:gd name="connsiteY10" fmla="*/ 6315006 h 6858000"/>
              <a:gd name="connsiteX11" fmla="*/ 441046 w 7467600"/>
              <a:gd name="connsiteY11" fmla="*/ 6691153 h 6858000"/>
              <a:gd name="connsiteX12" fmla="*/ 1019354 w 7467600"/>
              <a:gd name="connsiteY12" fmla="*/ 6315006 h 6858000"/>
              <a:gd name="connsiteX13" fmla="*/ 991680 w 7467600"/>
              <a:gd name="connsiteY13" fmla="*/ 6298413 h 6858000"/>
              <a:gd name="connsiteX14" fmla="*/ 409060 w 7467600"/>
              <a:gd name="connsiteY14" fmla="*/ 6671470 h 6858000"/>
              <a:gd name="connsiteX15" fmla="*/ 991680 w 7467600"/>
              <a:gd name="connsiteY15" fmla="*/ 6298413 h 6858000"/>
              <a:gd name="connsiteX16" fmla="*/ 103333 w 7467600"/>
              <a:gd name="connsiteY16" fmla="*/ 5699602 h 6858000"/>
              <a:gd name="connsiteX17" fmla="*/ 233938 w 7467600"/>
              <a:gd name="connsiteY17" fmla="*/ 5809416 h 6858000"/>
              <a:gd name="connsiteX18" fmla="*/ 883580 w 7467600"/>
              <a:gd name="connsiteY18" fmla="*/ 6180710 h 6858000"/>
              <a:gd name="connsiteX19" fmla="*/ 487337 w 7467600"/>
              <a:gd name="connsiteY19" fmla="*/ 5950182 h 6858000"/>
              <a:gd name="connsiteX20" fmla="*/ 354051 w 7467600"/>
              <a:gd name="connsiteY20" fmla="*/ 5854912 h 6858000"/>
              <a:gd name="connsiteX21" fmla="*/ 195436 w 7467600"/>
              <a:gd name="connsiteY21" fmla="*/ 5755068 h 6858000"/>
              <a:gd name="connsiteX22" fmla="*/ 103333 w 7467600"/>
              <a:gd name="connsiteY22" fmla="*/ 5699602 h 6858000"/>
              <a:gd name="connsiteX23" fmla="*/ 5539432 w 7467600"/>
              <a:gd name="connsiteY23" fmla="*/ 5642928 h 6858000"/>
              <a:gd name="connsiteX24" fmla="*/ 5555462 w 7467600"/>
              <a:gd name="connsiteY24" fmla="*/ 5694454 h 6858000"/>
              <a:gd name="connsiteX25" fmla="*/ 5828270 w 7467600"/>
              <a:gd name="connsiteY25" fmla="*/ 6320663 h 6858000"/>
              <a:gd name="connsiteX26" fmla="*/ 5947416 w 7467600"/>
              <a:gd name="connsiteY26" fmla="*/ 6574846 h 6858000"/>
              <a:gd name="connsiteX27" fmla="*/ 5539432 w 7467600"/>
              <a:gd name="connsiteY27" fmla="*/ 5642928 h 6858000"/>
              <a:gd name="connsiteX28" fmla="*/ 51253 w 7467600"/>
              <a:gd name="connsiteY28" fmla="*/ 5631825 h 6858000"/>
              <a:gd name="connsiteX29" fmla="*/ 211622 w 7467600"/>
              <a:gd name="connsiteY29" fmla="*/ 5728803 h 6858000"/>
              <a:gd name="connsiteX30" fmla="*/ 371652 w 7467600"/>
              <a:gd name="connsiteY30" fmla="*/ 5829062 h 6858000"/>
              <a:gd name="connsiteX31" fmla="*/ 505903 w 7467600"/>
              <a:gd name="connsiteY31" fmla="*/ 5925221 h 6858000"/>
              <a:gd name="connsiteX32" fmla="*/ 899240 w 7467600"/>
              <a:gd name="connsiteY32" fmla="*/ 6153068 h 6858000"/>
              <a:gd name="connsiteX33" fmla="*/ 988114 w 7467600"/>
              <a:gd name="connsiteY33" fmla="*/ 6174204 h 6858000"/>
              <a:gd name="connsiteX34" fmla="*/ 845971 w 7467600"/>
              <a:gd name="connsiteY34" fmla="*/ 6067177 h 6858000"/>
              <a:gd name="connsiteX35" fmla="*/ 448057 w 7467600"/>
              <a:gd name="connsiteY35" fmla="*/ 5841376 h 6858000"/>
              <a:gd name="connsiteX36" fmla="*/ 51253 w 7467600"/>
              <a:gd name="connsiteY36" fmla="*/ 5631825 h 6858000"/>
              <a:gd name="connsiteX37" fmla="*/ 2606687 w 7467600"/>
              <a:gd name="connsiteY37" fmla="*/ 5630718 h 6858000"/>
              <a:gd name="connsiteX38" fmla="*/ 2645658 w 7467600"/>
              <a:gd name="connsiteY38" fmla="*/ 6640259 h 6858000"/>
              <a:gd name="connsiteX39" fmla="*/ 2606687 w 7467600"/>
              <a:gd name="connsiteY39" fmla="*/ 5630718 h 6858000"/>
              <a:gd name="connsiteX40" fmla="*/ 3642057 w 7467600"/>
              <a:gd name="connsiteY40" fmla="*/ 5573487 h 6858000"/>
              <a:gd name="connsiteX41" fmla="*/ 3632981 w 7467600"/>
              <a:gd name="connsiteY41" fmla="*/ 5579437 h 6858000"/>
              <a:gd name="connsiteX42" fmla="*/ 3382436 w 7467600"/>
              <a:gd name="connsiteY42" fmla="*/ 5952726 h 6858000"/>
              <a:gd name="connsiteX43" fmla="*/ 3191929 w 7467600"/>
              <a:gd name="connsiteY43" fmla="*/ 6662669 h 6858000"/>
              <a:gd name="connsiteX44" fmla="*/ 3369898 w 7467600"/>
              <a:gd name="connsiteY44" fmla="*/ 6081771 h 6858000"/>
              <a:gd name="connsiteX45" fmla="*/ 3642057 w 7467600"/>
              <a:gd name="connsiteY45" fmla="*/ 5573487 h 6858000"/>
              <a:gd name="connsiteX46" fmla="*/ 2650666 w 7467600"/>
              <a:gd name="connsiteY46" fmla="*/ 5530686 h 6858000"/>
              <a:gd name="connsiteX47" fmla="*/ 2650249 w 7467600"/>
              <a:gd name="connsiteY47" fmla="*/ 5532101 h 6858000"/>
              <a:gd name="connsiteX48" fmla="*/ 2663808 w 7467600"/>
              <a:gd name="connsiteY48" fmla="*/ 6535215 h 6858000"/>
              <a:gd name="connsiteX49" fmla="*/ 2665418 w 7467600"/>
              <a:gd name="connsiteY49" fmla="*/ 6132756 h 6858000"/>
              <a:gd name="connsiteX50" fmla="*/ 2650666 w 7467600"/>
              <a:gd name="connsiteY50" fmla="*/ 5530686 h 6858000"/>
              <a:gd name="connsiteX51" fmla="*/ 2680277 w 7467600"/>
              <a:gd name="connsiteY51" fmla="*/ 5479204 h 6858000"/>
              <a:gd name="connsiteX52" fmla="*/ 2678972 w 7467600"/>
              <a:gd name="connsiteY52" fmla="*/ 5481582 h 6858000"/>
              <a:gd name="connsiteX53" fmla="*/ 2696666 w 7467600"/>
              <a:gd name="connsiteY53" fmla="*/ 6133836 h 6858000"/>
              <a:gd name="connsiteX54" fmla="*/ 2695769 w 7467600"/>
              <a:gd name="connsiteY54" fmla="*/ 6390955 h 6858000"/>
              <a:gd name="connsiteX55" fmla="*/ 2739893 w 7467600"/>
              <a:gd name="connsiteY55" fmla="*/ 6108357 h 6858000"/>
              <a:gd name="connsiteX56" fmla="*/ 2680277 w 7467600"/>
              <a:gd name="connsiteY56" fmla="*/ 5479204 h 6858000"/>
              <a:gd name="connsiteX57" fmla="*/ 1132195 w 7467600"/>
              <a:gd name="connsiteY57" fmla="*/ 5467980 h 6858000"/>
              <a:gd name="connsiteX58" fmla="*/ 1679056 w 7467600"/>
              <a:gd name="connsiteY58" fmla="*/ 5516907 h 6858000"/>
              <a:gd name="connsiteX59" fmla="*/ 2128648 w 7467600"/>
              <a:gd name="connsiteY59" fmla="*/ 5474249 h 6858000"/>
              <a:gd name="connsiteX60" fmla="*/ 1825619 w 7467600"/>
              <a:gd name="connsiteY60" fmla="*/ 5478447 h 6858000"/>
              <a:gd name="connsiteX61" fmla="*/ 1737798 w 7467600"/>
              <a:gd name="connsiteY61" fmla="*/ 5483353 h 6858000"/>
              <a:gd name="connsiteX62" fmla="*/ 1132195 w 7467600"/>
              <a:gd name="connsiteY62" fmla="*/ 5467980 h 6858000"/>
              <a:gd name="connsiteX63" fmla="*/ 1456157 w 7467600"/>
              <a:gd name="connsiteY63" fmla="*/ 5371404 h 6858000"/>
              <a:gd name="connsiteX64" fmla="*/ 1244432 w 7467600"/>
              <a:gd name="connsiteY64" fmla="*/ 5385601 h 6858000"/>
              <a:gd name="connsiteX65" fmla="*/ 973990 w 7467600"/>
              <a:gd name="connsiteY65" fmla="*/ 5424940 h 6858000"/>
              <a:gd name="connsiteX66" fmla="*/ 1103809 w 7467600"/>
              <a:gd name="connsiteY66" fmla="*/ 5433720 h 6858000"/>
              <a:gd name="connsiteX67" fmla="*/ 1123454 w 7467600"/>
              <a:gd name="connsiteY67" fmla="*/ 5435727 h 6858000"/>
              <a:gd name="connsiteX68" fmla="*/ 1737017 w 7467600"/>
              <a:gd name="connsiteY68" fmla="*/ 5452183 h 6858000"/>
              <a:gd name="connsiteX69" fmla="*/ 1824397 w 7467600"/>
              <a:gd name="connsiteY69" fmla="*/ 5447757 h 6858000"/>
              <a:gd name="connsiteX70" fmla="*/ 2070059 w 7467600"/>
              <a:gd name="connsiteY70" fmla="*/ 5441660 h 6858000"/>
              <a:gd name="connsiteX71" fmla="*/ 1456157 w 7467600"/>
              <a:gd name="connsiteY71" fmla="*/ 5371404 h 6858000"/>
              <a:gd name="connsiteX72" fmla="*/ 4988186 w 7467600"/>
              <a:gd name="connsiteY72" fmla="*/ 5216467 h 6858000"/>
              <a:gd name="connsiteX73" fmla="*/ 4777334 w 7467600"/>
              <a:gd name="connsiteY73" fmla="*/ 5406072 h 6858000"/>
              <a:gd name="connsiteX74" fmla="*/ 4718341 w 7467600"/>
              <a:gd name="connsiteY74" fmla="*/ 5468043 h 6858000"/>
              <a:gd name="connsiteX75" fmla="*/ 4604655 w 7467600"/>
              <a:gd name="connsiteY75" fmla="*/ 5583434 h 6858000"/>
              <a:gd name="connsiteX76" fmla="*/ 4565074 w 7467600"/>
              <a:gd name="connsiteY76" fmla="*/ 5618550 h 6858000"/>
              <a:gd name="connsiteX77" fmla="*/ 4988186 w 7467600"/>
              <a:gd name="connsiteY77" fmla="*/ 5216467 h 6858000"/>
              <a:gd name="connsiteX78" fmla="*/ 4978032 w 7467600"/>
              <a:gd name="connsiteY78" fmla="*/ 5183809 h 6858000"/>
              <a:gd name="connsiteX79" fmla="*/ 4463413 w 7467600"/>
              <a:gd name="connsiteY79" fmla="*/ 5615162 h 6858000"/>
              <a:gd name="connsiteX80" fmla="*/ 4358134 w 7467600"/>
              <a:gd name="connsiteY80" fmla="*/ 5742791 h 6858000"/>
              <a:gd name="connsiteX81" fmla="*/ 4376219 w 7467600"/>
              <a:gd name="connsiteY81" fmla="*/ 5729027 h 6858000"/>
              <a:gd name="connsiteX82" fmla="*/ 4582340 w 7467600"/>
              <a:gd name="connsiteY82" fmla="*/ 5561037 h 6858000"/>
              <a:gd name="connsiteX83" fmla="*/ 4694684 w 7467600"/>
              <a:gd name="connsiteY83" fmla="*/ 5447098 h 6858000"/>
              <a:gd name="connsiteX84" fmla="*/ 4754123 w 7467600"/>
              <a:gd name="connsiteY84" fmla="*/ 5384643 h 6858000"/>
              <a:gd name="connsiteX85" fmla="*/ 4978032 w 7467600"/>
              <a:gd name="connsiteY85" fmla="*/ 5183809 h 6858000"/>
              <a:gd name="connsiteX86" fmla="*/ 1903353 w 7467600"/>
              <a:gd name="connsiteY86" fmla="*/ 5044827 h 6858000"/>
              <a:gd name="connsiteX87" fmla="*/ 1936931 w 7467600"/>
              <a:gd name="connsiteY87" fmla="*/ 5093954 h 6858000"/>
              <a:gd name="connsiteX88" fmla="*/ 2195868 w 7467600"/>
              <a:gd name="connsiteY88" fmla="*/ 5396574 h 6858000"/>
              <a:gd name="connsiteX89" fmla="*/ 2088852 w 7467600"/>
              <a:gd name="connsiteY89" fmla="*/ 5166123 h 6858000"/>
              <a:gd name="connsiteX90" fmla="*/ 1958241 w 7467600"/>
              <a:gd name="connsiteY90" fmla="*/ 5067955 h 6858000"/>
              <a:gd name="connsiteX91" fmla="*/ 1903353 w 7467600"/>
              <a:gd name="connsiteY91" fmla="*/ 5044827 h 6858000"/>
              <a:gd name="connsiteX92" fmla="*/ 1979378 w 7467600"/>
              <a:gd name="connsiteY92" fmla="*/ 4769504 h 6858000"/>
              <a:gd name="connsiteX93" fmla="*/ 2882120 w 7467600"/>
              <a:gd name="connsiteY93" fmla="*/ 5064547 h 6858000"/>
              <a:gd name="connsiteX94" fmla="*/ 2793103 w 7467600"/>
              <a:gd name="connsiteY94" fmla="*/ 5039699 h 6858000"/>
              <a:gd name="connsiteX95" fmla="*/ 2770041 w 7467600"/>
              <a:gd name="connsiteY95" fmla="*/ 5033634 h 6858000"/>
              <a:gd name="connsiteX96" fmla="*/ 1979378 w 7467600"/>
              <a:gd name="connsiteY96" fmla="*/ 4769504 h 6858000"/>
              <a:gd name="connsiteX97" fmla="*/ 1927410 w 7467600"/>
              <a:gd name="connsiteY97" fmla="*/ 4716164 h 6858000"/>
              <a:gd name="connsiteX98" fmla="*/ 1959587 w 7467600"/>
              <a:gd name="connsiteY98" fmla="*/ 4728849 h 6858000"/>
              <a:gd name="connsiteX99" fmla="*/ 2777707 w 7467600"/>
              <a:gd name="connsiteY99" fmla="*/ 5003991 h 6858000"/>
              <a:gd name="connsiteX100" fmla="*/ 2800768 w 7467600"/>
              <a:gd name="connsiteY100" fmla="*/ 5010056 h 6858000"/>
              <a:gd name="connsiteX101" fmla="*/ 2879408 w 7467600"/>
              <a:gd name="connsiteY101" fmla="*/ 5031590 h 6858000"/>
              <a:gd name="connsiteX102" fmla="*/ 2862295 w 7467600"/>
              <a:gd name="connsiteY102" fmla="*/ 5022958 h 6858000"/>
              <a:gd name="connsiteX103" fmla="*/ 2813343 w 7467600"/>
              <a:gd name="connsiteY103" fmla="*/ 4998369 h 6858000"/>
              <a:gd name="connsiteX104" fmla="*/ 2646245 w 7467600"/>
              <a:gd name="connsiteY104" fmla="*/ 4930999 h 6858000"/>
              <a:gd name="connsiteX105" fmla="*/ 1999243 w 7467600"/>
              <a:gd name="connsiteY105" fmla="*/ 4730524 h 6858000"/>
              <a:gd name="connsiteX106" fmla="*/ 1979527 w 7467600"/>
              <a:gd name="connsiteY106" fmla="*/ 4726651 h 6858000"/>
              <a:gd name="connsiteX107" fmla="*/ 1927410 w 7467600"/>
              <a:gd name="connsiteY107" fmla="*/ 4716164 h 6858000"/>
              <a:gd name="connsiteX108" fmla="*/ 1997014 w 7467600"/>
              <a:gd name="connsiteY108" fmla="*/ 4698007 h 6858000"/>
              <a:gd name="connsiteX109" fmla="*/ 2005458 w 7467600"/>
              <a:gd name="connsiteY109" fmla="*/ 4699540 h 6858000"/>
              <a:gd name="connsiteX110" fmla="*/ 2657186 w 7467600"/>
              <a:gd name="connsiteY110" fmla="*/ 4901687 h 6858000"/>
              <a:gd name="connsiteX111" fmla="*/ 2826662 w 7467600"/>
              <a:gd name="connsiteY111" fmla="*/ 4970362 h 6858000"/>
              <a:gd name="connsiteX112" fmla="*/ 2876100 w 7467600"/>
              <a:gd name="connsiteY112" fmla="*/ 4995397 h 6858000"/>
              <a:gd name="connsiteX113" fmla="*/ 3042600 w 7467600"/>
              <a:gd name="connsiteY113" fmla="*/ 5059532 h 6858000"/>
              <a:gd name="connsiteX114" fmla="*/ 1997014 w 7467600"/>
              <a:gd name="connsiteY114" fmla="*/ 4698007 h 6858000"/>
              <a:gd name="connsiteX115" fmla="*/ 2305292 w 7467600"/>
              <a:gd name="connsiteY115" fmla="*/ 4219492 h 6858000"/>
              <a:gd name="connsiteX116" fmla="*/ 3360922 w 7467600"/>
              <a:gd name="connsiteY116" fmla="*/ 4529373 h 6858000"/>
              <a:gd name="connsiteX117" fmla="*/ 3492420 w 7467600"/>
              <a:gd name="connsiteY117" fmla="*/ 4510145 h 6858000"/>
              <a:gd name="connsiteX118" fmla="*/ 3364086 w 7467600"/>
              <a:gd name="connsiteY118" fmla="*/ 4480340 h 6858000"/>
              <a:gd name="connsiteX119" fmla="*/ 3225818 w 7467600"/>
              <a:gd name="connsiteY119" fmla="*/ 4411822 h 6858000"/>
              <a:gd name="connsiteX120" fmla="*/ 3129696 w 7467600"/>
              <a:gd name="connsiteY120" fmla="*/ 4360704 h 6858000"/>
              <a:gd name="connsiteX121" fmla="*/ 2814545 w 7467600"/>
              <a:gd name="connsiteY121" fmla="*/ 4282955 h 6858000"/>
              <a:gd name="connsiteX122" fmla="*/ 2305292 w 7467600"/>
              <a:gd name="connsiteY122" fmla="*/ 4219492 h 6858000"/>
              <a:gd name="connsiteX123" fmla="*/ 2626982 w 7467600"/>
              <a:gd name="connsiteY123" fmla="*/ 4206450 h 6858000"/>
              <a:gd name="connsiteX124" fmla="*/ 2490617 w 7467600"/>
              <a:gd name="connsiteY124" fmla="*/ 4206951 h 6858000"/>
              <a:gd name="connsiteX125" fmla="*/ 2819869 w 7467600"/>
              <a:gd name="connsiteY125" fmla="*/ 4252936 h 6858000"/>
              <a:gd name="connsiteX126" fmla="*/ 3143018 w 7467600"/>
              <a:gd name="connsiteY126" fmla="*/ 4332698 h 6858000"/>
              <a:gd name="connsiteX127" fmla="*/ 3241520 w 7467600"/>
              <a:gd name="connsiteY127" fmla="*/ 4385112 h 6858000"/>
              <a:gd name="connsiteX128" fmla="*/ 3374575 w 7467600"/>
              <a:gd name="connsiteY128" fmla="*/ 4451517 h 6858000"/>
              <a:gd name="connsiteX129" fmla="*/ 3505221 w 7467600"/>
              <a:gd name="connsiteY129" fmla="*/ 4480757 h 6858000"/>
              <a:gd name="connsiteX130" fmla="*/ 2626982 w 7467600"/>
              <a:gd name="connsiteY130" fmla="*/ 4206450 h 6858000"/>
              <a:gd name="connsiteX131" fmla="*/ 1310106 w 7467600"/>
              <a:gd name="connsiteY131" fmla="*/ 3943217 h 6858000"/>
              <a:gd name="connsiteX132" fmla="*/ 854994 w 7467600"/>
              <a:gd name="connsiteY132" fmla="*/ 4399136 h 6858000"/>
              <a:gd name="connsiteX133" fmla="*/ 742462 w 7467600"/>
              <a:gd name="connsiteY133" fmla="*/ 4594648 h 6858000"/>
              <a:gd name="connsiteX134" fmla="*/ 820602 w 7467600"/>
              <a:gd name="connsiteY134" fmla="*/ 4485915 h 6858000"/>
              <a:gd name="connsiteX135" fmla="*/ 878295 w 7467600"/>
              <a:gd name="connsiteY135" fmla="*/ 4403594 h 6858000"/>
              <a:gd name="connsiteX136" fmla="*/ 1240607 w 7467600"/>
              <a:gd name="connsiteY136" fmla="*/ 4010401 h 6858000"/>
              <a:gd name="connsiteX137" fmla="*/ 1310106 w 7467600"/>
              <a:gd name="connsiteY137" fmla="*/ 3943217 h 6858000"/>
              <a:gd name="connsiteX138" fmla="*/ 1423113 w 7467600"/>
              <a:gd name="connsiteY138" fmla="*/ 3874565 h 6858000"/>
              <a:gd name="connsiteX139" fmla="*/ 1260565 w 7467600"/>
              <a:gd name="connsiteY139" fmla="*/ 4031982 h 6858000"/>
              <a:gd name="connsiteX140" fmla="*/ 901900 w 7467600"/>
              <a:gd name="connsiteY140" fmla="*/ 4421236 h 6858000"/>
              <a:gd name="connsiteX141" fmla="*/ 845044 w 7467600"/>
              <a:gd name="connsiteY141" fmla="*/ 4502436 h 6858000"/>
              <a:gd name="connsiteX142" fmla="*/ 685926 w 7467600"/>
              <a:gd name="connsiteY142" fmla="*/ 4703069 h 6858000"/>
              <a:gd name="connsiteX143" fmla="*/ 684248 w 7467600"/>
              <a:gd name="connsiteY143" fmla="*/ 4706721 h 6858000"/>
              <a:gd name="connsiteX144" fmla="*/ 1423113 w 7467600"/>
              <a:gd name="connsiteY144" fmla="*/ 3874565 h 6858000"/>
              <a:gd name="connsiteX145" fmla="*/ 3316479 w 7467600"/>
              <a:gd name="connsiteY145" fmla="*/ 3872136 h 6858000"/>
              <a:gd name="connsiteX146" fmla="*/ 3546806 w 7467600"/>
              <a:gd name="connsiteY146" fmla="*/ 4356139 h 6858000"/>
              <a:gd name="connsiteX147" fmla="*/ 3364433 w 7467600"/>
              <a:gd name="connsiteY147" fmla="*/ 3953121 h 6858000"/>
              <a:gd name="connsiteX148" fmla="*/ 3316479 w 7467600"/>
              <a:gd name="connsiteY148" fmla="*/ 3872136 h 6858000"/>
              <a:gd name="connsiteX149" fmla="*/ 3291335 w 7467600"/>
              <a:gd name="connsiteY149" fmla="*/ 3767420 h 6858000"/>
              <a:gd name="connsiteX150" fmla="*/ 3390805 w 7467600"/>
              <a:gd name="connsiteY150" fmla="*/ 3937163 h 6858000"/>
              <a:gd name="connsiteX151" fmla="*/ 3579062 w 7467600"/>
              <a:gd name="connsiteY151" fmla="*/ 4359040 h 6858000"/>
              <a:gd name="connsiteX152" fmla="*/ 3467355 w 7467600"/>
              <a:gd name="connsiteY152" fmla="*/ 3988130 h 6858000"/>
              <a:gd name="connsiteX153" fmla="*/ 3310753 w 7467600"/>
              <a:gd name="connsiteY153" fmla="*/ 3787140 h 6858000"/>
              <a:gd name="connsiteX154" fmla="*/ 3291335 w 7467600"/>
              <a:gd name="connsiteY154" fmla="*/ 3767420 h 6858000"/>
              <a:gd name="connsiteX155" fmla="*/ 1635889 w 7467600"/>
              <a:gd name="connsiteY155" fmla="*/ 3709494 h 6858000"/>
              <a:gd name="connsiteX156" fmla="*/ 1634800 w 7467600"/>
              <a:gd name="connsiteY156" fmla="*/ 3731111 h 6858000"/>
              <a:gd name="connsiteX157" fmla="*/ 1635889 w 7467600"/>
              <a:gd name="connsiteY157" fmla="*/ 3709494 h 6858000"/>
              <a:gd name="connsiteX158" fmla="*/ 1510397 w 7467600"/>
              <a:gd name="connsiteY158" fmla="*/ 3684705 h 6858000"/>
              <a:gd name="connsiteX159" fmla="*/ 1146550 w 7467600"/>
              <a:gd name="connsiteY159" fmla="*/ 3802012 h 6858000"/>
              <a:gd name="connsiteX160" fmla="*/ 698834 w 7467600"/>
              <a:gd name="connsiteY160" fmla="*/ 3952272 h 6858000"/>
              <a:gd name="connsiteX161" fmla="*/ 34256 w 7467600"/>
              <a:gd name="connsiteY161" fmla="*/ 4347603 h 6858000"/>
              <a:gd name="connsiteX162" fmla="*/ 527241 w 7467600"/>
              <a:gd name="connsiteY162" fmla="*/ 4065078 h 6858000"/>
              <a:gd name="connsiteX163" fmla="*/ 1510397 w 7467600"/>
              <a:gd name="connsiteY163" fmla="*/ 3684705 h 6858000"/>
              <a:gd name="connsiteX164" fmla="*/ 1313114 w 7467600"/>
              <a:gd name="connsiteY164" fmla="*/ 3655216 h 6858000"/>
              <a:gd name="connsiteX165" fmla="*/ 1109304 w 7467600"/>
              <a:gd name="connsiteY165" fmla="*/ 3669030 h 6858000"/>
              <a:gd name="connsiteX166" fmla="*/ 8129 w 7467600"/>
              <a:gd name="connsiteY166" fmla="*/ 4330519 h 6858000"/>
              <a:gd name="connsiteX167" fmla="*/ 687572 w 7467600"/>
              <a:gd name="connsiteY167" fmla="*/ 3925629 h 6858000"/>
              <a:gd name="connsiteX168" fmla="*/ 1138365 w 7467600"/>
              <a:gd name="connsiteY168" fmla="*/ 3774515 h 6858000"/>
              <a:gd name="connsiteX169" fmla="*/ 1505579 w 7467600"/>
              <a:gd name="connsiteY169" fmla="*/ 3655526 h 6858000"/>
              <a:gd name="connsiteX170" fmla="*/ 1313114 w 7467600"/>
              <a:gd name="connsiteY170" fmla="*/ 3655216 h 6858000"/>
              <a:gd name="connsiteX171" fmla="*/ 3655073 w 7467600"/>
              <a:gd name="connsiteY171" fmla="*/ 3650884 h 6858000"/>
              <a:gd name="connsiteX172" fmla="*/ 3989938 w 7467600"/>
              <a:gd name="connsiteY172" fmla="*/ 3991685 h 6858000"/>
              <a:gd name="connsiteX173" fmla="*/ 4393907 w 7467600"/>
              <a:gd name="connsiteY173" fmla="*/ 4261258 h 6858000"/>
              <a:gd name="connsiteX174" fmla="*/ 4648051 w 7467600"/>
              <a:gd name="connsiteY174" fmla="*/ 4374051 h 6858000"/>
              <a:gd name="connsiteX175" fmla="*/ 4383389 w 7467600"/>
              <a:gd name="connsiteY175" fmla="*/ 4184369 h 6858000"/>
              <a:gd name="connsiteX176" fmla="*/ 4165508 w 7467600"/>
              <a:gd name="connsiteY176" fmla="*/ 4035196 h 6858000"/>
              <a:gd name="connsiteX177" fmla="*/ 4068162 w 7467600"/>
              <a:gd name="connsiteY177" fmla="*/ 3953394 h 6858000"/>
              <a:gd name="connsiteX178" fmla="*/ 3981416 w 7467600"/>
              <a:gd name="connsiteY178" fmla="*/ 3880482 h 6858000"/>
              <a:gd name="connsiteX179" fmla="*/ 3800147 w 7467600"/>
              <a:gd name="connsiteY179" fmla="*/ 3749872 h 6858000"/>
              <a:gd name="connsiteX180" fmla="*/ 3655073 w 7467600"/>
              <a:gd name="connsiteY180" fmla="*/ 3650884 h 6858000"/>
              <a:gd name="connsiteX181" fmla="*/ 3670252 w 7467600"/>
              <a:gd name="connsiteY181" fmla="*/ 3622798 h 6858000"/>
              <a:gd name="connsiteX182" fmla="*/ 3817258 w 7467600"/>
              <a:gd name="connsiteY182" fmla="*/ 3723577 h 6858000"/>
              <a:gd name="connsiteX183" fmla="*/ 4000461 w 7467600"/>
              <a:gd name="connsiteY183" fmla="*/ 3855966 h 6858000"/>
              <a:gd name="connsiteX184" fmla="*/ 4088180 w 7467600"/>
              <a:gd name="connsiteY184" fmla="*/ 3929774 h 6858000"/>
              <a:gd name="connsiteX185" fmla="*/ 4184555 w 7467600"/>
              <a:gd name="connsiteY185" fmla="*/ 4010683 h 6858000"/>
              <a:gd name="connsiteX186" fmla="*/ 4399563 w 7467600"/>
              <a:gd name="connsiteY186" fmla="*/ 4158106 h 6858000"/>
              <a:gd name="connsiteX187" fmla="*/ 4684469 w 7467600"/>
              <a:gd name="connsiteY187" fmla="*/ 4364680 h 6858000"/>
              <a:gd name="connsiteX188" fmla="*/ 4690271 w 7467600"/>
              <a:gd name="connsiteY188" fmla="*/ 4370034 h 6858000"/>
              <a:gd name="connsiteX189" fmla="*/ 4136093 w 7467600"/>
              <a:gd name="connsiteY189" fmla="*/ 3858466 h 6858000"/>
              <a:gd name="connsiteX190" fmla="*/ 3670252 w 7467600"/>
              <a:gd name="connsiteY190" fmla="*/ 3622798 h 6858000"/>
              <a:gd name="connsiteX191" fmla="*/ 4440129 w 7467600"/>
              <a:gd name="connsiteY191" fmla="*/ 3448571 h 6858000"/>
              <a:gd name="connsiteX192" fmla="*/ 4856525 w 7467600"/>
              <a:gd name="connsiteY192" fmla="*/ 3915351 h 6858000"/>
              <a:gd name="connsiteX193" fmla="*/ 5059055 w 7467600"/>
              <a:gd name="connsiteY193" fmla="*/ 4108918 h 6858000"/>
              <a:gd name="connsiteX194" fmla="*/ 5290070 w 7467600"/>
              <a:gd name="connsiteY194" fmla="*/ 4263619 h 6858000"/>
              <a:gd name="connsiteX195" fmla="*/ 4834991 w 7467600"/>
              <a:gd name="connsiteY195" fmla="*/ 3830985 h 6858000"/>
              <a:gd name="connsiteX196" fmla="*/ 4440129 w 7467600"/>
              <a:gd name="connsiteY196" fmla="*/ 3448571 h 6858000"/>
              <a:gd name="connsiteX197" fmla="*/ 4441737 w 7467600"/>
              <a:gd name="connsiteY197" fmla="*/ 3399734 h 6858000"/>
              <a:gd name="connsiteX198" fmla="*/ 4431236 w 7467600"/>
              <a:gd name="connsiteY198" fmla="*/ 3400954 h 6858000"/>
              <a:gd name="connsiteX199" fmla="*/ 4557150 w 7467600"/>
              <a:gd name="connsiteY199" fmla="*/ 3510023 h 6858000"/>
              <a:gd name="connsiteX200" fmla="*/ 4856936 w 7467600"/>
              <a:gd name="connsiteY200" fmla="*/ 3809146 h 6858000"/>
              <a:gd name="connsiteX201" fmla="*/ 5111996 w 7467600"/>
              <a:gd name="connsiteY201" fmla="*/ 4065759 h 6858000"/>
              <a:gd name="connsiteX202" fmla="*/ 5388878 w 7467600"/>
              <a:gd name="connsiteY202" fmla="*/ 4300185 h 6858000"/>
              <a:gd name="connsiteX203" fmla="*/ 5425556 w 7467600"/>
              <a:gd name="connsiteY203" fmla="*/ 4308967 h 6858000"/>
              <a:gd name="connsiteX204" fmla="*/ 4943646 w 7467600"/>
              <a:gd name="connsiteY204" fmla="*/ 3822916 h 6858000"/>
              <a:gd name="connsiteX205" fmla="*/ 4594837 w 7467600"/>
              <a:gd name="connsiteY205" fmla="*/ 3532274 h 6858000"/>
              <a:gd name="connsiteX206" fmla="*/ 4441737 w 7467600"/>
              <a:gd name="connsiteY206" fmla="*/ 3399734 h 6858000"/>
              <a:gd name="connsiteX207" fmla="*/ 5425834 w 7467600"/>
              <a:gd name="connsiteY207" fmla="*/ 3162785 h 6858000"/>
              <a:gd name="connsiteX208" fmla="*/ 5401644 w 7467600"/>
              <a:gd name="connsiteY208" fmla="*/ 3617847 h 6858000"/>
              <a:gd name="connsiteX209" fmla="*/ 5467256 w 7467600"/>
              <a:gd name="connsiteY209" fmla="*/ 4175494 h 6858000"/>
              <a:gd name="connsiteX210" fmla="*/ 5448069 w 7467600"/>
              <a:gd name="connsiteY210" fmla="*/ 3567554 h 6858000"/>
              <a:gd name="connsiteX211" fmla="*/ 5425834 w 7467600"/>
              <a:gd name="connsiteY211" fmla="*/ 3162785 h 6858000"/>
              <a:gd name="connsiteX212" fmla="*/ 1318687 w 7467600"/>
              <a:gd name="connsiteY212" fmla="*/ 3113840 h 6858000"/>
              <a:gd name="connsiteX213" fmla="*/ 1066793 w 7467600"/>
              <a:gd name="connsiteY213" fmla="*/ 3212171 h 6858000"/>
              <a:gd name="connsiteX214" fmla="*/ 993319 w 7467600"/>
              <a:gd name="connsiteY214" fmla="*/ 3247648 h 6858000"/>
              <a:gd name="connsiteX215" fmla="*/ 853081 w 7467600"/>
              <a:gd name="connsiteY215" fmla="*/ 3312410 h 6858000"/>
              <a:gd name="connsiteX216" fmla="*/ 805957 w 7467600"/>
              <a:gd name="connsiteY216" fmla="*/ 3330443 h 6858000"/>
              <a:gd name="connsiteX217" fmla="*/ 1318687 w 7467600"/>
              <a:gd name="connsiteY217" fmla="*/ 3113840 h 6858000"/>
              <a:gd name="connsiteX218" fmla="*/ 5453702 w 7467600"/>
              <a:gd name="connsiteY218" fmla="*/ 3090882 h 6858000"/>
              <a:gd name="connsiteX219" fmla="*/ 5480135 w 7467600"/>
              <a:gd name="connsiteY219" fmla="*/ 3565802 h 6858000"/>
              <a:gd name="connsiteX220" fmla="*/ 5499023 w 7467600"/>
              <a:gd name="connsiteY220" fmla="*/ 4166310 h 6858000"/>
              <a:gd name="connsiteX221" fmla="*/ 5547022 w 7467600"/>
              <a:gd name="connsiteY221" fmla="*/ 3607838 h 6858000"/>
              <a:gd name="connsiteX222" fmla="*/ 5515964 w 7467600"/>
              <a:gd name="connsiteY222" fmla="*/ 3378541 h 6858000"/>
              <a:gd name="connsiteX223" fmla="*/ 5453702 w 7467600"/>
              <a:gd name="connsiteY223" fmla="*/ 3090882 h 6858000"/>
              <a:gd name="connsiteX224" fmla="*/ 1238695 w 7467600"/>
              <a:gd name="connsiteY224" fmla="*/ 3076820 h 6858000"/>
              <a:gd name="connsiteX225" fmla="*/ 716371 w 7467600"/>
              <a:gd name="connsiteY225" fmla="*/ 3293249 h 6858000"/>
              <a:gd name="connsiteX226" fmla="*/ 579522 w 7467600"/>
              <a:gd name="connsiteY226" fmla="*/ 3371759 h 6858000"/>
              <a:gd name="connsiteX227" fmla="*/ 600288 w 7467600"/>
              <a:gd name="connsiteY227" fmla="*/ 3365555 h 6858000"/>
              <a:gd name="connsiteX228" fmla="*/ 840692 w 7467600"/>
              <a:gd name="connsiteY228" fmla="*/ 3284921 h 6858000"/>
              <a:gd name="connsiteX229" fmla="*/ 979248 w 7467600"/>
              <a:gd name="connsiteY229" fmla="*/ 3221003 h 6858000"/>
              <a:gd name="connsiteX230" fmla="*/ 1053282 w 7467600"/>
              <a:gd name="connsiteY230" fmla="*/ 3185247 h 6858000"/>
              <a:gd name="connsiteX231" fmla="*/ 1320603 w 7467600"/>
              <a:gd name="connsiteY231" fmla="*/ 3081281 h 6858000"/>
              <a:gd name="connsiteX232" fmla="*/ 1238695 w 7467600"/>
              <a:gd name="connsiteY232" fmla="*/ 3076820 h 6858000"/>
              <a:gd name="connsiteX233" fmla="*/ 5425627 w 7467600"/>
              <a:gd name="connsiteY233" fmla="*/ 2954192 h 6858000"/>
              <a:gd name="connsiteX234" fmla="*/ 5470770 w 7467600"/>
              <a:gd name="connsiteY234" fmla="*/ 3005435 h 6858000"/>
              <a:gd name="connsiteX235" fmla="*/ 5519779 w 7467600"/>
              <a:gd name="connsiteY235" fmla="*/ 4359223 h 6858000"/>
              <a:gd name="connsiteX236" fmla="*/ 5520293 w 7467600"/>
              <a:gd name="connsiteY236" fmla="*/ 4360602 h 6858000"/>
              <a:gd name="connsiteX237" fmla="*/ 5767221 w 7467600"/>
              <a:gd name="connsiteY237" fmla="*/ 4665564 h 6858000"/>
              <a:gd name="connsiteX238" fmla="*/ 6937169 w 7467600"/>
              <a:gd name="connsiteY238" fmla="*/ 4815941 h 6858000"/>
              <a:gd name="connsiteX239" fmla="*/ 6953922 w 7467600"/>
              <a:gd name="connsiteY239" fmla="*/ 4890068 h 6858000"/>
              <a:gd name="connsiteX240" fmla="*/ 6071359 w 7467600"/>
              <a:gd name="connsiteY240" fmla="*/ 4770770 h 6858000"/>
              <a:gd name="connsiteX241" fmla="*/ 6038839 w 7467600"/>
              <a:gd name="connsiteY241" fmla="*/ 4764474 h 6858000"/>
              <a:gd name="connsiteX242" fmla="*/ 6038706 w 7467600"/>
              <a:gd name="connsiteY242" fmla="*/ 4763847 h 6858000"/>
              <a:gd name="connsiteX243" fmla="*/ 6037784 w 7467600"/>
              <a:gd name="connsiteY243" fmla="*/ 4764270 h 6858000"/>
              <a:gd name="connsiteX244" fmla="*/ 6038839 w 7467600"/>
              <a:gd name="connsiteY244" fmla="*/ 4764474 h 6858000"/>
              <a:gd name="connsiteX245" fmla="*/ 6040338 w 7467600"/>
              <a:gd name="connsiteY245" fmla="*/ 4771418 h 6858000"/>
              <a:gd name="connsiteX246" fmla="*/ 6024488 w 7467600"/>
              <a:gd name="connsiteY246" fmla="*/ 4809903 h 6858000"/>
              <a:gd name="connsiteX247" fmla="*/ 5599771 w 7467600"/>
              <a:gd name="connsiteY247" fmla="*/ 5509652 h 6858000"/>
              <a:gd name="connsiteX248" fmla="*/ 5548843 w 7467600"/>
              <a:gd name="connsiteY248" fmla="*/ 5563845 h 6858000"/>
              <a:gd name="connsiteX249" fmla="*/ 5940952 w 7467600"/>
              <a:gd name="connsiteY249" fmla="*/ 6250028 h 6858000"/>
              <a:gd name="connsiteX250" fmla="*/ 6043441 w 7467600"/>
              <a:gd name="connsiteY250" fmla="*/ 6665847 h 6858000"/>
              <a:gd name="connsiteX251" fmla="*/ 6093432 w 7467600"/>
              <a:gd name="connsiteY251" fmla="*/ 6858000 h 6858000"/>
              <a:gd name="connsiteX252" fmla="*/ 6034344 w 7467600"/>
              <a:gd name="connsiteY252" fmla="*/ 6858000 h 6858000"/>
              <a:gd name="connsiteX253" fmla="*/ 6026679 w 7467600"/>
              <a:gd name="connsiteY253" fmla="*/ 6836959 h 6858000"/>
              <a:gd name="connsiteX254" fmla="*/ 5800441 w 7467600"/>
              <a:gd name="connsiteY254" fmla="*/ 6335286 h 6858000"/>
              <a:gd name="connsiteX255" fmla="*/ 5526562 w 7467600"/>
              <a:gd name="connsiteY255" fmla="*/ 5705388 h 6858000"/>
              <a:gd name="connsiteX256" fmla="*/ 5519640 w 7467600"/>
              <a:gd name="connsiteY256" fmla="*/ 5683774 h 6858000"/>
              <a:gd name="connsiteX257" fmla="*/ 5844559 w 7467600"/>
              <a:gd name="connsiteY257" fmla="*/ 6553349 h 6858000"/>
              <a:gd name="connsiteX258" fmla="*/ 5975994 w 7467600"/>
              <a:gd name="connsiteY258" fmla="*/ 6858000 h 6858000"/>
              <a:gd name="connsiteX259" fmla="*/ 5898547 w 7467600"/>
              <a:gd name="connsiteY259" fmla="*/ 6858000 h 6858000"/>
              <a:gd name="connsiteX260" fmla="*/ 5682041 w 7467600"/>
              <a:gd name="connsiteY260" fmla="*/ 6355860 h 6858000"/>
              <a:gd name="connsiteX261" fmla="*/ 5461758 w 7467600"/>
              <a:gd name="connsiteY261" fmla="*/ 5820220 h 6858000"/>
              <a:gd name="connsiteX262" fmla="*/ 5237282 w 7467600"/>
              <a:gd name="connsiteY262" fmla="*/ 6579086 h 6858000"/>
              <a:gd name="connsiteX263" fmla="*/ 5115009 w 7467600"/>
              <a:gd name="connsiteY263" fmla="*/ 6858000 h 6858000"/>
              <a:gd name="connsiteX264" fmla="*/ 5028074 w 7467600"/>
              <a:gd name="connsiteY264" fmla="*/ 6858000 h 6858000"/>
              <a:gd name="connsiteX265" fmla="*/ 5079508 w 7467600"/>
              <a:gd name="connsiteY265" fmla="*/ 6749074 h 6858000"/>
              <a:gd name="connsiteX266" fmla="*/ 5371846 w 7467600"/>
              <a:gd name="connsiteY266" fmla="*/ 5924413 h 6858000"/>
              <a:gd name="connsiteX267" fmla="*/ 5270512 w 7467600"/>
              <a:gd name="connsiteY267" fmla="*/ 6138975 h 6858000"/>
              <a:gd name="connsiteX268" fmla="*/ 5062409 w 7467600"/>
              <a:gd name="connsiteY268" fmla="*/ 6653544 h 6858000"/>
              <a:gd name="connsiteX269" fmla="*/ 5036628 w 7467600"/>
              <a:gd name="connsiteY269" fmla="*/ 6754247 h 6858000"/>
              <a:gd name="connsiteX270" fmla="*/ 5009112 w 7467600"/>
              <a:gd name="connsiteY270" fmla="*/ 6858000 h 6858000"/>
              <a:gd name="connsiteX271" fmla="*/ 4976679 w 7467600"/>
              <a:gd name="connsiteY271" fmla="*/ 6858000 h 6858000"/>
              <a:gd name="connsiteX272" fmla="*/ 5006537 w 7467600"/>
              <a:gd name="connsiteY272" fmla="*/ 6747068 h 6858000"/>
              <a:gd name="connsiteX273" fmla="*/ 5032723 w 7467600"/>
              <a:gd name="connsiteY273" fmla="*/ 6644957 h 6858000"/>
              <a:gd name="connsiteX274" fmla="*/ 5242949 w 7467600"/>
              <a:gd name="connsiteY274" fmla="*/ 6125175 h 6858000"/>
              <a:gd name="connsiteX275" fmla="*/ 5286321 w 7467600"/>
              <a:gd name="connsiteY275" fmla="*/ 6033555 h 6858000"/>
              <a:gd name="connsiteX276" fmla="*/ 5008210 w 7467600"/>
              <a:gd name="connsiteY276" fmla="*/ 6649194 h 6858000"/>
              <a:gd name="connsiteX277" fmla="*/ 4986321 w 7467600"/>
              <a:gd name="connsiteY277" fmla="*/ 6765687 h 6858000"/>
              <a:gd name="connsiteX278" fmla="*/ 4973474 w 7467600"/>
              <a:gd name="connsiteY278" fmla="*/ 6858000 h 6858000"/>
              <a:gd name="connsiteX279" fmla="*/ 4907178 w 7467600"/>
              <a:gd name="connsiteY279" fmla="*/ 6858000 h 6858000"/>
              <a:gd name="connsiteX280" fmla="*/ 4910810 w 7467600"/>
              <a:gd name="connsiteY280" fmla="*/ 6829660 h 6858000"/>
              <a:gd name="connsiteX281" fmla="*/ 4987461 w 7467600"/>
              <a:gd name="connsiteY281" fmla="*/ 6432994 h 6858000"/>
              <a:gd name="connsiteX282" fmla="*/ 5179262 w 7467600"/>
              <a:gd name="connsiteY282" fmla="*/ 6035044 h 6858000"/>
              <a:gd name="connsiteX283" fmla="*/ 4689678 w 7467600"/>
              <a:gd name="connsiteY283" fmla="*/ 6440241 h 6858000"/>
              <a:gd name="connsiteX284" fmla="*/ 4477543 w 7467600"/>
              <a:gd name="connsiteY284" fmla="*/ 6674836 h 6858000"/>
              <a:gd name="connsiteX285" fmla="*/ 4329957 w 7467600"/>
              <a:gd name="connsiteY285" fmla="*/ 6858000 h 6858000"/>
              <a:gd name="connsiteX286" fmla="*/ 4218595 w 7467600"/>
              <a:gd name="connsiteY286" fmla="*/ 6858000 h 6858000"/>
              <a:gd name="connsiteX287" fmla="*/ 4368888 w 7467600"/>
              <a:gd name="connsiteY287" fmla="*/ 6668412 h 6858000"/>
              <a:gd name="connsiteX288" fmla="*/ 4563091 w 7467600"/>
              <a:gd name="connsiteY288" fmla="*/ 6442508 h 6858000"/>
              <a:gd name="connsiteX289" fmla="*/ 5387324 w 7467600"/>
              <a:gd name="connsiteY289" fmla="*/ 5705830 h 6858000"/>
              <a:gd name="connsiteX290" fmla="*/ 5073620 w 7467600"/>
              <a:gd name="connsiteY290" fmla="*/ 5955437 h 6858000"/>
              <a:gd name="connsiteX291" fmla="*/ 4689789 w 7467600"/>
              <a:gd name="connsiteY291" fmla="*/ 6268382 h 6858000"/>
              <a:gd name="connsiteX292" fmla="*/ 4418722 w 7467600"/>
              <a:gd name="connsiteY292" fmla="*/ 6570886 h 6858000"/>
              <a:gd name="connsiteX293" fmla="*/ 4214944 w 7467600"/>
              <a:gd name="connsiteY293" fmla="*/ 6858000 h 6858000"/>
              <a:gd name="connsiteX294" fmla="*/ 4177898 w 7467600"/>
              <a:gd name="connsiteY294" fmla="*/ 6858000 h 6858000"/>
              <a:gd name="connsiteX295" fmla="*/ 4391597 w 7467600"/>
              <a:gd name="connsiteY295" fmla="*/ 6556370 h 6858000"/>
              <a:gd name="connsiteX296" fmla="*/ 4668889 w 7467600"/>
              <a:gd name="connsiteY296" fmla="*/ 6246399 h 6858000"/>
              <a:gd name="connsiteX297" fmla="*/ 5055427 w 7467600"/>
              <a:gd name="connsiteY297" fmla="*/ 5931476 h 6858000"/>
              <a:gd name="connsiteX298" fmla="*/ 5371814 w 7467600"/>
              <a:gd name="connsiteY298" fmla="*/ 5678975 h 6858000"/>
              <a:gd name="connsiteX299" fmla="*/ 4987918 w 7467600"/>
              <a:gd name="connsiteY299" fmla="*/ 5838701 h 6858000"/>
              <a:gd name="connsiteX300" fmla="*/ 4317146 w 7467600"/>
              <a:gd name="connsiteY300" fmla="*/ 6587716 h 6858000"/>
              <a:gd name="connsiteX301" fmla="*/ 4171627 w 7467600"/>
              <a:gd name="connsiteY301" fmla="*/ 6858000 h 6858000"/>
              <a:gd name="connsiteX302" fmla="*/ 4081585 w 7467600"/>
              <a:gd name="connsiteY302" fmla="*/ 6858000 h 6858000"/>
              <a:gd name="connsiteX303" fmla="*/ 4238603 w 7467600"/>
              <a:gd name="connsiteY303" fmla="*/ 6559341 h 6858000"/>
              <a:gd name="connsiteX304" fmla="*/ 4778333 w 7467600"/>
              <a:gd name="connsiteY304" fmla="*/ 5873626 h 6858000"/>
              <a:gd name="connsiteX305" fmla="*/ 5414185 w 7467600"/>
              <a:gd name="connsiteY305" fmla="*/ 5573882 h 6858000"/>
              <a:gd name="connsiteX306" fmla="*/ 5959648 w 7467600"/>
              <a:gd name="connsiteY306" fmla="*/ 4760797 h 6858000"/>
              <a:gd name="connsiteX307" fmla="*/ 5355019 w 7467600"/>
              <a:gd name="connsiteY307" fmla="*/ 4734672 h 6858000"/>
              <a:gd name="connsiteX308" fmla="*/ 5083565 w 7467600"/>
              <a:gd name="connsiteY308" fmla="*/ 5179121 h 6858000"/>
              <a:gd name="connsiteX309" fmla="*/ 4713577 w 7467600"/>
              <a:gd name="connsiteY309" fmla="*/ 5616803 h 6858000"/>
              <a:gd name="connsiteX310" fmla="*/ 3989559 w 7467600"/>
              <a:gd name="connsiteY310" fmla="*/ 6145945 h 6858000"/>
              <a:gd name="connsiteX311" fmla="*/ 3939824 w 7467600"/>
              <a:gd name="connsiteY311" fmla="*/ 6066900 h 6858000"/>
              <a:gd name="connsiteX312" fmla="*/ 4584537 w 7467600"/>
              <a:gd name="connsiteY312" fmla="*/ 5324826 h 6858000"/>
              <a:gd name="connsiteX313" fmla="*/ 5037105 w 7467600"/>
              <a:gd name="connsiteY313" fmla="*/ 5088765 h 6858000"/>
              <a:gd name="connsiteX314" fmla="*/ 5039930 w 7467600"/>
              <a:gd name="connsiteY314" fmla="*/ 5089585 h 6858000"/>
              <a:gd name="connsiteX315" fmla="*/ 5263764 w 7467600"/>
              <a:gd name="connsiteY315" fmla="*/ 4735525 h 6858000"/>
              <a:gd name="connsiteX316" fmla="*/ 4086300 w 7467600"/>
              <a:gd name="connsiteY316" fmla="*/ 4884599 h 6858000"/>
              <a:gd name="connsiteX317" fmla="*/ 4085485 w 7467600"/>
              <a:gd name="connsiteY317" fmla="*/ 4899070 h 6858000"/>
              <a:gd name="connsiteX318" fmla="*/ 3871915 w 7467600"/>
              <a:gd name="connsiteY318" fmla="*/ 5253645 h 6858000"/>
              <a:gd name="connsiteX319" fmla="*/ 3799374 w 7467600"/>
              <a:gd name="connsiteY319" fmla="*/ 5466127 h 6858000"/>
              <a:gd name="connsiteX320" fmla="*/ 3498850 w 7467600"/>
              <a:gd name="connsiteY320" fmla="*/ 6661888 h 6858000"/>
              <a:gd name="connsiteX321" fmla="*/ 3399216 w 7467600"/>
              <a:gd name="connsiteY321" fmla="*/ 6858000 h 6858000"/>
              <a:gd name="connsiteX322" fmla="*/ 3303688 w 7467600"/>
              <a:gd name="connsiteY322" fmla="*/ 6858000 h 6858000"/>
              <a:gd name="connsiteX323" fmla="*/ 3391774 w 7467600"/>
              <a:gd name="connsiteY323" fmla="*/ 6697181 h 6858000"/>
              <a:gd name="connsiteX324" fmla="*/ 3735540 w 7467600"/>
              <a:gd name="connsiteY324" fmla="*/ 5546923 h 6858000"/>
              <a:gd name="connsiteX325" fmla="*/ 3729438 w 7467600"/>
              <a:gd name="connsiteY325" fmla="*/ 5569058 h 6858000"/>
              <a:gd name="connsiteX326" fmla="*/ 3707782 w 7467600"/>
              <a:gd name="connsiteY326" fmla="*/ 5644908 h 6858000"/>
              <a:gd name="connsiteX327" fmla="*/ 3583827 w 7467600"/>
              <a:gd name="connsiteY327" fmla="*/ 6039215 h 6858000"/>
              <a:gd name="connsiteX328" fmla="*/ 3547861 w 7467600"/>
              <a:gd name="connsiteY328" fmla="*/ 6129609 h 6858000"/>
              <a:gd name="connsiteX329" fmla="*/ 3490905 w 7467600"/>
              <a:gd name="connsiteY329" fmla="*/ 6277660 h 6858000"/>
              <a:gd name="connsiteX330" fmla="*/ 3455859 w 7467600"/>
              <a:gd name="connsiteY330" fmla="*/ 6391301 h 6858000"/>
              <a:gd name="connsiteX331" fmla="*/ 3429112 w 7467600"/>
              <a:gd name="connsiteY331" fmla="*/ 6479469 h 6858000"/>
              <a:gd name="connsiteX332" fmla="*/ 3304862 w 7467600"/>
              <a:gd name="connsiteY332" fmla="*/ 6796476 h 6858000"/>
              <a:gd name="connsiteX333" fmla="*/ 3276071 w 7467600"/>
              <a:gd name="connsiteY333" fmla="*/ 6858000 h 6858000"/>
              <a:gd name="connsiteX334" fmla="*/ 3240805 w 7467600"/>
              <a:gd name="connsiteY334" fmla="*/ 6858000 h 6858000"/>
              <a:gd name="connsiteX335" fmla="*/ 3275917 w 7467600"/>
              <a:gd name="connsiteY335" fmla="*/ 6783192 h 6858000"/>
              <a:gd name="connsiteX336" fmla="*/ 3399358 w 7467600"/>
              <a:gd name="connsiteY336" fmla="*/ 6469011 h 6858000"/>
              <a:gd name="connsiteX337" fmla="*/ 3425650 w 7467600"/>
              <a:gd name="connsiteY337" fmla="*/ 6381333 h 6858000"/>
              <a:gd name="connsiteX338" fmla="*/ 3460661 w 7467600"/>
              <a:gd name="connsiteY338" fmla="*/ 6266763 h 6858000"/>
              <a:gd name="connsiteX339" fmla="*/ 3518021 w 7467600"/>
              <a:gd name="connsiteY339" fmla="*/ 6117298 h 6858000"/>
              <a:gd name="connsiteX340" fmla="*/ 3554035 w 7467600"/>
              <a:gd name="connsiteY340" fmla="*/ 6027832 h 6858000"/>
              <a:gd name="connsiteX341" fmla="*/ 3677174 w 7467600"/>
              <a:gd name="connsiteY341" fmla="*/ 5636351 h 6858000"/>
              <a:gd name="connsiteX342" fmla="*/ 3698819 w 7467600"/>
              <a:gd name="connsiteY342" fmla="*/ 5560503 h 6858000"/>
              <a:gd name="connsiteX343" fmla="*/ 3702094 w 7467600"/>
              <a:gd name="connsiteY343" fmla="*/ 5549194 h 6858000"/>
              <a:gd name="connsiteX344" fmla="*/ 3398355 w 7467600"/>
              <a:gd name="connsiteY344" fmla="*/ 6094603 h 6858000"/>
              <a:gd name="connsiteX345" fmla="*/ 3193941 w 7467600"/>
              <a:gd name="connsiteY345" fmla="*/ 6798775 h 6858000"/>
              <a:gd name="connsiteX346" fmla="*/ 3184140 w 7467600"/>
              <a:gd name="connsiteY346" fmla="*/ 6858000 h 6858000"/>
              <a:gd name="connsiteX347" fmla="*/ 3099978 w 7467600"/>
              <a:gd name="connsiteY347" fmla="*/ 6858000 h 6858000"/>
              <a:gd name="connsiteX348" fmla="*/ 3101556 w 7467600"/>
              <a:gd name="connsiteY348" fmla="*/ 6843337 h 6858000"/>
              <a:gd name="connsiteX349" fmla="*/ 3370162 w 7467600"/>
              <a:gd name="connsiteY349" fmla="*/ 5785550 h 6858000"/>
              <a:gd name="connsiteX350" fmla="*/ 3746477 w 7467600"/>
              <a:gd name="connsiteY350" fmla="*/ 5377889 h 6858000"/>
              <a:gd name="connsiteX351" fmla="*/ 3863399 w 7467600"/>
              <a:gd name="connsiteY351" fmla="*/ 5087257 h 6858000"/>
              <a:gd name="connsiteX352" fmla="*/ 3968712 w 7467600"/>
              <a:gd name="connsiteY352" fmla="*/ 4913989 h 6858000"/>
              <a:gd name="connsiteX353" fmla="*/ 2792390 w 7467600"/>
              <a:gd name="connsiteY353" fmla="*/ 5382974 h 6858000"/>
              <a:gd name="connsiteX354" fmla="*/ 2714982 w 7467600"/>
              <a:gd name="connsiteY354" fmla="*/ 5427051 h 6858000"/>
              <a:gd name="connsiteX355" fmla="*/ 2813361 w 7467600"/>
              <a:gd name="connsiteY355" fmla="*/ 6023912 h 6858000"/>
              <a:gd name="connsiteX356" fmla="*/ 2688430 w 7467600"/>
              <a:gd name="connsiteY356" fmla="*/ 6801564 h 6858000"/>
              <a:gd name="connsiteX357" fmla="*/ 2629626 w 7467600"/>
              <a:gd name="connsiteY357" fmla="*/ 6763394 h 6858000"/>
              <a:gd name="connsiteX358" fmla="*/ 2565328 w 7467600"/>
              <a:gd name="connsiteY358" fmla="*/ 5516399 h 6858000"/>
              <a:gd name="connsiteX359" fmla="*/ 1922999 w 7467600"/>
              <a:gd name="connsiteY359" fmla="*/ 5980343 h 6858000"/>
              <a:gd name="connsiteX360" fmla="*/ 1950261 w 7467600"/>
              <a:gd name="connsiteY360" fmla="*/ 6405858 h 6858000"/>
              <a:gd name="connsiteX361" fmla="*/ 2365554 w 7467600"/>
              <a:gd name="connsiteY361" fmla="*/ 6759107 h 6858000"/>
              <a:gd name="connsiteX362" fmla="*/ 2424142 w 7467600"/>
              <a:gd name="connsiteY362" fmla="*/ 6858000 h 6858000"/>
              <a:gd name="connsiteX363" fmla="*/ 2395994 w 7467600"/>
              <a:gd name="connsiteY363" fmla="*/ 6858000 h 6858000"/>
              <a:gd name="connsiteX364" fmla="*/ 2392863 w 7467600"/>
              <a:gd name="connsiteY364" fmla="*/ 6852964 h 6858000"/>
              <a:gd name="connsiteX365" fmla="*/ 2017589 w 7467600"/>
              <a:gd name="connsiteY365" fmla="*/ 6493982 h 6858000"/>
              <a:gd name="connsiteX366" fmla="*/ 2147336 w 7467600"/>
              <a:gd name="connsiteY366" fmla="*/ 6594052 h 6858000"/>
              <a:gd name="connsiteX367" fmla="*/ 2207047 w 7467600"/>
              <a:gd name="connsiteY367" fmla="*/ 6654540 h 6858000"/>
              <a:gd name="connsiteX368" fmla="*/ 2299106 w 7467600"/>
              <a:gd name="connsiteY368" fmla="*/ 6778931 h 6858000"/>
              <a:gd name="connsiteX369" fmla="*/ 2314430 w 7467600"/>
              <a:gd name="connsiteY369" fmla="*/ 6801144 h 6858000"/>
              <a:gd name="connsiteX370" fmla="*/ 2352406 w 7467600"/>
              <a:gd name="connsiteY370" fmla="*/ 6858000 h 6858000"/>
              <a:gd name="connsiteX371" fmla="*/ 2314492 w 7467600"/>
              <a:gd name="connsiteY371" fmla="*/ 6858000 h 6858000"/>
              <a:gd name="connsiteX372" fmla="*/ 2288095 w 7467600"/>
              <a:gd name="connsiteY372" fmla="*/ 6818030 h 6858000"/>
              <a:gd name="connsiteX373" fmla="*/ 2272768 w 7467600"/>
              <a:gd name="connsiteY373" fmla="*/ 6795822 h 6858000"/>
              <a:gd name="connsiteX374" fmla="*/ 2182715 w 7467600"/>
              <a:gd name="connsiteY374" fmla="*/ 6675071 h 6858000"/>
              <a:gd name="connsiteX375" fmla="*/ 2032061 w 7467600"/>
              <a:gd name="connsiteY375" fmla="*/ 6541380 h 6858000"/>
              <a:gd name="connsiteX376" fmla="*/ 2257220 w 7467600"/>
              <a:gd name="connsiteY376" fmla="*/ 6826257 h 6858000"/>
              <a:gd name="connsiteX377" fmla="*/ 2281324 w 7467600"/>
              <a:gd name="connsiteY377" fmla="*/ 6858000 h 6858000"/>
              <a:gd name="connsiteX378" fmla="*/ 2242860 w 7467600"/>
              <a:gd name="connsiteY378" fmla="*/ 6858000 h 6858000"/>
              <a:gd name="connsiteX379" fmla="*/ 2232818 w 7467600"/>
              <a:gd name="connsiteY379" fmla="*/ 6844926 h 6858000"/>
              <a:gd name="connsiteX380" fmla="*/ 1990172 w 7467600"/>
              <a:gd name="connsiteY380" fmla="*/ 6542121 h 6858000"/>
              <a:gd name="connsiteX381" fmla="*/ 2124090 w 7467600"/>
              <a:gd name="connsiteY381" fmla="*/ 6761017 h 6858000"/>
              <a:gd name="connsiteX382" fmla="*/ 2200380 w 7467600"/>
              <a:gd name="connsiteY382" fmla="*/ 6858000 h 6858000"/>
              <a:gd name="connsiteX383" fmla="*/ 2147507 w 7467600"/>
              <a:gd name="connsiteY383" fmla="*/ 6858000 h 6858000"/>
              <a:gd name="connsiteX384" fmla="*/ 2070668 w 7467600"/>
              <a:gd name="connsiteY384" fmla="*/ 6761520 h 6858000"/>
              <a:gd name="connsiteX385" fmla="*/ 1975142 w 7467600"/>
              <a:gd name="connsiteY385" fmla="*/ 6585570 h 6858000"/>
              <a:gd name="connsiteX386" fmla="*/ 2050035 w 7467600"/>
              <a:gd name="connsiteY386" fmla="*/ 6813345 h 6858000"/>
              <a:gd name="connsiteX387" fmla="*/ 2063025 w 7467600"/>
              <a:gd name="connsiteY387" fmla="*/ 6858000 h 6858000"/>
              <a:gd name="connsiteX388" fmla="*/ 2021675 w 7467600"/>
              <a:gd name="connsiteY388" fmla="*/ 6858000 h 6858000"/>
              <a:gd name="connsiteX389" fmla="*/ 2019308 w 7467600"/>
              <a:gd name="connsiteY389" fmla="*/ 6847118 h 6858000"/>
              <a:gd name="connsiteX390" fmla="*/ 1938835 w 7467600"/>
              <a:gd name="connsiteY390" fmla="*/ 6551160 h 6858000"/>
              <a:gd name="connsiteX391" fmla="*/ 1953230 w 7467600"/>
              <a:gd name="connsiteY391" fmla="*/ 6759699 h 6858000"/>
              <a:gd name="connsiteX392" fmla="*/ 1956763 w 7467600"/>
              <a:gd name="connsiteY392" fmla="*/ 6778191 h 6858000"/>
              <a:gd name="connsiteX393" fmla="*/ 1967925 w 7467600"/>
              <a:gd name="connsiteY393" fmla="*/ 6858000 h 6858000"/>
              <a:gd name="connsiteX394" fmla="*/ 1936622 w 7467600"/>
              <a:gd name="connsiteY394" fmla="*/ 6858000 h 6858000"/>
              <a:gd name="connsiteX395" fmla="*/ 1926261 w 7467600"/>
              <a:gd name="connsiteY395" fmla="*/ 6784064 h 6858000"/>
              <a:gd name="connsiteX396" fmla="*/ 1922724 w 7467600"/>
              <a:gd name="connsiteY396" fmla="*/ 6765577 h 6858000"/>
              <a:gd name="connsiteX397" fmla="*/ 1904650 w 7467600"/>
              <a:gd name="connsiteY397" fmla="*/ 6639616 h 6858000"/>
              <a:gd name="connsiteX398" fmla="*/ 1885273 w 7467600"/>
              <a:gd name="connsiteY398" fmla="*/ 6858000 h 6858000"/>
              <a:gd name="connsiteX399" fmla="*/ 1854363 w 7467600"/>
              <a:gd name="connsiteY399" fmla="*/ 6858000 h 6858000"/>
              <a:gd name="connsiteX400" fmla="*/ 1880391 w 7467600"/>
              <a:gd name="connsiteY400" fmla="*/ 6603796 h 6858000"/>
              <a:gd name="connsiteX401" fmla="*/ 1818273 w 7467600"/>
              <a:gd name="connsiteY401" fmla="*/ 6715729 h 6858000"/>
              <a:gd name="connsiteX402" fmla="*/ 1794691 w 7467600"/>
              <a:gd name="connsiteY402" fmla="*/ 6843239 h 6858000"/>
              <a:gd name="connsiteX403" fmla="*/ 1794914 w 7467600"/>
              <a:gd name="connsiteY403" fmla="*/ 6858000 h 6858000"/>
              <a:gd name="connsiteX404" fmla="*/ 1746128 w 7467600"/>
              <a:gd name="connsiteY404" fmla="*/ 6858000 h 6858000"/>
              <a:gd name="connsiteX405" fmla="*/ 1753934 w 7467600"/>
              <a:gd name="connsiteY405" fmla="*/ 6724796 h 6858000"/>
              <a:gd name="connsiteX406" fmla="*/ 1792053 w 7467600"/>
              <a:gd name="connsiteY406" fmla="*/ 6572396 h 6858000"/>
              <a:gd name="connsiteX407" fmla="*/ 1862248 w 7467600"/>
              <a:gd name="connsiteY407" fmla="*/ 6266397 h 6858000"/>
              <a:gd name="connsiteX408" fmla="*/ 1862250 w 7467600"/>
              <a:gd name="connsiteY408" fmla="*/ 6033531 h 6858000"/>
              <a:gd name="connsiteX409" fmla="*/ 1211999 w 7467600"/>
              <a:gd name="connsiteY409" fmla="*/ 6683610 h 6858000"/>
              <a:gd name="connsiteX410" fmla="*/ 1213266 w 7467600"/>
              <a:gd name="connsiteY410" fmla="*/ 6691947 h 6858000"/>
              <a:gd name="connsiteX411" fmla="*/ 1203370 w 7467600"/>
              <a:gd name="connsiteY411" fmla="*/ 6850676 h 6858000"/>
              <a:gd name="connsiteX412" fmla="*/ 1203671 w 7467600"/>
              <a:gd name="connsiteY412" fmla="*/ 6858000 h 6858000"/>
              <a:gd name="connsiteX413" fmla="*/ 1143180 w 7467600"/>
              <a:gd name="connsiteY413" fmla="*/ 6858000 h 6858000"/>
              <a:gd name="connsiteX414" fmla="*/ 1142176 w 7467600"/>
              <a:gd name="connsiteY414" fmla="*/ 6766045 h 6858000"/>
              <a:gd name="connsiteX415" fmla="*/ 1067484 w 7467600"/>
              <a:gd name="connsiteY415" fmla="*/ 6858000 h 6858000"/>
              <a:gd name="connsiteX416" fmla="*/ 953928 w 7467600"/>
              <a:gd name="connsiteY416" fmla="*/ 6858000 h 6858000"/>
              <a:gd name="connsiteX417" fmla="*/ 959715 w 7467600"/>
              <a:gd name="connsiteY417" fmla="*/ 6850185 h 6858000"/>
              <a:gd name="connsiteX418" fmla="*/ 1483788 w 7467600"/>
              <a:gd name="connsiteY418" fmla="*/ 6259174 h 6858000"/>
              <a:gd name="connsiteX419" fmla="*/ 1100671 w 7467600"/>
              <a:gd name="connsiteY419" fmla="*/ 6252137 h 6858000"/>
              <a:gd name="connsiteX420" fmla="*/ 1090144 w 7467600"/>
              <a:gd name="connsiteY420" fmla="*/ 6256748 h 6858000"/>
              <a:gd name="connsiteX421" fmla="*/ 1095872 w 7467600"/>
              <a:gd name="connsiteY421" fmla="*/ 6271892 h 6858000"/>
              <a:gd name="connsiteX422" fmla="*/ 262785 w 7467600"/>
              <a:gd name="connsiteY422" fmla="*/ 6845450 h 6858000"/>
              <a:gd name="connsiteX423" fmla="*/ 209968 w 7467600"/>
              <a:gd name="connsiteY423" fmla="*/ 6770713 h 6858000"/>
              <a:gd name="connsiteX424" fmla="*/ 873460 w 7467600"/>
              <a:gd name="connsiteY424" fmla="*/ 6253768 h 6858000"/>
              <a:gd name="connsiteX425" fmla="*/ 192686 w 7467600"/>
              <a:gd name="connsiteY425" fmla="*/ 5849257 h 6858000"/>
              <a:gd name="connsiteX426" fmla="*/ 4696 w 7467600"/>
              <a:gd name="connsiteY426" fmla="*/ 5697668 h 6858000"/>
              <a:gd name="connsiteX427" fmla="*/ 0 w 7467600"/>
              <a:gd name="connsiteY427" fmla="*/ 5689984 h 6858000"/>
              <a:gd name="connsiteX428" fmla="*/ 0 w 7467600"/>
              <a:gd name="connsiteY428" fmla="*/ 5513472 h 6858000"/>
              <a:gd name="connsiteX429" fmla="*/ 174101 w 7467600"/>
              <a:gd name="connsiteY429" fmla="*/ 5620277 h 6858000"/>
              <a:gd name="connsiteX430" fmla="*/ 891800 w 7467600"/>
              <a:gd name="connsiteY430" fmla="*/ 6036935 h 6858000"/>
              <a:gd name="connsiteX431" fmla="*/ 1072219 w 7467600"/>
              <a:gd name="connsiteY431" fmla="*/ 6169443 h 6858000"/>
              <a:gd name="connsiteX432" fmla="*/ 1074117 w 7467600"/>
              <a:gd name="connsiteY432" fmla="*/ 6170301 h 6858000"/>
              <a:gd name="connsiteX433" fmla="*/ 1083114 w 7467600"/>
              <a:gd name="connsiteY433" fmla="*/ 6174131 h 6858000"/>
              <a:gd name="connsiteX434" fmla="*/ 1543010 w 7467600"/>
              <a:gd name="connsiteY434" fmla="*/ 6191140 h 6858000"/>
              <a:gd name="connsiteX435" fmla="*/ 1551080 w 7467600"/>
              <a:gd name="connsiteY435" fmla="*/ 6195006 h 6858000"/>
              <a:gd name="connsiteX436" fmla="*/ 2345443 w 7467600"/>
              <a:gd name="connsiteY436" fmla="*/ 5549882 h 6858000"/>
              <a:gd name="connsiteX437" fmla="*/ 1721499 w 7467600"/>
              <a:gd name="connsiteY437" fmla="*/ 5599969 h 6858000"/>
              <a:gd name="connsiteX438" fmla="*/ 767716 w 7467600"/>
              <a:gd name="connsiteY438" fmla="*/ 5472768 h 6858000"/>
              <a:gd name="connsiteX439" fmla="*/ 722147 w 7467600"/>
              <a:gd name="connsiteY439" fmla="*/ 5393091 h 6858000"/>
              <a:gd name="connsiteX440" fmla="*/ 1485552 w 7467600"/>
              <a:gd name="connsiteY440" fmla="*/ 5313202 h 6858000"/>
              <a:gd name="connsiteX441" fmla="*/ 2143004 w 7467600"/>
              <a:gd name="connsiteY441" fmla="*/ 5402420 h 6858000"/>
              <a:gd name="connsiteX442" fmla="*/ 1933391 w 7467600"/>
              <a:gd name="connsiteY442" fmla="*/ 5156971 h 6858000"/>
              <a:gd name="connsiteX443" fmla="*/ 1827118 w 7467600"/>
              <a:gd name="connsiteY443" fmla="*/ 4968410 h 6858000"/>
              <a:gd name="connsiteX444" fmla="*/ 1837349 w 7467600"/>
              <a:gd name="connsiteY444" fmla="*/ 4956357 h 6858000"/>
              <a:gd name="connsiteX445" fmla="*/ 2162835 w 7467600"/>
              <a:gd name="connsiteY445" fmla="*/ 5187853 h 6858000"/>
              <a:gd name="connsiteX446" fmla="*/ 2257167 w 7467600"/>
              <a:gd name="connsiteY446" fmla="*/ 5462123 h 6858000"/>
              <a:gd name="connsiteX447" fmla="*/ 2261598 w 7467600"/>
              <a:gd name="connsiteY447" fmla="*/ 5467998 h 6858000"/>
              <a:gd name="connsiteX448" fmla="*/ 2437177 w 7467600"/>
              <a:gd name="connsiteY448" fmla="*/ 5479608 h 6858000"/>
              <a:gd name="connsiteX449" fmla="*/ 2445247 w 7467600"/>
              <a:gd name="connsiteY449" fmla="*/ 5483476 h 6858000"/>
              <a:gd name="connsiteX450" fmla="*/ 2743626 w 7467600"/>
              <a:gd name="connsiteY450" fmla="*/ 5304819 h 6858000"/>
              <a:gd name="connsiteX451" fmla="*/ 3048102 w 7467600"/>
              <a:gd name="connsiteY451" fmla="*/ 5150595 h 6858000"/>
              <a:gd name="connsiteX452" fmla="*/ 1799414 w 7467600"/>
              <a:gd name="connsiteY452" fmla="*/ 4694732 h 6858000"/>
              <a:gd name="connsiteX453" fmla="*/ 1771735 w 7467600"/>
              <a:gd name="connsiteY453" fmla="*/ 4619929 h 6858000"/>
              <a:gd name="connsiteX454" fmla="*/ 3104273 w 7467600"/>
              <a:gd name="connsiteY454" fmla="*/ 5076159 h 6858000"/>
              <a:gd name="connsiteX455" fmla="*/ 3113245 w 7467600"/>
              <a:gd name="connsiteY455" fmla="*/ 5090705 h 6858000"/>
              <a:gd name="connsiteX456" fmla="*/ 3126294 w 7467600"/>
              <a:gd name="connsiteY456" fmla="*/ 5114400 h 6858000"/>
              <a:gd name="connsiteX457" fmla="*/ 3937433 w 7467600"/>
              <a:gd name="connsiteY457" fmla="*/ 4830473 h 6858000"/>
              <a:gd name="connsiteX458" fmla="*/ 3590475 w 7467600"/>
              <a:gd name="connsiteY458" fmla="*/ 4597974 h 6858000"/>
              <a:gd name="connsiteX459" fmla="*/ 3100264 w 7467600"/>
              <a:gd name="connsiteY459" fmla="*/ 4579845 h 6858000"/>
              <a:gd name="connsiteX460" fmla="*/ 2183576 w 7467600"/>
              <a:gd name="connsiteY460" fmla="*/ 4227150 h 6858000"/>
              <a:gd name="connsiteX461" fmla="*/ 2151029 w 7467600"/>
              <a:gd name="connsiteY461" fmla="*/ 4146947 h 6858000"/>
              <a:gd name="connsiteX462" fmla="*/ 3563434 w 7467600"/>
              <a:gd name="connsiteY462" fmla="*/ 4469115 h 6858000"/>
              <a:gd name="connsiteX463" fmla="*/ 3177952 w 7467600"/>
              <a:gd name="connsiteY463" fmla="*/ 3657386 h 6858000"/>
              <a:gd name="connsiteX464" fmla="*/ 3189263 w 7467600"/>
              <a:gd name="connsiteY464" fmla="*/ 3625726 h 6858000"/>
              <a:gd name="connsiteX465" fmla="*/ 3560912 w 7467600"/>
              <a:gd name="connsiteY465" fmla="*/ 4079863 h 6858000"/>
              <a:gd name="connsiteX466" fmla="*/ 3626636 w 7467600"/>
              <a:gd name="connsiteY466" fmla="*/ 4512230 h 6858000"/>
              <a:gd name="connsiteX467" fmla="*/ 3653088 w 7467600"/>
              <a:gd name="connsiteY467" fmla="*/ 4521417 h 6858000"/>
              <a:gd name="connsiteX468" fmla="*/ 3988128 w 7467600"/>
              <a:gd name="connsiteY468" fmla="*/ 4817267 h 6858000"/>
              <a:gd name="connsiteX469" fmla="*/ 4830582 w 7467600"/>
              <a:gd name="connsiteY469" fmla="*/ 4676000 h 6858000"/>
              <a:gd name="connsiteX470" fmla="*/ 4830100 w 7467600"/>
              <a:gd name="connsiteY470" fmla="*/ 4675554 h 6858000"/>
              <a:gd name="connsiteX471" fmla="*/ 4036318 w 7467600"/>
              <a:gd name="connsiteY471" fmla="*/ 4147013 h 6858000"/>
              <a:gd name="connsiteX472" fmla="*/ 3432098 w 7467600"/>
              <a:gd name="connsiteY472" fmla="*/ 3537312 h 6858000"/>
              <a:gd name="connsiteX473" fmla="*/ 3446761 w 7467600"/>
              <a:gd name="connsiteY473" fmla="*/ 3461278 h 6858000"/>
              <a:gd name="connsiteX474" fmla="*/ 4419733 w 7467600"/>
              <a:gd name="connsiteY474" fmla="*/ 3963555 h 6858000"/>
              <a:gd name="connsiteX475" fmla="*/ 4781371 w 7467600"/>
              <a:gd name="connsiteY475" fmla="*/ 4458604 h 6858000"/>
              <a:gd name="connsiteX476" fmla="*/ 4780440 w 7467600"/>
              <a:gd name="connsiteY476" fmla="*/ 4470290 h 6858000"/>
              <a:gd name="connsiteX477" fmla="*/ 4898954 w 7467600"/>
              <a:gd name="connsiteY477" fmla="*/ 4662092 h 6858000"/>
              <a:gd name="connsiteX478" fmla="*/ 4900699 w 7467600"/>
              <a:gd name="connsiteY478" fmla="*/ 4670867 h 6858000"/>
              <a:gd name="connsiteX479" fmla="*/ 5714511 w 7467600"/>
              <a:gd name="connsiteY479" fmla="*/ 4663483 h 6858000"/>
              <a:gd name="connsiteX480" fmla="*/ 5464793 w 7467600"/>
              <a:gd name="connsiteY480" fmla="*/ 4393556 h 6858000"/>
              <a:gd name="connsiteX481" fmla="*/ 5461897 w 7467600"/>
              <a:gd name="connsiteY481" fmla="*/ 4390879 h 6858000"/>
              <a:gd name="connsiteX482" fmla="*/ 4294126 w 7467600"/>
              <a:gd name="connsiteY482" fmla="*/ 3303048 h 6858000"/>
              <a:gd name="connsiteX483" fmla="*/ 4305321 w 7467600"/>
              <a:gd name="connsiteY483" fmla="*/ 3256953 h 6858000"/>
              <a:gd name="connsiteX484" fmla="*/ 4949299 w 7467600"/>
              <a:gd name="connsiteY484" fmla="*/ 3766336 h 6858000"/>
              <a:gd name="connsiteX485" fmla="*/ 5291452 w 7467600"/>
              <a:gd name="connsiteY485" fmla="*/ 4076801 h 6858000"/>
              <a:gd name="connsiteX486" fmla="*/ 5434998 w 7467600"/>
              <a:gd name="connsiteY486" fmla="*/ 4254100 h 6858000"/>
              <a:gd name="connsiteX487" fmla="*/ 5351015 w 7467600"/>
              <a:gd name="connsiteY487" fmla="*/ 3760989 h 6858000"/>
              <a:gd name="connsiteX488" fmla="*/ 5413780 w 7467600"/>
              <a:gd name="connsiteY488" fmla="*/ 2966265 h 6858000"/>
              <a:gd name="connsiteX489" fmla="*/ 5425627 w 7467600"/>
              <a:gd name="connsiteY489" fmla="*/ 2954192 h 6858000"/>
              <a:gd name="connsiteX490" fmla="*/ 6604735 w 7467600"/>
              <a:gd name="connsiteY490" fmla="*/ 2041381 h 6858000"/>
              <a:gd name="connsiteX491" fmla="*/ 7204487 w 7467600"/>
              <a:gd name="connsiteY491" fmla="*/ 2742112 h 6858000"/>
              <a:gd name="connsiteX492" fmla="*/ 7131592 w 7467600"/>
              <a:gd name="connsiteY492" fmla="*/ 2672096 h 6858000"/>
              <a:gd name="connsiteX493" fmla="*/ 6996344 w 7467600"/>
              <a:gd name="connsiteY493" fmla="*/ 2518310 h 6858000"/>
              <a:gd name="connsiteX494" fmla="*/ 6735495 w 7467600"/>
              <a:gd name="connsiteY494" fmla="*/ 2196890 h 6858000"/>
              <a:gd name="connsiteX495" fmla="*/ 6721901 w 7467600"/>
              <a:gd name="connsiteY495" fmla="*/ 2179274 h 6858000"/>
              <a:gd name="connsiteX496" fmla="*/ 6604735 w 7467600"/>
              <a:gd name="connsiteY496" fmla="*/ 2041381 h 6858000"/>
              <a:gd name="connsiteX497" fmla="*/ 6591670 w 7467600"/>
              <a:gd name="connsiteY497" fmla="*/ 1988277 h 6858000"/>
              <a:gd name="connsiteX498" fmla="*/ 6747349 w 7467600"/>
              <a:gd name="connsiteY498" fmla="*/ 2160069 h 6858000"/>
              <a:gd name="connsiteX499" fmla="*/ 6760943 w 7467600"/>
              <a:gd name="connsiteY499" fmla="*/ 2177686 h 6858000"/>
              <a:gd name="connsiteX500" fmla="*/ 7021065 w 7467600"/>
              <a:gd name="connsiteY500" fmla="*/ 2498102 h 6858000"/>
              <a:gd name="connsiteX501" fmla="*/ 7155223 w 7467600"/>
              <a:gd name="connsiteY501" fmla="*/ 2650386 h 6858000"/>
              <a:gd name="connsiteX502" fmla="*/ 7203167 w 7467600"/>
              <a:gd name="connsiteY502" fmla="*/ 2697288 h 6858000"/>
              <a:gd name="connsiteX503" fmla="*/ 6937703 w 7467600"/>
              <a:gd name="connsiteY503" fmla="*/ 2321981 h 6858000"/>
              <a:gd name="connsiteX504" fmla="*/ 6591670 w 7467600"/>
              <a:gd name="connsiteY504" fmla="*/ 1988277 h 6858000"/>
              <a:gd name="connsiteX505" fmla="*/ 5798671 w 7467600"/>
              <a:gd name="connsiteY505" fmla="*/ 1981601 h 6858000"/>
              <a:gd name="connsiteX506" fmla="*/ 5754709 w 7467600"/>
              <a:gd name="connsiteY506" fmla="*/ 2071454 h 6858000"/>
              <a:gd name="connsiteX507" fmla="*/ 5763044 w 7467600"/>
              <a:gd name="connsiteY507" fmla="*/ 2842206 h 6858000"/>
              <a:gd name="connsiteX508" fmla="*/ 5764974 w 7467600"/>
              <a:gd name="connsiteY508" fmla="*/ 2799609 h 6858000"/>
              <a:gd name="connsiteX509" fmla="*/ 5767665 w 7467600"/>
              <a:gd name="connsiteY509" fmla="*/ 2666409 h 6858000"/>
              <a:gd name="connsiteX510" fmla="*/ 5763055 w 7467600"/>
              <a:gd name="connsiteY510" fmla="*/ 2579705 h 6858000"/>
              <a:gd name="connsiteX511" fmla="*/ 5758079 w 7467600"/>
              <a:gd name="connsiteY511" fmla="*/ 2492508 h 6858000"/>
              <a:gd name="connsiteX512" fmla="*/ 5779325 w 7467600"/>
              <a:gd name="connsiteY512" fmla="*/ 2197069 h 6858000"/>
              <a:gd name="connsiteX513" fmla="*/ 5798671 w 7467600"/>
              <a:gd name="connsiteY513" fmla="*/ 1981601 h 6858000"/>
              <a:gd name="connsiteX514" fmla="*/ 5829202 w 7467600"/>
              <a:gd name="connsiteY514" fmla="*/ 1971679 h 6858000"/>
              <a:gd name="connsiteX515" fmla="*/ 5809558 w 7467600"/>
              <a:gd name="connsiteY515" fmla="*/ 2198043 h 6858000"/>
              <a:gd name="connsiteX516" fmla="*/ 5788653 w 7467600"/>
              <a:gd name="connsiteY516" fmla="*/ 2489430 h 6858000"/>
              <a:gd name="connsiteX517" fmla="*/ 5793439 w 7467600"/>
              <a:gd name="connsiteY517" fmla="*/ 2575235 h 6858000"/>
              <a:gd name="connsiteX518" fmla="*/ 5796837 w 7467600"/>
              <a:gd name="connsiteY518" fmla="*/ 2637633 h 6858000"/>
              <a:gd name="connsiteX519" fmla="*/ 5818614 w 7467600"/>
              <a:gd name="connsiteY519" fmla="*/ 2473055 h 6858000"/>
              <a:gd name="connsiteX520" fmla="*/ 5829202 w 7467600"/>
              <a:gd name="connsiteY520" fmla="*/ 1971679 h 6858000"/>
              <a:gd name="connsiteX521" fmla="*/ 5911389 w 7467600"/>
              <a:gd name="connsiteY521" fmla="*/ 1898371 h 6858000"/>
              <a:gd name="connsiteX522" fmla="*/ 6237627 w 7467600"/>
              <a:gd name="connsiteY522" fmla="*/ 2231921 h 6858000"/>
              <a:gd name="connsiteX523" fmla="*/ 5911389 w 7467600"/>
              <a:gd name="connsiteY523" fmla="*/ 1898371 h 6858000"/>
              <a:gd name="connsiteX524" fmla="*/ 6944437 w 7467600"/>
              <a:gd name="connsiteY524" fmla="*/ 1575402 h 6858000"/>
              <a:gd name="connsiteX525" fmla="*/ 6304730 w 7467600"/>
              <a:gd name="connsiteY525" fmla="*/ 1766654 h 6858000"/>
              <a:gd name="connsiteX526" fmla="*/ 6944437 w 7467600"/>
              <a:gd name="connsiteY526" fmla="*/ 1575402 h 6858000"/>
              <a:gd name="connsiteX527" fmla="*/ 7019523 w 7467600"/>
              <a:gd name="connsiteY527" fmla="*/ 1519450 h 6858000"/>
              <a:gd name="connsiteX528" fmla="*/ 6298091 w 7467600"/>
              <a:gd name="connsiteY528" fmla="*/ 1737122 h 6858000"/>
              <a:gd name="connsiteX529" fmla="*/ 7019523 w 7467600"/>
              <a:gd name="connsiteY529" fmla="*/ 1519450 h 6858000"/>
              <a:gd name="connsiteX530" fmla="*/ 2399523 w 7467600"/>
              <a:gd name="connsiteY530" fmla="*/ 1428234 h 6858000"/>
              <a:gd name="connsiteX531" fmla="*/ 2224982 w 7467600"/>
              <a:gd name="connsiteY531" fmla="*/ 1826201 h 6858000"/>
              <a:gd name="connsiteX532" fmla="*/ 2096099 w 7467600"/>
              <a:gd name="connsiteY532" fmla="*/ 2345900 h 6858000"/>
              <a:gd name="connsiteX533" fmla="*/ 2283317 w 7467600"/>
              <a:gd name="connsiteY533" fmla="*/ 1796925 h 6858000"/>
              <a:gd name="connsiteX534" fmla="*/ 2399523 w 7467600"/>
              <a:gd name="connsiteY534" fmla="*/ 1428234 h 6858000"/>
              <a:gd name="connsiteX535" fmla="*/ 2448558 w 7467600"/>
              <a:gd name="connsiteY535" fmla="*/ 1373435 h 6858000"/>
              <a:gd name="connsiteX536" fmla="*/ 2312521 w 7467600"/>
              <a:gd name="connsiteY536" fmla="*/ 1806140 h 6858000"/>
              <a:gd name="connsiteX537" fmla="*/ 2127533 w 7467600"/>
              <a:gd name="connsiteY537" fmla="*/ 2348380 h 6858000"/>
              <a:gd name="connsiteX538" fmla="*/ 2358080 w 7467600"/>
              <a:gd name="connsiteY538" fmla="*/ 1866134 h 6858000"/>
              <a:gd name="connsiteX539" fmla="*/ 2407436 w 7467600"/>
              <a:gd name="connsiteY539" fmla="*/ 1651070 h 6858000"/>
              <a:gd name="connsiteX540" fmla="*/ 2448558 w 7467600"/>
              <a:gd name="connsiteY540" fmla="*/ 1373435 h 6858000"/>
              <a:gd name="connsiteX541" fmla="*/ 278707 w 7467600"/>
              <a:gd name="connsiteY541" fmla="*/ 1352270 h 6858000"/>
              <a:gd name="connsiteX542" fmla="*/ 321570 w 7467600"/>
              <a:gd name="connsiteY542" fmla="*/ 1861610 h 6858000"/>
              <a:gd name="connsiteX543" fmla="*/ 294281 w 7467600"/>
              <a:gd name="connsiteY543" fmla="*/ 1440658 h 6858000"/>
              <a:gd name="connsiteX544" fmla="*/ 278707 w 7467600"/>
              <a:gd name="connsiteY544" fmla="*/ 1352270 h 6858000"/>
              <a:gd name="connsiteX545" fmla="*/ 1423821 w 7467600"/>
              <a:gd name="connsiteY545" fmla="*/ 1351958 h 6858000"/>
              <a:gd name="connsiteX546" fmla="*/ 1638521 w 7467600"/>
              <a:gd name="connsiteY546" fmla="*/ 1908470 h 6858000"/>
              <a:gd name="connsiteX547" fmla="*/ 1754199 w 7467600"/>
              <a:gd name="connsiteY547" fmla="*/ 2149284 h 6858000"/>
              <a:gd name="connsiteX548" fmla="*/ 1908359 w 7467600"/>
              <a:gd name="connsiteY548" fmla="*/ 2364988 h 6858000"/>
              <a:gd name="connsiteX549" fmla="*/ 1647661 w 7467600"/>
              <a:gd name="connsiteY549" fmla="*/ 1825945 h 6858000"/>
              <a:gd name="connsiteX550" fmla="*/ 1423821 w 7467600"/>
              <a:gd name="connsiteY550" fmla="*/ 1351958 h 6858000"/>
              <a:gd name="connsiteX551" fmla="*/ 1431890 w 7467600"/>
              <a:gd name="connsiteY551" fmla="*/ 1306475 h 6858000"/>
              <a:gd name="connsiteX552" fmla="*/ 1507597 w 7467600"/>
              <a:gd name="connsiteY552" fmla="*/ 1446132 h 6858000"/>
              <a:gd name="connsiteX553" fmla="*/ 1674586 w 7467600"/>
              <a:gd name="connsiteY553" fmla="*/ 1813832 h 6858000"/>
              <a:gd name="connsiteX554" fmla="*/ 1815950 w 7467600"/>
              <a:gd name="connsiteY554" fmla="*/ 2128564 h 6858000"/>
              <a:gd name="connsiteX555" fmla="*/ 1984242 w 7467600"/>
              <a:gd name="connsiteY555" fmla="*/ 2430829 h 6858000"/>
              <a:gd name="connsiteX556" fmla="*/ 2014023 w 7467600"/>
              <a:gd name="connsiteY556" fmla="*/ 2450995 h 6858000"/>
              <a:gd name="connsiteX557" fmla="*/ 1747337 w 7467600"/>
              <a:gd name="connsiteY557" fmla="*/ 1855264 h 6858000"/>
              <a:gd name="connsiteX558" fmla="*/ 1533749 w 7467600"/>
              <a:gd name="connsiteY558" fmla="*/ 1478656 h 6858000"/>
              <a:gd name="connsiteX559" fmla="*/ 1431890 w 7467600"/>
              <a:gd name="connsiteY559" fmla="*/ 1306475 h 6858000"/>
              <a:gd name="connsiteX560" fmla="*/ 5052692 w 7467600"/>
              <a:gd name="connsiteY560" fmla="*/ 1292994 h 6858000"/>
              <a:gd name="connsiteX561" fmla="*/ 5200661 w 7467600"/>
              <a:gd name="connsiteY561" fmla="*/ 1635186 h 6858000"/>
              <a:gd name="connsiteX562" fmla="*/ 5297138 w 7467600"/>
              <a:gd name="connsiteY562" fmla="*/ 1906351 h 6858000"/>
              <a:gd name="connsiteX563" fmla="*/ 5052692 w 7467600"/>
              <a:gd name="connsiteY563" fmla="*/ 1292994 h 6858000"/>
              <a:gd name="connsiteX564" fmla="*/ 5009948 w 7467600"/>
              <a:gd name="connsiteY564" fmla="*/ 1273619 h 6858000"/>
              <a:gd name="connsiteX565" fmla="*/ 5121777 w 7467600"/>
              <a:gd name="connsiteY565" fmla="*/ 1654213 h 6858000"/>
              <a:gd name="connsiteX566" fmla="*/ 5293545 w 7467600"/>
              <a:gd name="connsiteY566" fmla="*/ 2072247 h 6858000"/>
              <a:gd name="connsiteX567" fmla="*/ 5294042 w 7467600"/>
              <a:gd name="connsiteY567" fmla="*/ 2065019 h 6858000"/>
              <a:gd name="connsiteX568" fmla="*/ 5171936 w 7467600"/>
              <a:gd name="connsiteY568" fmla="*/ 1647613 h 6858000"/>
              <a:gd name="connsiteX569" fmla="*/ 5009948 w 7467600"/>
              <a:gd name="connsiteY569" fmla="*/ 1273619 h 6858000"/>
              <a:gd name="connsiteX570" fmla="*/ 655236 w 7467600"/>
              <a:gd name="connsiteY570" fmla="*/ 1268632 h 6858000"/>
              <a:gd name="connsiteX571" fmla="*/ 839521 w 7467600"/>
              <a:gd name="connsiteY571" fmla="*/ 1685315 h 6858000"/>
              <a:gd name="connsiteX572" fmla="*/ 1109416 w 7467600"/>
              <a:gd name="connsiteY572" fmla="*/ 2061663 h 6858000"/>
              <a:gd name="connsiteX573" fmla="*/ 1298300 w 7467600"/>
              <a:gd name="connsiteY573" fmla="*/ 2247742 h 6858000"/>
              <a:gd name="connsiteX574" fmla="*/ 1125871 w 7467600"/>
              <a:gd name="connsiteY574" fmla="*/ 1989513 h 6858000"/>
              <a:gd name="connsiteX575" fmla="*/ 981574 w 7467600"/>
              <a:gd name="connsiteY575" fmla="*/ 1783157 h 6858000"/>
              <a:gd name="connsiteX576" fmla="*/ 922198 w 7467600"/>
              <a:gd name="connsiteY576" fmla="*/ 1677437 h 6858000"/>
              <a:gd name="connsiteX577" fmla="*/ 869293 w 7467600"/>
              <a:gd name="connsiteY577" fmla="*/ 1583214 h 6858000"/>
              <a:gd name="connsiteX578" fmla="*/ 751431 w 7467600"/>
              <a:gd name="connsiteY578" fmla="*/ 1405731 h 6858000"/>
              <a:gd name="connsiteX579" fmla="*/ 655236 w 7467600"/>
              <a:gd name="connsiteY579" fmla="*/ 1268632 h 6858000"/>
              <a:gd name="connsiteX580" fmla="*/ 6516292 w 7467600"/>
              <a:gd name="connsiteY580" fmla="*/ 1263064 h 6858000"/>
              <a:gd name="connsiteX581" fmla="*/ 5736320 w 7467600"/>
              <a:gd name="connsiteY581" fmla="*/ 1501803 h 6858000"/>
              <a:gd name="connsiteX582" fmla="*/ 6516292 w 7467600"/>
              <a:gd name="connsiteY582" fmla="*/ 1263064 h 6858000"/>
              <a:gd name="connsiteX583" fmla="*/ 291466 w 7467600"/>
              <a:gd name="connsiteY583" fmla="*/ 1250369 h 6858000"/>
              <a:gd name="connsiteX584" fmla="*/ 323180 w 7467600"/>
              <a:gd name="connsiteY584" fmla="*/ 1435283 h 6858000"/>
              <a:gd name="connsiteX585" fmla="*/ 349381 w 7467600"/>
              <a:gd name="connsiteY585" fmla="*/ 1875041 h 6858000"/>
              <a:gd name="connsiteX586" fmla="*/ 374363 w 7467600"/>
              <a:gd name="connsiteY586" fmla="*/ 1506494 h 6858000"/>
              <a:gd name="connsiteX587" fmla="*/ 302168 w 7467600"/>
              <a:gd name="connsiteY587" fmla="*/ 1274495 h 6858000"/>
              <a:gd name="connsiteX588" fmla="*/ 291466 w 7467600"/>
              <a:gd name="connsiteY588" fmla="*/ 1250369 h 6858000"/>
              <a:gd name="connsiteX589" fmla="*/ 678222 w 7467600"/>
              <a:gd name="connsiteY589" fmla="*/ 1248670 h 6858000"/>
              <a:gd name="connsiteX590" fmla="*/ 775536 w 7467600"/>
              <a:gd name="connsiteY590" fmla="*/ 1388015 h 6858000"/>
              <a:gd name="connsiteX591" fmla="*/ 894529 w 7467600"/>
              <a:gd name="connsiteY591" fmla="*/ 1567739 h 6858000"/>
              <a:gd name="connsiteX592" fmla="*/ 948000 w 7467600"/>
              <a:gd name="connsiteY592" fmla="*/ 1663088 h 6858000"/>
              <a:gd name="connsiteX593" fmla="*/ 1006812 w 7467600"/>
              <a:gd name="connsiteY593" fmla="*/ 1767683 h 6858000"/>
              <a:gd name="connsiteX594" fmla="*/ 1149133 w 7467600"/>
              <a:gd name="connsiteY594" fmla="*/ 1971513 h 6858000"/>
              <a:gd name="connsiteX595" fmla="*/ 1333952 w 7467600"/>
              <a:gd name="connsiteY595" fmla="*/ 2251620 h 6858000"/>
              <a:gd name="connsiteX596" fmla="*/ 1337329 w 7467600"/>
              <a:gd name="connsiteY596" fmla="*/ 2258350 h 6858000"/>
              <a:gd name="connsiteX597" fmla="*/ 1014726 w 7467600"/>
              <a:gd name="connsiteY597" fmla="*/ 1615556 h 6858000"/>
              <a:gd name="connsiteX598" fmla="*/ 678222 w 7467600"/>
              <a:gd name="connsiteY598" fmla="*/ 1248670 h 6858000"/>
              <a:gd name="connsiteX599" fmla="*/ 6691602 w 7467600"/>
              <a:gd name="connsiteY599" fmla="*/ 1140573 h 6858000"/>
              <a:gd name="connsiteX600" fmla="*/ 6571100 w 7467600"/>
              <a:gd name="connsiteY600" fmla="*/ 1183662 h 6858000"/>
              <a:gd name="connsiteX601" fmla="*/ 6241687 w 7467600"/>
              <a:gd name="connsiteY601" fmla="*/ 1257600 h 6858000"/>
              <a:gd name="connsiteX602" fmla="*/ 5693009 w 7467600"/>
              <a:gd name="connsiteY602" fmla="*/ 1478256 h 6858000"/>
              <a:gd name="connsiteX603" fmla="*/ 6548420 w 7467600"/>
              <a:gd name="connsiteY603" fmla="*/ 1214599 h 6858000"/>
              <a:gd name="connsiteX604" fmla="*/ 6605473 w 7467600"/>
              <a:gd name="connsiteY604" fmla="*/ 1184686 h 6858000"/>
              <a:gd name="connsiteX605" fmla="*/ 6691602 w 7467600"/>
              <a:gd name="connsiteY605" fmla="*/ 1140573 h 6858000"/>
              <a:gd name="connsiteX606" fmla="*/ 4002475 w 7467600"/>
              <a:gd name="connsiteY606" fmla="*/ 1037802 h 6858000"/>
              <a:gd name="connsiteX607" fmla="*/ 4000324 w 7467600"/>
              <a:gd name="connsiteY607" fmla="*/ 1039362 h 6858000"/>
              <a:gd name="connsiteX608" fmla="*/ 4002862 w 7467600"/>
              <a:gd name="connsiteY608" fmla="*/ 1042866 h 6858000"/>
              <a:gd name="connsiteX609" fmla="*/ 4002475 w 7467600"/>
              <a:gd name="connsiteY609" fmla="*/ 1037802 h 6858000"/>
              <a:gd name="connsiteX610" fmla="*/ 506322 w 7467600"/>
              <a:gd name="connsiteY610" fmla="*/ 1020997 h 6858000"/>
              <a:gd name="connsiteX611" fmla="*/ 533068 w 7467600"/>
              <a:gd name="connsiteY611" fmla="*/ 1029409 h 6858000"/>
              <a:gd name="connsiteX612" fmla="*/ 1232525 w 7467600"/>
              <a:gd name="connsiteY612" fmla="*/ 1804675 h 6858000"/>
              <a:gd name="connsiteX613" fmla="*/ 1388858 w 7467600"/>
              <a:gd name="connsiteY613" fmla="*/ 2368011 h 6858000"/>
              <a:gd name="connsiteX614" fmla="*/ 1384098 w 7467600"/>
              <a:gd name="connsiteY614" fmla="*/ 2378125 h 6858000"/>
              <a:gd name="connsiteX615" fmla="*/ 1425393 w 7467600"/>
              <a:gd name="connsiteY615" fmla="*/ 2589124 h 6858000"/>
              <a:gd name="connsiteX616" fmla="*/ 1424001 w 7467600"/>
              <a:gd name="connsiteY616" fmla="*/ 2597541 h 6858000"/>
              <a:gd name="connsiteX617" fmla="*/ 2152729 w 7467600"/>
              <a:gd name="connsiteY617" fmla="*/ 2864487 h 6858000"/>
              <a:gd name="connsiteX618" fmla="*/ 2020609 w 7467600"/>
              <a:gd name="connsiteY618" fmla="*/ 2539671 h 6858000"/>
              <a:gd name="connsiteX619" fmla="*/ 2018920 w 7467600"/>
              <a:gd name="connsiteY619" fmla="*/ 2536309 h 6858000"/>
              <a:gd name="connsiteX620" fmla="*/ 1342441 w 7467600"/>
              <a:gd name="connsiteY620" fmla="*/ 1173017 h 6858000"/>
              <a:gd name="connsiteX621" fmla="*/ 1367925 w 7467600"/>
              <a:gd name="connsiteY621" fmla="*/ 1135648 h 6858000"/>
              <a:gd name="connsiteX622" fmla="*/ 1771401 w 7467600"/>
              <a:gd name="connsiteY622" fmla="*/ 1806673 h 6858000"/>
              <a:gd name="connsiteX623" fmla="*/ 1972385 w 7467600"/>
              <a:gd name="connsiteY623" fmla="*/ 2198735 h 6858000"/>
              <a:gd name="connsiteX624" fmla="*/ 2040892 w 7467600"/>
              <a:gd name="connsiteY624" fmla="*/ 2405205 h 6858000"/>
              <a:gd name="connsiteX625" fmla="*/ 2131689 w 7467600"/>
              <a:gd name="connsiteY625" fmla="*/ 1936926 h 6858000"/>
              <a:gd name="connsiteX626" fmla="*/ 2454820 w 7467600"/>
              <a:gd name="connsiteY626" fmla="*/ 1248808 h 6858000"/>
              <a:gd name="connsiteX627" fmla="*/ 2492512 w 7467600"/>
              <a:gd name="connsiteY627" fmla="*/ 1302920 h 6858000"/>
              <a:gd name="connsiteX628" fmla="*/ 2081216 w 7467600"/>
              <a:gd name="connsiteY628" fmla="*/ 2527513 h 6858000"/>
              <a:gd name="connsiteX629" fmla="*/ 2081211 w 7467600"/>
              <a:gd name="connsiteY629" fmla="*/ 2528916 h 6858000"/>
              <a:gd name="connsiteX630" fmla="*/ 2199067 w 7467600"/>
              <a:gd name="connsiteY630" fmla="*/ 2884061 h 6858000"/>
              <a:gd name="connsiteX631" fmla="*/ 3192586 w 7467600"/>
              <a:gd name="connsiteY631" fmla="*/ 3411496 h 6858000"/>
              <a:gd name="connsiteX632" fmla="*/ 3182620 w 7467600"/>
              <a:gd name="connsiteY632" fmla="*/ 3483279 h 6858000"/>
              <a:gd name="connsiteX633" fmla="*/ 2435119 w 7467600"/>
              <a:gd name="connsiteY633" fmla="*/ 3080173 h 6858000"/>
              <a:gd name="connsiteX634" fmla="*/ 2410152 w 7467600"/>
              <a:gd name="connsiteY634" fmla="*/ 3063751 h 6858000"/>
              <a:gd name="connsiteX635" fmla="*/ 2408099 w 7467600"/>
              <a:gd name="connsiteY635" fmla="*/ 3064403 h 6858000"/>
              <a:gd name="connsiteX636" fmla="*/ 2407218 w 7467600"/>
              <a:gd name="connsiteY636" fmla="*/ 3070324 h 6858000"/>
              <a:gd name="connsiteX637" fmla="*/ 2380138 w 7467600"/>
              <a:gd name="connsiteY637" fmla="*/ 3099341 h 6858000"/>
              <a:gd name="connsiteX638" fmla="*/ 1765923 w 7467600"/>
              <a:gd name="connsiteY638" fmla="*/ 3581043 h 6858000"/>
              <a:gd name="connsiteX639" fmla="*/ 1702258 w 7467600"/>
              <a:gd name="connsiteY639" fmla="*/ 3612286 h 6858000"/>
              <a:gd name="connsiteX640" fmla="*/ 1538370 w 7467600"/>
              <a:gd name="connsiteY640" fmla="*/ 3811804 h 6858000"/>
              <a:gd name="connsiteX641" fmla="*/ 542867 w 7467600"/>
              <a:gd name="connsiteY641" fmla="*/ 4944092 h 6858000"/>
              <a:gd name="connsiteX642" fmla="*/ 515800 w 7467600"/>
              <a:gd name="connsiteY642" fmla="*/ 4862180 h 6858000"/>
              <a:gd name="connsiteX643" fmla="*/ 909145 w 7467600"/>
              <a:gd name="connsiteY643" fmla="*/ 4199225 h 6858000"/>
              <a:gd name="connsiteX644" fmla="*/ 1214067 w 7467600"/>
              <a:gd name="connsiteY644" fmla="*/ 3908561 h 6858000"/>
              <a:gd name="connsiteX645" fmla="*/ 640967 w 7467600"/>
              <a:gd name="connsiteY645" fmla="*/ 4105601 h 6858000"/>
              <a:gd name="connsiteX646" fmla="*/ 112563 w 7467600"/>
              <a:gd name="connsiteY646" fmla="*/ 4396952 h 6858000"/>
              <a:gd name="connsiteX647" fmla="*/ 0 w 7467600"/>
              <a:gd name="connsiteY647" fmla="*/ 4466006 h 6858000"/>
              <a:gd name="connsiteX648" fmla="*/ 0 w 7467600"/>
              <a:gd name="connsiteY648" fmla="*/ 4233763 h 6858000"/>
              <a:gd name="connsiteX649" fmla="*/ 36881 w 7467600"/>
              <a:gd name="connsiteY649" fmla="*/ 4200118 h 6858000"/>
              <a:gd name="connsiteX650" fmla="*/ 910534 w 7467600"/>
              <a:gd name="connsiteY650" fmla="*/ 3629753 h 6858000"/>
              <a:gd name="connsiteX651" fmla="*/ 1578717 w 7467600"/>
              <a:gd name="connsiteY651" fmla="*/ 3575982 h 6858000"/>
              <a:gd name="connsiteX652" fmla="*/ 2338780 w 7467600"/>
              <a:gd name="connsiteY652" fmla="*/ 3033725 h 6858000"/>
              <a:gd name="connsiteX653" fmla="*/ 1807991 w 7467600"/>
              <a:gd name="connsiteY653" fmla="*/ 2807184 h 6858000"/>
              <a:gd name="connsiteX654" fmla="*/ 1416358 w 7467600"/>
              <a:gd name="connsiteY654" fmla="*/ 3112571 h 6858000"/>
              <a:gd name="connsiteX655" fmla="*/ 939066 w 7467600"/>
              <a:gd name="connsiteY655" fmla="*/ 3378798 h 6858000"/>
              <a:gd name="connsiteX656" fmla="*/ 115099 w 7467600"/>
              <a:gd name="connsiteY656" fmla="*/ 3607650 h 6858000"/>
              <a:gd name="connsiteX657" fmla="*/ 97284 w 7467600"/>
              <a:gd name="connsiteY657" fmla="*/ 3520393 h 6858000"/>
              <a:gd name="connsiteX658" fmla="*/ 922050 w 7467600"/>
              <a:gd name="connsiteY658" fmla="*/ 3074867 h 6858000"/>
              <a:gd name="connsiteX659" fmla="*/ 1405265 w 7467600"/>
              <a:gd name="connsiteY659" fmla="*/ 3016319 h 6858000"/>
              <a:gd name="connsiteX660" fmla="*/ 1407512 w 7467600"/>
              <a:gd name="connsiteY660" fmla="*/ 3018001 h 6858000"/>
              <a:gd name="connsiteX661" fmla="*/ 1726266 w 7467600"/>
              <a:gd name="connsiteY661" fmla="*/ 2777274 h 6858000"/>
              <a:gd name="connsiteX662" fmla="*/ 625390 w 7467600"/>
              <a:gd name="connsiteY662" fmla="*/ 2514541 h 6858000"/>
              <a:gd name="connsiteX663" fmla="*/ 619799 w 7467600"/>
              <a:gd name="connsiteY663" fmla="*/ 2527180 h 6858000"/>
              <a:gd name="connsiteX664" fmla="*/ 310030 w 7467600"/>
              <a:gd name="connsiteY664" fmla="*/ 2771818 h 6858000"/>
              <a:gd name="connsiteX665" fmla="*/ 173877 w 7467600"/>
              <a:gd name="connsiteY665" fmla="*/ 2937056 h 6858000"/>
              <a:gd name="connsiteX666" fmla="*/ 77889 w 7467600"/>
              <a:gd name="connsiteY666" fmla="*/ 3138440 h 6858000"/>
              <a:gd name="connsiteX667" fmla="*/ 0 w 7467600"/>
              <a:gd name="connsiteY667" fmla="*/ 3271395 h 6858000"/>
              <a:gd name="connsiteX668" fmla="*/ 0 w 7467600"/>
              <a:gd name="connsiteY668" fmla="*/ 3153002 h 6858000"/>
              <a:gd name="connsiteX669" fmla="*/ 2386 w 7467600"/>
              <a:gd name="connsiteY669" fmla="*/ 3149203 h 6858000"/>
              <a:gd name="connsiteX670" fmla="*/ 89753 w 7467600"/>
              <a:gd name="connsiteY670" fmla="*/ 2987702 h 6858000"/>
              <a:gd name="connsiteX671" fmla="*/ 76869 w 7467600"/>
              <a:gd name="connsiteY671" fmla="*/ 3005404 h 6858000"/>
              <a:gd name="connsiteX672" fmla="*/ 32049 w 7467600"/>
              <a:gd name="connsiteY672" fmla="*/ 3065814 h 6858000"/>
              <a:gd name="connsiteX673" fmla="*/ 0 w 7467600"/>
              <a:gd name="connsiteY673" fmla="*/ 3108744 h 6858000"/>
              <a:gd name="connsiteX674" fmla="*/ 0 w 7467600"/>
              <a:gd name="connsiteY674" fmla="*/ 3058059 h 6858000"/>
              <a:gd name="connsiteX675" fmla="*/ 7610 w 7467600"/>
              <a:gd name="connsiteY675" fmla="*/ 3047889 h 6858000"/>
              <a:gd name="connsiteX676" fmla="*/ 52419 w 7467600"/>
              <a:gd name="connsiteY676" fmla="*/ 2987479 h 6858000"/>
              <a:gd name="connsiteX677" fmla="*/ 59142 w 7467600"/>
              <a:gd name="connsiteY677" fmla="*/ 2978488 h 6858000"/>
              <a:gd name="connsiteX678" fmla="*/ 0 w 7467600"/>
              <a:gd name="connsiteY678" fmla="*/ 3015334 h 6858000"/>
              <a:gd name="connsiteX679" fmla="*/ 0 w 7467600"/>
              <a:gd name="connsiteY679" fmla="*/ 2914286 h 6858000"/>
              <a:gd name="connsiteX680" fmla="*/ 36383 w 7467600"/>
              <a:gd name="connsiteY680" fmla="*/ 2901128 h 6858000"/>
              <a:gd name="connsiteX681" fmla="*/ 156329 w 7467600"/>
              <a:gd name="connsiteY681" fmla="*/ 2840533 h 6858000"/>
              <a:gd name="connsiteX682" fmla="*/ 358355 w 7467600"/>
              <a:gd name="connsiteY682" fmla="*/ 2620471 h 6858000"/>
              <a:gd name="connsiteX683" fmla="*/ 510577 w 7467600"/>
              <a:gd name="connsiteY683" fmla="*/ 2501244 h 6858000"/>
              <a:gd name="connsiteX684" fmla="*/ 211967 w 7467600"/>
              <a:gd name="connsiteY684" fmla="*/ 2479171 h 6858000"/>
              <a:gd name="connsiteX685" fmla="*/ 0 w 7467600"/>
              <a:gd name="connsiteY685" fmla="*/ 2476398 h 6858000"/>
              <a:gd name="connsiteX686" fmla="*/ 0 w 7467600"/>
              <a:gd name="connsiteY686" fmla="*/ 2389189 h 6858000"/>
              <a:gd name="connsiteX687" fmla="*/ 103062 w 7467600"/>
              <a:gd name="connsiteY687" fmla="*/ 2389518 h 6858000"/>
              <a:gd name="connsiteX688" fmla="*/ 510734 w 7467600"/>
              <a:gd name="connsiteY688" fmla="*/ 2416201 h 6858000"/>
              <a:gd name="connsiteX689" fmla="*/ 279257 w 7467600"/>
              <a:gd name="connsiteY689" fmla="*/ 2092102 h 6858000"/>
              <a:gd name="connsiteX690" fmla="*/ 65265 w 7467600"/>
              <a:gd name="connsiteY690" fmla="*/ 2006049 h 6858000"/>
              <a:gd name="connsiteX691" fmla="*/ 0 w 7467600"/>
              <a:gd name="connsiteY691" fmla="*/ 1982532 h 6858000"/>
              <a:gd name="connsiteX692" fmla="*/ 0 w 7467600"/>
              <a:gd name="connsiteY692" fmla="*/ 1912789 h 6858000"/>
              <a:gd name="connsiteX693" fmla="*/ 97460 w 7467600"/>
              <a:gd name="connsiteY693" fmla="*/ 1953725 h 6858000"/>
              <a:gd name="connsiteX694" fmla="*/ 221272 w 7467600"/>
              <a:gd name="connsiteY694" fmla="*/ 1980766 h 6858000"/>
              <a:gd name="connsiteX695" fmla="*/ 116765 w 7467600"/>
              <a:gd name="connsiteY695" fmla="*/ 1911033 h 6858000"/>
              <a:gd name="connsiteX696" fmla="*/ 16405 w 7467600"/>
              <a:gd name="connsiteY696" fmla="*/ 1803412 h 6858000"/>
              <a:gd name="connsiteX697" fmla="*/ 0 w 7467600"/>
              <a:gd name="connsiteY697" fmla="*/ 1784777 h 6858000"/>
              <a:gd name="connsiteX698" fmla="*/ 0 w 7467600"/>
              <a:gd name="connsiteY698" fmla="*/ 1740082 h 6858000"/>
              <a:gd name="connsiteX699" fmla="*/ 39394 w 7467600"/>
              <a:gd name="connsiteY699" fmla="*/ 1784856 h 6858000"/>
              <a:gd name="connsiteX700" fmla="*/ 135813 w 7467600"/>
              <a:gd name="connsiteY700" fmla="*/ 1888838 h 6858000"/>
              <a:gd name="connsiteX701" fmla="*/ 242575 w 7467600"/>
              <a:gd name="connsiteY701" fmla="*/ 1958841 h 6858000"/>
              <a:gd name="connsiteX702" fmla="*/ 82197 w 7467600"/>
              <a:gd name="connsiteY702" fmla="*/ 1754826 h 6858000"/>
              <a:gd name="connsiteX703" fmla="*/ 0 w 7467600"/>
              <a:gd name="connsiteY703" fmla="*/ 1679650 h 6858000"/>
              <a:gd name="connsiteX704" fmla="*/ 0 w 7467600"/>
              <a:gd name="connsiteY704" fmla="*/ 1602463 h 6858000"/>
              <a:gd name="connsiteX705" fmla="*/ 84689 w 7467600"/>
              <a:gd name="connsiteY705" fmla="*/ 1677442 h 6858000"/>
              <a:gd name="connsiteX706" fmla="*/ 298437 w 7467600"/>
              <a:gd name="connsiteY706" fmla="*/ 1968019 h 6858000"/>
              <a:gd name="connsiteX707" fmla="*/ 227269 w 7467600"/>
              <a:gd name="connsiteY707" fmla="*/ 1114064 h 6858000"/>
              <a:gd name="connsiteX708" fmla="*/ 248003 w 7467600"/>
              <a:gd name="connsiteY708" fmla="*/ 1089613 h 6858000"/>
              <a:gd name="connsiteX709" fmla="*/ 427020 w 7467600"/>
              <a:gd name="connsiteY709" fmla="*/ 1619803 h 6858000"/>
              <a:gd name="connsiteX710" fmla="*/ 340345 w 7467600"/>
              <a:gd name="connsiteY710" fmla="*/ 2027739 h 6858000"/>
              <a:gd name="connsiteX711" fmla="*/ 360865 w 7467600"/>
              <a:gd name="connsiteY711" fmla="*/ 2044827 h 6858000"/>
              <a:gd name="connsiteX712" fmla="*/ 560414 w 7467600"/>
              <a:gd name="connsiteY712" fmla="*/ 2421457 h 6858000"/>
              <a:gd name="connsiteX713" fmla="*/ 1359703 w 7467600"/>
              <a:gd name="connsiteY713" fmla="*/ 2578554 h 6858000"/>
              <a:gd name="connsiteX714" fmla="*/ 1359422 w 7467600"/>
              <a:gd name="connsiteY714" fmla="*/ 2577994 h 6858000"/>
              <a:gd name="connsiteX715" fmla="*/ 828701 w 7467600"/>
              <a:gd name="connsiteY715" fmla="*/ 1839520 h 6858000"/>
              <a:gd name="connsiteX716" fmla="*/ 494427 w 7467600"/>
              <a:gd name="connsiteY716" fmla="*/ 1092333 h 6858000"/>
              <a:gd name="connsiteX717" fmla="*/ 506322 w 7467600"/>
              <a:gd name="connsiteY717" fmla="*/ 1020997 h 6858000"/>
              <a:gd name="connsiteX718" fmla="*/ 4570198 w 7467600"/>
              <a:gd name="connsiteY718" fmla="*/ 978081 h 6858000"/>
              <a:gd name="connsiteX719" fmla="*/ 4523691 w 7467600"/>
              <a:gd name="connsiteY719" fmla="*/ 1127776 h 6858000"/>
              <a:gd name="connsiteX720" fmla="*/ 4509875 w 7467600"/>
              <a:gd name="connsiteY720" fmla="*/ 1167552 h 6858000"/>
              <a:gd name="connsiteX721" fmla="*/ 4478168 w 7467600"/>
              <a:gd name="connsiteY721" fmla="*/ 1260735 h 6858000"/>
              <a:gd name="connsiteX722" fmla="*/ 4409309 w 7467600"/>
              <a:gd name="connsiteY722" fmla="*/ 1666996 h 6858000"/>
              <a:gd name="connsiteX723" fmla="*/ 4370031 w 7467600"/>
              <a:gd name="connsiteY723" fmla="*/ 1955666 h 6858000"/>
              <a:gd name="connsiteX724" fmla="*/ 4570198 w 7467600"/>
              <a:gd name="connsiteY724" fmla="*/ 978081 h 6858000"/>
              <a:gd name="connsiteX725" fmla="*/ 4557898 w 7467600"/>
              <a:gd name="connsiteY725" fmla="*/ 900011 h 6858000"/>
              <a:gd name="connsiteX726" fmla="*/ 4344840 w 7467600"/>
              <a:gd name="connsiteY726" fmla="*/ 1922038 h 6858000"/>
              <a:gd name="connsiteX727" fmla="*/ 4378710 w 7467600"/>
              <a:gd name="connsiteY727" fmla="*/ 1665516 h 6858000"/>
              <a:gd name="connsiteX728" fmla="*/ 4448798 w 7467600"/>
              <a:gd name="connsiteY728" fmla="*/ 1253024 h 6858000"/>
              <a:gd name="connsiteX729" fmla="*/ 4480315 w 7467600"/>
              <a:gd name="connsiteY729" fmla="*/ 1158454 h 6858000"/>
              <a:gd name="connsiteX730" fmla="*/ 4494133 w 7467600"/>
              <a:gd name="connsiteY730" fmla="*/ 1118676 h 6858000"/>
              <a:gd name="connsiteX731" fmla="*/ 4557898 w 7467600"/>
              <a:gd name="connsiteY731" fmla="*/ 900011 h 6858000"/>
              <a:gd name="connsiteX732" fmla="*/ 5870151 w 7467600"/>
              <a:gd name="connsiteY732" fmla="*/ 898890 h 6858000"/>
              <a:gd name="connsiteX733" fmla="*/ 5861335 w 7467600"/>
              <a:gd name="connsiteY733" fmla="*/ 899177 h 6858000"/>
              <a:gd name="connsiteX734" fmla="*/ 5843702 w 7467600"/>
              <a:gd name="connsiteY734" fmla="*/ 899748 h 6858000"/>
              <a:gd name="connsiteX735" fmla="*/ 5651107 w 7467600"/>
              <a:gd name="connsiteY735" fmla="*/ 920306 h 6858000"/>
              <a:gd name="connsiteX736" fmla="*/ 5459407 w 7467600"/>
              <a:gd name="connsiteY736" fmla="*/ 940975 h 6858000"/>
              <a:gd name="connsiteX737" fmla="*/ 5374846 w 7467600"/>
              <a:gd name="connsiteY737" fmla="*/ 941988 h 6858000"/>
              <a:gd name="connsiteX738" fmla="*/ 5256105 w 7467600"/>
              <a:gd name="connsiteY738" fmla="*/ 945632 h 6858000"/>
              <a:gd name="connsiteX739" fmla="*/ 5107071 w 7467600"/>
              <a:gd name="connsiteY739" fmla="*/ 969720 h 6858000"/>
              <a:gd name="connsiteX740" fmla="*/ 4998681 w 7467600"/>
              <a:gd name="connsiteY740" fmla="*/ 988771 h 6858000"/>
              <a:gd name="connsiteX741" fmla="*/ 5870151 w 7467600"/>
              <a:gd name="connsiteY741" fmla="*/ 898890 h 6858000"/>
              <a:gd name="connsiteX742" fmla="*/ 5504425 w 7467600"/>
              <a:gd name="connsiteY742" fmla="*/ 848067 h 6858000"/>
              <a:gd name="connsiteX743" fmla="*/ 4968849 w 7467600"/>
              <a:gd name="connsiteY743" fmla="*/ 962318 h 6858000"/>
              <a:gd name="connsiteX744" fmla="*/ 5104039 w 7467600"/>
              <a:gd name="connsiteY744" fmla="*/ 940634 h 6858000"/>
              <a:gd name="connsiteX745" fmla="*/ 5256311 w 7467600"/>
              <a:gd name="connsiteY745" fmla="*/ 916490 h 6858000"/>
              <a:gd name="connsiteX746" fmla="*/ 5377381 w 7467600"/>
              <a:gd name="connsiteY746" fmla="*/ 912671 h 6858000"/>
              <a:gd name="connsiteX747" fmla="*/ 5460148 w 7467600"/>
              <a:gd name="connsiteY747" fmla="*/ 911442 h 6858000"/>
              <a:gd name="connsiteX748" fmla="*/ 5648971 w 7467600"/>
              <a:gd name="connsiteY748" fmla="*/ 891331 h 6858000"/>
              <a:gd name="connsiteX749" fmla="*/ 5844807 w 7467600"/>
              <a:gd name="connsiteY749" fmla="*/ 870718 h 6858000"/>
              <a:gd name="connsiteX750" fmla="*/ 5862975 w 7467600"/>
              <a:gd name="connsiteY750" fmla="*/ 869756 h 6858000"/>
              <a:gd name="connsiteX751" fmla="*/ 5920887 w 7467600"/>
              <a:gd name="connsiteY751" fmla="*/ 865929 h 6858000"/>
              <a:gd name="connsiteX752" fmla="*/ 5504425 w 7467600"/>
              <a:gd name="connsiteY752" fmla="*/ 848067 h 6858000"/>
              <a:gd name="connsiteX753" fmla="*/ 3607114 w 7467600"/>
              <a:gd name="connsiteY753" fmla="*/ 467441 h 6858000"/>
              <a:gd name="connsiteX754" fmla="*/ 3296242 w 7467600"/>
              <a:gd name="connsiteY754" fmla="*/ 807991 h 6858000"/>
              <a:gd name="connsiteX755" fmla="*/ 3174674 w 7467600"/>
              <a:gd name="connsiteY755" fmla="*/ 919759 h 6858000"/>
              <a:gd name="connsiteX756" fmla="*/ 3042978 w 7467600"/>
              <a:gd name="connsiteY756" fmla="*/ 1054894 h 6858000"/>
              <a:gd name="connsiteX757" fmla="*/ 2968914 w 7467600"/>
              <a:gd name="connsiteY757" fmla="*/ 1133756 h 6858000"/>
              <a:gd name="connsiteX758" fmla="*/ 3103823 w 7467600"/>
              <a:gd name="connsiteY758" fmla="*/ 1026814 h 6858000"/>
              <a:gd name="connsiteX759" fmla="*/ 3607114 w 7467600"/>
              <a:gd name="connsiteY759" fmla="*/ 467441 h 6858000"/>
              <a:gd name="connsiteX760" fmla="*/ 3744487 w 7467600"/>
              <a:gd name="connsiteY760" fmla="*/ 383136 h 6858000"/>
              <a:gd name="connsiteX761" fmla="*/ 3970213 w 7467600"/>
              <a:gd name="connsiteY761" fmla="*/ 995559 h 6858000"/>
              <a:gd name="connsiteX762" fmla="*/ 3744487 w 7467600"/>
              <a:gd name="connsiteY762" fmla="*/ 383136 h 6858000"/>
              <a:gd name="connsiteX763" fmla="*/ 3624562 w 7467600"/>
              <a:gd name="connsiteY763" fmla="*/ 367041 h 6858000"/>
              <a:gd name="connsiteX764" fmla="*/ 3489712 w 7467600"/>
              <a:gd name="connsiteY764" fmla="*/ 485386 h 6858000"/>
              <a:gd name="connsiteX765" fmla="*/ 3182994 w 7467600"/>
              <a:gd name="connsiteY765" fmla="*/ 828265 h 6858000"/>
              <a:gd name="connsiteX766" fmla="*/ 2892114 w 7467600"/>
              <a:gd name="connsiteY766" fmla="*/ 1172635 h 6858000"/>
              <a:gd name="connsiteX767" fmla="*/ 3021459 w 7467600"/>
              <a:gd name="connsiteY767" fmla="*/ 1035385 h 6858000"/>
              <a:gd name="connsiteX768" fmla="*/ 3153873 w 7467600"/>
              <a:gd name="connsiteY768" fmla="*/ 898971 h 6858000"/>
              <a:gd name="connsiteX769" fmla="*/ 3276511 w 7467600"/>
              <a:gd name="connsiteY769" fmla="*/ 786423 h 6858000"/>
              <a:gd name="connsiteX770" fmla="*/ 3584154 w 7467600"/>
              <a:gd name="connsiteY770" fmla="*/ 448218 h 6858000"/>
              <a:gd name="connsiteX771" fmla="*/ 3624562 w 7467600"/>
              <a:gd name="connsiteY771" fmla="*/ 367041 h 6858000"/>
              <a:gd name="connsiteX772" fmla="*/ 3766672 w 7467600"/>
              <a:gd name="connsiteY772" fmla="*/ 359429 h 6858000"/>
              <a:gd name="connsiteX773" fmla="*/ 3996338 w 7467600"/>
              <a:gd name="connsiteY773" fmla="*/ 968237 h 6858000"/>
              <a:gd name="connsiteX774" fmla="*/ 3766672 w 7467600"/>
              <a:gd name="connsiteY774" fmla="*/ 359429 h 6858000"/>
              <a:gd name="connsiteX775" fmla="*/ 5805386 w 7467600"/>
              <a:gd name="connsiteY775" fmla="*/ 239240 h 6858000"/>
              <a:gd name="connsiteX776" fmla="*/ 5736947 w 7467600"/>
              <a:gd name="connsiteY776" fmla="*/ 261367 h 6858000"/>
              <a:gd name="connsiteX777" fmla="*/ 5427012 w 7467600"/>
              <a:gd name="connsiteY777" fmla="*/ 311272 h 6858000"/>
              <a:gd name="connsiteX778" fmla="*/ 5147818 w 7467600"/>
              <a:gd name="connsiteY778" fmla="*/ 322112 h 6858000"/>
              <a:gd name="connsiteX779" fmla="*/ 5060854 w 7467600"/>
              <a:gd name="connsiteY779" fmla="*/ 311882 h 6858000"/>
              <a:gd name="connsiteX780" fmla="*/ 4945989 w 7467600"/>
              <a:gd name="connsiteY780" fmla="*/ 300516 h 6858000"/>
              <a:gd name="connsiteX781" fmla="*/ 5410479 w 7467600"/>
              <a:gd name="connsiteY781" fmla="*/ 348434 h 6858000"/>
              <a:gd name="connsiteX782" fmla="*/ 5805386 w 7467600"/>
              <a:gd name="connsiteY782" fmla="*/ 239240 h 6858000"/>
              <a:gd name="connsiteX783" fmla="*/ 5905192 w 7467600"/>
              <a:gd name="connsiteY783" fmla="*/ 163079 h 6858000"/>
              <a:gd name="connsiteX784" fmla="*/ 5865655 w 7467600"/>
              <a:gd name="connsiteY784" fmla="*/ 171901 h 6858000"/>
              <a:gd name="connsiteX785" fmla="*/ 5259740 w 7467600"/>
              <a:gd name="connsiteY785" fmla="*/ 257013 h 6858000"/>
              <a:gd name="connsiteX786" fmla="*/ 5208466 w 7467600"/>
              <a:gd name="connsiteY786" fmla="*/ 257550 h 6858000"/>
              <a:gd name="connsiteX787" fmla="*/ 4980204 w 7467600"/>
              <a:gd name="connsiteY787" fmla="*/ 271903 h 6858000"/>
              <a:gd name="connsiteX788" fmla="*/ 5068068 w 7467600"/>
              <a:gd name="connsiteY788" fmla="*/ 282244 h 6858000"/>
              <a:gd name="connsiteX789" fmla="*/ 5153231 w 7467600"/>
              <a:gd name="connsiteY789" fmla="*/ 292240 h 6858000"/>
              <a:gd name="connsiteX790" fmla="*/ 5426491 w 7467600"/>
              <a:gd name="connsiteY790" fmla="*/ 281128 h 6858000"/>
              <a:gd name="connsiteX791" fmla="*/ 5731212 w 7467600"/>
              <a:gd name="connsiteY791" fmla="*/ 231951 h 6858000"/>
              <a:gd name="connsiteX792" fmla="*/ 5905192 w 7467600"/>
              <a:gd name="connsiteY792" fmla="*/ 163079 h 6858000"/>
              <a:gd name="connsiteX793" fmla="*/ 5944437 w 7467600"/>
              <a:gd name="connsiteY793" fmla="*/ 113829 h 6858000"/>
              <a:gd name="connsiteX794" fmla="*/ 5825032 w 7467600"/>
              <a:gd name="connsiteY794" fmla="*/ 146405 h 6858000"/>
              <a:gd name="connsiteX795" fmla="*/ 4955599 w 7467600"/>
              <a:gd name="connsiteY795" fmla="*/ 247008 h 6858000"/>
              <a:gd name="connsiteX796" fmla="*/ 5210104 w 7467600"/>
              <a:gd name="connsiteY796" fmla="*/ 228123 h 6858000"/>
              <a:gd name="connsiteX797" fmla="*/ 5261015 w 7467600"/>
              <a:gd name="connsiteY797" fmla="*/ 227087 h 6858000"/>
              <a:gd name="connsiteX798" fmla="*/ 5861181 w 7467600"/>
              <a:gd name="connsiteY798" fmla="*/ 143093 h 6858000"/>
              <a:gd name="connsiteX799" fmla="*/ 5961252 w 7467600"/>
              <a:gd name="connsiteY799" fmla="*/ 114820 h 6858000"/>
              <a:gd name="connsiteX800" fmla="*/ 5944437 w 7467600"/>
              <a:gd name="connsiteY800" fmla="*/ 113829 h 6858000"/>
              <a:gd name="connsiteX801" fmla="*/ 3882765 w 7467600"/>
              <a:gd name="connsiteY801" fmla="*/ 0 h 6858000"/>
              <a:gd name="connsiteX802" fmla="*/ 3995099 w 7467600"/>
              <a:gd name="connsiteY802" fmla="*/ 0 h 6858000"/>
              <a:gd name="connsiteX803" fmla="*/ 4163818 w 7467600"/>
              <a:gd name="connsiteY803" fmla="*/ 234104 h 6858000"/>
              <a:gd name="connsiteX804" fmla="*/ 4172099 w 7467600"/>
              <a:gd name="connsiteY804" fmla="*/ 234207 h 6858000"/>
              <a:gd name="connsiteX805" fmla="*/ 4784282 w 7467600"/>
              <a:gd name="connsiteY805" fmla="*/ 276561 h 6858000"/>
              <a:gd name="connsiteX806" fmla="*/ 4801687 w 7467600"/>
              <a:gd name="connsiteY806" fmla="*/ 267764 h 6858000"/>
              <a:gd name="connsiteX807" fmla="*/ 6082788 w 7467600"/>
              <a:gd name="connsiteY807" fmla="*/ 64119 h 6858000"/>
              <a:gd name="connsiteX808" fmla="*/ 6099442 w 7467600"/>
              <a:gd name="connsiteY808" fmla="*/ 82568 h 6858000"/>
              <a:gd name="connsiteX809" fmla="*/ 4804137 w 7467600"/>
              <a:gd name="connsiteY809" fmla="*/ 320931 h 6858000"/>
              <a:gd name="connsiteX810" fmla="*/ 4227047 w 7467600"/>
              <a:gd name="connsiteY810" fmla="*/ 313415 h 6858000"/>
              <a:gd name="connsiteX811" fmla="*/ 4346041 w 7467600"/>
              <a:gd name="connsiteY811" fmla="*/ 456086 h 6858000"/>
              <a:gd name="connsiteX812" fmla="*/ 4870967 w 7467600"/>
              <a:gd name="connsiteY812" fmla="*/ 963061 h 6858000"/>
              <a:gd name="connsiteX813" fmla="*/ 4889647 w 7467600"/>
              <a:gd name="connsiteY813" fmla="*/ 957147 h 6858000"/>
              <a:gd name="connsiteX814" fmla="*/ 5422504 w 7467600"/>
              <a:gd name="connsiteY814" fmla="*/ 805191 h 6858000"/>
              <a:gd name="connsiteX815" fmla="*/ 6087656 w 7467600"/>
              <a:gd name="connsiteY815" fmla="*/ 826703 h 6858000"/>
              <a:gd name="connsiteX816" fmla="*/ 6058717 w 7467600"/>
              <a:gd name="connsiteY816" fmla="*/ 865992 h 6858000"/>
              <a:gd name="connsiteX817" fmla="*/ 4974153 w 7467600"/>
              <a:gd name="connsiteY817" fmla="*/ 1045456 h 6858000"/>
              <a:gd name="connsiteX818" fmla="*/ 5627835 w 7467600"/>
              <a:gd name="connsiteY818" fmla="*/ 1472077 h 6858000"/>
              <a:gd name="connsiteX819" fmla="*/ 5629817 w 7467600"/>
              <a:gd name="connsiteY819" fmla="*/ 1471412 h 6858000"/>
              <a:gd name="connsiteX820" fmla="*/ 5634124 w 7467600"/>
              <a:gd name="connsiteY820" fmla="*/ 1470572 h 6858000"/>
              <a:gd name="connsiteX821" fmla="*/ 5755832 w 7467600"/>
              <a:gd name="connsiteY821" fmla="*/ 1383886 h 6858000"/>
              <a:gd name="connsiteX822" fmla="*/ 6014186 w 7467600"/>
              <a:gd name="connsiteY822" fmla="*/ 1279799 h 6858000"/>
              <a:gd name="connsiteX823" fmla="*/ 6901619 w 7467600"/>
              <a:gd name="connsiteY823" fmla="*/ 1047874 h 6858000"/>
              <a:gd name="connsiteX824" fmla="*/ 6931566 w 7467600"/>
              <a:gd name="connsiteY824" fmla="*/ 1062034 h 6858000"/>
              <a:gd name="connsiteX825" fmla="*/ 5790982 w 7467600"/>
              <a:gd name="connsiteY825" fmla="*/ 1561380 h 6858000"/>
              <a:gd name="connsiteX826" fmla="*/ 6188971 w 7467600"/>
              <a:gd name="connsiteY826" fmla="*/ 1755168 h 6858000"/>
              <a:gd name="connsiteX827" fmla="*/ 6202446 w 7467600"/>
              <a:gd name="connsiteY827" fmla="*/ 1752268 h 6858000"/>
              <a:gd name="connsiteX828" fmla="*/ 7179560 w 7467600"/>
              <a:gd name="connsiteY828" fmla="*/ 1467551 h 6858000"/>
              <a:gd name="connsiteX829" fmla="*/ 7158730 w 7467600"/>
              <a:gd name="connsiteY829" fmla="*/ 1507835 h 6858000"/>
              <a:gd name="connsiteX830" fmla="*/ 6326959 w 7467600"/>
              <a:gd name="connsiteY830" fmla="*/ 1817686 h 6858000"/>
              <a:gd name="connsiteX831" fmla="*/ 6537433 w 7467600"/>
              <a:gd name="connsiteY831" fmla="*/ 1907790 h 6858000"/>
              <a:gd name="connsiteX832" fmla="*/ 6550221 w 7467600"/>
              <a:gd name="connsiteY832" fmla="*/ 1910729 h 6858000"/>
              <a:gd name="connsiteX833" fmla="*/ 6964438 w 7467600"/>
              <a:gd name="connsiteY833" fmla="*/ 2209505 h 6858000"/>
              <a:gd name="connsiteX834" fmla="*/ 7367862 w 7467600"/>
              <a:gd name="connsiteY834" fmla="*/ 2806833 h 6858000"/>
              <a:gd name="connsiteX835" fmla="*/ 7364329 w 7467600"/>
              <a:gd name="connsiteY835" fmla="*/ 2826907 h 6858000"/>
              <a:gd name="connsiteX836" fmla="*/ 7290545 w 7467600"/>
              <a:gd name="connsiteY836" fmla="*/ 2850663 h 6858000"/>
              <a:gd name="connsiteX837" fmla="*/ 6472036 w 7467600"/>
              <a:gd name="connsiteY837" fmla="*/ 1959003 h 6858000"/>
              <a:gd name="connsiteX838" fmla="*/ 5792897 w 7467600"/>
              <a:gd name="connsiteY838" fmla="*/ 1647747 h 6858000"/>
              <a:gd name="connsiteX839" fmla="*/ 5842751 w 7467600"/>
              <a:gd name="connsiteY839" fmla="*/ 1816112 h 6858000"/>
              <a:gd name="connsiteX840" fmla="*/ 5847424 w 7467600"/>
              <a:gd name="connsiteY840" fmla="*/ 1815776 h 6858000"/>
              <a:gd name="connsiteX841" fmla="*/ 6399821 w 7467600"/>
              <a:gd name="connsiteY841" fmla="*/ 2344799 h 6858000"/>
              <a:gd name="connsiteX842" fmla="*/ 6323232 w 7467600"/>
              <a:gd name="connsiteY842" fmla="*/ 2389634 h 6858000"/>
              <a:gd name="connsiteX843" fmla="*/ 5942958 w 7467600"/>
              <a:gd name="connsiteY843" fmla="*/ 2077708 h 6858000"/>
              <a:gd name="connsiteX844" fmla="*/ 5921559 w 7467600"/>
              <a:gd name="connsiteY844" fmla="*/ 2378596 h 6858000"/>
              <a:gd name="connsiteX845" fmla="*/ 5817651 w 7467600"/>
              <a:gd name="connsiteY845" fmla="*/ 3023919 h 6858000"/>
              <a:gd name="connsiteX846" fmla="*/ 5729634 w 7467600"/>
              <a:gd name="connsiteY846" fmla="*/ 3051849 h 6858000"/>
              <a:gd name="connsiteX847" fmla="*/ 5611018 w 7467600"/>
              <a:gd name="connsiteY847" fmla="*/ 2316769 h 6858000"/>
              <a:gd name="connsiteX848" fmla="*/ 5687608 w 7467600"/>
              <a:gd name="connsiteY848" fmla="*/ 2039972 h 6858000"/>
              <a:gd name="connsiteX849" fmla="*/ 5657554 w 7467600"/>
              <a:gd name="connsiteY849" fmla="*/ 1576445 h 6858000"/>
              <a:gd name="connsiteX850" fmla="*/ 5150475 w 7467600"/>
              <a:gd name="connsiteY850" fmla="*/ 1274012 h 6858000"/>
              <a:gd name="connsiteX851" fmla="*/ 5349142 w 7467600"/>
              <a:gd name="connsiteY851" fmla="*/ 2204405 h 6858000"/>
              <a:gd name="connsiteX852" fmla="*/ 5262214 w 7467600"/>
              <a:gd name="connsiteY852" fmla="*/ 2233836 h 6858000"/>
              <a:gd name="connsiteX853" fmla="*/ 4981539 w 7467600"/>
              <a:gd name="connsiteY853" fmla="*/ 1542201 h 6858000"/>
              <a:gd name="connsiteX854" fmla="*/ 4958461 w 7467600"/>
              <a:gd name="connsiteY854" fmla="*/ 1136957 h 6858000"/>
              <a:gd name="connsiteX855" fmla="*/ 4655015 w 7467600"/>
              <a:gd name="connsiteY855" fmla="*/ 891426 h 6858000"/>
              <a:gd name="connsiteX856" fmla="*/ 4348002 w 7467600"/>
              <a:gd name="connsiteY856" fmla="*/ 2205895 h 6858000"/>
              <a:gd name="connsiteX857" fmla="*/ 4262250 w 7467600"/>
              <a:gd name="connsiteY857" fmla="*/ 2219972 h 6858000"/>
              <a:gd name="connsiteX858" fmla="*/ 4550611 w 7467600"/>
              <a:gd name="connsiteY858" fmla="*/ 817540 h 6858000"/>
              <a:gd name="connsiteX859" fmla="*/ 4564418 w 7467600"/>
              <a:gd name="connsiteY859" fmla="*/ 808293 h 6858000"/>
              <a:gd name="connsiteX860" fmla="*/ 4266388 w 7467600"/>
              <a:gd name="connsiteY860" fmla="*/ 500083 h 6858000"/>
              <a:gd name="connsiteX861" fmla="*/ 4032842 w 7467600"/>
              <a:gd name="connsiteY861" fmla="*/ 211809 h 6858000"/>
              <a:gd name="connsiteX862" fmla="*/ 3882765 w 7467600"/>
              <a:gd name="connsiteY862" fmla="*/ 0 h 6858000"/>
              <a:gd name="connsiteX863" fmla="*/ 3721337 w 7467600"/>
              <a:gd name="connsiteY863" fmla="*/ 0 h 6858000"/>
              <a:gd name="connsiteX864" fmla="*/ 3797544 w 7467600"/>
              <a:gd name="connsiteY864" fmla="*/ 0 h 6858000"/>
              <a:gd name="connsiteX865" fmla="*/ 3775734 w 7467600"/>
              <a:gd name="connsiteY865" fmla="*/ 95131 h 6858000"/>
              <a:gd name="connsiteX866" fmla="*/ 3724807 w 7467600"/>
              <a:gd name="connsiteY866" fmla="*/ 272257 h 6858000"/>
              <a:gd name="connsiteX867" fmla="*/ 3726844 w 7467600"/>
              <a:gd name="connsiteY867" fmla="*/ 282988 h 6858000"/>
              <a:gd name="connsiteX868" fmla="*/ 3742664 w 7467600"/>
              <a:gd name="connsiteY868" fmla="*/ 279918 h 6858000"/>
              <a:gd name="connsiteX869" fmla="*/ 4103910 w 7467600"/>
              <a:gd name="connsiteY869" fmla="*/ 1161917 h 6858000"/>
              <a:gd name="connsiteX870" fmla="*/ 4020269 w 7467600"/>
              <a:gd name="connsiteY870" fmla="*/ 1200406 h 6858000"/>
              <a:gd name="connsiteX871" fmla="*/ 3674882 w 7467600"/>
              <a:gd name="connsiteY871" fmla="*/ 488524 h 6858000"/>
              <a:gd name="connsiteX872" fmla="*/ 3132682 w 7467600"/>
              <a:gd name="connsiteY872" fmla="*/ 1072284 h 6858000"/>
              <a:gd name="connsiteX873" fmla="*/ 2716346 w 7467600"/>
              <a:gd name="connsiteY873" fmla="*/ 1276376 h 6858000"/>
              <a:gd name="connsiteX874" fmla="*/ 2716772 w 7467600"/>
              <a:gd name="connsiteY874" fmla="*/ 1255462 h 6858000"/>
              <a:gd name="connsiteX875" fmla="*/ 3471096 w 7467600"/>
              <a:gd name="connsiteY875" fmla="*/ 437072 h 6858000"/>
              <a:gd name="connsiteX876" fmla="*/ 3639057 w 7467600"/>
              <a:gd name="connsiteY876" fmla="*/ 286334 h 6858000"/>
              <a:gd name="connsiteX877" fmla="*/ 3640309 w 7467600"/>
              <a:gd name="connsiteY877" fmla="*/ 284664 h 6858000"/>
              <a:gd name="connsiteX878" fmla="*/ 3646022 w 7467600"/>
              <a:gd name="connsiteY878" fmla="*/ 276711 h 6858000"/>
              <a:gd name="connsiteX879" fmla="*/ 3707943 w 7467600"/>
              <a:gd name="connsiteY879" fmla="*/ 65958 h 6858000"/>
              <a:gd name="connsiteX880" fmla="*/ 3721337 w 7467600"/>
              <a:gd name="connsiteY880" fmla="*/ 0 h 6858000"/>
              <a:gd name="connsiteX881" fmla="*/ 2867960 w 7467600"/>
              <a:gd name="connsiteY881" fmla="*/ 0 h 6858000"/>
              <a:gd name="connsiteX882" fmla="*/ 2926351 w 7467600"/>
              <a:gd name="connsiteY882" fmla="*/ 0 h 6858000"/>
              <a:gd name="connsiteX883" fmla="*/ 2902823 w 7467600"/>
              <a:gd name="connsiteY883" fmla="*/ 262929 h 6858000"/>
              <a:gd name="connsiteX884" fmla="*/ 2940663 w 7467600"/>
              <a:gd name="connsiteY884" fmla="*/ 140884 h 6858000"/>
              <a:gd name="connsiteX885" fmla="*/ 2947039 w 7467600"/>
              <a:gd name="connsiteY885" fmla="*/ 122524 h 6858000"/>
              <a:gd name="connsiteX886" fmla="*/ 2984316 w 7467600"/>
              <a:gd name="connsiteY886" fmla="*/ 0 h 6858000"/>
              <a:gd name="connsiteX887" fmla="*/ 3016114 w 7467600"/>
              <a:gd name="connsiteY887" fmla="*/ 0 h 6858000"/>
              <a:gd name="connsiteX888" fmla="*/ 2979949 w 7467600"/>
              <a:gd name="connsiteY888" fmla="*/ 119274 h 6858000"/>
              <a:gd name="connsiteX889" fmla="*/ 3023879 w 7467600"/>
              <a:gd name="connsiteY889" fmla="*/ 0 h 6858000"/>
              <a:gd name="connsiteX890" fmla="*/ 3105400 w 7467600"/>
              <a:gd name="connsiteY890" fmla="*/ 0 h 6858000"/>
              <a:gd name="connsiteX891" fmla="*/ 3094669 w 7467600"/>
              <a:gd name="connsiteY891" fmla="*/ 30308 h 6858000"/>
              <a:gd name="connsiteX892" fmla="*/ 2901945 w 7467600"/>
              <a:gd name="connsiteY892" fmla="*/ 466538 h 6858000"/>
              <a:gd name="connsiteX893" fmla="*/ 2815209 w 7467600"/>
              <a:gd name="connsiteY893" fmla="*/ 497361 h 6858000"/>
              <a:gd name="connsiteX894" fmla="*/ 2844845 w 7467600"/>
              <a:gd name="connsiteY894" fmla="*/ 127638 h 6858000"/>
              <a:gd name="connsiteX895" fmla="*/ 2867960 w 7467600"/>
              <a:gd name="connsiteY895" fmla="*/ 0 h 6858000"/>
              <a:gd name="connsiteX896" fmla="*/ 1057230 w 7467600"/>
              <a:gd name="connsiteY896" fmla="*/ 0 h 6858000"/>
              <a:gd name="connsiteX897" fmla="*/ 1111003 w 7467600"/>
              <a:gd name="connsiteY897" fmla="*/ 0 h 6858000"/>
              <a:gd name="connsiteX898" fmla="*/ 1125553 w 7467600"/>
              <a:gd name="connsiteY898" fmla="*/ 52588 h 6858000"/>
              <a:gd name="connsiteX899" fmla="*/ 1304276 w 7467600"/>
              <a:gd name="connsiteY899" fmla="*/ 476275 h 6858000"/>
              <a:gd name="connsiteX900" fmla="*/ 1492066 w 7467600"/>
              <a:gd name="connsiteY900" fmla="*/ 886333 h 6858000"/>
              <a:gd name="connsiteX901" fmla="*/ 1423698 w 7467600"/>
              <a:gd name="connsiteY901" fmla="*/ 710817 h 6858000"/>
              <a:gd name="connsiteX902" fmla="*/ 1357609 w 7467600"/>
              <a:gd name="connsiteY902" fmla="*/ 532892 h 6858000"/>
              <a:gd name="connsiteX903" fmla="*/ 1309550 w 7467600"/>
              <a:gd name="connsiteY903" fmla="*/ 374031 h 6858000"/>
              <a:gd name="connsiteX904" fmla="*/ 1193673 w 7467600"/>
              <a:gd name="connsiteY904" fmla="*/ 49533 h 6858000"/>
              <a:gd name="connsiteX905" fmla="*/ 1164391 w 7467600"/>
              <a:gd name="connsiteY905" fmla="*/ 0 h 6858000"/>
              <a:gd name="connsiteX906" fmla="*/ 1200666 w 7467600"/>
              <a:gd name="connsiteY906" fmla="*/ 0 h 6858000"/>
              <a:gd name="connsiteX907" fmla="*/ 1223408 w 7467600"/>
              <a:gd name="connsiteY907" fmla="*/ 38996 h 6858000"/>
              <a:gd name="connsiteX908" fmla="*/ 1339635 w 7467600"/>
              <a:gd name="connsiteY908" fmla="*/ 365517 h 6858000"/>
              <a:gd name="connsiteX909" fmla="*/ 1387469 w 7467600"/>
              <a:gd name="connsiteY909" fmla="*/ 523079 h 6858000"/>
              <a:gd name="connsiteX910" fmla="*/ 1452685 w 7467600"/>
              <a:gd name="connsiteY910" fmla="*/ 699806 h 6858000"/>
              <a:gd name="connsiteX911" fmla="*/ 1492092 w 7467600"/>
              <a:gd name="connsiteY911" fmla="*/ 800424 h 6858000"/>
              <a:gd name="connsiteX912" fmla="*/ 1455302 w 7467600"/>
              <a:gd name="connsiteY912" fmla="*/ 632913 h 6858000"/>
              <a:gd name="connsiteX913" fmla="*/ 1222336 w 7467600"/>
              <a:gd name="connsiteY913" fmla="*/ 9480 h 6858000"/>
              <a:gd name="connsiteX914" fmla="*/ 1214634 w 7467600"/>
              <a:gd name="connsiteY914" fmla="*/ 0 h 6858000"/>
              <a:gd name="connsiteX915" fmla="*/ 1289827 w 7467600"/>
              <a:gd name="connsiteY915" fmla="*/ 0 h 6858000"/>
              <a:gd name="connsiteX916" fmla="*/ 1321076 w 7467600"/>
              <a:gd name="connsiteY916" fmla="*/ 59722 h 6858000"/>
              <a:gd name="connsiteX917" fmla="*/ 1512579 w 7467600"/>
              <a:gd name="connsiteY917" fmla="*/ 626441 h 6858000"/>
              <a:gd name="connsiteX918" fmla="*/ 1506076 w 7467600"/>
              <a:gd name="connsiteY918" fmla="*/ 1089289 h 6858000"/>
              <a:gd name="connsiteX919" fmla="*/ 1486346 w 7467600"/>
              <a:gd name="connsiteY919" fmla="*/ 1079919 h 6858000"/>
              <a:gd name="connsiteX920" fmla="*/ 1070511 w 7467600"/>
              <a:gd name="connsiteY920" fmla="*/ 48609 h 6858000"/>
              <a:gd name="connsiteX921" fmla="*/ 1057230 w 7467600"/>
              <a:gd name="connsiteY921" fmla="*/ 0 h 6858000"/>
              <a:gd name="connsiteX922" fmla="*/ 43151 w 7467600"/>
              <a:gd name="connsiteY922" fmla="*/ 0 h 6858000"/>
              <a:gd name="connsiteX923" fmla="*/ 95283 w 7467600"/>
              <a:gd name="connsiteY923" fmla="*/ 0 h 6858000"/>
              <a:gd name="connsiteX924" fmla="*/ 300708 w 7467600"/>
              <a:gd name="connsiteY924" fmla="*/ 154571 h 6858000"/>
              <a:gd name="connsiteX925" fmla="*/ 530414 w 7467600"/>
              <a:gd name="connsiteY925" fmla="*/ 354673 h 6858000"/>
              <a:gd name="connsiteX926" fmla="*/ 333785 w 7467600"/>
              <a:gd name="connsiteY926" fmla="*/ 161564 h 6858000"/>
              <a:gd name="connsiteX927" fmla="*/ 147005 w 7467600"/>
              <a:gd name="connsiteY927" fmla="*/ 0 h 6858000"/>
              <a:gd name="connsiteX928" fmla="*/ 272509 w 7467600"/>
              <a:gd name="connsiteY928" fmla="*/ 0 h 6858000"/>
              <a:gd name="connsiteX929" fmla="*/ 326276 w 7467600"/>
              <a:gd name="connsiteY929" fmla="*/ 45847 h 6858000"/>
              <a:gd name="connsiteX930" fmla="*/ 823759 w 7467600"/>
              <a:gd name="connsiteY930" fmla="*/ 574145 h 6858000"/>
              <a:gd name="connsiteX931" fmla="*/ 811254 w 7467600"/>
              <a:gd name="connsiteY931" fmla="*/ 665546 h 6858000"/>
              <a:gd name="connsiteX932" fmla="*/ 154042 w 7467600"/>
              <a:gd name="connsiteY932" fmla="*/ 261522 h 6858000"/>
              <a:gd name="connsiteX933" fmla="*/ 13550 w 7467600"/>
              <a:gd name="connsiteY933" fmla="*/ 158423 h 6858000"/>
              <a:gd name="connsiteX934" fmla="*/ 0 w 7467600"/>
              <a:gd name="connsiteY934" fmla="*/ 146618 h 6858000"/>
              <a:gd name="connsiteX935" fmla="*/ 0 w 7467600"/>
              <a:gd name="connsiteY935" fmla="*/ 59161 h 6858000"/>
              <a:gd name="connsiteX936" fmla="*/ 45427 w 7467600"/>
              <a:gd name="connsiteY936" fmla="*/ 101078 h 6858000"/>
              <a:gd name="connsiteX937" fmla="*/ 630103 w 7467600"/>
              <a:gd name="connsiteY937" fmla="*/ 485885 h 6858000"/>
              <a:gd name="connsiteX938" fmla="*/ 532040 w 7467600"/>
              <a:gd name="connsiteY938" fmla="*/ 399359 h 6858000"/>
              <a:gd name="connsiteX939" fmla="*/ 517618 w 7467600"/>
              <a:gd name="connsiteY939" fmla="*/ 385726 h 6858000"/>
              <a:gd name="connsiteX940" fmla="*/ 285074 w 7467600"/>
              <a:gd name="connsiteY940" fmla="*/ 182755 h 6858000"/>
              <a:gd name="connsiteX941" fmla="*/ 43151 w 7467600"/>
              <a:gd name="connsiteY941"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289862 w 7467600"/>
              <a:gd name="connsiteY4" fmla="*/ 6659827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7289862 w 7467600"/>
              <a:gd name="connsiteY8" fmla="*/ 6659827 h 6858000"/>
              <a:gd name="connsiteX9" fmla="*/ 1019354 w 7467600"/>
              <a:gd name="connsiteY9" fmla="*/ 6315006 h 6858000"/>
              <a:gd name="connsiteX10" fmla="*/ 441046 w 7467600"/>
              <a:gd name="connsiteY10" fmla="*/ 6691153 h 6858000"/>
              <a:gd name="connsiteX11" fmla="*/ 1019354 w 7467600"/>
              <a:gd name="connsiteY11" fmla="*/ 6315006 h 6858000"/>
              <a:gd name="connsiteX12" fmla="*/ 991680 w 7467600"/>
              <a:gd name="connsiteY12" fmla="*/ 6298413 h 6858000"/>
              <a:gd name="connsiteX13" fmla="*/ 409060 w 7467600"/>
              <a:gd name="connsiteY13" fmla="*/ 6671470 h 6858000"/>
              <a:gd name="connsiteX14" fmla="*/ 991680 w 7467600"/>
              <a:gd name="connsiteY14" fmla="*/ 6298413 h 6858000"/>
              <a:gd name="connsiteX15" fmla="*/ 103333 w 7467600"/>
              <a:gd name="connsiteY15" fmla="*/ 5699602 h 6858000"/>
              <a:gd name="connsiteX16" fmla="*/ 233938 w 7467600"/>
              <a:gd name="connsiteY16" fmla="*/ 5809416 h 6858000"/>
              <a:gd name="connsiteX17" fmla="*/ 883580 w 7467600"/>
              <a:gd name="connsiteY17" fmla="*/ 6180710 h 6858000"/>
              <a:gd name="connsiteX18" fmla="*/ 487337 w 7467600"/>
              <a:gd name="connsiteY18" fmla="*/ 5950182 h 6858000"/>
              <a:gd name="connsiteX19" fmla="*/ 354051 w 7467600"/>
              <a:gd name="connsiteY19" fmla="*/ 5854912 h 6858000"/>
              <a:gd name="connsiteX20" fmla="*/ 195436 w 7467600"/>
              <a:gd name="connsiteY20" fmla="*/ 5755068 h 6858000"/>
              <a:gd name="connsiteX21" fmla="*/ 103333 w 7467600"/>
              <a:gd name="connsiteY21" fmla="*/ 5699602 h 6858000"/>
              <a:gd name="connsiteX22" fmla="*/ 5539432 w 7467600"/>
              <a:gd name="connsiteY22" fmla="*/ 5642928 h 6858000"/>
              <a:gd name="connsiteX23" fmla="*/ 5555462 w 7467600"/>
              <a:gd name="connsiteY23" fmla="*/ 5694454 h 6858000"/>
              <a:gd name="connsiteX24" fmla="*/ 5828270 w 7467600"/>
              <a:gd name="connsiteY24" fmla="*/ 6320663 h 6858000"/>
              <a:gd name="connsiteX25" fmla="*/ 5947416 w 7467600"/>
              <a:gd name="connsiteY25" fmla="*/ 6574846 h 6858000"/>
              <a:gd name="connsiteX26" fmla="*/ 5539432 w 7467600"/>
              <a:gd name="connsiteY26" fmla="*/ 5642928 h 6858000"/>
              <a:gd name="connsiteX27" fmla="*/ 51253 w 7467600"/>
              <a:gd name="connsiteY27" fmla="*/ 5631825 h 6858000"/>
              <a:gd name="connsiteX28" fmla="*/ 211622 w 7467600"/>
              <a:gd name="connsiteY28" fmla="*/ 5728803 h 6858000"/>
              <a:gd name="connsiteX29" fmla="*/ 371652 w 7467600"/>
              <a:gd name="connsiteY29" fmla="*/ 5829062 h 6858000"/>
              <a:gd name="connsiteX30" fmla="*/ 505903 w 7467600"/>
              <a:gd name="connsiteY30" fmla="*/ 5925221 h 6858000"/>
              <a:gd name="connsiteX31" fmla="*/ 899240 w 7467600"/>
              <a:gd name="connsiteY31" fmla="*/ 6153068 h 6858000"/>
              <a:gd name="connsiteX32" fmla="*/ 988114 w 7467600"/>
              <a:gd name="connsiteY32" fmla="*/ 6174204 h 6858000"/>
              <a:gd name="connsiteX33" fmla="*/ 845971 w 7467600"/>
              <a:gd name="connsiteY33" fmla="*/ 6067177 h 6858000"/>
              <a:gd name="connsiteX34" fmla="*/ 448057 w 7467600"/>
              <a:gd name="connsiteY34" fmla="*/ 5841376 h 6858000"/>
              <a:gd name="connsiteX35" fmla="*/ 51253 w 7467600"/>
              <a:gd name="connsiteY35" fmla="*/ 5631825 h 6858000"/>
              <a:gd name="connsiteX36" fmla="*/ 2606687 w 7467600"/>
              <a:gd name="connsiteY36" fmla="*/ 5630718 h 6858000"/>
              <a:gd name="connsiteX37" fmla="*/ 2645658 w 7467600"/>
              <a:gd name="connsiteY37" fmla="*/ 6640259 h 6858000"/>
              <a:gd name="connsiteX38" fmla="*/ 2606687 w 7467600"/>
              <a:gd name="connsiteY38" fmla="*/ 5630718 h 6858000"/>
              <a:gd name="connsiteX39" fmla="*/ 3642057 w 7467600"/>
              <a:gd name="connsiteY39" fmla="*/ 5573487 h 6858000"/>
              <a:gd name="connsiteX40" fmla="*/ 3632981 w 7467600"/>
              <a:gd name="connsiteY40" fmla="*/ 5579437 h 6858000"/>
              <a:gd name="connsiteX41" fmla="*/ 3382436 w 7467600"/>
              <a:gd name="connsiteY41" fmla="*/ 5952726 h 6858000"/>
              <a:gd name="connsiteX42" fmla="*/ 3191929 w 7467600"/>
              <a:gd name="connsiteY42" fmla="*/ 6662669 h 6858000"/>
              <a:gd name="connsiteX43" fmla="*/ 3369898 w 7467600"/>
              <a:gd name="connsiteY43" fmla="*/ 6081771 h 6858000"/>
              <a:gd name="connsiteX44" fmla="*/ 3642057 w 7467600"/>
              <a:gd name="connsiteY44" fmla="*/ 5573487 h 6858000"/>
              <a:gd name="connsiteX45" fmla="*/ 2650666 w 7467600"/>
              <a:gd name="connsiteY45" fmla="*/ 5530686 h 6858000"/>
              <a:gd name="connsiteX46" fmla="*/ 2650249 w 7467600"/>
              <a:gd name="connsiteY46" fmla="*/ 5532101 h 6858000"/>
              <a:gd name="connsiteX47" fmla="*/ 2663808 w 7467600"/>
              <a:gd name="connsiteY47" fmla="*/ 6535215 h 6858000"/>
              <a:gd name="connsiteX48" fmla="*/ 2665418 w 7467600"/>
              <a:gd name="connsiteY48" fmla="*/ 6132756 h 6858000"/>
              <a:gd name="connsiteX49" fmla="*/ 2650666 w 7467600"/>
              <a:gd name="connsiteY49" fmla="*/ 5530686 h 6858000"/>
              <a:gd name="connsiteX50" fmla="*/ 2680277 w 7467600"/>
              <a:gd name="connsiteY50" fmla="*/ 5479204 h 6858000"/>
              <a:gd name="connsiteX51" fmla="*/ 2678972 w 7467600"/>
              <a:gd name="connsiteY51" fmla="*/ 5481582 h 6858000"/>
              <a:gd name="connsiteX52" fmla="*/ 2696666 w 7467600"/>
              <a:gd name="connsiteY52" fmla="*/ 6133836 h 6858000"/>
              <a:gd name="connsiteX53" fmla="*/ 2695769 w 7467600"/>
              <a:gd name="connsiteY53" fmla="*/ 6390955 h 6858000"/>
              <a:gd name="connsiteX54" fmla="*/ 2739893 w 7467600"/>
              <a:gd name="connsiteY54" fmla="*/ 6108357 h 6858000"/>
              <a:gd name="connsiteX55" fmla="*/ 2680277 w 7467600"/>
              <a:gd name="connsiteY55" fmla="*/ 5479204 h 6858000"/>
              <a:gd name="connsiteX56" fmla="*/ 1132195 w 7467600"/>
              <a:gd name="connsiteY56" fmla="*/ 5467980 h 6858000"/>
              <a:gd name="connsiteX57" fmla="*/ 1679056 w 7467600"/>
              <a:gd name="connsiteY57" fmla="*/ 5516907 h 6858000"/>
              <a:gd name="connsiteX58" fmla="*/ 2128648 w 7467600"/>
              <a:gd name="connsiteY58" fmla="*/ 5474249 h 6858000"/>
              <a:gd name="connsiteX59" fmla="*/ 1825619 w 7467600"/>
              <a:gd name="connsiteY59" fmla="*/ 5478447 h 6858000"/>
              <a:gd name="connsiteX60" fmla="*/ 1737798 w 7467600"/>
              <a:gd name="connsiteY60" fmla="*/ 5483353 h 6858000"/>
              <a:gd name="connsiteX61" fmla="*/ 1132195 w 7467600"/>
              <a:gd name="connsiteY61" fmla="*/ 5467980 h 6858000"/>
              <a:gd name="connsiteX62" fmla="*/ 1456157 w 7467600"/>
              <a:gd name="connsiteY62" fmla="*/ 5371404 h 6858000"/>
              <a:gd name="connsiteX63" fmla="*/ 1244432 w 7467600"/>
              <a:gd name="connsiteY63" fmla="*/ 5385601 h 6858000"/>
              <a:gd name="connsiteX64" fmla="*/ 973990 w 7467600"/>
              <a:gd name="connsiteY64" fmla="*/ 5424940 h 6858000"/>
              <a:gd name="connsiteX65" fmla="*/ 1103809 w 7467600"/>
              <a:gd name="connsiteY65" fmla="*/ 5433720 h 6858000"/>
              <a:gd name="connsiteX66" fmla="*/ 1123454 w 7467600"/>
              <a:gd name="connsiteY66" fmla="*/ 5435727 h 6858000"/>
              <a:gd name="connsiteX67" fmla="*/ 1737017 w 7467600"/>
              <a:gd name="connsiteY67" fmla="*/ 5452183 h 6858000"/>
              <a:gd name="connsiteX68" fmla="*/ 1824397 w 7467600"/>
              <a:gd name="connsiteY68" fmla="*/ 5447757 h 6858000"/>
              <a:gd name="connsiteX69" fmla="*/ 2070059 w 7467600"/>
              <a:gd name="connsiteY69" fmla="*/ 5441660 h 6858000"/>
              <a:gd name="connsiteX70" fmla="*/ 1456157 w 7467600"/>
              <a:gd name="connsiteY70" fmla="*/ 5371404 h 6858000"/>
              <a:gd name="connsiteX71" fmla="*/ 4988186 w 7467600"/>
              <a:gd name="connsiteY71" fmla="*/ 5216467 h 6858000"/>
              <a:gd name="connsiteX72" fmla="*/ 4777334 w 7467600"/>
              <a:gd name="connsiteY72" fmla="*/ 5406072 h 6858000"/>
              <a:gd name="connsiteX73" fmla="*/ 4718341 w 7467600"/>
              <a:gd name="connsiteY73" fmla="*/ 5468043 h 6858000"/>
              <a:gd name="connsiteX74" fmla="*/ 4604655 w 7467600"/>
              <a:gd name="connsiteY74" fmla="*/ 5583434 h 6858000"/>
              <a:gd name="connsiteX75" fmla="*/ 4565074 w 7467600"/>
              <a:gd name="connsiteY75" fmla="*/ 5618550 h 6858000"/>
              <a:gd name="connsiteX76" fmla="*/ 4988186 w 7467600"/>
              <a:gd name="connsiteY76" fmla="*/ 5216467 h 6858000"/>
              <a:gd name="connsiteX77" fmla="*/ 4978032 w 7467600"/>
              <a:gd name="connsiteY77" fmla="*/ 5183809 h 6858000"/>
              <a:gd name="connsiteX78" fmla="*/ 4463413 w 7467600"/>
              <a:gd name="connsiteY78" fmla="*/ 5615162 h 6858000"/>
              <a:gd name="connsiteX79" fmla="*/ 4358134 w 7467600"/>
              <a:gd name="connsiteY79" fmla="*/ 5742791 h 6858000"/>
              <a:gd name="connsiteX80" fmla="*/ 4376219 w 7467600"/>
              <a:gd name="connsiteY80" fmla="*/ 5729027 h 6858000"/>
              <a:gd name="connsiteX81" fmla="*/ 4582340 w 7467600"/>
              <a:gd name="connsiteY81" fmla="*/ 5561037 h 6858000"/>
              <a:gd name="connsiteX82" fmla="*/ 4694684 w 7467600"/>
              <a:gd name="connsiteY82" fmla="*/ 5447098 h 6858000"/>
              <a:gd name="connsiteX83" fmla="*/ 4754123 w 7467600"/>
              <a:gd name="connsiteY83" fmla="*/ 5384643 h 6858000"/>
              <a:gd name="connsiteX84" fmla="*/ 4978032 w 7467600"/>
              <a:gd name="connsiteY84" fmla="*/ 5183809 h 6858000"/>
              <a:gd name="connsiteX85" fmla="*/ 1903353 w 7467600"/>
              <a:gd name="connsiteY85" fmla="*/ 5044827 h 6858000"/>
              <a:gd name="connsiteX86" fmla="*/ 1936931 w 7467600"/>
              <a:gd name="connsiteY86" fmla="*/ 5093954 h 6858000"/>
              <a:gd name="connsiteX87" fmla="*/ 2195868 w 7467600"/>
              <a:gd name="connsiteY87" fmla="*/ 5396574 h 6858000"/>
              <a:gd name="connsiteX88" fmla="*/ 2088852 w 7467600"/>
              <a:gd name="connsiteY88" fmla="*/ 5166123 h 6858000"/>
              <a:gd name="connsiteX89" fmla="*/ 1958241 w 7467600"/>
              <a:gd name="connsiteY89" fmla="*/ 5067955 h 6858000"/>
              <a:gd name="connsiteX90" fmla="*/ 1903353 w 7467600"/>
              <a:gd name="connsiteY90" fmla="*/ 5044827 h 6858000"/>
              <a:gd name="connsiteX91" fmla="*/ 1979378 w 7467600"/>
              <a:gd name="connsiteY91" fmla="*/ 4769504 h 6858000"/>
              <a:gd name="connsiteX92" fmla="*/ 2882120 w 7467600"/>
              <a:gd name="connsiteY92" fmla="*/ 5064547 h 6858000"/>
              <a:gd name="connsiteX93" fmla="*/ 2793103 w 7467600"/>
              <a:gd name="connsiteY93" fmla="*/ 5039699 h 6858000"/>
              <a:gd name="connsiteX94" fmla="*/ 2770041 w 7467600"/>
              <a:gd name="connsiteY94" fmla="*/ 5033634 h 6858000"/>
              <a:gd name="connsiteX95" fmla="*/ 1979378 w 7467600"/>
              <a:gd name="connsiteY95" fmla="*/ 4769504 h 6858000"/>
              <a:gd name="connsiteX96" fmla="*/ 1927410 w 7467600"/>
              <a:gd name="connsiteY96" fmla="*/ 4716164 h 6858000"/>
              <a:gd name="connsiteX97" fmla="*/ 1959587 w 7467600"/>
              <a:gd name="connsiteY97" fmla="*/ 4728849 h 6858000"/>
              <a:gd name="connsiteX98" fmla="*/ 2777707 w 7467600"/>
              <a:gd name="connsiteY98" fmla="*/ 5003991 h 6858000"/>
              <a:gd name="connsiteX99" fmla="*/ 2800768 w 7467600"/>
              <a:gd name="connsiteY99" fmla="*/ 5010056 h 6858000"/>
              <a:gd name="connsiteX100" fmla="*/ 2879408 w 7467600"/>
              <a:gd name="connsiteY100" fmla="*/ 5031590 h 6858000"/>
              <a:gd name="connsiteX101" fmla="*/ 2862295 w 7467600"/>
              <a:gd name="connsiteY101" fmla="*/ 5022958 h 6858000"/>
              <a:gd name="connsiteX102" fmla="*/ 2813343 w 7467600"/>
              <a:gd name="connsiteY102" fmla="*/ 4998369 h 6858000"/>
              <a:gd name="connsiteX103" fmla="*/ 2646245 w 7467600"/>
              <a:gd name="connsiteY103" fmla="*/ 4930999 h 6858000"/>
              <a:gd name="connsiteX104" fmla="*/ 1999243 w 7467600"/>
              <a:gd name="connsiteY104" fmla="*/ 4730524 h 6858000"/>
              <a:gd name="connsiteX105" fmla="*/ 1979527 w 7467600"/>
              <a:gd name="connsiteY105" fmla="*/ 4726651 h 6858000"/>
              <a:gd name="connsiteX106" fmla="*/ 1927410 w 7467600"/>
              <a:gd name="connsiteY106" fmla="*/ 4716164 h 6858000"/>
              <a:gd name="connsiteX107" fmla="*/ 1997014 w 7467600"/>
              <a:gd name="connsiteY107" fmla="*/ 4698007 h 6858000"/>
              <a:gd name="connsiteX108" fmla="*/ 2005458 w 7467600"/>
              <a:gd name="connsiteY108" fmla="*/ 4699540 h 6858000"/>
              <a:gd name="connsiteX109" fmla="*/ 2657186 w 7467600"/>
              <a:gd name="connsiteY109" fmla="*/ 4901687 h 6858000"/>
              <a:gd name="connsiteX110" fmla="*/ 2826662 w 7467600"/>
              <a:gd name="connsiteY110" fmla="*/ 4970362 h 6858000"/>
              <a:gd name="connsiteX111" fmla="*/ 2876100 w 7467600"/>
              <a:gd name="connsiteY111" fmla="*/ 4995397 h 6858000"/>
              <a:gd name="connsiteX112" fmla="*/ 3042600 w 7467600"/>
              <a:gd name="connsiteY112" fmla="*/ 5059532 h 6858000"/>
              <a:gd name="connsiteX113" fmla="*/ 1997014 w 7467600"/>
              <a:gd name="connsiteY113" fmla="*/ 4698007 h 6858000"/>
              <a:gd name="connsiteX114" fmla="*/ 2305292 w 7467600"/>
              <a:gd name="connsiteY114" fmla="*/ 4219492 h 6858000"/>
              <a:gd name="connsiteX115" fmla="*/ 3360922 w 7467600"/>
              <a:gd name="connsiteY115" fmla="*/ 4529373 h 6858000"/>
              <a:gd name="connsiteX116" fmla="*/ 3492420 w 7467600"/>
              <a:gd name="connsiteY116" fmla="*/ 4510145 h 6858000"/>
              <a:gd name="connsiteX117" fmla="*/ 3364086 w 7467600"/>
              <a:gd name="connsiteY117" fmla="*/ 4480340 h 6858000"/>
              <a:gd name="connsiteX118" fmla="*/ 3225818 w 7467600"/>
              <a:gd name="connsiteY118" fmla="*/ 4411822 h 6858000"/>
              <a:gd name="connsiteX119" fmla="*/ 3129696 w 7467600"/>
              <a:gd name="connsiteY119" fmla="*/ 4360704 h 6858000"/>
              <a:gd name="connsiteX120" fmla="*/ 2814545 w 7467600"/>
              <a:gd name="connsiteY120" fmla="*/ 4282955 h 6858000"/>
              <a:gd name="connsiteX121" fmla="*/ 2305292 w 7467600"/>
              <a:gd name="connsiteY121" fmla="*/ 4219492 h 6858000"/>
              <a:gd name="connsiteX122" fmla="*/ 2626982 w 7467600"/>
              <a:gd name="connsiteY122" fmla="*/ 4206450 h 6858000"/>
              <a:gd name="connsiteX123" fmla="*/ 2490617 w 7467600"/>
              <a:gd name="connsiteY123" fmla="*/ 4206951 h 6858000"/>
              <a:gd name="connsiteX124" fmla="*/ 2819869 w 7467600"/>
              <a:gd name="connsiteY124" fmla="*/ 4252936 h 6858000"/>
              <a:gd name="connsiteX125" fmla="*/ 3143018 w 7467600"/>
              <a:gd name="connsiteY125" fmla="*/ 4332698 h 6858000"/>
              <a:gd name="connsiteX126" fmla="*/ 3241520 w 7467600"/>
              <a:gd name="connsiteY126" fmla="*/ 4385112 h 6858000"/>
              <a:gd name="connsiteX127" fmla="*/ 3374575 w 7467600"/>
              <a:gd name="connsiteY127" fmla="*/ 4451517 h 6858000"/>
              <a:gd name="connsiteX128" fmla="*/ 3505221 w 7467600"/>
              <a:gd name="connsiteY128" fmla="*/ 4480757 h 6858000"/>
              <a:gd name="connsiteX129" fmla="*/ 2626982 w 7467600"/>
              <a:gd name="connsiteY129" fmla="*/ 4206450 h 6858000"/>
              <a:gd name="connsiteX130" fmla="*/ 1310106 w 7467600"/>
              <a:gd name="connsiteY130" fmla="*/ 3943217 h 6858000"/>
              <a:gd name="connsiteX131" fmla="*/ 854994 w 7467600"/>
              <a:gd name="connsiteY131" fmla="*/ 4399136 h 6858000"/>
              <a:gd name="connsiteX132" fmla="*/ 742462 w 7467600"/>
              <a:gd name="connsiteY132" fmla="*/ 4594648 h 6858000"/>
              <a:gd name="connsiteX133" fmla="*/ 820602 w 7467600"/>
              <a:gd name="connsiteY133" fmla="*/ 4485915 h 6858000"/>
              <a:gd name="connsiteX134" fmla="*/ 878295 w 7467600"/>
              <a:gd name="connsiteY134" fmla="*/ 4403594 h 6858000"/>
              <a:gd name="connsiteX135" fmla="*/ 1240607 w 7467600"/>
              <a:gd name="connsiteY135" fmla="*/ 4010401 h 6858000"/>
              <a:gd name="connsiteX136" fmla="*/ 1310106 w 7467600"/>
              <a:gd name="connsiteY136" fmla="*/ 3943217 h 6858000"/>
              <a:gd name="connsiteX137" fmla="*/ 1423113 w 7467600"/>
              <a:gd name="connsiteY137" fmla="*/ 3874565 h 6858000"/>
              <a:gd name="connsiteX138" fmla="*/ 1260565 w 7467600"/>
              <a:gd name="connsiteY138" fmla="*/ 4031982 h 6858000"/>
              <a:gd name="connsiteX139" fmla="*/ 901900 w 7467600"/>
              <a:gd name="connsiteY139" fmla="*/ 4421236 h 6858000"/>
              <a:gd name="connsiteX140" fmla="*/ 845044 w 7467600"/>
              <a:gd name="connsiteY140" fmla="*/ 4502436 h 6858000"/>
              <a:gd name="connsiteX141" fmla="*/ 685926 w 7467600"/>
              <a:gd name="connsiteY141" fmla="*/ 4703069 h 6858000"/>
              <a:gd name="connsiteX142" fmla="*/ 684248 w 7467600"/>
              <a:gd name="connsiteY142" fmla="*/ 4706721 h 6858000"/>
              <a:gd name="connsiteX143" fmla="*/ 1423113 w 7467600"/>
              <a:gd name="connsiteY143" fmla="*/ 3874565 h 6858000"/>
              <a:gd name="connsiteX144" fmla="*/ 3316479 w 7467600"/>
              <a:gd name="connsiteY144" fmla="*/ 3872136 h 6858000"/>
              <a:gd name="connsiteX145" fmla="*/ 3546806 w 7467600"/>
              <a:gd name="connsiteY145" fmla="*/ 4356139 h 6858000"/>
              <a:gd name="connsiteX146" fmla="*/ 3364433 w 7467600"/>
              <a:gd name="connsiteY146" fmla="*/ 3953121 h 6858000"/>
              <a:gd name="connsiteX147" fmla="*/ 3316479 w 7467600"/>
              <a:gd name="connsiteY147" fmla="*/ 3872136 h 6858000"/>
              <a:gd name="connsiteX148" fmla="*/ 3291335 w 7467600"/>
              <a:gd name="connsiteY148" fmla="*/ 3767420 h 6858000"/>
              <a:gd name="connsiteX149" fmla="*/ 3390805 w 7467600"/>
              <a:gd name="connsiteY149" fmla="*/ 3937163 h 6858000"/>
              <a:gd name="connsiteX150" fmla="*/ 3579062 w 7467600"/>
              <a:gd name="connsiteY150" fmla="*/ 4359040 h 6858000"/>
              <a:gd name="connsiteX151" fmla="*/ 3467355 w 7467600"/>
              <a:gd name="connsiteY151" fmla="*/ 3988130 h 6858000"/>
              <a:gd name="connsiteX152" fmla="*/ 3310753 w 7467600"/>
              <a:gd name="connsiteY152" fmla="*/ 3787140 h 6858000"/>
              <a:gd name="connsiteX153" fmla="*/ 3291335 w 7467600"/>
              <a:gd name="connsiteY153" fmla="*/ 3767420 h 6858000"/>
              <a:gd name="connsiteX154" fmla="*/ 1635889 w 7467600"/>
              <a:gd name="connsiteY154" fmla="*/ 3709494 h 6858000"/>
              <a:gd name="connsiteX155" fmla="*/ 1634800 w 7467600"/>
              <a:gd name="connsiteY155" fmla="*/ 3731111 h 6858000"/>
              <a:gd name="connsiteX156" fmla="*/ 1635889 w 7467600"/>
              <a:gd name="connsiteY156" fmla="*/ 3709494 h 6858000"/>
              <a:gd name="connsiteX157" fmla="*/ 1510397 w 7467600"/>
              <a:gd name="connsiteY157" fmla="*/ 3684705 h 6858000"/>
              <a:gd name="connsiteX158" fmla="*/ 1146550 w 7467600"/>
              <a:gd name="connsiteY158" fmla="*/ 3802012 h 6858000"/>
              <a:gd name="connsiteX159" fmla="*/ 698834 w 7467600"/>
              <a:gd name="connsiteY159" fmla="*/ 3952272 h 6858000"/>
              <a:gd name="connsiteX160" fmla="*/ 34256 w 7467600"/>
              <a:gd name="connsiteY160" fmla="*/ 4347603 h 6858000"/>
              <a:gd name="connsiteX161" fmla="*/ 527241 w 7467600"/>
              <a:gd name="connsiteY161" fmla="*/ 4065078 h 6858000"/>
              <a:gd name="connsiteX162" fmla="*/ 1510397 w 7467600"/>
              <a:gd name="connsiteY162" fmla="*/ 3684705 h 6858000"/>
              <a:gd name="connsiteX163" fmla="*/ 1313114 w 7467600"/>
              <a:gd name="connsiteY163" fmla="*/ 3655216 h 6858000"/>
              <a:gd name="connsiteX164" fmla="*/ 1109304 w 7467600"/>
              <a:gd name="connsiteY164" fmla="*/ 3669030 h 6858000"/>
              <a:gd name="connsiteX165" fmla="*/ 8129 w 7467600"/>
              <a:gd name="connsiteY165" fmla="*/ 4330519 h 6858000"/>
              <a:gd name="connsiteX166" fmla="*/ 687572 w 7467600"/>
              <a:gd name="connsiteY166" fmla="*/ 3925629 h 6858000"/>
              <a:gd name="connsiteX167" fmla="*/ 1138365 w 7467600"/>
              <a:gd name="connsiteY167" fmla="*/ 3774515 h 6858000"/>
              <a:gd name="connsiteX168" fmla="*/ 1505579 w 7467600"/>
              <a:gd name="connsiteY168" fmla="*/ 3655526 h 6858000"/>
              <a:gd name="connsiteX169" fmla="*/ 1313114 w 7467600"/>
              <a:gd name="connsiteY169" fmla="*/ 3655216 h 6858000"/>
              <a:gd name="connsiteX170" fmla="*/ 3655073 w 7467600"/>
              <a:gd name="connsiteY170" fmla="*/ 3650884 h 6858000"/>
              <a:gd name="connsiteX171" fmla="*/ 3989938 w 7467600"/>
              <a:gd name="connsiteY171" fmla="*/ 3991685 h 6858000"/>
              <a:gd name="connsiteX172" fmla="*/ 4393907 w 7467600"/>
              <a:gd name="connsiteY172" fmla="*/ 4261258 h 6858000"/>
              <a:gd name="connsiteX173" fmla="*/ 4648051 w 7467600"/>
              <a:gd name="connsiteY173" fmla="*/ 4374051 h 6858000"/>
              <a:gd name="connsiteX174" fmla="*/ 4383389 w 7467600"/>
              <a:gd name="connsiteY174" fmla="*/ 4184369 h 6858000"/>
              <a:gd name="connsiteX175" fmla="*/ 4165508 w 7467600"/>
              <a:gd name="connsiteY175" fmla="*/ 4035196 h 6858000"/>
              <a:gd name="connsiteX176" fmla="*/ 4068162 w 7467600"/>
              <a:gd name="connsiteY176" fmla="*/ 3953394 h 6858000"/>
              <a:gd name="connsiteX177" fmla="*/ 3981416 w 7467600"/>
              <a:gd name="connsiteY177" fmla="*/ 3880482 h 6858000"/>
              <a:gd name="connsiteX178" fmla="*/ 3800147 w 7467600"/>
              <a:gd name="connsiteY178" fmla="*/ 3749872 h 6858000"/>
              <a:gd name="connsiteX179" fmla="*/ 3655073 w 7467600"/>
              <a:gd name="connsiteY179" fmla="*/ 3650884 h 6858000"/>
              <a:gd name="connsiteX180" fmla="*/ 3670252 w 7467600"/>
              <a:gd name="connsiteY180" fmla="*/ 3622798 h 6858000"/>
              <a:gd name="connsiteX181" fmla="*/ 3817258 w 7467600"/>
              <a:gd name="connsiteY181" fmla="*/ 3723577 h 6858000"/>
              <a:gd name="connsiteX182" fmla="*/ 4000461 w 7467600"/>
              <a:gd name="connsiteY182" fmla="*/ 3855966 h 6858000"/>
              <a:gd name="connsiteX183" fmla="*/ 4088180 w 7467600"/>
              <a:gd name="connsiteY183" fmla="*/ 3929774 h 6858000"/>
              <a:gd name="connsiteX184" fmla="*/ 4184555 w 7467600"/>
              <a:gd name="connsiteY184" fmla="*/ 4010683 h 6858000"/>
              <a:gd name="connsiteX185" fmla="*/ 4399563 w 7467600"/>
              <a:gd name="connsiteY185" fmla="*/ 4158106 h 6858000"/>
              <a:gd name="connsiteX186" fmla="*/ 4684469 w 7467600"/>
              <a:gd name="connsiteY186" fmla="*/ 4364680 h 6858000"/>
              <a:gd name="connsiteX187" fmla="*/ 4690271 w 7467600"/>
              <a:gd name="connsiteY187" fmla="*/ 4370034 h 6858000"/>
              <a:gd name="connsiteX188" fmla="*/ 4136093 w 7467600"/>
              <a:gd name="connsiteY188" fmla="*/ 3858466 h 6858000"/>
              <a:gd name="connsiteX189" fmla="*/ 3670252 w 7467600"/>
              <a:gd name="connsiteY189" fmla="*/ 3622798 h 6858000"/>
              <a:gd name="connsiteX190" fmla="*/ 4440129 w 7467600"/>
              <a:gd name="connsiteY190" fmla="*/ 3448571 h 6858000"/>
              <a:gd name="connsiteX191" fmla="*/ 4856525 w 7467600"/>
              <a:gd name="connsiteY191" fmla="*/ 3915351 h 6858000"/>
              <a:gd name="connsiteX192" fmla="*/ 5059055 w 7467600"/>
              <a:gd name="connsiteY192" fmla="*/ 4108918 h 6858000"/>
              <a:gd name="connsiteX193" fmla="*/ 5290070 w 7467600"/>
              <a:gd name="connsiteY193" fmla="*/ 4263619 h 6858000"/>
              <a:gd name="connsiteX194" fmla="*/ 4834991 w 7467600"/>
              <a:gd name="connsiteY194" fmla="*/ 3830985 h 6858000"/>
              <a:gd name="connsiteX195" fmla="*/ 4440129 w 7467600"/>
              <a:gd name="connsiteY195" fmla="*/ 3448571 h 6858000"/>
              <a:gd name="connsiteX196" fmla="*/ 4441737 w 7467600"/>
              <a:gd name="connsiteY196" fmla="*/ 3399734 h 6858000"/>
              <a:gd name="connsiteX197" fmla="*/ 4431236 w 7467600"/>
              <a:gd name="connsiteY197" fmla="*/ 3400954 h 6858000"/>
              <a:gd name="connsiteX198" fmla="*/ 4557150 w 7467600"/>
              <a:gd name="connsiteY198" fmla="*/ 3510023 h 6858000"/>
              <a:gd name="connsiteX199" fmla="*/ 4856936 w 7467600"/>
              <a:gd name="connsiteY199" fmla="*/ 3809146 h 6858000"/>
              <a:gd name="connsiteX200" fmla="*/ 5111996 w 7467600"/>
              <a:gd name="connsiteY200" fmla="*/ 4065759 h 6858000"/>
              <a:gd name="connsiteX201" fmla="*/ 5388878 w 7467600"/>
              <a:gd name="connsiteY201" fmla="*/ 4300185 h 6858000"/>
              <a:gd name="connsiteX202" fmla="*/ 5425556 w 7467600"/>
              <a:gd name="connsiteY202" fmla="*/ 4308967 h 6858000"/>
              <a:gd name="connsiteX203" fmla="*/ 4943646 w 7467600"/>
              <a:gd name="connsiteY203" fmla="*/ 3822916 h 6858000"/>
              <a:gd name="connsiteX204" fmla="*/ 4594837 w 7467600"/>
              <a:gd name="connsiteY204" fmla="*/ 3532274 h 6858000"/>
              <a:gd name="connsiteX205" fmla="*/ 4441737 w 7467600"/>
              <a:gd name="connsiteY205" fmla="*/ 3399734 h 6858000"/>
              <a:gd name="connsiteX206" fmla="*/ 5425834 w 7467600"/>
              <a:gd name="connsiteY206" fmla="*/ 3162785 h 6858000"/>
              <a:gd name="connsiteX207" fmla="*/ 5401644 w 7467600"/>
              <a:gd name="connsiteY207" fmla="*/ 3617847 h 6858000"/>
              <a:gd name="connsiteX208" fmla="*/ 5467256 w 7467600"/>
              <a:gd name="connsiteY208" fmla="*/ 4175494 h 6858000"/>
              <a:gd name="connsiteX209" fmla="*/ 5448069 w 7467600"/>
              <a:gd name="connsiteY209" fmla="*/ 3567554 h 6858000"/>
              <a:gd name="connsiteX210" fmla="*/ 5425834 w 7467600"/>
              <a:gd name="connsiteY210" fmla="*/ 3162785 h 6858000"/>
              <a:gd name="connsiteX211" fmla="*/ 1318687 w 7467600"/>
              <a:gd name="connsiteY211" fmla="*/ 3113840 h 6858000"/>
              <a:gd name="connsiteX212" fmla="*/ 1066793 w 7467600"/>
              <a:gd name="connsiteY212" fmla="*/ 3212171 h 6858000"/>
              <a:gd name="connsiteX213" fmla="*/ 993319 w 7467600"/>
              <a:gd name="connsiteY213" fmla="*/ 3247648 h 6858000"/>
              <a:gd name="connsiteX214" fmla="*/ 853081 w 7467600"/>
              <a:gd name="connsiteY214" fmla="*/ 3312410 h 6858000"/>
              <a:gd name="connsiteX215" fmla="*/ 805957 w 7467600"/>
              <a:gd name="connsiteY215" fmla="*/ 3330443 h 6858000"/>
              <a:gd name="connsiteX216" fmla="*/ 1318687 w 7467600"/>
              <a:gd name="connsiteY216" fmla="*/ 3113840 h 6858000"/>
              <a:gd name="connsiteX217" fmla="*/ 5453702 w 7467600"/>
              <a:gd name="connsiteY217" fmla="*/ 3090882 h 6858000"/>
              <a:gd name="connsiteX218" fmla="*/ 5480135 w 7467600"/>
              <a:gd name="connsiteY218" fmla="*/ 3565802 h 6858000"/>
              <a:gd name="connsiteX219" fmla="*/ 5499023 w 7467600"/>
              <a:gd name="connsiteY219" fmla="*/ 4166310 h 6858000"/>
              <a:gd name="connsiteX220" fmla="*/ 5547022 w 7467600"/>
              <a:gd name="connsiteY220" fmla="*/ 3607838 h 6858000"/>
              <a:gd name="connsiteX221" fmla="*/ 5515964 w 7467600"/>
              <a:gd name="connsiteY221" fmla="*/ 3378541 h 6858000"/>
              <a:gd name="connsiteX222" fmla="*/ 5453702 w 7467600"/>
              <a:gd name="connsiteY222" fmla="*/ 3090882 h 6858000"/>
              <a:gd name="connsiteX223" fmla="*/ 1238695 w 7467600"/>
              <a:gd name="connsiteY223" fmla="*/ 3076820 h 6858000"/>
              <a:gd name="connsiteX224" fmla="*/ 716371 w 7467600"/>
              <a:gd name="connsiteY224" fmla="*/ 3293249 h 6858000"/>
              <a:gd name="connsiteX225" fmla="*/ 579522 w 7467600"/>
              <a:gd name="connsiteY225" fmla="*/ 3371759 h 6858000"/>
              <a:gd name="connsiteX226" fmla="*/ 600288 w 7467600"/>
              <a:gd name="connsiteY226" fmla="*/ 3365555 h 6858000"/>
              <a:gd name="connsiteX227" fmla="*/ 840692 w 7467600"/>
              <a:gd name="connsiteY227" fmla="*/ 3284921 h 6858000"/>
              <a:gd name="connsiteX228" fmla="*/ 979248 w 7467600"/>
              <a:gd name="connsiteY228" fmla="*/ 3221003 h 6858000"/>
              <a:gd name="connsiteX229" fmla="*/ 1053282 w 7467600"/>
              <a:gd name="connsiteY229" fmla="*/ 3185247 h 6858000"/>
              <a:gd name="connsiteX230" fmla="*/ 1320603 w 7467600"/>
              <a:gd name="connsiteY230" fmla="*/ 3081281 h 6858000"/>
              <a:gd name="connsiteX231" fmla="*/ 1238695 w 7467600"/>
              <a:gd name="connsiteY231" fmla="*/ 3076820 h 6858000"/>
              <a:gd name="connsiteX232" fmla="*/ 5425627 w 7467600"/>
              <a:gd name="connsiteY232" fmla="*/ 2954192 h 6858000"/>
              <a:gd name="connsiteX233" fmla="*/ 5470770 w 7467600"/>
              <a:gd name="connsiteY233" fmla="*/ 3005435 h 6858000"/>
              <a:gd name="connsiteX234" fmla="*/ 5519779 w 7467600"/>
              <a:gd name="connsiteY234" fmla="*/ 4359223 h 6858000"/>
              <a:gd name="connsiteX235" fmla="*/ 5520293 w 7467600"/>
              <a:gd name="connsiteY235" fmla="*/ 4360602 h 6858000"/>
              <a:gd name="connsiteX236" fmla="*/ 5767221 w 7467600"/>
              <a:gd name="connsiteY236" fmla="*/ 4665564 h 6858000"/>
              <a:gd name="connsiteX237" fmla="*/ 6937169 w 7467600"/>
              <a:gd name="connsiteY237" fmla="*/ 4815941 h 6858000"/>
              <a:gd name="connsiteX238" fmla="*/ 6953922 w 7467600"/>
              <a:gd name="connsiteY238" fmla="*/ 4890068 h 6858000"/>
              <a:gd name="connsiteX239" fmla="*/ 6071359 w 7467600"/>
              <a:gd name="connsiteY239" fmla="*/ 4770770 h 6858000"/>
              <a:gd name="connsiteX240" fmla="*/ 6038839 w 7467600"/>
              <a:gd name="connsiteY240" fmla="*/ 4764474 h 6858000"/>
              <a:gd name="connsiteX241" fmla="*/ 6038706 w 7467600"/>
              <a:gd name="connsiteY241" fmla="*/ 4763847 h 6858000"/>
              <a:gd name="connsiteX242" fmla="*/ 6037784 w 7467600"/>
              <a:gd name="connsiteY242" fmla="*/ 4764270 h 6858000"/>
              <a:gd name="connsiteX243" fmla="*/ 6038839 w 7467600"/>
              <a:gd name="connsiteY243" fmla="*/ 4764474 h 6858000"/>
              <a:gd name="connsiteX244" fmla="*/ 6040338 w 7467600"/>
              <a:gd name="connsiteY244" fmla="*/ 4771418 h 6858000"/>
              <a:gd name="connsiteX245" fmla="*/ 6024488 w 7467600"/>
              <a:gd name="connsiteY245" fmla="*/ 4809903 h 6858000"/>
              <a:gd name="connsiteX246" fmla="*/ 5599771 w 7467600"/>
              <a:gd name="connsiteY246" fmla="*/ 5509652 h 6858000"/>
              <a:gd name="connsiteX247" fmla="*/ 5548843 w 7467600"/>
              <a:gd name="connsiteY247" fmla="*/ 5563845 h 6858000"/>
              <a:gd name="connsiteX248" fmla="*/ 5940952 w 7467600"/>
              <a:gd name="connsiteY248" fmla="*/ 6250028 h 6858000"/>
              <a:gd name="connsiteX249" fmla="*/ 6043441 w 7467600"/>
              <a:gd name="connsiteY249" fmla="*/ 6665847 h 6858000"/>
              <a:gd name="connsiteX250" fmla="*/ 6093432 w 7467600"/>
              <a:gd name="connsiteY250" fmla="*/ 6858000 h 6858000"/>
              <a:gd name="connsiteX251" fmla="*/ 6034344 w 7467600"/>
              <a:gd name="connsiteY251" fmla="*/ 6858000 h 6858000"/>
              <a:gd name="connsiteX252" fmla="*/ 6026679 w 7467600"/>
              <a:gd name="connsiteY252" fmla="*/ 6836959 h 6858000"/>
              <a:gd name="connsiteX253" fmla="*/ 5800441 w 7467600"/>
              <a:gd name="connsiteY253" fmla="*/ 6335286 h 6858000"/>
              <a:gd name="connsiteX254" fmla="*/ 5526562 w 7467600"/>
              <a:gd name="connsiteY254" fmla="*/ 5705388 h 6858000"/>
              <a:gd name="connsiteX255" fmla="*/ 5519640 w 7467600"/>
              <a:gd name="connsiteY255" fmla="*/ 5683774 h 6858000"/>
              <a:gd name="connsiteX256" fmla="*/ 5844559 w 7467600"/>
              <a:gd name="connsiteY256" fmla="*/ 6553349 h 6858000"/>
              <a:gd name="connsiteX257" fmla="*/ 5975994 w 7467600"/>
              <a:gd name="connsiteY257" fmla="*/ 6858000 h 6858000"/>
              <a:gd name="connsiteX258" fmla="*/ 5898547 w 7467600"/>
              <a:gd name="connsiteY258" fmla="*/ 6858000 h 6858000"/>
              <a:gd name="connsiteX259" fmla="*/ 5682041 w 7467600"/>
              <a:gd name="connsiteY259" fmla="*/ 6355860 h 6858000"/>
              <a:gd name="connsiteX260" fmla="*/ 5461758 w 7467600"/>
              <a:gd name="connsiteY260" fmla="*/ 5820220 h 6858000"/>
              <a:gd name="connsiteX261" fmla="*/ 5237282 w 7467600"/>
              <a:gd name="connsiteY261" fmla="*/ 6579086 h 6858000"/>
              <a:gd name="connsiteX262" fmla="*/ 5115009 w 7467600"/>
              <a:gd name="connsiteY262" fmla="*/ 6858000 h 6858000"/>
              <a:gd name="connsiteX263" fmla="*/ 5028074 w 7467600"/>
              <a:gd name="connsiteY263" fmla="*/ 6858000 h 6858000"/>
              <a:gd name="connsiteX264" fmla="*/ 5079508 w 7467600"/>
              <a:gd name="connsiteY264" fmla="*/ 6749074 h 6858000"/>
              <a:gd name="connsiteX265" fmla="*/ 5371846 w 7467600"/>
              <a:gd name="connsiteY265" fmla="*/ 5924413 h 6858000"/>
              <a:gd name="connsiteX266" fmla="*/ 5270512 w 7467600"/>
              <a:gd name="connsiteY266" fmla="*/ 6138975 h 6858000"/>
              <a:gd name="connsiteX267" fmla="*/ 5062409 w 7467600"/>
              <a:gd name="connsiteY267" fmla="*/ 6653544 h 6858000"/>
              <a:gd name="connsiteX268" fmla="*/ 5036628 w 7467600"/>
              <a:gd name="connsiteY268" fmla="*/ 6754247 h 6858000"/>
              <a:gd name="connsiteX269" fmla="*/ 5009112 w 7467600"/>
              <a:gd name="connsiteY269" fmla="*/ 6858000 h 6858000"/>
              <a:gd name="connsiteX270" fmla="*/ 4976679 w 7467600"/>
              <a:gd name="connsiteY270" fmla="*/ 6858000 h 6858000"/>
              <a:gd name="connsiteX271" fmla="*/ 5006537 w 7467600"/>
              <a:gd name="connsiteY271" fmla="*/ 6747068 h 6858000"/>
              <a:gd name="connsiteX272" fmla="*/ 5032723 w 7467600"/>
              <a:gd name="connsiteY272" fmla="*/ 6644957 h 6858000"/>
              <a:gd name="connsiteX273" fmla="*/ 5242949 w 7467600"/>
              <a:gd name="connsiteY273" fmla="*/ 6125175 h 6858000"/>
              <a:gd name="connsiteX274" fmla="*/ 5286321 w 7467600"/>
              <a:gd name="connsiteY274" fmla="*/ 6033555 h 6858000"/>
              <a:gd name="connsiteX275" fmla="*/ 5008210 w 7467600"/>
              <a:gd name="connsiteY275" fmla="*/ 6649194 h 6858000"/>
              <a:gd name="connsiteX276" fmla="*/ 4986321 w 7467600"/>
              <a:gd name="connsiteY276" fmla="*/ 6765687 h 6858000"/>
              <a:gd name="connsiteX277" fmla="*/ 4973474 w 7467600"/>
              <a:gd name="connsiteY277" fmla="*/ 6858000 h 6858000"/>
              <a:gd name="connsiteX278" fmla="*/ 4907178 w 7467600"/>
              <a:gd name="connsiteY278" fmla="*/ 6858000 h 6858000"/>
              <a:gd name="connsiteX279" fmla="*/ 4910810 w 7467600"/>
              <a:gd name="connsiteY279" fmla="*/ 6829660 h 6858000"/>
              <a:gd name="connsiteX280" fmla="*/ 4987461 w 7467600"/>
              <a:gd name="connsiteY280" fmla="*/ 6432994 h 6858000"/>
              <a:gd name="connsiteX281" fmla="*/ 5179262 w 7467600"/>
              <a:gd name="connsiteY281" fmla="*/ 6035044 h 6858000"/>
              <a:gd name="connsiteX282" fmla="*/ 4689678 w 7467600"/>
              <a:gd name="connsiteY282" fmla="*/ 6440241 h 6858000"/>
              <a:gd name="connsiteX283" fmla="*/ 4477543 w 7467600"/>
              <a:gd name="connsiteY283" fmla="*/ 6674836 h 6858000"/>
              <a:gd name="connsiteX284" fmla="*/ 4329957 w 7467600"/>
              <a:gd name="connsiteY284" fmla="*/ 6858000 h 6858000"/>
              <a:gd name="connsiteX285" fmla="*/ 4218595 w 7467600"/>
              <a:gd name="connsiteY285" fmla="*/ 6858000 h 6858000"/>
              <a:gd name="connsiteX286" fmla="*/ 4368888 w 7467600"/>
              <a:gd name="connsiteY286" fmla="*/ 6668412 h 6858000"/>
              <a:gd name="connsiteX287" fmla="*/ 4563091 w 7467600"/>
              <a:gd name="connsiteY287" fmla="*/ 6442508 h 6858000"/>
              <a:gd name="connsiteX288" fmla="*/ 5387324 w 7467600"/>
              <a:gd name="connsiteY288" fmla="*/ 5705830 h 6858000"/>
              <a:gd name="connsiteX289" fmla="*/ 5073620 w 7467600"/>
              <a:gd name="connsiteY289" fmla="*/ 5955437 h 6858000"/>
              <a:gd name="connsiteX290" fmla="*/ 4689789 w 7467600"/>
              <a:gd name="connsiteY290" fmla="*/ 6268382 h 6858000"/>
              <a:gd name="connsiteX291" fmla="*/ 4418722 w 7467600"/>
              <a:gd name="connsiteY291" fmla="*/ 6570886 h 6858000"/>
              <a:gd name="connsiteX292" fmla="*/ 4214944 w 7467600"/>
              <a:gd name="connsiteY292" fmla="*/ 6858000 h 6858000"/>
              <a:gd name="connsiteX293" fmla="*/ 4177898 w 7467600"/>
              <a:gd name="connsiteY293" fmla="*/ 6858000 h 6858000"/>
              <a:gd name="connsiteX294" fmla="*/ 4391597 w 7467600"/>
              <a:gd name="connsiteY294" fmla="*/ 6556370 h 6858000"/>
              <a:gd name="connsiteX295" fmla="*/ 4668889 w 7467600"/>
              <a:gd name="connsiteY295" fmla="*/ 6246399 h 6858000"/>
              <a:gd name="connsiteX296" fmla="*/ 5055427 w 7467600"/>
              <a:gd name="connsiteY296" fmla="*/ 5931476 h 6858000"/>
              <a:gd name="connsiteX297" fmla="*/ 5371814 w 7467600"/>
              <a:gd name="connsiteY297" fmla="*/ 5678975 h 6858000"/>
              <a:gd name="connsiteX298" fmla="*/ 4987918 w 7467600"/>
              <a:gd name="connsiteY298" fmla="*/ 5838701 h 6858000"/>
              <a:gd name="connsiteX299" fmla="*/ 4317146 w 7467600"/>
              <a:gd name="connsiteY299" fmla="*/ 6587716 h 6858000"/>
              <a:gd name="connsiteX300" fmla="*/ 4171627 w 7467600"/>
              <a:gd name="connsiteY300" fmla="*/ 6858000 h 6858000"/>
              <a:gd name="connsiteX301" fmla="*/ 4081585 w 7467600"/>
              <a:gd name="connsiteY301" fmla="*/ 6858000 h 6858000"/>
              <a:gd name="connsiteX302" fmla="*/ 4238603 w 7467600"/>
              <a:gd name="connsiteY302" fmla="*/ 6559341 h 6858000"/>
              <a:gd name="connsiteX303" fmla="*/ 4778333 w 7467600"/>
              <a:gd name="connsiteY303" fmla="*/ 5873626 h 6858000"/>
              <a:gd name="connsiteX304" fmla="*/ 5414185 w 7467600"/>
              <a:gd name="connsiteY304" fmla="*/ 5573882 h 6858000"/>
              <a:gd name="connsiteX305" fmla="*/ 5959648 w 7467600"/>
              <a:gd name="connsiteY305" fmla="*/ 4760797 h 6858000"/>
              <a:gd name="connsiteX306" fmla="*/ 5355019 w 7467600"/>
              <a:gd name="connsiteY306" fmla="*/ 4734672 h 6858000"/>
              <a:gd name="connsiteX307" fmla="*/ 5083565 w 7467600"/>
              <a:gd name="connsiteY307" fmla="*/ 5179121 h 6858000"/>
              <a:gd name="connsiteX308" fmla="*/ 4713577 w 7467600"/>
              <a:gd name="connsiteY308" fmla="*/ 5616803 h 6858000"/>
              <a:gd name="connsiteX309" fmla="*/ 3989559 w 7467600"/>
              <a:gd name="connsiteY309" fmla="*/ 6145945 h 6858000"/>
              <a:gd name="connsiteX310" fmla="*/ 3939824 w 7467600"/>
              <a:gd name="connsiteY310" fmla="*/ 6066900 h 6858000"/>
              <a:gd name="connsiteX311" fmla="*/ 4584537 w 7467600"/>
              <a:gd name="connsiteY311" fmla="*/ 5324826 h 6858000"/>
              <a:gd name="connsiteX312" fmla="*/ 5037105 w 7467600"/>
              <a:gd name="connsiteY312" fmla="*/ 5088765 h 6858000"/>
              <a:gd name="connsiteX313" fmla="*/ 5039930 w 7467600"/>
              <a:gd name="connsiteY313" fmla="*/ 5089585 h 6858000"/>
              <a:gd name="connsiteX314" fmla="*/ 5263764 w 7467600"/>
              <a:gd name="connsiteY314" fmla="*/ 4735525 h 6858000"/>
              <a:gd name="connsiteX315" fmla="*/ 4086300 w 7467600"/>
              <a:gd name="connsiteY315" fmla="*/ 4884599 h 6858000"/>
              <a:gd name="connsiteX316" fmla="*/ 4085485 w 7467600"/>
              <a:gd name="connsiteY316" fmla="*/ 4899070 h 6858000"/>
              <a:gd name="connsiteX317" fmla="*/ 3871915 w 7467600"/>
              <a:gd name="connsiteY317" fmla="*/ 5253645 h 6858000"/>
              <a:gd name="connsiteX318" fmla="*/ 3799374 w 7467600"/>
              <a:gd name="connsiteY318" fmla="*/ 5466127 h 6858000"/>
              <a:gd name="connsiteX319" fmla="*/ 3498850 w 7467600"/>
              <a:gd name="connsiteY319" fmla="*/ 6661888 h 6858000"/>
              <a:gd name="connsiteX320" fmla="*/ 3399216 w 7467600"/>
              <a:gd name="connsiteY320" fmla="*/ 6858000 h 6858000"/>
              <a:gd name="connsiteX321" fmla="*/ 3303688 w 7467600"/>
              <a:gd name="connsiteY321" fmla="*/ 6858000 h 6858000"/>
              <a:gd name="connsiteX322" fmla="*/ 3391774 w 7467600"/>
              <a:gd name="connsiteY322" fmla="*/ 6697181 h 6858000"/>
              <a:gd name="connsiteX323" fmla="*/ 3735540 w 7467600"/>
              <a:gd name="connsiteY323" fmla="*/ 5546923 h 6858000"/>
              <a:gd name="connsiteX324" fmla="*/ 3729438 w 7467600"/>
              <a:gd name="connsiteY324" fmla="*/ 5569058 h 6858000"/>
              <a:gd name="connsiteX325" fmla="*/ 3707782 w 7467600"/>
              <a:gd name="connsiteY325" fmla="*/ 5644908 h 6858000"/>
              <a:gd name="connsiteX326" fmla="*/ 3583827 w 7467600"/>
              <a:gd name="connsiteY326" fmla="*/ 6039215 h 6858000"/>
              <a:gd name="connsiteX327" fmla="*/ 3547861 w 7467600"/>
              <a:gd name="connsiteY327" fmla="*/ 6129609 h 6858000"/>
              <a:gd name="connsiteX328" fmla="*/ 3490905 w 7467600"/>
              <a:gd name="connsiteY328" fmla="*/ 6277660 h 6858000"/>
              <a:gd name="connsiteX329" fmla="*/ 3455859 w 7467600"/>
              <a:gd name="connsiteY329" fmla="*/ 6391301 h 6858000"/>
              <a:gd name="connsiteX330" fmla="*/ 3429112 w 7467600"/>
              <a:gd name="connsiteY330" fmla="*/ 6479469 h 6858000"/>
              <a:gd name="connsiteX331" fmla="*/ 3304862 w 7467600"/>
              <a:gd name="connsiteY331" fmla="*/ 6796476 h 6858000"/>
              <a:gd name="connsiteX332" fmla="*/ 3276071 w 7467600"/>
              <a:gd name="connsiteY332" fmla="*/ 6858000 h 6858000"/>
              <a:gd name="connsiteX333" fmla="*/ 3240805 w 7467600"/>
              <a:gd name="connsiteY333" fmla="*/ 6858000 h 6858000"/>
              <a:gd name="connsiteX334" fmla="*/ 3275917 w 7467600"/>
              <a:gd name="connsiteY334" fmla="*/ 6783192 h 6858000"/>
              <a:gd name="connsiteX335" fmla="*/ 3399358 w 7467600"/>
              <a:gd name="connsiteY335" fmla="*/ 6469011 h 6858000"/>
              <a:gd name="connsiteX336" fmla="*/ 3425650 w 7467600"/>
              <a:gd name="connsiteY336" fmla="*/ 6381333 h 6858000"/>
              <a:gd name="connsiteX337" fmla="*/ 3460661 w 7467600"/>
              <a:gd name="connsiteY337" fmla="*/ 6266763 h 6858000"/>
              <a:gd name="connsiteX338" fmla="*/ 3518021 w 7467600"/>
              <a:gd name="connsiteY338" fmla="*/ 6117298 h 6858000"/>
              <a:gd name="connsiteX339" fmla="*/ 3554035 w 7467600"/>
              <a:gd name="connsiteY339" fmla="*/ 6027832 h 6858000"/>
              <a:gd name="connsiteX340" fmla="*/ 3677174 w 7467600"/>
              <a:gd name="connsiteY340" fmla="*/ 5636351 h 6858000"/>
              <a:gd name="connsiteX341" fmla="*/ 3698819 w 7467600"/>
              <a:gd name="connsiteY341" fmla="*/ 5560503 h 6858000"/>
              <a:gd name="connsiteX342" fmla="*/ 3702094 w 7467600"/>
              <a:gd name="connsiteY342" fmla="*/ 5549194 h 6858000"/>
              <a:gd name="connsiteX343" fmla="*/ 3398355 w 7467600"/>
              <a:gd name="connsiteY343" fmla="*/ 6094603 h 6858000"/>
              <a:gd name="connsiteX344" fmla="*/ 3193941 w 7467600"/>
              <a:gd name="connsiteY344" fmla="*/ 6798775 h 6858000"/>
              <a:gd name="connsiteX345" fmla="*/ 3184140 w 7467600"/>
              <a:gd name="connsiteY345" fmla="*/ 6858000 h 6858000"/>
              <a:gd name="connsiteX346" fmla="*/ 3099978 w 7467600"/>
              <a:gd name="connsiteY346" fmla="*/ 6858000 h 6858000"/>
              <a:gd name="connsiteX347" fmla="*/ 3101556 w 7467600"/>
              <a:gd name="connsiteY347" fmla="*/ 6843337 h 6858000"/>
              <a:gd name="connsiteX348" fmla="*/ 3370162 w 7467600"/>
              <a:gd name="connsiteY348" fmla="*/ 5785550 h 6858000"/>
              <a:gd name="connsiteX349" fmla="*/ 3746477 w 7467600"/>
              <a:gd name="connsiteY349" fmla="*/ 5377889 h 6858000"/>
              <a:gd name="connsiteX350" fmla="*/ 3863399 w 7467600"/>
              <a:gd name="connsiteY350" fmla="*/ 5087257 h 6858000"/>
              <a:gd name="connsiteX351" fmla="*/ 3968712 w 7467600"/>
              <a:gd name="connsiteY351" fmla="*/ 4913989 h 6858000"/>
              <a:gd name="connsiteX352" fmla="*/ 2792390 w 7467600"/>
              <a:gd name="connsiteY352" fmla="*/ 5382974 h 6858000"/>
              <a:gd name="connsiteX353" fmla="*/ 2714982 w 7467600"/>
              <a:gd name="connsiteY353" fmla="*/ 5427051 h 6858000"/>
              <a:gd name="connsiteX354" fmla="*/ 2813361 w 7467600"/>
              <a:gd name="connsiteY354" fmla="*/ 6023912 h 6858000"/>
              <a:gd name="connsiteX355" fmla="*/ 2688430 w 7467600"/>
              <a:gd name="connsiteY355" fmla="*/ 6801564 h 6858000"/>
              <a:gd name="connsiteX356" fmla="*/ 2629626 w 7467600"/>
              <a:gd name="connsiteY356" fmla="*/ 6763394 h 6858000"/>
              <a:gd name="connsiteX357" fmla="*/ 2565328 w 7467600"/>
              <a:gd name="connsiteY357" fmla="*/ 5516399 h 6858000"/>
              <a:gd name="connsiteX358" fmla="*/ 1922999 w 7467600"/>
              <a:gd name="connsiteY358" fmla="*/ 5980343 h 6858000"/>
              <a:gd name="connsiteX359" fmla="*/ 1950261 w 7467600"/>
              <a:gd name="connsiteY359" fmla="*/ 6405858 h 6858000"/>
              <a:gd name="connsiteX360" fmla="*/ 2365554 w 7467600"/>
              <a:gd name="connsiteY360" fmla="*/ 6759107 h 6858000"/>
              <a:gd name="connsiteX361" fmla="*/ 2424142 w 7467600"/>
              <a:gd name="connsiteY361" fmla="*/ 6858000 h 6858000"/>
              <a:gd name="connsiteX362" fmla="*/ 2395994 w 7467600"/>
              <a:gd name="connsiteY362" fmla="*/ 6858000 h 6858000"/>
              <a:gd name="connsiteX363" fmla="*/ 2392863 w 7467600"/>
              <a:gd name="connsiteY363" fmla="*/ 6852964 h 6858000"/>
              <a:gd name="connsiteX364" fmla="*/ 2017589 w 7467600"/>
              <a:gd name="connsiteY364" fmla="*/ 6493982 h 6858000"/>
              <a:gd name="connsiteX365" fmla="*/ 2147336 w 7467600"/>
              <a:gd name="connsiteY365" fmla="*/ 6594052 h 6858000"/>
              <a:gd name="connsiteX366" fmla="*/ 2207047 w 7467600"/>
              <a:gd name="connsiteY366" fmla="*/ 6654540 h 6858000"/>
              <a:gd name="connsiteX367" fmla="*/ 2299106 w 7467600"/>
              <a:gd name="connsiteY367" fmla="*/ 6778931 h 6858000"/>
              <a:gd name="connsiteX368" fmla="*/ 2314430 w 7467600"/>
              <a:gd name="connsiteY368" fmla="*/ 6801144 h 6858000"/>
              <a:gd name="connsiteX369" fmla="*/ 2352406 w 7467600"/>
              <a:gd name="connsiteY369" fmla="*/ 6858000 h 6858000"/>
              <a:gd name="connsiteX370" fmla="*/ 2314492 w 7467600"/>
              <a:gd name="connsiteY370" fmla="*/ 6858000 h 6858000"/>
              <a:gd name="connsiteX371" fmla="*/ 2288095 w 7467600"/>
              <a:gd name="connsiteY371" fmla="*/ 6818030 h 6858000"/>
              <a:gd name="connsiteX372" fmla="*/ 2272768 w 7467600"/>
              <a:gd name="connsiteY372" fmla="*/ 6795822 h 6858000"/>
              <a:gd name="connsiteX373" fmla="*/ 2182715 w 7467600"/>
              <a:gd name="connsiteY373" fmla="*/ 6675071 h 6858000"/>
              <a:gd name="connsiteX374" fmla="*/ 2032061 w 7467600"/>
              <a:gd name="connsiteY374" fmla="*/ 6541380 h 6858000"/>
              <a:gd name="connsiteX375" fmla="*/ 2257220 w 7467600"/>
              <a:gd name="connsiteY375" fmla="*/ 6826257 h 6858000"/>
              <a:gd name="connsiteX376" fmla="*/ 2281324 w 7467600"/>
              <a:gd name="connsiteY376" fmla="*/ 6858000 h 6858000"/>
              <a:gd name="connsiteX377" fmla="*/ 2242860 w 7467600"/>
              <a:gd name="connsiteY377" fmla="*/ 6858000 h 6858000"/>
              <a:gd name="connsiteX378" fmla="*/ 2232818 w 7467600"/>
              <a:gd name="connsiteY378" fmla="*/ 6844926 h 6858000"/>
              <a:gd name="connsiteX379" fmla="*/ 1990172 w 7467600"/>
              <a:gd name="connsiteY379" fmla="*/ 6542121 h 6858000"/>
              <a:gd name="connsiteX380" fmla="*/ 2124090 w 7467600"/>
              <a:gd name="connsiteY380" fmla="*/ 6761017 h 6858000"/>
              <a:gd name="connsiteX381" fmla="*/ 2200380 w 7467600"/>
              <a:gd name="connsiteY381" fmla="*/ 6858000 h 6858000"/>
              <a:gd name="connsiteX382" fmla="*/ 2147507 w 7467600"/>
              <a:gd name="connsiteY382" fmla="*/ 6858000 h 6858000"/>
              <a:gd name="connsiteX383" fmla="*/ 2070668 w 7467600"/>
              <a:gd name="connsiteY383" fmla="*/ 6761520 h 6858000"/>
              <a:gd name="connsiteX384" fmla="*/ 1975142 w 7467600"/>
              <a:gd name="connsiteY384" fmla="*/ 6585570 h 6858000"/>
              <a:gd name="connsiteX385" fmla="*/ 2050035 w 7467600"/>
              <a:gd name="connsiteY385" fmla="*/ 6813345 h 6858000"/>
              <a:gd name="connsiteX386" fmla="*/ 2063025 w 7467600"/>
              <a:gd name="connsiteY386" fmla="*/ 6858000 h 6858000"/>
              <a:gd name="connsiteX387" fmla="*/ 2021675 w 7467600"/>
              <a:gd name="connsiteY387" fmla="*/ 6858000 h 6858000"/>
              <a:gd name="connsiteX388" fmla="*/ 2019308 w 7467600"/>
              <a:gd name="connsiteY388" fmla="*/ 6847118 h 6858000"/>
              <a:gd name="connsiteX389" fmla="*/ 1938835 w 7467600"/>
              <a:gd name="connsiteY389" fmla="*/ 6551160 h 6858000"/>
              <a:gd name="connsiteX390" fmla="*/ 1953230 w 7467600"/>
              <a:gd name="connsiteY390" fmla="*/ 6759699 h 6858000"/>
              <a:gd name="connsiteX391" fmla="*/ 1956763 w 7467600"/>
              <a:gd name="connsiteY391" fmla="*/ 6778191 h 6858000"/>
              <a:gd name="connsiteX392" fmla="*/ 1967925 w 7467600"/>
              <a:gd name="connsiteY392" fmla="*/ 6858000 h 6858000"/>
              <a:gd name="connsiteX393" fmla="*/ 1936622 w 7467600"/>
              <a:gd name="connsiteY393" fmla="*/ 6858000 h 6858000"/>
              <a:gd name="connsiteX394" fmla="*/ 1926261 w 7467600"/>
              <a:gd name="connsiteY394" fmla="*/ 6784064 h 6858000"/>
              <a:gd name="connsiteX395" fmla="*/ 1922724 w 7467600"/>
              <a:gd name="connsiteY395" fmla="*/ 6765577 h 6858000"/>
              <a:gd name="connsiteX396" fmla="*/ 1904650 w 7467600"/>
              <a:gd name="connsiteY396" fmla="*/ 6639616 h 6858000"/>
              <a:gd name="connsiteX397" fmla="*/ 1885273 w 7467600"/>
              <a:gd name="connsiteY397" fmla="*/ 6858000 h 6858000"/>
              <a:gd name="connsiteX398" fmla="*/ 1854363 w 7467600"/>
              <a:gd name="connsiteY398" fmla="*/ 6858000 h 6858000"/>
              <a:gd name="connsiteX399" fmla="*/ 1880391 w 7467600"/>
              <a:gd name="connsiteY399" fmla="*/ 6603796 h 6858000"/>
              <a:gd name="connsiteX400" fmla="*/ 1818273 w 7467600"/>
              <a:gd name="connsiteY400" fmla="*/ 6715729 h 6858000"/>
              <a:gd name="connsiteX401" fmla="*/ 1794691 w 7467600"/>
              <a:gd name="connsiteY401" fmla="*/ 6843239 h 6858000"/>
              <a:gd name="connsiteX402" fmla="*/ 1794914 w 7467600"/>
              <a:gd name="connsiteY402" fmla="*/ 6858000 h 6858000"/>
              <a:gd name="connsiteX403" fmla="*/ 1746128 w 7467600"/>
              <a:gd name="connsiteY403" fmla="*/ 6858000 h 6858000"/>
              <a:gd name="connsiteX404" fmla="*/ 1753934 w 7467600"/>
              <a:gd name="connsiteY404" fmla="*/ 6724796 h 6858000"/>
              <a:gd name="connsiteX405" fmla="*/ 1792053 w 7467600"/>
              <a:gd name="connsiteY405" fmla="*/ 6572396 h 6858000"/>
              <a:gd name="connsiteX406" fmla="*/ 1862248 w 7467600"/>
              <a:gd name="connsiteY406" fmla="*/ 6266397 h 6858000"/>
              <a:gd name="connsiteX407" fmla="*/ 1862250 w 7467600"/>
              <a:gd name="connsiteY407" fmla="*/ 6033531 h 6858000"/>
              <a:gd name="connsiteX408" fmla="*/ 1211999 w 7467600"/>
              <a:gd name="connsiteY408" fmla="*/ 6683610 h 6858000"/>
              <a:gd name="connsiteX409" fmla="*/ 1213266 w 7467600"/>
              <a:gd name="connsiteY409" fmla="*/ 6691947 h 6858000"/>
              <a:gd name="connsiteX410" fmla="*/ 1203370 w 7467600"/>
              <a:gd name="connsiteY410" fmla="*/ 6850676 h 6858000"/>
              <a:gd name="connsiteX411" fmla="*/ 1203671 w 7467600"/>
              <a:gd name="connsiteY411" fmla="*/ 6858000 h 6858000"/>
              <a:gd name="connsiteX412" fmla="*/ 1143180 w 7467600"/>
              <a:gd name="connsiteY412" fmla="*/ 6858000 h 6858000"/>
              <a:gd name="connsiteX413" fmla="*/ 1142176 w 7467600"/>
              <a:gd name="connsiteY413" fmla="*/ 6766045 h 6858000"/>
              <a:gd name="connsiteX414" fmla="*/ 1067484 w 7467600"/>
              <a:gd name="connsiteY414" fmla="*/ 6858000 h 6858000"/>
              <a:gd name="connsiteX415" fmla="*/ 953928 w 7467600"/>
              <a:gd name="connsiteY415" fmla="*/ 6858000 h 6858000"/>
              <a:gd name="connsiteX416" fmla="*/ 959715 w 7467600"/>
              <a:gd name="connsiteY416" fmla="*/ 6850185 h 6858000"/>
              <a:gd name="connsiteX417" fmla="*/ 1483788 w 7467600"/>
              <a:gd name="connsiteY417" fmla="*/ 6259174 h 6858000"/>
              <a:gd name="connsiteX418" fmla="*/ 1100671 w 7467600"/>
              <a:gd name="connsiteY418" fmla="*/ 6252137 h 6858000"/>
              <a:gd name="connsiteX419" fmla="*/ 1090144 w 7467600"/>
              <a:gd name="connsiteY419" fmla="*/ 6256748 h 6858000"/>
              <a:gd name="connsiteX420" fmla="*/ 1095872 w 7467600"/>
              <a:gd name="connsiteY420" fmla="*/ 6271892 h 6858000"/>
              <a:gd name="connsiteX421" fmla="*/ 262785 w 7467600"/>
              <a:gd name="connsiteY421" fmla="*/ 6845450 h 6858000"/>
              <a:gd name="connsiteX422" fmla="*/ 209968 w 7467600"/>
              <a:gd name="connsiteY422" fmla="*/ 6770713 h 6858000"/>
              <a:gd name="connsiteX423" fmla="*/ 873460 w 7467600"/>
              <a:gd name="connsiteY423" fmla="*/ 6253768 h 6858000"/>
              <a:gd name="connsiteX424" fmla="*/ 192686 w 7467600"/>
              <a:gd name="connsiteY424" fmla="*/ 5849257 h 6858000"/>
              <a:gd name="connsiteX425" fmla="*/ 4696 w 7467600"/>
              <a:gd name="connsiteY425" fmla="*/ 5697668 h 6858000"/>
              <a:gd name="connsiteX426" fmla="*/ 0 w 7467600"/>
              <a:gd name="connsiteY426" fmla="*/ 5689984 h 6858000"/>
              <a:gd name="connsiteX427" fmla="*/ 0 w 7467600"/>
              <a:gd name="connsiteY427" fmla="*/ 5513472 h 6858000"/>
              <a:gd name="connsiteX428" fmla="*/ 174101 w 7467600"/>
              <a:gd name="connsiteY428" fmla="*/ 5620277 h 6858000"/>
              <a:gd name="connsiteX429" fmla="*/ 891800 w 7467600"/>
              <a:gd name="connsiteY429" fmla="*/ 6036935 h 6858000"/>
              <a:gd name="connsiteX430" fmla="*/ 1072219 w 7467600"/>
              <a:gd name="connsiteY430" fmla="*/ 6169443 h 6858000"/>
              <a:gd name="connsiteX431" fmla="*/ 1074117 w 7467600"/>
              <a:gd name="connsiteY431" fmla="*/ 6170301 h 6858000"/>
              <a:gd name="connsiteX432" fmla="*/ 1083114 w 7467600"/>
              <a:gd name="connsiteY432" fmla="*/ 6174131 h 6858000"/>
              <a:gd name="connsiteX433" fmla="*/ 1543010 w 7467600"/>
              <a:gd name="connsiteY433" fmla="*/ 6191140 h 6858000"/>
              <a:gd name="connsiteX434" fmla="*/ 1551080 w 7467600"/>
              <a:gd name="connsiteY434" fmla="*/ 6195006 h 6858000"/>
              <a:gd name="connsiteX435" fmla="*/ 2345443 w 7467600"/>
              <a:gd name="connsiteY435" fmla="*/ 5549882 h 6858000"/>
              <a:gd name="connsiteX436" fmla="*/ 1721499 w 7467600"/>
              <a:gd name="connsiteY436" fmla="*/ 5599969 h 6858000"/>
              <a:gd name="connsiteX437" fmla="*/ 767716 w 7467600"/>
              <a:gd name="connsiteY437" fmla="*/ 5472768 h 6858000"/>
              <a:gd name="connsiteX438" fmla="*/ 722147 w 7467600"/>
              <a:gd name="connsiteY438" fmla="*/ 5393091 h 6858000"/>
              <a:gd name="connsiteX439" fmla="*/ 1485552 w 7467600"/>
              <a:gd name="connsiteY439" fmla="*/ 5313202 h 6858000"/>
              <a:gd name="connsiteX440" fmla="*/ 2143004 w 7467600"/>
              <a:gd name="connsiteY440" fmla="*/ 5402420 h 6858000"/>
              <a:gd name="connsiteX441" fmla="*/ 1933391 w 7467600"/>
              <a:gd name="connsiteY441" fmla="*/ 5156971 h 6858000"/>
              <a:gd name="connsiteX442" fmla="*/ 1827118 w 7467600"/>
              <a:gd name="connsiteY442" fmla="*/ 4968410 h 6858000"/>
              <a:gd name="connsiteX443" fmla="*/ 1837349 w 7467600"/>
              <a:gd name="connsiteY443" fmla="*/ 4956357 h 6858000"/>
              <a:gd name="connsiteX444" fmla="*/ 2162835 w 7467600"/>
              <a:gd name="connsiteY444" fmla="*/ 5187853 h 6858000"/>
              <a:gd name="connsiteX445" fmla="*/ 2257167 w 7467600"/>
              <a:gd name="connsiteY445" fmla="*/ 5462123 h 6858000"/>
              <a:gd name="connsiteX446" fmla="*/ 2261598 w 7467600"/>
              <a:gd name="connsiteY446" fmla="*/ 5467998 h 6858000"/>
              <a:gd name="connsiteX447" fmla="*/ 2437177 w 7467600"/>
              <a:gd name="connsiteY447" fmla="*/ 5479608 h 6858000"/>
              <a:gd name="connsiteX448" fmla="*/ 2445247 w 7467600"/>
              <a:gd name="connsiteY448" fmla="*/ 5483476 h 6858000"/>
              <a:gd name="connsiteX449" fmla="*/ 2743626 w 7467600"/>
              <a:gd name="connsiteY449" fmla="*/ 5304819 h 6858000"/>
              <a:gd name="connsiteX450" fmla="*/ 3048102 w 7467600"/>
              <a:gd name="connsiteY450" fmla="*/ 5150595 h 6858000"/>
              <a:gd name="connsiteX451" fmla="*/ 1799414 w 7467600"/>
              <a:gd name="connsiteY451" fmla="*/ 4694732 h 6858000"/>
              <a:gd name="connsiteX452" fmla="*/ 1771735 w 7467600"/>
              <a:gd name="connsiteY452" fmla="*/ 4619929 h 6858000"/>
              <a:gd name="connsiteX453" fmla="*/ 3104273 w 7467600"/>
              <a:gd name="connsiteY453" fmla="*/ 5076159 h 6858000"/>
              <a:gd name="connsiteX454" fmla="*/ 3113245 w 7467600"/>
              <a:gd name="connsiteY454" fmla="*/ 5090705 h 6858000"/>
              <a:gd name="connsiteX455" fmla="*/ 3126294 w 7467600"/>
              <a:gd name="connsiteY455" fmla="*/ 5114400 h 6858000"/>
              <a:gd name="connsiteX456" fmla="*/ 3937433 w 7467600"/>
              <a:gd name="connsiteY456" fmla="*/ 4830473 h 6858000"/>
              <a:gd name="connsiteX457" fmla="*/ 3590475 w 7467600"/>
              <a:gd name="connsiteY457" fmla="*/ 4597974 h 6858000"/>
              <a:gd name="connsiteX458" fmla="*/ 3100264 w 7467600"/>
              <a:gd name="connsiteY458" fmla="*/ 4579845 h 6858000"/>
              <a:gd name="connsiteX459" fmla="*/ 2183576 w 7467600"/>
              <a:gd name="connsiteY459" fmla="*/ 4227150 h 6858000"/>
              <a:gd name="connsiteX460" fmla="*/ 2151029 w 7467600"/>
              <a:gd name="connsiteY460" fmla="*/ 4146947 h 6858000"/>
              <a:gd name="connsiteX461" fmla="*/ 3563434 w 7467600"/>
              <a:gd name="connsiteY461" fmla="*/ 4469115 h 6858000"/>
              <a:gd name="connsiteX462" fmla="*/ 3177952 w 7467600"/>
              <a:gd name="connsiteY462" fmla="*/ 3657386 h 6858000"/>
              <a:gd name="connsiteX463" fmla="*/ 3189263 w 7467600"/>
              <a:gd name="connsiteY463" fmla="*/ 3625726 h 6858000"/>
              <a:gd name="connsiteX464" fmla="*/ 3560912 w 7467600"/>
              <a:gd name="connsiteY464" fmla="*/ 4079863 h 6858000"/>
              <a:gd name="connsiteX465" fmla="*/ 3626636 w 7467600"/>
              <a:gd name="connsiteY465" fmla="*/ 4512230 h 6858000"/>
              <a:gd name="connsiteX466" fmla="*/ 3653088 w 7467600"/>
              <a:gd name="connsiteY466" fmla="*/ 4521417 h 6858000"/>
              <a:gd name="connsiteX467" fmla="*/ 3988128 w 7467600"/>
              <a:gd name="connsiteY467" fmla="*/ 4817267 h 6858000"/>
              <a:gd name="connsiteX468" fmla="*/ 4830582 w 7467600"/>
              <a:gd name="connsiteY468" fmla="*/ 4676000 h 6858000"/>
              <a:gd name="connsiteX469" fmla="*/ 4830100 w 7467600"/>
              <a:gd name="connsiteY469" fmla="*/ 4675554 h 6858000"/>
              <a:gd name="connsiteX470" fmla="*/ 4036318 w 7467600"/>
              <a:gd name="connsiteY470" fmla="*/ 4147013 h 6858000"/>
              <a:gd name="connsiteX471" fmla="*/ 3432098 w 7467600"/>
              <a:gd name="connsiteY471" fmla="*/ 3537312 h 6858000"/>
              <a:gd name="connsiteX472" fmla="*/ 3446761 w 7467600"/>
              <a:gd name="connsiteY472" fmla="*/ 3461278 h 6858000"/>
              <a:gd name="connsiteX473" fmla="*/ 4419733 w 7467600"/>
              <a:gd name="connsiteY473" fmla="*/ 3963555 h 6858000"/>
              <a:gd name="connsiteX474" fmla="*/ 4781371 w 7467600"/>
              <a:gd name="connsiteY474" fmla="*/ 4458604 h 6858000"/>
              <a:gd name="connsiteX475" fmla="*/ 4780440 w 7467600"/>
              <a:gd name="connsiteY475" fmla="*/ 4470290 h 6858000"/>
              <a:gd name="connsiteX476" fmla="*/ 4898954 w 7467600"/>
              <a:gd name="connsiteY476" fmla="*/ 4662092 h 6858000"/>
              <a:gd name="connsiteX477" fmla="*/ 4900699 w 7467600"/>
              <a:gd name="connsiteY477" fmla="*/ 4670867 h 6858000"/>
              <a:gd name="connsiteX478" fmla="*/ 5714511 w 7467600"/>
              <a:gd name="connsiteY478" fmla="*/ 4663483 h 6858000"/>
              <a:gd name="connsiteX479" fmla="*/ 5464793 w 7467600"/>
              <a:gd name="connsiteY479" fmla="*/ 4393556 h 6858000"/>
              <a:gd name="connsiteX480" fmla="*/ 5461897 w 7467600"/>
              <a:gd name="connsiteY480" fmla="*/ 4390879 h 6858000"/>
              <a:gd name="connsiteX481" fmla="*/ 4294126 w 7467600"/>
              <a:gd name="connsiteY481" fmla="*/ 3303048 h 6858000"/>
              <a:gd name="connsiteX482" fmla="*/ 4305321 w 7467600"/>
              <a:gd name="connsiteY482" fmla="*/ 3256953 h 6858000"/>
              <a:gd name="connsiteX483" fmla="*/ 4949299 w 7467600"/>
              <a:gd name="connsiteY483" fmla="*/ 3766336 h 6858000"/>
              <a:gd name="connsiteX484" fmla="*/ 5291452 w 7467600"/>
              <a:gd name="connsiteY484" fmla="*/ 4076801 h 6858000"/>
              <a:gd name="connsiteX485" fmla="*/ 5434998 w 7467600"/>
              <a:gd name="connsiteY485" fmla="*/ 4254100 h 6858000"/>
              <a:gd name="connsiteX486" fmla="*/ 5351015 w 7467600"/>
              <a:gd name="connsiteY486" fmla="*/ 3760989 h 6858000"/>
              <a:gd name="connsiteX487" fmla="*/ 5413780 w 7467600"/>
              <a:gd name="connsiteY487" fmla="*/ 2966265 h 6858000"/>
              <a:gd name="connsiteX488" fmla="*/ 5425627 w 7467600"/>
              <a:gd name="connsiteY488" fmla="*/ 2954192 h 6858000"/>
              <a:gd name="connsiteX489" fmla="*/ 6604735 w 7467600"/>
              <a:gd name="connsiteY489" fmla="*/ 2041381 h 6858000"/>
              <a:gd name="connsiteX490" fmla="*/ 7204487 w 7467600"/>
              <a:gd name="connsiteY490" fmla="*/ 2742112 h 6858000"/>
              <a:gd name="connsiteX491" fmla="*/ 7131592 w 7467600"/>
              <a:gd name="connsiteY491" fmla="*/ 2672096 h 6858000"/>
              <a:gd name="connsiteX492" fmla="*/ 6996344 w 7467600"/>
              <a:gd name="connsiteY492" fmla="*/ 2518310 h 6858000"/>
              <a:gd name="connsiteX493" fmla="*/ 6735495 w 7467600"/>
              <a:gd name="connsiteY493" fmla="*/ 2196890 h 6858000"/>
              <a:gd name="connsiteX494" fmla="*/ 6721901 w 7467600"/>
              <a:gd name="connsiteY494" fmla="*/ 2179274 h 6858000"/>
              <a:gd name="connsiteX495" fmla="*/ 6604735 w 7467600"/>
              <a:gd name="connsiteY495" fmla="*/ 2041381 h 6858000"/>
              <a:gd name="connsiteX496" fmla="*/ 6591670 w 7467600"/>
              <a:gd name="connsiteY496" fmla="*/ 1988277 h 6858000"/>
              <a:gd name="connsiteX497" fmla="*/ 6747349 w 7467600"/>
              <a:gd name="connsiteY497" fmla="*/ 2160069 h 6858000"/>
              <a:gd name="connsiteX498" fmla="*/ 6760943 w 7467600"/>
              <a:gd name="connsiteY498" fmla="*/ 2177686 h 6858000"/>
              <a:gd name="connsiteX499" fmla="*/ 7021065 w 7467600"/>
              <a:gd name="connsiteY499" fmla="*/ 2498102 h 6858000"/>
              <a:gd name="connsiteX500" fmla="*/ 7155223 w 7467600"/>
              <a:gd name="connsiteY500" fmla="*/ 2650386 h 6858000"/>
              <a:gd name="connsiteX501" fmla="*/ 7203167 w 7467600"/>
              <a:gd name="connsiteY501" fmla="*/ 2697288 h 6858000"/>
              <a:gd name="connsiteX502" fmla="*/ 6937703 w 7467600"/>
              <a:gd name="connsiteY502" fmla="*/ 2321981 h 6858000"/>
              <a:gd name="connsiteX503" fmla="*/ 6591670 w 7467600"/>
              <a:gd name="connsiteY503" fmla="*/ 1988277 h 6858000"/>
              <a:gd name="connsiteX504" fmla="*/ 5798671 w 7467600"/>
              <a:gd name="connsiteY504" fmla="*/ 1981601 h 6858000"/>
              <a:gd name="connsiteX505" fmla="*/ 5754709 w 7467600"/>
              <a:gd name="connsiteY505" fmla="*/ 2071454 h 6858000"/>
              <a:gd name="connsiteX506" fmla="*/ 5763044 w 7467600"/>
              <a:gd name="connsiteY506" fmla="*/ 2842206 h 6858000"/>
              <a:gd name="connsiteX507" fmla="*/ 5764974 w 7467600"/>
              <a:gd name="connsiteY507" fmla="*/ 2799609 h 6858000"/>
              <a:gd name="connsiteX508" fmla="*/ 5767665 w 7467600"/>
              <a:gd name="connsiteY508" fmla="*/ 2666409 h 6858000"/>
              <a:gd name="connsiteX509" fmla="*/ 5763055 w 7467600"/>
              <a:gd name="connsiteY509" fmla="*/ 2579705 h 6858000"/>
              <a:gd name="connsiteX510" fmla="*/ 5758079 w 7467600"/>
              <a:gd name="connsiteY510" fmla="*/ 2492508 h 6858000"/>
              <a:gd name="connsiteX511" fmla="*/ 5779325 w 7467600"/>
              <a:gd name="connsiteY511" fmla="*/ 2197069 h 6858000"/>
              <a:gd name="connsiteX512" fmla="*/ 5798671 w 7467600"/>
              <a:gd name="connsiteY512" fmla="*/ 1981601 h 6858000"/>
              <a:gd name="connsiteX513" fmla="*/ 5829202 w 7467600"/>
              <a:gd name="connsiteY513" fmla="*/ 1971679 h 6858000"/>
              <a:gd name="connsiteX514" fmla="*/ 5809558 w 7467600"/>
              <a:gd name="connsiteY514" fmla="*/ 2198043 h 6858000"/>
              <a:gd name="connsiteX515" fmla="*/ 5788653 w 7467600"/>
              <a:gd name="connsiteY515" fmla="*/ 2489430 h 6858000"/>
              <a:gd name="connsiteX516" fmla="*/ 5793439 w 7467600"/>
              <a:gd name="connsiteY516" fmla="*/ 2575235 h 6858000"/>
              <a:gd name="connsiteX517" fmla="*/ 5796837 w 7467600"/>
              <a:gd name="connsiteY517" fmla="*/ 2637633 h 6858000"/>
              <a:gd name="connsiteX518" fmla="*/ 5818614 w 7467600"/>
              <a:gd name="connsiteY518" fmla="*/ 2473055 h 6858000"/>
              <a:gd name="connsiteX519" fmla="*/ 5829202 w 7467600"/>
              <a:gd name="connsiteY519" fmla="*/ 1971679 h 6858000"/>
              <a:gd name="connsiteX520" fmla="*/ 5911389 w 7467600"/>
              <a:gd name="connsiteY520" fmla="*/ 1898371 h 6858000"/>
              <a:gd name="connsiteX521" fmla="*/ 6237627 w 7467600"/>
              <a:gd name="connsiteY521" fmla="*/ 2231921 h 6858000"/>
              <a:gd name="connsiteX522" fmla="*/ 5911389 w 7467600"/>
              <a:gd name="connsiteY522" fmla="*/ 1898371 h 6858000"/>
              <a:gd name="connsiteX523" fmla="*/ 6944437 w 7467600"/>
              <a:gd name="connsiteY523" fmla="*/ 1575402 h 6858000"/>
              <a:gd name="connsiteX524" fmla="*/ 6304730 w 7467600"/>
              <a:gd name="connsiteY524" fmla="*/ 1766654 h 6858000"/>
              <a:gd name="connsiteX525" fmla="*/ 6944437 w 7467600"/>
              <a:gd name="connsiteY525" fmla="*/ 1575402 h 6858000"/>
              <a:gd name="connsiteX526" fmla="*/ 7019523 w 7467600"/>
              <a:gd name="connsiteY526" fmla="*/ 1519450 h 6858000"/>
              <a:gd name="connsiteX527" fmla="*/ 6298091 w 7467600"/>
              <a:gd name="connsiteY527" fmla="*/ 1737122 h 6858000"/>
              <a:gd name="connsiteX528" fmla="*/ 7019523 w 7467600"/>
              <a:gd name="connsiteY528" fmla="*/ 1519450 h 6858000"/>
              <a:gd name="connsiteX529" fmla="*/ 2399523 w 7467600"/>
              <a:gd name="connsiteY529" fmla="*/ 1428234 h 6858000"/>
              <a:gd name="connsiteX530" fmla="*/ 2224982 w 7467600"/>
              <a:gd name="connsiteY530" fmla="*/ 1826201 h 6858000"/>
              <a:gd name="connsiteX531" fmla="*/ 2096099 w 7467600"/>
              <a:gd name="connsiteY531" fmla="*/ 2345900 h 6858000"/>
              <a:gd name="connsiteX532" fmla="*/ 2283317 w 7467600"/>
              <a:gd name="connsiteY532" fmla="*/ 1796925 h 6858000"/>
              <a:gd name="connsiteX533" fmla="*/ 2399523 w 7467600"/>
              <a:gd name="connsiteY533" fmla="*/ 1428234 h 6858000"/>
              <a:gd name="connsiteX534" fmla="*/ 2448558 w 7467600"/>
              <a:gd name="connsiteY534" fmla="*/ 1373435 h 6858000"/>
              <a:gd name="connsiteX535" fmla="*/ 2312521 w 7467600"/>
              <a:gd name="connsiteY535" fmla="*/ 1806140 h 6858000"/>
              <a:gd name="connsiteX536" fmla="*/ 2127533 w 7467600"/>
              <a:gd name="connsiteY536" fmla="*/ 2348380 h 6858000"/>
              <a:gd name="connsiteX537" fmla="*/ 2358080 w 7467600"/>
              <a:gd name="connsiteY537" fmla="*/ 1866134 h 6858000"/>
              <a:gd name="connsiteX538" fmla="*/ 2407436 w 7467600"/>
              <a:gd name="connsiteY538" fmla="*/ 1651070 h 6858000"/>
              <a:gd name="connsiteX539" fmla="*/ 2448558 w 7467600"/>
              <a:gd name="connsiteY539" fmla="*/ 1373435 h 6858000"/>
              <a:gd name="connsiteX540" fmla="*/ 278707 w 7467600"/>
              <a:gd name="connsiteY540" fmla="*/ 1352270 h 6858000"/>
              <a:gd name="connsiteX541" fmla="*/ 321570 w 7467600"/>
              <a:gd name="connsiteY541" fmla="*/ 1861610 h 6858000"/>
              <a:gd name="connsiteX542" fmla="*/ 294281 w 7467600"/>
              <a:gd name="connsiteY542" fmla="*/ 1440658 h 6858000"/>
              <a:gd name="connsiteX543" fmla="*/ 278707 w 7467600"/>
              <a:gd name="connsiteY543" fmla="*/ 1352270 h 6858000"/>
              <a:gd name="connsiteX544" fmla="*/ 1423821 w 7467600"/>
              <a:gd name="connsiteY544" fmla="*/ 1351958 h 6858000"/>
              <a:gd name="connsiteX545" fmla="*/ 1638521 w 7467600"/>
              <a:gd name="connsiteY545" fmla="*/ 1908470 h 6858000"/>
              <a:gd name="connsiteX546" fmla="*/ 1754199 w 7467600"/>
              <a:gd name="connsiteY546" fmla="*/ 2149284 h 6858000"/>
              <a:gd name="connsiteX547" fmla="*/ 1908359 w 7467600"/>
              <a:gd name="connsiteY547" fmla="*/ 2364988 h 6858000"/>
              <a:gd name="connsiteX548" fmla="*/ 1647661 w 7467600"/>
              <a:gd name="connsiteY548" fmla="*/ 1825945 h 6858000"/>
              <a:gd name="connsiteX549" fmla="*/ 1423821 w 7467600"/>
              <a:gd name="connsiteY549" fmla="*/ 1351958 h 6858000"/>
              <a:gd name="connsiteX550" fmla="*/ 1431890 w 7467600"/>
              <a:gd name="connsiteY550" fmla="*/ 1306475 h 6858000"/>
              <a:gd name="connsiteX551" fmla="*/ 1507597 w 7467600"/>
              <a:gd name="connsiteY551" fmla="*/ 1446132 h 6858000"/>
              <a:gd name="connsiteX552" fmla="*/ 1674586 w 7467600"/>
              <a:gd name="connsiteY552" fmla="*/ 1813832 h 6858000"/>
              <a:gd name="connsiteX553" fmla="*/ 1815950 w 7467600"/>
              <a:gd name="connsiteY553" fmla="*/ 2128564 h 6858000"/>
              <a:gd name="connsiteX554" fmla="*/ 1984242 w 7467600"/>
              <a:gd name="connsiteY554" fmla="*/ 2430829 h 6858000"/>
              <a:gd name="connsiteX555" fmla="*/ 2014023 w 7467600"/>
              <a:gd name="connsiteY555" fmla="*/ 2450995 h 6858000"/>
              <a:gd name="connsiteX556" fmla="*/ 1747337 w 7467600"/>
              <a:gd name="connsiteY556" fmla="*/ 1855264 h 6858000"/>
              <a:gd name="connsiteX557" fmla="*/ 1533749 w 7467600"/>
              <a:gd name="connsiteY557" fmla="*/ 1478656 h 6858000"/>
              <a:gd name="connsiteX558" fmla="*/ 1431890 w 7467600"/>
              <a:gd name="connsiteY558" fmla="*/ 1306475 h 6858000"/>
              <a:gd name="connsiteX559" fmla="*/ 5052692 w 7467600"/>
              <a:gd name="connsiteY559" fmla="*/ 1292994 h 6858000"/>
              <a:gd name="connsiteX560" fmla="*/ 5200661 w 7467600"/>
              <a:gd name="connsiteY560" fmla="*/ 1635186 h 6858000"/>
              <a:gd name="connsiteX561" fmla="*/ 5297138 w 7467600"/>
              <a:gd name="connsiteY561" fmla="*/ 1906351 h 6858000"/>
              <a:gd name="connsiteX562" fmla="*/ 5052692 w 7467600"/>
              <a:gd name="connsiteY562" fmla="*/ 1292994 h 6858000"/>
              <a:gd name="connsiteX563" fmla="*/ 5009948 w 7467600"/>
              <a:gd name="connsiteY563" fmla="*/ 1273619 h 6858000"/>
              <a:gd name="connsiteX564" fmla="*/ 5121777 w 7467600"/>
              <a:gd name="connsiteY564" fmla="*/ 1654213 h 6858000"/>
              <a:gd name="connsiteX565" fmla="*/ 5293545 w 7467600"/>
              <a:gd name="connsiteY565" fmla="*/ 2072247 h 6858000"/>
              <a:gd name="connsiteX566" fmla="*/ 5294042 w 7467600"/>
              <a:gd name="connsiteY566" fmla="*/ 2065019 h 6858000"/>
              <a:gd name="connsiteX567" fmla="*/ 5171936 w 7467600"/>
              <a:gd name="connsiteY567" fmla="*/ 1647613 h 6858000"/>
              <a:gd name="connsiteX568" fmla="*/ 5009948 w 7467600"/>
              <a:gd name="connsiteY568" fmla="*/ 1273619 h 6858000"/>
              <a:gd name="connsiteX569" fmla="*/ 655236 w 7467600"/>
              <a:gd name="connsiteY569" fmla="*/ 1268632 h 6858000"/>
              <a:gd name="connsiteX570" fmla="*/ 839521 w 7467600"/>
              <a:gd name="connsiteY570" fmla="*/ 1685315 h 6858000"/>
              <a:gd name="connsiteX571" fmla="*/ 1109416 w 7467600"/>
              <a:gd name="connsiteY571" fmla="*/ 2061663 h 6858000"/>
              <a:gd name="connsiteX572" fmla="*/ 1298300 w 7467600"/>
              <a:gd name="connsiteY572" fmla="*/ 2247742 h 6858000"/>
              <a:gd name="connsiteX573" fmla="*/ 1125871 w 7467600"/>
              <a:gd name="connsiteY573" fmla="*/ 1989513 h 6858000"/>
              <a:gd name="connsiteX574" fmla="*/ 981574 w 7467600"/>
              <a:gd name="connsiteY574" fmla="*/ 1783157 h 6858000"/>
              <a:gd name="connsiteX575" fmla="*/ 922198 w 7467600"/>
              <a:gd name="connsiteY575" fmla="*/ 1677437 h 6858000"/>
              <a:gd name="connsiteX576" fmla="*/ 869293 w 7467600"/>
              <a:gd name="connsiteY576" fmla="*/ 1583214 h 6858000"/>
              <a:gd name="connsiteX577" fmla="*/ 751431 w 7467600"/>
              <a:gd name="connsiteY577" fmla="*/ 1405731 h 6858000"/>
              <a:gd name="connsiteX578" fmla="*/ 655236 w 7467600"/>
              <a:gd name="connsiteY578" fmla="*/ 1268632 h 6858000"/>
              <a:gd name="connsiteX579" fmla="*/ 6516292 w 7467600"/>
              <a:gd name="connsiteY579" fmla="*/ 1263064 h 6858000"/>
              <a:gd name="connsiteX580" fmla="*/ 5736320 w 7467600"/>
              <a:gd name="connsiteY580" fmla="*/ 1501803 h 6858000"/>
              <a:gd name="connsiteX581" fmla="*/ 6516292 w 7467600"/>
              <a:gd name="connsiteY581" fmla="*/ 1263064 h 6858000"/>
              <a:gd name="connsiteX582" fmla="*/ 291466 w 7467600"/>
              <a:gd name="connsiteY582" fmla="*/ 1250369 h 6858000"/>
              <a:gd name="connsiteX583" fmla="*/ 323180 w 7467600"/>
              <a:gd name="connsiteY583" fmla="*/ 1435283 h 6858000"/>
              <a:gd name="connsiteX584" fmla="*/ 349381 w 7467600"/>
              <a:gd name="connsiteY584" fmla="*/ 1875041 h 6858000"/>
              <a:gd name="connsiteX585" fmla="*/ 374363 w 7467600"/>
              <a:gd name="connsiteY585" fmla="*/ 1506494 h 6858000"/>
              <a:gd name="connsiteX586" fmla="*/ 302168 w 7467600"/>
              <a:gd name="connsiteY586" fmla="*/ 1274495 h 6858000"/>
              <a:gd name="connsiteX587" fmla="*/ 291466 w 7467600"/>
              <a:gd name="connsiteY587" fmla="*/ 1250369 h 6858000"/>
              <a:gd name="connsiteX588" fmla="*/ 678222 w 7467600"/>
              <a:gd name="connsiteY588" fmla="*/ 1248670 h 6858000"/>
              <a:gd name="connsiteX589" fmla="*/ 775536 w 7467600"/>
              <a:gd name="connsiteY589" fmla="*/ 1388015 h 6858000"/>
              <a:gd name="connsiteX590" fmla="*/ 894529 w 7467600"/>
              <a:gd name="connsiteY590" fmla="*/ 1567739 h 6858000"/>
              <a:gd name="connsiteX591" fmla="*/ 948000 w 7467600"/>
              <a:gd name="connsiteY591" fmla="*/ 1663088 h 6858000"/>
              <a:gd name="connsiteX592" fmla="*/ 1006812 w 7467600"/>
              <a:gd name="connsiteY592" fmla="*/ 1767683 h 6858000"/>
              <a:gd name="connsiteX593" fmla="*/ 1149133 w 7467600"/>
              <a:gd name="connsiteY593" fmla="*/ 1971513 h 6858000"/>
              <a:gd name="connsiteX594" fmla="*/ 1333952 w 7467600"/>
              <a:gd name="connsiteY594" fmla="*/ 2251620 h 6858000"/>
              <a:gd name="connsiteX595" fmla="*/ 1337329 w 7467600"/>
              <a:gd name="connsiteY595" fmla="*/ 2258350 h 6858000"/>
              <a:gd name="connsiteX596" fmla="*/ 1014726 w 7467600"/>
              <a:gd name="connsiteY596" fmla="*/ 1615556 h 6858000"/>
              <a:gd name="connsiteX597" fmla="*/ 678222 w 7467600"/>
              <a:gd name="connsiteY597" fmla="*/ 1248670 h 6858000"/>
              <a:gd name="connsiteX598" fmla="*/ 6691602 w 7467600"/>
              <a:gd name="connsiteY598" fmla="*/ 1140573 h 6858000"/>
              <a:gd name="connsiteX599" fmla="*/ 6571100 w 7467600"/>
              <a:gd name="connsiteY599" fmla="*/ 1183662 h 6858000"/>
              <a:gd name="connsiteX600" fmla="*/ 6241687 w 7467600"/>
              <a:gd name="connsiteY600" fmla="*/ 1257600 h 6858000"/>
              <a:gd name="connsiteX601" fmla="*/ 5693009 w 7467600"/>
              <a:gd name="connsiteY601" fmla="*/ 1478256 h 6858000"/>
              <a:gd name="connsiteX602" fmla="*/ 6548420 w 7467600"/>
              <a:gd name="connsiteY602" fmla="*/ 1214599 h 6858000"/>
              <a:gd name="connsiteX603" fmla="*/ 6605473 w 7467600"/>
              <a:gd name="connsiteY603" fmla="*/ 1184686 h 6858000"/>
              <a:gd name="connsiteX604" fmla="*/ 6691602 w 7467600"/>
              <a:gd name="connsiteY604" fmla="*/ 1140573 h 6858000"/>
              <a:gd name="connsiteX605" fmla="*/ 4002475 w 7467600"/>
              <a:gd name="connsiteY605" fmla="*/ 1037802 h 6858000"/>
              <a:gd name="connsiteX606" fmla="*/ 4000324 w 7467600"/>
              <a:gd name="connsiteY606" fmla="*/ 1039362 h 6858000"/>
              <a:gd name="connsiteX607" fmla="*/ 4002862 w 7467600"/>
              <a:gd name="connsiteY607" fmla="*/ 1042866 h 6858000"/>
              <a:gd name="connsiteX608" fmla="*/ 4002475 w 7467600"/>
              <a:gd name="connsiteY608" fmla="*/ 1037802 h 6858000"/>
              <a:gd name="connsiteX609" fmla="*/ 506322 w 7467600"/>
              <a:gd name="connsiteY609" fmla="*/ 1020997 h 6858000"/>
              <a:gd name="connsiteX610" fmla="*/ 533068 w 7467600"/>
              <a:gd name="connsiteY610" fmla="*/ 1029409 h 6858000"/>
              <a:gd name="connsiteX611" fmla="*/ 1232525 w 7467600"/>
              <a:gd name="connsiteY611" fmla="*/ 1804675 h 6858000"/>
              <a:gd name="connsiteX612" fmla="*/ 1388858 w 7467600"/>
              <a:gd name="connsiteY612" fmla="*/ 2368011 h 6858000"/>
              <a:gd name="connsiteX613" fmla="*/ 1384098 w 7467600"/>
              <a:gd name="connsiteY613" fmla="*/ 2378125 h 6858000"/>
              <a:gd name="connsiteX614" fmla="*/ 1425393 w 7467600"/>
              <a:gd name="connsiteY614" fmla="*/ 2589124 h 6858000"/>
              <a:gd name="connsiteX615" fmla="*/ 1424001 w 7467600"/>
              <a:gd name="connsiteY615" fmla="*/ 2597541 h 6858000"/>
              <a:gd name="connsiteX616" fmla="*/ 2152729 w 7467600"/>
              <a:gd name="connsiteY616" fmla="*/ 2864487 h 6858000"/>
              <a:gd name="connsiteX617" fmla="*/ 2020609 w 7467600"/>
              <a:gd name="connsiteY617" fmla="*/ 2539671 h 6858000"/>
              <a:gd name="connsiteX618" fmla="*/ 2018920 w 7467600"/>
              <a:gd name="connsiteY618" fmla="*/ 2536309 h 6858000"/>
              <a:gd name="connsiteX619" fmla="*/ 1342441 w 7467600"/>
              <a:gd name="connsiteY619" fmla="*/ 1173017 h 6858000"/>
              <a:gd name="connsiteX620" fmla="*/ 1367925 w 7467600"/>
              <a:gd name="connsiteY620" fmla="*/ 1135648 h 6858000"/>
              <a:gd name="connsiteX621" fmla="*/ 1771401 w 7467600"/>
              <a:gd name="connsiteY621" fmla="*/ 1806673 h 6858000"/>
              <a:gd name="connsiteX622" fmla="*/ 1972385 w 7467600"/>
              <a:gd name="connsiteY622" fmla="*/ 2198735 h 6858000"/>
              <a:gd name="connsiteX623" fmla="*/ 2040892 w 7467600"/>
              <a:gd name="connsiteY623" fmla="*/ 2405205 h 6858000"/>
              <a:gd name="connsiteX624" fmla="*/ 2131689 w 7467600"/>
              <a:gd name="connsiteY624" fmla="*/ 1936926 h 6858000"/>
              <a:gd name="connsiteX625" fmla="*/ 2454820 w 7467600"/>
              <a:gd name="connsiteY625" fmla="*/ 1248808 h 6858000"/>
              <a:gd name="connsiteX626" fmla="*/ 2492512 w 7467600"/>
              <a:gd name="connsiteY626" fmla="*/ 1302920 h 6858000"/>
              <a:gd name="connsiteX627" fmla="*/ 2081216 w 7467600"/>
              <a:gd name="connsiteY627" fmla="*/ 2527513 h 6858000"/>
              <a:gd name="connsiteX628" fmla="*/ 2081211 w 7467600"/>
              <a:gd name="connsiteY628" fmla="*/ 2528916 h 6858000"/>
              <a:gd name="connsiteX629" fmla="*/ 2199067 w 7467600"/>
              <a:gd name="connsiteY629" fmla="*/ 2884061 h 6858000"/>
              <a:gd name="connsiteX630" fmla="*/ 3192586 w 7467600"/>
              <a:gd name="connsiteY630" fmla="*/ 3411496 h 6858000"/>
              <a:gd name="connsiteX631" fmla="*/ 3182620 w 7467600"/>
              <a:gd name="connsiteY631" fmla="*/ 3483279 h 6858000"/>
              <a:gd name="connsiteX632" fmla="*/ 2435119 w 7467600"/>
              <a:gd name="connsiteY632" fmla="*/ 3080173 h 6858000"/>
              <a:gd name="connsiteX633" fmla="*/ 2410152 w 7467600"/>
              <a:gd name="connsiteY633" fmla="*/ 3063751 h 6858000"/>
              <a:gd name="connsiteX634" fmla="*/ 2408099 w 7467600"/>
              <a:gd name="connsiteY634" fmla="*/ 3064403 h 6858000"/>
              <a:gd name="connsiteX635" fmla="*/ 2407218 w 7467600"/>
              <a:gd name="connsiteY635" fmla="*/ 3070324 h 6858000"/>
              <a:gd name="connsiteX636" fmla="*/ 2380138 w 7467600"/>
              <a:gd name="connsiteY636" fmla="*/ 3099341 h 6858000"/>
              <a:gd name="connsiteX637" fmla="*/ 1765923 w 7467600"/>
              <a:gd name="connsiteY637" fmla="*/ 3581043 h 6858000"/>
              <a:gd name="connsiteX638" fmla="*/ 1702258 w 7467600"/>
              <a:gd name="connsiteY638" fmla="*/ 3612286 h 6858000"/>
              <a:gd name="connsiteX639" fmla="*/ 1538370 w 7467600"/>
              <a:gd name="connsiteY639" fmla="*/ 3811804 h 6858000"/>
              <a:gd name="connsiteX640" fmla="*/ 542867 w 7467600"/>
              <a:gd name="connsiteY640" fmla="*/ 4944092 h 6858000"/>
              <a:gd name="connsiteX641" fmla="*/ 515800 w 7467600"/>
              <a:gd name="connsiteY641" fmla="*/ 4862180 h 6858000"/>
              <a:gd name="connsiteX642" fmla="*/ 909145 w 7467600"/>
              <a:gd name="connsiteY642" fmla="*/ 4199225 h 6858000"/>
              <a:gd name="connsiteX643" fmla="*/ 1214067 w 7467600"/>
              <a:gd name="connsiteY643" fmla="*/ 3908561 h 6858000"/>
              <a:gd name="connsiteX644" fmla="*/ 640967 w 7467600"/>
              <a:gd name="connsiteY644" fmla="*/ 4105601 h 6858000"/>
              <a:gd name="connsiteX645" fmla="*/ 112563 w 7467600"/>
              <a:gd name="connsiteY645" fmla="*/ 4396952 h 6858000"/>
              <a:gd name="connsiteX646" fmla="*/ 0 w 7467600"/>
              <a:gd name="connsiteY646" fmla="*/ 4466006 h 6858000"/>
              <a:gd name="connsiteX647" fmla="*/ 0 w 7467600"/>
              <a:gd name="connsiteY647" fmla="*/ 4233763 h 6858000"/>
              <a:gd name="connsiteX648" fmla="*/ 36881 w 7467600"/>
              <a:gd name="connsiteY648" fmla="*/ 4200118 h 6858000"/>
              <a:gd name="connsiteX649" fmla="*/ 910534 w 7467600"/>
              <a:gd name="connsiteY649" fmla="*/ 3629753 h 6858000"/>
              <a:gd name="connsiteX650" fmla="*/ 1578717 w 7467600"/>
              <a:gd name="connsiteY650" fmla="*/ 3575982 h 6858000"/>
              <a:gd name="connsiteX651" fmla="*/ 2338780 w 7467600"/>
              <a:gd name="connsiteY651" fmla="*/ 3033725 h 6858000"/>
              <a:gd name="connsiteX652" fmla="*/ 1807991 w 7467600"/>
              <a:gd name="connsiteY652" fmla="*/ 2807184 h 6858000"/>
              <a:gd name="connsiteX653" fmla="*/ 1416358 w 7467600"/>
              <a:gd name="connsiteY653" fmla="*/ 3112571 h 6858000"/>
              <a:gd name="connsiteX654" fmla="*/ 939066 w 7467600"/>
              <a:gd name="connsiteY654" fmla="*/ 3378798 h 6858000"/>
              <a:gd name="connsiteX655" fmla="*/ 115099 w 7467600"/>
              <a:gd name="connsiteY655" fmla="*/ 3607650 h 6858000"/>
              <a:gd name="connsiteX656" fmla="*/ 97284 w 7467600"/>
              <a:gd name="connsiteY656" fmla="*/ 3520393 h 6858000"/>
              <a:gd name="connsiteX657" fmla="*/ 922050 w 7467600"/>
              <a:gd name="connsiteY657" fmla="*/ 3074867 h 6858000"/>
              <a:gd name="connsiteX658" fmla="*/ 1405265 w 7467600"/>
              <a:gd name="connsiteY658" fmla="*/ 3016319 h 6858000"/>
              <a:gd name="connsiteX659" fmla="*/ 1407512 w 7467600"/>
              <a:gd name="connsiteY659" fmla="*/ 3018001 h 6858000"/>
              <a:gd name="connsiteX660" fmla="*/ 1726266 w 7467600"/>
              <a:gd name="connsiteY660" fmla="*/ 2777274 h 6858000"/>
              <a:gd name="connsiteX661" fmla="*/ 625390 w 7467600"/>
              <a:gd name="connsiteY661" fmla="*/ 2514541 h 6858000"/>
              <a:gd name="connsiteX662" fmla="*/ 619799 w 7467600"/>
              <a:gd name="connsiteY662" fmla="*/ 2527180 h 6858000"/>
              <a:gd name="connsiteX663" fmla="*/ 310030 w 7467600"/>
              <a:gd name="connsiteY663" fmla="*/ 2771818 h 6858000"/>
              <a:gd name="connsiteX664" fmla="*/ 173877 w 7467600"/>
              <a:gd name="connsiteY664" fmla="*/ 2937056 h 6858000"/>
              <a:gd name="connsiteX665" fmla="*/ 77889 w 7467600"/>
              <a:gd name="connsiteY665" fmla="*/ 3138440 h 6858000"/>
              <a:gd name="connsiteX666" fmla="*/ 0 w 7467600"/>
              <a:gd name="connsiteY666" fmla="*/ 3271395 h 6858000"/>
              <a:gd name="connsiteX667" fmla="*/ 0 w 7467600"/>
              <a:gd name="connsiteY667" fmla="*/ 3153002 h 6858000"/>
              <a:gd name="connsiteX668" fmla="*/ 2386 w 7467600"/>
              <a:gd name="connsiteY668" fmla="*/ 3149203 h 6858000"/>
              <a:gd name="connsiteX669" fmla="*/ 89753 w 7467600"/>
              <a:gd name="connsiteY669" fmla="*/ 2987702 h 6858000"/>
              <a:gd name="connsiteX670" fmla="*/ 76869 w 7467600"/>
              <a:gd name="connsiteY670" fmla="*/ 3005404 h 6858000"/>
              <a:gd name="connsiteX671" fmla="*/ 32049 w 7467600"/>
              <a:gd name="connsiteY671" fmla="*/ 3065814 h 6858000"/>
              <a:gd name="connsiteX672" fmla="*/ 0 w 7467600"/>
              <a:gd name="connsiteY672" fmla="*/ 3108744 h 6858000"/>
              <a:gd name="connsiteX673" fmla="*/ 0 w 7467600"/>
              <a:gd name="connsiteY673" fmla="*/ 3058059 h 6858000"/>
              <a:gd name="connsiteX674" fmla="*/ 7610 w 7467600"/>
              <a:gd name="connsiteY674" fmla="*/ 3047889 h 6858000"/>
              <a:gd name="connsiteX675" fmla="*/ 52419 w 7467600"/>
              <a:gd name="connsiteY675" fmla="*/ 2987479 h 6858000"/>
              <a:gd name="connsiteX676" fmla="*/ 59142 w 7467600"/>
              <a:gd name="connsiteY676" fmla="*/ 2978488 h 6858000"/>
              <a:gd name="connsiteX677" fmla="*/ 0 w 7467600"/>
              <a:gd name="connsiteY677" fmla="*/ 3015334 h 6858000"/>
              <a:gd name="connsiteX678" fmla="*/ 0 w 7467600"/>
              <a:gd name="connsiteY678" fmla="*/ 2914286 h 6858000"/>
              <a:gd name="connsiteX679" fmla="*/ 36383 w 7467600"/>
              <a:gd name="connsiteY679" fmla="*/ 2901128 h 6858000"/>
              <a:gd name="connsiteX680" fmla="*/ 156329 w 7467600"/>
              <a:gd name="connsiteY680" fmla="*/ 2840533 h 6858000"/>
              <a:gd name="connsiteX681" fmla="*/ 358355 w 7467600"/>
              <a:gd name="connsiteY681" fmla="*/ 2620471 h 6858000"/>
              <a:gd name="connsiteX682" fmla="*/ 510577 w 7467600"/>
              <a:gd name="connsiteY682" fmla="*/ 2501244 h 6858000"/>
              <a:gd name="connsiteX683" fmla="*/ 211967 w 7467600"/>
              <a:gd name="connsiteY683" fmla="*/ 2479171 h 6858000"/>
              <a:gd name="connsiteX684" fmla="*/ 0 w 7467600"/>
              <a:gd name="connsiteY684" fmla="*/ 2476398 h 6858000"/>
              <a:gd name="connsiteX685" fmla="*/ 0 w 7467600"/>
              <a:gd name="connsiteY685" fmla="*/ 2389189 h 6858000"/>
              <a:gd name="connsiteX686" fmla="*/ 103062 w 7467600"/>
              <a:gd name="connsiteY686" fmla="*/ 2389518 h 6858000"/>
              <a:gd name="connsiteX687" fmla="*/ 510734 w 7467600"/>
              <a:gd name="connsiteY687" fmla="*/ 2416201 h 6858000"/>
              <a:gd name="connsiteX688" fmla="*/ 279257 w 7467600"/>
              <a:gd name="connsiteY688" fmla="*/ 2092102 h 6858000"/>
              <a:gd name="connsiteX689" fmla="*/ 65265 w 7467600"/>
              <a:gd name="connsiteY689" fmla="*/ 2006049 h 6858000"/>
              <a:gd name="connsiteX690" fmla="*/ 0 w 7467600"/>
              <a:gd name="connsiteY690" fmla="*/ 1982532 h 6858000"/>
              <a:gd name="connsiteX691" fmla="*/ 0 w 7467600"/>
              <a:gd name="connsiteY691" fmla="*/ 1912789 h 6858000"/>
              <a:gd name="connsiteX692" fmla="*/ 97460 w 7467600"/>
              <a:gd name="connsiteY692" fmla="*/ 1953725 h 6858000"/>
              <a:gd name="connsiteX693" fmla="*/ 221272 w 7467600"/>
              <a:gd name="connsiteY693" fmla="*/ 1980766 h 6858000"/>
              <a:gd name="connsiteX694" fmla="*/ 116765 w 7467600"/>
              <a:gd name="connsiteY694" fmla="*/ 1911033 h 6858000"/>
              <a:gd name="connsiteX695" fmla="*/ 16405 w 7467600"/>
              <a:gd name="connsiteY695" fmla="*/ 1803412 h 6858000"/>
              <a:gd name="connsiteX696" fmla="*/ 0 w 7467600"/>
              <a:gd name="connsiteY696" fmla="*/ 1784777 h 6858000"/>
              <a:gd name="connsiteX697" fmla="*/ 0 w 7467600"/>
              <a:gd name="connsiteY697" fmla="*/ 1740082 h 6858000"/>
              <a:gd name="connsiteX698" fmla="*/ 39394 w 7467600"/>
              <a:gd name="connsiteY698" fmla="*/ 1784856 h 6858000"/>
              <a:gd name="connsiteX699" fmla="*/ 135813 w 7467600"/>
              <a:gd name="connsiteY699" fmla="*/ 1888838 h 6858000"/>
              <a:gd name="connsiteX700" fmla="*/ 242575 w 7467600"/>
              <a:gd name="connsiteY700" fmla="*/ 1958841 h 6858000"/>
              <a:gd name="connsiteX701" fmla="*/ 82197 w 7467600"/>
              <a:gd name="connsiteY701" fmla="*/ 1754826 h 6858000"/>
              <a:gd name="connsiteX702" fmla="*/ 0 w 7467600"/>
              <a:gd name="connsiteY702" fmla="*/ 1679650 h 6858000"/>
              <a:gd name="connsiteX703" fmla="*/ 0 w 7467600"/>
              <a:gd name="connsiteY703" fmla="*/ 1602463 h 6858000"/>
              <a:gd name="connsiteX704" fmla="*/ 84689 w 7467600"/>
              <a:gd name="connsiteY704" fmla="*/ 1677442 h 6858000"/>
              <a:gd name="connsiteX705" fmla="*/ 298437 w 7467600"/>
              <a:gd name="connsiteY705" fmla="*/ 1968019 h 6858000"/>
              <a:gd name="connsiteX706" fmla="*/ 227269 w 7467600"/>
              <a:gd name="connsiteY706" fmla="*/ 1114064 h 6858000"/>
              <a:gd name="connsiteX707" fmla="*/ 248003 w 7467600"/>
              <a:gd name="connsiteY707" fmla="*/ 1089613 h 6858000"/>
              <a:gd name="connsiteX708" fmla="*/ 427020 w 7467600"/>
              <a:gd name="connsiteY708" fmla="*/ 1619803 h 6858000"/>
              <a:gd name="connsiteX709" fmla="*/ 340345 w 7467600"/>
              <a:gd name="connsiteY709" fmla="*/ 2027739 h 6858000"/>
              <a:gd name="connsiteX710" fmla="*/ 360865 w 7467600"/>
              <a:gd name="connsiteY710" fmla="*/ 2044827 h 6858000"/>
              <a:gd name="connsiteX711" fmla="*/ 560414 w 7467600"/>
              <a:gd name="connsiteY711" fmla="*/ 2421457 h 6858000"/>
              <a:gd name="connsiteX712" fmla="*/ 1359703 w 7467600"/>
              <a:gd name="connsiteY712" fmla="*/ 2578554 h 6858000"/>
              <a:gd name="connsiteX713" fmla="*/ 1359422 w 7467600"/>
              <a:gd name="connsiteY713" fmla="*/ 2577994 h 6858000"/>
              <a:gd name="connsiteX714" fmla="*/ 828701 w 7467600"/>
              <a:gd name="connsiteY714" fmla="*/ 1839520 h 6858000"/>
              <a:gd name="connsiteX715" fmla="*/ 494427 w 7467600"/>
              <a:gd name="connsiteY715" fmla="*/ 1092333 h 6858000"/>
              <a:gd name="connsiteX716" fmla="*/ 506322 w 7467600"/>
              <a:gd name="connsiteY716" fmla="*/ 1020997 h 6858000"/>
              <a:gd name="connsiteX717" fmla="*/ 4570198 w 7467600"/>
              <a:gd name="connsiteY717" fmla="*/ 978081 h 6858000"/>
              <a:gd name="connsiteX718" fmla="*/ 4523691 w 7467600"/>
              <a:gd name="connsiteY718" fmla="*/ 1127776 h 6858000"/>
              <a:gd name="connsiteX719" fmla="*/ 4509875 w 7467600"/>
              <a:gd name="connsiteY719" fmla="*/ 1167552 h 6858000"/>
              <a:gd name="connsiteX720" fmla="*/ 4478168 w 7467600"/>
              <a:gd name="connsiteY720" fmla="*/ 1260735 h 6858000"/>
              <a:gd name="connsiteX721" fmla="*/ 4409309 w 7467600"/>
              <a:gd name="connsiteY721" fmla="*/ 1666996 h 6858000"/>
              <a:gd name="connsiteX722" fmla="*/ 4370031 w 7467600"/>
              <a:gd name="connsiteY722" fmla="*/ 1955666 h 6858000"/>
              <a:gd name="connsiteX723" fmla="*/ 4570198 w 7467600"/>
              <a:gd name="connsiteY723" fmla="*/ 978081 h 6858000"/>
              <a:gd name="connsiteX724" fmla="*/ 4557898 w 7467600"/>
              <a:gd name="connsiteY724" fmla="*/ 900011 h 6858000"/>
              <a:gd name="connsiteX725" fmla="*/ 4344840 w 7467600"/>
              <a:gd name="connsiteY725" fmla="*/ 1922038 h 6858000"/>
              <a:gd name="connsiteX726" fmla="*/ 4378710 w 7467600"/>
              <a:gd name="connsiteY726" fmla="*/ 1665516 h 6858000"/>
              <a:gd name="connsiteX727" fmla="*/ 4448798 w 7467600"/>
              <a:gd name="connsiteY727" fmla="*/ 1253024 h 6858000"/>
              <a:gd name="connsiteX728" fmla="*/ 4480315 w 7467600"/>
              <a:gd name="connsiteY728" fmla="*/ 1158454 h 6858000"/>
              <a:gd name="connsiteX729" fmla="*/ 4494133 w 7467600"/>
              <a:gd name="connsiteY729" fmla="*/ 1118676 h 6858000"/>
              <a:gd name="connsiteX730" fmla="*/ 4557898 w 7467600"/>
              <a:gd name="connsiteY730" fmla="*/ 900011 h 6858000"/>
              <a:gd name="connsiteX731" fmla="*/ 5870151 w 7467600"/>
              <a:gd name="connsiteY731" fmla="*/ 898890 h 6858000"/>
              <a:gd name="connsiteX732" fmla="*/ 5861335 w 7467600"/>
              <a:gd name="connsiteY732" fmla="*/ 899177 h 6858000"/>
              <a:gd name="connsiteX733" fmla="*/ 5843702 w 7467600"/>
              <a:gd name="connsiteY733" fmla="*/ 899748 h 6858000"/>
              <a:gd name="connsiteX734" fmla="*/ 5651107 w 7467600"/>
              <a:gd name="connsiteY734" fmla="*/ 920306 h 6858000"/>
              <a:gd name="connsiteX735" fmla="*/ 5459407 w 7467600"/>
              <a:gd name="connsiteY735" fmla="*/ 940975 h 6858000"/>
              <a:gd name="connsiteX736" fmla="*/ 5374846 w 7467600"/>
              <a:gd name="connsiteY736" fmla="*/ 941988 h 6858000"/>
              <a:gd name="connsiteX737" fmla="*/ 5256105 w 7467600"/>
              <a:gd name="connsiteY737" fmla="*/ 945632 h 6858000"/>
              <a:gd name="connsiteX738" fmla="*/ 5107071 w 7467600"/>
              <a:gd name="connsiteY738" fmla="*/ 969720 h 6858000"/>
              <a:gd name="connsiteX739" fmla="*/ 4998681 w 7467600"/>
              <a:gd name="connsiteY739" fmla="*/ 988771 h 6858000"/>
              <a:gd name="connsiteX740" fmla="*/ 5870151 w 7467600"/>
              <a:gd name="connsiteY740" fmla="*/ 898890 h 6858000"/>
              <a:gd name="connsiteX741" fmla="*/ 5504425 w 7467600"/>
              <a:gd name="connsiteY741" fmla="*/ 848067 h 6858000"/>
              <a:gd name="connsiteX742" fmla="*/ 4968849 w 7467600"/>
              <a:gd name="connsiteY742" fmla="*/ 962318 h 6858000"/>
              <a:gd name="connsiteX743" fmla="*/ 5104039 w 7467600"/>
              <a:gd name="connsiteY743" fmla="*/ 940634 h 6858000"/>
              <a:gd name="connsiteX744" fmla="*/ 5256311 w 7467600"/>
              <a:gd name="connsiteY744" fmla="*/ 916490 h 6858000"/>
              <a:gd name="connsiteX745" fmla="*/ 5377381 w 7467600"/>
              <a:gd name="connsiteY745" fmla="*/ 912671 h 6858000"/>
              <a:gd name="connsiteX746" fmla="*/ 5460148 w 7467600"/>
              <a:gd name="connsiteY746" fmla="*/ 911442 h 6858000"/>
              <a:gd name="connsiteX747" fmla="*/ 5648971 w 7467600"/>
              <a:gd name="connsiteY747" fmla="*/ 891331 h 6858000"/>
              <a:gd name="connsiteX748" fmla="*/ 5844807 w 7467600"/>
              <a:gd name="connsiteY748" fmla="*/ 870718 h 6858000"/>
              <a:gd name="connsiteX749" fmla="*/ 5862975 w 7467600"/>
              <a:gd name="connsiteY749" fmla="*/ 869756 h 6858000"/>
              <a:gd name="connsiteX750" fmla="*/ 5920887 w 7467600"/>
              <a:gd name="connsiteY750" fmla="*/ 865929 h 6858000"/>
              <a:gd name="connsiteX751" fmla="*/ 5504425 w 7467600"/>
              <a:gd name="connsiteY751" fmla="*/ 848067 h 6858000"/>
              <a:gd name="connsiteX752" fmla="*/ 3607114 w 7467600"/>
              <a:gd name="connsiteY752" fmla="*/ 467441 h 6858000"/>
              <a:gd name="connsiteX753" fmla="*/ 3296242 w 7467600"/>
              <a:gd name="connsiteY753" fmla="*/ 807991 h 6858000"/>
              <a:gd name="connsiteX754" fmla="*/ 3174674 w 7467600"/>
              <a:gd name="connsiteY754" fmla="*/ 919759 h 6858000"/>
              <a:gd name="connsiteX755" fmla="*/ 3042978 w 7467600"/>
              <a:gd name="connsiteY755" fmla="*/ 1054894 h 6858000"/>
              <a:gd name="connsiteX756" fmla="*/ 2968914 w 7467600"/>
              <a:gd name="connsiteY756" fmla="*/ 1133756 h 6858000"/>
              <a:gd name="connsiteX757" fmla="*/ 3103823 w 7467600"/>
              <a:gd name="connsiteY757" fmla="*/ 1026814 h 6858000"/>
              <a:gd name="connsiteX758" fmla="*/ 3607114 w 7467600"/>
              <a:gd name="connsiteY758" fmla="*/ 467441 h 6858000"/>
              <a:gd name="connsiteX759" fmla="*/ 3744487 w 7467600"/>
              <a:gd name="connsiteY759" fmla="*/ 383136 h 6858000"/>
              <a:gd name="connsiteX760" fmla="*/ 3970213 w 7467600"/>
              <a:gd name="connsiteY760" fmla="*/ 995559 h 6858000"/>
              <a:gd name="connsiteX761" fmla="*/ 3744487 w 7467600"/>
              <a:gd name="connsiteY761" fmla="*/ 383136 h 6858000"/>
              <a:gd name="connsiteX762" fmla="*/ 3624562 w 7467600"/>
              <a:gd name="connsiteY762" fmla="*/ 367041 h 6858000"/>
              <a:gd name="connsiteX763" fmla="*/ 3489712 w 7467600"/>
              <a:gd name="connsiteY763" fmla="*/ 485386 h 6858000"/>
              <a:gd name="connsiteX764" fmla="*/ 3182994 w 7467600"/>
              <a:gd name="connsiteY764" fmla="*/ 828265 h 6858000"/>
              <a:gd name="connsiteX765" fmla="*/ 2892114 w 7467600"/>
              <a:gd name="connsiteY765" fmla="*/ 1172635 h 6858000"/>
              <a:gd name="connsiteX766" fmla="*/ 3021459 w 7467600"/>
              <a:gd name="connsiteY766" fmla="*/ 1035385 h 6858000"/>
              <a:gd name="connsiteX767" fmla="*/ 3153873 w 7467600"/>
              <a:gd name="connsiteY767" fmla="*/ 898971 h 6858000"/>
              <a:gd name="connsiteX768" fmla="*/ 3276511 w 7467600"/>
              <a:gd name="connsiteY768" fmla="*/ 786423 h 6858000"/>
              <a:gd name="connsiteX769" fmla="*/ 3584154 w 7467600"/>
              <a:gd name="connsiteY769" fmla="*/ 448218 h 6858000"/>
              <a:gd name="connsiteX770" fmla="*/ 3624562 w 7467600"/>
              <a:gd name="connsiteY770" fmla="*/ 367041 h 6858000"/>
              <a:gd name="connsiteX771" fmla="*/ 3766672 w 7467600"/>
              <a:gd name="connsiteY771" fmla="*/ 359429 h 6858000"/>
              <a:gd name="connsiteX772" fmla="*/ 3996338 w 7467600"/>
              <a:gd name="connsiteY772" fmla="*/ 968237 h 6858000"/>
              <a:gd name="connsiteX773" fmla="*/ 3766672 w 7467600"/>
              <a:gd name="connsiteY773" fmla="*/ 359429 h 6858000"/>
              <a:gd name="connsiteX774" fmla="*/ 5805386 w 7467600"/>
              <a:gd name="connsiteY774" fmla="*/ 239240 h 6858000"/>
              <a:gd name="connsiteX775" fmla="*/ 5736947 w 7467600"/>
              <a:gd name="connsiteY775" fmla="*/ 261367 h 6858000"/>
              <a:gd name="connsiteX776" fmla="*/ 5427012 w 7467600"/>
              <a:gd name="connsiteY776" fmla="*/ 311272 h 6858000"/>
              <a:gd name="connsiteX777" fmla="*/ 5147818 w 7467600"/>
              <a:gd name="connsiteY777" fmla="*/ 322112 h 6858000"/>
              <a:gd name="connsiteX778" fmla="*/ 5060854 w 7467600"/>
              <a:gd name="connsiteY778" fmla="*/ 311882 h 6858000"/>
              <a:gd name="connsiteX779" fmla="*/ 4945989 w 7467600"/>
              <a:gd name="connsiteY779" fmla="*/ 300516 h 6858000"/>
              <a:gd name="connsiteX780" fmla="*/ 5410479 w 7467600"/>
              <a:gd name="connsiteY780" fmla="*/ 348434 h 6858000"/>
              <a:gd name="connsiteX781" fmla="*/ 5805386 w 7467600"/>
              <a:gd name="connsiteY781" fmla="*/ 239240 h 6858000"/>
              <a:gd name="connsiteX782" fmla="*/ 5905192 w 7467600"/>
              <a:gd name="connsiteY782" fmla="*/ 163079 h 6858000"/>
              <a:gd name="connsiteX783" fmla="*/ 5865655 w 7467600"/>
              <a:gd name="connsiteY783" fmla="*/ 171901 h 6858000"/>
              <a:gd name="connsiteX784" fmla="*/ 5259740 w 7467600"/>
              <a:gd name="connsiteY784" fmla="*/ 257013 h 6858000"/>
              <a:gd name="connsiteX785" fmla="*/ 5208466 w 7467600"/>
              <a:gd name="connsiteY785" fmla="*/ 257550 h 6858000"/>
              <a:gd name="connsiteX786" fmla="*/ 4980204 w 7467600"/>
              <a:gd name="connsiteY786" fmla="*/ 271903 h 6858000"/>
              <a:gd name="connsiteX787" fmla="*/ 5068068 w 7467600"/>
              <a:gd name="connsiteY787" fmla="*/ 282244 h 6858000"/>
              <a:gd name="connsiteX788" fmla="*/ 5153231 w 7467600"/>
              <a:gd name="connsiteY788" fmla="*/ 292240 h 6858000"/>
              <a:gd name="connsiteX789" fmla="*/ 5426491 w 7467600"/>
              <a:gd name="connsiteY789" fmla="*/ 281128 h 6858000"/>
              <a:gd name="connsiteX790" fmla="*/ 5731212 w 7467600"/>
              <a:gd name="connsiteY790" fmla="*/ 231951 h 6858000"/>
              <a:gd name="connsiteX791" fmla="*/ 5905192 w 7467600"/>
              <a:gd name="connsiteY791" fmla="*/ 163079 h 6858000"/>
              <a:gd name="connsiteX792" fmla="*/ 5944437 w 7467600"/>
              <a:gd name="connsiteY792" fmla="*/ 113829 h 6858000"/>
              <a:gd name="connsiteX793" fmla="*/ 5825032 w 7467600"/>
              <a:gd name="connsiteY793" fmla="*/ 146405 h 6858000"/>
              <a:gd name="connsiteX794" fmla="*/ 4955599 w 7467600"/>
              <a:gd name="connsiteY794" fmla="*/ 247008 h 6858000"/>
              <a:gd name="connsiteX795" fmla="*/ 5210104 w 7467600"/>
              <a:gd name="connsiteY795" fmla="*/ 228123 h 6858000"/>
              <a:gd name="connsiteX796" fmla="*/ 5261015 w 7467600"/>
              <a:gd name="connsiteY796" fmla="*/ 227087 h 6858000"/>
              <a:gd name="connsiteX797" fmla="*/ 5861181 w 7467600"/>
              <a:gd name="connsiteY797" fmla="*/ 143093 h 6858000"/>
              <a:gd name="connsiteX798" fmla="*/ 5961252 w 7467600"/>
              <a:gd name="connsiteY798" fmla="*/ 114820 h 6858000"/>
              <a:gd name="connsiteX799" fmla="*/ 5944437 w 7467600"/>
              <a:gd name="connsiteY799" fmla="*/ 113829 h 6858000"/>
              <a:gd name="connsiteX800" fmla="*/ 3882765 w 7467600"/>
              <a:gd name="connsiteY800" fmla="*/ 0 h 6858000"/>
              <a:gd name="connsiteX801" fmla="*/ 3995099 w 7467600"/>
              <a:gd name="connsiteY801" fmla="*/ 0 h 6858000"/>
              <a:gd name="connsiteX802" fmla="*/ 4163818 w 7467600"/>
              <a:gd name="connsiteY802" fmla="*/ 234104 h 6858000"/>
              <a:gd name="connsiteX803" fmla="*/ 4172099 w 7467600"/>
              <a:gd name="connsiteY803" fmla="*/ 234207 h 6858000"/>
              <a:gd name="connsiteX804" fmla="*/ 4784282 w 7467600"/>
              <a:gd name="connsiteY804" fmla="*/ 276561 h 6858000"/>
              <a:gd name="connsiteX805" fmla="*/ 4801687 w 7467600"/>
              <a:gd name="connsiteY805" fmla="*/ 267764 h 6858000"/>
              <a:gd name="connsiteX806" fmla="*/ 6082788 w 7467600"/>
              <a:gd name="connsiteY806" fmla="*/ 64119 h 6858000"/>
              <a:gd name="connsiteX807" fmla="*/ 6099442 w 7467600"/>
              <a:gd name="connsiteY807" fmla="*/ 82568 h 6858000"/>
              <a:gd name="connsiteX808" fmla="*/ 4804137 w 7467600"/>
              <a:gd name="connsiteY808" fmla="*/ 320931 h 6858000"/>
              <a:gd name="connsiteX809" fmla="*/ 4227047 w 7467600"/>
              <a:gd name="connsiteY809" fmla="*/ 313415 h 6858000"/>
              <a:gd name="connsiteX810" fmla="*/ 4346041 w 7467600"/>
              <a:gd name="connsiteY810" fmla="*/ 456086 h 6858000"/>
              <a:gd name="connsiteX811" fmla="*/ 4870967 w 7467600"/>
              <a:gd name="connsiteY811" fmla="*/ 963061 h 6858000"/>
              <a:gd name="connsiteX812" fmla="*/ 4889647 w 7467600"/>
              <a:gd name="connsiteY812" fmla="*/ 957147 h 6858000"/>
              <a:gd name="connsiteX813" fmla="*/ 5422504 w 7467600"/>
              <a:gd name="connsiteY813" fmla="*/ 805191 h 6858000"/>
              <a:gd name="connsiteX814" fmla="*/ 6087656 w 7467600"/>
              <a:gd name="connsiteY814" fmla="*/ 826703 h 6858000"/>
              <a:gd name="connsiteX815" fmla="*/ 6058717 w 7467600"/>
              <a:gd name="connsiteY815" fmla="*/ 865992 h 6858000"/>
              <a:gd name="connsiteX816" fmla="*/ 4974153 w 7467600"/>
              <a:gd name="connsiteY816" fmla="*/ 1045456 h 6858000"/>
              <a:gd name="connsiteX817" fmla="*/ 5627835 w 7467600"/>
              <a:gd name="connsiteY817" fmla="*/ 1472077 h 6858000"/>
              <a:gd name="connsiteX818" fmla="*/ 5629817 w 7467600"/>
              <a:gd name="connsiteY818" fmla="*/ 1471412 h 6858000"/>
              <a:gd name="connsiteX819" fmla="*/ 5634124 w 7467600"/>
              <a:gd name="connsiteY819" fmla="*/ 1470572 h 6858000"/>
              <a:gd name="connsiteX820" fmla="*/ 5755832 w 7467600"/>
              <a:gd name="connsiteY820" fmla="*/ 1383886 h 6858000"/>
              <a:gd name="connsiteX821" fmla="*/ 6014186 w 7467600"/>
              <a:gd name="connsiteY821" fmla="*/ 1279799 h 6858000"/>
              <a:gd name="connsiteX822" fmla="*/ 6901619 w 7467600"/>
              <a:gd name="connsiteY822" fmla="*/ 1047874 h 6858000"/>
              <a:gd name="connsiteX823" fmla="*/ 6931566 w 7467600"/>
              <a:gd name="connsiteY823" fmla="*/ 1062034 h 6858000"/>
              <a:gd name="connsiteX824" fmla="*/ 5790982 w 7467600"/>
              <a:gd name="connsiteY824" fmla="*/ 1561380 h 6858000"/>
              <a:gd name="connsiteX825" fmla="*/ 6188971 w 7467600"/>
              <a:gd name="connsiteY825" fmla="*/ 1755168 h 6858000"/>
              <a:gd name="connsiteX826" fmla="*/ 6202446 w 7467600"/>
              <a:gd name="connsiteY826" fmla="*/ 1752268 h 6858000"/>
              <a:gd name="connsiteX827" fmla="*/ 7179560 w 7467600"/>
              <a:gd name="connsiteY827" fmla="*/ 1467551 h 6858000"/>
              <a:gd name="connsiteX828" fmla="*/ 7158730 w 7467600"/>
              <a:gd name="connsiteY828" fmla="*/ 1507835 h 6858000"/>
              <a:gd name="connsiteX829" fmla="*/ 6326959 w 7467600"/>
              <a:gd name="connsiteY829" fmla="*/ 1817686 h 6858000"/>
              <a:gd name="connsiteX830" fmla="*/ 6537433 w 7467600"/>
              <a:gd name="connsiteY830" fmla="*/ 1907790 h 6858000"/>
              <a:gd name="connsiteX831" fmla="*/ 6550221 w 7467600"/>
              <a:gd name="connsiteY831" fmla="*/ 1910729 h 6858000"/>
              <a:gd name="connsiteX832" fmla="*/ 6964438 w 7467600"/>
              <a:gd name="connsiteY832" fmla="*/ 2209505 h 6858000"/>
              <a:gd name="connsiteX833" fmla="*/ 7367862 w 7467600"/>
              <a:gd name="connsiteY833" fmla="*/ 2806833 h 6858000"/>
              <a:gd name="connsiteX834" fmla="*/ 7364329 w 7467600"/>
              <a:gd name="connsiteY834" fmla="*/ 2826907 h 6858000"/>
              <a:gd name="connsiteX835" fmla="*/ 7290545 w 7467600"/>
              <a:gd name="connsiteY835" fmla="*/ 2850663 h 6858000"/>
              <a:gd name="connsiteX836" fmla="*/ 6472036 w 7467600"/>
              <a:gd name="connsiteY836" fmla="*/ 1959003 h 6858000"/>
              <a:gd name="connsiteX837" fmla="*/ 5792897 w 7467600"/>
              <a:gd name="connsiteY837" fmla="*/ 1647747 h 6858000"/>
              <a:gd name="connsiteX838" fmla="*/ 5842751 w 7467600"/>
              <a:gd name="connsiteY838" fmla="*/ 1816112 h 6858000"/>
              <a:gd name="connsiteX839" fmla="*/ 5847424 w 7467600"/>
              <a:gd name="connsiteY839" fmla="*/ 1815776 h 6858000"/>
              <a:gd name="connsiteX840" fmla="*/ 6399821 w 7467600"/>
              <a:gd name="connsiteY840" fmla="*/ 2344799 h 6858000"/>
              <a:gd name="connsiteX841" fmla="*/ 6323232 w 7467600"/>
              <a:gd name="connsiteY841" fmla="*/ 2389634 h 6858000"/>
              <a:gd name="connsiteX842" fmla="*/ 5942958 w 7467600"/>
              <a:gd name="connsiteY842" fmla="*/ 2077708 h 6858000"/>
              <a:gd name="connsiteX843" fmla="*/ 5921559 w 7467600"/>
              <a:gd name="connsiteY843" fmla="*/ 2378596 h 6858000"/>
              <a:gd name="connsiteX844" fmla="*/ 5817651 w 7467600"/>
              <a:gd name="connsiteY844" fmla="*/ 3023919 h 6858000"/>
              <a:gd name="connsiteX845" fmla="*/ 5729634 w 7467600"/>
              <a:gd name="connsiteY845" fmla="*/ 3051849 h 6858000"/>
              <a:gd name="connsiteX846" fmla="*/ 5611018 w 7467600"/>
              <a:gd name="connsiteY846" fmla="*/ 2316769 h 6858000"/>
              <a:gd name="connsiteX847" fmla="*/ 5687608 w 7467600"/>
              <a:gd name="connsiteY847" fmla="*/ 2039972 h 6858000"/>
              <a:gd name="connsiteX848" fmla="*/ 5657554 w 7467600"/>
              <a:gd name="connsiteY848" fmla="*/ 1576445 h 6858000"/>
              <a:gd name="connsiteX849" fmla="*/ 5150475 w 7467600"/>
              <a:gd name="connsiteY849" fmla="*/ 1274012 h 6858000"/>
              <a:gd name="connsiteX850" fmla="*/ 5349142 w 7467600"/>
              <a:gd name="connsiteY850" fmla="*/ 2204405 h 6858000"/>
              <a:gd name="connsiteX851" fmla="*/ 5262214 w 7467600"/>
              <a:gd name="connsiteY851" fmla="*/ 2233836 h 6858000"/>
              <a:gd name="connsiteX852" fmla="*/ 4981539 w 7467600"/>
              <a:gd name="connsiteY852" fmla="*/ 1542201 h 6858000"/>
              <a:gd name="connsiteX853" fmla="*/ 4958461 w 7467600"/>
              <a:gd name="connsiteY853" fmla="*/ 1136957 h 6858000"/>
              <a:gd name="connsiteX854" fmla="*/ 4655015 w 7467600"/>
              <a:gd name="connsiteY854" fmla="*/ 891426 h 6858000"/>
              <a:gd name="connsiteX855" fmla="*/ 4348002 w 7467600"/>
              <a:gd name="connsiteY855" fmla="*/ 2205895 h 6858000"/>
              <a:gd name="connsiteX856" fmla="*/ 4262250 w 7467600"/>
              <a:gd name="connsiteY856" fmla="*/ 2219972 h 6858000"/>
              <a:gd name="connsiteX857" fmla="*/ 4550611 w 7467600"/>
              <a:gd name="connsiteY857" fmla="*/ 817540 h 6858000"/>
              <a:gd name="connsiteX858" fmla="*/ 4564418 w 7467600"/>
              <a:gd name="connsiteY858" fmla="*/ 808293 h 6858000"/>
              <a:gd name="connsiteX859" fmla="*/ 4266388 w 7467600"/>
              <a:gd name="connsiteY859" fmla="*/ 500083 h 6858000"/>
              <a:gd name="connsiteX860" fmla="*/ 4032842 w 7467600"/>
              <a:gd name="connsiteY860" fmla="*/ 211809 h 6858000"/>
              <a:gd name="connsiteX861" fmla="*/ 3882765 w 7467600"/>
              <a:gd name="connsiteY861" fmla="*/ 0 h 6858000"/>
              <a:gd name="connsiteX862" fmla="*/ 3721337 w 7467600"/>
              <a:gd name="connsiteY862" fmla="*/ 0 h 6858000"/>
              <a:gd name="connsiteX863" fmla="*/ 3797544 w 7467600"/>
              <a:gd name="connsiteY863" fmla="*/ 0 h 6858000"/>
              <a:gd name="connsiteX864" fmla="*/ 3775734 w 7467600"/>
              <a:gd name="connsiteY864" fmla="*/ 95131 h 6858000"/>
              <a:gd name="connsiteX865" fmla="*/ 3724807 w 7467600"/>
              <a:gd name="connsiteY865" fmla="*/ 272257 h 6858000"/>
              <a:gd name="connsiteX866" fmla="*/ 3726844 w 7467600"/>
              <a:gd name="connsiteY866" fmla="*/ 282988 h 6858000"/>
              <a:gd name="connsiteX867" fmla="*/ 3742664 w 7467600"/>
              <a:gd name="connsiteY867" fmla="*/ 279918 h 6858000"/>
              <a:gd name="connsiteX868" fmla="*/ 4103910 w 7467600"/>
              <a:gd name="connsiteY868" fmla="*/ 1161917 h 6858000"/>
              <a:gd name="connsiteX869" fmla="*/ 4020269 w 7467600"/>
              <a:gd name="connsiteY869" fmla="*/ 1200406 h 6858000"/>
              <a:gd name="connsiteX870" fmla="*/ 3674882 w 7467600"/>
              <a:gd name="connsiteY870" fmla="*/ 488524 h 6858000"/>
              <a:gd name="connsiteX871" fmla="*/ 3132682 w 7467600"/>
              <a:gd name="connsiteY871" fmla="*/ 1072284 h 6858000"/>
              <a:gd name="connsiteX872" fmla="*/ 2716346 w 7467600"/>
              <a:gd name="connsiteY872" fmla="*/ 1276376 h 6858000"/>
              <a:gd name="connsiteX873" fmla="*/ 2716772 w 7467600"/>
              <a:gd name="connsiteY873" fmla="*/ 1255462 h 6858000"/>
              <a:gd name="connsiteX874" fmla="*/ 3471096 w 7467600"/>
              <a:gd name="connsiteY874" fmla="*/ 437072 h 6858000"/>
              <a:gd name="connsiteX875" fmla="*/ 3639057 w 7467600"/>
              <a:gd name="connsiteY875" fmla="*/ 286334 h 6858000"/>
              <a:gd name="connsiteX876" fmla="*/ 3640309 w 7467600"/>
              <a:gd name="connsiteY876" fmla="*/ 284664 h 6858000"/>
              <a:gd name="connsiteX877" fmla="*/ 3646022 w 7467600"/>
              <a:gd name="connsiteY877" fmla="*/ 276711 h 6858000"/>
              <a:gd name="connsiteX878" fmla="*/ 3707943 w 7467600"/>
              <a:gd name="connsiteY878" fmla="*/ 65958 h 6858000"/>
              <a:gd name="connsiteX879" fmla="*/ 3721337 w 7467600"/>
              <a:gd name="connsiteY879" fmla="*/ 0 h 6858000"/>
              <a:gd name="connsiteX880" fmla="*/ 2867960 w 7467600"/>
              <a:gd name="connsiteY880" fmla="*/ 0 h 6858000"/>
              <a:gd name="connsiteX881" fmla="*/ 2926351 w 7467600"/>
              <a:gd name="connsiteY881" fmla="*/ 0 h 6858000"/>
              <a:gd name="connsiteX882" fmla="*/ 2902823 w 7467600"/>
              <a:gd name="connsiteY882" fmla="*/ 262929 h 6858000"/>
              <a:gd name="connsiteX883" fmla="*/ 2940663 w 7467600"/>
              <a:gd name="connsiteY883" fmla="*/ 140884 h 6858000"/>
              <a:gd name="connsiteX884" fmla="*/ 2947039 w 7467600"/>
              <a:gd name="connsiteY884" fmla="*/ 122524 h 6858000"/>
              <a:gd name="connsiteX885" fmla="*/ 2984316 w 7467600"/>
              <a:gd name="connsiteY885" fmla="*/ 0 h 6858000"/>
              <a:gd name="connsiteX886" fmla="*/ 3016114 w 7467600"/>
              <a:gd name="connsiteY886" fmla="*/ 0 h 6858000"/>
              <a:gd name="connsiteX887" fmla="*/ 2979949 w 7467600"/>
              <a:gd name="connsiteY887" fmla="*/ 119274 h 6858000"/>
              <a:gd name="connsiteX888" fmla="*/ 3023879 w 7467600"/>
              <a:gd name="connsiteY888" fmla="*/ 0 h 6858000"/>
              <a:gd name="connsiteX889" fmla="*/ 3105400 w 7467600"/>
              <a:gd name="connsiteY889" fmla="*/ 0 h 6858000"/>
              <a:gd name="connsiteX890" fmla="*/ 3094669 w 7467600"/>
              <a:gd name="connsiteY890" fmla="*/ 30308 h 6858000"/>
              <a:gd name="connsiteX891" fmla="*/ 2901945 w 7467600"/>
              <a:gd name="connsiteY891" fmla="*/ 466538 h 6858000"/>
              <a:gd name="connsiteX892" fmla="*/ 2815209 w 7467600"/>
              <a:gd name="connsiteY892" fmla="*/ 497361 h 6858000"/>
              <a:gd name="connsiteX893" fmla="*/ 2844845 w 7467600"/>
              <a:gd name="connsiteY893" fmla="*/ 127638 h 6858000"/>
              <a:gd name="connsiteX894" fmla="*/ 2867960 w 7467600"/>
              <a:gd name="connsiteY894" fmla="*/ 0 h 6858000"/>
              <a:gd name="connsiteX895" fmla="*/ 1057230 w 7467600"/>
              <a:gd name="connsiteY895" fmla="*/ 0 h 6858000"/>
              <a:gd name="connsiteX896" fmla="*/ 1111003 w 7467600"/>
              <a:gd name="connsiteY896" fmla="*/ 0 h 6858000"/>
              <a:gd name="connsiteX897" fmla="*/ 1125553 w 7467600"/>
              <a:gd name="connsiteY897" fmla="*/ 52588 h 6858000"/>
              <a:gd name="connsiteX898" fmla="*/ 1304276 w 7467600"/>
              <a:gd name="connsiteY898" fmla="*/ 476275 h 6858000"/>
              <a:gd name="connsiteX899" fmla="*/ 1492066 w 7467600"/>
              <a:gd name="connsiteY899" fmla="*/ 886333 h 6858000"/>
              <a:gd name="connsiteX900" fmla="*/ 1423698 w 7467600"/>
              <a:gd name="connsiteY900" fmla="*/ 710817 h 6858000"/>
              <a:gd name="connsiteX901" fmla="*/ 1357609 w 7467600"/>
              <a:gd name="connsiteY901" fmla="*/ 532892 h 6858000"/>
              <a:gd name="connsiteX902" fmla="*/ 1309550 w 7467600"/>
              <a:gd name="connsiteY902" fmla="*/ 374031 h 6858000"/>
              <a:gd name="connsiteX903" fmla="*/ 1193673 w 7467600"/>
              <a:gd name="connsiteY903" fmla="*/ 49533 h 6858000"/>
              <a:gd name="connsiteX904" fmla="*/ 1164391 w 7467600"/>
              <a:gd name="connsiteY904" fmla="*/ 0 h 6858000"/>
              <a:gd name="connsiteX905" fmla="*/ 1200666 w 7467600"/>
              <a:gd name="connsiteY905" fmla="*/ 0 h 6858000"/>
              <a:gd name="connsiteX906" fmla="*/ 1223408 w 7467600"/>
              <a:gd name="connsiteY906" fmla="*/ 38996 h 6858000"/>
              <a:gd name="connsiteX907" fmla="*/ 1339635 w 7467600"/>
              <a:gd name="connsiteY907" fmla="*/ 365517 h 6858000"/>
              <a:gd name="connsiteX908" fmla="*/ 1387469 w 7467600"/>
              <a:gd name="connsiteY908" fmla="*/ 523079 h 6858000"/>
              <a:gd name="connsiteX909" fmla="*/ 1452685 w 7467600"/>
              <a:gd name="connsiteY909" fmla="*/ 699806 h 6858000"/>
              <a:gd name="connsiteX910" fmla="*/ 1492092 w 7467600"/>
              <a:gd name="connsiteY910" fmla="*/ 800424 h 6858000"/>
              <a:gd name="connsiteX911" fmla="*/ 1455302 w 7467600"/>
              <a:gd name="connsiteY911" fmla="*/ 632913 h 6858000"/>
              <a:gd name="connsiteX912" fmla="*/ 1222336 w 7467600"/>
              <a:gd name="connsiteY912" fmla="*/ 9480 h 6858000"/>
              <a:gd name="connsiteX913" fmla="*/ 1214634 w 7467600"/>
              <a:gd name="connsiteY913" fmla="*/ 0 h 6858000"/>
              <a:gd name="connsiteX914" fmla="*/ 1289827 w 7467600"/>
              <a:gd name="connsiteY914" fmla="*/ 0 h 6858000"/>
              <a:gd name="connsiteX915" fmla="*/ 1321076 w 7467600"/>
              <a:gd name="connsiteY915" fmla="*/ 59722 h 6858000"/>
              <a:gd name="connsiteX916" fmla="*/ 1512579 w 7467600"/>
              <a:gd name="connsiteY916" fmla="*/ 626441 h 6858000"/>
              <a:gd name="connsiteX917" fmla="*/ 1506076 w 7467600"/>
              <a:gd name="connsiteY917" fmla="*/ 1089289 h 6858000"/>
              <a:gd name="connsiteX918" fmla="*/ 1486346 w 7467600"/>
              <a:gd name="connsiteY918" fmla="*/ 1079919 h 6858000"/>
              <a:gd name="connsiteX919" fmla="*/ 1070511 w 7467600"/>
              <a:gd name="connsiteY919" fmla="*/ 48609 h 6858000"/>
              <a:gd name="connsiteX920" fmla="*/ 1057230 w 7467600"/>
              <a:gd name="connsiteY920" fmla="*/ 0 h 6858000"/>
              <a:gd name="connsiteX921" fmla="*/ 43151 w 7467600"/>
              <a:gd name="connsiteY921" fmla="*/ 0 h 6858000"/>
              <a:gd name="connsiteX922" fmla="*/ 95283 w 7467600"/>
              <a:gd name="connsiteY922" fmla="*/ 0 h 6858000"/>
              <a:gd name="connsiteX923" fmla="*/ 300708 w 7467600"/>
              <a:gd name="connsiteY923" fmla="*/ 154571 h 6858000"/>
              <a:gd name="connsiteX924" fmla="*/ 530414 w 7467600"/>
              <a:gd name="connsiteY924" fmla="*/ 354673 h 6858000"/>
              <a:gd name="connsiteX925" fmla="*/ 333785 w 7467600"/>
              <a:gd name="connsiteY925" fmla="*/ 161564 h 6858000"/>
              <a:gd name="connsiteX926" fmla="*/ 147005 w 7467600"/>
              <a:gd name="connsiteY926" fmla="*/ 0 h 6858000"/>
              <a:gd name="connsiteX927" fmla="*/ 272509 w 7467600"/>
              <a:gd name="connsiteY927" fmla="*/ 0 h 6858000"/>
              <a:gd name="connsiteX928" fmla="*/ 326276 w 7467600"/>
              <a:gd name="connsiteY928" fmla="*/ 45847 h 6858000"/>
              <a:gd name="connsiteX929" fmla="*/ 823759 w 7467600"/>
              <a:gd name="connsiteY929" fmla="*/ 574145 h 6858000"/>
              <a:gd name="connsiteX930" fmla="*/ 811254 w 7467600"/>
              <a:gd name="connsiteY930" fmla="*/ 665546 h 6858000"/>
              <a:gd name="connsiteX931" fmla="*/ 154042 w 7467600"/>
              <a:gd name="connsiteY931" fmla="*/ 261522 h 6858000"/>
              <a:gd name="connsiteX932" fmla="*/ 13550 w 7467600"/>
              <a:gd name="connsiteY932" fmla="*/ 158423 h 6858000"/>
              <a:gd name="connsiteX933" fmla="*/ 0 w 7467600"/>
              <a:gd name="connsiteY933" fmla="*/ 146618 h 6858000"/>
              <a:gd name="connsiteX934" fmla="*/ 0 w 7467600"/>
              <a:gd name="connsiteY934" fmla="*/ 59161 h 6858000"/>
              <a:gd name="connsiteX935" fmla="*/ 45427 w 7467600"/>
              <a:gd name="connsiteY935" fmla="*/ 101078 h 6858000"/>
              <a:gd name="connsiteX936" fmla="*/ 630103 w 7467600"/>
              <a:gd name="connsiteY936" fmla="*/ 485885 h 6858000"/>
              <a:gd name="connsiteX937" fmla="*/ 532040 w 7467600"/>
              <a:gd name="connsiteY937" fmla="*/ 399359 h 6858000"/>
              <a:gd name="connsiteX938" fmla="*/ 517618 w 7467600"/>
              <a:gd name="connsiteY938" fmla="*/ 385726 h 6858000"/>
              <a:gd name="connsiteX939" fmla="*/ 285074 w 7467600"/>
              <a:gd name="connsiteY939" fmla="*/ 182755 h 6858000"/>
              <a:gd name="connsiteX940" fmla="*/ 43151 w 7467600"/>
              <a:gd name="connsiteY940"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68575 h 6858000"/>
              <a:gd name="connsiteX5" fmla="*/ 7440138 w 7467600"/>
              <a:gd name="connsiteY5" fmla="*/ 6622648 h 6858000"/>
              <a:gd name="connsiteX6" fmla="*/ 7467600 w 7467600"/>
              <a:gd name="connsiteY6" fmla="*/ 6628217 h 6858000"/>
              <a:gd name="connsiteX7" fmla="*/ 7467600 w 7467600"/>
              <a:gd name="connsiteY7" fmla="*/ 6668575 h 6858000"/>
              <a:gd name="connsiteX8" fmla="*/ 1019354 w 7467600"/>
              <a:gd name="connsiteY8" fmla="*/ 6315006 h 6858000"/>
              <a:gd name="connsiteX9" fmla="*/ 441046 w 7467600"/>
              <a:gd name="connsiteY9" fmla="*/ 6691153 h 6858000"/>
              <a:gd name="connsiteX10" fmla="*/ 1019354 w 7467600"/>
              <a:gd name="connsiteY10" fmla="*/ 6315006 h 6858000"/>
              <a:gd name="connsiteX11" fmla="*/ 991680 w 7467600"/>
              <a:gd name="connsiteY11" fmla="*/ 6298413 h 6858000"/>
              <a:gd name="connsiteX12" fmla="*/ 409060 w 7467600"/>
              <a:gd name="connsiteY12" fmla="*/ 6671470 h 6858000"/>
              <a:gd name="connsiteX13" fmla="*/ 991680 w 7467600"/>
              <a:gd name="connsiteY13" fmla="*/ 6298413 h 6858000"/>
              <a:gd name="connsiteX14" fmla="*/ 103333 w 7467600"/>
              <a:gd name="connsiteY14" fmla="*/ 5699602 h 6858000"/>
              <a:gd name="connsiteX15" fmla="*/ 233938 w 7467600"/>
              <a:gd name="connsiteY15" fmla="*/ 5809416 h 6858000"/>
              <a:gd name="connsiteX16" fmla="*/ 883580 w 7467600"/>
              <a:gd name="connsiteY16" fmla="*/ 6180710 h 6858000"/>
              <a:gd name="connsiteX17" fmla="*/ 487337 w 7467600"/>
              <a:gd name="connsiteY17" fmla="*/ 5950182 h 6858000"/>
              <a:gd name="connsiteX18" fmla="*/ 354051 w 7467600"/>
              <a:gd name="connsiteY18" fmla="*/ 5854912 h 6858000"/>
              <a:gd name="connsiteX19" fmla="*/ 195436 w 7467600"/>
              <a:gd name="connsiteY19" fmla="*/ 5755068 h 6858000"/>
              <a:gd name="connsiteX20" fmla="*/ 103333 w 7467600"/>
              <a:gd name="connsiteY20" fmla="*/ 5699602 h 6858000"/>
              <a:gd name="connsiteX21" fmla="*/ 5539432 w 7467600"/>
              <a:gd name="connsiteY21" fmla="*/ 5642928 h 6858000"/>
              <a:gd name="connsiteX22" fmla="*/ 5555462 w 7467600"/>
              <a:gd name="connsiteY22" fmla="*/ 5694454 h 6858000"/>
              <a:gd name="connsiteX23" fmla="*/ 5828270 w 7467600"/>
              <a:gd name="connsiteY23" fmla="*/ 6320663 h 6858000"/>
              <a:gd name="connsiteX24" fmla="*/ 5947416 w 7467600"/>
              <a:gd name="connsiteY24" fmla="*/ 6574846 h 6858000"/>
              <a:gd name="connsiteX25" fmla="*/ 5539432 w 7467600"/>
              <a:gd name="connsiteY25" fmla="*/ 5642928 h 6858000"/>
              <a:gd name="connsiteX26" fmla="*/ 51253 w 7467600"/>
              <a:gd name="connsiteY26" fmla="*/ 5631825 h 6858000"/>
              <a:gd name="connsiteX27" fmla="*/ 211622 w 7467600"/>
              <a:gd name="connsiteY27" fmla="*/ 5728803 h 6858000"/>
              <a:gd name="connsiteX28" fmla="*/ 371652 w 7467600"/>
              <a:gd name="connsiteY28" fmla="*/ 5829062 h 6858000"/>
              <a:gd name="connsiteX29" fmla="*/ 505903 w 7467600"/>
              <a:gd name="connsiteY29" fmla="*/ 5925221 h 6858000"/>
              <a:gd name="connsiteX30" fmla="*/ 899240 w 7467600"/>
              <a:gd name="connsiteY30" fmla="*/ 6153068 h 6858000"/>
              <a:gd name="connsiteX31" fmla="*/ 988114 w 7467600"/>
              <a:gd name="connsiteY31" fmla="*/ 6174204 h 6858000"/>
              <a:gd name="connsiteX32" fmla="*/ 845971 w 7467600"/>
              <a:gd name="connsiteY32" fmla="*/ 6067177 h 6858000"/>
              <a:gd name="connsiteX33" fmla="*/ 448057 w 7467600"/>
              <a:gd name="connsiteY33" fmla="*/ 5841376 h 6858000"/>
              <a:gd name="connsiteX34" fmla="*/ 51253 w 7467600"/>
              <a:gd name="connsiteY34" fmla="*/ 5631825 h 6858000"/>
              <a:gd name="connsiteX35" fmla="*/ 2606687 w 7467600"/>
              <a:gd name="connsiteY35" fmla="*/ 5630718 h 6858000"/>
              <a:gd name="connsiteX36" fmla="*/ 2645658 w 7467600"/>
              <a:gd name="connsiteY36" fmla="*/ 6640259 h 6858000"/>
              <a:gd name="connsiteX37" fmla="*/ 2606687 w 7467600"/>
              <a:gd name="connsiteY37" fmla="*/ 5630718 h 6858000"/>
              <a:gd name="connsiteX38" fmla="*/ 3642057 w 7467600"/>
              <a:gd name="connsiteY38" fmla="*/ 5573487 h 6858000"/>
              <a:gd name="connsiteX39" fmla="*/ 3632981 w 7467600"/>
              <a:gd name="connsiteY39" fmla="*/ 5579437 h 6858000"/>
              <a:gd name="connsiteX40" fmla="*/ 3382436 w 7467600"/>
              <a:gd name="connsiteY40" fmla="*/ 5952726 h 6858000"/>
              <a:gd name="connsiteX41" fmla="*/ 3191929 w 7467600"/>
              <a:gd name="connsiteY41" fmla="*/ 6662669 h 6858000"/>
              <a:gd name="connsiteX42" fmla="*/ 3369898 w 7467600"/>
              <a:gd name="connsiteY42" fmla="*/ 6081771 h 6858000"/>
              <a:gd name="connsiteX43" fmla="*/ 3642057 w 7467600"/>
              <a:gd name="connsiteY43" fmla="*/ 5573487 h 6858000"/>
              <a:gd name="connsiteX44" fmla="*/ 2650666 w 7467600"/>
              <a:gd name="connsiteY44" fmla="*/ 5530686 h 6858000"/>
              <a:gd name="connsiteX45" fmla="*/ 2650249 w 7467600"/>
              <a:gd name="connsiteY45" fmla="*/ 5532101 h 6858000"/>
              <a:gd name="connsiteX46" fmla="*/ 2663808 w 7467600"/>
              <a:gd name="connsiteY46" fmla="*/ 6535215 h 6858000"/>
              <a:gd name="connsiteX47" fmla="*/ 2665418 w 7467600"/>
              <a:gd name="connsiteY47" fmla="*/ 6132756 h 6858000"/>
              <a:gd name="connsiteX48" fmla="*/ 2650666 w 7467600"/>
              <a:gd name="connsiteY48" fmla="*/ 5530686 h 6858000"/>
              <a:gd name="connsiteX49" fmla="*/ 2680277 w 7467600"/>
              <a:gd name="connsiteY49" fmla="*/ 5479204 h 6858000"/>
              <a:gd name="connsiteX50" fmla="*/ 2678972 w 7467600"/>
              <a:gd name="connsiteY50" fmla="*/ 5481582 h 6858000"/>
              <a:gd name="connsiteX51" fmla="*/ 2696666 w 7467600"/>
              <a:gd name="connsiteY51" fmla="*/ 6133836 h 6858000"/>
              <a:gd name="connsiteX52" fmla="*/ 2695769 w 7467600"/>
              <a:gd name="connsiteY52" fmla="*/ 6390955 h 6858000"/>
              <a:gd name="connsiteX53" fmla="*/ 2739893 w 7467600"/>
              <a:gd name="connsiteY53" fmla="*/ 6108357 h 6858000"/>
              <a:gd name="connsiteX54" fmla="*/ 2680277 w 7467600"/>
              <a:gd name="connsiteY54" fmla="*/ 5479204 h 6858000"/>
              <a:gd name="connsiteX55" fmla="*/ 1132195 w 7467600"/>
              <a:gd name="connsiteY55" fmla="*/ 5467980 h 6858000"/>
              <a:gd name="connsiteX56" fmla="*/ 1679056 w 7467600"/>
              <a:gd name="connsiteY56" fmla="*/ 5516907 h 6858000"/>
              <a:gd name="connsiteX57" fmla="*/ 2128648 w 7467600"/>
              <a:gd name="connsiteY57" fmla="*/ 5474249 h 6858000"/>
              <a:gd name="connsiteX58" fmla="*/ 1825619 w 7467600"/>
              <a:gd name="connsiteY58" fmla="*/ 5478447 h 6858000"/>
              <a:gd name="connsiteX59" fmla="*/ 1737798 w 7467600"/>
              <a:gd name="connsiteY59" fmla="*/ 5483353 h 6858000"/>
              <a:gd name="connsiteX60" fmla="*/ 1132195 w 7467600"/>
              <a:gd name="connsiteY60" fmla="*/ 5467980 h 6858000"/>
              <a:gd name="connsiteX61" fmla="*/ 1456157 w 7467600"/>
              <a:gd name="connsiteY61" fmla="*/ 5371404 h 6858000"/>
              <a:gd name="connsiteX62" fmla="*/ 1244432 w 7467600"/>
              <a:gd name="connsiteY62" fmla="*/ 5385601 h 6858000"/>
              <a:gd name="connsiteX63" fmla="*/ 973990 w 7467600"/>
              <a:gd name="connsiteY63" fmla="*/ 5424940 h 6858000"/>
              <a:gd name="connsiteX64" fmla="*/ 1103809 w 7467600"/>
              <a:gd name="connsiteY64" fmla="*/ 5433720 h 6858000"/>
              <a:gd name="connsiteX65" fmla="*/ 1123454 w 7467600"/>
              <a:gd name="connsiteY65" fmla="*/ 5435727 h 6858000"/>
              <a:gd name="connsiteX66" fmla="*/ 1737017 w 7467600"/>
              <a:gd name="connsiteY66" fmla="*/ 5452183 h 6858000"/>
              <a:gd name="connsiteX67" fmla="*/ 1824397 w 7467600"/>
              <a:gd name="connsiteY67" fmla="*/ 5447757 h 6858000"/>
              <a:gd name="connsiteX68" fmla="*/ 2070059 w 7467600"/>
              <a:gd name="connsiteY68" fmla="*/ 5441660 h 6858000"/>
              <a:gd name="connsiteX69" fmla="*/ 1456157 w 7467600"/>
              <a:gd name="connsiteY69" fmla="*/ 5371404 h 6858000"/>
              <a:gd name="connsiteX70" fmla="*/ 4988186 w 7467600"/>
              <a:gd name="connsiteY70" fmla="*/ 5216467 h 6858000"/>
              <a:gd name="connsiteX71" fmla="*/ 4777334 w 7467600"/>
              <a:gd name="connsiteY71" fmla="*/ 5406072 h 6858000"/>
              <a:gd name="connsiteX72" fmla="*/ 4718341 w 7467600"/>
              <a:gd name="connsiteY72" fmla="*/ 5468043 h 6858000"/>
              <a:gd name="connsiteX73" fmla="*/ 4604655 w 7467600"/>
              <a:gd name="connsiteY73" fmla="*/ 5583434 h 6858000"/>
              <a:gd name="connsiteX74" fmla="*/ 4565074 w 7467600"/>
              <a:gd name="connsiteY74" fmla="*/ 5618550 h 6858000"/>
              <a:gd name="connsiteX75" fmla="*/ 4988186 w 7467600"/>
              <a:gd name="connsiteY75" fmla="*/ 5216467 h 6858000"/>
              <a:gd name="connsiteX76" fmla="*/ 4978032 w 7467600"/>
              <a:gd name="connsiteY76" fmla="*/ 5183809 h 6858000"/>
              <a:gd name="connsiteX77" fmla="*/ 4463413 w 7467600"/>
              <a:gd name="connsiteY77" fmla="*/ 5615162 h 6858000"/>
              <a:gd name="connsiteX78" fmla="*/ 4358134 w 7467600"/>
              <a:gd name="connsiteY78" fmla="*/ 5742791 h 6858000"/>
              <a:gd name="connsiteX79" fmla="*/ 4376219 w 7467600"/>
              <a:gd name="connsiteY79" fmla="*/ 5729027 h 6858000"/>
              <a:gd name="connsiteX80" fmla="*/ 4582340 w 7467600"/>
              <a:gd name="connsiteY80" fmla="*/ 5561037 h 6858000"/>
              <a:gd name="connsiteX81" fmla="*/ 4694684 w 7467600"/>
              <a:gd name="connsiteY81" fmla="*/ 5447098 h 6858000"/>
              <a:gd name="connsiteX82" fmla="*/ 4754123 w 7467600"/>
              <a:gd name="connsiteY82" fmla="*/ 5384643 h 6858000"/>
              <a:gd name="connsiteX83" fmla="*/ 4978032 w 7467600"/>
              <a:gd name="connsiteY83" fmla="*/ 5183809 h 6858000"/>
              <a:gd name="connsiteX84" fmla="*/ 1903353 w 7467600"/>
              <a:gd name="connsiteY84" fmla="*/ 5044827 h 6858000"/>
              <a:gd name="connsiteX85" fmla="*/ 1936931 w 7467600"/>
              <a:gd name="connsiteY85" fmla="*/ 5093954 h 6858000"/>
              <a:gd name="connsiteX86" fmla="*/ 2195868 w 7467600"/>
              <a:gd name="connsiteY86" fmla="*/ 5396574 h 6858000"/>
              <a:gd name="connsiteX87" fmla="*/ 2088852 w 7467600"/>
              <a:gd name="connsiteY87" fmla="*/ 5166123 h 6858000"/>
              <a:gd name="connsiteX88" fmla="*/ 1958241 w 7467600"/>
              <a:gd name="connsiteY88" fmla="*/ 5067955 h 6858000"/>
              <a:gd name="connsiteX89" fmla="*/ 1903353 w 7467600"/>
              <a:gd name="connsiteY89" fmla="*/ 5044827 h 6858000"/>
              <a:gd name="connsiteX90" fmla="*/ 1979378 w 7467600"/>
              <a:gd name="connsiteY90" fmla="*/ 4769504 h 6858000"/>
              <a:gd name="connsiteX91" fmla="*/ 2882120 w 7467600"/>
              <a:gd name="connsiteY91" fmla="*/ 5064547 h 6858000"/>
              <a:gd name="connsiteX92" fmla="*/ 2793103 w 7467600"/>
              <a:gd name="connsiteY92" fmla="*/ 5039699 h 6858000"/>
              <a:gd name="connsiteX93" fmla="*/ 2770041 w 7467600"/>
              <a:gd name="connsiteY93" fmla="*/ 5033634 h 6858000"/>
              <a:gd name="connsiteX94" fmla="*/ 1979378 w 7467600"/>
              <a:gd name="connsiteY94" fmla="*/ 4769504 h 6858000"/>
              <a:gd name="connsiteX95" fmla="*/ 1927410 w 7467600"/>
              <a:gd name="connsiteY95" fmla="*/ 4716164 h 6858000"/>
              <a:gd name="connsiteX96" fmla="*/ 1959587 w 7467600"/>
              <a:gd name="connsiteY96" fmla="*/ 4728849 h 6858000"/>
              <a:gd name="connsiteX97" fmla="*/ 2777707 w 7467600"/>
              <a:gd name="connsiteY97" fmla="*/ 5003991 h 6858000"/>
              <a:gd name="connsiteX98" fmla="*/ 2800768 w 7467600"/>
              <a:gd name="connsiteY98" fmla="*/ 5010056 h 6858000"/>
              <a:gd name="connsiteX99" fmla="*/ 2879408 w 7467600"/>
              <a:gd name="connsiteY99" fmla="*/ 5031590 h 6858000"/>
              <a:gd name="connsiteX100" fmla="*/ 2862295 w 7467600"/>
              <a:gd name="connsiteY100" fmla="*/ 5022958 h 6858000"/>
              <a:gd name="connsiteX101" fmla="*/ 2813343 w 7467600"/>
              <a:gd name="connsiteY101" fmla="*/ 4998369 h 6858000"/>
              <a:gd name="connsiteX102" fmla="*/ 2646245 w 7467600"/>
              <a:gd name="connsiteY102" fmla="*/ 4930999 h 6858000"/>
              <a:gd name="connsiteX103" fmla="*/ 1999243 w 7467600"/>
              <a:gd name="connsiteY103" fmla="*/ 4730524 h 6858000"/>
              <a:gd name="connsiteX104" fmla="*/ 1979527 w 7467600"/>
              <a:gd name="connsiteY104" fmla="*/ 4726651 h 6858000"/>
              <a:gd name="connsiteX105" fmla="*/ 1927410 w 7467600"/>
              <a:gd name="connsiteY105" fmla="*/ 4716164 h 6858000"/>
              <a:gd name="connsiteX106" fmla="*/ 1997014 w 7467600"/>
              <a:gd name="connsiteY106" fmla="*/ 4698007 h 6858000"/>
              <a:gd name="connsiteX107" fmla="*/ 2005458 w 7467600"/>
              <a:gd name="connsiteY107" fmla="*/ 4699540 h 6858000"/>
              <a:gd name="connsiteX108" fmla="*/ 2657186 w 7467600"/>
              <a:gd name="connsiteY108" fmla="*/ 4901687 h 6858000"/>
              <a:gd name="connsiteX109" fmla="*/ 2826662 w 7467600"/>
              <a:gd name="connsiteY109" fmla="*/ 4970362 h 6858000"/>
              <a:gd name="connsiteX110" fmla="*/ 2876100 w 7467600"/>
              <a:gd name="connsiteY110" fmla="*/ 4995397 h 6858000"/>
              <a:gd name="connsiteX111" fmla="*/ 3042600 w 7467600"/>
              <a:gd name="connsiteY111" fmla="*/ 5059532 h 6858000"/>
              <a:gd name="connsiteX112" fmla="*/ 1997014 w 7467600"/>
              <a:gd name="connsiteY112" fmla="*/ 4698007 h 6858000"/>
              <a:gd name="connsiteX113" fmla="*/ 2305292 w 7467600"/>
              <a:gd name="connsiteY113" fmla="*/ 4219492 h 6858000"/>
              <a:gd name="connsiteX114" fmla="*/ 3360922 w 7467600"/>
              <a:gd name="connsiteY114" fmla="*/ 4529373 h 6858000"/>
              <a:gd name="connsiteX115" fmla="*/ 3492420 w 7467600"/>
              <a:gd name="connsiteY115" fmla="*/ 4510145 h 6858000"/>
              <a:gd name="connsiteX116" fmla="*/ 3364086 w 7467600"/>
              <a:gd name="connsiteY116" fmla="*/ 4480340 h 6858000"/>
              <a:gd name="connsiteX117" fmla="*/ 3225818 w 7467600"/>
              <a:gd name="connsiteY117" fmla="*/ 4411822 h 6858000"/>
              <a:gd name="connsiteX118" fmla="*/ 3129696 w 7467600"/>
              <a:gd name="connsiteY118" fmla="*/ 4360704 h 6858000"/>
              <a:gd name="connsiteX119" fmla="*/ 2814545 w 7467600"/>
              <a:gd name="connsiteY119" fmla="*/ 4282955 h 6858000"/>
              <a:gd name="connsiteX120" fmla="*/ 2305292 w 7467600"/>
              <a:gd name="connsiteY120" fmla="*/ 4219492 h 6858000"/>
              <a:gd name="connsiteX121" fmla="*/ 2626982 w 7467600"/>
              <a:gd name="connsiteY121" fmla="*/ 4206450 h 6858000"/>
              <a:gd name="connsiteX122" fmla="*/ 2490617 w 7467600"/>
              <a:gd name="connsiteY122" fmla="*/ 4206951 h 6858000"/>
              <a:gd name="connsiteX123" fmla="*/ 2819869 w 7467600"/>
              <a:gd name="connsiteY123" fmla="*/ 4252936 h 6858000"/>
              <a:gd name="connsiteX124" fmla="*/ 3143018 w 7467600"/>
              <a:gd name="connsiteY124" fmla="*/ 4332698 h 6858000"/>
              <a:gd name="connsiteX125" fmla="*/ 3241520 w 7467600"/>
              <a:gd name="connsiteY125" fmla="*/ 4385112 h 6858000"/>
              <a:gd name="connsiteX126" fmla="*/ 3374575 w 7467600"/>
              <a:gd name="connsiteY126" fmla="*/ 4451517 h 6858000"/>
              <a:gd name="connsiteX127" fmla="*/ 3505221 w 7467600"/>
              <a:gd name="connsiteY127" fmla="*/ 4480757 h 6858000"/>
              <a:gd name="connsiteX128" fmla="*/ 2626982 w 7467600"/>
              <a:gd name="connsiteY128" fmla="*/ 4206450 h 6858000"/>
              <a:gd name="connsiteX129" fmla="*/ 1310106 w 7467600"/>
              <a:gd name="connsiteY129" fmla="*/ 3943217 h 6858000"/>
              <a:gd name="connsiteX130" fmla="*/ 854994 w 7467600"/>
              <a:gd name="connsiteY130" fmla="*/ 4399136 h 6858000"/>
              <a:gd name="connsiteX131" fmla="*/ 742462 w 7467600"/>
              <a:gd name="connsiteY131" fmla="*/ 4594648 h 6858000"/>
              <a:gd name="connsiteX132" fmla="*/ 820602 w 7467600"/>
              <a:gd name="connsiteY132" fmla="*/ 4485915 h 6858000"/>
              <a:gd name="connsiteX133" fmla="*/ 878295 w 7467600"/>
              <a:gd name="connsiteY133" fmla="*/ 4403594 h 6858000"/>
              <a:gd name="connsiteX134" fmla="*/ 1240607 w 7467600"/>
              <a:gd name="connsiteY134" fmla="*/ 4010401 h 6858000"/>
              <a:gd name="connsiteX135" fmla="*/ 1310106 w 7467600"/>
              <a:gd name="connsiteY135" fmla="*/ 3943217 h 6858000"/>
              <a:gd name="connsiteX136" fmla="*/ 1423113 w 7467600"/>
              <a:gd name="connsiteY136" fmla="*/ 3874565 h 6858000"/>
              <a:gd name="connsiteX137" fmla="*/ 1260565 w 7467600"/>
              <a:gd name="connsiteY137" fmla="*/ 4031982 h 6858000"/>
              <a:gd name="connsiteX138" fmla="*/ 901900 w 7467600"/>
              <a:gd name="connsiteY138" fmla="*/ 4421236 h 6858000"/>
              <a:gd name="connsiteX139" fmla="*/ 845044 w 7467600"/>
              <a:gd name="connsiteY139" fmla="*/ 4502436 h 6858000"/>
              <a:gd name="connsiteX140" fmla="*/ 685926 w 7467600"/>
              <a:gd name="connsiteY140" fmla="*/ 4703069 h 6858000"/>
              <a:gd name="connsiteX141" fmla="*/ 684248 w 7467600"/>
              <a:gd name="connsiteY141" fmla="*/ 4706721 h 6858000"/>
              <a:gd name="connsiteX142" fmla="*/ 1423113 w 7467600"/>
              <a:gd name="connsiteY142" fmla="*/ 3874565 h 6858000"/>
              <a:gd name="connsiteX143" fmla="*/ 3316479 w 7467600"/>
              <a:gd name="connsiteY143" fmla="*/ 3872136 h 6858000"/>
              <a:gd name="connsiteX144" fmla="*/ 3546806 w 7467600"/>
              <a:gd name="connsiteY144" fmla="*/ 4356139 h 6858000"/>
              <a:gd name="connsiteX145" fmla="*/ 3364433 w 7467600"/>
              <a:gd name="connsiteY145" fmla="*/ 3953121 h 6858000"/>
              <a:gd name="connsiteX146" fmla="*/ 3316479 w 7467600"/>
              <a:gd name="connsiteY146" fmla="*/ 3872136 h 6858000"/>
              <a:gd name="connsiteX147" fmla="*/ 3291335 w 7467600"/>
              <a:gd name="connsiteY147" fmla="*/ 3767420 h 6858000"/>
              <a:gd name="connsiteX148" fmla="*/ 3390805 w 7467600"/>
              <a:gd name="connsiteY148" fmla="*/ 3937163 h 6858000"/>
              <a:gd name="connsiteX149" fmla="*/ 3579062 w 7467600"/>
              <a:gd name="connsiteY149" fmla="*/ 4359040 h 6858000"/>
              <a:gd name="connsiteX150" fmla="*/ 3467355 w 7467600"/>
              <a:gd name="connsiteY150" fmla="*/ 3988130 h 6858000"/>
              <a:gd name="connsiteX151" fmla="*/ 3310753 w 7467600"/>
              <a:gd name="connsiteY151" fmla="*/ 3787140 h 6858000"/>
              <a:gd name="connsiteX152" fmla="*/ 3291335 w 7467600"/>
              <a:gd name="connsiteY152" fmla="*/ 3767420 h 6858000"/>
              <a:gd name="connsiteX153" fmla="*/ 1635889 w 7467600"/>
              <a:gd name="connsiteY153" fmla="*/ 3709494 h 6858000"/>
              <a:gd name="connsiteX154" fmla="*/ 1634800 w 7467600"/>
              <a:gd name="connsiteY154" fmla="*/ 3731111 h 6858000"/>
              <a:gd name="connsiteX155" fmla="*/ 1635889 w 7467600"/>
              <a:gd name="connsiteY155" fmla="*/ 3709494 h 6858000"/>
              <a:gd name="connsiteX156" fmla="*/ 1510397 w 7467600"/>
              <a:gd name="connsiteY156" fmla="*/ 3684705 h 6858000"/>
              <a:gd name="connsiteX157" fmla="*/ 1146550 w 7467600"/>
              <a:gd name="connsiteY157" fmla="*/ 3802012 h 6858000"/>
              <a:gd name="connsiteX158" fmla="*/ 698834 w 7467600"/>
              <a:gd name="connsiteY158" fmla="*/ 3952272 h 6858000"/>
              <a:gd name="connsiteX159" fmla="*/ 34256 w 7467600"/>
              <a:gd name="connsiteY159" fmla="*/ 4347603 h 6858000"/>
              <a:gd name="connsiteX160" fmla="*/ 527241 w 7467600"/>
              <a:gd name="connsiteY160" fmla="*/ 4065078 h 6858000"/>
              <a:gd name="connsiteX161" fmla="*/ 1510397 w 7467600"/>
              <a:gd name="connsiteY161" fmla="*/ 3684705 h 6858000"/>
              <a:gd name="connsiteX162" fmla="*/ 1313114 w 7467600"/>
              <a:gd name="connsiteY162" fmla="*/ 3655216 h 6858000"/>
              <a:gd name="connsiteX163" fmla="*/ 1109304 w 7467600"/>
              <a:gd name="connsiteY163" fmla="*/ 3669030 h 6858000"/>
              <a:gd name="connsiteX164" fmla="*/ 8129 w 7467600"/>
              <a:gd name="connsiteY164" fmla="*/ 4330519 h 6858000"/>
              <a:gd name="connsiteX165" fmla="*/ 687572 w 7467600"/>
              <a:gd name="connsiteY165" fmla="*/ 3925629 h 6858000"/>
              <a:gd name="connsiteX166" fmla="*/ 1138365 w 7467600"/>
              <a:gd name="connsiteY166" fmla="*/ 3774515 h 6858000"/>
              <a:gd name="connsiteX167" fmla="*/ 1505579 w 7467600"/>
              <a:gd name="connsiteY167" fmla="*/ 3655526 h 6858000"/>
              <a:gd name="connsiteX168" fmla="*/ 1313114 w 7467600"/>
              <a:gd name="connsiteY168" fmla="*/ 3655216 h 6858000"/>
              <a:gd name="connsiteX169" fmla="*/ 3655073 w 7467600"/>
              <a:gd name="connsiteY169" fmla="*/ 3650884 h 6858000"/>
              <a:gd name="connsiteX170" fmla="*/ 3989938 w 7467600"/>
              <a:gd name="connsiteY170" fmla="*/ 3991685 h 6858000"/>
              <a:gd name="connsiteX171" fmla="*/ 4393907 w 7467600"/>
              <a:gd name="connsiteY171" fmla="*/ 4261258 h 6858000"/>
              <a:gd name="connsiteX172" fmla="*/ 4648051 w 7467600"/>
              <a:gd name="connsiteY172" fmla="*/ 4374051 h 6858000"/>
              <a:gd name="connsiteX173" fmla="*/ 4383389 w 7467600"/>
              <a:gd name="connsiteY173" fmla="*/ 4184369 h 6858000"/>
              <a:gd name="connsiteX174" fmla="*/ 4165508 w 7467600"/>
              <a:gd name="connsiteY174" fmla="*/ 4035196 h 6858000"/>
              <a:gd name="connsiteX175" fmla="*/ 4068162 w 7467600"/>
              <a:gd name="connsiteY175" fmla="*/ 3953394 h 6858000"/>
              <a:gd name="connsiteX176" fmla="*/ 3981416 w 7467600"/>
              <a:gd name="connsiteY176" fmla="*/ 3880482 h 6858000"/>
              <a:gd name="connsiteX177" fmla="*/ 3800147 w 7467600"/>
              <a:gd name="connsiteY177" fmla="*/ 3749872 h 6858000"/>
              <a:gd name="connsiteX178" fmla="*/ 3655073 w 7467600"/>
              <a:gd name="connsiteY178" fmla="*/ 3650884 h 6858000"/>
              <a:gd name="connsiteX179" fmla="*/ 3670252 w 7467600"/>
              <a:gd name="connsiteY179" fmla="*/ 3622798 h 6858000"/>
              <a:gd name="connsiteX180" fmla="*/ 3817258 w 7467600"/>
              <a:gd name="connsiteY180" fmla="*/ 3723577 h 6858000"/>
              <a:gd name="connsiteX181" fmla="*/ 4000461 w 7467600"/>
              <a:gd name="connsiteY181" fmla="*/ 3855966 h 6858000"/>
              <a:gd name="connsiteX182" fmla="*/ 4088180 w 7467600"/>
              <a:gd name="connsiteY182" fmla="*/ 3929774 h 6858000"/>
              <a:gd name="connsiteX183" fmla="*/ 4184555 w 7467600"/>
              <a:gd name="connsiteY183" fmla="*/ 4010683 h 6858000"/>
              <a:gd name="connsiteX184" fmla="*/ 4399563 w 7467600"/>
              <a:gd name="connsiteY184" fmla="*/ 4158106 h 6858000"/>
              <a:gd name="connsiteX185" fmla="*/ 4684469 w 7467600"/>
              <a:gd name="connsiteY185" fmla="*/ 4364680 h 6858000"/>
              <a:gd name="connsiteX186" fmla="*/ 4690271 w 7467600"/>
              <a:gd name="connsiteY186" fmla="*/ 4370034 h 6858000"/>
              <a:gd name="connsiteX187" fmla="*/ 4136093 w 7467600"/>
              <a:gd name="connsiteY187" fmla="*/ 3858466 h 6858000"/>
              <a:gd name="connsiteX188" fmla="*/ 3670252 w 7467600"/>
              <a:gd name="connsiteY188" fmla="*/ 3622798 h 6858000"/>
              <a:gd name="connsiteX189" fmla="*/ 4440129 w 7467600"/>
              <a:gd name="connsiteY189" fmla="*/ 3448571 h 6858000"/>
              <a:gd name="connsiteX190" fmla="*/ 4856525 w 7467600"/>
              <a:gd name="connsiteY190" fmla="*/ 3915351 h 6858000"/>
              <a:gd name="connsiteX191" fmla="*/ 5059055 w 7467600"/>
              <a:gd name="connsiteY191" fmla="*/ 4108918 h 6858000"/>
              <a:gd name="connsiteX192" fmla="*/ 5290070 w 7467600"/>
              <a:gd name="connsiteY192" fmla="*/ 4263619 h 6858000"/>
              <a:gd name="connsiteX193" fmla="*/ 4834991 w 7467600"/>
              <a:gd name="connsiteY193" fmla="*/ 3830985 h 6858000"/>
              <a:gd name="connsiteX194" fmla="*/ 4440129 w 7467600"/>
              <a:gd name="connsiteY194" fmla="*/ 3448571 h 6858000"/>
              <a:gd name="connsiteX195" fmla="*/ 4441737 w 7467600"/>
              <a:gd name="connsiteY195" fmla="*/ 3399734 h 6858000"/>
              <a:gd name="connsiteX196" fmla="*/ 4431236 w 7467600"/>
              <a:gd name="connsiteY196" fmla="*/ 3400954 h 6858000"/>
              <a:gd name="connsiteX197" fmla="*/ 4557150 w 7467600"/>
              <a:gd name="connsiteY197" fmla="*/ 3510023 h 6858000"/>
              <a:gd name="connsiteX198" fmla="*/ 4856936 w 7467600"/>
              <a:gd name="connsiteY198" fmla="*/ 3809146 h 6858000"/>
              <a:gd name="connsiteX199" fmla="*/ 5111996 w 7467600"/>
              <a:gd name="connsiteY199" fmla="*/ 4065759 h 6858000"/>
              <a:gd name="connsiteX200" fmla="*/ 5388878 w 7467600"/>
              <a:gd name="connsiteY200" fmla="*/ 4300185 h 6858000"/>
              <a:gd name="connsiteX201" fmla="*/ 5425556 w 7467600"/>
              <a:gd name="connsiteY201" fmla="*/ 4308967 h 6858000"/>
              <a:gd name="connsiteX202" fmla="*/ 4943646 w 7467600"/>
              <a:gd name="connsiteY202" fmla="*/ 3822916 h 6858000"/>
              <a:gd name="connsiteX203" fmla="*/ 4594837 w 7467600"/>
              <a:gd name="connsiteY203" fmla="*/ 3532274 h 6858000"/>
              <a:gd name="connsiteX204" fmla="*/ 4441737 w 7467600"/>
              <a:gd name="connsiteY204" fmla="*/ 3399734 h 6858000"/>
              <a:gd name="connsiteX205" fmla="*/ 5425834 w 7467600"/>
              <a:gd name="connsiteY205" fmla="*/ 3162785 h 6858000"/>
              <a:gd name="connsiteX206" fmla="*/ 5401644 w 7467600"/>
              <a:gd name="connsiteY206" fmla="*/ 3617847 h 6858000"/>
              <a:gd name="connsiteX207" fmla="*/ 5467256 w 7467600"/>
              <a:gd name="connsiteY207" fmla="*/ 4175494 h 6858000"/>
              <a:gd name="connsiteX208" fmla="*/ 5448069 w 7467600"/>
              <a:gd name="connsiteY208" fmla="*/ 3567554 h 6858000"/>
              <a:gd name="connsiteX209" fmla="*/ 5425834 w 7467600"/>
              <a:gd name="connsiteY209" fmla="*/ 3162785 h 6858000"/>
              <a:gd name="connsiteX210" fmla="*/ 1318687 w 7467600"/>
              <a:gd name="connsiteY210" fmla="*/ 3113840 h 6858000"/>
              <a:gd name="connsiteX211" fmla="*/ 1066793 w 7467600"/>
              <a:gd name="connsiteY211" fmla="*/ 3212171 h 6858000"/>
              <a:gd name="connsiteX212" fmla="*/ 993319 w 7467600"/>
              <a:gd name="connsiteY212" fmla="*/ 3247648 h 6858000"/>
              <a:gd name="connsiteX213" fmla="*/ 853081 w 7467600"/>
              <a:gd name="connsiteY213" fmla="*/ 3312410 h 6858000"/>
              <a:gd name="connsiteX214" fmla="*/ 805957 w 7467600"/>
              <a:gd name="connsiteY214" fmla="*/ 3330443 h 6858000"/>
              <a:gd name="connsiteX215" fmla="*/ 1318687 w 7467600"/>
              <a:gd name="connsiteY215" fmla="*/ 3113840 h 6858000"/>
              <a:gd name="connsiteX216" fmla="*/ 5453702 w 7467600"/>
              <a:gd name="connsiteY216" fmla="*/ 3090882 h 6858000"/>
              <a:gd name="connsiteX217" fmla="*/ 5480135 w 7467600"/>
              <a:gd name="connsiteY217" fmla="*/ 3565802 h 6858000"/>
              <a:gd name="connsiteX218" fmla="*/ 5499023 w 7467600"/>
              <a:gd name="connsiteY218" fmla="*/ 4166310 h 6858000"/>
              <a:gd name="connsiteX219" fmla="*/ 5547022 w 7467600"/>
              <a:gd name="connsiteY219" fmla="*/ 3607838 h 6858000"/>
              <a:gd name="connsiteX220" fmla="*/ 5515964 w 7467600"/>
              <a:gd name="connsiteY220" fmla="*/ 3378541 h 6858000"/>
              <a:gd name="connsiteX221" fmla="*/ 5453702 w 7467600"/>
              <a:gd name="connsiteY221" fmla="*/ 3090882 h 6858000"/>
              <a:gd name="connsiteX222" fmla="*/ 1238695 w 7467600"/>
              <a:gd name="connsiteY222" fmla="*/ 3076820 h 6858000"/>
              <a:gd name="connsiteX223" fmla="*/ 716371 w 7467600"/>
              <a:gd name="connsiteY223" fmla="*/ 3293249 h 6858000"/>
              <a:gd name="connsiteX224" fmla="*/ 579522 w 7467600"/>
              <a:gd name="connsiteY224" fmla="*/ 3371759 h 6858000"/>
              <a:gd name="connsiteX225" fmla="*/ 600288 w 7467600"/>
              <a:gd name="connsiteY225" fmla="*/ 3365555 h 6858000"/>
              <a:gd name="connsiteX226" fmla="*/ 840692 w 7467600"/>
              <a:gd name="connsiteY226" fmla="*/ 3284921 h 6858000"/>
              <a:gd name="connsiteX227" fmla="*/ 979248 w 7467600"/>
              <a:gd name="connsiteY227" fmla="*/ 3221003 h 6858000"/>
              <a:gd name="connsiteX228" fmla="*/ 1053282 w 7467600"/>
              <a:gd name="connsiteY228" fmla="*/ 3185247 h 6858000"/>
              <a:gd name="connsiteX229" fmla="*/ 1320603 w 7467600"/>
              <a:gd name="connsiteY229" fmla="*/ 3081281 h 6858000"/>
              <a:gd name="connsiteX230" fmla="*/ 1238695 w 7467600"/>
              <a:gd name="connsiteY230" fmla="*/ 3076820 h 6858000"/>
              <a:gd name="connsiteX231" fmla="*/ 5425627 w 7467600"/>
              <a:gd name="connsiteY231" fmla="*/ 2954192 h 6858000"/>
              <a:gd name="connsiteX232" fmla="*/ 5470770 w 7467600"/>
              <a:gd name="connsiteY232" fmla="*/ 3005435 h 6858000"/>
              <a:gd name="connsiteX233" fmla="*/ 5519779 w 7467600"/>
              <a:gd name="connsiteY233" fmla="*/ 4359223 h 6858000"/>
              <a:gd name="connsiteX234" fmla="*/ 5520293 w 7467600"/>
              <a:gd name="connsiteY234" fmla="*/ 4360602 h 6858000"/>
              <a:gd name="connsiteX235" fmla="*/ 5767221 w 7467600"/>
              <a:gd name="connsiteY235" fmla="*/ 4665564 h 6858000"/>
              <a:gd name="connsiteX236" fmla="*/ 6937169 w 7467600"/>
              <a:gd name="connsiteY236" fmla="*/ 4815941 h 6858000"/>
              <a:gd name="connsiteX237" fmla="*/ 6953922 w 7467600"/>
              <a:gd name="connsiteY237" fmla="*/ 4890068 h 6858000"/>
              <a:gd name="connsiteX238" fmla="*/ 6071359 w 7467600"/>
              <a:gd name="connsiteY238" fmla="*/ 4770770 h 6858000"/>
              <a:gd name="connsiteX239" fmla="*/ 6038839 w 7467600"/>
              <a:gd name="connsiteY239" fmla="*/ 4764474 h 6858000"/>
              <a:gd name="connsiteX240" fmla="*/ 6038706 w 7467600"/>
              <a:gd name="connsiteY240" fmla="*/ 4763847 h 6858000"/>
              <a:gd name="connsiteX241" fmla="*/ 6037784 w 7467600"/>
              <a:gd name="connsiteY241" fmla="*/ 4764270 h 6858000"/>
              <a:gd name="connsiteX242" fmla="*/ 6038839 w 7467600"/>
              <a:gd name="connsiteY242" fmla="*/ 4764474 h 6858000"/>
              <a:gd name="connsiteX243" fmla="*/ 6040338 w 7467600"/>
              <a:gd name="connsiteY243" fmla="*/ 4771418 h 6858000"/>
              <a:gd name="connsiteX244" fmla="*/ 6024488 w 7467600"/>
              <a:gd name="connsiteY244" fmla="*/ 4809903 h 6858000"/>
              <a:gd name="connsiteX245" fmla="*/ 5599771 w 7467600"/>
              <a:gd name="connsiteY245" fmla="*/ 5509652 h 6858000"/>
              <a:gd name="connsiteX246" fmla="*/ 5548843 w 7467600"/>
              <a:gd name="connsiteY246" fmla="*/ 5563845 h 6858000"/>
              <a:gd name="connsiteX247" fmla="*/ 5940952 w 7467600"/>
              <a:gd name="connsiteY247" fmla="*/ 6250028 h 6858000"/>
              <a:gd name="connsiteX248" fmla="*/ 6043441 w 7467600"/>
              <a:gd name="connsiteY248" fmla="*/ 6665847 h 6858000"/>
              <a:gd name="connsiteX249" fmla="*/ 6093432 w 7467600"/>
              <a:gd name="connsiteY249" fmla="*/ 6858000 h 6858000"/>
              <a:gd name="connsiteX250" fmla="*/ 6034344 w 7467600"/>
              <a:gd name="connsiteY250" fmla="*/ 6858000 h 6858000"/>
              <a:gd name="connsiteX251" fmla="*/ 6026679 w 7467600"/>
              <a:gd name="connsiteY251" fmla="*/ 6836959 h 6858000"/>
              <a:gd name="connsiteX252" fmla="*/ 5800441 w 7467600"/>
              <a:gd name="connsiteY252" fmla="*/ 6335286 h 6858000"/>
              <a:gd name="connsiteX253" fmla="*/ 5526562 w 7467600"/>
              <a:gd name="connsiteY253" fmla="*/ 5705388 h 6858000"/>
              <a:gd name="connsiteX254" fmla="*/ 5519640 w 7467600"/>
              <a:gd name="connsiteY254" fmla="*/ 5683774 h 6858000"/>
              <a:gd name="connsiteX255" fmla="*/ 5844559 w 7467600"/>
              <a:gd name="connsiteY255" fmla="*/ 6553349 h 6858000"/>
              <a:gd name="connsiteX256" fmla="*/ 5975994 w 7467600"/>
              <a:gd name="connsiteY256" fmla="*/ 6858000 h 6858000"/>
              <a:gd name="connsiteX257" fmla="*/ 5898547 w 7467600"/>
              <a:gd name="connsiteY257" fmla="*/ 6858000 h 6858000"/>
              <a:gd name="connsiteX258" fmla="*/ 5682041 w 7467600"/>
              <a:gd name="connsiteY258" fmla="*/ 6355860 h 6858000"/>
              <a:gd name="connsiteX259" fmla="*/ 5461758 w 7467600"/>
              <a:gd name="connsiteY259" fmla="*/ 5820220 h 6858000"/>
              <a:gd name="connsiteX260" fmla="*/ 5237282 w 7467600"/>
              <a:gd name="connsiteY260" fmla="*/ 6579086 h 6858000"/>
              <a:gd name="connsiteX261" fmla="*/ 5115009 w 7467600"/>
              <a:gd name="connsiteY261" fmla="*/ 6858000 h 6858000"/>
              <a:gd name="connsiteX262" fmla="*/ 5028074 w 7467600"/>
              <a:gd name="connsiteY262" fmla="*/ 6858000 h 6858000"/>
              <a:gd name="connsiteX263" fmla="*/ 5079508 w 7467600"/>
              <a:gd name="connsiteY263" fmla="*/ 6749074 h 6858000"/>
              <a:gd name="connsiteX264" fmla="*/ 5371846 w 7467600"/>
              <a:gd name="connsiteY264" fmla="*/ 5924413 h 6858000"/>
              <a:gd name="connsiteX265" fmla="*/ 5270512 w 7467600"/>
              <a:gd name="connsiteY265" fmla="*/ 6138975 h 6858000"/>
              <a:gd name="connsiteX266" fmla="*/ 5062409 w 7467600"/>
              <a:gd name="connsiteY266" fmla="*/ 6653544 h 6858000"/>
              <a:gd name="connsiteX267" fmla="*/ 5036628 w 7467600"/>
              <a:gd name="connsiteY267" fmla="*/ 6754247 h 6858000"/>
              <a:gd name="connsiteX268" fmla="*/ 5009112 w 7467600"/>
              <a:gd name="connsiteY268" fmla="*/ 6858000 h 6858000"/>
              <a:gd name="connsiteX269" fmla="*/ 4976679 w 7467600"/>
              <a:gd name="connsiteY269" fmla="*/ 6858000 h 6858000"/>
              <a:gd name="connsiteX270" fmla="*/ 5006537 w 7467600"/>
              <a:gd name="connsiteY270" fmla="*/ 6747068 h 6858000"/>
              <a:gd name="connsiteX271" fmla="*/ 5032723 w 7467600"/>
              <a:gd name="connsiteY271" fmla="*/ 6644957 h 6858000"/>
              <a:gd name="connsiteX272" fmla="*/ 5242949 w 7467600"/>
              <a:gd name="connsiteY272" fmla="*/ 6125175 h 6858000"/>
              <a:gd name="connsiteX273" fmla="*/ 5286321 w 7467600"/>
              <a:gd name="connsiteY273" fmla="*/ 6033555 h 6858000"/>
              <a:gd name="connsiteX274" fmla="*/ 5008210 w 7467600"/>
              <a:gd name="connsiteY274" fmla="*/ 6649194 h 6858000"/>
              <a:gd name="connsiteX275" fmla="*/ 4986321 w 7467600"/>
              <a:gd name="connsiteY275" fmla="*/ 6765687 h 6858000"/>
              <a:gd name="connsiteX276" fmla="*/ 4973474 w 7467600"/>
              <a:gd name="connsiteY276" fmla="*/ 6858000 h 6858000"/>
              <a:gd name="connsiteX277" fmla="*/ 4907178 w 7467600"/>
              <a:gd name="connsiteY277" fmla="*/ 6858000 h 6858000"/>
              <a:gd name="connsiteX278" fmla="*/ 4910810 w 7467600"/>
              <a:gd name="connsiteY278" fmla="*/ 6829660 h 6858000"/>
              <a:gd name="connsiteX279" fmla="*/ 4987461 w 7467600"/>
              <a:gd name="connsiteY279" fmla="*/ 6432994 h 6858000"/>
              <a:gd name="connsiteX280" fmla="*/ 5179262 w 7467600"/>
              <a:gd name="connsiteY280" fmla="*/ 6035044 h 6858000"/>
              <a:gd name="connsiteX281" fmla="*/ 4689678 w 7467600"/>
              <a:gd name="connsiteY281" fmla="*/ 6440241 h 6858000"/>
              <a:gd name="connsiteX282" fmla="*/ 4477543 w 7467600"/>
              <a:gd name="connsiteY282" fmla="*/ 6674836 h 6858000"/>
              <a:gd name="connsiteX283" fmla="*/ 4329957 w 7467600"/>
              <a:gd name="connsiteY283" fmla="*/ 6858000 h 6858000"/>
              <a:gd name="connsiteX284" fmla="*/ 4218595 w 7467600"/>
              <a:gd name="connsiteY284" fmla="*/ 6858000 h 6858000"/>
              <a:gd name="connsiteX285" fmla="*/ 4368888 w 7467600"/>
              <a:gd name="connsiteY285" fmla="*/ 6668412 h 6858000"/>
              <a:gd name="connsiteX286" fmla="*/ 4563091 w 7467600"/>
              <a:gd name="connsiteY286" fmla="*/ 6442508 h 6858000"/>
              <a:gd name="connsiteX287" fmla="*/ 5387324 w 7467600"/>
              <a:gd name="connsiteY287" fmla="*/ 5705830 h 6858000"/>
              <a:gd name="connsiteX288" fmla="*/ 5073620 w 7467600"/>
              <a:gd name="connsiteY288" fmla="*/ 5955437 h 6858000"/>
              <a:gd name="connsiteX289" fmla="*/ 4689789 w 7467600"/>
              <a:gd name="connsiteY289" fmla="*/ 6268382 h 6858000"/>
              <a:gd name="connsiteX290" fmla="*/ 4418722 w 7467600"/>
              <a:gd name="connsiteY290" fmla="*/ 6570886 h 6858000"/>
              <a:gd name="connsiteX291" fmla="*/ 4214944 w 7467600"/>
              <a:gd name="connsiteY291" fmla="*/ 6858000 h 6858000"/>
              <a:gd name="connsiteX292" fmla="*/ 4177898 w 7467600"/>
              <a:gd name="connsiteY292" fmla="*/ 6858000 h 6858000"/>
              <a:gd name="connsiteX293" fmla="*/ 4391597 w 7467600"/>
              <a:gd name="connsiteY293" fmla="*/ 6556370 h 6858000"/>
              <a:gd name="connsiteX294" fmla="*/ 4668889 w 7467600"/>
              <a:gd name="connsiteY294" fmla="*/ 6246399 h 6858000"/>
              <a:gd name="connsiteX295" fmla="*/ 5055427 w 7467600"/>
              <a:gd name="connsiteY295" fmla="*/ 5931476 h 6858000"/>
              <a:gd name="connsiteX296" fmla="*/ 5371814 w 7467600"/>
              <a:gd name="connsiteY296" fmla="*/ 5678975 h 6858000"/>
              <a:gd name="connsiteX297" fmla="*/ 4987918 w 7467600"/>
              <a:gd name="connsiteY297" fmla="*/ 5838701 h 6858000"/>
              <a:gd name="connsiteX298" fmla="*/ 4317146 w 7467600"/>
              <a:gd name="connsiteY298" fmla="*/ 6587716 h 6858000"/>
              <a:gd name="connsiteX299" fmla="*/ 4171627 w 7467600"/>
              <a:gd name="connsiteY299" fmla="*/ 6858000 h 6858000"/>
              <a:gd name="connsiteX300" fmla="*/ 4081585 w 7467600"/>
              <a:gd name="connsiteY300" fmla="*/ 6858000 h 6858000"/>
              <a:gd name="connsiteX301" fmla="*/ 4238603 w 7467600"/>
              <a:gd name="connsiteY301" fmla="*/ 6559341 h 6858000"/>
              <a:gd name="connsiteX302" fmla="*/ 4778333 w 7467600"/>
              <a:gd name="connsiteY302" fmla="*/ 5873626 h 6858000"/>
              <a:gd name="connsiteX303" fmla="*/ 5414185 w 7467600"/>
              <a:gd name="connsiteY303" fmla="*/ 5573882 h 6858000"/>
              <a:gd name="connsiteX304" fmla="*/ 5959648 w 7467600"/>
              <a:gd name="connsiteY304" fmla="*/ 4760797 h 6858000"/>
              <a:gd name="connsiteX305" fmla="*/ 5355019 w 7467600"/>
              <a:gd name="connsiteY305" fmla="*/ 4734672 h 6858000"/>
              <a:gd name="connsiteX306" fmla="*/ 5083565 w 7467600"/>
              <a:gd name="connsiteY306" fmla="*/ 5179121 h 6858000"/>
              <a:gd name="connsiteX307" fmla="*/ 4713577 w 7467600"/>
              <a:gd name="connsiteY307" fmla="*/ 5616803 h 6858000"/>
              <a:gd name="connsiteX308" fmla="*/ 3989559 w 7467600"/>
              <a:gd name="connsiteY308" fmla="*/ 6145945 h 6858000"/>
              <a:gd name="connsiteX309" fmla="*/ 3939824 w 7467600"/>
              <a:gd name="connsiteY309" fmla="*/ 6066900 h 6858000"/>
              <a:gd name="connsiteX310" fmla="*/ 4584537 w 7467600"/>
              <a:gd name="connsiteY310" fmla="*/ 5324826 h 6858000"/>
              <a:gd name="connsiteX311" fmla="*/ 5037105 w 7467600"/>
              <a:gd name="connsiteY311" fmla="*/ 5088765 h 6858000"/>
              <a:gd name="connsiteX312" fmla="*/ 5039930 w 7467600"/>
              <a:gd name="connsiteY312" fmla="*/ 5089585 h 6858000"/>
              <a:gd name="connsiteX313" fmla="*/ 5263764 w 7467600"/>
              <a:gd name="connsiteY313" fmla="*/ 4735525 h 6858000"/>
              <a:gd name="connsiteX314" fmla="*/ 4086300 w 7467600"/>
              <a:gd name="connsiteY314" fmla="*/ 4884599 h 6858000"/>
              <a:gd name="connsiteX315" fmla="*/ 4085485 w 7467600"/>
              <a:gd name="connsiteY315" fmla="*/ 4899070 h 6858000"/>
              <a:gd name="connsiteX316" fmla="*/ 3871915 w 7467600"/>
              <a:gd name="connsiteY316" fmla="*/ 5253645 h 6858000"/>
              <a:gd name="connsiteX317" fmla="*/ 3799374 w 7467600"/>
              <a:gd name="connsiteY317" fmla="*/ 5466127 h 6858000"/>
              <a:gd name="connsiteX318" fmla="*/ 3498850 w 7467600"/>
              <a:gd name="connsiteY318" fmla="*/ 6661888 h 6858000"/>
              <a:gd name="connsiteX319" fmla="*/ 3399216 w 7467600"/>
              <a:gd name="connsiteY319" fmla="*/ 6858000 h 6858000"/>
              <a:gd name="connsiteX320" fmla="*/ 3303688 w 7467600"/>
              <a:gd name="connsiteY320" fmla="*/ 6858000 h 6858000"/>
              <a:gd name="connsiteX321" fmla="*/ 3391774 w 7467600"/>
              <a:gd name="connsiteY321" fmla="*/ 6697181 h 6858000"/>
              <a:gd name="connsiteX322" fmla="*/ 3735540 w 7467600"/>
              <a:gd name="connsiteY322" fmla="*/ 5546923 h 6858000"/>
              <a:gd name="connsiteX323" fmla="*/ 3729438 w 7467600"/>
              <a:gd name="connsiteY323" fmla="*/ 5569058 h 6858000"/>
              <a:gd name="connsiteX324" fmla="*/ 3707782 w 7467600"/>
              <a:gd name="connsiteY324" fmla="*/ 5644908 h 6858000"/>
              <a:gd name="connsiteX325" fmla="*/ 3583827 w 7467600"/>
              <a:gd name="connsiteY325" fmla="*/ 6039215 h 6858000"/>
              <a:gd name="connsiteX326" fmla="*/ 3547861 w 7467600"/>
              <a:gd name="connsiteY326" fmla="*/ 6129609 h 6858000"/>
              <a:gd name="connsiteX327" fmla="*/ 3490905 w 7467600"/>
              <a:gd name="connsiteY327" fmla="*/ 6277660 h 6858000"/>
              <a:gd name="connsiteX328" fmla="*/ 3455859 w 7467600"/>
              <a:gd name="connsiteY328" fmla="*/ 6391301 h 6858000"/>
              <a:gd name="connsiteX329" fmla="*/ 3429112 w 7467600"/>
              <a:gd name="connsiteY329" fmla="*/ 6479469 h 6858000"/>
              <a:gd name="connsiteX330" fmla="*/ 3304862 w 7467600"/>
              <a:gd name="connsiteY330" fmla="*/ 6796476 h 6858000"/>
              <a:gd name="connsiteX331" fmla="*/ 3276071 w 7467600"/>
              <a:gd name="connsiteY331" fmla="*/ 6858000 h 6858000"/>
              <a:gd name="connsiteX332" fmla="*/ 3240805 w 7467600"/>
              <a:gd name="connsiteY332" fmla="*/ 6858000 h 6858000"/>
              <a:gd name="connsiteX333" fmla="*/ 3275917 w 7467600"/>
              <a:gd name="connsiteY333" fmla="*/ 6783192 h 6858000"/>
              <a:gd name="connsiteX334" fmla="*/ 3399358 w 7467600"/>
              <a:gd name="connsiteY334" fmla="*/ 6469011 h 6858000"/>
              <a:gd name="connsiteX335" fmla="*/ 3425650 w 7467600"/>
              <a:gd name="connsiteY335" fmla="*/ 6381333 h 6858000"/>
              <a:gd name="connsiteX336" fmla="*/ 3460661 w 7467600"/>
              <a:gd name="connsiteY336" fmla="*/ 6266763 h 6858000"/>
              <a:gd name="connsiteX337" fmla="*/ 3518021 w 7467600"/>
              <a:gd name="connsiteY337" fmla="*/ 6117298 h 6858000"/>
              <a:gd name="connsiteX338" fmla="*/ 3554035 w 7467600"/>
              <a:gd name="connsiteY338" fmla="*/ 6027832 h 6858000"/>
              <a:gd name="connsiteX339" fmla="*/ 3677174 w 7467600"/>
              <a:gd name="connsiteY339" fmla="*/ 5636351 h 6858000"/>
              <a:gd name="connsiteX340" fmla="*/ 3698819 w 7467600"/>
              <a:gd name="connsiteY340" fmla="*/ 5560503 h 6858000"/>
              <a:gd name="connsiteX341" fmla="*/ 3702094 w 7467600"/>
              <a:gd name="connsiteY341" fmla="*/ 5549194 h 6858000"/>
              <a:gd name="connsiteX342" fmla="*/ 3398355 w 7467600"/>
              <a:gd name="connsiteY342" fmla="*/ 6094603 h 6858000"/>
              <a:gd name="connsiteX343" fmla="*/ 3193941 w 7467600"/>
              <a:gd name="connsiteY343" fmla="*/ 6798775 h 6858000"/>
              <a:gd name="connsiteX344" fmla="*/ 3184140 w 7467600"/>
              <a:gd name="connsiteY344" fmla="*/ 6858000 h 6858000"/>
              <a:gd name="connsiteX345" fmla="*/ 3099978 w 7467600"/>
              <a:gd name="connsiteY345" fmla="*/ 6858000 h 6858000"/>
              <a:gd name="connsiteX346" fmla="*/ 3101556 w 7467600"/>
              <a:gd name="connsiteY346" fmla="*/ 6843337 h 6858000"/>
              <a:gd name="connsiteX347" fmla="*/ 3370162 w 7467600"/>
              <a:gd name="connsiteY347" fmla="*/ 5785550 h 6858000"/>
              <a:gd name="connsiteX348" fmla="*/ 3746477 w 7467600"/>
              <a:gd name="connsiteY348" fmla="*/ 5377889 h 6858000"/>
              <a:gd name="connsiteX349" fmla="*/ 3863399 w 7467600"/>
              <a:gd name="connsiteY349" fmla="*/ 5087257 h 6858000"/>
              <a:gd name="connsiteX350" fmla="*/ 3968712 w 7467600"/>
              <a:gd name="connsiteY350" fmla="*/ 4913989 h 6858000"/>
              <a:gd name="connsiteX351" fmla="*/ 2792390 w 7467600"/>
              <a:gd name="connsiteY351" fmla="*/ 5382974 h 6858000"/>
              <a:gd name="connsiteX352" fmla="*/ 2714982 w 7467600"/>
              <a:gd name="connsiteY352" fmla="*/ 5427051 h 6858000"/>
              <a:gd name="connsiteX353" fmla="*/ 2813361 w 7467600"/>
              <a:gd name="connsiteY353" fmla="*/ 6023912 h 6858000"/>
              <a:gd name="connsiteX354" fmla="*/ 2688430 w 7467600"/>
              <a:gd name="connsiteY354" fmla="*/ 6801564 h 6858000"/>
              <a:gd name="connsiteX355" fmla="*/ 2629626 w 7467600"/>
              <a:gd name="connsiteY355" fmla="*/ 6763394 h 6858000"/>
              <a:gd name="connsiteX356" fmla="*/ 2565328 w 7467600"/>
              <a:gd name="connsiteY356" fmla="*/ 5516399 h 6858000"/>
              <a:gd name="connsiteX357" fmla="*/ 1922999 w 7467600"/>
              <a:gd name="connsiteY357" fmla="*/ 5980343 h 6858000"/>
              <a:gd name="connsiteX358" fmla="*/ 1950261 w 7467600"/>
              <a:gd name="connsiteY358" fmla="*/ 6405858 h 6858000"/>
              <a:gd name="connsiteX359" fmla="*/ 2365554 w 7467600"/>
              <a:gd name="connsiteY359" fmla="*/ 6759107 h 6858000"/>
              <a:gd name="connsiteX360" fmla="*/ 2424142 w 7467600"/>
              <a:gd name="connsiteY360" fmla="*/ 6858000 h 6858000"/>
              <a:gd name="connsiteX361" fmla="*/ 2395994 w 7467600"/>
              <a:gd name="connsiteY361" fmla="*/ 6858000 h 6858000"/>
              <a:gd name="connsiteX362" fmla="*/ 2392863 w 7467600"/>
              <a:gd name="connsiteY362" fmla="*/ 6852964 h 6858000"/>
              <a:gd name="connsiteX363" fmla="*/ 2017589 w 7467600"/>
              <a:gd name="connsiteY363" fmla="*/ 6493982 h 6858000"/>
              <a:gd name="connsiteX364" fmla="*/ 2147336 w 7467600"/>
              <a:gd name="connsiteY364" fmla="*/ 6594052 h 6858000"/>
              <a:gd name="connsiteX365" fmla="*/ 2207047 w 7467600"/>
              <a:gd name="connsiteY365" fmla="*/ 6654540 h 6858000"/>
              <a:gd name="connsiteX366" fmla="*/ 2299106 w 7467600"/>
              <a:gd name="connsiteY366" fmla="*/ 6778931 h 6858000"/>
              <a:gd name="connsiteX367" fmla="*/ 2314430 w 7467600"/>
              <a:gd name="connsiteY367" fmla="*/ 6801144 h 6858000"/>
              <a:gd name="connsiteX368" fmla="*/ 2352406 w 7467600"/>
              <a:gd name="connsiteY368" fmla="*/ 6858000 h 6858000"/>
              <a:gd name="connsiteX369" fmla="*/ 2314492 w 7467600"/>
              <a:gd name="connsiteY369" fmla="*/ 6858000 h 6858000"/>
              <a:gd name="connsiteX370" fmla="*/ 2288095 w 7467600"/>
              <a:gd name="connsiteY370" fmla="*/ 6818030 h 6858000"/>
              <a:gd name="connsiteX371" fmla="*/ 2272768 w 7467600"/>
              <a:gd name="connsiteY371" fmla="*/ 6795822 h 6858000"/>
              <a:gd name="connsiteX372" fmla="*/ 2182715 w 7467600"/>
              <a:gd name="connsiteY372" fmla="*/ 6675071 h 6858000"/>
              <a:gd name="connsiteX373" fmla="*/ 2032061 w 7467600"/>
              <a:gd name="connsiteY373" fmla="*/ 6541380 h 6858000"/>
              <a:gd name="connsiteX374" fmla="*/ 2257220 w 7467600"/>
              <a:gd name="connsiteY374" fmla="*/ 6826257 h 6858000"/>
              <a:gd name="connsiteX375" fmla="*/ 2281324 w 7467600"/>
              <a:gd name="connsiteY375" fmla="*/ 6858000 h 6858000"/>
              <a:gd name="connsiteX376" fmla="*/ 2242860 w 7467600"/>
              <a:gd name="connsiteY376" fmla="*/ 6858000 h 6858000"/>
              <a:gd name="connsiteX377" fmla="*/ 2232818 w 7467600"/>
              <a:gd name="connsiteY377" fmla="*/ 6844926 h 6858000"/>
              <a:gd name="connsiteX378" fmla="*/ 1990172 w 7467600"/>
              <a:gd name="connsiteY378" fmla="*/ 6542121 h 6858000"/>
              <a:gd name="connsiteX379" fmla="*/ 2124090 w 7467600"/>
              <a:gd name="connsiteY379" fmla="*/ 6761017 h 6858000"/>
              <a:gd name="connsiteX380" fmla="*/ 2200380 w 7467600"/>
              <a:gd name="connsiteY380" fmla="*/ 6858000 h 6858000"/>
              <a:gd name="connsiteX381" fmla="*/ 2147507 w 7467600"/>
              <a:gd name="connsiteY381" fmla="*/ 6858000 h 6858000"/>
              <a:gd name="connsiteX382" fmla="*/ 2070668 w 7467600"/>
              <a:gd name="connsiteY382" fmla="*/ 6761520 h 6858000"/>
              <a:gd name="connsiteX383" fmla="*/ 1975142 w 7467600"/>
              <a:gd name="connsiteY383" fmla="*/ 6585570 h 6858000"/>
              <a:gd name="connsiteX384" fmla="*/ 2050035 w 7467600"/>
              <a:gd name="connsiteY384" fmla="*/ 6813345 h 6858000"/>
              <a:gd name="connsiteX385" fmla="*/ 2063025 w 7467600"/>
              <a:gd name="connsiteY385" fmla="*/ 6858000 h 6858000"/>
              <a:gd name="connsiteX386" fmla="*/ 2021675 w 7467600"/>
              <a:gd name="connsiteY386" fmla="*/ 6858000 h 6858000"/>
              <a:gd name="connsiteX387" fmla="*/ 2019308 w 7467600"/>
              <a:gd name="connsiteY387" fmla="*/ 6847118 h 6858000"/>
              <a:gd name="connsiteX388" fmla="*/ 1938835 w 7467600"/>
              <a:gd name="connsiteY388" fmla="*/ 6551160 h 6858000"/>
              <a:gd name="connsiteX389" fmla="*/ 1953230 w 7467600"/>
              <a:gd name="connsiteY389" fmla="*/ 6759699 h 6858000"/>
              <a:gd name="connsiteX390" fmla="*/ 1956763 w 7467600"/>
              <a:gd name="connsiteY390" fmla="*/ 6778191 h 6858000"/>
              <a:gd name="connsiteX391" fmla="*/ 1967925 w 7467600"/>
              <a:gd name="connsiteY391" fmla="*/ 6858000 h 6858000"/>
              <a:gd name="connsiteX392" fmla="*/ 1936622 w 7467600"/>
              <a:gd name="connsiteY392" fmla="*/ 6858000 h 6858000"/>
              <a:gd name="connsiteX393" fmla="*/ 1926261 w 7467600"/>
              <a:gd name="connsiteY393" fmla="*/ 6784064 h 6858000"/>
              <a:gd name="connsiteX394" fmla="*/ 1922724 w 7467600"/>
              <a:gd name="connsiteY394" fmla="*/ 6765577 h 6858000"/>
              <a:gd name="connsiteX395" fmla="*/ 1904650 w 7467600"/>
              <a:gd name="connsiteY395" fmla="*/ 6639616 h 6858000"/>
              <a:gd name="connsiteX396" fmla="*/ 1885273 w 7467600"/>
              <a:gd name="connsiteY396" fmla="*/ 6858000 h 6858000"/>
              <a:gd name="connsiteX397" fmla="*/ 1854363 w 7467600"/>
              <a:gd name="connsiteY397" fmla="*/ 6858000 h 6858000"/>
              <a:gd name="connsiteX398" fmla="*/ 1880391 w 7467600"/>
              <a:gd name="connsiteY398" fmla="*/ 6603796 h 6858000"/>
              <a:gd name="connsiteX399" fmla="*/ 1818273 w 7467600"/>
              <a:gd name="connsiteY399" fmla="*/ 6715729 h 6858000"/>
              <a:gd name="connsiteX400" fmla="*/ 1794691 w 7467600"/>
              <a:gd name="connsiteY400" fmla="*/ 6843239 h 6858000"/>
              <a:gd name="connsiteX401" fmla="*/ 1794914 w 7467600"/>
              <a:gd name="connsiteY401" fmla="*/ 6858000 h 6858000"/>
              <a:gd name="connsiteX402" fmla="*/ 1746128 w 7467600"/>
              <a:gd name="connsiteY402" fmla="*/ 6858000 h 6858000"/>
              <a:gd name="connsiteX403" fmla="*/ 1753934 w 7467600"/>
              <a:gd name="connsiteY403" fmla="*/ 6724796 h 6858000"/>
              <a:gd name="connsiteX404" fmla="*/ 1792053 w 7467600"/>
              <a:gd name="connsiteY404" fmla="*/ 6572396 h 6858000"/>
              <a:gd name="connsiteX405" fmla="*/ 1862248 w 7467600"/>
              <a:gd name="connsiteY405" fmla="*/ 6266397 h 6858000"/>
              <a:gd name="connsiteX406" fmla="*/ 1862250 w 7467600"/>
              <a:gd name="connsiteY406" fmla="*/ 6033531 h 6858000"/>
              <a:gd name="connsiteX407" fmla="*/ 1211999 w 7467600"/>
              <a:gd name="connsiteY407" fmla="*/ 6683610 h 6858000"/>
              <a:gd name="connsiteX408" fmla="*/ 1213266 w 7467600"/>
              <a:gd name="connsiteY408" fmla="*/ 6691947 h 6858000"/>
              <a:gd name="connsiteX409" fmla="*/ 1203370 w 7467600"/>
              <a:gd name="connsiteY409" fmla="*/ 6850676 h 6858000"/>
              <a:gd name="connsiteX410" fmla="*/ 1203671 w 7467600"/>
              <a:gd name="connsiteY410" fmla="*/ 6858000 h 6858000"/>
              <a:gd name="connsiteX411" fmla="*/ 1143180 w 7467600"/>
              <a:gd name="connsiteY411" fmla="*/ 6858000 h 6858000"/>
              <a:gd name="connsiteX412" fmla="*/ 1142176 w 7467600"/>
              <a:gd name="connsiteY412" fmla="*/ 6766045 h 6858000"/>
              <a:gd name="connsiteX413" fmla="*/ 1067484 w 7467600"/>
              <a:gd name="connsiteY413" fmla="*/ 6858000 h 6858000"/>
              <a:gd name="connsiteX414" fmla="*/ 953928 w 7467600"/>
              <a:gd name="connsiteY414" fmla="*/ 6858000 h 6858000"/>
              <a:gd name="connsiteX415" fmla="*/ 959715 w 7467600"/>
              <a:gd name="connsiteY415" fmla="*/ 6850185 h 6858000"/>
              <a:gd name="connsiteX416" fmla="*/ 1483788 w 7467600"/>
              <a:gd name="connsiteY416" fmla="*/ 6259174 h 6858000"/>
              <a:gd name="connsiteX417" fmla="*/ 1100671 w 7467600"/>
              <a:gd name="connsiteY417" fmla="*/ 6252137 h 6858000"/>
              <a:gd name="connsiteX418" fmla="*/ 1090144 w 7467600"/>
              <a:gd name="connsiteY418" fmla="*/ 6256748 h 6858000"/>
              <a:gd name="connsiteX419" fmla="*/ 1095872 w 7467600"/>
              <a:gd name="connsiteY419" fmla="*/ 6271892 h 6858000"/>
              <a:gd name="connsiteX420" fmla="*/ 262785 w 7467600"/>
              <a:gd name="connsiteY420" fmla="*/ 6845450 h 6858000"/>
              <a:gd name="connsiteX421" fmla="*/ 209968 w 7467600"/>
              <a:gd name="connsiteY421" fmla="*/ 6770713 h 6858000"/>
              <a:gd name="connsiteX422" fmla="*/ 873460 w 7467600"/>
              <a:gd name="connsiteY422" fmla="*/ 6253768 h 6858000"/>
              <a:gd name="connsiteX423" fmla="*/ 192686 w 7467600"/>
              <a:gd name="connsiteY423" fmla="*/ 5849257 h 6858000"/>
              <a:gd name="connsiteX424" fmla="*/ 4696 w 7467600"/>
              <a:gd name="connsiteY424" fmla="*/ 5697668 h 6858000"/>
              <a:gd name="connsiteX425" fmla="*/ 0 w 7467600"/>
              <a:gd name="connsiteY425" fmla="*/ 5689984 h 6858000"/>
              <a:gd name="connsiteX426" fmla="*/ 0 w 7467600"/>
              <a:gd name="connsiteY426" fmla="*/ 5513472 h 6858000"/>
              <a:gd name="connsiteX427" fmla="*/ 174101 w 7467600"/>
              <a:gd name="connsiteY427" fmla="*/ 5620277 h 6858000"/>
              <a:gd name="connsiteX428" fmla="*/ 891800 w 7467600"/>
              <a:gd name="connsiteY428" fmla="*/ 6036935 h 6858000"/>
              <a:gd name="connsiteX429" fmla="*/ 1072219 w 7467600"/>
              <a:gd name="connsiteY429" fmla="*/ 6169443 h 6858000"/>
              <a:gd name="connsiteX430" fmla="*/ 1074117 w 7467600"/>
              <a:gd name="connsiteY430" fmla="*/ 6170301 h 6858000"/>
              <a:gd name="connsiteX431" fmla="*/ 1083114 w 7467600"/>
              <a:gd name="connsiteY431" fmla="*/ 6174131 h 6858000"/>
              <a:gd name="connsiteX432" fmla="*/ 1543010 w 7467600"/>
              <a:gd name="connsiteY432" fmla="*/ 6191140 h 6858000"/>
              <a:gd name="connsiteX433" fmla="*/ 1551080 w 7467600"/>
              <a:gd name="connsiteY433" fmla="*/ 6195006 h 6858000"/>
              <a:gd name="connsiteX434" fmla="*/ 2345443 w 7467600"/>
              <a:gd name="connsiteY434" fmla="*/ 5549882 h 6858000"/>
              <a:gd name="connsiteX435" fmla="*/ 1721499 w 7467600"/>
              <a:gd name="connsiteY435" fmla="*/ 5599969 h 6858000"/>
              <a:gd name="connsiteX436" fmla="*/ 767716 w 7467600"/>
              <a:gd name="connsiteY436" fmla="*/ 5472768 h 6858000"/>
              <a:gd name="connsiteX437" fmla="*/ 722147 w 7467600"/>
              <a:gd name="connsiteY437" fmla="*/ 5393091 h 6858000"/>
              <a:gd name="connsiteX438" fmla="*/ 1485552 w 7467600"/>
              <a:gd name="connsiteY438" fmla="*/ 5313202 h 6858000"/>
              <a:gd name="connsiteX439" fmla="*/ 2143004 w 7467600"/>
              <a:gd name="connsiteY439" fmla="*/ 5402420 h 6858000"/>
              <a:gd name="connsiteX440" fmla="*/ 1933391 w 7467600"/>
              <a:gd name="connsiteY440" fmla="*/ 5156971 h 6858000"/>
              <a:gd name="connsiteX441" fmla="*/ 1827118 w 7467600"/>
              <a:gd name="connsiteY441" fmla="*/ 4968410 h 6858000"/>
              <a:gd name="connsiteX442" fmla="*/ 1837349 w 7467600"/>
              <a:gd name="connsiteY442" fmla="*/ 4956357 h 6858000"/>
              <a:gd name="connsiteX443" fmla="*/ 2162835 w 7467600"/>
              <a:gd name="connsiteY443" fmla="*/ 5187853 h 6858000"/>
              <a:gd name="connsiteX444" fmla="*/ 2257167 w 7467600"/>
              <a:gd name="connsiteY444" fmla="*/ 5462123 h 6858000"/>
              <a:gd name="connsiteX445" fmla="*/ 2261598 w 7467600"/>
              <a:gd name="connsiteY445" fmla="*/ 5467998 h 6858000"/>
              <a:gd name="connsiteX446" fmla="*/ 2437177 w 7467600"/>
              <a:gd name="connsiteY446" fmla="*/ 5479608 h 6858000"/>
              <a:gd name="connsiteX447" fmla="*/ 2445247 w 7467600"/>
              <a:gd name="connsiteY447" fmla="*/ 5483476 h 6858000"/>
              <a:gd name="connsiteX448" fmla="*/ 2743626 w 7467600"/>
              <a:gd name="connsiteY448" fmla="*/ 5304819 h 6858000"/>
              <a:gd name="connsiteX449" fmla="*/ 3048102 w 7467600"/>
              <a:gd name="connsiteY449" fmla="*/ 5150595 h 6858000"/>
              <a:gd name="connsiteX450" fmla="*/ 1799414 w 7467600"/>
              <a:gd name="connsiteY450" fmla="*/ 4694732 h 6858000"/>
              <a:gd name="connsiteX451" fmla="*/ 1771735 w 7467600"/>
              <a:gd name="connsiteY451" fmla="*/ 4619929 h 6858000"/>
              <a:gd name="connsiteX452" fmla="*/ 3104273 w 7467600"/>
              <a:gd name="connsiteY452" fmla="*/ 5076159 h 6858000"/>
              <a:gd name="connsiteX453" fmla="*/ 3113245 w 7467600"/>
              <a:gd name="connsiteY453" fmla="*/ 5090705 h 6858000"/>
              <a:gd name="connsiteX454" fmla="*/ 3126294 w 7467600"/>
              <a:gd name="connsiteY454" fmla="*/ 5114400 h 6858000"/>
              <a:gd name="connsiteX455" fmla="*/ 3937433 w 7467600"/>
              <a:gd name="connsiteY455" fmla="*/ 4830473 h 6858000"/>
              <a:gd name="connsiteX456" fmla="*/ 3590475 w 7467600"/>
              <a:gd name="connsiteY456" fmla="*/ 4597974 h 6858000"/>
              <a:gd name="connsiteX457" fmla="*/ 3100264 w 7467600"/>
              <a:gd name="connsiteY457" fmla="*/ 4579845 h 6858000"/>
              <a:gd name="connsiteX458" fmla="*/ 2183576 w 7467600"/>
              <a:gd name="connsiteY458" fmla="*/ 4227150 h 6858000"/>
              <a:gd name="connsiteX459" fmla="*/ 2151029 w 7467600"/>
              <a:gd name="connsiteY459" fmla="*/ 4146947 h 6858000"/>
              <a:gd name="connsiteX460" fmla="*/ 3563434 w 7467600"/>
              <a:gd name="connsiteY460" fmla="*/ 4469115 h 6858000"/>
              <a:gd name="connsiteX461" fmla="*/ 3177952 w 7467600"/>
              <a:gd name="connsiteY461" fmla="*/ 3657386 h 6858000"/>
              <a:gd name="connsiteX462" fmla="*/ 3189263 w 7467600"/>
              <a:gd name="connsiteY462" fmla="*/ 3625726 h 6858000"/>
              <a:gd name="connsiteX463" fmla="*/ 3560912 w 7467600"/>
              <a:gd name="connsiteY463" fmla="*/ 4079863 h 6858000"/>
              <a:gd name="connsiteX464" fmla="*/ 3626636 w 7467600"/>
              <a:gd name="connsiteY464" fmla="*/ 4512230 h 6858000"/>
              <a:gd name="connsiteX465" fmla="*/ 3653088 w 7467600"/>
              <a:gd name="connsiteY465" fmla="*/ 4521417 h 6858000"/>
              <a:gd name="connsiteX466" fmla="*/ 3988128 w 7467600"/>
              <a:gd name="connsiteY466" fmla="*/ 4817267 h 6858000"/>
              <a:gd name="connsiteX467" fmla="*/ 4830582 w 7467600"/>
              <a:gd name="connsiteY467" fmla="*/ 4676000 h 6858000"/>
              <a:gd name="connsiteX468" fmla="*/ 4830100 w 7467600"/>
              <a:gd name="connsiteY468" fmla="*/ 4675554 h 6858000"/>
              <a:gd name="connsiteX469" fmla="*/ 4036318 w 7467600"/>
              <a:gd name="connsiteY469" fmla="*/ 4147013 h 6858000"/>
              <a:gd name="connsiteX470" fmla="*/ 3432098 w 7467600"/>
              <a:gd name="connsiteY470" fmla="*/ 3537312 h 6858000"/>
              <a:gd name="connsiteX471" fmla="*/ 3446761 w 7467600"/>
              <a:gd name="connsiteY471" fmla="*/ 3461278 h 6858000"/>
              <a:gd name="connsiteX472" fmla="*/ 4419733 w 7467600"/>
              <a:gd name="connsiteY472" fmla="*/ 3963555 h 6858000"/>
              <a:gd name="connsiteX473" fmla="*/ 4781371 w 7467600"/>
              <a:gd name="connsiteY473" fmla="*/ 4458604 h 6858000"/>
              <a:gd name="connsiteX474" fmla="*/ 4780440 w 7467600"/>
              <a:gd name="connsiteY474" fmla="*/ 4470290 h 6858000"/>
              <a:gd name="connsiteX475" fmla="*/ 4898954 w 7467600"/>
              <a:gd name="connsiteY475" fmla="*/ 4662092 h 6858000"/>
              <a:gd name="connsiteX476" fmla="*/ 4900699 w 7467600"/>
              <a:gd name="connsiteY476" fmla="*/ 4670867 h 6858000"/>
              <a:gd name="connsiteX477" fmla="*/ 5714511 w 7467600"/>
              <a:gd name="connsiteY477" fmla="*/ 4663483 h 6858000"/>
              <a:gd name="connsiteX478" fmla="*/ 5464793 w 7467600"/>
              <a:gd name="connsiteY478" fmla="*/ 4393556 h 6858000"/>
              <a:gd name="connsiteX479" fmla="*/ 5461897 w 7467600"/>
              <a:gd name="connsiteY479" fmla="*/ 4390879 h 6858000"/>
              <a:gd name="connsiteX480" fmla="*/ 4294126 w 7467600"/>
              <a:gd name="connsiteY480" fmla="*/ 3303048 h 6858000"/>
              <a:gd name="connsiteX481" fmla="*/ 4305321 w 7467600"/>
              <a:gd name="connsiteY481" fmla="*/ 3256953 h 6858000"/>
              <a:gd name="connsiteX482" fmla="*/ 4949299 w 7467600"/>
              <a:gd name="connsiteY482" fmla="*/ 3766336 h 6858000"/>
              <a:gd name="connsiteX483" fmla="*/ 5291452 w 7467600"/>
              <a:gd name="connsiteY483" fmla="*/ 4076801 h 6858000"/>
              <a:gd name="connsiteX484" fmla="*/ 5434998 w 7467600"/>
              <a:gd name="connsiteY484" fmla="*/ 4254100 h 6858000"/>
              <a:gd name="connsiteX485" fmla="*/ 5351015 w 7467600"/>
              <a:gd name="connsiteY485" fmla="*/ 3760989 h 6858000"/>
              <a:gd name="connsiteX486" fmla="*/ 5413780 w 7467600"/>
              <a:gd name="connsiteY486" fmla="*/ 2966265 h 6858000"/>
              <a:gd name="connsiteX487" fmla="*/ 5425627 w 7467600"/>
              <a:gd name="connsiteY487" fmla="*/ 2954192 h 6858000"/>
              <a:gd name="connsiteX488" fmla="*/ 6604735 w 7467600"/>
              <a:gd name="connsiteY488" fmla="*/ 2041381 h 6858000"/>
              <a:gd name="connsiteX489" fmla="*/ 7204487 w 7467600"/>
              <a:gd name="connsiteY489" fmla="*/ 2742112 h 6858000"/>
              <a:gd name="connsiteX490" fmla="*/ 7131592 w 7467600"/>
              <a:gd name="connsiteY490" fmla="*/ 2672096 h 6858000"/>
              <a:gd name="connsiteX491" fmla="*/ 6996344 w 7467600"/>
              <a:gd name="connsiteY491" fmla="*/ 2518310 h 6858000"/>
              <a:gd name="connsiteX492" fmla="*/ 6735495 w 7467600"/>
              <a:gd name="connsiteY492" fmla="*/ 2196890 h 6858000"/>
              <a:gd name="connsiteX493" fmla="*/ 6721901 w 7467600"/>
              <a:gd name="connsiteY493" fmla="*/ 2179274 h 6858000"/>
              <a:gd name="connsiteX494" fmla="*/ 6604735 w 7467600"/>
              <a:gd name="connsiteY494" fmla="*/ 2041381 h 6858000"/>
              <a:gd name="connsiteX495" fmla="*/ 6591670 w 7467600"/>
              <a:gd name="connsiteY495" fmla="*/ 1988277 h 6858000"/>
              <a:gd name="connsiteX496" fmla="*/ 6747349 w 7467600"/>
              <a:gd name="connsiteY496" fmla="*/ 2160069 h 6858000"/>
              <a:gd name="connsiteX497" fmla="*/ 6760943 w 7467600"/>
              <a:gd name="connsiteY497" fmla="*/ 2177686 h 6858000"/>
              <a:gd name="connsiteX498" fmla="*/ 7021065 w 7467600"/>
              <a:gd name="connsiteY498" fmla="*/ 2498102 h 6858000"/>
              <a:gd name="connsiteX499" fmla="*/ 7155223 w 7467600"/>
              <a:gd name="connsiteY499" fmla="*/ 2650386 h 6858000"/>
              <a:gd name="connsiteX500" fmla="*/ 7203167 w 7467600"/>
              <a:gd name="connsiteY500" fmla="*/ 2697288 h 6858000"/>
              <a:gd name="connsiteX501" fmla="*/ 6937703 w 7467600"/>
              <a:gd name="connsiteY501" fmla="*/ 2321981 h 6858000"/>
              <a:gd name="connsiteX502" fmla="*/ 6591670 w 7467600"/>
              <a:gd name="connsiteY502" fmla="*/ 1988277 h 6858000"/>
              <a:gd name="connsiteX503" fmla="*/ 5798671 w 7467600"/>
              <a:gd name="connsiteY503" fmla="*/ 1981601 h 6858000"/>
              <a:gd name="connsiteX504" fmla="*/ 5754709 w 7467600"/>
              <a:gd name="connsiteY504" fmla="*/ 2071454 h 6858000"/>
              <a:gd name="connsiteX505" fmla="*/ 5763044 w 7467600"/>
              <a:gd name="connsiteY505" fmla="*/ 2842206 h 6858000"/>
              <a:gd name="connsiteX506" fmla="*/ 5764974 w 7467600"/>
              <a:gd name="connsiteY506" fmla="*/ 2799609 h 6858000"/>
              <a:gd name="connsiteX507" fmla="*/ 5767665 w 7467600"/>
              <a:gd name="connsiteY507" fmla="*/ 2666409 h 6858000"/>
              <a:gd name="connsiteX508" fmla="*/ 5763055 w 7467600"/>
              <a:gd name="connsiteY508" fmla="*/ 2579705 h 6858000"/>
              <a:gd name="connsiteX509" fmla="*/ 5758079 w 7467600"/>
              <a:gd name="connsiteY509" fmla="*/ 2492508 h 6858000"/>
              <a:gd name="connsiteX510" fmla="*/ 5779325 w 7467600"/>
              <a:gd name="connsiteY510" fmla="*/ 2197069 h 6858000"/>
              <a:gd name="connsiteX511" fmla="*/ 5798671 w 7467600"/>
              <a:gd name="connsiteY511" fmla="*/ 1981601 h 6858000"/>
              <a:gd name="connsiteX512" fmla="*/ 5829202 w 7467600"/>
              <a:gd name="connsiteY512" fmla="*/ 1971679 h 6858000"/>
              <a:gd name="connsiteX513" fmla="*/ 5809558 w 7467600"/>
              <a:gd name="connsiteY513" fmla="*/ 2198043 h 6858000"/>
              <a:gd name="connsiteX514" fmla="*/ 5788653 w 7467600"/>
              <a:gd name="connsiteY514" fmla="*/ 2489430 h 6858000"/>
              <a:gd name="connsiteX515" fmla="*/ 5793439 w 7467600"/>
              <a:gd name="connsiteY515" fmla="*/ 2575235 h 6858000"/>
              <a:gd name="connsiteX516" fmla="*/ 5796837 w 7467600"/>
              <a:gd name="connsiteY516" fmla="*/ 2637633 h 6858000"/>
              <a:gd name="connsiteX517" fmla="*/ 5818614 w 7467600"/>
              <a:gd name="connsiteY517" fmla="*/ 2473055 h 6858000"/>
              <a:gd name="connsiteX518" fmla="*/ 5829202 w 7467600"/>
              <a:gd name="connsiteY518" fmla="*/ 1971679 h 6858000"/>
              <a:gd name="connsiteX519" fmla="*/ 5911389 w 7467600"/>
              <a:gd name="connsiteY519" fmla="*/ 1898371 h 6858000"/>
              <a:gd name="connsiteX520" fmla="*/ 6237627 w 7467600"/>
              <a:gd name="connsiteY520" fmla="*/ 2231921 h 6858000"/>
              <a:gd name="connsiteX521" fmla="*/ 5911389 w 7467600"/>
              <a:gd name="connsiteY521" fmla="*/ 1898371 h 6858000"/>
              <a:gd name="connsiteX522" fmla="*/ 6944437 w 7467600"/>
              <a:gd name="connsiteY522" fmla="*/ 1575402 h 6858000"/>
              <a:gd name="connsiteX523" fmla="*/ 6304730 w 7467600"/>
              <a:gd name="connsiteY523" fmla="*/ 1766654 h 6858000"/>
              <a:gd name="connsiteX524" fmla="*/ 6944437 w 7467600"/>
              <a:gd name="connsiteY524" fmla="*/ 1575402 h 6858000"/>
              <a:gd name="connsiteX525" fmla="*/ 7019523 w 7467600"/>
              <a:gd name="connsiteY525" fmla="*/ 1519450 h 6858000"/>
              <a:gd name="connsiteX526" fmla="*/ 6298091 w 7467600"/>
              <a:gd name="connsiteY526" fmla="*/ 1737122 h 6858000"/>
              <a:gd name="connsiteX527" fmla="*/ 7019523 w 7467600"/>
              <a:gd name="connsiteY527" fmla="*/ 1519450 h 6858000"/>
              <a:gd name="connsiteX528" fmla="*/ 2399523 w 7467600"/>
              <a:gd name="connsiteY528" fmla="*/ 1428234 h 6858000"/>
              <a:gd name="connsiteX529" fmla="*/ 2224982 w 7467600"/>
              <a:gd name="connsiteY529" fmla="*/ 1826201 h 6858000"/>
              <a:gd name="connsiteX530" fmla="*/ 2096099 w 7467600"/>
              <a:gd name="connsiteY530" fmla="*/ 2345900 h 6858000"/>
              <a:gd name="connsiteX531" fmla="*/ 2283317 w 7467600"/>
              <a:gd name="connsiteY531" fmla="*/ 1796925 h 6858000"/>
              <a:gd name="connsiteX532" fmla="*/ 2399523 w 7467600"/>
              <a:gd name="connsiteY532" fmla="*/ 1428234 h 6858000"/>
              <a:gd name="connsiteX533" fmla="*/ 2448558 w 7467600"/>
              <a:gd name="connsiteY533" fmla="*/ 1373435 h 6858000"/>
              <a:gd name="connsiteX534" fmla="*/ 2312521 w 7467600"/>
              <a:gd name="connsiteY534" fmla="*/ 1806140 h 6858000"/>
              <a:gd name="connsiteX535" fmla="*/ 2127533 w 7467600"/>
              <a:gd name="connsiteY535" fmla="*/ 2348380 h 6858000"/>
              <a:gd name="connsiteX536" fmla="*/ 2358080 w 7467600"/>
              <a:gd name="connsiteY536" fmla="*/ 1866134 h 6858000"/>
              <a:gd name="connsiteX537" fmla="*/ 2407436 w 7467600"/>
              <a:gd name="connsiteY537" fmla="*/ 1651070 h 6858000"/>
              <a:gd name="connsiteX538" fmla="*/ 2448558 w 7467600"/>
              <a:gd name="connsiteY538" fmla="*/ 1373435 h 6858000"/>
              <a:gd name="connsiteX539" fmla="*/ 278707 w 7467600"/>
              <a:gd name="connsiteY539" fmla="*/ 1352270 h 6858000"/>
              <a:gd name="connsiteX540" fmla="*/ 321570 w 7467600"/>
              <a:gd name="connsiteY540" fmla="*/ 1861610 h 6858000"/>
              <a:gd name="connsiteX541" fmla="*/ 294281 w 7467600"/>
              <a:gd name="connsiteY541" fmla="*/ 1440658 h 6858000"/>
              <a:gd name="connsiteX542" fmla="*/ 278707 w 7467600"/>
              <a:gd name="connsiteY542" fmla="*/ 1352270 h 6858000"/>
              <a:gd name="connsiteX543" fmla="*/ 1423821 w 7467600"/>
              <a:gd name="connsiteY543" fmla="*/ 1351958 h 6858000"/>
              <a:gd name="connsiteX544" fmla="*/ 1638521 w 7467600"/>
              <a:gd name="connsiteY544" fmla="*/ 1908470 h 6858000"/>
              <a:gd name="connsiteX545" fmla="*/ 1754199 w 7467600"/>
              <a:gd name="connsiteY545" fmla="*/ 2149284 h 6858000"/>
              <a:gd name="connsiteX546" fmla="*/ 1908359 w 7467600"/>
              <a:gd name="connsiteY546" fmla="*/ 2364988 h 6858000"/>
              <a:gd name="connsiteX547" fmla="*/ 1647661 w 7467600"/>
              <a:gd name="connsiteY547" fmla="*/ 1825945 h 6858000"/>
              <a:gd name="connsiteX548" fmla="*/ 1423821 w 7467600"/>
              <a:gd name="connsiteY548" fmla="*/ 1351958 h 6858000"/>
              <a:gd name="connsiteX549" fmla="*/ 1431890 w 7467600"/>
              <a:gd name="connsiteY549" fmla="*/ 1306475 h 6858000"/>
              <a:gd name="connsiteX550" fmla="*/ 1507597 w 7467600"/>
              <a:gd name="connsiteY550" fmla="*/ 1446132 h 6858000"/>
              <a:gd name="connsiteX551" fmla="*/ 1674586 w 7467600"/>
              <a:gd name="connsiteY551" fmla="*/ 1813832 h 6858000"/>
              <a:gd name="connsiteX552" fmla="*/ 1815950 w 7467600"/>
              <a:gd name="connsiteY552" fmla="*/ 2128564 h 6858000"/>
              <a:gd name="connsiteX553" fmla="*/ 1984242 w 7467600"/>
              <a:gd name="connsiteY553" fmla="*/ 2430829 h 6858000"/>
              <a:gd name="connsiteX554" fmla="*/ 2014023 w 7467600"/>
              <a:gd name="connsiteY554" fmla="*/ 2450995 h 6858000"/>
              <a:gd name="connsiteX555" fmla="*/ 1747337 w 7467600"/>
              <a:gd name="connsiteY555" fmla="*/ 1855264 h 6858000"/>
              <a:gd name="connsiteX556" fmla="*/ 1533749 w 7467600"/>
              <a:gd name="connsiteY556" fmla="*/ 1478656 h 6858000"/>
              <a:gd name="connsiteX557" fmla="*/ 1431890 w 7467600"/>
              <a:gd name="connsiteY557" fmla="*/ 1306475 h 6858000"/>
              <a:gd name="connsiteX558" fmla="*/ 5052692 w 7467600"/>
              <a:gd name="connsiteY558" fmla="*/ 1292994 h 6858000"/>
              <a:gd name="connsiteX559" fmla="*/ 5200661 w 7467600"/>
              <a:gd name="connsiteY559" fmla="*/ 1635186 h 6858000"/>
              <a:gd name="connsiteX560" fmla="*/ 5297138 w 7467600"/>
              <a:gd name="connsiteY560" fmla="*/ 1906351 h 6858000"/>
              <a:gd name="connsiteX561" fmla="*/ 5052692 w 7467600"/>
              <a:gd name="connsiteY561" fmla="*/ 1292994 h 6858000"/>
              <a:gd name="connsiteX562" fmla="*/ 5009948 w 7467600"/>
              <a:gd name="connsiteY562" fmla="*/ 1273619 h 6858000"/>
              <a:gd name="connsiteX563" fmla="*/ 5121777 w 7467600"/>
              <a:gd name="connsiteY563" fmla="*/ 1654213 h 6858000"/>
              <a:gd name="connsiteX564" fmla="*/ 5293545 w 7467600"/>
              <a:gd name="connsiteY564" fmla="*/ 2072247 h 6858000"/>
              <a:gd name="connsiteX565" fmla="*/ 5294042 w 7467600"/>
              <a:gd name="connsiteY565" fmla="*/ 2065019 h 6858000"/>
              <a:gd name="connsiteX566" fmla="*/ 5171936 w 7467600"/>
              <a:gd name="connsiteY566" fmla="*/ 1647613 h 6858000"/>
              <a:gd name="connsiteX567" fmla="*/ 5009948 w 7467600"/>
              <a:gd name="connsiteY567" fmla="*/ 1273619 h 6858000"/>
              <a:gd name="connsiteX568" fmla="*/ 655236 w 7467600"/>
              <a:gd name="connsiteY568" fmla="*/ 1268632 h 6858000"/>
              <a:gd name="connsiteX569" fmla="*/ 839521 w 7467600"/>
              <a:gd name="connsiteY569" fmla="*/ 1685315 h 6858000"/>
              <a:gd name="connsiteX570" fmla="*/ 1109416 w 7467600"/>
              <a:gd name="connsiteY570" fmla="*/ 2061663 h 6858000"/>
              <a:gd name="connsiteX571" fmla="*/ 1298300 w 7467600"/>
              <a:gd name="connsiteY571" fmla="*/ 2247742 h 6858000"/>
              <a:gd name="connsiteX572" fmla="*/ 1125871 w 7467600"/>
              <a:gd name="connsiteY572" fmla="*/ 1989513 h 6858000"/>
              <a:gd name="connsiteX573" fmla="*/ 981574 w 7467600"/>
              <a:gd name="connsiteY573" fmla="*/ 1783157 h 6858000"/>
              <a:gd name="connsiteX574" fmla="*/ 922198 w 7467600"/>
              <a:gd name="connsiteY574" fmla="*/ 1677437 h 6858000"/>
              <a:gd name="connsiteX575" fmla="*/ 869293 w 7467600"/>
              <a:gd name="connsiteY575" fmla="*/ 1583214 h 6858000"/>
              <a:gd name="connsiteX576" fmla="*/ 751431 w 7467600"/>
              <a:gd name="connsiteY576" fmla="*/ 1405731 h 6858000"/>
              <a:gd name="connsiteX577" fmla="*/ 655236 w 7467600"/>
              <a:gd name="connsiteY577" fmla="*/ 1268632 h 6858000"/>
              <a:gd name="connsiteX578" fmla="*/ 6516292 w 7467600"/>
              <a:gd name="connsiteY578" fmla="*/ 1263064 h 6858000"/>
              <a:gd name="connsiteX579" fmla="*/ 5736320 w 7467600"/>
              <a:gd name="connsiteY579" fmla="*/ 1501803 h 6858000"/>
              <a:gd name="connsiteX580" fmla="*/ 6516292 w 7467600"/>
              <a:gd name="connsiteY580" fmla="*/ 1263064 h 6858000"/>
              <a:gd name="connsiteX581" fmla="*/ 291466 w 7467600"/>
              <a:gd name="connsiteY581" fmla="*/ 1250369 h 6858000"/>
              <a:gd name="connsiteX582" fmla="*/ 323180 w 7467600"/>
              <a:gd name="connsiteY582" fmla="*/ 1435283 h 6858000"/>
              <a:gd name="connsiteX583" fmla="*/ 349381 w 7467600"/>
              <a:gd name="connsiteY583" fmla="*/ 1875041 h 6858000"/>
              <a:gd name="connsiteX584" fmla="*/ 374363 w 7467600"/>
              <a:gd name="connsiteY584" fmla="*/ 1506494 h 6858000"/>
              <a:gd name="connsiteX585" fmla="*/ 302168 w 7467600"/>
              <a:gd name="connsiteY585" fmla="*/ 1274495 h 6858000"/>
              <a:gd name="connsiteX586" fmla="*/ 291466 w 7467600"/>
              <a:gd name="connsiteY586" fmla="*/ 1250369 h 6858000"/>
              <a:gd name="connsiteX587" fmla="*/ 678222 w 7467600"/>
              <a:gd name="connsiteY587" fmla="*/ 1248670 h 6858000"/>
              <a:gd name="connsiteX588" fmla="*/ 775536 w 7467600"/>
              <a:gd name="connsiteY588" fmla="*/ 1388015 h 6858000"/>
              <a:gd name="connsiteX589" fmla="*/ 894529 w 7467600"/>
              <a:gd name="connsiteY589" fmla="*/ 1567739 h 6858000"/>
              <a:gd name="connsiteX590" fmla="*/ 948000 w 7467600"/>
              <a:gd name="connsiteY590" fmla="*/ 1663088 h 6858000"/>
              <a:gd name="connsiteX591" fmla="*/ 1006812 w 7467600"/>
              <a:gd name="connsiteY591" fmla="*/ 1767683 h 6858000"/>
              <a:gd name="connsiteX592" fmla="*/ 1149133 w 7467600"/>
              <a:gd name="connsiteY592" fmla="*/ 1971513 h 6858000"/>
              <a:gd name="connsiteX593" fmla="*/ 1333952 w 7467600"/>
              <a:gd name="connsiteY593" fmla="*/ 2251620 h 6858000"/>
              <a:gd name="connsiteX594" fmla="*/ 1337329 w 7467600"/>
              <a:gd name="connsiteY594" fmla="*/ 2258350 h 6858000"/>
              <a:gd name="connsiteX595" fmla="*/ 1014726 w 7467600"/>
              <a:gd name="connsiteY595" fmla="*/ 1615556 h 6858000"/>
              <a:gd name="connsiteX596" fmla="*/ 678222 w 7467600"/>
              <a:gd name="connsiteY596" fmla="*/ 1248670 h 6858000"/>
              <a:gd name="connsiteX597" fmla="*/ 6691602 w 7467600"/>
              <a:gd name="connsiteY597" fmla="*/ 1140573 h 6858000"/>
              <a:gd name="connsiteX598" fmla="*/ 6571100 w 7467600"/>
              <a:gd name="connsiteY598" fmla="*/ 1183662 h 6858000"/>
              <a:gd name="connsiteX599" fmla="*/ 6241687 w 7467600"/>
              <a:gd name="connsiteY599" fmla="*/ 1257600 h 6858000"/>
              <a:gd name="connsiteX600" fmla="*/ 5693009 w 7467600"/>
              <a:gd name="connsiteY600" fmla="*/ 1478256 h 6858000"/>
              <a:gd name="connsiteX601" fmla="*/ 6548420 w 7467600"/>
              <a:gd name="connsiteY601" fmla="*/ 1214599 h 6858000"/>
              <a:gd name="connsiteX602" fmla="*/ 6605473 w 7467600"/>
              <a:gd name="connsiteY602" fmla="*/ 1184686 h 6858000"/>
              <a:gd name="connsiteX603" fmla="*/ 6691602 w 7467600"/>
              <a:gd name="connsiteY603" fmla="*/ 1140573 h 6858000"/>
              <a:gd name="connsiteX604" fmla="*/ 4002475 w 7467600"/>
              <a:gd name="connsiteY604" fmla="*/ 1037802 h 6858000"/>
              <a:gd name="connsiteX605" fmla="*/ 4000324 w 7467600"/>
              <a:gd name="connsiteY605" fmla="*/ 1039362 h 6858000"/>
              <a:gd name="connsiteX606" fmla="*/ 4002862 w 7467600"/>
              <a:gd name="connsiteY606" fmla="*/ 1042866 h 6858000"/>
              <a:gd name="connsiteX607" fmla="*/ 4002475 w 7467600"/>
              <a:gd name="connsiteY607" fmla="*/ 1037802 h 6858000"/>
              <a:gd name="connsiteX608" fmla="*/ 506322 w 7467600"/>
              <a:gd name="connsiteY608" fmla="*/ 1020997 h 6858000"/>
              <a:gd name="connsiteX609" fmla="*/ 533068 w 7467600"/>
              <a:gd name="connsiteY609" fmla="*/ 1029409 h 6858000"/>
              <a:gd name="connsiteX610" fmla="*/ 1232525 w 7467600"/>
              <a:gd name="connsiteY610" fmla="*/ 1804675 h 6858000"/>
              <a:gd name="connsiteX611" fmla="*/ 1388858 w 7467600"/>
              <a:gd name="connsiteY611" fmla="*/ 2368011 h 6858000"/>
              <a:gd name="connsiteX612" fmla="*/ 1384098 w 7467600"/>
              <a:gd name="connsiteY612" fmla="*/ 2378125 h 6858000"/>
              <a:gd name="connsiteX613" fmla="*/ 1425393 w 7467600"/>
              <a:gd name="connsiteY613" fmla="*/ 2589124 h 6858000"/>
              <a:gd name="connsiteX614" fmla="*/ 1424001 w 7467600"/>
              <a:gd name="connsiteY614" fmla="*/ 2597541 h 6858000"/>
              <a:gd name="connsiteX615" fmla="*/ 2152729 w 7467600"/>
              <a:gd name="connsiteY615" fmla="*/ 2864487 h 6858000"/>
              <a:gd name="connsiteX616" fmla="*/ 2020609 w 7467600"/>
              <a:gd name="connsiteY616" fmla="*/ 2539671 h 6858000"/>
              <a:gd name="connsiteX617" fmla="*/ 2018920 w 7467600"/>
              <a:gd name="connsiteY617" fmla="*/ 2536309 h 6858000"/>
              <a:gd name="connsiteX618" fmla="*/ 1342441 w 7467600"/>
              <a:gd name="connsiteY618" fmla="*/ 1173017 h 6858000"/>
              <a:gd name="connsiteX619" fmla="*/ 1367925 w 7467600"/>
              <a:gd name="connsiteY619" fmla="*/ 1135648 h 6858000"/>
              <a:gd name="connsiteX620" fmla="*/ 1771401 w 7467600"/>
              <a:gd name="connsiteY620" fmla="*/ 1806673 h 6858000"/>
              <a:gd name="connsiteX621" fmla="*/ 1972385 w 7467600"/>
              <a:gd name="connsiteY621" fmla="*/ 2198735 h 6858000"/>
              <a:gd name="connsiteX622" fmla="*/ 2040892 w 7467600"/>
              <a:gd name="connsiteY622" fmla="*/ 2405205 h 6858000"/>
              <a:gd name="connsiteX623" fmla="*/ 2131689 w 7467600"/>
              <a:gd name="connsiteY623" fmla="*/ 1936926 h 6858000"/>
              <a:gd name="connsiteX624" fmla="*/ 2454820 w 7467600"/>
              <a:gd name="connsiteY624" fmla="*/ 1248808 h 6858000"/>
              <a:gd name="connsiteX625" fmla="*/ 2492512 w 7467600"/>
              <a:gd name="connsiteY625" fmla="*/ 1302920 h 6858000"/>
              <a:gd name="connsiteX626" fmla="*/ 2081216 w 7467600"/>
              <a:gd name="connsiteY626" fmla="*/ 2527513 h 6858000"/>
              <a:gd name="connsiteX627" fmla="*/ 2081211 w 7467600"/>
              <a:gd name="connsiteY627" fmla="*/ 2528916 h 6858000"/>
              <a:gd name="connsiteX628" fmla="*/ 2199067 w 7467600"/>
              <a:gd name="connsiteY628" fmla="*/ 2884061 h 6858000"/>
              <a:gd name="connsiteX629" fmla="*/ 3192586 w 7467600"/>
              <a:gd name="connsiteY629" fmla="*/ 3411496 h 6858000"/>
              <a:gd name="connsiteX630" fmla="*/ 3182620 w 7467600"/>
              <a:gd name="connsiteY630" fmla="*/ 3483279 h 6858000"/>
              <a:gd name="connsiteX631" fmla="*/ 2435119 w 7467600"/>
              <a:gd name="connsiteY631" fmla="*/ 3080173 h 6858000"/>
              <a:gd name="connsiteX632" fmla="*/ 2410152 w 7467600"/>
              <a:gd name="connsiteY632" fmla="*/ 3063751 h 6858000"/>
              <a:gd name="connsiteX633" fmla="*/ 2408099 w 7467600"/>
              <a:gd name="connsiteY633" fmla="*/ 3064403 h 6858000"/>
              <a:gd name="connsiteX634" fmla="*/ 2407218 w 7467600"/>
              <a:gd name="connsiteY634" fmla="*/ 3070324 h 6858000"/>
              <a:gd name="connsiteX635" fmla="*/ 2380138 w 7467600"/>
              <a:gd name="connsiteY635" fmla="*/ 3099341 h 6858000"/>
              <a:gd name="connsiteX636" fmla="*/ 1765923 w 7467600"/>
              <a:gd name="connsiteY636" fmla="*/ 3581043 h 6858000"/>
              <a:gd name="connsiteX637" fmla="*/ 1702258 w 7467600"/>
              <a:gd name="connsiteY637" fmla="*/ 3612286 h 6858000"/>
              <a:gd name="connsiteX638" fmla="*/ 1538370 w 7467600"/>
              <a:gd name="connsiteY638" fmla="*/ 3811804 h 6858000"/>
              <a:gd name="connsiteX639" fmla="*/ 542867 w 7467600"/>
              <a:gd name="connsiteY639" fmla="*/ 4944092 h 6858000"/>
              <a:gd name="connsiteX640" fmla="*/ 515800 w 7467600"/>
              <a:gd name="connsiteY640" fmla="*/ 4862180 h 6858000"/>
              <a:gd name="connsiteX641" fmla="*/ 909145 w 7467600"/>
              <a:gd name="connsiteY641" fmla="*/ 4199225 h 6858000"/>
              <a:gd name="connsiteX642" fmla="*/ 1214067 w 7467600"/>
              <a:gd name="connsiteY642" fmla="*/ 3908561 h 6858000"/>
              <a:gd name="connsiteX643" fmla="*/ 640967 w 7467600"/>
              <a:gd name="connsiteY643" fmla="*/ 4105601 h 6858000"/>
              <a:gd name="connsiteX644" fmla="*/ 112563 w 7467600"/>
              <a:gd name="connsiteY644" fmla="*/ 4396952 h 6858000"/>
              <a:gd name="connsiteX645" fmla="*/ 0 w 7467600"/>
              <a:gd name="connsiteY645" fmla="*/ 4466006 h 6858000"/>
              <a:gd name="connsiteX646" fmla="*/ 0 w 7467600"/>
              <a:gd name="connsiteY646" fmla="*/ 4233763 h 6858000"/>
              <a:gd name="connsiteX647" fmla="*/ 36881 w 7467600"/>
              <a:gd name="connsiteY647" fmla="*/ 4200118 h 6858000"/>
              <a:gd name="connsiteX648" fmla="*/ 910534 w 7467600"/>
              <a:gd name="connsiteY648" fmla="*/ 3629753 h 6858000"/>
              <a:gd name="connsiteX649" fmla="*/ 1578717 w 7467600"/>
              <a:gd name="connsiteY649" fmla="*/ 3575982 h 6858000"/>
              <a:gd name="connsiteX650" fmla="*/ 2338780 w 7467600"/>
              <a:gd name="connsiteY650" fmla="*/ 3033725 h 6858000"/>
              <a:gd name="connsiteX651" fmla="*/ 1807991 w 7467600"/>
              <a:gd name="connsiteY651" fmla="*/ 2807184 h 6858000"/>
              <a:gd name="connsiteX652" fmla="*/ 1416358 w 7467600"/>
              <a:gd name="connsiteY652" fmla="*/ 3112571 h 6858000"/>
              <a:gd name="connsiteX653" fmla="*/ 939066 w 7467600"/>
              <a:gd name="connsiteY653" fmla="*/ 3378798 h 6858000"/>
              <a:gd name="connsiteX654" fmla="*/ 115099 w 7467600"/>
              <a:gd name="connsiteY654" fmla="*/ 3607650 h 6858000"/>
              <a:gd name="connsiteX655" fmla="*/ 97284 w 7467600"/>
              <a:gd name="connsiteY655" fmla="*/ 3520393 h 6858000"/>
              <a:gd name="connsiteX656" fmla="*/ 922050 w 7467600"/>
              <a:gd name="connsiteY656" fmla="*/ 3074867 h 6858000"/>
              <a:gd name="connsiteX657" fmla="*/ 1405265 w 7467600"/>
              <a:gd name="connsiteY657" fmla="*/ 3016319 h 6858000"/>
              <a:gd name="connsiteX658" fmla="*/ 1407512 w 7467600"/>
              <a:gd name="connsiteY658" fmla="*/ 3018001 h 6858000"/>
              <a:gd name="connsiteX659" fmla="*/ 1726266 w 7467600"/>
              <a:gd name="connsiteY659" fmla="*/ 2777274 h 6858000"/>
              <a:gd name="connsiteX660" fmla="*/ 625390 w 7467600"/>
              <a:gd name="connsiteY660" fmla="*/ 2514541 h 6858000"/>
              <a:gd name="connsiteX661" fmla="*/ 619799 w 7467600"/>
              <a:gd name="connsiteY661" fmla="*/ 2527180 h 6858000"/>
              <a:gd name="connsiteX662" fmla="*/ 310030 w 7467600"/>
              <a:gd name="connsiteY662" fmla="*/ 2771818 h 6858000"/>
              <a:gd name="connsiteX663" fmla="*/ 173877 w 7467600"/>
              <a:gd name="connsiteY663" fmla="*/ 2937056 h 6858000"/>
              <a:gd name="connsiteX664" fmla="*/ 77889 w 7467600"/>
              <a:gd name="connsiteY664" fmla="*/ 3138440 h 6858000"/>
              <a:gd name="connsiteX665" fmla="*/ 0 w 7467600"/>
              <a:gd name="connsiteY665" fmla="*/ 3271395 h 6858000"/>
              <a:gd name="connsiteX666" fmla="*/ 0 w 7467600"/>
              <a:gd name="connsiteY666" fmla="*/ 3153002 h 6858000"/>
              <a:gd name="connsiteX667" fmla="*/ 2386 w 7467600"/>
              <a:gd name="connsiteY667" fmla="*/ 3149203 h 6858000"/>
              <a:gd name="connsiteX668" fmla="*/ 89753 w 7467600"/>
              <a:gd name="connsiteY668" fmla="*/ 2987702 h 6858000"/>
              <a:gd name="connsiteX669" fmla="*/ 76869 w 7467600"/>
              <a:gd name="connsiteY669" fmla="*/ 3005404 h 6858000"/>
              <a:gd name="connsiteX670" fmla="*/ 32049 w 7467600"/>
              <a:gd name="connsiteY670" fmla="*/ 3065814 h 6858000"/>
              <a:gd name="connsiteX671" fmla="*/ 0 w 7467600"/>
              <a:gd name="connsiteY671" fmla="*/ 3108744 h 6858000"/>
              <a:gd name="connsiteX672" fmla="*/ 0 w 7467600"/>
              <a:gd name="connsiteY672" fmla="*/ 3058059 h 6858000"/>
              <a:gd name="connsiteX673" fmla="*/ 7610 w 7467600"/>
              <a:gd name="connsiteY673" fmla="*/ 3047889 h 6858000"/>
              <a:gd name="connsiteX674" fmla="*/ 52419 w 7467600"/>
              <a:gd name="connsiteY674" fmla="*/ 2987479 h 6858000"/>
              <a:gd name="connsiteX675" fmla="*/ 59142 w 7467600"/>
              <a:gd name="connsiteY675" fmla="*/ 2978488 h 6858000"/>
              <a:gd name="connsiteX676" fmla="*/ 0 w 7467600"/>
              <a:gd name="connsiteY676" fmla="*/ 3015334 h 6858000"/>
              <a:gd name="connsiteX677" fmla="*/ 0 w 7467600"/>
              <a:gd name="connsiteY677" fmla="*/ 2914286 h 6858000"/>
              <a:gd name="connsiteX678" fmla="*/ 36383 w 7467600"/>
              <a:gd name="connsiteY678" fmla="*/ 2901128 h 6858000"/>
              <a:gd name="connsiteX679" fmla="*/ 156329 w 7467600"/>
              <a:gd name="connsiteY679" fmla="*/ 2840533 h 6858000"/>
              <a:gd name="connsiteX680" fmla="*/ 358355 w 7467600"/>
              <a:gd name="connsiteY680" fmla="*/ 2620471 h 6858000"/>
              <a:gd name="connsiteX681" fmla="*/ 510577 w 7467600"/>
              <a:gd name="connsiteY681" fmla="*/ 2501244 h 6858000"/>
              <a:gd name="connsiteX682" fmla="*/ 211967 w 7467600"/>
              <a:gd name="connsiteY682" fmla="*/ 2479171 h 6858000"/>
              <a:gd name="connsiteX683" fmla="*/ 0 w 7467600"/>
              <a:gd name="connsiteY683" fmla="*/ 2476398 h 6858000"/>
              <a:gd name="connsiteX684" fmla="*/ 0 w 7467600"/>
              <a:gd name="connsiteY684" fmla="*/ 2389189 h 6858000"/>
              <a:gd name="connsiteX685" fmla="*/ 103062 w 7467600"/>
              <a:gd name="connsiteY685" fmla="*/ 2389518 h 6858000"/>
              <a:gd name="connsiteX686" fmla="*/ 510734 w 7467600"/>
              <a:gd name="connsiteY686" fmla="*/ 2416201 h 6858000"/>
              <a:gd name="connsiteX687" fmla="*/ 279257 w 7467600"/>
              <a:gd name="connsiteY687" fmla="*/ 2092102 h 6858000"/>
              <a:gd name="connsiteX688" fmla="*/ 65265 w 7467600"/>
              <a:gd name="connsiteY688" fmla="*/ 2006049 h 6858000"/>
              <a:gd name="connsiteX689" fmla="*/ 0 w 7467600"/>
              <a:gd name="connsiteY689" fmla="*/ 1982532 h 6858000"/>
              <a:gd name="connsiteX690" fmla="*/ 0 w 7467600"/>
              <a:gd name="connsiteY690" fmla="*/ 1912789 h 6858000"/>
              <a:gd name="connsiteX691" fmla="*/ 97460 w 7467600"/>
              <a:gd name="connsiteY691" fmla="*/ 1953725 h 6858000"/>
              <a:gd name="connsiteX692" fmla="*/ 221272 w 7467600"/>
              <a:gd name="connsiteY692" fmla="*/ 1980766 h 6858000"/>
              <a:gd name="connsiteX693" fmla="*/ 116765 w 7467600"/>
              <a:gd name="connsiteY693" fmla="*/ 1911033 h 6858000"/>
              <a:gd name="connsiteX694" fmla="*/ 16405 w 7467600"/>
              <a:gd name="connsiteY694" fmla="*/ 1803412 h 6858000"/>
              <a:gd name="connsiteX695" fmla="*/ 0 w 7467600"/>
              <a:gd name="connsiteY695" fmla="*/ 1784777 h 6858000"/>
              <a:gd name="connsiteX696" fmla="*/ 0 w 7467600"/>
              <a:gd name="connsiteY696" fmla="*/ 1740082 h 6858000"/>
              <a:gd name="connsiteX697" fmla="*/ 39394 w 7467600"/>
              <a:gd name="connsiteY697" fmla="*/ 1784856 h 6858000"/>
              <a:gd name="connsiteX698" fmla="*/ 135813 w 7467600"/>
              <a:gd name="connsiteY698" fmla="*/ 1888838 h 6858000"/>
              <a:gd name="connsiteX699" fmla="*/ 242575 w 7467600"/>
              <a:gd name="connsiteY699" fmla="*/ 1958841 h 6858000"/>
              <a:gd name="connsiteX700" fmla="*/ 82197 w 7467600"/>
              <a:gd name="connsiteY700" fmla="*/ 1754826 h 6858000"/>
              <a:gd name="connsiteX701" fmla="*/ 0 w 7467600"/>
              <a:gd name="connsiteY701" fmla="*/ 1679650 h 6858000"/>
              <a:gd name="connsiteX702" fmla="*/ 0 w 7467600"/>
              <a:gd name="connsiteY702" fmla="*/ 1602463 h 6858000"/>
              <a:gd name="connsiteX703" fmla="*/ 84689 w 7467600"/>
              <a:gd name="connsiteY703" fmla="*/ 1677442 h 6858000"/>
              <a:gd name="connsiteX704" fmla="*/ 298437 w 7467600"/>
              <a:gd name="connsiteY704" fmla="*/ 1968019 h 6858000"/>
              <a:gd name="connsiteX705" fmla="*/ 227269 w 7467600"/>
              <a:gd name="connsiteY705" fmla="*/ 1114064 h 6858000"/>
              <a:gd name="connsiteX706" fmla="*/ 248003 w 7467600"/>
              <a:gd name="connsiteY706" fmla="*/ 1089613 h 6858000"/>
              <a:gd name="connsiteX707" fmla="*/ 427020 w 7467600"/>
              <a:gd name="connsiteY707" fmla="*/ 1619803 h 6858000"/>
              <a:gd name="connsiteX708" fmla="*/ 340345 w 7467600"/>
              <a:gd name="connsiteY708" fmla="*/ 2027739 h 6858000"/>
              <a:gd name="connsiteX709" fmla="*/ 360865 w 7467600"/>
              <a:gd name="connsiteY709" fmla="*/ 2044827 h 6858000"/>
              <a:gd name="connsiteX710" fmla="*/ 560414 w 7467600"/>
              <a:gd name="connsiteY710" fmla="*/ 2421457 h 6858000"/>
              <a:gd name="connsiteX711" fmla="*/ 1359703 w 7467600"/>
              <a:gd name="connsiteY711" fmla="*/ 2578554 h 6858000"/>
              <a:gd name="connsiteX712" fmla="*/ 1359422 w 7467600"/>
              <a:gd name="connsiteY712" fmla="*/ 2577994 h 6858000"/>
              <a:gd name="connsiteX713" fmla="*/ 828701 w 7467600"/>
              <a:gd name="connsiteY713" fmla="*/ 1839520 h 6858000"/>
              <a:gd name="connsiteX714" fmla="*/ 494427 w 7467600"/>
              <a:gd name="connsiteY714" fmla="*/ 1092333 h 6858000"/>
              <a:gd name="connsiteX715" fmla="*/ 506322 w 7467600"/>
              <a:gd name="connsiteY715" fmla="*/ 1020997 h 6858000"/>
              <a:gd name="connsiteX716" fmla="*/ 4570198 w 7467600"/>
              <a:gd name="connsiteY716" fmla="*/ 978081 h 6858000"/>
              <a:gd name="connsiteX717" fmla="*/ 4523691 w 7467600"/>
              <a:gd name="connsiteY717" fmla="*/ 1127776 h 6858000"/>
              <a:gd name="connsiteX718" fmla="*/ 4509875 w 7467600"/>
              <a:gd name="connsiteY718" fmla="*/ 1167552 h 6858000"/>
              <a:gd name="connsiteX719" fmla="*/ 4478168 w 7467600"/>
              <a:gd name="connsiteY719" fmla="*/ 1260735 h 6858000"/>
              <a:gd name="connsiteX720" fmla="*/ 4409309 w 7467600"/>
              <a:gd name="connsiteY720" fmla="*/ 1666996 h 6858000"/>
              <a:gd name="connsiteX721" fmla="*/ 4370031 w 7467600"/>
              <a:gd name="connsiteY721" fmla="*/ 1955666 h 6858000"/>
              <a:gd name="connsiteX722" fmla="*/ 4570198 w 7467600"/>
              <a:gd name="connsiteY722" fmla="*/ 978081 h 6858000"/>
              <a:gd name="connsiteX723" fmla="*/ 4557898 w 7467600"/>
              <a:gd name="connsiteY723" fmla="*/ 900011 h 6858000"/>
              <a:gd name="connsiteX724" fmla="*/ 4344840 w 7467600"/>
              <a:gd name="connsiteY724" fmla="*/ 1922038 h 6858000"/>
              <a:gd name="connsiteX725" fmla="*/ 4378710 w 7467600"/>
              <a:gd name="connsiteY725" fmla="*/ 1665516 h 6858000"/>
              <a:gd name="connsiteX726" fmla="*/ 4448798 w 7467600"/>
              <a:gd name="connsiteY726" fmla="*/ 1253024 h 6858000"/>
              <a:gd name="connsiteX727" fmla="*/ 4480315 w 7467600"/>
              <a:gd name="connsiteY727" fmla="*/ 1158454 h 6858000"/>
              <a:gd name="connsiteX728" fmla="*/ 4494133 w 7467600"/>
              <a:gd name="connsiteY728" fmla="*/ 1118676 h 6858000"/>
              <a:gd name="connsiteX729" fmla="*/ 4557898 w 7467600"/>
              <a:gd name="connsiteY729" fmla="*/ 900011 h 6858000"/>
              <a:gd name="connsiteX730" fmla="*/ 5870151 w 7467600"/>
              <a:gd name="connsiteY730" fmla="*/ 898890 h 6858000"/>
              <a:gd name="connsiteX731" fmla="*/ 5861335 w 7467600"/>
              <a:gd name="connsiteY731" fmla="*/ 899177 h 6858000"/>
              <a:gd name="connsiteX732" fmla="*/ 5843702 w 7467600"/>
              <a:gd name="connsiteY732" fmla="*/ 899748 h 6858000"/>
              <a:gd name="connsiteX733" fmla="*/ 5651107 w 7467600"/>
              <a:gd name="connsiteY733" fmla="*/ 920306 h 6858000"/>
              <a:gd name="connsiteX734" fmla="*/ 5459407 w 7467600"/>
              <a:gd name="connsiteY734" fmla="*/ 940975 h 6858000"/>
              <a:gd name="connsiteX735" fmla="*/ 5374846 w 7467600"/>
              <a:gd name="connsiteY735" fmla="*/ 941988 h 6858000"/>
              <a:gd name="connsiteX736" fmla="*/ 5256105 w 7467600"/>
              <a:gd name="connsiteY736" fmla="*/ 945632 h 6858000"/>
              <a:gd name="connsiteX737" fmla="*/ 5107071 w 7467600"/>
              <a:gd name="connsiteY737" fmla="*/ 969720 h 6858000"/>
              <a:gd name="connsiteX738" fmla="*/ 4998681 w 7467600"/>
              <a:gd name="connsiteY738" fmla="*/ 988771 h 6858000"/>
              <a:gd name="connsiteX739" fmla="*/ 5870151 w 7467600"/>
              <a:gd name="connsiteY739" fmla="*/ 898890 h 6858000"/>
              <a:gd name="connsiteX740" fmla="*/ 5504425 w 7467600"/>
              <a:gd name="connsiteY740" fmla="*/ 848067 h 6858000"/>
              <a:gd name="connsiteX741" fmla="*/ 4968849 w 7467600"/>
              <a:gd name="connsiteY741" fmla="*/ 962318 h 6858000"/>
              <a:gd name="connsiteX742" fmla="*/ 5104039 w 7467600"/>
              <a:gd name="connsiteY742" fmla="*/ 940634 h 6858000"/>
              <a:gd name="connsiteX743" fmla="*/ 5256311 w 7467600"/>
              <a:gd name="connsiteY743" fmla="*/ 916490 h 6858000"/>
              <a:gd name="connsiteX744" fmla="*/ 5377381 w 7467600"/>
              <a:gd name="connsiteY744" fmla="*/ 912671 h 6858000"/>
              <a:gd name="connsiteX745" fmla="*/ 5460148 w 7467600"/>
              <a:gd name="connsiteY745" fmla="*/ 911442 h 6858000"/>
              <a:gd name="connsiteX746" fmla="*/ 5648971 w 7467600"/>
              <a:gd name="connsiteY746" fmla="*/ 891331 h 6858000"/>
              <a:gd name="connsiteX747" fmla="*/ 5844807 w 7467600"/>
              <a:gd name="connsiteY747" fmla="*/ 870718 h 6858000"/>
              <a:gd name="connsiteX748" fmla="*/ 5862975 w 7467600"/>
              <a:gd name="connsiteY748" fmla="*/ 869756 h 6858000"/>
              <a:gd name="connsiteX749" fmla="*/ 5920887 w 7467600"/>
              <a:gd name="connsiteY749" fmla="*/ 865929 h 6858000"/>
              <a:gd name="connsiteX750" fmla="*/ 5504425 w 7467600"/>
              <a:gd name="connsiteY750" fmla="*/ 848067 h 6858000"/>
              <a:gd name="connsiteX751" fmla="*/ 3607114 w 7467600"/>
              <a:gd name="connsiteY751" fmla="*/ 467441 h 6858000"/>
              <a:gd name="connsiteX752" fmla="*/ 3296242 w 7467600"/>
              <a:gd name="connsiteY752" fmla="*/ 807991 h 6858000"/>
              <a:gd name="connsiteX753" fmla="*/ 3174674 w 7467600"/>
              <a:gd name="connsiteY753" fmla="*/ 919759 h 6858000"/>
              <a:gd name="connsiteX754" fmla="*/ 3042978 w 7467600"/>
              <a:gd name="connsiteY754" fmla="*/ 1054894 h 6858000"/>
              <a:gd name="connsiteX755" fmla="*/ 2968914 w 7467600"/>
              <a:gd name="connsiteY755" fmla="*/ 1133756 h 6858000"/>
              <a:gd name="connsiteX756" fmla="*/ 3103823 w 7467600"/>
              <a:gd name="connsiteY756" fmla="*/ 1026814 h 6858000"/>
              <a:gd name="connsiteX757" fmla="*/ 3607114 w 7467600"/>
              <a:gd name="connsiteY757" fmla="*/ 467441 h 6858000"/>
              <a:gd name="connsiteX758" fmla="*/ 3744487 w 7467600"/>
              <a:gd name="connsiteY758" fmla="*/ 383136 h 6858000"/>
              <a:gd name="connsiteX759" fmla="*/ 3970213 w 7467600"/>
              <a:gd name="connsiteY759" fmla="*/ 995559 h 6858000"/>
              <a:gd name="connsiteX760" fmla="*/ 3744487 w 7467600"/>
              <a:gd name="connsiteY760" fmla="*/ 383136 h 6858000"/>
              <a:gd name="connsiteX761" fmla="*/ 3624562 w 7467600"/>
              <a:gd name="connsiteY761" fmla="*/ 367041 h 6858000"/>
              <a:gd name="connsiteX762" fmla="*/ 3489712 w 7467600"/>
              <a:gd name="connsiteY762" fmla="*/ 485386 h 6858000"/>
              <a:gd name="connsiteX763" fmla="*/ 3182994 w 7467600"/>
              <a:gd name="connsiteY763" fmla="*/ 828265 h 6858000"/>
              <a:gd name="connsiteX764" fmla="*/ 2892114 w 7467600"/>
              <a:gd name="connsiteY764" fmla="*/ 1172635 h 6858000"/>
              <a:gd name="connsiteX765" fmla="*/ 3021459 w 7467600"/>
              <a:gd name="connsiteY765" fmla="*/ 1035385 h 6858000"/>
              <a:gd name="connsiteX766" fmla="*/ 3153873 w 7467600"/>
              <a:gd name="connsiteY766" fmla="*/ 898971 h 6858000"/>
              <a:gd name="connsiteX767" fmla="*/ 3276511 w 7467600"/>
              <a:gd name="connsiteY767" fmla="*/ 786423 h 6858000"/>
              <a:gd name="connsiteX768" fmla="*/ 3584154 w 7467600"/>
              <a:gd name="connsiteY768" fmla="*/ 448218 h 6858000"/>
              <a:gd name="connsiteX769" fmla="*/ 3624562 w 7467600"/>
              <a:gd name="connsiteY769" fmla="*/ 367041 h 6858000"/>
              <a:gd name="connsiteX770" fmla="*/ 3766672 w 7467600"/>
              <a:gd name="connsiteY770" fmla="*/ 359429 h 6858000"/>
              <a:gd name="connsiteX771" fmla="*/ 3996338 w 7467600"/>
              <a:gd name="connsiteY771" fmla="*/ 968237 h 6858000"/>
              <a:gd name="connsiteX772" fmla="*/ 3766672 w 7467600"/>
              <a:gd name="connsiteY772" fmla="*/ 359429 h 6858000"/>
              <a:gd name="connsiteX773" fmla="*/ 5805386 w 7467600"/>
              <a:gd name="connsiteY773" fmla="*/ 239240 h 6858000"/>
              <a:gd name="connsiteX774" fmla="*/ 5736947 w 7467600"/>
              <a:gd name="connsiteY774" fmla="*/ 261367 h 6858000"/>
              <a:gd name="connsiteX775" fmla="*/ 5427012 w 7467600"/>
              <a:gd name="connsiteY775" fmla="*/ 311272 h 6858000"/>
              <a:gd name="connsiteX776" fmla="*/ 5147818 w 7467600"/>
              <a:gd name="connsiteY776" fmla="*/ 322112 h 6858000"/>
              <a:gd name="connsiteX777" fmla="*/ 5060854 w 7467600"/>
              <a:gd name="connsiteY777" fmla="*/ 311882 h 6858000"/>
              <a:gd name="connsiteX778" fmla="*/ 4945989 w 7467600"/>
              <a:gd name="connsiteY778" fmla="*/ 300516 h 6858000"/>
              <a:gd name="connsiteX779" fmla="*/ 5410479 w 7467600"/>
              <a:gd name="connsiteY779" fmla="*/ 348434 h 6858000"/>
              <a:gd name="connsiteX780" fmla="*/ 5805386 w 7467600"/>
              <a:gd name="connsiteY780" fmla="*/ 239240 h 6858000"/>
              <a:gd name="connsiteX781" fmla="*/ 5905192 w 7467600"/>
              <a:gd name="connsiteY781" fmla="*/ 163079 h 6858000"/>
              <a:gd name="connsiteX782" fmla="*/ 5865655 w 7467600"/>
              <a:gd name="connsiteY782" fmla="*/ 171901 h 6858000"/>
              <a:gd name="connsiteX783" fmla="*/ 5259740 w 7467600"/>
              <a:gd name="connsiteY783" fmla="*/ 257013 h 6858000"/>
              <a:gd name="connsiteX784" fmla="*/ 5208466 w 7467600"/>
              <a:gd name="connsiteY784" fmla="*/ 257550 h 6858000"/>
              <a:gd name="connsiteX785" fmla="*/ 4980204 w 7467600"/>
              <a:gd name="connsiteY785" fmla="*/ 271903 h 6858000"/>
              <a:gd name="connsiteX786" fmla="*/ 5068068 w 7467600"/>
              <a:gd name="connsiteY786" fmla="*/ 282244 h 6858000"/>
              <a:gd name="connsiteX787" fmla="*/ 5153231 w 7467600"/>
              <a:gd name="connsiteY787" fmla="*/ 292240 h 6858000"/>
              <a:gd name="connsiteX788" fmla="*/ 5426491 w 7467600"/>
              <a:gd name="connsiteY788" fmla="*/ 281128 h 6858000"/>
              <a:gd name="connsiteX789" fmla="*/ 5731212 w 7467600"/>
              <a:gd name="connsiteY789" fmla="*/ 231951 h 6858000"/>
              <a:gd name="connsiteX790" fmla="*/ 5905192 w 7467600"/>
              <a:gd name="connsiteY790" fmla="*/ 163079 h 6858000"/>
              <a:gd name="connsiteX791" fmla="*/ 5944437 w 7467600"/>
              <a:gd name="connsiteY791" fmla="*/ 113829 h 6858000"/>
              <a:gd name="connsiteX792" fmla="*/ 5825032 w 7467600"/>
              <a:gd name="connsiteY792" fmla="*/ 146405 h 6858000"/>
              <a:gd name="connsiteX793" fmla="*/ 4955599 w 7467600"/>
              <a:gd name="connsiteY793" fmla="*/ 247008 h 6858000"/>
              <a:gd name="connsiteX794" fmla="*/ 5210104 w 7467600"/>
              <a:gd name="connsiteY794" fmla="*/ 228123 h 6858000"/>
              <a:gd name="connsiteX795" fmla="*/ 5261015 w 7467600"/>
              <a:gd name="connsiteY795" fmla="*/ 227087 h 6858000"/>
              <a:gd name="connsiteX796" fmla="*/ 5861181 w 7467600"/>
              <a:gd name="connsiteY796" fmla="*/ 143093 h 6858000"/>
              <a:gd name="connsiteX797" fmla="*/ 5961252 w 7467600"/>
              <a:gd name="connsiteY797" fmla="*/ 114820 h 6858000"/>
              <a:gd name="connsiteX798" fmla="*/ 5944437 w 7467600"/>
              <a:gd name="connsiteY798" fmla="*/ 113829 h 6858000"/>
              <a:gd name="connsiteX799" fmla="*/ 3882765 w 7467600"/>
              <a:gd name="connsiteY799" fmla="*/ 0 h 6858000"/>
              <a:gd name="connsiteX800" fmla="*/ 3995099 w 7467600"/>
              <a:gd name="connsiteY800" fmla="*/ 0 h 6858000"/>
              <a:gd name="connsiteX801" fmla="*/ 4163818 w 7467600"/>
              <a:gd name="connsiteY801" fmla="*/ 234104 h 6858000"/>
              <a:gd name="connsiteX802" fmla="*/ 4172099 w 7467600"/>
              <a:gd name="connsiteY802" fmla="*/ 234207 h 6858000"/>
              <a:gd name="connsiteX803" fmla="*/ 4784282 w 7467600"/>
              <a:gd name="connsiteY803" fmla="*/ 276561 h 6858000"/>
              <a:gd name="connsiteX804" fmla="*/ 4801687 w 7467600"/>
              <a:gd name="connsiteY804" fmla="*/ 267764 h 6858000"/>
              <a:gd name="connsiteX805" fmla="*/ 6082788 w 7467600"/>
              <a:gd name="connsiteY805" fmla="*/ 64119 h 6858000"/>
              <a:gd name="connsiteX806" fmla="*/ 6099442 w 7467600"/>
              <a:gd name="connsiteY806" fmla="*/ 82568 h 6858000"/>
              <a:gd name="connsiteX807" fmla="*/ 4804137 w 7467600"/>
              <a:gd name="connsiteY807" fmla="*/ 320931 h 6858000"/>
              <a:gd name="connsiteX808" fmla="*/ 4227047 w 7467600"/>
              <a:gd name="connsiteY808" fmla="*/ 313415 h 6858000"/>
              <a:gd name="connsiteX809" fmla="*/ 4346041 w 7467600"/>
              <a:gd name="connsiteY809" fmla="*/ 456086 h 6858000"/>
              <a:gd name="connsiteX810" fmla="*/ 4870967 w 7467600"/>
              <a:gd name="connsiteY810" fmla="*/ 963061 h 6858000"/>
              <a:gd name="connsiteX811" fmla="*/ 4889647 w 7467600"/>
              <a:gd name="connsiteY811" fmla="*/ 957147 h 6858000"/>
              <a:gd name="connsiteX812" fmla="*/ 5422504 w 7467600"/>
              <a:gd name="connsiteY812" fmla="*/ 805191 h 6858000"/>
              <a:gd name="connsiteX813" fmla="*/ 6087656 w 7467600"/>
              <a:gd name="connsiteY813" fmla="*/ 826703 h 6858000"/>
              <a:gd name="connsiteX814" fmla="*/ 6058717 w 7467600"/>
              <a:gd name="connsiteY814" fmla="*/ 865992 h 6858000"/>
              <a:gd name="connsiteX815" fmla="*/ 4974153 w 7467600"/>
              <a:gd name="connsiteY815" fmla="*/ 1045456 h 6858000"/>
              <a:gd name="connsiteX816" fmla="*/ 5627835 w 7467600"/>
              <a:gd name="connsiteY816" fmla="*/ 1472077 h 6858000"/>
              <a:gd name="connsiteX817" fmla="*/ 5629817 w 7467600"/>
              <a:gd name="connsiteY817" fmla="*/ 1471412 h 6858000"/>
              <a:gd name="connsiteX818" fmla="*/ 5634124 w 7467600"/>
              <a:gd name="connsiteY818" fmla="*/ 1470572 h 6858000"/>
              <a:gd name="connsiteX819" fmla="*/ 5755832 w 7467600"/>
              <a:gd name="connsiteY819" fmla="*/ 1383886 h 6858000"/>
              <a:gd name="connsiteX820" fmla="*/ 6014186 w 7467600"/>
              <a:gd name="connsiteY820" fmla="*/ 1279799 h 6858000"/>
              <a:gd name="connsiteX821" fmla="*/ 6901619 w 7467600"/>
              <a:gd name="connsiteY821" fmla="*/ 1047874 h 6858000"/>
              <a:gd name="connsiteX822" fmla="*/ 6931566 w 7467600"/>
              <a:gd name="connsiteY822" fmla="*/ 1062034 h 6858000"/>
              <a:gd name="connsiteX823" fmla="*/ 5790982 w 7467600"/>
              <a:gd name="connsiteY823" fmla="*/ 1561380 h 6858000"/>
              <a:gd name="connsiteX824" fmla="*/ 6188971 w 7467600"/>
              <a:gd name="connsiteY824" fmla="*/ 1755168 h 6858000"/>
              <a:gd name="connsiteX825" fmla="*/ 6202446 w 7467600"/>
              <a:gd name="connsiteY825" fmla="*/ 1752268 h 6858000"/>
              <a:gd name="connsiteX826" fmla="*/ 7179560 w 7467600"/>
              <a:gd name="connsiteY826" fmla="*/ 1467551 h 6858000"/>
              <a:gd name="connsiteX827" fmla="*/ 7158730 w 7467600"/>
              <a:gd name="connsiteY827" fmla="*/ 1507835 h 6858000"/>
              <a:gd name="connsiteX828" fmla="*/ 6326959 w 7467600"/>
              <a:gd name="connsiteY828" fmla="*/ 1817686 h 6858000"/>
              <a:gd name="connsiteX829" fmla="*/ 6537433 w 7467600"/>
              <a:gd name="connsiteY829" fmla="*/ 1907790 h 6858000"/>
              <a:gd name="connsiteX830" fmla="*/ 6550221 w 7467600"/>
              <a:gd name="connsiteY830" fmla="*/ 1910729 h 6858000"/>
              <a:gd name="connsiteX831" fmla="*/ 6964438 w 7467600"/>
              <a:gd name="connsiteY831" fmla="*/ 2209505 h 6858000"/>
              <a:gd name="connsiteX832" fmla="*/ 7367862 w 7467600"/>
              <a:gd name="connsiteY832" fmla="*/ 2806833 h 6858000"/>
              <a:gd name="connsiteX833" fmla="*/ 7364329 w 7467600"/>
              <a:gd name="connsiteY833" fmla="*/ 2826907 h 6858000"/>
              <a:gd name="connsiteX834" fmla="*/ 7290545 w 7467600"/>
              <a:gd name="connsiteY834" fmla="*/ 2850663 h 6858000"/>
              <a:gd name="connsiteX835" fmla="*/ 6472036 w 7467600"/>
              <a:gd name="connsiteY835" fmla="*/ 1959003 h 6858000"/>
              <a:gd name="connsiteX836" fmla="*/ 5792897 w 7467600"/>
              <a:gd name="connsiteY836" fmla="*/ 1647747 h 6858000"/>
              <a:gd name="connsiteX837" fmla="*/ 5842751 w 7467600"/>
              <a:gd name="connsiteY837" fmla="*/ 1816112 h 6858000"/>
              <a:gd name="connsiteX838" fmla="*/ 5847424 w 7467600"/>
              <a:gd name="connsiteY838" fmla="*/ 1815776 h 6858000"/>
              <a:gd name="connsiteX839" fmla="*/ 6399821 w 7467600"/>
              <a:gd name="connsiteY839" fmla="*/ 2344799 h 6858000"/>
              <a:gd name="connsiteX840" fmla="*/ 6323232 w 7467600"/>
              <a:gd name="connsiteY840" fmla="*/ 2389634 h 6858000"/>
              <a:gd name="connsiteX841" fmla="*/ 5942958 w 7467600"/>
              <a:gd name="connsiteY841" fmla="*/ 2077708 h 6858000"/>
              <a:gd name="connsiteX842" fmla="*/ 5921559 w 7467600"/>
              <a:gd name="connsiteY842" fmla="*/ 2378596 h 6858000"/>
              <a:gd name="connsiteX843" fmla="*/ 5817651 w 7467600"/>
              <a:gd name="connsiteY843" fmla="*/ 3023919 h 6858000"/>
              <a:gd name="connsiteX844" fmla="*/ 5729634 w 7467600"/>
              <a:gd name="connsiteY844" fmla="*/ 3051849 h 6858000"/>
              <a:gd name="connsiteX845" fmla="*/ 5611018 w 7467600"/>
              <a:gd name="connsiteY845" fmla="*/ 2316769 h 6858000"/>
              <a:gd name="connsiteX846" fmla="*/ 5687608 w 7467600"/>
              <a:gd name="connsiteY846" fmla="*/ 2039972 h 6858000"/>
              <a:gd name="connsiteX847" fmla="*/ 5657554 w 7467600"/>
              <a:gd name="connsiteY847" fmla="*/ 1576445 h 6858000"/>
              <a:gd name="connsiteX848" fmla="*/ 5150475 w 7467600"/>
              <a:gd name="connsiteY848" fmla="*/ 1274012 h 6858000"/>
              <a:gd name="connsiteX849" fmla="*/ 5349142 w 7467600"/>
              <a:gd name="connsiteY849" fmla="*/ 2204405 h 6858000"/>
              <a:gd name="connsiteX850" fmla="*/ 5262214 w 7467600"/>
              <a:gd name="connsiteY850" fmla="*/ 2233836 h 6858000"/>
              <a:gd name="connsiteX851" fmla="*/ 4981539 w 7467600"/>
              <a:gd name="connsiteY851" fmla="*/ 1542201 h 6858000"/>
              <a:gd name="connsiteX852" fmla="*/ 4958461 w 7467600"/>
              <a:gd name="connsiteY852" fmla="*/ 1136957 h 6858000"/>
              <a:gd name="connsiteX853" fmla="*/ 4655015 w 7467600"/>
              <a:gd name="connsiteY853" fmla="*/ 891426 h 6858000"/>
              <a:gd name="connsiteX854" fmla="*/ 4348002 w 7467600"/>
              <a:gd name="connsiteY854" fmla="*/ 2205895 h 6858000"/>
              <a:gd name="connsiteX855" fmla="*/ 4262250 w 7467600"/>
              <a:gd name="connsiteY855" fmla="*/ 2219972 h 6858000"/>
              <a:gd name="connsiteX856" fmla="*/ 4550611 w 7467600"/>
              <a:gd name="connsiteY856" fmla="*/ 817540 h 6858000"/>
              <a:gd name="connsiteX857" fmla="*/ 4564418 w 7467600"/>
              <a:gd name="connsiteY857" fmla="*/ 808293 h 6858000"/>
              <a:gd name="connsiteX858" fmla="*/ 4266388 w 7467600"/>
              <a:gd name="connsiteY858" fmla="*/ 500083 h 6858000"/>
              <a:gd name="connsiteX859" fmla="*/ 4032842 w 7467600"/>
              <a:gd name="connsiteY859" fmla="*/ 211809 h 6858000"/>
              <a:gd name="connsiteX860" fmla="*/ 3882765 w 7467600"/>
              <a:gd name="connsiteY860" fmla="*/ 0 h 6858000"/>
              <a:gd name="connsiteX861" fmla="*/ 3721337 w 7467600"/>
              <a:gd name="connsiteY861" fmla="*/ 0 h 6858000"/>
              <a:gd name="connsiteX862" fmla="*/ 3797544 w 7467600"/>
              <a:gd name="connsiteY862" fmla="*/ 0 h 6858000"/>
              <a:gd name="connsiteX863" fmla="*/ 3775734 w 7467600"/>
              <a:gd name="connsiteY863" fmla="*/ 95131 h 6858000"/>
              <a:gd name="connsiteX864" fmla="*/ 3724807 w 7467600"/>
              <a:gd name="connsiteY864" fmla="*/ 272257 h 6858000"/>
              <a:gd name="connsiteX865" fmla="*/ 3726844 w 7467600"/>
              <a:gd name="connsiteY865" fmla="*/ 282988 h 6858000"/>
              <a:gd name="connsiteX866" fmla="*/ 3742664 w 7467600"/>
              <a:gd name="connsiteY866" fmla="*/ 279918 h 6858000"/>
              <a:gd name="connsiteX867" fmla="*/ 4103910 w 7467600"/>
              <a:gd name="connsiteY867" fmla="*/ 1161917 h 6858000"/>
              <a:gd name="connsiteX868" fmla="*/ 4020269 w 7467600"/>
              <a:gd name="connsiteY868" fmla="*/ 1200406 h 6858000"/>
              <a:gd name="connsiteX869" fmla="*/ 3674882 w 7467600"/>
              <a:gd name="connsiteY869" fmla="*/ 488524 h 6858000"/>
              <a:gd name="connsiteX870" fmla="*/ 3132682 w 7467600"/>
              <a:gd name="connsiteY870" fmla="*/ 1072284 h 6858000"/>
              <a:gd name="connsiteX871" fmla="*/ 2716346 w 7467600"/>
              <a:gd name="connsiteY871" fmla="*/ 1276376 h 6858000"/>
              <a:gd name="connsiteX872" fmla="*/ 2716772 w 7467600"/>
              <a:gd name="connsiteY872" fmla="*/ 1255462 h 6858000"/>
              <a:gd name="connsiteX873" fmla="*/ 3471096 w 7467600"/>
              <a:gd name="connsiteY873" fmla="*/ 437072 h 6858000"/>
              <a:gd name="connsiteX874" fmla="*/ 3639057 w 7467600"/>
              <a:gd name="connsiteY874" fmla="*/ 286334 h 6858000"/>
              <a:gd name="connsiteX875" fmla="*/ 3640309 w 7467600"/>
              <a:gd name="connsiteY875" fmla="*/ 284664 h 6858000"/>
              <a:gd name="connsiteX876" fmla="*/ 3646022 w 7467600"/>
              <a:gd name="connsiteY876" fmla="*/ 276711 h 6858000"/>
              <a:gd name="connsiteX877" fmla="*/ 3707943 w 7467600"/>
              <a:gd name="connsiteY877" fmla="*/ 65958 h 6858000"/>
              <a:gd name="connsiteX878" fmla="*/ 3721337 w 7467600"/>
              <a:gd name="connsiteY878" fmla="*/ 0 h 6858000"/>
              <a:gd name="connsiteX879" fmla="*/ 2867960 w 7467600"/>
              <a:gd name="connsiteY879" fmla="*/ 0 h 6858000"/>
              <a:gd name="connsiteX880" fmla="*/ 2926351 w 7467600"/>
              <a:gd name="connsiteY880" fmla="*/ 0 h 6858000"/>
              <a:gd name="connsiteX881" fmla="*/ 2902823 w 7467600"/>
              <a:gd name="connsiteY881" fmla="*/ 262929 h 6858000"/>
              <a:gd name="connsiteX882" fmla="*/ 2940663 w 7467600"/>
              <a:gd name="connsiteY882" fmla="*/ 140884 h 6858000"/>
              <a:gd name="connsiteX883" fmla="*/ 2947039 w 7467600"/>
              <a:gd name="connsiteY883" fmla="*/ 122524 h 6858000"/>
              <a:gd name="connsiteX884" fmla="*/ 2984316 w 7467600"/>
              <a:gd name="connsiteY884" fmla="*/ 0 h 6858000"/>
              <a:gd name="connsiteX885" fmla="*/ 3016114 w 7467600"/>
              <a:gd name="connsiteY885" fmla="*/ 0 h 6858000"/>
              <a:gd name="connsiteX886" fmla="*/ 2979949 w 7467600"/>
              <a:gd name="connsiteY886" fmla="*/ 119274 h 6858000"/>
              <a:gd name="connsiteX887" fmla="*/ 3023879 w 7467600"/>
              <a:gd name="connsiteY887" fmla="*/ 0 h 6858000"/>
              <a:gd name="connsiteX888" fmla="*/ 3105400 w 7467600"/>
              <a:gd name="connsiteY888" fmla="*/ 0 h 6858000"/>
              <a:gd name="connsiteX889" fmla="*/ 3094669 w 7467600"/>
              <a:gd name="connsiteY889" fmla="*/ 30308 h 6858000"/>
              <a:gd name="connsiteX890" fmla="*/ 2901945 w 7467600"/>
              <a:gd name="connsiteY890" fmla="*/ 466538 h 6858000"/>
              <a:gd name="connsiteX891" fmla="*/ 2815209 w 7467600"/>
              <a:gd name="connsiteY891" fmla="*/ 497361 h 6858000"/>
              <a:gd name="connsiteX892" fmla="*/ 2844845 w 7467600"/>
              <a:gd name="connsiteY892" fmla="*/ 127638 h 6858000"/>
              <a:gd name="connsiteX893" fmla="*/ 2867960 w 7467600"/>
              <a:gd name="connsiteY893" fmla="*/ 0 h 6858000"/>
              <a:gd name="connsiteX894" fmla="*/ 1057230 w 7467600"/>
              <a:gd name="connsiteY894" fmla="*/ 0 h 6858000"/>
              <a:gd name="connsiteX895" fmla="*/ 1111003 w 7467600"/>
              <a:gd name="connsiteY895" fmla="*/ 0 h 6858000"/>
              <a:gd name="connsiteX896" fmla="*/ 1125553 w 7467600"/>
              <a:gd name="connsiteY896" fmla="*/ 52588 h 6858000"/>
              <a:gd name="connsiteX897" fmla="*/ 1304276 w 7467600"/>
              <a:gd name="connsiteY897" fmla="*/ 476275 h 6858000"/>
              <a:gd name="connsiteX898" fmla="*/ 1492066 w 7467600"/>
              <a:gd name="connsiteY898" fmla="*/ 886333 h 6858000"/>
              <a:gd name="connsiteX899" fmla="*/ 1423698 w 7467600"/>
              <a:gd name="connsiteY899" fmla="*/ 710817 h 6858000"/>
              <a:gd name="connsiteX900" fmla="*/ 1357609 w 7467600"/>
              <a:gd name="connsiteY900" fmla="*/ 532892 h 6858000"/>
              <a:gd name="connsiteX901" fmla="*/ 1309550 w 7467600"/>
              <a:gd name="connsiteY901" fmla="*/ 374031 h 6858000"/>
              <a:gd name="connsiteX902" fmla="*/ 1193673 w 7467600"/>
              <a:gd name="connsiteY902" fmla="*/ 49533 h 6858000"/>
              <a:gd name="connsiteX903" fmla="*/ 1164391 w 7467600"/>
              <a:gd name="connsiteY903" fmla="*/ 0 h 6858000"/>
              <a:gd name="connsiteX904" fmla="*/ 1200666 w 7467600"/>
              <a:gd name="connsiteY904" fmla="*/ 0 h 6858000"/>
              <a:gd name="connsiteX905" fmla="*/ 1223408 w 7467600"/>
              <a:gd name="connsiteY905" fmla="*/ 38996 h 6858000"/>
              <a:gd name="connsiteX906" fmla="*/ 1339635 w 7467600"/>
              <a:gd name="connsiteY906" fmla="*/ 365517 h 6858000"/>
              <a:gd name="connsiteX907" fmla="*/ 1387469 w 7467600"/>
              <a:gd name="connsiteY907" fmla="*/ 523079 h 6858000"/>
              <a:gd name="connsiteX908" fmla="*/ 1452685 w 7467600"/>
              <a:gd name="connsiteY908" fmla="*/ 699806 h 6858000"/>
              <a:gd name="connsiteX909" fmla="*/ 1492092 w 7467600"/>
              <a:gd name="connsiteY909" fmla="*/ 800424 h 6858000"/>
              <a:gd name="connsiteX910" fmla="*/ 1455302 w 7467600"/>
              <a:gd name="connsiteY910" fmla="*/ 632913 h 6858000"/>
              <a:gd name="connsiteX911" fmla="*/ 1222336 w 7467600"/>
              <a:gd name="connsiteY911" fmla="*/ 9480 h 6858000"/>
              <a:gd name="connsiteX912" fmla="*/ 1214634 w 7467600"/>
              <a:gd name="connsiteY912" fmla="*/ 0 h 6858000"/>
              <a:gd name="connsiteX913" fmla="*/ 1289827 w 7467600"/>
              <a:gd name="connsiteY913" fmla="*/ 0 h 6858000"/>
              <a:gd name="connsiteX914" fmla="*/ 1321076 w 7467600"/>
              <a:gd name="connsiteY914" fmla="*/ 59722 h 6858000"/>
              <a:gd name="connsiteX915" fmla="*/ 1512579 w 7467600"/>
              <a:gd name="connsiteY915" fmla="*/ 626441 h 6858000"/>
              <a:gd name="connsiteX916" fmla="*/ 1506076 w 7467600"/>
              <a:gd name="connsiteY916" fmla="*/ 1089289 h 6858000"/>
              <a:gd name="connsiteX917" fmla="*/ 1486346 w 7467600"/>
              <a:gd name="connsiteY917" fmla="*/ 1079919 h 6858000"/>
              <a:gd name="connsiteX918" fmla="*/ 1070511 w 7467600"/>
              <a:gd name="connsiteY918" fmla="*/ 48609 h 6858000"/>
              <a:gd name="connsiteX919" fmla="*/ 1057230 w 7467600"/>
              <a:gd name="connsiteY919" fmla="*/ 0 h 6858000"/>
              <a:gd name="connsiteX920" fmla="*/ 43151 w 7467600"/>
              <a:gd name="connsiteY920" fmla="*/ 0 h 6858000"/>
              <a:gd name="connsiteX921" fmla="*/ 95283 w 7467600"/>
              <a:gd name="connsiteY921" fmla="*/ 0 h 6858000"/>
              <a:gd name="connsiteX922" fmla="*/ 300708 w 7467600"/>
              <a:gd name="connsiteY922" fmla="*/ 154571 h 6858000"/>
              <a:gd name="connsiteX923" fmla="*/ 530414 w 7467600"/>
              <a:gd name="connsiteY923" fmla="*/ 354673 h 6858000"/>
              <a:gd name="connsiteX924" fmla="*/ 333785 w 7467600"/>
              <a:gd name="connsiteY924" fmla="*/ 161564 h 6858000"/>
              <a:gd name="connsiteX925" fmla="*/ 147005 w 7467600"/>
              <a:gd name="connsiteY925" fmla="*/ 0 h 6858000"/>
              <a:gd name="connsiteX926" fmla="*/ 272509 w 7467600"/>
              <a:gd name="connsiteY926" fmla="*/ 0 h 6858000"/>
              <a:gd name="connsiteX927" fmla="*/ 326276 w 7467600"/>
              <a:gd name="connsiteY927" fmla="*/ 45847 h 6858000"/>
              <a:gd name="connsiteX928" fmla="*/ 823759 w 7467600"/>
              <a:gd name="connsiteY928" fmla="*/ 574145 h 6858000"/>
              <a:gd name="connsiteX929" fmla="*/ 811254 w 7467600"/>
              <a:gd name="connsiteY929" fmla="*/ 665546 h 6858000"/>
              <a:gd name="connsiteX930" fmla="*/ 154042 w 7467600"/>
              <a:gd name="connsiteY930" fmla="*/ 261522 h 6858000"/>
              <a:gd name="connsiteX931" fmla="*/ 13550 w 7467600"/>
              <a:gd name="connsiteY931" fmla="*/ 158423 h 6858000"/>
              <a:gd name="connsiteX932" fmla="*/ 0 w 7467600"/>
              <a:gd name="connsiteY932" fmla="*/ 146618 h 6858000"/>
              <a:gd name="connsiteX933" fmla="*/ 0 w 7467600"/>
              <a:gd name="connsiteY933" fmla="*/ 59161 h 6858000"/>
              <a:gd name="connsiteX934" fmla="*/ 45427 w 7467600"/>
              <a:gd name="connsiteY934" fmla="*/ 101078 h 6858000"/>
              <a:gd name="connsiteX935" fmla="*/ 630103 w 7467600"/>
              <a:gd name="connsiteY935" fmla="*/ 485885 h 6858000"/>
              <a:gd name="connsiteX936" fmla="*/ 532040 w 7467600"/>
              <a:gd name="connsiteY936" fmla="*/ 399359 h 6858000"/>
              <a:gd name="connsiteX937" fmla="*/ 517618 w 7467600"/>
              <a:gd name="connsiteY937" fmla="*/ 385726 h 6858000"/>
              <a:gd name="connsiteX938" fmla="*/ 285074 w 7467600"/>
              <a:gd name="connsiteY938" fmla="*/ 182755 h 6858000"/>
              <a:gd name="connsiteX939" fmla="*/ 43151 w 7467600"/>
              <a:gd name="connsiteY939" fmla="*/ 0 h 6858000"/>
              <a:gd name="connsiteX0" fmla="*/ 369702 w 7467600"/>
              <a:gd name="connsiteY0" fmla="*/ 6712169 h 6858000"/>
              <a:gd name="connsiteX1" fmla="*/ 366575 w 7467600"/>
              <a:gd name="connsiteY1" fmla="*/ 6715556 h 6858000"/>
              <a:gd name="connsiteX2" fmla="*/ 371637 w 7467600"/>
              <a:gd name="connsiteY2" fmla="*/ 6713954 h 6858000"/>
              <a:gd name="connsiteX3" fmla="*/ 369702 w 7467600"/>
              <a:gd name="connsiteY3" fmla="*/ 6712169 h 6858000"/>
              <a:gd name="connsiteX4" fmla="*/ 7467600 w 7467600"/>
              <a:gd name="connsiteY4" fmla="*/ 6628217 h 6858000"/>
              <a:gd name="connsiteX5" fmla="*/ 7440138 w 7467600"/>
              <a:gd name="connsiteY5" fmla="*/ 6622648 h 6858000"/>
              <a:gd name="connsiteX6" fmla="*/ 7467600 w 7467600"/>
              <a:gd name="connsiteY6" fmla="*/ 6628217 h 6858000"/>
              <a:gd name="connsiteX7" fmla="*/ 1019354 w 7467600"/>
              <a:gd name="connsiteY7" fmla="*/ 6315006 h 6858000"/>
              <a:gd name="connsiteX8" fmla="*/ 441046 w 7467600"/>
              <a:gd name="connsiteY8" fmla="*/ 6691153 h 6858000"/>
              <a:gd name="connsiteX9" fmla="*/ 1019354 w 7467600"/>
              <a:gd name="connsiteY9" fmla="*/ 6315006 h 6858000"/>
              <a:gd name="connsiteX10" fmla="*/ 991680 w 7467600"/>
              <a:gd name="connsiteY10" fmla="*/ 6298413 h 6858000"/>
              <a:gd name="connsiteX11" fmla="*/ 409060 w 7467600"/>
              <a:gd name="connsiteY11" fmla="*/ 6671470 h 6858000"/>
              <a:gd name="connsiteX12" fmla="*/ 991680 w 7467600"/>
              <a:gd name="connsiteY12" fmla="*/ 6298413 h 6858000"/>
              <a:gd name="connsiteX13" fmla="*/ 103333 w 7467600"/>
              <a:gd name="connsiteY13" fmla="*/ 5699602 h 6858000"/>
              <a:gd name="connsiteX14" fmla="*/ 233938 w 7467600"/>
              <a:gd name="connsiteY14" fmla="*/ 5809416 h 6858000"/>
              <a:gd name="connsiteX15" fmla="*/ 883580 w 7467600"/>
              <a:gd name="connsiteY15" fmla="*/ 6180710 h 6858000"/>
              <a:gd name="connsiteX16" fmla="*/ 487337 w 7467600"/>
              <a:gd name="connsiteY16" fmla="*/ 5950182 h 6858000"/>
              <a:gd name="connsiteX17" fmla="*/ 354051 w 7467600"/>
              <a:gd name="connsiteY17" fmla="*/ 5854912 h 6858000"/>
              <a:gd name="connsiteX18" fmla="*/ 195436 w 7467600"/>
              <a:gd name="connsiteY18" fmla="*/ 5755068 h 6858000"/>
              <a:gd name="connsiteX19" fmla="*/ 103333 w 7467600"/>
              <a:gd name="connsiteY19" fmla="*/ 5699602 h 6858000"/>
              <a:gd name="connsiteX20" fmla="*/ 5539432 w 7467600"/>
              <a:gd name="connsiteY20" fmla="*/ 5642928 h 6858000"/>
              <a:gd name="connsiteX21" fmla="*/ 5555462 w 7467600"/>
              <a:gd name="connsiteY21" fmla="*/ 5694454 h 6858000"/>
              <a:gd name="connsiteX22" fmla="*/ 5828270 w 7467600"/>
              <a:gd name="connsiteY22" fmla="*/ 6320663 h 6858000"/>
              <a:gd name="connsiteX23" fmla="*/ 5947416 w 7467600"/>
              <a:gd name="connsiteY23" fmla="*/ 6574846 h 6858000"/>
              <a:gd name="connsiteX24" fmla="*/ 5539432 w 7467600"/>
              <a:gd name="connsiteY24" fmla="*/ 5642928 h 6858000"/>
              <a:gd name="connsiteX25" fmla="*/ 51253 w 7467600"/>
              <a:gd name="connsiteY25" fmla="*/ 5631825 h 6858000"/>
              <a:gd name="connsiteX26" fmla="*/ 211622 w 7467600"/>
              <a:gd name="connsiteY26" fmla="*/ 5728803 h 6858000"/>
              <a:gd name="connsiteX27" fmla="*/ 371652 w 7467600"/>
              <a:gd name="connsiteY27" fmla="*/ 5829062 h 6858000"/>
              <a:gd name="connsiteX28" fmla="*/ 505903 w 7467600"/>
              <a:gd name="connsiteY28" fmla="*/ 5925221 h 6858000"/>
              <a:gd name="connsiteX29" fmla="*/ 899240 w 7467600"/>
              <a:gd name="connsiteY29" fmla="*/ 6153068 h 6858000"/>
              <a:gd name="connsiteX30" fmla="*/ 988114 w 7467600"/>
              <a:gd name="connsiteY30" fmla="*/ 6174204 h 6858000"/>
              <a:gd name="connsiteX31" fmla="*/ 845971 w 7467600"/>
              <a:gd name="connsiteY31" fmla="*/ 6067177 h 6858000"/>
              <a:gd name="connsiteX32" fmla="*/ 448057 w 7467600"/>
              <a:gd name="connsiteY32" fmla="*/ 5841376 h 6858000"/>
              <a:gd name="connsiteX33" fmla="*/ 51253 w 7467600"/>
              <a:gd name="connsiteY33" fmla="*/ 5631825 h 6858000"/>
              <a:gd name="connsiteX34" fmla="*/ 2606687 w 7467600"/>
              <a:gd name="connsiteY34" fmla="*/ 5630718 h 6858000"/>
              <a:gd name="connsiteX35" fmla="*/ 2645658 w 7467600"/>
              <a:gd name="connsiteY35" fmla="*/ 6640259 h 6858000"/>
              <a:gd name="connsiteX36" fmla="*/ 2606687 w 7467600"/>
              <a:gd name="connsiteY36" fmla="*/ 5630718 h 6858000"/>
              <a:gd name="connsiteX37" fmla="*/ 3642057 w 7467600"/>
              <a:gd name="connsiteY37" fmla="*/ 5573487 h 6858000"/>
              <a:gd name="connsiteX38" fmla="*/ 3632981 w 7467600"/>
              <a:gd name="connsiteY38" fmla="*/ 5579437 h 6858000"/>
              <a:gd name="connsiteX39" fmla="*/ 3382436 w 7467600"/>
              <a:gd name="connsiteY39" fmla="*/ 5952726 h 6858000"/>
              <a:gd name="connsiteX40" fmla="*/ 3191929 w 7467600"/>
              <a:gd name="connsiteY40" fmla="*/ 6662669 h 6858000"/>
              <a:gd name="connsiteX41" fmla="*/ 3369898 w 7467600"/>
              <a:gd name="connsiteY41" fmla="*/ 6081771 h 6858000"/>
              <a:gd name="connsiteX42" fmla="*/ 3642057 w 7467600"/>
              <a:gd name="connsiteY42" fmla="*/ 5573487 h 6858000"/>
              <a:gd name="connsiteX43" fmla="*/ 2650666 w 7467600"/>
              <a:gd name="connsiteY43" fmla="*/ 5530686 h 6858000"/>
              <a:gd name="connsiteX44" fmla="*/ 2650249 w 7467600"/>
              <a:gd name="connsiteY44" fmla="*/ 5532101 h 6858000"/>
              <a:gd name="connsiteX45" fmla="*/ 2663808 w 7467600"/>
              <a:gd name="connsiteY45" fmla="*/ 6535215 h 6858000"/>
              <a:gd name="connsiteX46" fmla="*/ 2665418 w 7467600"/>
              <a:gd name="connsiteY46" fmla="*/ 6132756 h 6858000"/>
              <a:gd name="connsiteX47" fmla="*/ 2650666 w 7467600"/>
              <a:gd name="connsiteY47" fmla="*/ 5530686 h 6858000"/>
              <a:gd name="connsiteX48" fmla="*/ 2680277 w 7467600"/>
              <a:gd name="connsiteY48" fmla="*/ 5479204 h 6858000"/>
              <a:gd name="connsiteX49" fmla="*/ 2678972 w 7467600"/>
              <a:gd name="connsiteY49" fmla="*/ 5481582 h 6858000"/>
              <a:gd name="connsiteX50" fmla="*/ 2696666 w 7467600"/>
              <a:gd name="connsiteY50" fmla="*/ 6133836 h 6858000"/>
              <a:gd name="connsiteX51" fmla="*/ 2695769 w 7467600"/>
              <a:gd name="connsiteY51" fmla="*/ 6390955 h 6858000"/>
              <a:gd name="connsiteX52" fmla="*/ 2739893 w 7467600"/>
              <a:gd name="connsiteY52" fmla="*/ 6108357 h 6858000"/>
              <a:gd name="connsiteX53" fmla="*/ 2680277 w 7467600"/>
              <a:gd name="connsiteY53" fmla="*/ 5479204 h 6858000"/>
              <a:gd name="connsiteX54" fmla="*/ 1132195 w 7467600"/>
              <a:gd name="connsiteY54" fmla="*/ 5467980 h 6858000"/>
              <a:gd name="connsiteX55" fmla="*/ 1679056 w 7467600"/>
              <a:gd name="connsiteY55" fmla="*/ 5516907 h 6858000"/>
              <a:gd name="connsiteX56" fmla="*/ 2128648 w 7467600"/>
              <a:gd name="connsiteY56" fmla="*/ 5474249 h 6858000"/>
              <a:gd name="connsiteX57" fmla="*/ 1825619 w 7467600"/>
              <a:gd name="connsiteY57" fmla="*/ 5478447 h 6858000"/>
              <a:gd name="connsiteX58" fmla="*/ 1737798 w 7467600"/>
              <a:gd name="connsiteY58" fmla="*/ 5483353 h 6858000"/>
              <a:gd name="connsiteX59" fmla="*/ 1132195 w 7467600"/>
              <a:gd name="connsiteY59" fmla="*/ 5467980 h 6858000"/>
              <a:gd name="connsiteX60" fmla="*/ 1456157 w 7467600"/>
              <a:gd name="connsiteY60" fmla="*/ 5371404 h 6858000"/>
              <a:gd name="connsiteX61" fmla="*/ 1244432 w 7467600"/>
              <a:gd name="connsiteY61" fmla="*/ 5385601 h 6858000"/>
              <a:gd name="connsiteX62" fmla="*/ 973990 w 7467600"/>
              <a:gd name="connsiteY62" fmla="*/ 5424940 h 6858000"/>
              <a:gd name="connsiteX63" fmla="*/ 1103809 w 7467600"/>
              <a:gd name="connsiteY63" fmla="*/ 5433720 h 6858000"/>
              <a:gd name="connsiteX64" fmla="*/ 1123454 w 7467600"/>
              <a:gd name="connsiteY64" fmla="*/ 5435727 h 6858000"/>
              <a:gd name="connsiteX65" fmla="*/ 1737017 w 7467600"/>
              <a:gd name="connsiteY65" fmla="*/ 5452183 h 6858000"/>
              <a:gd name="connsiteX66" fmla="*/ 1824397 w 7467600"/>
              <a:gd name="connsiteY66" fmla="*/ 5447757 h 6858000"/>
              <a:gd name="connsiteX67" fmla="*/ 2070059 w 7467600"/>
              <a:gd name="connsiteY67" fmla="*/ 5441660 h 6858000"/>
              <a:gd name="connsiteX68" fmla="*/ 1456157 w 7467600"/>
              <a:gd name="connsiteY68" fmla="*/ 5371404 h 6858000"/>
              <a:gd name="connsiteX69" fmla="*/ 4988186 w 7467600"/>
              <a:gd name="connsiteY69" fmla="*/ 5216467 h 6858000"/>
              <a:gd name="connsiteX70" fmla="*/ 4777334 w 7467600"/>
              <a:gd name="connsiteY70" fmla="*/ 5406072 h 6858000"/>
              <a:gd name="connsiteX71" fmla="*/ 4718341 w 7467600"/>
              <a:gd name="connsiteY71" fmla="*/ 5468043 h 6858000"/>
              <a:gd name="connsiteX72" fmla="*/ 4604655 w 7467600"/>
              <a:gd name="connsiteY72" fmla="*/ 5583434 h 6858000"/>
              <a:gd name="connsiteX73" fmla="*/ 4565074 w 7467600"/>
              <a:gd name="connsiteY73" fmla="*/ 5618550 h 6858000"/>
              <a:gd name="connsiteX74" fmla="*/ 4988186 w 7467600"/>
              <a:gd name="connsiteY74" fmla="*/ 5216467 h 6858000"/>
              <a:gd name="connsiteX75" fmla="*/ 4978032 w 7467600"/>
              <a:gd name="connsiteY75" fmla="*/ 5183809 h 6858000"/>
              <a:gd name="connsiteX76" fmla="*/ 4463413 w 7467600"/>
              <a:gd name="connsiteY76" fmla="*/ 5615162 h 6858000"/>
              <a:gd name="connsiteX77" fmla="*/ 4358134 w 7467600"/>
              <a:gd name="connsiteY77" fmla="*/ 5742791 h 6858000"/>
              <a:gd name="connsiteX78" fmla="*/ 4376219 w 7467600"/>
              <a:gd name="connsiteY78" fmla="*/ 5729027 h 6858000"/>
              <a:gd name="connsiteX79" fmla="*/ 4582340 w 7467600"/>
              <a:gd name="connsiteY79" fmla="*/ 5561037 h 6858000"/>
              <a:gd name="connsiteX80" fmla="*/ 4694684 w 7467600"/>
              <a:gd name="connsiteY80" fmla="*/ 5447098 h 6858000"/>
              <a:gd name="connsiteX81" fmla="*/ 4754123 w 7467600"/>
              <a:gd name="connsiteY81" fmla="*/ 5384643 h 6858000"/>
              <a:gd name="connsiteX82" fmla="*/ 4978032 w 7467600"/>
              <a:gd name="connsiteY82" fmla="*/ 5183809 h 6858000"/>
              <a:gd name="connsiteX83" fmla="*/ 1903353 w 7467600"/>
              <a:gd name="connsiteY83" fmla="*/ 5044827 h 6858000"/>
              <a:gd name="connsiteX84" fmla="*/ 1936931 w 7467600"/>
              <a:gd name="connsiteY84" fmla="*/ 5093954 h 6858000"/>
              <a:gd name="connsiteX85" fmla="*/ 2195868 w 7467600"/>
              <a:gd name="connsiteY85" fmla="*/ 5396574 h 6858000"/>
              <a:gd name="connsiteX86" fmla="*/ 2088852 w 7467600"/>
              <a:gd name="connsiteY86" fmla="*/ 5166123 h 6858000"/>
              <a:gd name="connsiteX87" fmla="*/ 1958241 w 7467600"/>
              <a:gd name="connsiteY87" fmla="*/ 5067955 h 6858000"/>
              <a:gd name="connsiteX88" fmla="*/ 1903353 w 7467600"/>
              <a:gd name="connsiteY88" fmla="*/ 5044827 h 6858000"/>
              <a:gd name="connsiteX89" fmla="*/ 1979378 w 7467600"/>
              <a:gd name="connsiteY89" fmla="*/ 4769504 h 6858000"/>
              <a:gd name="connsiteX90" fmla="*/ 2882120 w 7467600"/>
              <a:gd name="connsiteY90" fmla="*/ 5064547 h 6858000"/>
              <a:gd name="connsiteX91" fmla="*/ 2793103 w 7467600"/>
              <a:gd name="connsiteY91" fmla="*/ 5039699 h 6858000"/>
              <a:gd name="connsiteX92" fmla="*/ 2770041 w 7467600"/>
              <a:gd name="connsiteY92" fmla="*/ 5033634 h 6858000"/>
              <a:gd name="connsiteX93" fmla="*/ 1979378 w 7467600"/>
              <a:gd name="connsiteY93" fmla="*/ 4769504 h 6858000"/>
              <a:gd name="connsiteX94" fmla="*/ 1927410 w 7467600"/>
              <a:gd name="connsiteY94" fmla="*/ 4716164 h 6858000"/>
              <a:gd name="connsiteX95" fmla="*/ 1959587 w 7467600"/>
              <a:gd name="connsiteY95" fmla="*/ 4728849 h 6858000"/>
              <a:gd name="connsiteX96" fmla="*/ 2777707 w 7467600"/>
              <a:gd name="connsiteY96" fmla="*/ 5003991 h 6858000"/>
              <a:gd name="connsiteX97" fmla="*/ 2800768 w 7467600"/>
              <a:gd name="connsiteY97" fmla="*/ 5010056 h 6858000"/>
              <a:gd name="connsiteX98" fmla="*/ 2879408 w 7467600"/>
              <a:gd name="connsiteY98" fmla="*/ 5031590 h 6858000"/>
              <a:gd name="connsiteX99" fmla="*/ 2862295 w 7467600"/>
              <a:gd name="connsiteY99" fmla="*/ 5022958 h 6858000"/>
              <a:gd name="connsiteX100" fmla="*/ 2813343 w 7467600"/>
              <a:gd name="connsiteY100" fmla="*/ 4998369 h 6858000"/>
              <a:gd name="connsiteX101" fmla="*/ 2646245 w 7467600"/>
              <a:gd name="connsiteY101" fmla="*/ 4930999 h 6858000"/>
              <a:gd name="connsiteX102" fmla="*/ 1999243 w 7467600"/>
              <a:gd name="connsiteY102" fmla="*/ 4730524 h 6858000"/>
              <a:gd name="connsiteX103" fmla="*/ 1979527 w 7467600"/>
              <a:gd name="connsiteY103" fmla="*/ 4726651 h 6858000"/>
              <a:gd name="connsiteX104" fmla="*/ 1927410 w 7467600"/>
              <a:gd name="connsiteY104" fmla="*/ 4716164 h 6858000"/>
              <a:gd name="connsiteX105" fmla="*/ 1997014 w 7467600"/>
              <a:gd name="connsiteY105" fmla="*/ 4698007 h 6858000"/>
              <a:gd name="connsiteX106" fmla="*/ 2005458 w 7467600"/>
              <a:gd name="connsiteY106" fmla="*/ 4699540 h 6858000"/>
              <a:gd name="connsiteX107" fmla="*/ 2657186 w 7467600"/>
              <a:gd name="connsiteY107" fmla="*/ 4901687 h 6858000"/>
              <a:gd name="connsiteX108" fmla="*/ 2826662 w 7467600"/>
              <a:gd name="connsiteY108" fmla="*/ 4970362 h 6858000"/>
              <a:gd name="connsiteX109" fmla="*/ 2876100 w 7467600"/>
              <a:gd name="connsiteY109" fmla="*/ 4995397 h 6858000"/>
              <a:gd name="connsiteX110" fmla="*/ 3042600 w 7467600"/>
              <a:gd name="connsiteY110" fmla="*/ 5059532 h 6858000"/>
              <a:gd name="connsiteX111" fmla="*/ 1997014 w 7467600"/>
              <a:gd name="connsiteY111" fmla="*/ 4698007 h 6858000"/>
              <a:gd name="connsiteX112" fmla="*/ 2305292 w 7467600"/>
              <a:gd name="connsiteY112" fmla="*/ 4219492 h 6858000"/>
              <a:gd name="connsiteX113" fmla="*/ 3360922 w 7467600"/>
              <a:gd name="connsiteY113" fmla="*/ 4529373 h 6858000"/>
              <a:gd name="connsiteX114" fmla="*/ 3492420 w 7467600"/>
              <a:gd name="connsiteY114" fmla="*/ 4510145 h 6858000"/>
              <a:gd name="connsiteX115" fmla="*/ 3364086 w 7467600"/>
              <a:gd name="connsiteY115" fmla="*/ 4480340 h 6858000"/>
              <a:gd name="connsiteX116" fmla="*/ 3225818 w 7467600"/>
              <a:gd name="connsiteY116" fmla="*/ 4411822 h 6858000"/>
              <a:gd name="connsiteX117" fmla="*/ 3129696 w 7467600"/>
              <a:gd name="connsiteY117" fmla="*/ 4360704 h 6858000"/>
              <a:gd name="connsiteX118" fmla="*/ 2814545 w 7467600"/>
              <a:gd name="connsiteY118" fmla="*/ 4282955 h 6858000"/>
              <a:gd name="connsiteX119" fmla="*/ 2305292 w 7467600"/>
              <a:gd name="connsiteY119" fmla="*/ 4219492 h 6858000"/>
              <a:gd name="connsiteX120" fmla="*/ 2626982 w 7467600"/>
              <a:gd name="connsiteY120" fmla="*/ 4206450 h 6858000"/>
              <a:gd name="connsiteX121" fmla="*/ 2490617 w 7467600"/>
              <a:gd name="connsiteY121" fmla="*/ 4206951 h 6858000"/>
              <a:gd name="connsiteX122" fmla="*/ 2819869 w 7467600"/>
              <a:gd name="connsiteY122" fmla="*/ 4252936 h 6858000"/>
              <a:gd name="connsiteX123" fmla="*/ 3143018 w 7467600"/>
              <a:gd name="connsiteY123" fmla="*/ 4332698 h 6858000"/>
              <a:gd name="connsiteX124" fmla="*/ 3241520 w 7467600"/>
              <a:gd name="connsiteY124" fmla="*/ 4385112 h 6858000"/>
              <a:gd name="connsiteX125" fmla="*/ 3374575 w 7467600"/>
              <a:gd name="connsiteY125" fmla="*/ 4451517 h 6858000"/>
              <a:gd name="connsiteX126" fmla="*/ 3505221 w 7467600"/>
              <a:gd name="connsiteY126" fmla="*/ 4480757 h 6858000"/>
              <a:gd name="connsiteX127" fmla="*/ 2626982 w 7467600"/>
              <a:gd name="connsiteY127" fmla="*/ 4206450 h 6858000"/>
              <a:gd name="connsiteX128" fmla="*/ 1310106 w 7467600"/>
              <a:gd name="connsiteY128" fmla="*/ 3943217 h 6858000"/>
              <a:gd name="connsiteX129" fmla="*/ 854994 w 7467600"/>
              <a:gd name="connsiteY129" fmla="*/ 4399136 h 6858000"/>
              <a:gd name="connsiteX130" fmla="*/ 742462 w 7467600"/>
              <a:gd name="connsiteY130" fmla="*/ 4594648 h 6858000"/>
              <a:gd name="connsiteX131" fmla="*/ 820602 w 7467600"/>
              <a:gd name="connsiteY131" fmla="*/ 4485915 h 6858000"/>
              <a:gd name="connsiteX132" fmla="*/ 878295 w 7467600"/>
              <a:gd name="connsiteY132" fmla="*/ 4403594 h 6858000"/>
              <a:gd name="connsiteX133" fmla="*/ 1240607 w 7467600"/>
              <a:gd name="connsiteY133" fmla="*/ 4010401 h 6858000"/>
              <a:gd name="connsiteX134" fmla="*/ 1310106 w 7467600"/>
              <a:gd name="connsiteY134" fmla="*/ 3943217 h 6858000"/>
              <a:gd name="connsiteX135" fmla="*/ 1423113 w 7467600"/>
              <a:gd name="connsiteY135" fmla="*/ 3874565 h 6858000"/>
              <a:gd name="connsiteX136" fmla="*/ 1260565 w 7467600"/>
              <a:gd name="connsiteY136" fmla="*/ 4031982 h 6858000"/>
              <a:gd name="connsiteX137" fmla="*/ 901900 w 7467600"/>
              <a:gd name="connsiteY137" fmla="*/ 4421236 h 6858000"/>
              <a:gd name="connsiteX138" fmla="*/ 845044 w 7467600"/>
              <a:gd name="connsiteY138" fmla="*/ 4502436 h 6858000"/>
              <a:gd name="connsiteX139" fmla="*/ 685926 w 7467600"/>
              <a:gd name="connsiteY139" fmla="*/ 4703069 h 6858000"/>
              <a:gd name="connsiteX140" fmla="*/ 684248 w 7467600"/>
              <a:gd name="connsiteY140" fmla="*/ 4706721 h 6858000"/>
              <a:gd name="connsiteX141" fmla="*/ 1423113 w 7467600"/>
              <a:gd name="connsiteY141" fmla="*/ 3874565 h 6858000"/>
              <a:gd name="connsiteX142" fmla="*/ 3316479 w 7467600"/>
              <a:gd name="connsiteY142" fmla="*/ 3872136 h 6858000"/>
              <a:gd name="connsiteX143" fmla="*/ 3546806 w 7467600"/>
              <a:gd name="connsiteY143" fmla="*/ 4356139 h 6858000"/>
              <a:gd name="connsiteX144" fmla="*/ 3364433 w 7467600"/>
              <a:gd name="connsiteY144" fmla="*/ 3953121 h 6858000"/>
              <a:gd name="connsiteX145" fmla="*/ 3316479 w 7467600"/>
              <a:gd name="connsiteY145" fmla="*/ 3872136 h 6858000"/>
              <a:gd name="connsiteX146" fmla="*/ 3291335 w 7467600"/>
              <a:gd name="connsiteY146" fmla="*/ 3767420 h 6858000"/>
              <a:gd name="connsiteX147" fmla="*/ 3390805 w 7467600"/>
              <a:gd name="connsiteY147" fmla="*/ 3937163 h 6858000"/>
              <a:gd name="connsiteX148" fmla="*/ 3579062 w 7467600"/>
              <a:gd name="connsiteY148" fmla="*/ 4359040 h 6858000"/>
              <a:gd name="connsiteX149" fmla="*/ 3467355 w 7467600"/>
              <a:gd name="connsiteY149" fmla="*/ 3988130 h 6858000"/>
              <a:gd name="connsiteX150" fmla="*/ 3310753 w 7467600"/>
              <a:gd name="connsiteY150" fmla="*/ 3787140 h 6858000"/>
              <a:gd name="connsiteX151" fmla="*/ 3291335 w 7467600"/>
              <a:gd name="connsiteY151" fmla="*/ 3767420 h 6858000"/>
              <a:gd name="connsiteX152" fmla="*/ 1635889 w 7467600"/>
              <a:gd name="connsiteY152" fmla="*/ 3709494 h 6858000"/>
              <a:gd name="connsiteX153" fmla="*/ 1634800 w 7467600"/>
              <a:gd name="connsiteY153" fmla="*/ 3731111 h 6858000"/>
              <a:gd name="connsiteX154" fmla="*/ 1635889 w 7467600"/>
              <a:gd name="connsiteY154" fmla="*/ 3709494 h 6858000"/>
              <a:gd name="connsiteX155" fmla="*/ 1510397 w 7467600"/>
              <a:gd name="connsiteY155" fmla="*/ 3684705 h 6858000"/>
              <a:gd name="connsiteX156" fmla="*/ 1146550 w 7467600"/>
              <a:gd name="connsiteY156" fmla="*/ 3802012 h 6858000"/>
              <a:gd name="connsiteX157" fmla="*/ 698834 w 7467600"/>
              <a:gd name="connsiteY157" fmla="*/ 3952272 h 6858000"/>
              <a:gd name="connsiteX158" fmla="*/ 34256 w 7467600"/>
              <a:gd name="connsiteY158" fmla="*/ 4347603 h 6858000"/>
              <a:gd name="connsiteX159" fmla="*/ 527241 w 7467600"/>
              <a:gd name="connsiteY159" fmla="*/ 4065078 h 6858000"/>
              <a:gd name="connsiteX160" fmla="*/ 1510397 w 7467600"/>
              <a:gd name="connsiteY160" fmla="*/ 3684705 h 6858000"/>
              <a:gd name="connsiteX161" fmla="*/ 1313114 w 7467600"/>
              <a:gd name="connsiteY161" fmla="*/ 3655216 h 6858000"/>
              <a:gd name="connsiteX162" fmla="*/ 1109304 w 7467600"/>
              <a:gd name="connsiteY162" fmla="*/ 3669030 h 6858000"/>
              <a:gd name="connsiteX163" fmla="*/ 8129 w 7467600"/>
              <a:gd name="connsiteY163" fmla="*/ 4330519 h 6858000"/>
              <a:gd name="connsiteX164" fmla="*/ 687572 w 7467600"/>
              <a:gd name="connsiteY164" fmla="*/ 3925629 h 6858000"/>
              <a:gd name="connsiteX165" fmla="*/ 1138365 w 7467600"/>
              <a:gd name="connsiteY165" fmla="*/ 3774515 h 6858000"/>
              <a:gd name="connsiteX166" fmla="*/ 1505579 w 7467600"/>
              <a:gd name="connsiteY166" fmla="*/ 3655526 h 6858000"/>
              <a:gd name="connsiteX167" fmla="*/ 1313114 w 7467600"/>
              <a:gd name="connsiteY167" fmla="*/ 3655216 h 6858000"/>
              <a:gd name="connsiteX168" fmla="*/ 3655073 w 7467600"/>
              <a:gd name="connsiteY168" fmla="*/ 3650884 h 6858000"/>
              <a:gd name="connsiteX169" fmla="*/ 3989938 w 7467600"/>
              <a:gd name="connsiteY169" fmla="*/ 3991685 h 6858000"/>
              <a:gd name="connsiteX170" fmla="*/ 4393907 w 7467600"/>
              <a:gd name="connsiteY170" fmla="*/ 4261258 h 6858000"/>
              <a:gd name="connsiteX171" fmla="*/ 4648051 w 7467600"/>
              <a:gd name="connsiteY171" fmla="*/ 4374051 h 6858000"/>
              <a:gd name="connsiteX172" fmla="*/ 4383389 w 7467600"/>
              <a:gd name="connsiteY172" fmla="*/ 4184369 h 6858000"/>
              <a:gd name="connsiteX173" fmla="*/ 4165508 w 7467600"/>
              <a:gd name="connsiteY173" fmla="*/ 4035196 h 6858000"/>
              <a:gd name="connsiteX174" fmla="*/ 4068162 w 7467600"/>
              <a:gd name="connsiteY174" fmla="*/ 3953394 h 6858000"/>
              <a:gd name="connsiteX175" fmla="*/ 3981416 w 7467600"/>
              <a:gd name="connsiteY175" fmla="*/ 3880482 h 6858000"/>
              <a:gd name="connsiteX176" fmla="*/ 3800147 w 7467600"/>
              <a:gd name="connsiteY176" fmla="*/ 3749872 h 6858000"/>
              <a:gd name="connsiteX177" fmla="*/ 3655073 w 7467600"/>
              <a:gd name="connsiteY177" fmla="*/ 3650884 h 6858000"/>
              <a:gd name="connsiteX178" fmla="*/ 3670252 w 7467600"/>
              <a:gd name="connsiteY178" fmla="*/ 3622798 h 6858000"/>
              <a:gd name="connsiteX179" fmla="*/ 3817258 w 7467600"/>
              <a:gd name="connsiteY179" fmla="*/ 3723577 h 6858000"/>
              <a:gd name="connsiteX180" fmla="*/ 4000461 w 7467600"/>
              <a:gd name="connsiteY180" fmla="*/ 3855966 h 6858000"/>
              <a:gd name="connsiteX181" fmla="*/ 4088180 w 7467600"/>
              <a:gd name="connsiteY181" fmla="*/ 3929774 h 6858000"/>
              <a:gd name="connsiteX182" fmla="*/ 4184555 w 7467600"/>
              <a:gd name="connsiteY182" fmla="*/ 4010683 h 6858000"/>
              <a:gd name="connsiteX183" fmla="*/ 4399563 w 7467600"/>
              <a:gd name="connsiteY183" fmla="*/ 4158106 h 6858000"/>
              <a:gd name="connsiteX184" fmla="*/ 4684469 w 7467600"/>
              <a:gd name="connsiteY184" fmla="*/ 4364680 h 6858000"/>
              <a:gd name="connsiteX185" fmla="*/ 4690271 w 7467600"/>
              <a:gd name="connsiteY185" fmla="*/ 4370034 h 6858000"/>
              <a:gd name="connsiteX186" fmla="*/ 4136093 w 7467600"/>
              <a:gd name="connsiteY186" fmla="*/ 3858466 h 6858000"/>
              <a:gd name="connsiteX187" fmla="*/ 3670252 w 7467600"/>
              <a:gd name="connsiteY187" fmla="*/ 3622798 h 6858000"/>
              <a:gd name="connsiteX188" fmla="*/ 4440129 w 7467600"/>
              <a:gd name="connsiteY188" fmla="*/ 3448571 h 6858000"/>
              <a:gd name="connsiteX189" fmla="*/ 4856525 w 7467600"/>
              <a:gd name="connsiteY189" fmla="*/ 3915351 h 6858000"/>
              <a:gd name="connsiteX190" fmla="*/ 5059055 w 7467600"/>
              <a:gd name="connsiteY190" fmla="*/ 4108918 h 6858000"/>
              <a:gd name="connsiteX191" fmla="*/ 5290070 w 7467600"/>
              <a:gd name="connsiteY191" fmla="*/ 4263619 h 6858000"/>
              <a:gd name="connsiteX192" fmla="*/ 4834991 w 7467600"/>
              <a:gd name="connsiteY192" fmla="*/ 3830985 h 6858000"/>
              <a:gd name="connsiteX193" fmla="*/ 4440129 w 7467600"/>
              <a:gd name="connsiteY193" fmla="*/ 3448571 h 6858000"/>
              <a:gd name="connsiteX194" fmla="*/ 4441737 w 7467600"/>
              <a:gd name="connsiteY194" fmla="*/ 3399734 h 6858000"/>
              <a:gd name="connsiteX195" fmla="*/ 4431236 w 7467600"/>
              <a:gd name="connsiteY195" fmla="*/ 3400954 h 6858000"/>
              <a:gd name="connsiteX196" fmla="*/ 4557150 w 7467600"/>
              <a:gd name="connsiteY196" fmla="*/ 3510023 h 6858000"/>
              <a:gd name="connsiteX197" fmla="*/ 4856936 w 7467600"/>
              <a:gd name="connsiteY197" fmla="*/ 3809146 h 6858000"/>
              <a:gd name="connsiteX198" fmla="*/ 5111996 w 7467600"/>
              <a:gd name="connsiteY198" fmla="*/ 4065759 h 6858000"/>
              <a:gd name="connsiteX199" fmla="*/ 5388878 w 7467600"/>
              <a:gd name="connsiteY199" fmla="*/ 4300185 h 6858000"/>
              <a:gd name="connsiteX200" fmla="*/ 5425556 w 7467600"/>
              <a:gd name="connsiteY200" fmla="*/ 4308967 h 6858000"/>
              <a:gd name="connsiteX201" fmla="*/ 4943646 w 7467600"/>
              <a:gd name="connsiteY201" fmla="*/ 3822916 h 6858000"/>
              <a:gd name="connsiteX202" fmla="*/ 4594837 w 7467600"/>
              <a:gd name="connsiteY202" fmla="*/ 3532274 h 6858000"/>
              <a:gd name="connsiteX203" fmla="*/ 4441737 w 7467600"/>
              <a:gd name="connsiteY203" fmla="*/ 3399734 h 6858000"/>
              <a:gd name="connsiteX204" fmla="*/ 5425834 w 7467600"/>
              <a:gd name="connsiteY204" fmla="*/ 3162785 h 6858000"/>
              <a:gd name="connsiteX205" fmla="*/ 5401644 w 7467600"/>
              <a:gd name="connsiteY205" fmla="*/ 3617847 h 6858000"/>
              <a:gd name="connsiteX206" fmla="*/ 5467256 w 7467600"/>
              <a:gd name="connsiteY206" fmla="*/ 4175494 h 6858000"/>
              <a:gd name="connsiteX207" fmla="*/ 5448069 w 7467600"/>
              <a:gd name="connsiteY207" fmla="*/ 3567554 h 6858000"/>
              <a:gd name="connsiteX208" fmla="*/ 5425834 w 7467600"/>
              <a:gd name="connsiteY208" fmla="*/ 3162785 h 6858000"/>
              <a:gd name="connsiteX209" fmla="*/ 1318687 w 7467600"/>
              <a:gd name="connsiteY209" fmla="*/ 3113840 h 6858000"/>
              <a:gd name="connsiteX210" fmla="*/ 1066793 w 7467600"/>
              <a:gd name="connsiteY210" fmla="*/ 3212171 h 6858000"/>
              <a:gd name="connsiteX211" fmla="*/ 993319 w 7467600"/>
              <a:gd name="connsiteY211" fmla="*/ 3247648 h 6858000"/>
              <a:gd name="connsiteX212" fmla="*/ 853081 w 7467600"/>
              <a:gd name="connsiteY212" fmla="*/ 3312410 h 6858000"/>
              <a:gd name="connsiteX213" fmla="*/ 805957 w 7467600"/>
              <a:gd name="connsiteY213" fmla="*/ 3330443 h 6858000"/>
              <a:gd name="connsiteX214" fmla="*/ 1318687 w 7467600"/>
              <a:gd name="connsiteY214" fmla="*/ 3113840 h 6858000"/>
              <a:gd name="connsiteX215" fmla="*/ 5453702 w 7467600"/>
              <a:gd name="connsiteY215" fmla="*/ 3090882 h 6858000"/>
              <a:gd name="connsiteX216" fmla="*/ 5480135 w 7467600"/>
              <a:gd name="connsiteY216" fmla="*/ 3565802 h 6858000"/>
              <a:gd name="connsiteX217" fmla="*/ 5499023 w 7467600"/>
              <a:gd name="connsiteY217" fmla="*/ 4166310 h 6858000"/>
              <a:gd name="connsiteX218" fmla="*/ 5547022 w 7467600"/>
              <a:gd name="connsiteY218" fmla="*/ 3607838 h 6858000"/>
              <a:gd name="connsiteX219" fmla="*/ 5515964 w 7467600"/>
              <a:gd name="connsiteY219" fmla="*/ 3378541 h 6858000"/>
              <a:gd name="connsiteX220" fmla="*/ 5453702 w 7467600"/>
              <a:gd name="connsiteY220" fmla="*/ 3090882 h 6858000"/>
              <a:gd name="connsiteX221" fmla="*/ 1238695 w 7467600"/>
              <a:gd name="connsiteY221" fmla="*/ 3076820 h 6858000"/>
              <a:gd name="connsiteX222" fmla="*/ 716371 w 7467600"/>
              <a:gd name="connsiteY222" fmla="*/ 3293249 h 6858000"/>
              <a:gd name="connsiteX223" fmla="*/ 579522 w 7467600"/>
              <a:gd name="connsiteY223" fmla="*/ 3371759 h 6858000"/>
              <a:gd name="connsiteX224" fmla="*/ 600288 w 7467600"/>
              <a:gd name="connsiteY224" fmla="*/ 3365555 h 6858000"/>
              <a:gd name="connsiteX225" fmla="*/ 840692 w 7467600"/>
              <a:gd name="connsiteY225" fmla="*/ 3284921 h 6858000"/>
              <a:gd name="connsiteX226" fmla="*/ 979248 w 7467600"/>
              <a:gd name="connsiteY226" fmla="*/ 3221003 h 6858000"/>
              <a:gd name="connsiteX227" fmla="*/ 1053282 w 7467600"/>
              <a:gd name="connsiteY227" fmla="*/ 3185247 h 6858000"/>
              <a:gd name="connsiteX228" fmla="*/ 1320603 w 7467600"/>
              <a:gd name="connsiteY228" fmla="*/ 3081281 h 6858000"/>
              <a:gd name="connsiteX229" fmla="*/ 1238695 w 7467600"/>
              <a:gd name="connsiteY229" fmla="*/ 3076820 h 6858000"/>
              <a:gd name="connsiteX230" fmla="*/ 5425627 w 7467600"/>
              <a:gd name="connsiteY230" fmla="*/ 2954192 h 6858000"/>
              <a:gd name="connsiteX231" fmla="*/ 5470770 w 7467600"/>
              <a:gd name="connsiteY231" fmla="*/ 3005435 h 6858000"/>
              <a:gd name="connsiteX232" fmla="*/ 5519779 w 7467600"/>
              <a:gd name="connsiteY232" fmla="*/ 4359223 h 6858000"/>
              <a:gd name="connsiteX233" fmla="*/ 5520293 w 7467600"/>
              <a:gd name="connsiteY233" fmla="*/ 4360602 h 6858000"/>
              <a:gd name="connsiteX234" fmla="*/ 5767221 w 7467600"/>
              <a:gd name="connsiteY234" fmla="*/ 4665564 h 6858000"/>
              <a:gd name="connsiteX235" fmla="*/ 6937169 w 7467600"/>
              <a:gd name="connsiteY235" fmla="*/ 4815941 h 6858000"/>
              <a:gd name="connsiteX236" fmla="*/ 6953922 w 7467600"/>
              <a:gd name="connsiteY236" fmla="*/ 4890068 h 6858000"/>
              <a:gd name="connsiteX237" fmla="*/ 6071359 w 7467600"/>
              <a:gd name="connsiteY237" fmla="*/ 4770770 h 6858000"/>
              <a:gd name="connsiteX238" fmla="*/ 6038839 w 7467600"/>
              <a:gd name="connsiteY238" fmla="*/ 4764474 h 6858000"/>
              <a:gd name="connsiteX239" fmla="*/ 6038706 w 7467600"/>
              <a:gd name="connsiteY239" fmla="*/ 4763847 h 6858000"/>
              <a:gd name="connsiteX240" fmla="*/ 6037784 w 7467600"/>
              <a:gd name="connsiteY240" fmla="*/ 4764270 h 6858000"/>
              <a:gd name="connsiteX241" fmla="*/ 6038839 w 7467600"/>
              <a:gd name="connsiteY241" fmla="*/ 4764474 h 6858000"/>
              <a:gd name="connsiteX242" fmla="*/ 6040338 w 7467600"/>
              <a:gd name="connsiteY242" fmla="*/ 4771418 h 6858000"/>
              <a:gd name="connsiteX243" fmla="*/ 6024488 w 7467600"/>
              <a:gd name="connsiteY243" fmla="*/ 4809903 h 6858000"/>
              <a:gd name="connsiteX244" fmla="*/ 5599771 w 7467600"/>
              <a:gd name="connsiteY244" fmla="*/ 5509652 h 6858000"/>
              <a:gd name="connsiteX245" fmla="*/ 5548843 w 7467600"/>
              <a:gd name="connsiteY245" fmla="*/ 5563845 h 6858000"/>
              <a:gd name="connsiteX246" fmla="*/ 5940952 w 7467600"/>
              <a:gd name="connsiteY246" fmla="*/ 6250028 h 6858000"/>
              <a:gd name="connsiteX247" fmla="*/ 6043441 w 7467600"/>
              <a:gd name="connsiteY247" fmla="*/ 6665847 h 6858000"/>
              <a:gd name="connsiteX248" fmla="*/ 6093432 w 7467600"/>
              <a:gd name="connsiteY248" fmla="*/ 6858000 h 6858000"/>
              <a:gd name="connsiteX249" fmla="*/ 6034344 w 7467600"/>
              <a:gd name="connsiteY249" fmla="*/ 6858000 h 6858000"/>
              <a:gd name="connsiteX250" fmla="*/ 6026679 w 7467600"/>
              <a:gd name="connsiteY250" fmla="*/ 6836959 h 6858000"/>
              <a:gd name="connsiteX251" fmla="*/ 5800441 w 7467600"/>
              <a:gd name="connsiteY251" fmla="*/ 6335286 h 6858000"/>
              <a:gd name="connsiteX252" fmla="*/ 5526562 w 7467600"/>
              <a:gd name="connsiteY252" fmla="*/ 5705388 h 6858000"/>
              <a:gd name="connsiteX253" fmla="*/ 5519640 w 7467600"/>
              <a:gd name="connsiteY253" fmla="*/ 5683774 h 6858000"/>
              <a:gd name="connsiteX254" fmla="*/ 5844559 w 7467600"/>
              <a:gd name="connsiteY254" fmla="*/ 6553349 h 6858000"/>
              <a:gd name="connsiteX255" fmla="*/ 5975994 w 7467600"/>
              <a:gd name="connsiteY255" fmla="*/ 6858000 h 6858000"/>
              <a:gd name="connsiteX256" fmla="*/ 5898547 w 7467600"/>
              <a:gd name="connsiteY256" fmla="*/ 6858000 h 6858000"/>
              <a:gd name="connsiteX257" fmla="*/ 5682041 w 7467600"/>
              <a:gd name="connsiteY257" fmla="*/ 6355860 h 6858000"/>
              <a:gd name="connsiteX258" fmla="*/ 5461758 w 7467600"/>
              <a:gd name="connsiteY258" fmla="*/ 5820220 h 6858000"/>
              <a:gd name="connsiteX259" fmla="*/ 5237282 w 7467600"/>
              <a:gd name="connsiteY259" fmla="*/ 6579086 h 6858000"/>
              <a:gd name="connsiteX260" fmla="*/ 5115009 w 7467600"/>
              <a:gd name="connsiteY260" fmla="*/ 6858000 h 6858000"/>
              <a:gd name="connsiteX261" fmla="*/ 5028074 w 7467600"/>
              <a:gd name="connsiteY261" fmla="*/ 6858000 h 6858000"/>
              <a:gd name="connsiteX262" fmla="*/ 5079508 w 7467600"/>
              <a:gd name="connsiteY262" fmla="*/ 6749074 h 6858000"/>
              <a:gd name="connsiteX263" fmla="*/ 5371846 w 7467600"/>
              <a:gd name="connsiteY263" fmla="*/ 5924413 h 6858000"/>
              <a:gd name="connsiteX264" fmla="*/ 5270512 w 7467600"/>
              <a:gd name="connsiteY264" fmla="*/ 6138975 h 6858000"/>
              <a:gd name="connsiteX265" fmla="*/ 5062409 w 7467600"/>
              <a:gd name="connsiteY265" fmla="*/ 6653544 h 6858000"/>
              <a:gd name="connsiteX266" fmla="*/ 5036628 w 7467600"/>
              <a:gd name="connsiteY266" fmla="*/ 6754247 h 6858000"/>
              <a:gd name="connsiteX267" fmla="*/ 5009112 w 7467600"/>
              <a:gd name="connsiteY267" fmla="*/ 6858000 h 6858000"/>
              <a:gd name="connsiteX268" fmla="*/ 4976679 w 7467600"/>
              <a:gd name="connsiteY268" fmla="*/ 6858000 h 6858000"/>
              <a:gd name="connsiteX269" fmla="*/ 5006537 w 7467600"/>
              <a:gd name="connsiteY269" fmla="*/ 6747068 h 6858000"/>
              <a:gd name="connsiteX270" fmla="*/ 5032723 w 7467600"/>
              <a:gd name="connsiteY270" fmla="*/ 6644957 h 6858000"/>
              <a:gd name="connsiteX271" fmla="*/ 5242949 w 7467600"/>
              <a:gd name="connsiteY271" fmla="*/ 6125175 h 6858000"/>
              <a:gd name="connsiteX272" fmla="*/ 5286321 w 7467600"/>
              <a:gd name="connsiteY272" fmla="*/ 6033555 h 6858000"/>
              <a:gd name="connsiteX273" fmla="*/ 5008210 w 7467600"/>
              <a:gd name="connsiteY273" fmla="*/ 6649194 h 6858000"/>
              <a:gd name="connsiteX274" fmla="*/ 4986321 w 7467600"/>
              <a:gd name="connsiteY274" fmla="*/ 6765687 h 6858000"/>
              <a:gd name="connsiteX275" fmla="*/ 4973474 w 7467600"/>
              <a:gd name="connsiteY275" fmla="*/ 6858000 h 6858000"/>
              <a:gd name="connsiteX276" fmla="*/ 4907178 w 7467600"/>
              <a:gd name="connsiteY276" fmla="*/ 6858000 h 6858000"/>
              <a:gd name="connsiteX277" fmla="*/ 4910810 w 7467600"/>
              <a:gd name="connsiteY277" fmla="*/ 6829660 h 6858000"/>
              <a:gd name="connsiteX278" fmla="*/ 4987461 w 7467600"/>
              <a:gd name="connsiteY278" fmla="*/ 6432994 h 6858000"/>
              <a:gd name="connsiteX279" fmla="*/ 5179262 w 7467600"/>
              <a:gd name="connsiteY279" fmla="*/ 6035044 h 6858000"/>
              <a:gd name="connsiteX280" fmla="*/ 4689678 w 7467600"/>
              <a:gd name="connsiteY280" fmla="*/ 6440241 h 6858000"/>
              <a:gd name="connsiteX281" fmla="*/ 4477543 w 7467600"/>
              <a:gd name="connsiteY281" fmla="*/ 6674836 h 6858000"/>
              <a:gd name="connsiteX282" fmla="*/ 4329957 w 7467600"/>
              <a:gd name="connsiteY282" fmla="*/ 6858000 h 6858000"/>
              <a:gd name="connsiteX283" fmla="*/ 4218595 w 7467600"/>
              <a:gd name="connsiteY283" fmla="*/ 6858000 h 6858000"/>
              <a:gd name="connsiteX284" fmla="*/ 4368888 w 7467600"/>
              <a:gd name="connsiteY284" fmla="*/ 6668412 h 6858000"/>
              <a:gd name="connsiteX285" fmla="*/ 4563091 w 7467600"/>
              <a:gd name="connsiteY285" fmla="*/ 6442508 h 6858000"/>
              <a:gd name="connsiteX286" fmla="*/ 5387324 w 7467600"/>
              <a:gd name="connsiteY286" fmla="*/ 5705830 h 6858000"/>
              <a:gd name="connsiteX287" fmla="*/ 5073620 w 7467600"/>
              <a:gd name="connsiteY287" fmla="*/ 5955437 h 6858000"/>
              <a:gd name="connsiteX288" fmla="*/ 4689789 w 7467600"/>
              <a:gd name="connsiteY288" fmla="*/ 6268382 h 6858000"/>
              <a:gd name="connsiteX289" fmla="*/ 4418722 w 7467600"/>
              <a:gd name="connsiteY289" fmla="*/ 6570886 h 6858000"/>
              <a:gd name="connsiteX290" fmla="*/ 4214944 w 7467600"/>
              <a:gd name="connsiteY290" fmla="*/ 6858000 h 6858000"/>
              <a:gd name="connsiteX291" fmla="*/ 4177898 w 7467600"/>
              <a:gd name="connsiteY291" fmla="*/ 6858000 h 6858000"/>
              <a:gd name="connsiteX292" fmla="*/ 4391597 w 7467600"/>
              <a:gd name="connsiteY292" fmla="*/ 6556370 h 6858000"/>
              <a:gd name="connsiteX293" fmla="*/ 4668889 w 7467600"/>
              <a:gd name="connsiteY293" fmla="*/ 6246399 h 6858000"/>
              <a:gd name="connsiteX294" fmla="*/ 5055427 w 7467600"/>
              <a:gd name="connsiteY294" fmla="*/ 5931476 h 6858000"/>
              <a:gd name="connsiteX295" fmla="*/ 5371814 w 7467600"/>
              <a:gd name="connsiteY295" fmla="*/ 5678975 h 6858000"/>
              <a:gd name="connsiteX296" fmla="*/ 4987918 w 7467600"/>
              <a:gd name="connsiteY296" fmla="*/ 5838701 h 6858000"/>
              <a:gd name="connsiteX297" fmla="*/ 4317146 w 7467600"/>
              <a:gd name="connsiteY297" fmla="*/ 6587716 h 6858000"/>
              <a:gd name="connsiteX298" fmla="*/ 4171627 w 7467600"/>
              <a:gd name="connsiteY298" fmla="*/ 6858000 h 6858000"/>
              <a:gd name="connsiteX299" fmla="*/ 4081585 w 7467600"/>
              <a:gd name="connsiteY299" fmla="*/ 6858000 h 6858000"/>
              <a:gd name="connsiteX300" fmla="*/ 4238603 w 7467600"/>
              <a:gd name="connsiteY300" fmla="*/ 6559341 h 6858000"/>
              <a:gd name="connsiteX301" fmla="*/ 4778333 w 7467600"/>
              <a:gd name="connsiteY301" fmla="*/ 5873626 h 6858000"/>
              <a:gd name="connsiteX302" fmla="*/ 5414185 w 7467600"/>
              <a:gd name="connsiteY302" fmla="*/ 5573882 h 6858000"/>
              <a:gd name="connsiteX303" fmla="*/ 5959648 w 7467600"/>
              <a:gd name="connsiteY303" fmla="*/ 4760797 h 6858000"/>
              <a:gd name="connsiteX304" fmla="*/ 5355019 w 7467600"/>
              <a:gd name="connsiteY304" fmla="*/ 4734672 h 6858000"/>
              <a:gd name="connsiteX305" fmla="*/ 5083565 w 7467600"/>
              <a:gd name="connsiteY305" fmla="*/ 5179121 h 6858000"/>
              <a:gd name="connsiteX306" fmla="*/ 4713577 w 7467600"/>
              <a:gd name="connsiteY306" fmla="*/ 5616803 h 6858000"/>
              <a:gd name="connsiteX307" fmla="*/ 3989559 w 7467600"/>
              <a:gd name="connsiteY307" fmla="*/ 6145945 h 6858000"/>
              <a:gd name="connsiteX308" fmla="*/ 3939824 w 7467600"/>
              <a:gd name="connsiteY308" fmla="*/ 6066900 h 6858000"/>
              <a:gd name="connsiteX309" fmla="*/ 4584537 w 7467600"/>
              <a:gd name="connsiteY309" fmla="*/ 5324826 h 6858000"/>
              <a:gd name="connsiteX310" fmla="*/ 5037105 w 7467600"/>
              <a:gd name="connsiteY310" fmla="*/ 5088765 h 6858000"/>
              <a:gd name="connsiteX311" fmla="*/ 5039930 w 7467600"/>
              <a:gd name="connsiteY311" fmla="*/ 5089585 h 6858000"/>
              <a:gd name="connsiteX312" fmla="*/ 5263764 w 7467600"/>
              <a:gd name="connsiteY312" fmla="*/ 4735525 h 6858000"/>
              <a:gd name="connsiteX313" fmla="*/ 4086300 w 7467600"/>
              <a:gd name="connsiteY313" fmla="*/ 4884599 h 6858000"/>
              <a:gd name="connsiteX314" fmla="*/ 4085485 w 7467600"/>
              <a:gd name="connsiteY314" fmla="*/ 4899070 h 6858000"/>
              <a:gd name="connsiteX315" fmla="*/ 3871915 w 7467600"/>
              <a:gd name="connsiteY315" fmla="*/ 5253645 h 6858000"/>
              <a:gd name="connsiteX316" fmla="*/ 3799374 w 7467600"/>
              <a:gd name="connsiteY316" fmla="*/ 5466127 h 6858000"/>
              <a:gd name="connsiteX317" fmla="*/ 3498850 w 7467600"/>
              <a:gd name="connsiteY317" fmla="*/ 6661888 h 6858000"/>
              <a:gd name="connsiteX318" fmla="*/ 3399216 w 7467600"/>
              <a:gd name="connsiteY318" fmla="*/ 6858000 h 6858000"/>
              <a:gd name="connsiteX319" fmla="*/ 3303688 w 7467600"/>
              <a:gd name="connsiteY319" fmla="*/ 6858000 h 6858000"/>
              <a:gd name="connsiteX320" fmla="*/ 3391774 w 7467600"/>
              <a:gd name="connsiteY320" fmla="*/ 6697181 h 6858000"/>
              <a:gd name="connsiteX321" fmla="*/ 3735540 w 7467600"/>
              <a:gd name="connsiteY321" fmla="*/ 5546923 h 6858000"/>
              <a:gd name="connsiteX322" fmla="*/ 3729438 w 7467600"/>
              <a:gd name="connsiteY322" fmla="*/ 5569058 h 6858000"/>
              <a:gd name="connsiteX323" fmla="*/ 3707782 w 7467600"/>
              <a:gd name="connsiteY323" fmla="*/ 5644908 h 6858000"/>
              <a:gd name="connsiteX324" fmla="*/ 3583827 w 7467600"/>
              <a:gd name="connsiteY324" fmla="*/ 6039215 h 6858000"/>
              <a:gd name="connsiteX325" fmla="*/ 3547861 w 7467600"/>
              <a:gd name="connsiteY325" fmla="*/ 6129609 h 6858000"/>
              <a:gd name="connsiteX326" fmla="*/ 3490905 w 7467600"/>
              <a:gd name="connsiteY326" fmla="*/ 6277660 h 6858000"/>
              <a:gd name="connsiteX327" fmla="*/ 3455859 w 7467600"/>
              <a:gd name="connsiteY327" fmla="*/ 6391301 h 6858000"/>
              <a:gd name="connsiteX328" fmla="*/ 3429112 w 7467600"/>
              <a:gd name="connsiteY328" fmla="*/ 6479469 h 6858000"/>
              <a:gd name="connsiteX329" fmla="*/ 3304862 w 7467600"/>
              <a:gd name="connsiteY329" fmla="*/ 6796476 h 6858000"/>
              <a:gd name="connsiteX330" fmla="*/ 3276071 w 7467600"/>
              <a:gd name="connsiteY330" fmla="*/ 6858000 h 6858000"/>
              <a:gd name="connsiteX331" fmla="*/ 3240805 w 7467600"/>
              <a:gd name="connsiteY331" fmla="*/ 6858000 h 6858000"/>
              <a:gd name="connsiteX332" fmla="*/ 3275917 w 7467600"/>
              <a:gd name="connsiteY332" fmla="*/ 6783192 h 6858000"/>
              <a:gd name="connsiteX333" fmla="*/ 3399358 w 7467600"/>
              <a:gd name="connsiteY333" fmla="*/ 6469011 h 6858000"/>
              <a:gd name="connsiteX334" fmla="*/ 3425650 w 7467600"/>
              <a:gd name="connsiteY334" fmla="*/ 6381333 h 6858000"/>
              <a:gd name="connsiteX335" fmla="*/ 3460661 w 7467600"/>
              <a:gd name="connsiteY335" fmla="*/ 6266763 h 6858000"/>
              <a:gd name="connsiteX336" fmla="*/ 3518021 w 7467600"/>
              <a:gd name="connsiteY336" fmla="*/ 6117298 h 6858000"/>
              <a:gd name="connsiteX337" fmla="*/ 3554035 w 7467600"/>
              <a:gd name="connsiteY337" fmla="*/ 6027832 h 6858000"/>
              <a:gd name="connsiteX338" fmla="*/ 3677174 w 7467600"/>
              <a:gd name="connsiteY338" fmla="*/ 5636351 h 6858000"/>
              <a:gd name="connsiteX339" fmla="*/ 3698819 w 7467600"/>
              <a:gd name="connsiteY339" fmla="*/ 5560503 h 6858000"/>
              <a:gd name="connsiteX340" fmla="*/ 3702094 w 7467600"/>
              <a:gd name="connsiteY340" fmla="*/ 5549194 h 6858000"/>
              <a:gd name="connsiteX341" fmla="*/ 3398355 w 7467600"/>
              <a:gd name="connsiteY341" fmla="*/ 6094603 h 6858000"/>
              <a:gd name="connsiteX342" fmla="*/ 3193941 w 7467600"/>
              <a:gd name="connsiteY342" fmla="*/ 6798775 h 6858000"/>
              <a:gd name="connsiteX343" fmla="*/ 3184140 w 7467600"/>
              <a:gd name="connsiteY343" fmla="*/ 6858000 h 6858000"/>
              <a:gd name="connsiteX344" fmla="*/ 3099978 w 7467600"/>
              <a:gd name="connsiteY344" fmla="*/ 6858000 h 6858000"/>
              <a:gd name="connsiteX345" fmla="*/ 3101556 w 7467600"/>
              <a:gd name="connsiteY345" fmla="*/ 6843337 h 6858000"/>
              <a:gd name="connsiteX346" fmla="*/ 3370162 w 7467600"/>
              <a:gd name="connsiteY346" fmla="*/ 5785550 h 6858000"/>
              <a:gd name="connsiteX347" fmla="*/ 3746477 w 7467600"/>
              <a:gd name="connsiteY347" fmla="*/ 5377889 h 6858000"/>
              <a:gd name="connsiteX348" fmla="*/ 3863399 w 7467600"/>
              <a:gd name="connsiteY348" fmla="*/ 5087257 h 6858000"/>
              <a:gd name="connsiteX349" fmla="*/ 3968712 w 7467600"/>
              <a:gd name="connsiteY349" fmla="*/ 4913989 h 6858000"/>
              <a:gd name="connsiteX350" fmla="*/ 2792390 w 7467600"/>
              <a:gd name="connsiteY350" fmla="*/ 5382974 h 6858000"/>
              <a:gd name="connsiteX351" fmla="*/ 2714982 w 7467600"/>
              <a:gd name="connsiteY351" fmla="*/ 5427051 h 6858000"/>
              <a:gd name="connsiteX352" fmla="*/ 2813361 w 7467600"/>
              <a:gd name="connsiteY352" fmla="*/ 6023912 h 6858000"/>
              <a:gd name="connsiteX353" fmla="*/ 2688430 w 7467600"/>
              <a:gd name="connsiteY353" fmla="*/ 6801564 h 6858000"/>
              <a:gd name="connsiteX354" fmla="*/ 2629626 w 7467600"/>
              <a:gd name="connsiteY354" fmla="*/ 6763394 h 6858000"/>
              <a:gd name="connsiteX355" fmla="*/ 2565328 w 7467600"/>
              <a:gd name="connsiteY355" fmla="*/ 5516399 h 6858000"/>
              <a:gd name="connsiteX356" fmla="*/ 1922999 w 7467600"/>
              <a:gd name="connsiteY356" fmla="*/ 5980343 h 6858000"/>
              <a:gd name="connsiteX357" fmla="*/ 1950261 w 7467600"/>
              <a:gd name="connsiteY357" fmla="*/ 6405858 h 6858000"/>
              <a:gd name="connsiteX358" fmla="*/ 2365554 w 7467600"/>
              <a:gd name="connsiteY358" fmla="*/ 6759107 h 6858000"/>
              <a:gd name="connsiteX359" fmla="*/ 2424142 w 7467600"/>
              <a:gd name="connsiteY359" fmla="*/ 6858000 h 6858000"/>
              <a:gd name="connsiteX360" fmla="*/ 2395994 w 7467600"/>
              <a:gd name="connsiteY360" fmla="*/ 6858000 h 6858000"/>
              <a:gd name="connsiteX361" fmla="*/ 2392863 w 7467600"/>
              <a:gd name="connsiteY361" fmla="*/ 6852964 h 6858000"/>
              <a:gd name="connsiteX362" fmla="*/ 2017589 w 7467600"/>
              <a:gd name="connsiteY362" fmla="*/ 6493982 h 6858000"/>
              <a:gd name="connsiteX363" fmla="*/ 2147336 w 7467600"/>
              <a:gd name="connsiteY363" fmla="*/ 6594052 h 6858000"/>
              <a:gd name="connsiteX364" fmla="*/ 2207047 w 7467600"/>
              <a:gd name="connsiteY364" fmla="*/ 6654540 h 6858000"/>
              <a:gd name="connsiteX365" fmla="*/ 2299106 w 7467600"/>
              <a:gd name="connsiteY365" fmla="*/ 6778931 h 6858000"/>
              <a:gd name="connsiteX366" fmla="*/ 2314430 w 7467600"/>
              <a:gd name="connsiteY366" fmla="*/ 6801144 h 6858000"/>
              <a:gd name="connsiteX367" fmla="*/ 2352406 w 7467600"/>
              <a:gd name="connsiteY367" fmla="*/ 6858000 h 6858000"/>
              <a:gd name="connsiteX368" fmla="*/ 2314492 w 7467600"/>
              <a:gd name="connsiteY368" fmla="*/ 6858000 h 6858000"/>
              <a:gd name="connsiteX369" fmla="*/ 2288095 w 7467600"/>
              <a:gd name="connsiteY369" fmla="*/ 6818030 h 6858000"/>
              <a:gd name="connsiteX370" fmla="*/ 2272768 w 7467600"/>
              <a:gd name="connsiteY370" fmla="*/ 6795822 h 6858000"/>
              <a:gd name="connsiteX371" fmla="*/ 2182715 w 7467600"/>
              <a:gd name="connsiteY371" fmla="*/ 6675071 h 6858000"/>
              <a:gd name="connsiteX372" fmla="*/ 2032061 w 7467600"/>
              <a:gd name="connsiteY372" fmla="*/ 6541380 h 6858000"/>
              <a:gd name="connsiteX373" fmla="*/ 2257220 w 7467600"/>
              <a:gd name="connsiteY373" fmla="*/ 6826257 h 6858000"/>
              <a:gd name="connsiteX374" fmla="*/ 2281324 w 7467600"/>
              <a:gd name="connsiteY374" fmla="*/ 6858000 h 6858000"/>
              <a:gd name="connsiteX375" fmla="*/ 2242860 w 7467600"/>
              <a:gd name="connsiteY375" fmla="*/ 6858000 h 6858000"/>
              <a:gd name="connsiteX376" fmla="*/ 2232818 w 7467600"/>
              <a:gd name="connsiteY376" fmla="*/ 6844926 h 6858000"/>
              <a:gd name="connsiteX377" fmla="*/ 1990172 w 7467600"/>
              <a:gd name="connsiteY377" fmla="*/ 6542121 h 6858000"/>
              <a:gd name="connsiteX378" fmla="*/ 2124090 w 7467600"/>
              <a:gd name="connsiteY378" fmla="*/ 6761017 h 6858000"/>
              <a:gd name="connsiteX379" fmla="*/ 2200380 w 7467600"/>
              <a:gd name="connsiteY379" fmla="*/ 6858000 h 6858000"/>
              <a:gd name="connsiteX380" fmla="*/ 2147507 w 7467600"/>
              <a:gd name="connsiteY380" fmla="*/ 6858000 h 6858000"/>
              <a:gd name="connsiteX381" fmla="*/ 2070668 w 7467600"/>
              <a:gd name="connsiteY381" fmla="*/ 6761520 h 6858000"/>
              <a:gd name="connsiteX382" fmla="*/ 1975142 w 7467600"/>
              <a:gd name="connsiteY382" fmla="*/ 6585570 h 6858000"/>
              <a:gd name="connsiteX383" fmla="*/ 2050035 w 7467600"/>
              <a:gd name="connsiteY383" fmla="*/ 6813345 h 6858000"/>
              <a:gd name="connsiteX384" fmla="*/ 2063025 w 7467600"/>
              <a:gd name="connsiteY384" fmla="*/ 6858000 h 6858000"/>
              <a:gd name="connsiteX385" fmla="*/ 2021675 w 7467600"/>
              <a:gd name="connsiteY385" fmla="*/ 6858000 h 6858000"/>
              <a:gd name="connsiteX386" fmla="*/ 2019308 w 7467600"/>
              <a:gd name="connsiteY386" fmla="*/ 6847118 h 6858000"/>
              <a:gd name="connsiteX387" fmla="*/ 1938835 w 7467600"/>
              <a:gd name="connsiteY387" fmla="*/ 6551160 h 6858000"/>
              <a:gd name="connsiteX388" fmla="*/ 1953230 w 7467600"/>
              <a:gd name="connsiteY388" fmla="*/ 6759699 h 6858000"/>
              <a:gd name="connsiteX389" fmla="*/ 1956763 w 7467600"/>
              <a:gd name="connsiteY389" fmla="*/ 6778191 h 6858000"/>
              <a:gd name="connsiteX390" fmla="*/ 1967925 w 7467600"/>
              <a:gd name="connsiteY390" fmla="*/ 6858000 h 6858000"/>
              <a:gd name="connsiteX391" fmla="*/ 1936622 w 7467600"/>
              <a:gd name="connsiteY391" fmla="*/ 6858000 h 6858000"/>
              <a:gd name="connsiteX392" fmla="*/ 1926261 w 7467600"/>
              <a:gd name="connsiteY392" fmla="*/ 6784064 h 6858000"/>
              <a:gd name="connsiteX393" fmla="*/ 1922724 w 7467600"/>
              <a:gd name="connsiteY393" fmla="*/ 6765577 h 6858000"/>
              <a:gd name="connsiteX394" fmla="*/ 1904650 w 7467600"/>
              <a:gd name="connsiteY394" fmla="*/ 6639616 h 6858000"/>
              <a:gd name="connsiteX395" fmla="*/ 1885273 w 7467600"/>
              <a:gd name="connsiteY395" fmla="*/ 6858000 h 6858000"/>
              <a:gd name="connsiteX396" fmla="*/ 1854363 w 7467600"/>
              <a:gd name="connsiteY396" fmla="*/ 6858000 h 6858000"/>
              <a:gd name="connsiteX397" fmla="*/ 1880391 w 7467600"/>
              <a:gd name="connsiteY397" fmla="*/ 6603796 h 6858000"/>
              <a:gd name="connsiteX398" fmla="*/ 1818273 w 7467600"/>
              <a:gd name="connsiteY398" fmla="*/ 6715729 h 6858000"/>
              <a:gd name="connsiteX399" fmla="*/ 1794691 w 7467600"/>
              <a:gd name="connsiteY399" fmla="*/ 6843239 h 6858000"/>
              <a:gd name="connsiteX400" fmla="*/ 1794914 w 7467600"/>
              <a:gd name="connsiteY400" fmla="*/ 6858000 h 6858000"/>
              <a:gd name="connsiteX401" fmla="*/ 1746128 w 7467600"/>
              <a:gd name="connsiteY401" fmla="*/ 6858000 h 6858000"/>
              <a:gd name="connsiteX402" fmla="*/ 1753934 w 7467600"/>
              <a:gd name="connsiteY402" fmla="*/ 6724796 h 6858000"/>
              <a:gd name="connsiteX403" fmla="*/ 1792053 w 7467600"/>
              <a:gd name="connsiteY403" fmla="*/ 6572396 h 6858000"/>
              <a:gd name="connsiteX404" fmla="*/ 1862248 w 7467600"/>
              <a:gd name="connsiteY404" fmla="*/ 6266397 h 6858000"/>
              <a:gd name="connsiteX405" fmla="*/ 1862250 w 7467600"/>
              <a:gd name="connsiteY405" fmla="*/ 6033531 h 6858000"/>
              <a:gd name="connsiteX406" fmla="*/ 1211999 w 7467600"/>
              <a:gd name="connsiteY406" fmla="*/ 6683610 h 6858000"/>
              <a:gd name="connsiteX407" fmla="*/ 1213266 w 7467600"/>
              <a:gd name="connsiteY407" fmla="*/ 6691947 h 6858000"/>
              <a:gd name="connsiteX408" fmla="*/ 1203370 w 7467600"/>
              <a:gd name="connsiteY408" fmla="*/ 6850676 h 6858000"/>
              <a:gd name="connsiteX409" fmla="*/ 1203671 w 7467600"/>
              <a:gd name="connsiteY409" fmla="*/ 6858000 h 6858000"/>
              <a:gd name="connsiteX410" fmla="*/ 1143180 w 7467600"/>
              <a:gd name="connsiteY410" fmla="*/ 6858000 h 6858000"/>
              <a:gd name="connsiteX411" fmla="*/ 1142176 w 7467600"/>
              <a:gd name="connsiteY411" fmla="*/ 6766045 h 6858000"/>
              <a:gd name="connsiteX412" fmla="*/ 1067484 w 7467600"/>
              <a:gd name="connsiteY412" fmla="*/ 6858000 h 6858000"/>
              <a:gd name="connsiteX413" fmla="*/ 953928 w 7467600"/>
              <a:gd name="connsiteY413" fmla="*/ 6858000 h 6858000"/>
              <a:gd name="connsiteX414" fmla="*/ 959715 w 7467600"/>
              <a:gd name="connsiteY414" fmla="*/ 6850185 h 6858000"/>
              <a:gd name="connsiteX415" fmla="*/ 1483788 w 7467600"/>
              <a:gd name="connsiteY415" fmla="*/ 6259174 h 6858000"/>
              <a:gd name="connsiteX416" fmla="*/ 1100671 w 7467600"/>
              <a:gd name="connsiteY416" fmla="*/ 6252137 h 6858000"/>
              <a:gd name="connsiteX417" fmla="*/ 1090144 w 7467600"/>
              <a:gd name="connsiteY417" fmla="*/ 6256748 h 6858000"/>
              <a:gd name="connsiteX418" fmla="*/ 1095872 w 7467600"/>
              <a:gd name="connsiteY418" fmla="*/ 6271892 h 6858000"/>
              <a:gd name="connsiteX419" fmla="*/ 262785 w 7467600"/>
              <a:gd name="connsiteY419" fmla="*/ 6845450 h 6858000"/>
              <a:gd name="connsiteX420" fmla="*/ 209968 w 7467600"/>
              <a:gd name="connsiteY420" fmla="*/ 6770713 h 6858000"/>
              <a:gd name="connsiteX421" fmla="*/ 873460 w 7467600"/>
              <a:gd name="connsiteY421" fmla="*/ 6253768 h 6858000"/>
              <a:gd name="connsiteX422" fmla="*/ 192686 w 7467600"/>
              <a:gd name="connsiteY422" fmla="*/ 5849257 h 6858000"/>
              <a:gd name="connsiteX423" fmla="*/ 4696 w 7467600"/>
              <a:gd name="connsiteY423" fmla="*/ 5697668 h 6858000"/>
              <a:gd name="connsiteX424" fmla="*/ 0 w 7467600"/>
              <a:gd name="connsiteY424" fmla="*/ 5689984 h 6858000"/>
              <a:gd name="connsiteX425" fmla="*/ 0 w 7467600"/>
              <a:gd name="connsiteY425" fmla="*/ 5513472 h 6858000"/>
              <a:gd name="connsiteX426" fmla="*/ 174101 w 7467600"/>
              <a:gd name="connsiteY426" fmla="*/ 5620277 h 6858000"/>
              <a:gd name="connsiteX427" fmla="*/ 891800 w 7467600"/>
              <a:gd name="connsiteY427" fmla="*/ 6036935 h 6858000"/>
              <a:gd name="connsiteX428" fmla="*/ 1072219 w 7467600"/>
              <a:gd name="connsiteY428" fmla="*/ 6169443 h 6858000"/>
              <a:gd name="connsiteX429" fmla="*/ 1074117 w 7467600"/>
              <a:gd name="connsiteY429" fmla="*/ 6170301 h 6858000"/>
              <a:gd name="connsiteX430" fmla="*/ 1083114 w 7467600"/>
              <a:gd name="connsiteY430" fmla="*/ 6174131 h 6858000"/>
              <a:gd name="connsiteX431" fmla="*/ 1543010 w 7467600"/>
              <a:gd name="connsiteY431" fmla="*/ 6191140 h 6858000"/>
              <a:gd name="connsiteX432" fmla="*/ 1551080 w 7467600"/>
              <a:gd name="connsiteY432" fmla="*/ 6195006 h 6858000"/>
              <a:gd name="connsiteX433" fmla="*/ 2345443 w 7467600"/>
              <a:gd name="connsiteY433" fmla="*/ 5549882 h 6858000"/>
              <a:gd name="connsiteX434" fmla="*/ 1721499 w 7467600"/>
              <a:gd name="connsiteY434" fmla="*/ 5599969 h 6858000"/>
              <a:gd name="connsiteX435" fmla="*/ 767716 w 7467600"/>
              <a:gd name="connsiteY435" fmla="*/ 5472768 h 6858000"/>
              <a:gd name="connsiteX436" fmla="*/ 722147 w 7467600"/>
              <a:gd name="connsiteY436" fmla="*/ 5393091 h 6858000"/>
              <a:gd name="connsiteX437" fmla="*/ 1485552 w 7467600"/>
              <a:gd name="connsiteY437" fmla="*/ 5313202 h 6858000"/>
              <a:gd name="connsiteX438" fmla="*/ 2143004 w 7467600"/>
              <a:gd name="connsiteY438" fmla="*/ 5402420 h 6858000"/>
              <a:gd name="connsiteX439" fmla="*/ 1933391 w 7467600"/>
              <a:gd name="connsiteY439" fmla="*/ 5156971 h 6858000"/>
              <a:gd name="connsiteX440" fmla="*/ 1827118 w 7467600"/>
              <a:gd name="connsiteY440" fmla="*/ 4968410 h 6858000"/>
              <a:gd name="connsiteX441" fmla="*/ 1837349 w 7467600"/>
              <a:gd name="connsiteY441" fmla="*/ 4956357 h 6858000"/>
              <a:gd name="connsiteX442" fmla="*/ 2162835 w 7467600"/>
              <a:gd name="connsiteY442" fmla="*/ 5187853 h 6858000"/>
              <a:gd name="connsiteX443" fmla="*/ 2257167 w 7467600"/>
              <a:gd name="connsiteY443" fmla="*/ 5462123 h 6858000"/>
              <a:gd name="connsiteX444" fmla="*/ 2261598 w 7467600"/>
              <a:gd name="connsiteY444" fmla="*/ 5467998 h 6858000"/>
              <a:gd name="connsiteX445" fmla="*/ 2437177 w 7467600"/>
              <a:gd name="connsiteY445" fmla="*/ 5479608 h 6858000"/>
              <a:gd name="connsiteX446" fmla="*/ 2445247 w 7467600"/>
              <a:gd name="connsiteY446" fmla="*/ 5483476 h 6858000"/>
              <a:gd name="connsiteX447" fmla="*/ 2743626 w 7467600"/>
              <a:gd name="connsiteY447" fmla="*/ 5304819 h 6858000"/>
              <a:gd name="connsiteX448" fmla="*/ 3048102 w 7467600"/>
              <a:gd name="connsiteY448" fmla="*/ 5150595 h 6858000"/>
              <a:gd name="connsiteX449" fmla="*/ 1799414 w 7467600"/>
              <a:gd name="connsiteY449" fmla="*/ 4694732 h 6858000"/>
              <a:gd name="connsiteX450" fmla="*/ 1771735 w 7467600"/>
              <a:gd name="connsiteY450" fmla="*/ 4619929 h 6858000"/>
              <a:gd name="connsiteX451" fmla="*/ 3104273 w 7467600"/>
              <a:gd name="connsiteY451" fmla="*/ 5076159 h 6858000"/>
              <a:gd name="connsiteX452" fmla="*/ 3113245 w 7467600"/>
              <a:gd name="connsiteY452" fmla="*/ 5090705 h 6858000"/>
              <a:gd name="connsiteX453" fmla="*/ 3126294 w 7467600"/>
              <a:gd name="connsiteY453" fmla="*/ 5114400 h 6858000"/>
              <a:gd name="connsiteX454" fmla="*/ 3937433 w 7467600"/>
              <a:gd name="connsiteY454" fmla="*/ 4830473 h 6858000"/>
              <a:gd name="connsiteX455" fmla="*/ 3590475 w 7467600"/>
              <a:gd name="connsiteY455" fmla="*/ 4597974 h 6858000"/>
              <a:gd name="connsiteX456" fmla="*/ 3100264 w 7467600"/>
              <a:gd name="connsiteY456" fmla="*/ 4579845 h 6858000"/>
              <a:gd name="connsiteX457" fmla="*/ 2183576 w 7467600"/>
              <a:gd name="connsiteY457" fmla="*/ 4227150 h 6858000"/>
              <a:gd name="connsiteX458" fmla="*/ 2151029 w 7467600"/>
              <a:gd name="connsiteY458" fmla="*/ 4146947 h 6858000"/>
              <a:gd name="connsiteX459" fmla="*/ 3563434 w 7467600"/>
              <a:gd name="connsiteY459" fmla="*/ 4469115 h 6858000"/>
              <a:gd name="connsiteX460" fmla="*/ 3177952 w 7467600"/>
              <a:gd name="connsiteY460" fmla="*/ 3657386 h 6858000"/>
              <a:gd name="connsiteX461" fmla="*/ 3189263 w 7467600"/>
              <a:gd name="connsiteY461" fmla="*/ 3625726 h 6858000"/>
              <a:gd name="connsiteX462" fmla="*/ 3560912 w 7467600"/>
              <a:gd name="connsiteY462" fmla="*/ 4079863 h 6858000"/>
              <a:gd name="connsiteX463" fmla="*/ 3626636 w 7467600"/>
              <a:gd name="connsiteY463" fmla="*/ 4512230 h 6858000"/>
              <a:gd name="connsiteX464" fmla="*/ 3653088 w 7467600"/>
              <a:gd name="connsiteY464" fmla="*/ 4521417 h 6858000"/>
              <a:gd name="connsiteX465" fmla="*/ 3988128 w 7467600"/>
              <a:gd name="connsiteY465" fmla="*/ 4817267 h 6858000"/>
              <a:gd name="connsiteX466" fmla="*/ 4830582 w 7467600"/>
              <a:gd name="connsiteY466" fmla="*/ 4676000 h 6858000"/>
              <a:gd name="connsiteX467" fmla="*/ 4830100 w 7467600"/>
              <a:gd name="connsiteY467" fmla="*/ 4675554 h 6858000"/>
              <a:gd name="connsiteX468" fmla="*/ 4036318 w 7467600"/>
              <a:gd name="connsiteY468" fmla="*/ 4147013 h 6858000"/>
              <a:gd name="connsiteX469" fmla="*/ 3432098 w 7467600"/>
              <a:gd name="connsiteY469" fmla="*/ 3537312 h 6858000"/>
              <a:gd name="connsiteX470" fmla="*/ 3446761 w 7467600"/>
              <a:gd name="connsiteY470" fmla="*/ 3461278 h 6858000"/>
              <a:gd name="connsiteX471" fmla="*/ 4419733 w 7467600"/>
              <a:gd name="connsiteY471" fmla="*/ 3963555 h 6858000"/>
              <a:gd name="connsiteX472" fmla="*/ 4781371 w 7467600"/>
              <a:gd name="connsiteY472" fmla="*/ 4458604 h 6858000"/>
              <a:gd name="connsiteX473" fmla="*/ 4780440 w 7467600"/>
              <a:gd name="connsiteY473" fmla="*/ 4470290 h 6858000"/>
              <a:gd name="connsiteX474" fmla="*/ 4898954 w 7467600"/>
              <a:gd name="connsiteY474" fmla="*/ 4662092 h 6858000"/>
              <a:gd name="connsiteX475" fmla="*/ 4900699 w 7467600"/>
              <a:gd name="connsiteY475" fmla="*/ 4670867 h 6858000"/>
              <a:gd name="connsiteX476" fmla="*/ 5714511 w 7467600"/>
              <a:gd name="connsiteY476" fmla="*/ 4663483 h 6858000"/>
              <a:gd name="connsiteX477" fmla="*/ 5464793 w 7467600"/>
              <a:gd name="connsiteY477" fmla="*/ 4393556 h 6858000"/>
              <a:gd name="connsiteX478" fmla="*/ 5461897 w 7467600"/>
              <a:gd name="connsiteY478" fmla="*/ 4390879 h 6858000"/>
              <a:gd name="connsiteX479" fmla="*/ 4294126 w 7467600"/>
              <a:gd name="connsiteY479" fmla="*/ 3303048 h 6858000"/>
              <a:gd name="connsiteX480" fmla="*/ 4305321 w 7467600"/>
              <a:gd name="connsiteY480" fmla="*/ 3256953 h 6858000"/>
              <a:gd name="connsiteX481" fmla="*/ 4949299 w 7467600"/>
              <a:gd name="connsiteY481" fmla="*/ 3766336 h 6858000"/>
              <a:gd name="connsiteX482" fmla="*/ 5291452 w 7467600"/>
              <a:gd name="connsiteY482" fmla="*/ 4076801 h 6858000"/>
              <a:gd name="connsiteX483" fmla="*/ 5434998 w 7467600"/>
              <a:gd name="connsiteY483" fmla="*/ 4254100 h 6858000"/>
              <a:gd name="connsiteX484" fmla="*/ 5351015 w 7467600"/>
              <a:gd name="connsiteY484" fmla="*/ 3760989 h 6858000"/>
              <a:gd name="connsiteX485" fmla="*/ 5413780 w 7467600"/>
              <a:gd name="connsiteY485" fmla="*/ 2966265 h 6858000"/>
              <a:gd name="connsiteX486" fmla="*/ 5425627 w 7467600"/>
              <a:gd name="connsiteY486" fmla="*/ 2954192 h 6858000"/>
              <a:gd name="connsiteX487" fmla="*/ 6604735 w 7467600"/>
              <a:gd name="connsiteY487" fmla="*/ 2041381 h 6858000"/>
              <a:gd name="connsiteX488" fmla="*/ 7204487 w 7467600"/>
              <a:gd name="connsiteY488" fmla="*/ 2742112 h 6858000"/>
              <a:gd name="connsiteX489" fmla="*/ 7131592 w 7467600"/>
              <a:gd name="connsiteY489" fmla="*/ 2672096 h 6858000"/>
              <a:gd name="connsiteX490" fmla="*/ 6996344 w 7467600"/>
              <a:gd name="connsiteY490" fmla="*/ 2518310 h 6858000"/>
              <a:gd name="connsiteX491" fmla="*/ 6735495 w 7467600"/>
              <a:gd name="connsiteY491" fmla="*/ 2196890 h 6858000"/>
              <a:gd name="connsiteX492" fmla="*/ 6721901 w 7467600"/>
              <a:gd name="connsiteY492" fmla="*/ 2179274 h 6858000"/>
              <a:gd name="connsiteX493" fmla="*/ 6604735 w 7467600"/>
              <a:gd name="connsiteY493" fmla="*/ 2041381 h 6858000"/>
              <a:gd name="connsiteX494" fmla="*/ 6591670 w 7467600"/>
              <a:gd name="connsiteY494" fmla="*/ 1988277 h 6858000"/>
              <a:gd name="connsiteX495" fmla="*/ 6747349 w 7467600"/>
              <a:gd name="connsiteY495" fmla="*/ 2160069 h 6858000"/>
              <a:gd name="connsiteX496" fmla="*/ 6760943 w 7467600"/>
              <a:gd name="connsiteY496" fmla="*/ 2177686 h 6858000"/>
              <a:gd name="connsiteX497" fmla="*/ 7021065 w 7467600"/>
              <a:gd name="connsiteY497" fmla="*/ 2498102 h 6858000"/>
              <a:gd name="connsiteX498" fmla="*/ 7155223 w 7467600"/>
              <a:gd name="connsiteY498" fmla="*/ 2650386 h 6858000"/>
              <a:gd name="connsiteX499" fmla="*/ 7203167 w 7467600"/>
              <a:gd name="connsiteY499" fmla="*/ 2697288 h 6858000"/>
              <a:gd name="connsiteX500" fmla="*/ 6937703 w 7467600"/>
              <a:gd name="connsiteY500" fmla="*/ 2321981 h 6858000"/>
              <a:gd name="connsiteX501" fmla="*/ 6591670 w 7467600"/>
              <a:gd name="connsiteY501" fmla="*/ 1988277 h 6858000"/>
              <a:gd name="connsiteX502" fmla="*/ 5798671 w 7467600"/>
              <a:gd name="connsiteY502" fmla="*/ 1981601 h 6858000"/>
              <a:gd name="connsiteX503" fmla="*/ 5754709 w 7467600"/>
              <a:gd name="connsiteY503" fmla="*/ 2071454 h 6858000"/>
              <a:gd name="connsiteX504" fmla="*/ 5763044 w 7467600"/>
              <a:gd name="connsiteY504" fmla="*/ 2842206 h 6858000"/>
              <a:gd name="connsiteX505" fmla="*/ 5764974 w 7467600"/>
              <a:gd name="connsiteY505" fmla="*/ 2799609 h 6858000"/>
              <a:gd name="connsiteX506" fmla="*/ 5767665 w 7467600"/>
              <a:gd name="connsiteY506" fmla="*/ 2666409 h 6858000"/>
              <a:gd name="connsiteX507" fmla="*/ 5763055 w 7467600"/>
              <a:gd name="connsiteY507" fmla="*/ 2579705 h 6858000"/>
              <a:gd name="connsiteX508" fmla="*/ 5758079 w 7467600"/>
              <a:gd name="connsiteY508" fmla="*/ 2492508 h 6858000"/>
              <a:gd name="connsiteX509" fmla="*/ 5779325 w 7467600"/>
              <a:gd name="connsiteY509" fmla="*/ 2197069 h 6858000"/>
              <a:gd name="connsiteX510" fmla="*/ 5798671 w 7467600"/>
              <a:gd name="connsiteY510" fmla="*/ 1981601 h 6858000"/>
              <a:gd name="connsiteX511" fmla="*/ 5829202 w 7467600"/>
              <a:gd name="connsiteY511" fmla="*/ 1971679 h 6858000"/>
              <a:gd name="connsiteX512" fmla="*/ 5809558 w 7467600"/>
              <a:gd name="connsiteY512" fmla="*/ 2198043 h 6858000"/>
              <a:gd name="connsiteX513" fmla="*/ 5788653 w 7467600"/>
              <a:gd name="connsiteY513" fmla="*/ 2489430 h 6858000"/>
              <a:gd name="connsiteX514" fmla="*/ 5793439 w 7467600"/>
              <a:gd name="connsiteY514" fmla="*/ 2575235 h 6858000"/>
              <a:gd name="connsiteX515" fmla="*/ 5796837 w 7467600"/>
              <a:gd name="connsiteY515" fmla="*/ 2637633 h 6858000"/>
              <a:gd name="connsiteX516" fmla="*/ 5818614 w 7467600"/>
              <a:gd name="connsiteY516" fmla="*/ 2473055 h 6858000"/>
              <a:gd name="connsiteX517" fmla="*/ 5829202 w 7467600"/>
              <a:gd name="connsiteY517" fmla="*/ 1971679 h 6858000"/>
              <a:gd name="connsiteX518" fmla="*/ 5911389 w 7467600"/>
              <a:gd name="connsiteY518" fmla="*/ 1898371 h 6858000"/>
              <a:gd name="connsiteX519" fmla="*/ 6237627 w 7467600"/>
              <a:gd name="connsiteY519" fmla="*/ 2231921 h 6858000"/>
              <a:gd name="connsiteX520" fmla="*/ 5911389 w 7467600"/>
              <a:gd name="connsiteY520" fmla="*/ 1898371 h 6858000"/>
              <a:gd name="connsiteX521" fmla="*/ 6944437 w 7467600"/>
              <a:gd name="connsiteY521" fmla="*/ 1575402 h 6858000"/>
              <a:gd name="connsiteX522" fmla="*/ 6304730 w 7467600"/>
              <a:gd name="connsiteY522" fmla="*/ 1766654 h 6858000"/>
              <a:gd name="connsiteX523" fmla="*/ 6944437 w 7467600"/>
              <a:gd name="connsiteY523" fmla="*/ 1575402 h 6858000"/>
              <a:gd name="connsiteX524" fmla="*/ 7019523 w 7467600"/>
              <a:gd name="connsiteY524" fmla="*/ 1519450 h 6858000"/>
              <a:gd name="connsiteX525" fmla="*/ 6298091 w 7467600"/>
              <a:gd name="connsiteY525" fmla="*/ 1737122 h 6858000"/>
              <a:gd name="connsiteX526" fmla="*/ 7019523 w 7467600"/>
              <a:gd name="connsiteY526" fmla="*/ 1519450 h 6858000"/>
              <a:gd name="connsiteX527" fmla="*/ 2399523 w 7467600"/>
              <a:gd name="connsiteY527" fmla="*/ 1428234 h 6858000"/>
              <a:gd name="connsiteX528" fmla="*/ 2224982 w 7467600"/>
              <a:gd name="connsiteY528" fmla="*/ 1826201 h 6858000"/>
              <a:gd name="connsiteX529" fmla="*/ 2096099 w 7467600"/>
              <a:gd name="connsiteY529" fmla="*/ 2345900 h 6858000"/>
              <a:gd name="connsiteX530" fmla="*/ 2283317 w 7467600"/>
              <a:gd name="connsiteY530" fmla="*/ 1796925 h 6858000"/>
              <a:gd name="connsiteX531" fmla="*/ 2399523 w 7467600"/>
              <a:gd name="connsiteY531" fmla="*/ 1428234 h 6858000"/>
              <a:gd name="connsiteX532" fmla="*/ 2448558 w 7467600"/>
              <a:gd name="connsiteY532" fmla="*/ 1373435 h 6858000"/>
              <a:gd name="connsiteX533" fmla="*/ 2312521 w 7467600"/>
              <a:gd name="connsiteY533" fmla="*/ 1806140 h 6858000"/>
              <a:gd name="connsiteX534" fmla="*/ 2127533 w 7467600"/>
              <a:gd name="connsiteY534" fmla="*/ 2348380 h 6858000"/>
              <a:gd name="connsiteX535" fmla="*/ 2358080 w 7467600"/>
              <a:gd name="connsiteY535" fmla="*/ 1866134 h 6858000"/>
              <a:gd name="connsiteX536" fmla="*/ 2407436 w 7467600"/>
              <a:gd name="connsiteY536" fmla="*/ 1651070 h 6858000"/>
              <a:gd name="connsiteX537" fmla="*/ 2448558 w 7467600"/>
              <a:gd name="connsiteY537" fmla="*/ 1373435 h 6858000"/>
              <a:gd name="connsiteX538" fmla="*/ 278707 w 7467600"/>
              <a:gd name="connsiteY538" fmla="*/ 1352270 h 6858000"/>
              <a:gd name="connsiteX539" fmla="*/ 321570 w 7467600"/>
              <a:gd name="connsiteY539" fmla="*/ 1861610 h 6858000"/>
              <a:gd name="connsiteX540" fmla="*/ 294281 w 7467600"/>
              <a:gd name="connsiteY540" fmla="*/ 1440658 h 6858000"/>
              <a:gd name="connsiteX541" fmla="*/ 278707 w 7467600"/>
              <a:gd name="connsiteY541" fmla="*/ 1352270 h 6858000"/>
              <a:gd name="connsiteX542" fmla="*/ 1423821 w 7467600"/>
              <a:gd name="connsiteY542" fmla="*/ 1351958 h 6858000"/>
              <a:gd name="connsiteX543" fmla="*/ 1638521 w 7467600"/>
              <a:gd name="connsiteY543" fmla="*/ 1908470 h 6858000"/>
              <a:gd name="connsiteX544" fmla="*/ 1754199 w 7467600"/>
              <a:gd name="connsiteY544" fmla="*/ 2149284 h 6858000"/>
              <a:gd name="connsiteX545" fmla="*/ 1908359 w 7467600"/>
              <a:gd name="connsiteY545" fmla="*/ 2364988 h 6858000"/>
              <a:gd name="connsiteX546" fmla="*/ 1647661 w 7467600"/>
              <a:gd name="connsiteY546" fmla="*/ 1825945 h 6858000"/>
              <a:gd name="connsiteX547" fmla="*/ 1423821 w 7467600"/>
              <a:gd name="connsiteY547" fmla="*/ 1351958 h 6858000"/>
              <a:gd name="connsiteX548" fmla="*/ 1431890 w 7467600"/>
              <a:gd name="connsiteY548" fmla="*/ 1306475 h 6858000"/>
              <a:gd name="connsiteX549" fmla="*/ 1507597 w 7467600"/>
              <a:gd name="connsiteY549" fmla="*/ 1446132 h 6858000"/>
              <a:gd name="connsiteX550" fmla="*/ 1674586 w 7467600"/>
              <a:gd name="connsiteY550" fmla="*/ 1813832 h 6858000"/>
              <a:gd name="connsiteX551" fmla="*/ 1815950 w 7467600"/>
              <a:gd name="connsiteY551" fmla="*/ 2128564 h 6858000"/>
              <a:gd name="connsiteX552" fmla="*/ 1984242 w 7467600"/>
              <a:gd name="connsiteY552" fmla="*/ 2430829 h 6858000"/>
              <a:gd name="connsiteX553" fmla="*/ 2014023 w 7467600"/>
              <a:gd name="connsiteY553" fmla="*/ 2450995 h 6858000"/>
              <a:gd name="connsiteX554" fmla="*/ 1747337 w 7467600"/>
              <a:gd name="connsiteY554" fmla="*/ 1855264 h 6858000"/>
              <a:gd name="connsiteX555" fmla="*/ 1533749 w 7467600"/>
              <a:gd name="connsiteY555" fmla="*/ 1478656 h 6858000"/>
              <a:gd name="connsiteX556" fmla="*/ 1431890 w 7467600"/>
              <a:gd name="connsiteY556" fmla="*/ 1306475 h 6858000"/>
              <a:gd name="connsiteX557" fmla="*/ 5052692 w 7467600"/>
              <a:gd name="connsiteY557" fmla="*/ 1292994 h 6858000"/>
              <a:gd name="connsiteX558" fmla="*/ 5200661 w 7467600"/>
              <a:gd name="connsiteY558" fmla="*/ 1635186 h 6858000"/>
              <a:gd name="connsiteX559" fmla="*/ 5297138 w 7467600"/>
              <a:gd name="connsiteY559" fmla="*/ 1906351 h 6858000"/>
              <a:gd name="connsiteX560" fmla="*/ 5052692 w 7467600"/>
              <a:gd name="connsiteY560" fmla="*/ 1292994 h 6858000"/>
              <a:gd name="connsiteX561" fmla="*/ 5009948 w 7467600"/>
              <a:gd name="connsiteY561" fmla="*/ 1273619 h 6858000"/>
              <a:gd name="connsiteX562" fmla="*/ 5121777 w 7467600"/>
              <a:gd name="connsiteY562" fmla="*/ 1654213 h 6858000"/>
              <a:gd name="connsiteX563" fmla="*/ 5293545 w 7467600"/>
              <a:gd name="connsiteY563" fmla="*/ 2072247 h 6858000"/>
              <a:gd name="connsiteX564" fmla="*/ 5294042 w 7467600"/>
              <a:gd name="connsiteY564" fmla="*/ 2065019 h 6858000"/>
              <a:gd name="connsiteX565" fmla="*/ 5171936 w 7467600"/>
              <a:gd name="connsiteY565" fmla="*/ 1647613 h 6858000"/>
              <a:gd name="connsiteX566" fmla="*/ 5009948 w 7467600"/>
              <a:gd name="connsiteY566" fmla="*/ 1273619 h 6858000"/>
              <a:gd name="connsiteX567" fmla="*/ 655236 w 7467600"/>
              <a:gd name="connsiteY567" fmla="*/ 1268632 h 6858000"/>
              <a:gd name="connsiteX568" fmla="*/ 839521 w 7467600"/>
              <a:gd name="connsiteY568" fmla="*/ 1685315 h 6858000"/>
              <a:gd name="connsiteX569" fmla="*/ 1109416 w 7467600"/>
              <a:gd name="connsiteY569" fmla="*/ 2061663 h 6858000"/>
              <a:gd name="connsiteX570" fmla="*/ 1298300 w 7467600"/>
              <a:gd name="connsiteY570" fmla="*/ 2247742 h 6858000"/>
              <a:gd name="connsiteX571" fmla="*/ 1125871 w 7467600"/>
              <a:gd name="connsiteY571" fmla="*/ 1989513 h 6858000"/>
              <a:gd name="connsiteX572" fmla="*/ 981574 w 7467600"/>
              <a:gd name="connsiteY572" fmla="*/ 1783157 h 6858000"/>
              <a:gd name="connsiteX573" fmla="*/ 922198 w 7467600"/>
              <a:gd name="connsiteY573" fmla="*/ 1677437 h 6858000"/>
              <a:gd name="connsiteX574" fmla="*/ 869293 w 7467600"/>
              <a:gd name="connsiteY574" fmla="*/ 1583214 h 6858000"/>
              <a:gd name="connsiteX575" fmla="*/ 751431 w 7467600"/>
              <a:gd name="connsiteY575" fmla="*/ 1405731 h 6858000"/>
              <a:gd name="connsiteX576" fmla="*/ 655236 w 7467600"/>
              <a:gd name="connsiteY576" fmla="*/ 1268632 h 6858000"/>
              <a:gd name="connsiteX577" fmla="*/ 6516292 w 7467600"/>
              <a:gd name="connsiteY577" fmla="*/ 1263064 h 6858000"/>
              <a:gd name="connsiteX578" fmla="*/ 5736320 w 7467600"/>
              <a:gd name="connsiteY578" fmla="*/ 1501803 h 6858000"/>
              <a:gd name="connsiteX579" fmla="*/ 6516292 w 7467600"/>
              <a:gd name="connsiteY579" fmla="*/ 1263064 h 6858000"/>
              <a:gd name="connsiteX580" fmla="*/ 291466 w 7467600"/>
              <a:gd name="connsiteY580" fmla="*/ 1250369 h 6858000"/>
              <a:gd name="connsiteX581" fmla="*/ 323180 w 7467600"/>
              <a:gd name="connsiteY581" fmla="*/ 1435283 h 6858000"/>
              <a:gd name="connsiteX582" fmla="*/ 349381 w 7467600"/>
              <a:gd name="connsiteY582" fmla="*/ 1875041 h 6858000"/>
              <a:gd name="connsiteX583" fmla="*/ 374363 w 7467600"/>
              <a:gd name="connsiteY583" fmla="*/ 1506494 h 6858000"/>
              <a:gd name="connsiteX584" fmla="*/ 302168 w 7467600"/>
              <a:gd name="connsiteY584" fmla="*/ 1274495 h 6858000"/>
              <a:gd name="connsiteX585" fmla="*/ 291466 w 7467600"/>
              <a:gd name="connsiteY585" fmla="*/ 1250369 h 6858000"/>
              <a:gd name="connsiteX586" fmla="*/ 678222 w 7467600"/>
              <a:gd name="connsiteY586" fmla="*/ 1248670 h 6858000"/>
              <a:gd name="connsiteX587" fmla="*/ 775536 w 7467600"/>
              <a:gd name="connsiteY587" fmla="*/ 1388015 h 6858000"/>
              <a:gd name="connsiteX588" fmla="*/ 894529 w 7467600"/>
              <a:gd name="connsiteY588" fmla="*/ 1567739 h 6858000"/>
              <a:gd name="connsiteX589" fmla="*/ 948000 w 7467600"/>
              <a:gd name="connsiteY589" fmla="*/ 1663088 h 6858000"/>
              <a:gd name="connsiteX590" fmla="*/ 1006812 w 7467600"/>
              <a:gd name="connsiteY590" fmla="*/ 1767683 h 6858000"/>
              <a:gd name="connsiteX591" fmla="*/ 1149133 w 7467600"/>
              <a:gd name="connsiteY591" fmla="*/ 1971513 h 6858000"/>
              <a:gd name="connsiteX592" fmla="*/ 1333952 w 7467600"/>
              <a:gd name="connsiteY592" fmla="*/ 2251620 h 6858000"/>
              <a:gd name="connsiteX593" fmla="*/ 1337329 w 7467600"/>
              <a:gd name="connsiteY593" fmla="*/ 2258350 h 6858000"/>
              <a:gd name="connsiteX594" fmla="*/ 1014726 w 7467600"/>
              <a:gd name="connsiteY594" fmla="*/ 1615556 h 6858000"/>
              <a:gd name="connsiteX595" fmla="*/ 678222 w 7467600"/>
              <a:gd name="connsiteY595" fmla="*/ 1248670 h 6858000"/>
              <a:gd name="connsiteX596" fmla="*/ 6691602 w 7467600"/>
              <a:gd name="connsiteY596" fmla="*/ 1140573 h 6858000"/>
              <a:gd name="connsiteX597" fmla="*/ 6571100 w 7467600"/>
              <a:gd name="connsiteY597" fmla="*/ 1183662 h 6858000"/>
              <a:gd name="connsiteX598" fmla="*/ 6241687 w 7467600"/>
              <a:gd name="connsiteY598" fmla="*/ 1257600 h 6858000"/>
              <a:gd name="connsiteX599" fmla="*/ 5693009 w 7467600"/>
              <a:gd name="connsiteY599" fmla="*/ 1478256 h 6858000"/>
              <a:gd name="connsiteX600" fmla="*/ 6548420 w 7467600"/>
              <a:gd name="connsiteY600" fmla="*/ 1214599 h 6858000"/>
              <a:gd name="connsiteX601" fmla="*/ 6605473 w 7467600"/>
              <a:gd name="connsiteY601" fmla="*/ 1184686 h 6858000"/>
              <a:gd name="connsiteX602" fmla="*/ 6691602 w 7467600"/>
              <a:gd name="connsiteY602" fmla="*/ 1140573 h 6858000"/>
              <a:gd name="connsiteX603" fmla="*/ 4002475 w 7467600"/>
              <a:gd name="connsiteY603" fmla="*/ 1037802 h 6858000"/>
              <a:gd name="connsiteX604" fmla="*/ 4000324 w 7467600"/>
              <a:gd name="connsiteY604" fmla="*/ 1039362 h 6858000"/>
              <a:gd name="connsiteX605" fmla="*/ 4002862 w 7467600"/>
              <a:gd name="connsiteY605" fmla="*/ 1042866 h 6858000"/>
              <a:gd name="connsiteX606" fmla="*/ 4002475 w 7467600"/>
              <a:gd name="connsiteY606" fmla="*/ 1037802 h 6858000"/>
              <a:gd name="connsiteX607" fmla="*/ 506322 w 7467600"/>
              <a:gd name="connsiteY607" fmla="*/ 1020997 h 6858000"/>
              <a:gd name="connsiteX608" fmla="*/ 533068 w 7467600"/>
              <a:gd name="connsiteY608" fmla="*/ 1029409 h 6858000"/>
              <a:gd name="connsiteX609" fmla="*/ 1232525 w 7467600"/>
              <a:gd name="connsiteY609" fmla="*/ 1804675 h 6858000"/>
              <a:gd name="connsiteX610" fmla="*/ 1388858 w 7467600"/>
              <a:gd name="connsiteY610" fmla="*/ 2368011 h 6858000"/>
              <a:gd name="connsiteX611" fmla="*/ 1384098 w 7467600"/>
              <a:gd name="connsiteY611" fmla="*/ 2378125 h 6858000"/>
              <a:gd name="connsiteX612" fmla="*/ 1425393 w 7467600"/>
              <a:gd name="connsiteY612" fmla="*/ 2589124 h 6858000"/>
              <a:gd name="connsiteX613" fmla="*/ 1424001 w 7467600"/>
              <a:gd name="connsiteY613" fmla="*/ 2597541 h 6858000"/>
              <a:gd name="connsiteX614" fmla="*/ 2152729 w 7467600"/>
              <a:gd name="connsiteY614" fmla="*/ 2864487 h 6858000"/>
              <a:gd name="connsiteX615" fmla="*/ 2020609 w 7467600"/>
              <a:gd name="connsiteY615" fmla="*/ 2539671 h 6858000"/>
              <a:gd name="connsiteX616" fmla="*/ 2018920 w 7467600"/>
              <a:gd name="connsiteY616" fmla="*/ 2536309 h 6858000"/>
              <a:gd name="connsiteX617" fmla="*/ 1342441 w 7467600"/>
              <a:gd name="connsiteY617" fmla="*/ 1173017 h 6858000"/>
              <a:gd name="connsiteX618" fmla="*/ 1367925 w 7467600"/>
              <a:gd name="connsiteY618" fmla="*/ 1135648 h 6858000"/>
              <a:gd name="connsiteX619" fmla="*/ 1771401 w 7467600"/>
              <a:gd name="connsiteY619" fmla="*/ 1806673 h 6858000"/>
              <a:gd name="connsiteX620" fmla="*/ 1972385 w 7467600"/>
              <a:gd name="connsiteY620" fmla="*/ 2198735 h 6858000"/>
              <a:gd name="connsiteX621" fmla="*/ 2040892 w 7467600"/>
              <a:gd name="connsiteY621" fmla="*/ 2405205 h 6858000"/>
              <a:gd name="connsiteX622" fmla="*/ 2131689 w 7467600"/>
              <a:gd name="connsiteY622" fmla="*/ 1936926 h 6858000"/>
              <a:gd name="connsiteX623" fmla="*/ 2454820 w 7467600"/>
              <a:gd name="connsiteY623" fmla="*/ 1248808 h 6858000"/>
              <a:gd name="connsiteX624" fmla="*/ 2492512 w 7467600"/>
              <a:gd name="connsiteY624" fmla="*/ 1302920 h 6858000"/>
              <a:gd name="connsiteX625" fmla="*/ 2081216 w 7467600"/>
              <a:gd name="connsiteY625" fmla="*/ 2527513 h 6858000"/>
              <a:gd name="connsiteX626" fmla="*/ 2081211 w 7467600"/>
              <a:gd name="connsiteY626" fmla="*/ 2528916 h 6858000"/>
              <a:gd name="connsiteX627" fmla="*/ 2199067 w 7467600"/>
              <a:gd name="connsiteY627" fmla="*/ 2884061 h 6858000"/>
              <a:gd name="connsiteX628" fmla="*/ 3192586 w 7467600"/>
              <a:gd name="connsiteY628" fmla="*/ 3411496 h 6858000"/>
              <a:gd name="connsiteX629" fmla="*/ 3182620 w 7467600"/>
              <a:gd name="connsiteY629" fmla="*/ 3483279 h 6858000"/>
              <a:gd name="connsiteX630" fmla="*/ 2435119 w 7467600"/>
              <a:gd name="connsiteY630" fmla="*/ 3080173 h 6858000"/>
              <a:gd name="connsiteX631" fmla="*/ 2410152 w 7467600"/>
              <a:gd name="connsiteY631" fmla="*/ 3063751 h 6858000"/>
              <a:gd name="connsiteX632" fmla="*/ 2408099 w 7467600"/>
              <a:gd name="connsiteY632" fmla="*/ 3064403 h 6858000"/>
              <a:gd name="connsiteX633" fmla="*/ 2407218 w 7467600"/>
              <a:gd name="connsiteY633" fmla="*/ 3070324 h 6858000"/>
              <a:gd name="connsiteX634" fmla="*/ 2380138 w 7467600"/>
              <a:gd name="connsiteY634" fmla="*/ 3099341 h 6858000"/>
              <a:gd name="connsiteX635" fmla="*/ 1765923 w 7467600"/>
              <a:gd name="connsiteY635" fmla="*/ 3581043 h 6858000"/>
              <a:gd name="connsiteX636" fmla="*/ 1702258 w 7467600"/>
              <a:gd name="connsiteY636" fmla="*/ 3612286 h 6858000"/>
              <a:gd name="connsiteX637" fmla="*/ 1538370 w 7467600"/>
              <a:gd name="connsiteY637" fmla="*/ 3811804 h 6858000"/>
              <a:gd name="connsiteX638" fmla="*/ 542867 w 7467600"/>
              <a:gd name="connsiteY638" fmla="*/ 4944092 h 6858000"/>
              <a:gd name="connsiteX639" fmla="*/ 515800 w 7467600"/>
              <a:gd name="connsiteY639" fmla="*/ 4862180 h 6858000"/>
              <a:gd name="connsiteX640" fmla="*/ 909145 w 7467600"/>
              <a:gd name="connsiteY640" fmla="*/ 4199225 h 6858000"/>
              <a:gd name="connsiteX641" fmla="*/ 1214067 w 7467600"/>
              <a:gd name="connsiteY641" fmla="*/ 3908561 h 6858000"/>
              <a:gd name="connsiteX642" fmla="*/ 640967 w 7467600"/>
              <a:gd name="connsiteY642" fmla="*/ 4105601 h 6858000"/>
              <a:gd name="connsiteX643" fmla="*/ 112563 w 7467600"/>
              <a:gd name="connsiteY643" fmla="*/ 4396952 h 6858000"/>
              <a:gd name="connsiteX644" fmla="*/ 0 w 7467600"/>
              <a:gd name="connsiteY644" fmla="*/ 4466006 h 6858000"/>
              <a:gd name="connsiteX645" fmla="*/ 0 w 7467600"/>
              <a:gd name="connsiteY645" fmla="*/ 4233763 h 6858000"/>
              <a:gd name="connsiteX646" fmla="*/ 36881 w 7467600"/>
              <a:gd name="connsiteY646" fmla="*/ 4200118 h 6858000"/>
              <a:gd name="connsiteX647" fmla="*/ 910534 w 7467600"/>
              <a:gd name="connsiteY647" fmla="*/ 3629753 h 6858000"/>
              <a:gd name="connsiteX648" fmla="*/ 1578717 w 7467600"/>
              <a:gd name="connsiteY648" fmla="*/ 3575982 h 6858000"/>
              <a:gd name="connsiteX649" fmla="*/ 2338780 w 7467600"/>
              <a:gd name="connsiteY649" fmla="*/ 3033725 h 6858000"/>
              <a:gd name="connsiteX650" fmla="*/ 1807991 w 7467600"/>
              <a:gd name="connsiteY650" fmla="*/ 2807184 h 6858000"/>
              <a:gd name="connsiteX651" fmla="*/ 1416358 w 7467600"/>
              <a:gd name="connsiteY651" fmla="*/ 3112571 h 6858000"/>
              <a:gd name="connsiteX652" fmla="*/ 939066 w 7467600"/>
              <a:gd name="connsiteY652" fmla="*/ 3378798 h 6858000"/>
              <a:gd name="connsiteX653" fmla="*/ 115099 w 7467600"/>
              <a:gd name="connsiteY653" fmla="*/ 3607650 h 6858000"/>
              <a:gd name="connsiteX654" fmla="*/ 97284 w 7467600"/>
              <a:gd name="connsiteY654" fmla="*/ 3520393 h 6858000"/>
              <a:gd name="connsiteX655" fmla="*/ 922050 w 7467600"/>
              <a:gd name="connsiteY655" fmla="*/ 3074867 h 6858000"/>
              <a:gd name="connsiteX656" fmla="*/ 1405265 w 7467600"/>
              <a:gd name="connsiteY656" fmla="*/ 3016319 h 6858000"/>
              <a:gd name="connsiteX657" fmla="*/ 1407512 w 7467600"/>
              <a:gd name="connsiteY657" fmla="*/ 3018001 h 6858000"/>
              <a:gd name="connsiteX658" fmla="*/ 1726266 w 7467600"/>
              <a:gd name="connsiteY658" fmla="*/ 2777274 h 6858000"/>
              <a:gd name="connsiteX659" fmla="*/ 625390 w 7467600"/>
              <a:gd name="connsiteY659" fmla="*/ 2514541 h 6858000"/>
              <a:gd name="connsiteX660" fmla="*/ 619799 w 7467600"/>
              <a:gd name="connsiteY660" fmla="*/ 2527180 h 6858000"/>
              <a:gd name="connsiteX661" fmla="*/ 310030 w 7467600"/>
              <a:gd name="connsiteY661" fmla="*/ 2771818 h 6858000"/>
              <a:gd name="connsiteX662" fmla="*/ 173877 w 7467600"/>
              <a:gd name="connsiteY662" fmla="*/ 2937056 h 6858000"/>
              <a:gd name="connsiteX663" fmla="*/ 77889 w 7467600"/>
              <a:gd name="connsiteY663" fmla="*/ 3138440 h 6858000"/>
              <a:gd name="connsiteX664" fmla="*/ 0 w 7467600"/>
              <a:gd name="connsiteY664" fmla="*/ 3271395 h 6858000"/>
              <a:gd name="connsiteX665" fmla="*/ 0 w 7467600"/>
              <a:gd name="connsiteY665" fmla="*/ 3153002 h 6858000"/>
              <a:gd name="connsiteX666" fmla="*/ 2386 w 7467600"/>
              <a:gd name="connsiteY666" fmla="*/ 3149203 h 6858000"/>
              <a:gd name="connsiteX667" fmla="*/ 89753 w 7467600"/>
              <a:gd name="connsiteY667" fmla="*/ 2987702 h 6858000"/>
              <a:gd name="connsiteX668" fmla="*/ 76869 w 7467600"/>
              <a:gd name="connsiteY668" fmla="*/ 3005404 h 6858000"/>
              <a:gd name="connsiteX669" fmla="*/ 32049 w 7467600"/>
              <a:gd name="connsiteY669" fmla="*/ 3065814 h 6858000"/>
              <a:gd name="connsiteX670" fmla="*/ 0 w 7467600"/>
              <a:gd name="connsiteY670" fmla="*/ 3108744 h 6858000"/>
              <a:gd name="connsiteX671" fmla="*/ 0 w 7467600"/>
              <a:gd name="connsiteY671" fmla="*/ 3058059 h 6858000"/>
              <a:gd name="connsiteX672" fmla="*/ 7610 w 7467600"/>
              <a:gd name="connsiteY672" fmla="*/ 3047889 h 6858000"/>
              <a:gd name="connsiteX673" fmla="*/ 52419 w 7467600"/>
              <a:gd name="connsiteY673" fmla="*/ 2987479 h 6858000"/>
              <a:gd name="connsiteX674" fmla="*/ 59142 w 7467600"/>
              <a:gd name="connsiteY674" fmla="*/ 2978488 h 6858000"/>
              <a:gd name="connsiteX675" fmla="*/ 0 w 7467600"/>
              <a:gd name="connsiteY675" fmla="*/ 3015334 h 6858000"/>
              <a:gd name="connsiteX676" fmla="*/ 0 w 7467600"/>
              <a:gd name="connsiteY676" fmla="*/ 2914286 h 6858000"/>
              <a:gd name="connsiteX677" fmla="*/ 36383 w 7467600"/>
              <a:gd name="connsiteY677" fmla="*/ 2901128 h 6858000"/>
              <a:gd name="connsiteX678" fmla="*/ 156329 w 7467600"/>
              <a:gd name="connsiteY678" fmla="*/ 2840533 h 6858000"/>
              <a:gd name="connsiteX679" fmla="*/ 358355 w 7467600"/>
              <a:gd name="connsiteY679" fmla="*/ 2620471 h 6858000"/>
              <a:gd name="connsiteX680" fmla="*/ 510577 w 7467600"/>
              <a:gd name="connsiteY680" fmla="*/ 2501244 h 6858000"/>
              <a:gd name="connsiteX681" fmla="*/ 211967 w 7467600"/>
              <a:gd name="connsiteY681" fmla="*/ 2479171 h 6858000"/>
              <a:gd name="connsiteX682" fmla="*/ 0 w 7467600"/>
              <a:gd name="connsiteY682" fmla="*/ 2476398 h 6858000"/>
              <a:gd name="connsiteX683" fmla="*/ 0 w 7467600"/>
              <a:gd name="connsiteY683" fmla="*/ 2389189 h 6858000"/>
              <a:gd name="connsiteX684" fmla="*/ 103062 w 7467600"/>
              <a:gd name="connsiteY684" fmla="*/ 2389518 h 6858000"/>
              <a:gd name="connsiteX685" fmla="*/ 510734 w 7467600"/>
              <a:gd name="connsiteY685" fmla="*/ 2416201 h 6858000"/>
              <a:gd name="connsiteX686" fmla="*/ 279257 w 7467600"/>
              <a:gd name="connsiteY686" fmla="*/ 2092102 h 6858000"/>
              <a:gd name="connsiteX687" fmla="*/ 65265 w 7467600"/>
              <a:gd name="connsiteY687" fmla="*/ 2006049 h 6858000"/>
              <a:gd name="connsiteX688" fmla="*/ 0 w 7467600"/>
              <a:gd name="connsiteY688" fmla="*/ 1982532 h 6858000"/>
              <a:gd name="connsiteX689" fmla="*/ 0 w 7467600"/>
              <a:gd name="connsiteY689" fmla="*/ 1912789 h 6858000"/>
              <a:gd name="connsiteX690" fmla="*/ 97460 w 7467600"/>
              <a:gd name="connsiteY690" fmla="*/ 1953725 h 6858000"/>
              <a:gd name="connsiteX691" fmla="*/ 221272 w 7467600"/>
              <a:gd name="connsiteY691" fmla="*/ 1980766 h 6858000"/>
              <a:gd name="connsiteX692" fmla="*/ 116765 w 7467600"/>
              <a:gd name="connsiteY692" fmla="*/ 1911033 h 6858000"/>
              <a:gd name="connsiteX693" fmla="*/ 16405 w 7467600"/>
              <a:gd name="connsiteY693" fmla="*/ 1803412 h 6858000"/>
              <a:gd name="connsiteX694" fmla="*/ 0 w 7467600"/>
              <a:gd name="connsiteY694" fmla="*/ 1784777 h 6858000"/>
              <a:gd name="connsiteX695" fmla="*/ 0 w 7467600"/>
              <a:gd name="connsiteY695" fmla="*/ 1740082 h 6858000"/>
              <a:gd name="connsiteX696" fmla="*/ 39394 w 7467600"/>
              <a:gd name="connsiteY696" fmla="*/ 1784856 h 6858000"/>
              <a:gd name="connsiteX697" fmla="*/ 135813 w 7467600"/>
              <a:gd name="connsiteY697" fmla="*/ 1888838 h 6858000"/>
              <a:gd name="connsiteX698" fmla="*/ 242575 w 7467600"/>
              <a:gd name="connsiteY698" fmla="*/ 1958841 h 6858000"/>
              <a:gd name="connsiteX699" fmla="*/ 82197 w 7467600"/>
              <a:gd name="connsiteY699" fmla="*/ 1754826 h 6858000"/>
              <a:gd name="connsiteX700" fmla="*/ 0 w 7467600"/>
              <a:gd name="connsiteY700" fmla="*/ 1679650 h 6858000"/>
              <a:gd name="connsiteX701" fmla="*/ 0 w 7467600"/>
              <a:gd name="connsiteY701" fmla="*/ 1602463 h 6858000"/>
              <a:gd name="connsiteX702" fmla="*/ 84689 w 7467600"/>
              <a:gd name="connsiteY702" fmla="*/ 1677442 h 6858000"/>
              <a:gd name="connsiteX703" fmla="*/ 298437 w 7467600"/>
              <a:gd name="connsiteY703" fmla="*/ 1968019 h 6858000"/>
              <a:gd name="connsiteX704" fmla="*/ 227269 w 7467600"/>
              <a:gd name="connsiteY704" fmla="*/ 1114064 h 6858000"/>
              <a:gd name="connsiteX705" fmla="*/ 248003 w 7467600"/>
              <a:gd name="connsiteY705" fmla="*/ 1089613 h 6858000"/>
              <a:gd name="connsiteX706" fmla="*/ 427020 w 7467600"/>
              <a:gd name="connsiteY706" fmla="*/ 1619803 h 6858000"/>
              <a:gd name="connsiteX707" fmla="*/ 340345 w 7467600"/>
              <a:gd name="connsiteY707" fmla="*/ 2027739 h 6858000"/>
              <a:gd name="connsiteX708" fmla="*/ 360865 w 7467600"/>
              <a:gd name="connsiteY708" fmla="*/ 2044827 h 6858000"/>
              <a:gd name="connsiteX709" fmla="*/ 560414 w 7467600"/>
              <a:gd name="connsiteY709" fmla="*/ 2421457 h 6858000"/>
              <a:gd name="connsiteX710" fmla="*/ 1359703 w 7467600"/>
              <a:gd name="connsiteY710" fmla="*/ 2578554 h 6858000"/>
              <a:gd name="connsiteX711" fmla="*/ 1359422 w 7467600"/>
              <a:gd name="connsiteY711" fmla="*/ 2577994 h 6858000"/>
              <a:gd name="connsiteX712" fmla="*/ 828701 w 7467600"/>
              <a:gd name="connsiteY712" fmla="*/ 1839520 h 6858000"/>
              <a:gd name="connsiteX713" fmla="*/ 494427 w 7467600"/>
              <a:gd name="connsiteY713" fmla="*/ 1092333 h 6858000"/>
              <a:gd name="connsiteX714" fmla="*/ 506322 w 7467600"/>
              <a:gd name="connsiteY714" fmla="*/ 1020997 h 6858000"/>
              <a:gd name="connsiteX715" fmla="*/ 4570198 w 7467600"/>
              <a:gd name="connsiteY715" fmla="*/ 978081 h 6858000"/>
              <a:gd name="connsiteX716" fmla="*/ 4523691 w 7467600"/>
              <a:gd name="connsiteY716" fmla="*/ 1127776 h 6858000"/>
              <a:gd name="connsiteX717" fmla="*/ 4509875 w 7467600"/>
              <a:gd name="connsiteY717" fmla="*/ 1167552 h 6858000"/>
              <a:gd name="connsiteX718" fmla="*/ 4478168 w 7467600"/>
              <a:gd name="connsiteY718" fmla="*/ 1260735 h 6858000"/>
              <a:gd name="connsiteX719" fmla="*/ 4409309 w 7467600"/>
              <a:gd name="connsiteY719" fmla="*/ 1666996 h 6858000"/>
              <a:gd name="connsiteX720" fmla="*/ 4370031 w 7467600"/>
              <a:gd name="connsiteY720" fmla="*/ 1955666 h 6858000"/>
              <a:gd name="connsiteX721" fmla="*/ 4570198 w 7467600"/>
              <a:gd name="connsiteY721" fmla="*/ 978081 h 6858000"/>
              <a:gd name="connsiteX722" fmla="*/ 4557898 w 7467600"/>
              <a:gd name="connsiteY722" fmla="*/ 900011 h 6858000"/>
              <a:gd name="connsiteX723" fmla="*/ 4344840 w 7467600"/>
              <a:gd name="connsiteY723" fmla="*/ 1922038 h 6858000"/>
              <a:gd name="connsiteX724" fmla="*/ 4378710 w 7467600"/>
              <a:gd name="connsiteY724" fmla="*/ 1665516 h 6858000"/>
              <a:gd name="connsiteX725" fmla="*/ 4448798 w 7467600"/>
              <a:gd name="connsiteY725" fmla="*/ 1253024 h 6858000"/>
              <a:gd name="connsiteX726" fmla="*/ 4480315 w 7467600"/>
              <a:gd name="connsiteY726" fmla="*/ 1158454 h 6858000"/>
              <a:gd name="connsiteX727" fmla="*/ 4494133 w 7467600"/>
              <a:gd name="connsiteY727" fmla="*/ 1118676 h 6858000"/>
              <a:gd name="connsiteX728" fmla="*/ 4557898 w 7467600"/>
              <a:gd name="connsiteY728" fmla="*/ 900011 h 6858000"/>
              <a:gd name="connsiteX729" fmla="*/ 5870151 w 7467600"/>
              <a:gd name="connsiteY729" fmla="*/ 898890 h 6858000"/>
              <a:gd name="connsiteX730" fmla="*/ 5861335 w 7467600"/>
              <a:gd name="connsiteY730" fmla="*/ 899177 h 6858000"/>
              <a:gd name="connsiteX731" fmla="*/ 5843702 w 7467600"/>
              <a:gd name="connsiteY731" fmla="*/ 899748 h 6858000"/>
              <a:gd name="connsiteX732" fmla="*/ 5651107 w 7467600"/>
              <a:gd name="connsiteY732" fmla="*/ 920306 h 6858000"/>
              <a:gd name="connsiteX733" fmla="*/ 5459407 w 7467600"/>
              <a:gd name="connsiteY733" fmla="*/ 940975 h 6858000"/>
              <a:gd name="connsiteX734" fmla="*/ 5374846 w 7467600"/>
              <a:gd name="connsiteY734" fmla="*/ 941988 h 6858000"/>
              <a:gd name="connsiteX735" fmla="*/ 5256105 w 7467600"/>
              <a:gd name="connsiteY735" fmla="*/ 945632 h 6858000"/>
              <a:gd name="connsiteX736" fmla="*/ 5107071 w 7467600"/>
              <a:gd name="connsiteY736" fmla="*/ 969720 h 6858000"/>
              <a:gd name="connsiteX737" fmla="*/ 4998681 w 7467600"/>
              <a:gd name="connsiteY737" fmla="*/ 988771 h 6858000"/>
              <a:gd name="connsiteX738" fmla="*/ 5870151 w 7467600"/>
              <a:gd name="connsiteY738" fmla="*/ 898890 h 6858000"/>
              <a:gd name="connsiteX739" fmla="*/ 5504425 w 7467600"/>
              <a:gd name="connsiteY739" fmla="*/ 848067 h 6858000"/>
              <a:gd name="connsiteX740" fmla="*/ 4968849 w 7467600"/>
              <a:gd name="connsiteY740" fmla="*/ 962318 h 6858000"/>
              <a:gd name="connsiteX741" fmla="*/ 5104039 w 7467600"/>
              <a:gd name="connsiteY741" fmla="*/ 940634 h 6858000"/>
              <a:gd name="connsiteX742" fmla="*/ 5256311 w 7467600"/>
              <a:gd name="connsiteY742" fmla="*/ 916490 h 6858000"/>
              <a:gd name="connsiteX743" fmla="*/ 5377381 w 7467600"/>
              <a:gd name="connsiteY743" fmla="*/ 912671 h 6858000"/>
              <a:gd name="connsiteX744" fmla="*/ 5460148 w 7467600"/>
              <a:gd name="connsiteY744" fmla="*/ 911442 h 6858000"/>
              <a:gd name="connsiteX745" fmla="*/ 5648971 w 7467600"/>
              <a:gd name="connsiteY745" fmla="*/ 891331 h 6858000"/>
              <a:gd name="connsiteX746" fmla="*/ 5844807 w 7467600"/>
              <a:gd name="connsiteY746" fmla="*/ 870718 h 6858000"/>
              <a:gd name="connsiteX747" fmla="*/ 5862975 w 7467600"/>
              <a:gd name="connsiteY747" fmla="*/ 869756 h 6858000"/>
              <a:gd name="connsiteX748" fmla="*/ 5920887 w 7467600"/>
              <a:gd name="connsiteY748" fmla="*/ 865929 h 6858000"/>
              <a:gd name="connsiteX749" fmla="*/ 5504425 w 7467600"/>
              <a:gd name="connsiteY749" fmla="*/ 848067 h 6858000"/>
              <a:gd name="connsiteX750" fmla="*/ 3607114 w 7467600"/>
              <a:gd name="connsiteY750" fmla="*/ 467441 h 6858000"/>
              <a:gd name="connsiteX751" fmla="*/ 3296242 w 7467600"/>
              <a:gd name="connsiteY751" fmla="*/ 807991 h 6858000"/>
              <a:gd name="connsiteX752" fmla="*/ 3174674 w 7467600"/>
              <a:gd name="connsiteY752" fmla="*/ 919759 h 6858000"/>
              <a:gd name="connsiteX753" fmla="*/ 3042978 w 7467600"/>
              <a:gd name="connsiteY753" fmla="*/ 1054894 h 6858000"/>
              <a:gd name="connsiteX754" fmla="*/ 2968914 w 7467600"/>
              <a:gd name="connsiteY754" fmla="*/ 1133756 h 6858000"/>
              <a:gd name="connsiteX755" fmla="*/ 3103823 w 7467600"/>
              <a:gd name="connsiteY755" fmla="*/ 1026814 h 6858000"/>
              <a:gd name="connsiteX756" fmla="*/ 3607114 w 7467600"/>
              <a:gd name="connsiteY756" fmla="*/ 467441 h 6858000"/>
              <a:gd name="connsiteX757" fmla="*/ 3744487 w 7467600"/>
              <a:gd name="connsiteY757" fmla="*/ 383136 h 6858000"/>
              <a:gd name="connsiteX758" fmla="*/ 3970213 w 7467600"/>
              <a:gd name="connsiteY758" fmla="*/ 995559 h 6858000"/>
              <a:gd name="connsiteX759" fmla="*/ 3744487 w 7467600"/>
              <a:gd name="connsiteY759" fmla="*/ 383136 h 6858000"/>
              <a:gd name="connsiteX760" fmla="*/ 3624562 w 7467600"/>
              <a:gd name="connsiteY760" fmla="*/ 367041 h 6858000"/>
              <a:gd name="connsiteX761" fmla="*/ 3489712 w 7467600"/>
              <a:gd name="connsiteY761" fmla="*/ 485386 h 6858000"/>
              <a:gd name="connsiteX762" fmla="*/ 3182994 w 7467600"/>
              <a:gd name="connsiteY762" fmla="*/ 828265 h 6858000"/>
              <a:gd name="connsiteX763" fmla="*/ 2892114 w 7467600"/>
              <a:gd name="connsiteY763" fmla="*/ 1172635 h 6858000"/>
              <a:gd name="connsiteX764" fmla="*/ 3021459 w 7467600"/>
              <a:gd name="connsiteY764" fmla="*/ 1035385 h 6858000"/>
              <a:gd name="connsiteX765" fmla="*/ 3153873 w 7467600"/>
              <a:gd name="connsiteY765" fmla="*/ 898971 h 6858000"/>
              <a:gd name="connsiteX766" fmla="*/ 3276511 w 7467600"/>
              <a:gd name="connsiteY766" fmla="*/ 786423 h 6858000"/>
              <a:gd name="connsiteX767" fmla="*/ 3584154 w 7467600"/>
              <a:gd name="connsiteY767" fmla="*/ 448218 h 6858000"/>
              <a:gd name="connsiteX768" fmla="*/ 3624562 w 7467600"/>
              <a:gd name="connsiteY768" fmla="*/ 367041 h 6858000"/>
              <a:gd name="connsiteX769" fmla="*/ 3766672 w 7467600"/>
              <a:gd name="connsiteY769" fmla="*/ 359429 h 6858000"/>
              <a:gd name="connsiteX770" fmla="*/ 3996338 w 7467600"/>
              <a:gd name="connsiteY770" fmla="*/ 968237 h 6858000"/>
              <a:gd name="connsiteX771" fmla="*/ 3766672 w 7467600"/>
              <a:gd name="connsiteY771" fmla="*/ 359429 h 6858000"/>
              <a:gd name="connsiteX772" fmla="*/ 5805386 w 7467600"/>
              <a:gd name="connsiteY772" fmla="*/ 239240 h 6858000"/>
              <a:gd name="connsiteX773" fmla="*/ 5736947 w 7467600"/>
              <a:gd name="connsiteY773" fmla="*/ 261367 h 6858000"/>
              <a:gd name="connsiteX774" fmla="*/ 5427012 w 7467600"/>
              <a:gd name="connsiteY774" fmla="*/ 311272 h 6858000"/>
              <a:gd name="connsiteX775" fmla="*/ 5147818 w 7467600"/>
              <a:gd name="connsiteY775" fmla="*/ 322112 h 6858000"/>
              <a:gd name="connsiteX776" fmla="*/ 5060854 w 7467600"/>
              <a:gd name="connsiteY776" fmla="*/ 311882 h 6858000"/>
              <a:gd name="connsiteX777" fmla="*/ 4945989 w 7467600"/>
              <a:gd name="connsiteY777" fmla="*/ 300516 h 6858000"/>
              <a:gd name="connsiteX778" fmla="*/ 5410479 w 7467600"/>
              <a:gd name="connsiteY778" fmla="*/ 348434 h 6858000"/>
              <a:gd name="connsiteX779" fmla="*/ 5805386 w 7467600"/>
              <a:gd name="connsiteY779" fmla="*/ 239240 h 6858000"/>
              <a:gd name="connsiteX780" fmla="*/ 5905192 w 7467600"/>
              <a:gd name="connsiteY780" fmla="*/ 163079 h 6858000"/>
              <a:gd name="connsiteX781" fmla="*/ 5865655 w 7467600"/>
              <a:gd name="connsiteY781" fmla="*/ 171901 h 6858000"/>
              <a:gd name="connsiteX782" fmla="*/ 5259740 w 7467600"/>
              <a:gd name="connsiteY782" fmla="*/ 257013 h 6858000"/>
              <a:gd name="connsiteX783" fmla="*/ 5208466 w 7467600"/>
              <a:gd name="connsiteY783" fmla="*/ 257550 h 6858000"/>
              <a:gd name="connsiteX784" fmla="*/ 4980204 w 7467600"/>
              <a:gd name="connsiteY784" fmla="*/ 271903 h 6858000"/>
              <a:gd name="connsiteX785" fmla="*/ 5068068 w 7467600"/>
              <a:gd name="connsiteY785" fmla="*/ 282244 h 6858000"/>
              <a:gd name="connsiteX786" fmla="*/ 5153231 w 7467600"/>
              <a:gd name="connsiteY786" fmla="*/ 292240 h 6858000"/>
              <a:gd name="connsiteX787" fmla="*/ 5426491 w 7467600"/>
              <a:gd name="connsiteY787" fmla="*/ 281128 h 6858000"/>
              <a:gd name="connsiteX788" fmla="*/ 5731212 w 7467600"/>
              <a:gd name="connsiteY788" fmla="*/ 231951 h 6858000"/>
              <a:gd name="connsiteX789" fmla="*/ 5905192 w 7467600"/>
              <a:gd name="connsiteY789" fmla="*/ 163079 h 6858000"/>
              <a:gd name="connsiteX790" fmla="*/ 5944437 w 7467600"/>
              <a:gd name="connsiteY790" fmla="*/ 113829 h 6858000"/>
              <a:gd name="connsiteX791" fmla="*/ 5825032 w 7467600"/>
              <a:gd name="connsiteY791" fmla="*/ 146405 h 6858000"/>
              <a:gd name="connsiteX792" fmla="*/ 4955599 w 7467600"/>
              <a:gd name="connsiteY792" fmla="*/ 247008 h 6858000"/>
              <a:gd name="connsiteX793" fmla="*/ 5210104 w 7467600"/>
              <a:gd name="connsiteY793" fmla="*/ 228123 h 6858000"/>
              <a:gd name="connsiteX794" fmla="*/ 5261015 w 7467600"/>
              <a:gd name="connsiteY794" fmla="*/ 227087 h 6858000"/>
              <a:gd name="connsiteX795" fmla="*/ 5861181 w 7467600"/>
              <a:gd name="connsiteY795" fmla="*/ 143093 h 6858000"/>
              <a:gd name="connsiteX796" fmla="*/ 5961252 w 7467600"/>
              <a:gd name="connsiteY796" fmla="*/ 114820 h 6858000"/>
              <a:gd name="connsiteX797" fmla="*/ 5944437 w 7467600"/>
              <a:gd name="connsiteY797" fmla="*/ 113829 h 6858000"/>
              <a:gd name="connsiteX798" fmla="*/ 3882765 w 7467600"/>
              <a:gd name="connsiteY798" fmla="*/ 0 h 6858000"/>
              <a:gd name="connsiteX799" fmla="*/ 3995099 w 7467600"/>
              <a:gd name="connsiteY799" fmla="*/ 0 h 6858000"/>
              <a:gd name="connsiteX800" fmla="*/ 4163818 w 7467600"/>
              <a:gd name="connsiteY800" fmla="*/ 234104 h 6858000"/>
              <a:gd name="connsiteX801" fmla="*/ 4172099 w 7467600"/>
              <a:gd name="connsiteY801" fmla="*/ 234207 h 6858000"/>
              <a:gd name="connsiteX802" fmla="*/ 4784282 w 7467600"/>
              <a:gd name="connsiteY802" fmla="*/ 276561 h 6858000"/>
              <a:gd name="connsiteX803" fmla="*/ 4801687 w 7467600"/>
              <a:gd name="connsiteY803" fmla="*/ 267764 h 6858000"/>
              <a:gd name="connsiteX804" fmla="*/ 6082788 w 7467600"/>
              <a:gd name="connsiteY804" fmla="*/ 64119 h 6858000"/>
              <a:gd name="connsiteX805" fmla="*/ 6099442 w 7467600"/>
              <a:gd name="connsiteY805" fmla="*/ 82568 h 6858000"/>
              <a:gd name="connsiteX806" fmla="*/ 4804137 w 7467600"/>
              <a:gd name="connsiteY806" fmla="*/ 320931 h 6858000"/>
              <a:gd name="connsiteX807" fmla="*/ 4227047 w 7467600"/>
              <a:gd name="connsiteY807" fmla="*/ 313415 h 6858000"/>
              <a:gd name="connsiteX808" fmla="*/ 4346041 w 7467600"/>
              <a:gd name="connsiteY808" fmla="*/ 456086 h 6858000"/>
              <a:gd name="connsiteX809" fmla="*/ 4870967 w 7467600"/>
              <a:gd name="connsiteY809" fmla="*/ 963061 h 6858000"/>
              <a:gd name="connsiteX810" fmla="*/ 4889647 w 7467600"/>
              <a:gd name="connsiteY810" fmla="*/ 957147 h 6858000"/>
              <a:gd name="connsiteX811" fmla="*/ 5422504 w 7467600"/>
              <a:gd name="connsiteY811" fmla="*/ 805191 h 6858000"/>
              <a:gd name="connsiteX812" fmla="*/ 6087656 w 7467600"/>
              <a:gd name="connsiteY812" fmla="*/ 826703 h 6858000"/>
              <a:gd name="connsiteX813" fmla="*/ 6058717 w 7467600"/>
              <a:gd name="connsiteY813" fmla="*/ 865992 h 6858000"/>
              <a:gd name="connsiteX814" fmla="*/ 4974153 w 7467600"/>
              <a:gd name="connsiteY814" fmla="*/ 1045456 h 6858000"/>
              <a:gd name="connsiteX815" fmla="*/ 5627835 w 7467600"/>
              <a:gd name="connsiteY815" fmla="*/ 1472077 h 6858000"/>
              <a:gd name="connsiteX816" fmla="*/ 5629817 w 7467600"/>
              <a:gd name="connsiteY816" fmla="*/ 1471412 h 6858000"/>
              <a:gd name="connsiteX817" fmla="*/ 5634124 w 7467600"/>
              <a:gd name="connsiteY817" fmla="*/ 1470572 h 6858000"/>
              <a:gd name="connsiteX818" fmla="*/ 5755832 w 7467600"/>
              <a:gd name="connsiteY818" fmla="*/ 1383886 h 6858000"/>
              <a:gd name="connsiteX819" fmla="*/ 6014186 w 7467600"/>
              <a:gd name="connsiteY819" fmla="*/ 1279799 h 6858000"/>
              <a:gd name="connsiteX820" fmla="*/ 6901619 w 7467600"/>
              <a:gd name="connsiteY820" fmla="*/ 1047874 h 6858000"/>
              <a:gd name="connsiteX821" fmla="*/ 6931566 w 7467600"/>
              <a:gd name="connsiteY821" fmla="*/ 1062034 h 6858000"/>
              <a:gd name="connsiteX822" fmla="*/ 5790982 w 7467600"/>
              <a:gd name="connsiteY822" fmla="*/ 1561380 h 6858000"/>
              <a:gd name="connsiteX823" fmla="*/ 6188971 w 7467600"/>
              <a:gd name="connsiteY823" fmla="*/ 1755168 h 6858000"/>
              <a:gd name="connsiteX824" fmla="*/ 6202446 w 7467600"/>
              <a:gd name="connsiteY824" fmla="*/ 1752268 h 6858000"/>
              <a:gd name="connsiteX825" fmla="*/ 7179560 w 7467600"/>
              <a:gd name="connsiteY825" fmla="*/ 1467551 h 6858000"/>
              <a:gd name="connsiteX826" fmla="*/ 7158730 w 7467600"/>
              <a:gd name="connsiteY826" fmla="*/ 1507835 h 6858000"/>
              <a:gd name="connsiteX827" fmla="*/ 6326959 w 7467600"/>
              <a:gd name="connsiteY827" fmla="*/ 1817686 h 6858000"/>
              <a:gd name="connsiteX828" fmla="*/ 6537433 w 7467600"/>
              <a:gd name="connsiteY828" fmla="*/ 1907790 h 6858000"/>
              <a:gd name="connsiteX829" fmla="*/ 6550221 w 7467600"/>
              <a:gd name="connsiteY829" fmla="*/ 1910729 h 6858000"/>
              <a:gd name="connsiteX830" fmla="*/ 6964438 w 7467600"/>
              <a:gd name="connsiteY830" fmla="*/ 2209505 h 6858000"/>
              <a:gd name="connsiteX831" fmla="*/ 7367862 w 7467600"/>
              <a:gd name="connsiteY831" fmla="*/ 2806833 h 6858000"/>
              <a:gd name="connsiteX832" fmla="*/ 7364329 w 7467600"/>
              <a:gd name="connsiteY832" fmla="*/ 2826907 h 6858000"/>
              <a:gd name="connsiteX833" fmla="*/ 7290545 w 7467600"/>
              <a:gd name="connsiteY833" fmla="*/ 2850663 h 6858000"/>
              <a:gd name="connsiteX834" fmla="*/ 6472036 w 7467600"/>
              <a:gd name="connsiteY834" fmla="*/ 1959003 h 6858000"/>
              <a:gd name="connsiteX835" fmla="*/ 5792897 w 7467600"/>
              <a:gd name="connsiteY835" fmla="*/ 1647747 h 6858000"/>
              <a:gd name="connsiteX836" fmla="*/ 5842751 w 7467600"/>
              <a:gd name="connsiteY836" fmla="*/ 1816112 h 6858000"/>
              <a:gd name="connsiteX837" fmla="*/ 5847424 w 7467600"/>
              <a:gd name="connsiteY837" fmla="*/ 1815776 h 6858000"/>
              <a:gd name="connsiteX838" fmla="*/ 6399821 w 7467600"/>
              <a:gd name="connsiteY838" fmla="*/ 2344799 h 6858000"/>
              <a:gd name="connsiteX839" fmla="*/ 6323232 w 7467600"/>
              <a:gd name="connsiteY839" fmla="*/ 2389634 h 6858000"/>
              <a:gd name="connsiteX840" fmla="*/ 5942958 w 7467600"/>
              <a:gd name="connsiteY840" fmla="*/ 2077708 h 6858000"/>
              <a:gd name="connsiteX841" fmla="*/ 5921559 w 7467600"/>
              <a:gd name="connsiteY841" fmla="*/ 2378596 h 6858000"/>
              <a:gd name="connsiteX842" fmla="*/ 5817651 w 7467600"/>
              <a:gd name="connsiteY842" fmla="*/ 3023919 h 6858000"/>
              <a:gd name="connsiteX843" fmla="*/ 5729634 w 7467600"/>
              <a:gd name="connsiteY843" fmla="*/ 3051849 h 6858000"/>
              <a:gd name="connsiteX844" fmla="*/ 5611018 w 7467600"/>
              <a:gd name="connsiteY844" fmla="*/ 2316769 h 6858000"/>
              <a:gd name="connsiteX845" fmla="*/ 5687608 w 7467600"/>
              <a:gd name="connsiteY845" fmla="*/ 2039972 h 6858000"/>
              <a:gd name="connsiteX846" fmla="*/ 5657554 w 7467600"/>
              <a:gd name="connsiteY846" fmla="*/ 1576445 h 6858000"/>
              <a:gd name="connsiteX847" fmla="*/ 5150475 w 7467600"/>
              <a:gd name="connsiteY847" fmla="*/ 1274012 h 6858000"/>
              <a:gd name="connsiteX848" fmla="*/ 5349142 w 7467600"/>
              <a:gd name="connsiteY848" fmla="*/ 2204405 h 6858000"/>
              <a:gd name="connsiteX849" fmla="*/ 5262214 w 7467600"/>
              <a:gd name="connsiteY849" fmla="*/ 2233836 h 6858000"/>
              <a:gd name="connsiteX850" fmla="*/ 4981539 w 7467600"/>
              <a:gd name="connsiteY850" fmla="*/ 1542201 h 6858000"/>
              <a:gd name="connsiteX851" fmla="*/ 4958461 w 7467600"/>
              <a:gd name="connsiteY851" fmla="*/ 1136957 h 6858000"/>
              <a:gd name="connsiteX852" fmla="*/ 4655015 w 7467600"/>
              <a:gd name="connsiteY852" fmla="*/ 891426 h 6858000"/>
              <a:gd name="connsiteX853" fmla="*/ 4348002 w 7467600"/>
              <a:gd name="connsiteY853" fmla="*/ 2205895 h 6858000"/>
              <a:gd name="connsiteX854" fmla="*/ 4262250 w 7467600"/>
              <a:gd name="connsiteY854" fmla="*/ 2219972 h 6858000"/>
              <a:gd name="connsiteX855" fmla="*/ 4550611 w 7467600"/>
              <a:gd name="connsiteY855" fmla="*/ 817540 h 6858000"/>
              <a:gd name="connsiteX856" fmla="*/ 4564418 w 7467600"/>
              <a:gd name="connsiteY856" fmla="*/ 808293 h 6858000"/>
              <a:gd name="connsiteX857" fmla="*/ 4266388 w 7467600"/>
              <a:gd name="connsiteY857" fmla="*/ 500083 h 6858000"/>
              <a:gd name="connsiteX858" fmla="*/ 4032842 w 7467600"/>
              <a:gd name="connsiteY858" fmla="*/ 211809 h 6858000"/>
              <a:gd name="connsiteX859" fmla="*/ 3882765 w 7467600"/>
              <a:gd name="connsiteY859" fmla="*/ 0 h 6858000"/>
              <a:gd name="connsiteX860" fmla="*/ 3721337 w 7467600"/>
              <a:gd name="connsiteY860" fmla="*/ 0 h 6858000"/>
              <a:gd name="connsiteX861" fmla="*/ 3797544 w 7467600"/>
              <a:gd name="connsiteY861" fmla="*/ 0 h 6858000"/>
              <a:gd name="connsiteX862" fmla="*/ 3775734 w 7467600"/>
              <a:gd name="connsiteY862" fmla="*/ 95131 h 6858000"/>
              <a:gd name="connsiteX863" fmla="*/ 3724807 w 7467600"/>
              <a:gd name="connsiteY863" fmla="*/ 272257 h 6858000"/>
              <a:gd name="connsiteX864" fmla="*/ 3726844 w 7467600"/>
              <a:gd name="connsiteY864" fmla="*/ 282988 h 6858000"/>
              <a:gd name="connsiteX865" fmla="*/ 3742664 w 7467600"/>
              <a:gd name="connsiteY865" fmla="*/ 279918 h 6858000"/>
              <a:gd name="connsiteX866" fmla="*/ 4103910 w 7467600"/>
              <a:gd name="connsiteY866" fmla="*/ 1161917 h 6858000"/>
              <a:gd name="connsiteX867" fmla="*/ 4020269 w 7467600"/>
              <a:gd name="connsiteY867" fmla="*/ 1200406 h 6858000"/>
              <a:gd name="connsiteX868" fmla="*/ 3674882 w 7467600"/>
              <a:gd name="connsiteY868" fmla="*/ 488524 h 6858000"/>
              <a:gd name="connsiteX869" fmla="*/ 3132682 w 7467600"/>
              <a:gd name="connsiteY869" fmla="*/ 1072284 h 6858000"/>
              <a:gd name="connsiteX870" fmla="*/ 2716346 w 7467600"/>
              <a:gd name="connsiteY870" fmla="*/ 1276376 h 6858000"/>
              <a:gd name="connsiteX871" fmla="*/ 2716772 w 7467600"/>
              <a:gd name="connsiteY871" fmla="*/ 1255462 h 6858000"/>
              <a:gd name="connsiteX872" fmla="*/ 3471096 w 7467600"/>
              <a:gd name="connsiteY872" fmla="*/ 437072 h 6858000"/>
              <a:gd name="connsiteX873" fmla="*/ 3639057 w 7467600"/>
              <a:gd name="connsiteY873" fmla="*/ 286334 h 6858000"/>
              <a:gd name="connsiteX874" fmla="*/ 3640309 w 7467600"/>
              <a:gd name="connsiteY874" fmla="*/ 284664 h 6858000"/>
              <a:gd name="connsiteX875" fmla="*/ 3646022 w 7467600"/>
              <a:gd name="connsiteY875" fmla="*/ 276711 h 6858000"/>
              <a:gd name="connsiteX876" fmla="*/ 3707943 w 7467600"/>
              <a:gd name="connsiteY876" fmla="*/ 65958 h 6858000"/>
              <a:gd name="connsiteX877" fmla="*/ 3721337 w 7467600"/>
              <a:gd name="connsiteY877" fmla="*/ 0 h 6858000"/>
              <a:gd name="connsiteX878" fmla="*/ 2867960 w 7467600"/>
              <a:gd name="connsiteY878" fmla="*/ 0 h 6858000"/>
              <a:gd name="connsiteX879" fmla="*/ 2926351 w 7467600"/>
              <a:gd name="connsiteY879" fmla="*/ 0 h 6858000"/>
              <a:gd name="connsiteX880" fmla="*/ 2902823 w 7467600"/>
              <a:gd name="connsiteY880" fmla="*/ 262929 h 6858000"/>
              <a:gd name="connsiteX881" fmla="*/ 2940663 w 7467600"/>
              <a:gd name="connsiteY881" fmla="*/ 140884 h 6858000"/>
              <a:gd name="connsiteX882" fmla="*/ 2947039 w 7467600"/>
              <a:gd name="connsiteY882" fmla="*/ 122524 h 6858000"/>
              <a:gd name="connsiteX883" fmla="*/ 2984316 w 7467600"/>
              <a:gd name="connsiteY883" fmla="*/ 0 h 6858000"/>
              <a:gd name="connsiteX884" fmla="*/ 3016114 w 7467600"/>
              <a:gd name="connsiteY884" fmla="*/ 0 h 6858000"/>
              <a:gd name="connsiteX885" fmla="*/ 2979949 w 7467600"/>
              <a:gd name="connsiteY885" fmla="*/ 119274 h 6858000"/>
              <a:gd name="connsiteX886" fmla="*/ 3023879 w 7467600"/>
              <a:gd name="connsiteY886" fmla="*/ 0 h 6858000"/>
              <a:gd name="connsiteX887" fmla="*/ 3105400 w 7467600"/>
              <a:gd name="connsiteY887" fmla="*/ 0 h 6858000"/>
              <a:gd name="connsiteX888" fmla="*/ 3094669 w 7467600"/>
              <a:gd name="connsiteY888" fmla="*/ 30308 h 6858000"/>
              <a:gd name="connsiteX889" fmla="*/ 2901945 w 7467600"/>
              <a:gd name="connsiteY889" fmla="*/ 466538 h 6858000"/>
              <a:gd name="connsiteX890" fmla="*/ 2815209 w 7467600"/>
              <a:gd name="connsiteY890" fmla="*/ 497361 h 6858000"/>
              <a:gd name="connsiteX891" fmla="*/ 2844845 w 7467600"/>
              <a:gd name="connsiteY891" fmla="*/ 127638 h 6858000"/>
              <a:gd name="connsiteX892" fmla="*/ 2867960 w 7467600"/>
              <a:gd name="connsiteY892" fmla="*/ 0 h 6858000"/>
              <a:gd name="connsiteX893" fmla="*/ 1057230 w 7467600"/>
              <a:gd name="connsiteY893" fmla="*/ 0 h 6858000"/>
              <a:gd name="connsiteX894" fmla="*/ 1111003 w 7467600"/>
              <a:gd name="connsiteY894" fmla="*/ 0 h 6858000"/>
              <a:gd name="connsiteX895" fmla="*/ 1125553 w 7467600"/>
              <a:gd name="connsiteY895" fmla="*/ 52588 h 6858000"/>
              <a:gd name="connsiteX896" fmla="*/ 1304276 w 7467600"/>
              <a:gd name="connsiteY896" fmla="*/ 476275 h 6858000"/>
              <a:gd name="connsiteX897" fmla="*/ 1492066 w 7467600"/>
              <a:gd name="connsiteY897" fmla="*/ 886333 h 6858000"/>
              <a:gd name="connsiteX898" fmla="*/ 1423698 w 7467600"/>
              <a:gd name="connsiteY898" fmla="*/ 710817 h 6858000"/>
              <a:gd name="connsiteX899" fmla="*/ 1357609 w 7467600"/>
              <a:gd name="connsiteY899" fmla="*/ 532892 h 6858000"/>
              <a:gd name="connsiteX900" fmla="*/ 1309550 w 7467600"/>
              <a:gd name="connsiteY900" fmla="*/ 374031 h 6858000"/>
              <a:gd name="connsiteX901" fmla="*/ 1193673 w 7467600"/>
              <a:gd name="connsiteY901" fmla="*/ 49533 h 6858000"/>
              <a:gd name="connsiteX902" fmla="*/ 1164391 w 7467600"/>
              <a:gd name="connsiteY902" fmla="*/ 0 h 6858000"/>
              <a:gd name="connsiteX903" fmla="*/ 1200666 w 7467600"/>
              <a:gd name="connsiteY903" fmla="*/ 0 h 6858000"/>
              <a:gd name="connsiteX904" fmla="*/ 1223408 w 7467600"/>
              <a:gd name="connsiteY904" fmla="*/ 38996 h 6858000"/>
              <a:gd name="connsiteX905" fmla="*/ 1339635 w 7467600"/>
              <a:gd name="connsiteY905" fmla="*/ 365517 h 6858000"/>
              <a:gd name="connsiteX906" fmla="*/ 1387469 w 7467600"/>
              <a:gd name="connsiteY906" fmla="*/ 523079 h 6858000"/>
              <a:gd name="connsiteX907" fmla="*/ 1452685 w 7467600"/>
              <a:gd name="connsiteY907" fmla="*/ 699806 h 6858000"/>
              <a:gd name="connsiteX908" fmla="*/ 1492092 w 7467600"/>
              <a:gd name="connsiteY908" fmla="*/ 800424 h 6858000"/>
              <a:gd name="connsiteX909" fmla="*/ 1455302 w 7467600"/>
              <a:gd name="connsiteY909" fmla="*/ 632913 h 6858000"/>
              <a:gd name="connsiteX910" fmla="*/ 1222336 w 7467600"/>
              <a:gd name="connsiteY910" fmla="*/ 9480 h 6858000"/>
              <a:gd name="connsiteX911" fmla="*/ 1214634 w 7467600"/>
              <a:gd name="connsiteY911" fmla="*/ 0 h 6858000"/>
              <a:gd name="connsiteX912" fmla="*/ 1289827 w 7467600"/>
              <a:gd name="connsiteY912" fmla="*/ 0 h 6858000"/>
              <a:gd name="connsiteX913" fmla="*/ 1321076 w 7467600"/>
              <a:gd name="connsiteY913" fmla="*/ 59722 h 6858000"/>
              <a:gd name="connsiteX914" fmla="*/ 1512579 w 7467600"/>
              <a:gd name="connsiteY914" fmla="*/ 626441 h 6858000"/>
              <a:gd name="connsiteX915" fmla="*/ 1506076 w 7467600"/>
              <a:gd name="connsiteY915" fmla="*/ 1089289 h 6858000"/>
              <a:gd name="connsiteX916" fmla="*/ 1486346 w 7467600"/>
              <a:gd name="connsiteY916" fmla="*/ 1079919 h 6858000"/>
              <a:gd name="connsiteX917" fmla="*/ 1070511 w 7467600"/>
              <a:gd name="connsiteY917" fmla="*/ 48609 h 6858000"/>
              <a:gd name="connsiteX918" fmla="*/ 1057230 w 7467600"/>
              <a:gd name="connsiteY918" fmla="*/ 0 h 6858000"/>
              <a:gd name="connsiteX919" fmla="*/ 43151 w 7467600"/>
              <a:gd name="connsiteY919" fmla="*/ 0 h 6858000"/>
              <a:gd name="connsiteX920" fmla="*/ 95283 w 7467600"/>
              <a:gd name="connsiteY920" fmla="*/ 0 h 6858000"/>
              <a:gd name="connsiteX921" fmla="*/ 300708 w 7467600"/>
              <a:gd name="connsiteY921" fmla="*/ 154571 h 6858000"/>
              <a:gd name="connsiteX922" fmla="*/ 530414 w 7467600"/>
              <a:gd name="connsiteY922" fmla="*/ 354673 h 6858000"/>
              <a:gd name="connsiteX923" fmla="*/ 333785 w 7467600"/>
              <a:gd name="connsiteY923" fmla="*/ 161564 h 6858000"/>
              <a:gd name="connsiteX924" fmla="*/ 147005 w 7467600"/>
              <a:gd name="connsiteY924" fmla="*/ 0 h 6858000"/>
              <a:gd name="connsiteX925" fmla="*/ 272509 w 7467600"/>
              <a:gd name="connsiteY925" fmla="*/ 0 h 6858000"/>
              <a:gd name="connsiteX926" fmla="*/ 326276 w 7467600"/>
              <a:gd name="connsiteY926" fmla="*/ 45847 h 6858000"/>
              <a:gd name="connsiteX927" fmla="*/ 823759 w 7467600"/>
              <a:gd name="connsiteY927" fmla="*/ 574145 h 6858000"/>
              <a:gd name="connsiteX928" fmla="*/ 811254 w 7467600"/>
              <a:gd name="connsiteY928" fmla="*/ 665546 h 6858000"/>
              <a:gd name="connsiteX929" fmla="*/ 154042 w 7467600"/>
              <a:gd name="connsiteY929" fmla="*/ 261522 h 6858000"/>
              <a:gd name="connsiteX930" fmla="*/ 13550 w 7467600"/>
              <a:gd name="connsiteY930" fmla="*/ 158423 h 6858000"/>
              <a:gd name="connsiteX931" fmla="*/ 0 w 7467600"/>
              <a:gd name="connsiteY931" fmla="*/ 146618 h 6858000"/>
              <a:gd name="connsiteX932" fmla="*/ 0 w 7467600"/>
              <a:gd name="connsiteY932" fmla="*/ 59161 h 6858000"/>
              <a:gd name="connsiteX933" fmla="*/ 45427 w 7467600"/>
              <a:gd name="connsiteY933" fmla="*/ 101078 h 6858000"/>
              <a:gd name="connsiteX934" fmla="*/ 630103 w 7467600"/>
              <a:gd name="connsiteY934" fmla="*/ 485885 h 6858000"/>
              <a:gd name="connsiteX935" fmla="*/ 532040 w 7467600"/>
              <a:gd name="connsiteY935" fmla="*/ 399359 h 6858000"/>
              <a:gd name="connsiteX936" fmla="*/ 517618 w 7467600"/>
              <a:gd name="connsiteY936" fmla="*/ 385726 h 6858000"/>
              <a:gd name="connsiteX937" fmla="*/ 285074 w 7467600"/>
              <a:gd name="connsiteY937" fmla="*/ 182755 h 6858000"/>
              <a:gd name="connsiteX938" fmla="*/ 43151 w 7467600"/>
              <a:gd name="connsiteY938" fmla="*/ 0 h 6858000"/>
              <a:gd name="connsiteX0" fmla="*/ 369702 w 7369701"/>
              <a:gd name="connsiteY0" fmla="*/ 6712169 h 6858000"/>
              <a:gd name="connsiteX1" fmla="*/ 366575 w 7369701"/>
              <a:gd name="connsiteY1" fmla="*/ 6715556 h 6858000"/>
              <a:gd name="connsiteX2" fmla="*/ 371637 w 7369701"/>
              <a:gd name="connsiteY2" fmla="*/ 6713954 h 6858000"/>
              <a:gd name="connsiteX3" fmla="*/ 369702 w 7369701"/>
              <a:gd name="connsiteY3" fmla="*/ 6712169 h 6858000"/>
              <a:gd name="connsiteX4" fmla="*/ 1019354 w 7369701"/>
              <a:gd name="connsiteY4" fmla="*/ 6315006 h 6858000"/>
              <a:gd name="connsiteX5" fmla="*/ 441046 w 7369701"/>
              <a:gd name="connsiteY5" fmla="*/ 6691153 h 6858000"/>
              <a:gd name="connsiteX6" fmla="*/ 1019354 w 7369701"/>
              <a:gd name="connsiteY6" fmla="*/ 6315006 h 6858000"/>
              <a:gd name="connsiteX7" fmla="*/ 991680 w 7369701"/>
              <a:gd name="connsiteY7" fmla="*/ 6298413 h 6858000"/>
              <a:gd name="connsiteX8" fmla="*/ 409060 w 7369701"/>
              <a:gd name="connsiteY8" fmla="*/ 6671470 h 6858000"/>
              <a:gd name="connsiteX9" fmla="*/ 991680 w 7369701"/>
              <a:gd name="connsiteY9" fmla="*/ 6298413 h 6858000"/>
              <a:gd name="connsiteX10" fmla="*/ 103333 w 7369701"/>
              <a:gd name="connsiteY10" fmla="*/ 5699602 h 6858000"/>
              <a:gd name="connsiteX11" fmla="*/ 233938 w 7369701"/>
              <a:gd name="connsiteY11" fmla="*/ 5809416 h 6858000"/>
              <a:gd name="connsiteX12" fmla="*/ 883580 w 7369701"/>
              <a:gd name="connsiteY12" fmla="*/ 6180710 h 6858000"/>
              <a:gd name="connsiteX13" fmla="*/ 487337 w 7369701"/>
              <a:gd name="connsiteY13" fmla="*/ 5950182 h 6858000"/>
              <a:gd name="connsiteX14" fmla="*/ 354051 w 7369701"/>
              <a:gd name="connsiteY14" fmla="*/ 5854912 h 6858000"/>
              <a:gd name="connsiteX15" fmla="*/ 195436 w 7369701"/>
              <a:gd name="connsiteY15" fmla="*/ 5755068 h 6858000"/>
              <a:gd name="connsiteX16" fmla="*/ 103333 w 7369701"/>
              <a:gd name="connsiteY16" fmla="*/ 5699602 h 6858000"/>
              <a:gd name="connsiteX17" fmla="*/ 5539432 w 7369701"/>
              <a:gd name="connsiteY17" fmla="*/ 5642928 h 6858000"/>
              <a:gd name="connsiteX18" fmla="*/ 5555462 w 7369701"/>
              <a:gd name="connsiteY18" fmla="*/ 5694454 h 6858000"/>
              <a:gd name="connsiteX19" fmla="*/ 5828270 w 7369701"/>
              <a:gd name="connsiteY19" fmla="*/ 6320663 h 6858000"/>
              <a:gd name="connsiteX20" fmla="*/ 5947416 w 7369701"/>
              <a:gd name="connsiteY20" fmla="*/ 6574846 h 6858000"/>
              <a:gd name="connsiteX21" fmla="*/ 5539432 w 7369701"/>
              <a:gd name="connsiteY21" fmla="*/ 5642928 h 6858000"/>
              <a:gd name="connsiteX22" fmla="*/ 51253 w 7369701"/>
              <a:gd name="connsiteY22" fmla="*/ 5631825 h 6858000"/>
              <a:gd name="connsiteX23" fmla="*/ 211622 w 7369701"/>
              <a:gd name="connsiteY23" fmla="*/ 5728803 h 6858000"/>
              <a:gd name="connsiteX24" fmla="*/ 371652 w 7369701"/>
              <a:gd name="connsiteY24" fmla="*/ 5829062 h 6858000"/>
              <a:gd name="connsiteX25" fmla="*/ 505903 w 7369701"/>
              <a:gd name="connsiteY25" fmla="*/ 5925221 h 6858000"/>
              <a:gd name="connsiteX26" fmla="*/ 899240 w 7369701"/>
              <a:gd name="connsiteY26" fmla="*/ 6153068 h 6858000"/>
              <a:gd name="connsiteX27" fmla="*/ 988114 w 7369701"/>
              <a:gd name="connsiteY27" fmla="*/ 6174204 h 6858000"/>
              <a:gd name="connsiteX28" fmla="*/ 845971 w 7369701"/>
              <a:gd name="connsiteY28" fmla="*/ 6067177 h 6858000"/>
              <a:gd name="connsiteX29" fmla="*/ 448057 w 7369701"/>
              <a:gd name="connsiteY29" fmla="*/ 5841376 h 6858000"/>
              <a:gd name="connsiteX30" fmla="*/ 51253 w 7369701"/>
              <a:gd name="connsiteY30" fmla="*/ 5631825 h 6858000"/>
              <a:gd name="connsiteX31" fmla="*/ 2606687 w 7369701"/>
              <a:gd name="connsiteY31" fmla="*/ 5630718 h 6858000"/>
              <a:gd name="connsiteX32" fmla="*/ 2645658 w 7369701"/>
              <a:gd name="connsiteY32" fmla="*/ 6640259 h 6858000"/>
              <a:gd name="connsiteX33" fmla="*/ 2606687 w 7369701"/>
              <a:gd name="connsiteY33" fmla="*/ 5630718 h 6858000"/>
              <a:gd name="connsiteX34" fmla="*/ 3642057 w 7369701"/>
              <a:gd name="connsiteY34" fmla="*/ 5573487 h 6858000"/>
              <a:gd name="connsiteX35" fmla="*/ 3632981 w 7369701"/>
              <a:gd name="connsiteY35" fmla="*/ 5579437 h 6858000"/>
              <a:gd name="connsiteX36" fmla="*/ 3382436 w 7369701"/>
              <a:gd name="connsiteY36" fmla="*/ 5952726 h 6858000"/>
              <a:gd name="connsiteX37" fmla="*/ 3191929 w 7369701"/>
              <a:gd name="connsiteY37" fmla="*/ 6662669 h 6858000"/>
              <a:gd name="connsiteX38" fmla="*/ 3369898 w 7369701"/>
              <a:gd name="connsiteY38" fmla="*/ 6081771 h 6858000"/>
              <a:gd name="connsiteX39" fmla="*/ 3642057 w 7369701"/>
              <a:gd name="connsiteY39" fmla="*/ 5573487 h 6858000"/>
              <a:gd name="connsiteX40" fmla="*/ 2650666 w 7369701"/>
              <a:gd name="connsiteY40" fmla="*/ 5530686 h 6858000"/>
              <a:gd name="connsiteX41" fmla="*/ 2650249 w 7369701"/>
              <a:gd name="connsiteY41" fmla="*/ 5532101 h 6858000"/>
              <a:gd name="connsiteX42" fmla="*/ 2663808 w 7369701"/>
              <a:gd name="connsiteY42" fmla="*/ 6535215 h 6858000"/>
              <a:gd name="connsiteX43" fmla="*/ 2665418 w 7369701"/>
              <a:gd name="connsiteY43" fmla="*/ 6132756 h 6858000"/>
              <a:gd name="connsiteX44" fmla="*/ 2650666 w 7369701"/>
              <a:gd name="connsiteY44" fmla="*/ 5530686 h 6858000"/>
              <a:gd name="connsiteX45" fmla="*/ 2680277 w 7369701"/>
              <a:gd name="connsiteY45" fmla="*/ 5479204 h 6858000"/>
              <a:gd name="connsiteX46" fmla="*/ 2678972 w 7369701"/>
              <a:gd name="connsiteY46" fmla="*/ 5481582 h 6858000"/>
              <a:gd name="connsiteX47" fmla="*/ 2696666 w 7369701"/>
              <a:gd name="connsiteY47" fmla="*/ 6133836 h 6858000"/>
              <a:gd name="connsiteX48" fmla="*/ 2695769 w 7369701"/>
              <a:gd name="connsiteY48" fmla="*/ 6390955 h 6858000"/>
              <a:gd name="connsiteX49" fmla="*/ 2739893 w 7369701"/>
              <a:gd name="connsiteY49" fmla="*/ 6108357 h 6858000"/>
              <a:gd name="connsiteX50" fmla="*/ 2680277 w 7369701"/>
              <a:gd name="connsiteY50" fmla="*/ 5479204 h 6858000"/>
              <a:gd name="connsiteX51" fmla="*/ 1132195 w 7369701"/>
              <a:gd name="connsiteY51" fmla="*/ 5467980 h 6858000"/>
              <a:gd name="connsiteX52" fmla="*/ 1679056 w 7369701"/>
              <a:gd name="connsiteY52" fmla="*/ 5516907 h 6858000"/>
              <a:gd name="connsiteX53" fmla="*/ 2128648 w 7369701"/>
              <a:gd name="connsiteY53" fmla="*/ 5474249 h 6858000"/>
              <a:gd name="connsiteX54" fmla="*/ 1825619 w 7369701"/>
              <a:gd name="connsiteY54" fmla="*/ 5478447 h 6858000"/>
              <a:gd name="connsiteX55" fmla="*/ 1737798 w 7369701"/>
              <a:gd name="connsiteY55" fmla="*/ 5483353 h 6858000"/>
              <a:gd name="connsiteX56" fmla="*/ 1132195 w 7369701"/>
              <a:gd name="connsiteY56" fmla="*/ 5467980 h 6858000"/>
              <a:gd name="connsiteX57" fmla="*/ 1456157 w 7369701"/>
              <a:gd name="connsiteY57" fmla="*/ 5371404 h 6858000"/>
              <a:gd name="connsiteX58" fmla="*/ 1244432 w 7369701"/>
              <a:gd name="connsiteY58" fmla="*/ 5385601 h 6858000"/>
              <a:gd name="connsiteX59" fmla="*/ 973990 w 7369701"/>
              <a:gd name="connsiteY59" fmla="*/ 5424940 h 6858000"/>
              <a:gd name="connsiteX60" fmla="*/ 1103809 w 7369701"/>
              <a:gd name="connsiteY60" fmla="*/ 5433720 h 6858000"/>
              <a:gd name="connsiteX61" fmla="*/ 1123454 w 7369701"/>
              <a:gd name="connsiteY61" fmla="*/ 5435727 h 6858000"/>
              <a:gd name="connsiteX62" fmla="*/ 1737017 w 7369701"/>
              <a:gd name="connsiteY62" fmla="*/ 5452183 h 6858000"/>
              <a:gd name="connsiteX63" fmla="*/ 1824397 w 7369701"/>
              <a:gd name="connsiteY63" fmla="*/ 5447757 h 6858000"/>
              <a:gd name="connsiteX64" fmla="*/ 2070059 w 7369701"/>
              <a:gd name="connsiteY64" fmla="*/ 5441660 h 6858000"/>
              <a:gd name="connsiteX65" fmla="*/ 1456157 w 7369701"/>
              <a:gd name="connsiteY65" fmla="*/ 5371404 h 6858000"/>
              <a:gd name="connsiteX66" fmla="*/ 4988186 w 7369701"/>
              <a:gd name="connsiteY66" fmla="*/ 5216467 h 6858000"/>
              <a:gd name="connsiteX67" fmla="*/ 4777334 w 7369701"/>
              <a:gd name="connsiteY67" fmla="*/ 5406072 h 6858000"/>
              <a:gd name="connsiteX68" fmla="*/ 4718341 w 7369701"/>
              <a:gd name="connsiteY68" fmla="*/ 5468043 h 6858000"/>
              <a:gd name="connsiteX69" fmla="*/ 4604655 w 7369701"/>
              <a:gd name="connsiteY69" fmla="*/ 5583434 h 6858000"/>
              <a:gd name="connsiteX70" fmla="*/ 4565074 w 7369701"/>
              <a:gd name="connsiteY70" fmla="*/ 5618550 h 6858000"/>
              <a:gd name="connsiteX71" fmla="*/ 4988186 w 7369701"/>
              <a:gd name="connsiteY71" fmla="*/ 5216467 h 6858000"/>
              <a:gd name="connsiteX72" fmla="*/ 4978032 w 7369701"/>
              <a:gd name="connsiteY72" fmla="*/ 5183809 h 6858000"/>
              <a:gd name="connsiteX73" fmla="*/ 4463413 w 7369701"/>
              <a:gd name="connsiteY73" fmla="*/ 5615162 h 6858000"/>
              <a:gd name="connsiteX74" fmla="*/ 4358134 w 7369701"/>
              <a:gd name="connsiteY74" fmla="*/ 5742791 h 6858000"/>
              <a:gd name="connsiteX75" fmla="*/ 4376219 w 7369701"/>
              <a:gd name="connsiteY75" fmla="*/ 5729027 h 6858000"/>
              <a:gd name="connsiteX76" fmla="*/ 4582340 w 7369701"/>
              <a:gd name="connsiteY76" fmla="*/ 5561037 h 6858000"/>
              <a:gd name="connsiteX77" fmla="*/ 4694684 w 7369701"/>
              <a:gd name="connsiteY77" fmla="*/ 5447098 h 6858000"/>
              <a:gd name="connsiteX78" fmla="*/ 4754123 w 7369701"/>
              <a:gd name="connsiteY78" fmla="*/ 5384643 h 6858000"/>
              <a:gd name="connsiteX79" fmla="*/ 4978032 w 7369701"/>
              <a:gd name="connsiteY79" fmla="*/ 5183809 h 6858000"/>
              <a:gd name="connsiteX80" fmla="*/ 1903353 w 7369701"/>
              <a:gd name="connsiteY80" fmla="*/ 5044827 h 6858000"/>
              <a:gd name="connsiteX81" fmla="*/ 1936931 w 7369701"/>
              <a:gd name="connsiteY81" fmla="*/ 5093954 h 6858000"/>
              <a:gd name="connsiteX82" fmla="*/ 2195868 w 7369701"/>
              <a:gd name="connsiteY82" fmla="*/ 5396574 h 6858000"/>
              <a:gd name="connsiteX83" fmla="*/ 2088852 w 7369701"/>
              <a:gd name="connsiteY83" fmla="*/ 5166123 h 6858000"/>
              <a:gd name="connsiteX84" fmla="*/ 1958241 w 7369701"/>
              <a:gd name="connsiteY84" fmla="*/ 5067955 h 6858000"/>
              <a:gd name="connsiteX85" fmla="*/ 1903353 w 7369701"/>
              <a:gd name="connsiteY85" fmla="*/ 5044827 h 6858000"/>
              <a:gd name="connsiteX86" fmla="*/ 1979378 w 7369701"/>
              <a:gd name="connsiteY86" fmla="*/ 4769504 h 6858000"/>
              <a:gd name="connsiteX87" fmla="*/ 2882120 w 7369701"/>
              <a:gd name="connsiteY87" fmla="*/ 5064547 h 6858000"/>
              <a:gd name="connsiteX88" fmla="*/ 2793103 w 7369701"/>
              <a:gd name="connsiteY88" fmla="*/ 5039699 h 6858000"/>
              <a:gd name="connsiteX89" fmla="*/ 2770041 w 7369701"/>
              <a:gd name="connsiteY89" fmla="*/ 5033634 h 6858000"/>
              <a:gd name="connsiteX90" fmla="*/ 1979378 w 7369701"/>
              <a:gd name="connsiteY90" fmla="*/ 4769504 h 6858000"/>
              <a:gd name="connsiteX91" fmla="*/ 1927410 w 7369701"/>
              <a:gd name="connsiteY91" fmla="*/ 4716164 h 6858000"/>
              <a:gd name="connsiteX92" fmla="*/ 1959587 w 7369701"/>
              <a:gd name="connsiteY92" fmla="*/ 4728849 h 6858000"/>
              <a:gd name="connsiteX93" fmla="*/ 2777707 w 7369701"/>
              <a:gd name="connsiteY93" fmla="*/ 5003991 h 6858000"/>
              <a:gd name="connsiteX94" fmla="*/ 2800768 w 7369701"/>
              <a:gd name="connsiteY94" fmla="*/ 5010056 h 6858000"/>
              <a:gd name="connsiteX95" fmla="*/ 2879408 w 7369701"/>
              <a:gd name="connsiteY95" fmla="*/ 5031590 h 6858000"/>
              <a:gd name="connsiteX96" fmla="*/ 2862295 w 7369701"/>
              <a:gd name="connsiteY96" fmla="*/ 5022958 h 6858000"/>
              <a:gd name="connsiteX97" fmla="*/ 2813343 w 7369701"/>
              <a:gd name="connsiteY97" fmla="*/ 4998369 h 6858000"/>
              <a:gd name="connsiteX98" fmla="*/ 2646245 w 7369701"/>
              <a:gd name="connsiteY98" fmla="*/ 4930999 h 6858000"/>
              <a:gd name="connsiteX99" fmla="*/ 1999243 w 7369701"/>
              <a:gd name="connsiteY99" fmla="*/ 4730524 h 6858000"/>
              <a:gd name="connsiteX100" fmla="*/ 1979527 w 7369701"/>
              <a:gd name="connsiteY100" fmla="*/ 4726651 h 6858000"/>
              <a:gd name="connsiteX101" fmla="*/ 1927410 w 7369701"/>
              <a:gd name="connsiteY101" fmla="*/ 4716164 h 6858000"/>
              <a:gd name="connsiteX102" fmla="*/ 1997014 w 7369701"/>
              <a:gd name="connsiteY102" fmla="*/ 4698007 h 6858000"/>
              <a:gd name="connsiteX103" fmla="*/ 2005458 w 7369701"/>
              <a:gd name="connsiteY103" fmla="*/ 4699540 h 6858000"/>
              <a:gd name="connsiteX104" fmla="*/ 2657186 w 7369701"/>
              <a:gd name="connsiteY104" fmla="*/ 4901687 h 6858000"/>
              <a:gd name="connsiteX105" fmla="*/ 2826662 w 7369701"/>
              <a:gd name="connsiteY105" fmla="*/ 4970362 h 6858000"/>
              <a:gd name="connsiteX106" fmla="*/ 2876100 w 7369701"/>
              <a:gd name="connsiteY106" fmla="*/ 4995397 h 6858000"/>
              <a:gd name="connsiteX107" fmla="*/ 3042600 w 7369701"/>
              <a:gd name="connsiteY107" fmla="*/ 5059532 h 6858000"/>
              <a:gd name="connsiteX108" fmla="*/ 1997014 w 7369701"/>
              <a:gd name="connsiteY108" fmla="*/ 4698007 h 6858000"/>
              <a:gd name="connsiteX109" fmla="*/ 2305292 w 7369701"/>
              <a:gd name="connsiteY109" fmla="*/ 4219492 h 6858000"/>
              <a:gd name="connsiteX110" fmla="*/ 3360922 w 7369701"/>
              <a:gd name="connsiteY110" fmla="*/ 4529373 h 6858000"/>
              <a:gd name="connsiteX111" fmla="*/ 3492420 w 7369701"/>
              <a:gd name="connsiteY111" fmla="*/ 4510145 h 6858000"/>
              <a:gd name="connsiteX112" fmla="*/ 3364086 w 7369701"/>
              <a:gd name="connsiteY112" fmla="*/ 4480340 h 6858000"/>
              <a:gd name="connsiteX113" fmla="*/ 3225818 w 7369701"/>
              <a:gd name="connsiteY113" fmla="*/ 4411822 h 6858000"/>
              <a:gd name="connsiteX114" fmla="*/ 3129696 w 7369701"/>
              <a:gd name="connsiteY114" fmla="*/ 4360704 h 6858000"/>
              <a:gd name="connsiteX115" fmla="*/ 2814545 w 7369701"/>
              <a:gd name="connsiteY115" fmla="*/ 4282955 h 6858000"/>
              <a:gd name="connsiteX116" fmla="*/ 2305292 w 7369701"/>
              <a:gd name="connsiteY116" fmla="*/ 4219492 h 6858000"/>
              <a:gd name="connsiteX117" fmla="*/ 2626982 w 7369701"/>
              <a:gd name="connsiteY117" fmla="*/ 4206450 h 6858000"/>
              <a:gd name="connsiteX118" fmla="*/ 2490617 w 7369701"/>
              <a:gd name="connsiteY118" fmla="*/ 4206951 h 6858000"/>
              <a:gd name="connsiteX119" fmla="*/ 2819869 w 7369701"/>
              <a:gd name="connsiteY119" fmla="*/ 4252936 h 6858000"/>
              <a:gd name="connsiteX120" fmla="*/ 3143018 w 7369701"/>
              <a:gd name="connsiteY120" fmla="*/ 4332698 h 6858000"/>
              <a:gd name="connsiteX121" fmla="*/ 3241520 w 7369701"/>
              <a:gd name="connsiteY121" fmla="*/ 4385112 h 6858000"/>
              <a:gd name="connsiteX122" fmla="*/ 3374575 w 7369701"/>
              <a:gd name="connsiteY122" fmla="*/ 4451517 h 6858000"/>
              <a:gd name="connsiteX123" fmla="*/ 3505221 w 7369701"/>
              <a:gd name="connsiteY123" fmla="*/ 4480757 h 6858000"/>
              <a:gd name="connsiteX124" fmla="*/ 2626982 w 7369701"/>
              <a:gd name="connsiteY124" fmla="*/ 4206450 h 6858000"/>
              <a:gd name="connsiteX125" fmla="*/ 1310106 w 7369701"/>
              <a:gd name="connsiteY125" fmla="*/ 3943217 h 6858000"/>
              <a:gd name="connsiteX126" fmla="*/ 854994 w 7369701"/>
              <a:gd name="connsiteY126" fmla="*/ 4399136 h 6858000"/>
              <a:gd name="connsiteX127" fmla="*/ 742462 w 7369701"/>
              <a:gd name="connsiteY127" fmla="*/ 4594648 h 6858000"/>
              <a:gd name="connsiteX128" fmla="*/ 820602 w 7369701"/>
              <a:gd name="connsiteY128" fmla="*/ 4485915 h 6858000"/>
              <a:gd name="connsiteX129" fmla="*/ 878295 w 7369701"/>
              <a:gd name="connsiteY129" fmla="*/ 4403594 h 6858000"/>
              <a:gd name="connsiteX130" fmla="*/ 1240607 w 7369701"/>
              <a:gd name="connsiteY130" fmla="*/ 4010401 h 6858000"/>
              <a:gd name="connsiteX131" fmla="*/ 1310106 w 7369701"/>
              <a:gd name="connsiteY131" fmla="*/ 3943217 h 6858000"/>
              <a:gd name="connsiteX132" fmla="*/ 1423113 w 7369701"/>
              <a:gd name="connsiteY132" fmla="*/ 3874565 h 6858000"/>
              <a:gd name="connsiteX133" fmla="*/ 1260565 w 7369701"/>
              <a:gd name="connsiteY133" fmla="*/ 4031982 h 6858000"/>
              <a:gd name="connsiteX134" fmla="*/ 901900 w 7369701"/>
              <a:gd name="connsiteY134" fmla="*/ 4421236 h 6858000"/>
              <a:gd name="connsiteX135" fmla="*/ 845044 w 7369701"/>
              <a:gd name="connsiteY135" fmla="*/ 4502436 h 6858000"/>
              <a:gd name="connsiteX136" fmla="*/ 685926 w 7369701"/>
              <a:gd name="connsiteY136" fmla="*/ 4703069 h 6858000"/>
              <a:gd name="connsiteX137" fmla="*/ 684248 w 7369701"/>
              <a:gd name="connsiteY137" fmla="*/ 4706721 h 6858000"/>
              <a:gd name="connsiteX138" fmla="*/ 1423113 w 7369701"/>
              <a:gd name="connsiteY138" fmla="*/ 3874565 h 6858000"/>
              <a:gd name="connsiteX139" fmla="*/ 3316479 w 7369701"/>
              <a:gd name="connsiteY139" fmla="*/ 3872136 h 6858000"/>
              <a:gd name="connsiteX140" fmla="*/ 3546806 w 7369701"/>
              <a:gd name="connsiteY140" fmla="*/ 4356139 h 6858000"/>
              <a:gd name="connsiteX141" fmla="*/ 3364433 w 7369701"/>
              <a:gd name="connsiteY141" fmla="*/ 3953121 h 6858000"/>
              <a:gd name="connsiteX142" fmla="*/ 3316479 w 7369701"/>
              <a:gd name="connsiteY142" fmla="*/ 3872136 h 6858000"/>
              <a:gd name="connsiteX143" fmla="*/ 3291335 w 7369701"/>
              <a:gd name="connsiteY143" fmla="*/ 3767420 h 6858000"/>
              <a:gd name="connsiteX144" fmla="*/ 3390805 w 7369701"/>
              <a:gd name="connsiteY144" fmla="*/ 3937163 h 6858000"/>
              <a:gd name="connsiteX145" fmla="*/ 3579062 w 7369701"/>
              <a:gd name="connsiteY145" fmla="*/ 4359040 h 6858000"/>
              <a:gd name="connsiteX146" fmla="*/ 3467355 w 7369701"/>
              <a:gd name="connsiteY146" fmla="*/ 3988130 h 6858000"/>
              <a:gd name="connsiteX147" fmla="*/ 3310753 w 7369701"/>
              <a:gd name="connsiteY147" fmla="*/ 3787140 h 6858000"/>
              <a:gd name="connsiteX148" fmla="*/ 3291335 w 7369701"/>
              <a:gd name="connsiteY148" fmla="*/ 3767420 h 6858000"/>
              <a:gd name="connsiteX149" fmla="*/ 1635889 w 7369701"/>
              <a:gd name="connsiteY149" fmla="*/ 3709494 h 6858000"/>
              <a:gd name="connsiteX150" fmla="*/ 1634800 w 7369701"/>
              <a:gd name="connsiteY150" fmla="*/ 3731111 h 6858000"/>
              <a:gd name="connsiteX151" fmla="*/ 1635889 w 7369701"/>
              <a:gd name="connsiteY151" fmla="*/ 3709494 h 6858000"/>
              <a:gd name="connsiteX152" fmla="*/ 1510397 w 7369701"/>
              <a:gd name="connsiteY152" fmla="*/ 3684705 h 6858000"/>
              <a:gd name="connsiteX153" fmla="*/ 1146550 w 7369701"/>
              <a:gd name="connsiteY153" fmla="*/ 3802012 h 6858000"/>
              <a:gd name="connsiteX154" fmla="*/ 698834 w 7369701"/>
              <a:gd name="connsiteY154" fmla="*/ 3952272 h 6858000"/>
              <a:gd name="connsiteX155" fmla="*/ 34256 w 7369701"/>
              <a:gd name="connsiteY155" fmla="*/ 4347603 h 6858000"/>
              <a:gd name="connsiteX156" fmla="*/ 527241 w 7369701"/>
              <a:gd name="connsiteY156" fmla="*/ 4065078 h 6858000"/>
              <a:gd name="connsiteX157" fmla="*/ 1510397 w 7369701"/>
              <a:gd name="connsiteY157" fmla="*/ 3684705 h 6858000"/>
              <a:gd name="connsiteX158" fmla="*/ 1313114 w 7369701"/>
              <a:gd name="connsiteY158" fmla="*/ 3655216 h 6858000"/>
              <a:gd name="connsiteX159" fmla="*/ 1109304 w 7369701"/>
              <a:gd name="connsiteY159" fmla="*/ 3669030 h 6858000"/>
              <a:gd name="connsiteX160" fmla="*/ 8129 w 7369701"/>
              <a:gd name="connsiteY160" fmla="*/ 4330519 h 6858000"/>
              <a:gd name="connsiteX161" fmla="*/ 687572 w 7369701"/>
              <a:gd name="connsiteY161" fmla="*/ 3925629 h 6858000"/>
              <a:gd name="connsiteX162" fmla="*/ 1138365 w 7369701"/>
              <a:gd name="connsiteY162" fmla="*/ 3774515 h 6858000"/>
              <a:gd name="connsiteX163" fmla="*/ 1505579 w 7369701"/>
              <a:gd name="connsiteY163" fmla="*/ 3655526 h 6858000"/>
              <a:gd name="connsiteX164" fmla="*/ 1313114 w 7369701"/>
              <a:gd name="connsiteY164" fmla="*/ 3655216 h 6858000"/>
              <a:gd name="connsiteX165" fmla="*/ 3655073 w 7369701"/>
              <a:gd name="connsiteY165" fmla="*/ 3650884 h 6858000"/>
              <a:gd name="connsiteX166" fmla="*/ 3989938 w 7369701"/>
              <a:gd name="connsiteY166" fmla="*/ 3991685 h 6858000"/>
              <a:gd name="connsiteX167" fmla="*/ 4393907 w 7369701"/>
              <a:gd name="connsiteY167" fmla="*/ 4261258 h 6858000"/>
              <a:gd name="connsiteX168" fmla="*/ 4648051 w 7369701"/>
              <a:gd name="connsiteY168" fmla="*/ 4374051 h 6858000"/>
              <a:gd name="connsiteX169" fmla="*/ 4383389 w 7369701"/>
              <a:gd name="connsiteY169" fmla="*/ 4184369 h 6858000"/>
              <a:gd name="connsiteX170" fmla="*/ 4165508 w 7369701"/>
              <a:gd name="connsiteY170" fmla="*/ 4035196 h 6858000"/>
              <a:gd name="connsiteX171" fmla="*/ 4068162 w 7369701"/>
              <a:gd name="connsiteY171" fmla="*/ 3953394 h 6858000"/>
              <a:gd name="connsiteX172" fmla="*/ 3981416 w 7369701"/>
              <a:gd name="connsiteY172" fmla="*/ 3880482 h 6858000"/>
              <a:gd name="connsiteX173" fmla="*/ 3800147 w 7369701"/>
              <a:gd name="connsiteY173" fmla="*/ 3749872 h 6858000"/>
              <a:gd name="connsiteX174" fmla="*/ 3655073 w 7369701"/>
              <a:gd name="connsiteY174" fmla="*/ 3650884 h 6858000"/>
              <a:gd name="connsiteX175" fmla="*/ 3670252 w 7369701"/>
              <a:gd name="connsiteY175" fmla="*/ 3622798 h 6858000"/>
              <a:gd name="connsiteX176" fmla="*/ 3817258 w 7369701"/>
              <a:gd name="connsiteY176" fmla="*/ 3723577 h 6858000"/>
              <a:gd name="connsiteX177" fmla="*/ 4000461 w 7369701"/>
              <a:gd name="connsiteY177" fmla="*/ 3855966 h 6858000"/>
              <a:gd name="connsiteX178" fmla="*/ 4088180 w 7369701"/>
              <a:gd name="connsiteY178" fmla="*/ 3929774 h 6858000"/>
              <a:gd name="connsiteX179" fmla="*/ 4184555 w 7369701"/>
              <a:gd name="connsiteY179" fmla="*/ 4010683 h 6858000"/>
              <a:gd name="connsiteX180" fmla="*/ 4399563 w 7369701"/>
              <a:gd name="connsiteY180" fmla="*/ 4158106 h 6858000"/>
              <a:gd name="connsiteX181" fmla="*/ 4684469 w 7369701"/>
              <a:gd name="connsiteY181" fmla="*/ 4364680 h 6858000"/>
              <a:gd name="connsiteX182" fmla="*/ 4690271 w 7369701"/>
              <a:gd name="connsiteY182" fmla="*/ 4370034 h 6858000"/>
              <a:gd name="connsiteX183" fmla="*/ 4136093 w 7369701"/>
              <a:gd name="connsiteY183" fmla="*/ 3858466 h 6858000"/>
              <a:gd name="connsiteX184" fmla="*/ 3670252 w 7369701"/>
              <a:gd name="connsiteY184" fmla="*/ 3622798 h 6858000"/>
              <a:gd name="connsiteX185" fmla="*/ 4440129 w 7369701"/>
              <a:gd name="connsiteY185" fmla="*/ 3448571 h 6858000"/>
              <a:gd name="connsiteX186" fmla="*/ 4856525 w 7369701"/>
              <a:gd name="connsiteY186" fmla="*/ 3915351 h 6858000"/>
              <a:gd name="connsiteX187" fmla="*/ 5059055 w 7369701"/>
              <a:gd name="connsiteY187" fmla="*/ 4108918 h 6858000"/>
              <a:gd name="connsiteX188" fmla="*/ 5290070 w 7369701"/>
              <a:gd name="connsiteY188" fmla="*/ 4263619 h 6858000"/>
              <a:gd name="connsiteX189" fmla="*/ 4834991 w 7369701"/>
              <a:gd name="connsiteY189" fmla="*/ 3830985 h 6858000"/>
              <a:gd name="connsiteX190" fmla="*/ 4440129 w 7369701"/>
              <a:gd name="connsiteY190" fmla="*/ 3448571 h 6858000"/>
              <a:gd name="connsiteX191" fmla="*/ 4441737 w 7369701"/>
              <a:gd name="connsiteY191" fmla="*/ 3399734 h 6858000"/>
              <a:gd name="connsiteX192" fmla="*/ 4431236 w 7369701"/>
              <a:gd name="connsiteY192" fmla="*/ 3400954 h 6858000"/>
              <a:gd name="connsiteX193" fmla="*/ 4557150 w 7369701"/>
              <a:gd name="connsiteY193" fmla="*/ 3510023 h 6858000"/>
              <a:gd name="connsiteX194" fmla="*/ 4856936 w 7369701"/>
              <a:gd name="connsiteY194" fmla="*/ 3809146 h 6858000"/>
              <a:gd name="connsiteX195" fmla="*/ 5111996 w 7369701"/>
              <a:gd name="connsiteY195" fmla="*/ 4065759 h 6858000"/>
              <a:gd name="connsiteX196" fmla="*/ 5388878 w 7369701"/>
              <a:gd name="connsiteY196" fmla="*/ 4300185 h 6858000"/>
              <a:gd name="connsiteX197" fmla="*/ 5425556 w 7369701"/>
              <a:gd name="connsiteY197" fmla="*/ 4308967 h 6858000"/>
              <a:gd name="connsiteX198" fmla="*/ 4943646 w 7369701"/>
              <a:gd name="connsiteY198" fmla="*/ 3822916 h 6858000"/>
              <a:gd name="connsiteX199" fmla="*/ 4594837 w 7369701"/>
              <a:gd name="connsiteY199" fmla="*/ 3532274 h 6858000"/>
              <a:gd name="connsiteX200" fmla="*/ 4441737 w 7369701"/>
              <a:gd name="connsiteY200" fmla="*/ 3399734 h 6858000"/>
              <a:gd name="connsiteX201" fmla="*/ 5425834 w 7369701"/>
              <a:gd name="connsiteY201" fmla="*/ 3162785 h 6858000"/>
              <a:gd name="connsiteX202" fmla="*/ 5401644 w 7369701"/>
              <a:gd name="connsiteY202" fmla="*/ 3617847 h 6858000"/>
              <a:gd name="connsiteX203" fmla="*/ 5467256 w 7369701"/>
              <a:gd name="connsiteY203" fmla="*/ 4175494 h 6858000"/>
              <a:gd name="connsiteX204" fmla="*/ 5448069 w 7369701"/>
              <a:gd name="connsiteY204" fmla="*/ 3567554 h 6858000"/>
              <a:gd name="connsiteX205" fmla="*/ 5425834 w 7369701"/>
              <a:gd name="connsiteY205" fmla="*/ 3162785 h 6858000"/>
              <a:gd name="connsiteX206" fmla="*/ 1318687 w 7369701"/>
              <a:gd name="connsiteY206" fmla="*/ 3113840 h 6858000"/>
              <a:gd name="connsiteX207" fmla="*/ 1066793 w 7369701"/>
              <a:gd name="connsiteY207" fmla="*/ 3212171 h 6858000"/>
              <a:gd name="connsiteX208" fmla="*/ 993319 w 7369701"/>
              <a:gd name="connsiteY208" fmla="*/ 3247648 h 6858000"/>
              <a:gd name="connsiteX209" fmla="*/ 853081 w 7369701"/>
              <a:gd name="connsiteY209" fmla="*/ 3312410 h 6858000"/>
              <a:gd name="connsiteX210" fmla="*/ 805957 w 7369701"/>
              <a:gd name="connsiteY210" fmla="*/ 3330443 h 6858000"/>
              <a:gd name="connsiteX211" fmla="*/ 1318687 w 7369701"/>
              <a:gd name="connsiteY211" fmla="*/ 3113840 h 6858000"/>
              <a:gd name="connsiteX212" fmla="*/ 5453702 w 7369701"/>
              <a:gd name="connsiteY212" fmla="*/ 3090882 h 6858000"/>
              <a:gd name="connsiteX213" fmla="*/ 5480135 w 7369701"/>
              <a:gd name="connsiteY213" fmla="*/ 3565802 h 6858000"/>
              <a:gd name="connsiteX214" fmla="*/ 5499023 w 7369701"/>
              <a:gd name="connsiteY214" fmla="*/ 4166310 h 6858000"/>
              <a:gd name="connsiteX215" fmla="*/ 5547022 w 7369701"/>
              <a:gd name="connsiteY215" fmla="*/ 3607838 h 6858000"/>
              <a:gd name="connsiteX216" fmla="*/ 5515964 w 7369701"/>
              <a:gd name="connsiteY216" fmla="*/ 3378541 h 6858000"/>
              <a:gd name="connsiteX217" fmla="*/ 5453702 w 7369701"/>
              <a:gd name="connsiteY217" fmla="*/ 3090882 h 6858000"/>
              <a:gd name="connsiteX218" fmla="*/ 1238695 w 7369701"/>
              <a:gd name="connsiteY218" fmla="*/ 3076820 h 6858000"/>
              <a:gd name="connsiteX219" fmla="*/ 716371 w 7369701"/>
              <a:gd name="connsiteY219" fmla="*/ 3293249 h 6858000"/>
              <a:gd name="connsiteX220" fmla="*/ 579522 w 7369701"/>
              <a:gd name="connsiteY220" fmla="*/ 3371759 h 6858000"/>
              <a:gd name="connsiteX221" fmla="*/ 600288 w 7369701"/>
              <a:gd name="connsiteY221" fmla="*/ 3365555 h 6858000"/>
              <a:gd name="connsiteX222" fmla="*/ 840692 w 7369701"/>
              <a:gd name="connsiteY222" fmla="*/ 3284921 h 6858000"/>
              <a:gd name="connsiteX223" fmla="*/ 979248 w 7369701"/>
              <a:gd name="connsiteY223" fmla="*/ 3221003 h 6858000"/>
              <a:gd name="connsiteX224" fmla="*/ 1053282 w 7369701"/>
              <a:gd name="connsiteY224" fmla="*/ 3185247 h 6858000"/>
              <a:gd name="connsiteX225" fmla="*/ 1320603 w 7369701"/>
              <a:gd name="connsiteY225" fmla="*/ 3081281 h 6858000"/>
              <a:gd name="connsiteX226" fmla="*/ 1238695 w 7369701"/>
              <a:gd name="connsiteY226" fmla="*/ 3076820 h 6858000"/>
              <a:gd name="connsiteX227" fmla="*/ 5425627 w 7369701"/>
              <a:gd name="connsiteY227" fmla="*/ 2954192 h 6858000"/>
              <a:gd name="connsiteX228" fmla="*/ 5470770 w 7369701"/>
              <a:gd name="connsiteY228" fmla="*/ 3005435 h 6858000"/>
              <a:gd name="connsiteX229" fmla="*/ 5519779 w 7369701"/>
              <a:gd name="connsiteY229" fmla="*/ 4359223 h 6858000"/>
              <a:gd name="connsiteX230" fmla="*/ 5520293 w 7369701"/>
              <a:gd name="connsiteY230" fmla="*/ 4360602 h 6858000"/>
              <a:gd name="connsiteX231" fmla="*/ 5767221 w 7369701"/>
              <a:gd name="connsiteY231" fmla="*/ 4665564 h 6858000"/>
              <a:gd name="connsiteX232" fmla="*/ 6937169 w 7369701"/>
              <a:gd name="connsiteY232" fmla="*/ 4815941 h 6858000"/>
              <a:gd name="connsiteX233" fmla="*/ 6953922 w 7369701"/>
              <a:gd name="connsiteY233" fmla="*/ 4890068 h 6858000"/>
              <a:gd name="connsiteX234" fmla="*/ 6071359 w 7369701"/>
              <a:gd name="connsiteY234" fmla="*/ 4770770 h 6858000"/>
              <a:gd name="connsiteX235" fmla="*/ 6038839 w 7369701"/>
              <a:gd name="connsiteY235" fmla="*/ 4764474 h 6858000"/>
              <a:gd name="connsiteX236" fmla="*/ 6038706 w 7369701"/>
              <a:gd name="connsiteY236" fmla="*/ 4763847 h 6858000"/>
              <a:gd name="connsiteX237" fmla="*/ 6037784 w 7369701"/>
              <a:gd name="connsiteY237" fmla="*/ 4764270 h 6858000"/>
              <a:gd name="connsiteX238" fmla="*/ 6038839 w 7369701"/>
              <a:gd name="connsiteY238" fmla="*/ 4764474 h 6858000"/>
              <a:gd name="connsiteX239" fmla="*/ 6040338 w 7369701"/>
              <a:gd name="connsiteY239" fmla="*/ 4771418 h 6858000"/>
              <a:gd name="connsiteX240" fmla="*/ 6024488 w 7369701"/>
              <a:gd name="connsiteY240" fmla="*/ 4809903 h 6858000"/>
              <a:gd name="connsiteX241" fmla="*/ 5599771 w 7369701"/>
              <a:gd name="connsiteY241" fmla="*/ 5509652 h 6858000"/>
              <a:gd name="connsiteX242" fmla="*/ 5548843 w 7369701"/>
              <a:gd name="connsiteY242" fmla="*/ 5563845 h 6858000"/>
              <a:gd name="connsiteX243" fmla="*/ 5940952 w 7369701"/>
              <a:gd name="connsiteY243" fmla="*/ 6250028 h 6858000"/>
              <a:gd name="connsiteX244" fmla="*/ 6043441 w 7369701"/>
              <a:gd name="connsiteY244" fmla="*/ 6665847 h 6858000"/>
              <a:gd name="connsiteX245" fmla="*/ 6093432 w 7369701"/>
              <a:gd name="connsiteY245" fmla="*/ 6858000 h 6858000"/>
              <a:gd name="connsiteX246" fmla="*/ 6034344 w 7369701"/>
              <a:gd name="connsiteY246" fmla="*/ 6858000 h 6858000"/>
              <a:gd name="connsiteX247" fmla="*/ 6026679 w 7369701"/>
              <a:gd name="connsiteY247" fmla="*/ 6836959 h 6858000"/>
              <a:gd name="connsiteX248" fmla="*/ 5800441 w 7369701"/>
              <a:gd name="connsiteY248" fmla="*/ 6335286 h 6858000"/>
              <a:gd name="connsiteX249" fmla="*/ 5526562 w 7369701"/>
              <a:gd name="connsiteY249" fmla="*/ 5705388 h 6858000"/>
              <a:gd name="connsiteX250" fmla="*/ 5519640 w 7369701"/>
              <a:gd name="connsiteY250" fmla="*/ 5683774 h 6858000"/>
              <a:gd name="connsiteX251" fmla="*/ 5844559 w 7369701"/>
              <a:gd name="connsiteY251" fmla="*/ 6553349 h 6858000"/>
              <a:gd name="connsiteX252" fmla="*/ 5975994 w 7369701"/>
              <a:gd name="connsiteY252" fmla="*/ 6858000 h 6858000"/>
              <a:gd name="connsiteX253" fmla="*/ 5898547 w 7369701"/>
              <a:gd name="connsiteY253" fmla="*/ 6858000 h 6858000"/>
              <a:gd name="connsiteX254" fmla="*/ 5682041 w 7369701"/>
              <a:gd name="connsiteY254" fmla="*/ 6355860 h 6858000"/>
              <a:gd name="connsiteX255" fmla="*/ 5461758 w 7369701"/>
              <a:gd name="connsiteY255" fmla="*/ 5820220 h 6858000"/>
              <a:gd name="connsiteX256" fmla="*/ 5237282 w 7369701"/>
              <a:gd name="connsiteY256" fmla="*/ 6579086 h 6858000"/>
              <a:gd name="connsiteX257" fmla="*/ 5115009 w 7369701"/>
              <a:gd name="connsiteY257" fmla="*/ 6858000 h 6858000"/>
              <a:gd name="connsiteX258" fmla="*/ 5028074 w 7369701"/>
              <a:gd name="connsiteY258" fmla="*/ 6858000 h 6858000"/>
              <a:gd name="connsiteX259" fmla="*/ 5079508 w 7369701"/>
              <a:gd name="connsiteY259" fmla="*/ 6749074 h 6858000"/>
              <a:gd name="connsiteX260" fmla="*/ 5371846 w 7369701"/>
              <a:gd name="connsiteY260" fmla="*/ 5924413 h 6858000"/>
              <a:gd name="connsiteX261" fmla="*/ 5270512 w 7369701"/>
              <a:gd name="connsiteY261" fmla="*/ 6138975 h 6858000"/>
              <a:gd name="connsiteX262" fmla="*/ 5062409 w 7369701"/>
              <a:gd name="connsiteY262" fmla="*/ 6653544 h 6858000"/>
              <a:gd name="connsiteX263" fmla="*/ 5036628 w 7369701"/>
              <a:gd name="connsiteY263" fmla="*/ 6754247 h 6858000"/>
              <a:gd name="connsiteX264" fmla="*/ 5009112 w 7369701"/>
              <a:gd name="connsiteY264" fmla="*/ 6858000 h 6858000"/>
              <a:gd name="connsiteX265" fmla="*/ 4976679 w 7369701"/>
              <a:gd name="connsiteY265" fmla="*/ 6858000 h 6858000"/>
              <a:gd name="connsiteX266" fmla="*/ 5006537 w 7369701"/>
              <a:gd name="connsiteY266" fmla="*/ 6747068 h 6858000"/>
              <a:gd name="connsiteX267" fmla="*/ 5032723 w 7369701"/>
              <a:gd name="connsiteY267" fmla="*/ 6644957 h 6858000"/>
              <a:gd name="connsiteX268" fmla="*/ 5242949 w 7369701"/>
              <a:gd name="connsiteY268" fmla="*/ 6125175 h 6858000"/>
              <a:gd name="connsiteX269" fmla="*/ 5286321 w 7369701"/>
              <a:gd name="connsiteY269" fmla="*/ 6033555 h 6858000"/>
              <a:gd name="connsiteX270" fmla="*/ 5008210 w 7369701"/>
              <a:gd name="connsiteY270" fmla="*/ 6649194 h 6858000"/>
              <a:gd name="connsiteX271" fmla="*/ 4986321 w 7369701"/>
              <a:gd name="connsiteY271" fmla="*/ 6765687 h 6858000"/>
              <a:gd name="connsiteX272" fmla="*/ 4973474 w 7369701"/>
              <a:gd name="connsiteY272" fmla="*/ 6858000 h 6858000"/>
              <a:gd name="connsiteX273" fmla="*/ 4907178 w 7369701"/>
              <a:gd name="connsiteY273" fmla="*/ 6858000 h 6858000"/>
              <a:gd name="connsiteX274" fmla="*/ 4910810 w 7369701"/>
              <a:gd name="connsiteY274" fmla="*/ 6829660 h 6858000"/>
              <a:gd name="connsiteX275" fmla="*/ 4987461 w 7369701"/>
              <a:gd name="connsiteY275" fmla="*/ 6432994 h 6858000"/>
              <a:gd name="connsiteX276" fmla="*/ 5179262 w 7369701"/>
              <a:gd name="connsiteY276" fmla="*/ 6035044 h 6858000"/>
              <a:gd name="connsiteX277" fmla="*/ 4689678 w 7369701"/>
              <a:gd name="connsiteY277" fmla="*/ 6440241 h 6858000"/>
              <a:gd name="connsiteX278" fmla="*/ 4477543 w 7369701"/>
              <a:gd name="connsiteY278" fmla="*/ 6674836 h 6858000"/>
              <a:gd name="connsiteX279" fmla="*/ 4329957 w 7369701"/>
              <a:gd name="connsiteY279" fmla="*/ 6858000 h 6858000"/>
              <a:gd name="connsiteX280" fmla="*/ 4218595 w 7369701"/>
              <a:gd name="connsiteY280" fmla="*/ 6858000 h 6858000"/>
              <a:gd name="connsiteX281" fmla="*/ 4368888 w 7369701"/>
              <a:gd name="connsiteY281" fmla="*/ 6668412 h 6858000"/>
              <a:gd name="connsiteX282" fmla="*/ 4563091 w 7369701"/>
              <a:gd name="connsiteY282" fmla="*/ 6442508 h 6858000"/>
              <a:gd name="connsiteX283" fmla="*/ 5387324 w 7369701"/>
              <a:gd name="connsiteY283" fmla="*/ 5705830 h 6858000"/>
              <a:gd name="connsiteX284" fmla="*/ 5073620 w 7369701"/>
              <a:gd name="connsiteY284" fmla="*/ 5955437 h 6858000"/>
              <a:gd name="connsiteX285" fmla="*/ 4689789 w 7369701"/>
              <a:gd name="connsiteY285" fmla="*/ 6268382 h 6858000"/>
              <a:gd name="connsiteX286" fmla="*/ 4418722 w 7369701"/>
              <a:gd name="connsiteY286" fmla="*/ 6570886 h 6858000"/>
              <a:gd name="connsiteX287" fmla="*/ 4214944 w 7369701"/>
              <a:gd name="connsiteY287" fmla="*/ 6858000 h 6858000"/>
              <a:gd name="connsiteX288" fmla="*/ 4177898 w 7369701"/>
              <a:gd name="connsiteY288" fmla="*/ 6858000 h 6858000"/>
              <a:gd name="connsiteX289" fmla="*/ 4391597 w 7369701"/>
              <a:gd name="connsiteY289" fmla="*/ 6556370 h 6858000"/>
              <a:gd name="connsiteX290" fmla="*/ 4668889 w 7369701"/>
              <a:gd name="connsiteY290" fmla="*/ 6246399 h 6858000"/>
              <a:gd name="connsiteX291" fmla="*/ 5055427 w 7369701"/>
              <a:gd name="connsiteY291" fmla="*/ 5931476 h 6858000"/>
              <a:gd name="connsiteX292" fmla="*/ 5371814 w 7369701"/>
              <a:gd name="connsiteY292" fmla="*/ 5678975 h 6858000"/>
              <a:gd name="connsiteX293" fmla="*/ 4987918 w 7369701"/>
              <a:gd name="connsiteY293" fmla="*/ 5838701 h 6858000"/>
              <a:gd name="connsiteX294" fmla="*/ 4317146 w 7369701"/>
              <a:gd name="connsiteY294" fmla="*/ 6587716 h 6858000"/>
              <a:gd name="connsiteX295" fmla="*/ 4171627 w 7369701"/>
              <a:gd name="connsiteY295" fmla="*/ 6858000 h 6858000"/>
              <a:gd name="connsiteX296" fmla="*/ 4081585 w 7369701"/>
              <a:gd name="connsiteY296" fmla="*/ 6858000 h 6858000"/>
              <a:gd name="connsiteX297" fmla="*/ 4238603 w 7369701"/>
              <a:gd name="connsiteY297" fmla="*/ 6559341 h 6858000"/>
              <a:gd name="connsiteX298" fmla="*/ 4778333 w 7369701"/>
              <a:gd name="connsiteY298" fmla="*/ 5873626 h 6858000"/>
              <a:gd name="connsiteX299" fmla="*/ 5414185 w 7369701"/>
              <a:gd name="connsiteY299" fmla="*/ 5573882 h 6858000"/>
              <a:gd name="connsiteX300" fmla="*/ 5959648 w 7369701"/>
              <a:gd name="connsiteY300" fmla="*/ 4760797 h 6858000"/>
              <a:gd name="connsiteX301" fmla="*/ 5355019 w 7369701"/>
              <a:gd name="connsiteY301" fmla="*/ 4734672 h 6858000"/>
              <a:gd name="connsiteX302" fmla="*/ 5083565 w 7369701"/>
              <a:gd name="connsiteY302" fmla="*/ 5179121 h 6858000"/>
              <a:gd name="connsiteX303" fmla="*/ 4713577 w 7369701"/>
              <a:gd name="connsiteY303" fmla="*/ 5616803 h 6858000"/>
              <a:gd name="connsiteX304" fmla="*/ 3989559 w 7369701"/>
              <a:gd name="connsiteY304" fmla="*/ 6145945 h 6858000"/>
              <a:gd name="connsiteX305" fmla="*/ 3939824 w 7369701"/>
              <a:gd name="connsiteY305" fmla="*/ 6066900 h 6858000"/>
              <a:gd name="connsiteX306" fmla="*/ 4584537 w 7369701"/>
              <a:gd name="connsiteY306" fmla="*/ 5324826 h 6858000"/>
              <a:gd name="connsiteX307" fmla="*/ 5037105 w 7369701"/>
              <a:gd name="connsiteY307" fmla="*/ 5088765 h 6858000"/>
              <a:gd name="connsiteX308" fmla="*/ 5039930 w 7369701"/>
              <a:gd name="connsiteY308" fmla="*/ 5089585 h 6858000"/>
              <a:gd name="connsiteX309" fmla="*/ 5263764 w 7369701"/>
              <a:gd name="connsiteY309" fmla="*/ 4735525 h 6858000"/>
              <a:gd name="connsiteX310" fmla="*/ 4086300 w 7369701"/>
              <a:gd name="connsiteY310" fmla="*/ 4884599 h 6858000"/>
              <a:gd name="connsiteX311" fmla="*/ 4085485 w 7369701"/>
              <a:gd name="connsiteY311" fmla="*/ 4899070 h 6858000"/>
              <a:gd name="connsiteX312" fmla="*/ 3871915 w 7369701"/>
              <a:gd name="connsiteY312" fmla="*/ 5253645 h 6858000"/>
              <a:gd name="connsiteX313" fmla="*/ 3799374 w 7369701"/>
              <a:gd name="connsiteY313" fmla="*/ 5466127 h 6858000"/>
              <a:gd name="connsiteX314" fmla="*/ 3498850 w 7369701"/>
              <a:gd name="connsiteY314" fmla="*/ 6661888 h 6858000"/>
              <a:gd name="connsiteX315" fmla="*/ 3399216 w 7369701"/>
              <a:gd name="connsiteY315" fmla="*/ 6858000 h 6858000"/>
              <a:gd name="connsiteX316" fmla="*/ 3303688 w 7369701"/>
              <a:gd name="connsiteY316" fmla="*/ 6858000 h 6858000"/>
              <a:gd name="connsiteX317" fmla="*/ 3391774 w 7369701"/>
              <a:gd name="connsiteY317" fmla="*/ 6697181 h 6858000"/>
              <a:gd name="connsiteX318" fmla="*/ 3735540 w 7369701"/>
              <a:gd name="connsiteY318" fmla="*/ 5546923 h 6858000"/>
              <a:gd name="connsiteX319" fmla="*/ 3729438 w 7369701"/>
              <a:gd name="connsiteY319" fmla="*/ 5569058 h 6858000"/>
              <a:gd name="connsiteX320" fmla="*/ 3707782 w 7369701"/>
              <a:gd name="connsiteY320" fmla="*/ 5644908 h 6858000"/>
              <a:gd name="connsiteX321" fmla="*/ 3583827 w 7369701"/>
              <a:gd name="connsiteY321" fmla="*/ 6039215 h 6858000"/>
              <a:gd name="connsiteX322" fmla="*/ 3547861 w 7369701"/>
              <a:gd name="connsiteY322" fmla="*/ 6129609 h 6858000"/>
              <a:gd name="connsiteX323" fmla="*/ 3490905 w 7369701"/>
              <a:gd name="connsiteY323" fmla="*/ 6277660 h 6858000"/>
              <a:gd name="connsiteX324" fmla="*/ 3455859 w 7369701"/>
              <a:gd name="connsiteY324" fmla="*/ 6391301 h 6858000"/>
              <a:gd name="connsiteX325" fmla="*/ 3429112 w 7369701"/>
              <a:gd name="connsiteY325" fmla="*/ 6479469 h 6858000"/>
              <a:gd name="connsiteX326" fmla="*/ 3304862 w 7369701"/>
              <a:gd name="connsiteY326" fmla="*/ 6796476 h 6858000"/>
              <a:gd name="connsiteX327" fmla="*/ 3276071 w 7369701"/>
              <a:gd name="connsiteY327" fmla="*/ 6858000 h 6858000"/>
              <a:gd name="connsiteX328" fmla="*/ 3240805 w 7369701"/>
              <a:gd name="connsiteY328" fmla="*/ 6858000 h 6858000"/>
              <a:gd name="connsiteX329" fmla="*/ 3275917 w 7369701"/>
              <a:gd name="connsiteY329" fmla="*/ 6783192 h 6858000"/>
              <a:gd name="connsiteX330" fmla="*/ 3399358 w 7369701"/>
              <a:gd name="connsiteY330" fmla="*/ 6469011 h 6858000"/>
              <a:gd name="connsiteX331" fmla="*/ 3425650 w 7369701"/>
              <a:gd name="connsiteY331" fmla="*/ 6381333 h 6858000"/>
              <a:gd name="connsiteX332" fmla="*/ 3460661 w 7369701"/>
              <a:gd name="connsiteY332" fmla="*/ 6266763 h 6858000"/>
              <a:gd name="connsiteX333" fmla="*/ 3518021 w 7369701"/>
              <a:gd name="connsiteY333" fmla="*/ 6117298 h 6858000"/>
              <a:gd name="connsiteX334" fmla="*/ 3554035 w 7369701"/>
              <a:gd name="connsiteY334" fmla="*/ 6027832 h 6858000"/>
              <a:gd name="connsiteX335" fmla="*/ 3677174 w 7369701"/>
              <a:gd name="connsiteY335" fmla="*/ 5636351 h 6858000"/>
              <a:gd name="connsiteX336" fmla="*/ 3698819 w 7369701"/>
              <a:gd name="connsiteY336" fmla="*/ 5560503 h 6858000"/>
              <a:gd name="connsiteX337" fmla="*/ 3702094 w 7369701"/>
              <a:gd name="connsiteY337" fmla="*/ 5549194 h 6858000"/>
              <a:gd name="connsiteX338" fmla="*/ 3398355 w 7369701"/>
              <a:gd name="connsiteY338" fmla="*/ 6094603 h 6858000"/>
              <a:gd name="connsiteX339" fmla="*/ 3193941 w 7369701"/>
              <a:gd name="connsiteY339" fmla="*/ 6798775 h 6858000"/>
              <a:gd name="connsiteX340" fmla="*/ 3184140 w 7369701"/>
              <a:gd name="connsiteY340" fmla="*/ 6858000 h 6858000"/>
              <a:gd name="connsiteX341" fmla="*/ 3099978 w 7369701"/>
              <a:gd name="connsiteY341" fmla="*/ 6858000 h 6858000"/>
              <a:gd name="connsiteX342" fmla="*/ 3101556 w 7369701"/>
              <a:gd name="connsiteY342" fmla="*/ 6843337 h 6858000"/>
              <a:gd name="connsiteX343" fmla="*/ 3370162 w 7369701"/>
              <a:gd name="connsiteY343" fmla="*/ 5785550 h 6858000"/>
              <a:gd name="connsiteX344" fmla="*/ 3746477 w 7369701"/>
              <a:gd name="connsiteY344" fmla="*/ 5377889 h 6858000"/>
              <a:gd name="connsiteX345" fmla="*/ 3863399 w 7369701"/>
              <a:gd name="connsiteY345" fmla="*/ 5087257 h 6858000"/>
              <a:gd name="connsiteX346" fmla="*/ 3968712 w 7369701"/>
              <a:gd name="connsiteY346" fmla="*/ 4913989 h 6858000"/>
              <a:gd name="connsiteX347" fmla="*/ 2792390 w 7369701"/>
              <a:gd name="connsiteY347" fmla="*/ 5382974 h 6858000"/>
              <a:gd name="connsiteX348" fmla="*/ 2714982 w 7369701"/>
              <a:gd name="connsiteY348" fmla="*/ 5427051 h 6858000"/>
              <a:gd name="connsiteX349" fmla="*/ 2813361 w 7369701"/>
              <a:gd name="connsiteY349" fmla="*/ 6023912 h 6858000"/>
              <a:gd name="connsiteX350" fmla="*/ 2688430 w 7369701"/>
              <a:gd name="connsiteY350" fmla="*/ 6801564 h 6858000"/>
              <a:gd name="connsiteX351" fmla="*/ 2629626 w 7369701"/>
              <a:gd name="connsiteY351" fmla="*/ 6763394 h 6858000"/>
              <a:gd name="connsiteX352" fmla="*/ 2565328 w 7369701"/>
              <a:gd name="connsiteY352" fmla="*/ 5516399 h 6858000"/>
              <a:gd name="connsiteX353" fmla="*/ 1922999 w 7369701"/>
              <a:gd name="connsiteY353" fmla="*/ 5980343 h 6858000"/>
              <a:gd name="connsiteX354" fmla="*/ 1950261 w 7369701"/>
              <a:gd name="connsiteY354" fmla="*/ 6405858 h 6858000"/>
              <a:gd name="connsiteX355" fmla="*/ 2365554 w 7369701"/>
              <a:gd name="connsiteY355" fmla="*/ 6759107 h 6858000"/>
              <a:gd name="connsiteX356" fmla="*/ 2424142 w 7369701"/>
              <a:gd name="connsiteY356" fmla="*/ 6858000 h 6858000"/>
              <a:gd name="connsiteX357" fmla="*/ 2395994 w 7369701"/>
              <a:gd name="connsiteY357" fmla="*/ 6858000 h 6858000"/>
              <a:gd name="connsiteX358" fmla="*/ 2392863 w 7369701"/>
              <a:gd name="connsiteY358" fmla="*/ 6852964 h 6858000"/>
              <a:gd name="connsiteX359" fmla="*/ 2017589 w 7369701"/>
              <a:gd name="connsiteY359" fmla="*/ 6493982 h 6858000"/>
              <a:gd name="connsiteX360" fmla="*/ 2147336 w 7369701"/>
              <a:gd name="connsiteY360" fmla="*/ 6594052 h 6858000"/>
              <a:gd name="connsiteX361" fmla="*/ 2207047 w 7369701"/>
              <a:gd name="connsiteY361" fmla="*/ 6654540 h 6858000"/>
              <a:gd name="connsiteX362" fmla="*/ 2299106 w 7369701"/>
              <a:gd name="connsiteY362" fmla="*/ 6778931 h 6858000"/>
              <a:gd name="connsiteX363" fmla="*/ 2314430 w 7369701"/>
              <a:gd name="connsiteY363" fmla="*/ 6801144 h 6858000"/>
              <a:gd name="connsiteX364" fmla="*/ 2352406 w 7369701"/>
              <a:gd name="connsiteY364" fmla="*/ 6858000 h 6858000"/>
              <a:gd name="connsiteX365" fmla="*/ 2314492 w 7369701"/>
              <a:gd name="connsiteY365" fmla="*/ 6858000 h 6858000"/>
              <a:gd name="connsiteX366" fmla="*/ 2288095 w 7369701"/>
              <a:gd name="connsiteY366" fmla="*/ 6818030 h 6858000"/>
              <a:gd name="connsiteX367" fmla="*/ 2272768 w 7369701"/>
              <a:gd name="connsiteY367" fmla="*/ 6795822 h 6858000"/>
              <a:gd name="connsiteX368" fmla="*/ 2182715 w 7369701"/>
              <a:gd name="connsiteY368" fmla="*/ 6675071 h 6858000"/>
              <a:gd name="connsiteX369" fmla="*/ 2032061 w 7369701"/>
              <a:gd name="connsiteY369" fmla="*/ 6541380 h 6858000"/>
              <a:gd name="connsiteX370" fmla="*/ 2257220 w 7369701"/>
              <a:gd name="connsiteY370" fmla="*/ 6826257 h 6858000"/>
              <a:gd name="connsiteX371" fmla="*/ 2281324 w 7369701"/>
              <a:gd name="connsiteY371" fmla="*/ 6858000 h 6858000"/>
              <a:gd name="connsiteX372" fmla="*/ 2242860 w 7369701"/>
              <a:gd name="connsiteY372" fmla="*/ 6858000 h 6858000"/>
              <a:gd name="connsiteX373" fmla="*/ 2232818 w 7369701"/>
              <a:gd name="connsiteY373" fmla="*/ 6844926 h 6858000"/>
              <a:gd name="connsiteX374" fmla="*/ 1990172 w 7369701"/>
              <a:gd name="connsiteY374" fmla="*/ 6542121 h 6858000"/>
              <a:gd name="connsiteX375" fmla="*/ 2124090 w 7369701"/>
              <a:gd name="connsiteY375" fmla="*/ 6761017 h 6858000"/>
              <a:gd name="connsiteX376" fmla="*/ 2200380 w 7369701"/>
              <a:gd name="connsiteY376" fmla="*/ 6858000 h 6858000"/>
              <a:gd name="connsiteX377" fmla="*/ 2147507 w 7369701"/>
              <a:gd name="connsiteY377" fmla="*/ 6858000 h 6858000"/>
              <a:gd name="connsiteX378" fmla="*/ 2070668 w 7369701"/>
              <a:gd name="connsiteY378" fmla="*/ 6761520 h 6858000"/>
              <a:gd name="connsiteX379" fmla="*/ 1975142 w 7369701"/>
              <a:gd name="connsiteY379" fmla="*/ 6585570 h 6858000"/>
              <a:gd name="connsiteX380" fmla="*/ 2050035 w 7369701"/>
              <a:gd name="connsiteY380" fmla="*/ 6813345 h 6858000"/>
              <a:gd name="connsiteX381" fmla="*/ 2063025 w 7369701"/>
              <a:gd name="connsiteY381" fmla="*/ 6858000 h 6858000"/>
              <a:gd name="connsiteX382" fmla="*/ 2021675 w 7369701"/>
              <a:gd name="connsiteY382" fmla="*/ 6858000 h 6858000"/>
              <a:gd name="connsiteX383" fmla="*/ 2019308 w 7369701"/>
              <a:gd name="connsiteY383" fmla="*/ 6847118 h 6858000"/>
              <a:gd name="connsiteX384" fmla="*/ 1938835 w 7369701"/>
              <a:gd name="connsiteY384" fmla="*/ 6551160 h 6858000"/>
              <a:gd name="connsiteX385" fmla="*/ 1953230 w 7369701"/>
              <a:gd name="connsiteY385" fmla="*/ 6759699 h 6858000"/>
              <a:gd name="connsiteX386" fmla="*/ 1956763 w 7369701"/>
              <a:gd name="connsiteY386" fmla="*/ 6778191 h 6858000"/>
              <a:gd name="connsiteX387" fmla="*/ 1967925 w 7369701"/>
              <a:gd name="connsiteY387" fmla="*/ 6858000 h 6858000"/>
              <a:gd name="connsiteX388" fmla="*/ 1936622 w 7369701"/>
              <a:gd name="connsiteY388" fmla="*/ 6858000 h 6858000"/>
              <a:gd name="connsiteX389" fmla="*/ 1926261 w 7369701"/>
              <a:gd name="connsiteY389" fmla="*/ 6784064 h 6858000"/>
              <a:gd name="connsiteX390" fmla="*/ 1922724 w 7369701"/>
              <a:gd name="connsiteY390" fmla="*/ 6765577 h 6858000"/>
              <a:gd name="connsiteX391" fmla="*/ 1904650 w 7369701"/>
              <a:gd name="connsiteY391" fmla="*/ 6639616 h 6858000"/>
              <a:gd name="connsiteX392" fmla="*/ 1885273 w 7369701"/>
              <a:gd name="connsiteY392" fmla="*/ 6858000 h 6858000"/>
              <a:gd name="connsiteX393" fmla="*/ 1854363 w 7369701"/>
              <a:gd name="connsiteY393" fmla="*/ 6858000 h 6858000"/>
              <a:gd name="connsiteX394" fmla="*/ 1880391 w 7369701"/>
              <a:gd name="connsiteY394" fmla="*/ 6603796 h 6858000"/>
              <a:gd name="connsiteX395" fmla="*/ 1818273 w 7369701"/>
              <a:gd name="connsiteY395" fmla="*/ 6715729 h 6858000"/>
              <a:gd name="connsiteX396" fmla="*/ 1794691 w 7369701"/>
              <a:gd name="connsiteY396" fmla="*/ 6843239 h 6858000"/>
              <a:gd name="connsiteX397" fmla="*/ 1794914 w 7369701"/>
              <a:gd name="connsiteY397" fmla="*/ 6858000 h 6858000"/>
              <a:gd name="connsiteX398" fmla="*/ 1746128 w 7369701"/>
              <a:gd name="connsiteY398" fmla="*/ 6858000 h 6858000"/>
              <a:gd name="connsiteX399" fmla="*/ 1753934 w 7369701"/>
              <a:gd name="connsiteY399" fmla="*/ 6724796 h 6858000"/>
              <a:gd name="connsiteX400" fmla="*/ 1792053 w 7369701"/>
              <a:gd name="connsiteY400" fmla="*/ 6572396 h 6858000"/>
              <a:gd name="connsiteX401" fmla="*/ 1862248 w 7369701"/>
              <a:gd name="connsiteY401" fmla="*/ 6266397 h 6858000"/>
              <a:gd name="connsiteX402" fmla="*/ 1862250 w 7369701"/>
              <a:gd name="connsiteY402" fmla="*/ 6033531 h 6858000"/>
              <a:gd name="connsiteX403" fmla="*/ 1211999 w 7369701"/>
              <a:gd name="connsiteY403" fmla="*/ 6683610 h 6858000"/>
              <a:gd name="connsiteX404" fmla="*/ 1213266 w 7369701"/>
              <a:gd name="connsiteY404" fmla="*/ 6691947 h 6858000"/>
              <a:gd name="connsiteX405" fmla="*/ 1203370 w 7369701"/>
              <a:gd name="connsiteY405" fmla="*/ 6850676 h 6858000"/>
              <a:gd name="connsiteX406" fmla="*/ 1203671 w 7369701"/>
              <a:gd name="connsiteY406" fmla="*/ 6858000 h 6858000"/>
              <a:gd name="connsiteX407" fmla="*/ 1143180 w 7369701"/>
              <a:gd name="connsiteY407" fmla="*/ 6858000 h 6858000"/>
              <a:gd name="connsiteX408" fmla="*/ 1142176 w 7369701"/>
              <a:gd name="connsiteY408" fmla="*/ 6766045 h 6858000"/>
              <a:gd name="connsiteX409" fmla="*/ 1067484 w 7369701"/>
              <a:gd name="connsiteY409" fmla="*/ 6858000 h 6858000"/>
              <a:gd name="connsiteX410" fmla="*/ 953928 w 7369701"/>
              <a:gd name="connsiteY410" fmla="*/ 6858000 h 6858000"/>
              <a:gd name="connsiteX411" fmla="*/ 959715 w 7369701"/>
              <a:gd name="connsiteY411" fmla="*/ 6850185 h 6858000"/>
              <a:gd name="connsiteX412" fmla="*/ 1483788 w 7369701"/>
              <a:gd name="connsiteY412" fmla="*/ 6259174 h 6858000"/>
              <a:gd name="connsiteX413" fmla="*/ 1100671 w 7369701"/>
              <a:gd name="connsiteY413" fmla="*/ 6252137 h 6858000"/>
              <a:gd name="connsiteX414" fmla="*/ 1090144 w 7369701"/>
              <a:gd name="connsiteY414" fmla="*/ 6256748 h 6858000"/>
              <a:gd name="connsiteX415" fmla="*/ 1095872 w 7369701"/>
              <a:gd name="connsiteY415" fmla="*/ 6271892 h 6858000"/>
              <a:gd name="connsiteX416" fmla="*/ 262785 w 7369701"/>
              <a:gd name="connsiteY416" fmla="*/ 6845450 h 6858000"/>
              <a:gd name="connsiteX417" fmla="*/ 209968 w 7369701"/>
              <a:gd name="connsiteY417" fmla="*/ 6770713 h 6858000"/>
              <a:gd name="connsiteX418" fmla="*/ 873460 w 7369701"/>
              <a:gd name="connsiteY418" fmla="*/ 6253768 h 6858000"/>
              <a:gd name="connsiteX419" fmla="*/ 192686 w 7369701"/>
              <a:gd name="connsiteY419" fmla="*/ 5849257 h 6858000"/>
              <a:gd name="connsiteX420" fmla="*/ 4696 w 7369701"/>
              <a:gd name="connsiteY420" fmla="*/ 5697668 h 6858000"/>
              <a:gd name="connsiteX421" fmla="*/ 0 w 7369701"/>
              <a:gd name="connsiteY421" fmla="*/ 5689984 h 6858000"/>
              <a:gd name="connsiteX422" fmla="*/ 0 w 7369701"/>
              <a:gd name="connsiteY422" fmla="*/ 5513472 h 6858000"/>
              <a:gd name="connsiteX423" fmla="*/ 174101 w 7369701"/>
              <a:gd name="connsiteY423" fmla="*/ 5620277 h 6858000"/>
              <a:gd name="connsiteX424" fmla="*/ 891800 w 7369701"/>
              <a:gd name="connsiteY424" fmla="*/ 6036935 h 6858000"/>
              <a:gd name="connsiteX425" fmla="*/ 1072219 w 7369701"/>
              <a:gd name="connsiteY425" fmla="*/ 6169443 h 6858000"/>
              <a:gd name="connsiteX426" fmla="*/ 1074117 w 7369701"/>
              <a:gd name="connsiteY426" fmla="*/ 6170301 h 6858000"/>
              <a:gd name="connsiteX427" fmla="*/ 1083114 w 7369701"/>
              <a:gd name="connsiteY427" fmla="*/ 6174131 h 6858000"/>
              <a:gd name="connsiteX428" fmla="*/ 1543010 w 7369701"/>
              <a:gd name="connsiteY428" fmla="*/ 6191140 h 6858000"/>
              <a:gd name="connsiteX429" fmla="*/ 1551080 w 7369701"/>
              <a:gd name="connsiteY429" fmla="*/ 6195006 h 6858000"/>
              <a:gd name="connsiteX430" fmla="*/ 2345443 w 7369701"/>
              <a:gd name="connsiteY430" fmla="*/ 5549882 h 6858000"/>
              <a:gd name="connsiteX431" fmla="*/ 1721499 w 7369701"/>
              <a:gd name="connsiteY431" fmla="*/ 5599969 h 6858000"/>
              <a:gd name="connsiteX432" fmla="*/ 767716 w 7369701"/>
              <a:gd name="connsiteY432" fmla="*/ 5472768 h 6858000"/>
              <a:gd name="connsiteX433" fmla="*/ 722147 w 7369701"/>
              <a:gd name="connsiteY433" fmla="*/ 5393091 h 6858000"/>
              <a:gd name="connsiteX434" fmla="*/ 1485552 w 7369701"/>
              <a:gd name="connsiteY434" fmla="*/ 5313202 h 6858000"/>
              <a:gd name="connsiteX435" fmla="*/ 2143004 w 7369701"/>
              <a:gd name="connsiteY435" fmla="*/ 5402420 h 6858000"/>
              <a:gd name="connsiteX436" fmla="*/ 1933391 w 7369701"/>
              <a:gd name="connsiteY436" fmla="*/ 5156971 h 6858000"/>
              <a:gd name="connsiteX437" fmla="*/ 1827118 w 7369701"/>
              <a:gd name="connsiteY437" fmla="*/ 4968410 h 6858000"/>
              <a:gd name="connsiteX438" fmla="*/ 1837349 w 7369701"/>
              <a:gd name="connsiteY438" fmla="*/ 4956357 h 6858000"/>
              <a:gd name="connsiteX439" fmla="*/ 2162835 w 7369701"/>
              <a:gd name="connsiteY439" fmla="*/ 5187853 h 6858000"/>
              <a:gd name="connsiteX440" fmla="*/ 2257167 w 7369701"/>
              <a:gd name="connsiteY440" fmla="*/ 5462123 h 6858000"/>
              <a:gd name="connsiteX441" fmla="*/ 2261598 w 7369701"/>
              <a:gd name="connsiteY441" fmla="*/ 5467998 h 6858000"/>
              <a:gd name="connsiteX442" fmla="*/ 2437177 w 7369701"/>
              <a:gd name="connsiteY442" fmla="*/ 5479608 h 6858000"/>
              <a:gd name="connsiteX443" fmla="*/ 2445247 w 7369701"/>
              <a:gd name="connsiteY443" fmla="*/ 5483476 h 6858000"/>
              <a:gd name="connsiteX444" fmla="*/ 2743626 w 7369701"/>
              <a:gd name="connsiteY444" fmla="*/ 5304819 h 6858000"/>
              <a:gd name="connsiteX445" fmla="*/ 3048102 w 7369701"/>
              <a:gd name="connsiteY445" fmla="*/ 5150595 h 6858000"/>
              <a:gd name="connsiteX446" fmla="*/ 1799414 w 7369701"/>
              <a:gd name="connsiteY446" fmla="*/ 4694732 h 6858000"/>
              <a:gd name="connsiteX447" fmla="*/ 1771735 w 7369701"/>
              <a:gd name="connsiteY447" fmla="*/ 4619929 h 6858000"/>
              <a:gd name="connsiteX448" fmla="*/ 3104273 w 7369701"/>
              <a:gd name="connsiteY448" fmla="*/ 5076159 h 6858000"/>
              <a:gd name="connsiteX449" fmla="*/ 3113245 w 7369701"/>
              <a:gd name="connsiteY449" fmla="*/ 5090705 h 6858000"/>
              <a:gd name="connsiteX450" fmla="*/ 3126294 w 7369701"/>
              <a:gd name="connsiteY450" fmla="*/ 5114400 h 6858000"/>
              <a:gd name="connsiteX451" fmla="*/ 3937433 w 7369701"/>
              <a:gd name="connsiteY451" fmla="*/ 4830473 h 6858000"/>
              <a:gd name="connsiteX452" fmla="*/ 3590475 w 7369701"/>
              <a:gd name="connsiteY452" fmla="*/ 4597974 h 6858000"/>
              <a:gd name="connsiteX453" fmla="*/ 3100264 w 7369701"/>
              <a:gd name="connsiteY453" fmla="*/ 4579845 h 6858000"/>
              <a:gd name="connsiteX454" fmla="*/ 2183576 w 7369701"/>
              <a:gd name="connsiteY454" fmla="*/ 4227150 h 6858000"/>
              <a:gd name="connsiteX455" fmla="*/ 2151029 w 7369701"/>
              <a:gd name="connsiteY455" fmla="*/ 4146947 h 6858000"/>
              <a:gd name="connsiteX456" fmla="*/ 3563434 w 7369701"/>
              <a:gd name="connsiteY456" fmla="*/ 4469115 h 6858000"/>
              <a:gd name="connsiteX457" fmla="*/ 3177952 w 7369701"/>
              <a:gd name="connsiteY457" fmla="*/ 3657386 h 6858000"/>
              <a:gd name="connsiteX458" fmla="*/ 3189263 w 7369701"/>
              <a:gd name="connsiteY458" fmla="*/ 3625726 h 6858000"/>
              <a:gd name="connsiteX459" fmla="*/ 3560912 w 7369701"/>
              <a:gd name="connsiteY459" fmla="*/ 4079863 h 6858000"/>
              <a:gd name="connsiteX460" fmla="*/ 3626636 w 7369701"/>
              <a:gd name="connsiteY460" fmla="*/ 4512230 h 6858000"/>
              <a:gd name="connsiteX461" fmla="*/ 3653088 w 7369701"/>
              <a:gd name="connsiteY461" fmla="*/ 4521417 h 6858000"/>
              <a:gd name="connsiteX462" fmla="*/ 3988128 w 7369701"/>
              <a:gd name="connsiteY462" fmla="*/ 4817267 h 6858000"/>
              <a:gd name="connsiteX463" fmla="*/ 4830582 w 7369701"/>
              <a:gd name="connsiteY463" fmla="*/ 4676000 h 6858000"/>
              <a:gd name="connsiteX464" fmla="*/ 4830100 w 7369701"/>
              <a:gd name="connsiteY464" fmla="*/ 4675554 h 6858000"/>
              <a:gd name="connsiteX465" fmla="*/ 4036318 w 7369701"/>
              <a:gd name="connsiteY465" fmla="*/ 4147013 h 6858000"/>
              <a:gd name="connsiteX466" fmla="*/ 3432098 w 7369701"/>
              <a:gd name="connsiteY466" fmla="*/ 3537312 h 6858000"/>
              <a:gd name="connsiteX467" fmla="*/ 3446761 w 7369701"/>
              <a:gd name="connsiteY467" fmla="*/ 3461278 h 6858000"/>
              <a:gd name="connsiteX468" fmla="*/ 4419733 w 7369701"/>
              <a:gd name="connsiteY468" fmla="*/ 3963555 h 6858000"/>
              <a:gd name="connsiteX469" fmla="*/ 4781371 w 7369701"/>
              <a:gd name="connsiteY469" fmla="*/ 4458604 h 6858000"/>
              <a:gd name="connsiteX470" fmla="*/ 4780440 w 7369701"/>
              <a:gd name="connsiteY470" fmla="*/ 4470290 h 6858000"/>
              <a:gd name="connsiteX471" fmla="*/ 4898954 w 7369701"/>
              <a:gd name="connsiteY471" fmla="*/ 4662092 h 6858000"/>
              <a:gd name="connsiteX472" fmla="*/ 4900699 w 7369701"/>
              <a:gd name="connsiteY472" fmla="*/ 4670867 h 6858000"/>
              <a:gd name="connsiteX473" fmla="*/ 5714511 w 7369701"/>
              <a:gd name="connsiteY473" fmla="*/ 4663483 h 6858000"/>
              <a:gd name="connsiteX474" fmla="*/ 5464793 w 7369701"/>
              <a:gd name="connsiteY474" fmla="*/ 4393556 h 6858000"/>
              <a:gd name="connsiteX475" fmla="*/ 5461897 w 7369701"/>
              <a:gd name="connsiteY475" fmla="*/ 4390879 h 6858000"/>
              <a:gd name="connsiteX476" fmla="*/ 4294126 w 7369701"/>
              <a:gd name="connsiteY476" fmla="*/ 3303048 h 6858000"/>
              <a:gd name="connsiteX477" fmla="*/ 4305321 w 7369701"/>
              <a:gd name="connsiteY477" fmla="*/ 3256953 h 6858000"/>
              <a:gd name="connsiteX478" fmla="*/ 4949299 w 7369701"/>
              <a:gd name="connsiteY478" fmla="*/ 3766336 h 6858000"/>
              <a:gd name="connsiteX479" fmla="*/ 5291452 w 7369701"/>
              <a:gd name="connsiteY479" fmla="*/ 4076801 h 6858000"/>
              <a:gd name="connsiteX480" fmla="*/ 5434998 w 7369701"/>
              <a:gd name="connsiteY480" fmla="*/ 4254100 h 6858000"/>
              <a:gd name="connsiteX481" fmla="*/ 5351015 w 7369701"/>
              <a:gd name="connsiteY481" fmla="*/ 3760989 h 6858000"/>
              <a:gd name="connsiteX482" fmla="*/ 5413780 w 7369701"/>
              <a:gd name="connsiteY482" fmla="*/ 2966265 h 6858000"/>
              <a:gd name="connsiteX483" fmla="*/ 5425627 w 7369701"/>
              <a:gd name="connsiteY483" fmla="*/ 2954192 h 6858000"/>
              <a:gd name="connsiteX484" fmla="*/ 6604735 w 7369701"/>
              <a:gd name="connsiteY484" fmla="*/ 2041381 h 6858000"/>
              <a:gd name="connsiteX485" fmla="*/ 7204487 w 7369701"/>
              <a:gd name="connsiteY485" fmla="*/ 2742112 h 6858000"/>
              <a:gd name="connsiteX486" fmla="*/ 7131592 w 7369701"/>
              <a:gd name="connsiteY486" fmla="*/ 2672096 h 6858000"/>
              <a:gd name="connsiteX487" fmla="*/ 6996344 w 7369701"/>
              <a:gd name="connsiteY487" fmla="*/ 2518310 h 6858000"/>
              <a:gd name="connsiteX488" fmla="*/ 6735495 w 7369701"/>
              <a:gd name="connsiteY488" fmla="*/ 2196890 h 6858000"/>
              <a:gd name="connsiteX489" fmla="*/ 6721901 w 7369701"/>
              <a:gd name="connsiteY489" fmla="*/ 2179274 h 6858000"/>
              <a:gd name="connsiteX490" fmla="*/ 6604735 w 7369701"/>
              <a:gd name="connsiteY490" fmla="*/ 2041381 h 6858000"/>
              <a:gd name="connsiteX491" fmla="*/ 6591670 w 7369701"/>
              <a:gd name="connsiteY491" fmla="*/ 1988277 h 6858000"/>
              <a:gd name="connsiteX492" fmla="*/ 6747349 w 7369701"/>
              <a:gd name="connsiteY492" fmla="*/ 2160069 h 6858000"/>
              <a:gd name="connsiteX493" fmla="*/ 6760943 w 7369701"/>
              <a:gd name="connsiteY493" fmla="*/ 2177686 h 6858000"/>
              <a:gd name="connsiteX494" fmla="*/ 7021065 w 7369701"/>
              <a:gd name="connsiteY494" fmla="*/ 2498102 h 6858000"/>
              <a:gd name="connsiteX495" fmla="*/ 7155223 w 7369701"/>
              <a:gd name="connsiteY495" fmla="*/ 2650386 h 6858000"/>
              <a:gd name="connsiteX496" fmla="*/ 7203167 w 7369701"/>
              <a:gd name="connsiteY496" fmla="*/ 2697288 h 6858000"/>
              <a:gd name="connsiteX497" fmla="*/ 6937703 w 7369701"/>
              <a:gd name="connsiteY497" fmla="*/ 2321981 h 6858000"/>
              <a:gd name="connsiteX498" fmla="*/ 6591670 w 7369701"/>
              <a:gd name="connsiteY498" fmla="*/ 1988277 h 6858000"/>
              <a:gd name="connsiteX499" fmla="*/ 5798671 w 7369701"/>
              <a:gd name="connsiteY499" fmla="*/ 1981601 h 6858000"/>
              <a:gd name="connsiteX500" fmla="*/ 5754709 w 7369701"/>
              <a:gd name="connsiteY500" fmla="*/ 2071454 h 6858000"/>
              <a:gd name="connsiteX501" fmla="*/ 5763044 w 7369701"/>
              <a:gd name="connsiteY501" fmla="*/ 2842206 h 6858000"/>
              <a:gd name="connsiteX502" fmla="*/ 5764974 w 7369701"/>
              <a:gd name="connsiteY502" fmla="*/ 2799609 h 6858000"/>
              <a:gd name="connsiteX503" fmla="*/ 5767665 w 7369701"/>
              <a:gd name="connsiteY503" fmla="*/ 2666409 h 6858000"/>
              <a:gd name="connsiteX504" fmla="*/ 5763055 w 7369701"/>
              <a:gd name="connsiteY504" fmla="*/ 2579705 h 6858000"/>
              <a:gd name="connsiteX505" fmla="*/ 5758079 w 7369701"/>
              <a:gd name="connsiteY505" fmla="*/ 2492508 h 6858000"/>
              <a:gd name="connsiteX506" fmla="*/ 5779325 w 7369701"/>
              <a:gd name="connsiteY506" fmla="*/ 2197069 h 6858000"/>
              <a:gd name="connsiteX507" fmla="*/ 5798671 w 7369701"/>
              <a:gd name="connsiteY507" fmla="*/ 1981601 h 6858000"/>
              <a:gd name="connsiteX508" fmla="*/ 5829202 w 7369701"/>
              <a:gd name="connsiteY508" fmla="*/ 1971679 h 6858000"/>
              <a:gd name="connsiteX509" fmla="*/ 5809558 w 7369701"/>
              <a:gd name="connsiteY509" fmla="*/ 2198043 h 6858000"/>
              <a:gd name="connsiteX510" fmla="*/ 5788653 w 7369701"/>
              <a:gd name="connsiteY510" fmla="*/ 2489430 h 6858000"/>
              <a:gd name="connsiteX511" fmla="*/ 5793439 w 7369701"/>
              <a:gd name="connsiteY511" fmla="*/ 2575235 h 6858000"/>
              <a:gd name="connsiteX512" fmla="*/ 5796837 w 7369701"/>
              <a:gd name="connsiteY512" fmla="*/ 2637633 h 6858000"/>
              <a:gd name="connsiteX513" fmla="*/ 5818614 w 7369701"/>
              <a:gd name="connsiteY513" fmla="*/ 2473055 h 6858000"/>
              <a:gd name="connsiteX514" fmla="*/ 5829202 w 7369701"/>
              <a:gd name="connsiteY514" fmla="*/ 1971679 h 6858000"/>
              <a:gd name="connsiteX515" fmla="*/ 5911389 w 7369701"/>
              <a:gd name="connsiteY515" fmla="*/ 1898371 h 6858000"/>
              <a:gd name="connsiteX516" fmla="*/ 6237627 w 7369701"/>
              <a:gd name="connsiteY516" fmla="*/ 2231921 h 6858000"/>
              <a:gd name="connsiteX517" fmla="*/ 5911389 w 7369701"/>
              <a:gd name="connsiteY517" fmla="*/ 1898371 h 6858000"/>
              <a:gd name="connsiteX518" fmla="*/ 6944437 w 7369701"/>
              <a:gd name="connsiteY518" fmla="*/ 1575402 h 6858000"/>
              <a:gd name="connsiteX519" fmla="*/ 6304730 w 7369701"/>
              <a:gd name="connsiteY519" fmla="*/ 1766654 h 6858000"/>
              <a:gd name="connsiteX520" fmla="*/ 6944437 w 7369701"/>
              <a:gd name="connsiteY520" fmla="*/ 1575402 h 6858000"/>
              <a:gd name="connsiteX521" fmla="*/ 7019523 w 7369701"/>
              <a:gd name="connsiteY521" fmla="*/ 1519450 h 6858000"/>
              <a:gd name="connsiteX522" fmla="*/ 6298091 w 7369701"/>
              <a:gd name="connsiteY522" fmla="*/ 1737122 h 6858000"/>
              <a:gd name="connsiteX523" fmla="*/ 7019523 w 7369701"/>
              <a:gd name="connsiteY523" fmla="*/ 1519450 h 6858000"/>
              <a:gd name="connsiteX524" fmla="*/ 2399523 w 7369701"/>
              <a:gd name="connsiteY524" fmla="*/ 1428234 h 6858000"/>
              <a:gd name="connsiteX525" fmla="*/ 2224982 w 7369701"/>
              <a:gd name="connsiteY525" fmla="*/ 1826201 h 6858000"/>
              <a:gd name="connsiteX526" fmla="*/ 2096099 w 7369701"/>
              <a:gd name="connsiteY526" fmla="*/ 2345900 h 6858000"/>
              <a:gd name="connsiteX527" fmla="*/ 2283317 w 7369701"/>
              <a:gd name="connsiteY527" fmla="*/ 1796925 h 6858000"/>
              <a:gd name="connsiteX528" fmla="*/ 2399523 w 7369701"/>
              <a:gd name="connsiteY528" fmla="*/ 1428234 h 6858000"/>
              <a:gd name="connsiteX529" fmla="*/ 2448558 w 7369701"/>
              <a:gd name="connsiteY529" fmla="*/ 1373435 h 6858000"/>
              <a:gd name="connsiteX530" fmla="*/ 2312521 w 7369701"/>
              <a:gd name="connsiteY530" fmla="*/ 1806140 h 6858000"/>
              <a:gd name="connsiteX531" fmla="*/ 2127533 w 7369701"/>
              <a:gd name="connsiteY531" fmla="*/ 2348380 h 6858000"/>
              <a:gd name="connsiteX532" fmla="*/ 2358080 w 7369701"/>
              <a:gd name="connsiteY532" fmla="*/ 1866134 h 6858000"/>
              <a:gd name="connsiteX533" fmla="*/ 2407436 w 7369701"/>
              <a:gd name="connsiteY533" fmla="*/ 1651070 h 6858000"/>
              <a:gd name="connsiteX534" fmla="*/ 2448558 w 7369701"/>
              <a:gd name="connsiteY534" fmla="*/ 1373435 h 6858000"/>
              <a:gd name="connsiteX535" fmla="*/ 278707 w 7369701"/>
              <a:gd name="connsiteY535" fmla="*/ 1352270 h 6858000"/>
              <a:gd name="connsiteX536" fmla="*/ 321570 w 7369701"/>
              <a:gd name="connsiteY536" fmla="*/ 1861610 h 6858000"/>
              <a:gd name="connsiteX537" fmla="*/ 294281 w 7369701"/>
              <a:gd name="connsiteY537" fmla="*/ 1440658 h 6858000"/>
              <a:gd name="connsiteX538" fmla="*/ 278707 w 7369701"/>
              <a:gd name="connsiteY538" fmla="*/ 1352270 h 6858000"/>
              <a:gd name="connsiteX539" fmla="*/ 1423821 w 7369701"/>
              <a:gd name="connsiteY539" fmla="*/ 1351958 h 6858000"/>
              <a:gd name="connsiteX540" fmla="*/ 1638521 w 7369701"/>
              <a:gd name="connsiteY540" fmla="*/ 1908470 h 6858000"/>
              <a:gd name="connsiteX541" fmla="*/ 1754199 w 7369701"/>
              <a:gd name="connsiteY541" fmla="*/ 2149284 h 6858000"/>
              <a:gd name="connsiteX542" fmla="*/ 1908359 w 7369701"/>
              <a:gd name="connsiteY542" fmla="*/ 2364988 h 6858000"/>
              <a:gd name="connsiteX543" fmla="*/ 1647661 w 7369701"/>
              <a:gd name="connsiteY543" fmla="*/ 1825945 h 6858000"/>
              <a:gd name="connsiteX544" fmla="*/ 1423821 w 7369701"/>
              <a:gd name="connsiteY544" fmla="*/ 1351958 h 6858000"/>
              <a:gd name="connsiteX545" fmla="*/ 1431890 w 7369701"/>
              <a:gd name="connsiteY545" fmla="*/ 1306475 h 6858000"/>
              <a:gd name="connsiteX546" fmla="*/ 1507597 w 7369701"/>
              <a:gd name="connsiteY546" fmla="*/ 1446132 h 6858000"/>
              <a:gd name="connsiteX547" fmla="*/ 1674586 w 7369701"/>
              <a:gd name="connsiteY547" fmla="*/ 1813832 h 6858000"/>
              <a:gd name="connsiteX548" fmla="*/ 1815950 w 7369701"/>
              <a:gd name="connsiteY548" fmla="*/ 2128564 h 6858000"/>
              <a:gd name="connsiteX549" fmla="*/ 1984242 w 7369701"/>
              <a:gd name="connsiteY549" fmla="*/ 2430829 h 6858000"/>
              <a:gd name="connsiteX550" fmla="*/ 2014023 w 7369701"/>
              <a:gd name="connsiteY550" fmla="*/ 2450995 h 6858000"/>
              <a:gd name="connsiteX551" fmla="*/ 1747337 w 7369701"/>
              <a:gd name="connsiteY551" fmla="*/ 1855264 h 6858000"/>
              <a:gd name="connsiteX552" fmla="*/ 1533749 w 7369701"/>
              <a:gd name="connsiteY552" fmla="*/ 1478656 h 6858000"/>
              <a:gd name="connsiteX553" fmla="*/ 1431890 w 7369701"/>
              <a:gd name="connsiteY553" fmla="*/ 1306475 h 6858000"/>
              <a:gd name="connsiteX554" fmla="*/ 5052692 w 7369701"/>
              <a:gd name="connsiteY554" fmla="*/ 1292994 h 6858000"/>
              <a:gd name="connsiteX555" fmla="*/ 5200661 w 7369701"/>
              <a:gd name="connsiteY555" fmla="*/ 1635186 h 6858000"/>
              <a:gd name="connsiteX556" fmla="*/ 5297138 w 7369701"/>
              <a:gd name="connsiteY556" fmla="*/ 1906351 h 6858000"/>
              <a:gd name="connsiteX557" fmla="*/ 5052692 w 7369701"/>
              <a:gd name="connsiteY557" fmla="*/ 1292994 h 6858000"/>
              <a:gd name="connsiteX558" fmla="*/ 5009948 w 7369701"/>
              <a:gd name="connsiteY558" fmla="*/ 1273619 h 6858000"/>
              <a:gd name="connsiteX559" fmla="*/ 5121777 w 7369701"/>
              <a:gd name="connsiteY559" fmla="*/ 1654213 h 6858000"/>
              <a:gd name="connsiteX560" fmla="*/ 5293545 w 7369701"/>
              <a:gd name="connsiteY560" fmla="*/ 2072247 h 6858000"/>
              <a:gd name="connsiteX561" fmla="*/ 5294042 w 7369701"/>
              <a:gd name="connsiteY561" fmla="*/ 2065019 h 6858000"/>
              <a:gd name="connsiteX562" fmla="*/ 5171936 w 7369701"/>
              <a:gd name="connsiteY562" fmla="*/ 1647613 h 6858000"/>
              <a:gd name="connsiteX563" fmla="*/ 5009948 w 7369701"/>
              <a:gd name="connsiteY563" fmla="*/ 1273619 h 6858000"/>
              <a:gd name="connsiteX564" fmla="*/ 655236 w 7369701"/>
              <a:gd name="connsiteY564" fmla="*/ 1268632 h 6858000"/>
              <a:gd name="connsiteX565" fmla="*/ 839521 w 7369701"/>
              <a:gd name="connsiteY565" fmla="*/ 1685315 h 6858000"/>
              <a:gd name="connsiteX566" fmla="*/ 1109416 w 7369701"/>
              <a:gd name="connsiteY566" fmla="*/ 2061663 h 6858000"/>
              <a:gd name="connsiteX567" fmla="*/ 1298300 w 7369701"/>
              <a:gd name="connsiteY567" fmla="*/ 2247742 h 6858000"/>
              <a:gd name="connsiteX568" fmla="*/ 1125871 w 7369701"/>
              <a:gd name="connsiteY568" fmla="*/ 1989513 h 6858000"/>
              <a:gd name="connsiteX569" fmla="*/ 981574 w 7369701"/>
              <a:gd name="connsiteY569" fmla="*/ 1783157 h 6858000"/>
              <a:gd name="connsiteX570" fmla="*/ 922198 w 7369701"/>
              <a:gd name="connsiteY570" fmla="*/ 1677437 h 6858000"/>
              <a:gd name="connsiteX571" fmla="*/ 869293 w 7369701"/>
              <a:gd name="connsiteY571" fmla="*/ 1583214 h 6858000"/>
              <a:gd name="connsiteX572" fmla="*/ 751431 w 7369701"/>
              <a:gd name="connsiteY572" fmla="*/ 1405731 h 6858000"/>
              <a:gd name="connsiteX573" fmla="*/ 655236 w 7369701"/>
              <a:gd name="connsiteY573" fmla="*/ 1268632 h 6858000"/>
              <a:gd name="connsiteX574" fmla="*/ 6516292 w 7369701"/>
              <a:gd name="connsiteY574" fmla="*/ 1263064 h 6858000"/>
              <a:gd name="connsiteX575" fmla="*/ 5736320 w 7369701"/>
              <a:gd name="connsiteY575" fmla="*/ 1501803 h 6858000"/>
              <a:gd name="connsiteX576" fmla="*/ 6516292 w 7369701"/>
              <a:gd name="connsiteY576" fmla="*/ 1263064 h 6858000"/>
              <a:gd name="connsiteX577" fmla="*/ 291466 w 7369701"/>
              <a:gd name="connsiteY577" fmla="*/ 1250369 h 6858000"/>
              <a:gd name="connsiteX578" fmla="*/ 323180 w 7369701"/>
              <a:gd name="connsiteY578" fmla="*/ 1435283 h 6858000"/>
              <a:gd name="connsiteX579" fmla="*/ 349381 w 7369701"/>
              <a:gd name="connsiteY579" fmla="*/ 1875041 h 6858000"/>
              <a:gd name="connsiteX580" fmla="*/ 374363 w 7369701"/>
              <a:gd name="connsiteY580" fmla="*/ 1506494 h 6858000"/>
              <a:gd name="connsiteX581" fmla="*/ 302168 w 7369701"/>
              <a:gd name="connsiteY581" fmla="*/ 1274495 h 6858000"/>
              <a:gd name="connsiteX582" fmla="*/ 291466 w 7369701"/>
              <a:gd name="connsiteY582" fmla="*/ 1250369 h 6858000"/>
              <a:gd name="connsiteX583" fmla="*/ 678222 w 7369701"/>
              <a:gd name="connsiteY583" fmla="*/ 1248670 h 6858000"/>
              <a:gd name="connsiteX584" fmla="*/ 775536 w 7369701"/>
              <a:gd name="connsiteY584" fmla="*/ 1388015 h 6858000"/>
              <a:gd name="connsiteX585" fmla="*/ 894529 w 7369701"/>
              <a:gd name="connsiteY585" fmla="*/ 1567739 h 6858000"/>
              <a:gd name="connsiteX586" fmla="*/ 948000 w 7369701"/>
              <a:gd name="connsiteY586" fmla="*/ 1663088 h 6858000"/>
              <a:gd name="connsiteX587" fmla="*/ 1006812 w 7369701"/>
              <a:gd name="connsiteY587" fmla="*/ 1767683 h 6858000"/>
              <a:gd name="connsiteX588" fmla="*/ 1149133 w 7369701"/>
              <a:gd name="connsiteY588" fmla="*/ 1971513 h 6858000"/>
              <a:gd name="connsiteX589" fmla="*/ 1333952 w 7369701"/>
              <a:gd name="connsiteY589" fmla="*/ 2251620 h 6858000"/>
              <a:gd name="connsiteX590" fmla="*/ 1337329 w 7369701"/>
              <a:gd name="connsiteY590" fmla="*/ 2258350 h 6858000"/>
              <a:gd name="connsiteX591" fmla="*/ 1014726 w 7369701"/>
              <a:gd name="connsiteY591" fmla="*/ 1615556 h 6858000"/>
              <a:gd name="connsiteX592" fmla="*/ 678222 w 7369701"/>
              <a:gd name="connsiteY592" fmla="*/ 1248670 h 6858000"/>
              <a:gd name="connsiteX593" fmla="*/ 6691602 w 7369701"/>
              <a:gd name="connsiteY593" fmla="*/ 1140573 h 6858000"/>
              <a:gd name="connsiteX594" fmla="*/ 6571100 w 7369701"/>
              <a:gd name="connsiteY594" fmla="*/ 1183662 h 6858000"/>
              <a:gd name="connsiteX595" fmla="*/ 6241687 w 7369701"/>
              <a:gd name="connsiteY595" fmla="*/ 1257600 h 6858000"/>
              <a:gd name="connsiteX596" fmla="*/ 5693009 w 7369701"/>
              <a:gd name="connsiteY596" fmla="*/ 1478256 h 6858000"/>
              <a:gd name="connsiteX597" fmla="*/ 6548420 w 7369701"/>
              <a:gd name="connsiteY597" fmla="*/ 1214599 h 6858000"/>
              <a:gd name="connsiteX598" fmla="*/ 6605473 w 7369701"/>
              <a:gd name="connsiteY598" fmla="*/ 1184686 h 6858000"/>
              <a:gd name="connsiteX599" fmla="*/ 6691602 w 7369701"/>
              <a:gd name="connsiteY599" fmla="*/ 1140573 h 6858000"/>
              <a:gd name="connsiteX600" fmla="*/ 4002475 w 7369701"/>
              <a:gd name="connsiteY600" fmla="*/ 1037802 h 6858000"/>
              <a:gd name="connsiteX601" fmla="*/ 4000324 w 7369701"/>
              <a:gd name="connsiteY601" fmla="*/ 1039362 h 6858000"/>
              <a:gd name="connsiteX602" fmla="*/ 4002862 w 7369701"/>
              <a:gd name="connsiteY602" fmla="*/ 1042866 h 6858000"/>
              <a:gd name="connsiteX603" fmla="*/ 4002475 w 7369701"/>
              <a:gd name="connsiteY603" fmla="*/ 1037802 h 6858000"/>
              <a:gd name="connsiteX604" fmla="*/ 506322 w 7369701"/>
              <a:gd name="connsiteY604" fmla="*/ 1020997 h 6858000"/>
              <a:gd name="connsiteX605" fmla="*/ 533068 w 7369701"/>
              <a:gd name="connsiteY605" fmla="*/ 1029409 h 6858000"/>
              <a:gd name="connsiteX606" fmla="*/ 1232525 w 7369701"/>
              <a:gd name="connsiteY606" fmla="*/ 1804675 h 6858000"/>
              <a:gd name="connsiteX607" fmla="*/ 1388858 w 7369701"/>
              <a:gd name="connsiteY607" fmla="*/ 2368011 h 6858000"/>
              <a:gd name="connsiteX608" fmla="*/ 1384098 w 7369701"/>
              <a:gd name="connsiteY608" fmla="*/ 2378125 h 6858000"/>
              <a:gd name="connsiteX609" fmla="*/ 1425393 w 7369701"/>
              <a:gd name="connsiteY609" fmla="*/ 2589124 h 6858000"/>
              <a:gd name="connsiteX610" fmla="*/ 1424001 w 7369701"/>
              <a:gd name="connsiteY610" fmla="*/ 2597541 h 6858000"/>
              <a:gd name="connsiteX611" fmla="*/ 2152729 w 7369701"/>
              <a:gd name="connsiteY611" fmla="*/ 2864487 h 6858000"/>
              <a:gd name="connsiteX612" fmla="*/ 2020609 w 7369701"/>
              <a:gd name="connsiteY612" fmla="*/ 2539671 h 6858000"/>
              <a:gd name="connsiteX613" fmla="*/ 2018920 w 7369701"/>
              <a:gd name="connsiteY613" fmla="*/ 2536309 h 6858000"/>
              <a:gd name="connsiteX614" fmla="*/ 1342441 w 7369701"/>
              <a:gd name="connsiteY614" fmla="*/ 1173017 h 6858000"/>
              <a:gd name="connsiteX615" fmla="*/ 1367925 w 7369701"/>
              <a:gd name="connsiteY615" fmla="*/ 1135648 h 6858000"/>
              <a:gd name="connsiteX616" fmla="*/ 1771401 w 7369701"/>
              <a:gd name="connsiteY616" fmla="*/ 1806673 h 6858000"/>
              <a:gd name="connsiteX617" fmla="*/ 1972385 w 7369701"/>
              <a:gd name="connsiteY617" fmla="*/ 2198735 h 6858000"/>
              <a:gd name="connsiteX618" fmla="*/ 2040892 w 7369701"/>
              <a:gd name="connsiteY618" fmla="*/ 2405205 h 6858000"/>
              <a:gd name="connsiteX619" fmla="*/ 2131689 w 7369701"/>
              <a:gd name="connsiteY619" fmla="*/ 1936926 h 6858000"/>
              <a:gd name="connsiteX620" fmla="*/ 2454820 w 7369701"/>
              <a:gd name="connsiteY620" fmla="*/ 1248808 h 6858000"/>
              <a:gd name="connsiteX621" fmla="*/ 2492512 w 7369701"/>
              <a:gd name="connsiteY621" fmla="*/ 1302920 h 6858000"/>
              <a:gd name="connsiteX622" fmla="*/ 2081216 w 7369701"/>
              <a:gd name="connsiteY622" fmla="*/ 2527513 h 6858000"/>
              <a:gd name="connsiteX623" fmla="*/ 2081211 w 7369701"/>
              <a:gd name="connsiteY623" fmla="*/ 2528916 h 6858000"/>
              <a:gd name="connsiteX624" fmla="*/ 2199067 w 7369701"/>
              <a:gd name="connsiteY624" fmla="*/ 2884061 h 6858000"/>
              <a:gd name="connsiteX625" fmla="*/ 3192586 w 7369701"/>
              <a:gd name="connsiteY625" fmla="*/ 3411496 h 6858000"/>
              <a:gd name="connsiteX626" fmla="*/ 3182620 w 7369701"/>
              <a:gd name="connsiteY626" fmla="*/ 3483279 h 6858000"/>
              <a:gd name="connsiteX627" fmla="*/ 2435119 w 7369701"/>
              <a:gd name="connsiteY627" fmla="*/ 3080173 h 6858000"/>
              <a:gd name="connsiteX628" fmla="*/ 2410152 w 7369701"/>
              <a:gd name="connsiteY628" fmla="*/ 3063751 h 6858000"/>
              <a:gd name="connsiteX629" fmla="*/ 2408099 w 7369701"/>
              <a:gd name="connsiteY629" fmla="*/ 3064403 h 6858000"/>
              <a:gd name="connsiteX630" fmla="*/ 2407218 w 7369701"/>
              <a:gd name="connsiteY630" fmla="*/ 3070324 h 6858000"/>
              <a:gd name="connsiteX631" fmla="*/ 2380138 w 7369701"/>
              <a:gd name="connsiteY631" fmla="*/ 3099341 h 6858000"/>
              <a:gd name="connsiteX632" fmla="*/ 1765923 w 7369701"/>
              <a:gd name="connsiteY632" fmla="*/ 3581043 h 6858000"/>
              <a:gd name="connsiteX633" fmla="*/ 1702258 w 7369701"/>
              <a:gd name="connsiteY633" fmla="*/ 3612286 h 6858000"/>
              <a:gd name="connsiteX634" fmla="*/ 1538370 w 7369701"/>
              <a:gd name="connsiteY634" fmla="*/ 3811804 h 6858000"/>
              <a:gd name="connsiteX635" fmla="*/ 542867 w 7369701"/>
              <a:gd name="connsiteY635" fmla="*/ 4944092 h 6858000"/>
              <a:gd name="connsiteX636" fmla="*/ 515800 w 7369701"/>
              <a:gd name="connsiteY636" fmla="*/ 4862180 h 6858000"/>
              <a:gd name="connsiteX637" fmla="*/ 909145 w 7369701"/>
              <a:gd name="connsiteY637" fmla="*/ 4199225 h 6858000"/>
              <a:gd name="connsiteX638" fmla="*/ 1214067 w 7369701"/>
              <a:gd name="connsiteY638" fmla="*/ 3908561 h 6858000"/>
              <a:gd name="connsiteX639" fmla="*/ 640967 w 7369701"/>
              <a:gd name="connsiteY639" fmla="*/ 4105601 h 6858000"/>
              <a:gd name="connsiteX640" fmla="*/ 112563 w 7369701"/>
              <a:gd name="connsiteY640" fmla="*/ 4396952 h 6858000"/>
              <a:gd name="connsiteX641" fmla="*/ 0 w 7369701"/>
              <a:gd name="connsiteY641" fmla="*/ 4466006 h 6858000"/>
              <a:gd name="connsiteX642" fmla="*/ 0 w 7369701"/>
              <a:gd name="connsiteY642" fmla="*/ 4233763 h 6858000"/>
              <a:gd name="connsiteX643" fmla="*/ 36881 w 7369701"/>
              <a:gd name="connsiteY643" fmla="*/ 4200118 h 6858000"/>
              <a:gd name="connsiteX644" fmla="*/ 910534 w 7369701"/>
              <a:gd name="connsiteY644" fmla="*/ 3629753 h 6858000"/>
              <a:gd name="connsiteX645" fmla="*/ 1578717 w 7369701"/>
              <a:gd name="connsiteY645" fmla="*/ 3575982 h 6858000"/>
              <a:gd name="connsiteX646" fmla="*/ 2338780 w 7369701"/>
              <a:gd name="connsiteY646" fmla="*/ 3033725 h 6858000"/>
              <a:gd name="connsiteX647" fmla="*/ 1807991 w 7369701"/>
              <a:gd name="connsiteY647" fmla="*/ 2807184 h 6858000"/>
              <a:gd name="connsiteX648" fmla="*/ 1416358 w 7369701"/>
              <a:gd name="connsiteY648" fmla="*/ 3112571 h 6858000"/>
              <a:gd name="connsiteX649" fmla="*/ 939066 w 7369701"/>
              <a:gd name="connsiteY649" fmla="*/ 3378798 h 6858000"/>
              <a:gd name="connsiteX650" fmla="*/ 115099 w 7369701"/>
              <a:gd name="connsiteY650" fmla="*/ 3607650 h 6858000"/>
              <a:gd name="connsiteX651" fmla="*/ 97284 w 7369701"/>
              <a:gd name="connsiteY651" fmla="*/ 3520393 h 6858000"/>
              <a:gd name="connsiteX652" fmla="*/ 922050 w 7369701"/>
              <a:gd name="connsiteY652" fmla="*/ 3074867 h 6858000"/>
              <a:gd name="connsiteX653" fmla="*/ 1405265 w 7369701"/>
              <a:gd name="connsiteY653" fmla="*/ 3016319 h 6858000"/>
              <a:gd name="connsiteX654" fmla="*/ 1407512 w 7369701"/>
              <a:gd name="connsiteY654" fmla="*/ 3018001 h 6858000"/>
              <a:gd name="connsiteX655" fmla="*/ 1726266 w 7369701"/>
              <a:gd name="connsiteY655" fmla="*/ 2777274 h 6858000"/>
              <a:gd name="connsiteX656" fmla="*/ 625390 w 7369701"/>
              <a:gd name="connsiteY656" fmla="*/ 2514541 h 6858000"/>
              <a:gd name="connsiteX657" fmla="*/ 619799 w 7369701"/>
              <a:gd name="connsiteY657" fmla="*/ 2527180 h 6858000"/>
              <a:gd name="connsiteX658" fmla="*/ 310030 w 7369701"/>
              <a:gd name="connsiteY658" fmla="*/ 2771818 h 6858000"/>
              <a:gd name="connsiteX659" fmla="*/ 173877 w 7369701"/>
              <a:gd name="connsiteY659" fmla="*/ 2937056 h 6858000"/>
              <a:gd name="connsiteX660" fmla="*/ 77889 w 7369701"/>
              <a:gd name="connsiteY660" fmla="*/ 3138440 h 6858000"/>
              <a:gd name="connsiteX661" fmla="*/ 0 w 7369701"/>
              <a:gd name="connsiteY661" fmla="*/ 3271395 h 6858000"/>
              <a:gd name="connsiteX662" fmla="*/ 0 w 7369701"/>
              <a:gd name="connsiteY662" fmla="*/ 3153002 h 6858000"/>
              <a:gd name="connsiteX663" fmla="*/ 2386 w 7369701"/>
              <a:gd name="connsiteY663" fmla="*/ 3149203 h 6858000"/>
              <a:gd name="connsiteX664" fmla="*/ 89753 w 7369701"/>
              <a:gd name="connsiteY664" fmla="*/ 2987702 h 6858000"/>
              <a:gd name="connsiteX665" fmla="*/ 76869 w 7369701"/>
              <a:gd name="connsiteY665" fmla="*/ 3005404 h 6858000"/>
              <a:gd name="connsiteX666" fmla="*/ 32049 w 7369701"/>
              <a:gd name="connsiteY666" fmla="*/ 3065814 h 6858000"/>
              <a:gd name="connsiteX667" fmla="*/ 0 w 7369701"/>
              <a:gd name="connsiteY667" fmla="*/ 3108744 h 6858000"/>
              <a:gd name="connsiteX668" fmla="*/ 0 w 7369701"/>
              <a:gd name="connsiteY668" fmla="*/ 3058059 h 6858000"/>
              <a:gd name="connsiteX669" fmla="*/ 7610 w 7369701"/>
              <a:gd name="connsiteY669" fmla="*/ 3047889 h 6858000"/>
              <a:gd name="connsiteX670" fmla="*/ 52419 w 7369701"/>
              <a:gd name="connsiteY670" fmla="*/ 2987479 h 6858000"/>
              <a:gd name="connsiteX671" fmla="*/ 59142 w 7369701"/>
              <a:gd name="connsiteY671" fmla="*/ 2978488 h 6858000"/>
              <a:gd name="connsiteX672" fmla="*/ 0 w 7369701"/>
              <a:gd name="connsiteY672" fmla="*/ 3015334 h 6858000"/>
              <a:gd name="connsiteX673" fmla="*/ 0 w 7369701"/>
              <a:gd name="connsiteY673" fmla="*/ 2914286 h 6858000"/>
              <a:gd name="connsiteX674" fmla="*/ 36383 w 7369701"/>
              <a:gd name="connsiteY674" fmla="*/ 2901128 h 6858000"/>
              <a:gd name="connsiteX675" fmla="*/ 156329 w 7369701"/>
              <a:gd name="connsiteY675" fmla="*/ 2840533 h 6858000"/>
              <a:gd name="connsiteX676" fmla="*/ 358355 w 7369701"/>
              <a:gd name="connsiteY676" fmla="*/ 2620471 h 6858000"/>
              <a:gd name="connsiteX677" fmla="*/ 510577 w 7369701"/>
              <a:gd name="connsiteY677" fmla="*/ 2501244 h 6858000"/>
              <a:gd name="connsiteX678" fmla="*/ 211967 w 7369701"/>
              <a:gd name="connsiteY678" fmla="*/ 2479171 h 6858000"/>
              <a:gd name="connsiteX679" fmla="*/ 0 w 7369701"/>
              <a:gd name="connsiteY679" fmla="*/ 2476398 h 6858000"/>
              <a:gd name="connsiteX680" fmla="*/ 0 w 7369701"/>
              <a:gd name="connsiteY680" fmla="*/ 2389189 h 6858000"/>
              <a:gd name="connsiteX681" fmla="*/ 103062 w 7369701"/>
              <a:gd name="connsiteY681" fmla="*/ 2389518 h 6858000"/>
              <a:gd name="connsiteX682" fmla="*/ 510734 w 7369701"/>
              <a:gd name="connsiteY682" fmla="*/ 2416201 h 6858000"/>
              <a:gd name="connsiteX683" fmla="*/ 279257 w 7369701"/>
              <a:gd name="connsiteY683" fmla="*/ 2092102 h 6858000"/>
              <a:gd name="connsiteX684" fmla="*/ 65265 w 7369701"/>
              <a:gd name="connsiteY684" fmla="*/ 2006049 h 6858000"/>
              <a:gd name="connsiteX685" fmla="*/ 0 w 7369701"/>
              <a:gd name="connsiteY685" fmla="*/ 1982532 h 6858000"/>
              <a:gd name="connsiteX686" fmla="*/ 0 w 7369701"/>
              <a:gd name="connsiteY686" fmla="*/ 1912789 h 6858000"/>
              <a:gd name="connsiteX687" fmla="*/ 97460 w 7369701"/>
              <a:gd name="connsiteY687" fmla="*/ 1953725 h 6858000"/>
              <a:gd name="connsiteX688" fmla="*/ 221272 w 7369701"/>
              <a:gd name="connsiteY688" fmla="*/ 1980766 h 6858000"/>
              <a:gd name="connsiteX689" fmla="*/ 116765 w 7369701"/>
              <a:gd name="connsiteY689" fmla="*/ 1911033 h 6858000"/>
              <a:gd name="connsiteX690" fmla="*/ 16405 w 7369701"/>
              <a:gd name="connsiteY690" fmla="*/ 1803412 h 6858000"/>
              <a:gd name="connsiteX691" fmla="*/ 0 w 7369701"/>
              <a:gd name="connsiteY691" fmla="*/ 1784777 h 6858000"/>
              <a:gd name="connsiteX692" fmla="*/ 0 w 7369701"/>
              <a:gd name="connsiteY692" fmla="*/ 1740082 h 6858000"/>
              <a:gd name="connsiteX693" fmla="*/ 39394 w 7369701"/>
              <a:gd name="connsiteY693" fmla="*/ 1784856 h 6858000"/>
              <a:gd name="connsiteX694" fmla="*/ 135813 w 7369701"/>
              <a:gd name="connsiteY694" fmla="*/ 1888838 h 6858000"/>
              <a:gd name="connsiteX695" fmla="*/ 242575 w 7369701"/>
              <a:gd name="connsiteY695" fmla="*/ 1958841 h 6858000"/>
              <a:gd name="connsiteX696" fmla="*/ 82197 w 7369701"/>
              <a:gd name="connsiteY696" fmla="*/ 1754826 h 6858000"/>
              <a:gd name="connsiteX697" fmla="*/ 0 w 7369701"/>
              <a:gd name="connsiteY697" fmla="*/ 1679650 h 6858000"/>
              <a:gd name="connsiteX698" fmla="*/ 0 w 7369701"/>
              <a:gd name="connsiteY698" fmla="*/ 1602463 h 6858000"/>
              <a:gd name="connsiteX699" fmla="*/ 84689 w 7369701"/>
              <a:gd name="connsiteY699" fmla="*/ 1677442 h 6858000"/>
              <a:gd name="connsiteX700" fmla="*/ 298437 w 7369701"/>
              <a:gd name="connsiteY700" fmla="*/ 1968019 h 6858000"/>
              <a:gd name="connsiteX701" fmla="*/ 227269 w 7369701"/>
              <a:gd name="connsiteY701" fmla="*/ 1114064 h 6858000"/>
              <a:gd name="connsiteX702" fmla="*/ 248003 w 7369701"/>
              <a:gd name="connsiteY702" fmla="*/ 1089613 h 6858000"/>
              <a:gd name="connsiteX703" fmla="*/ 427020 w 7369701"/>
              <a:gd name="connsiteY703" fmla="*/ 1619803 h 6858000"/>
              <a:gd name="connsiteX704" fmla="*/ 340345 w 7369701"/>
              <a:gd name="connsiteY704" fmla="*/ 2027739 h 6858000"/>
              <a:gd name="connsiteX705" fmla="*/ 360865 w 7369701"/>
              <a:gd name="connsiteY705" fmla="*/ 2044827 h 6858000"/>
              <a:gd name="connsiteX706" fmla="*/ 560414 w 7369701"/>
              <a:gd name="connsiteY706" fmla="*/ 2421457 h 6858000"/>
              <a:gd name="connsiteX707" fmla="*/ 1359703 w 7369701"/>
              <a:gd name="connsiteY707" fmla="*/ 2578554 h 6858000"/>
              <a:gd name="connsiteX708" fmla="*/ 1359422 w 7369701"/>
              <a:gd name="connsiteY708" fmla="*/ 2577994 h 6858000"/>
              <a:gd name="connsiteX709" fmla="*/ 828701 w 7369701"/>
              <a:gd name="connsiteY709" fmla="*/ 1839520 h 6858000"/>
              <a:gd name="connsiteX710" fmla="*/ 494427 w 7369701"/>
              <a:gd name="connsiteY710" fmla="*/ 1092333 h 6858000"/>
              <a:gd name="connsiteX711" fmla="*/ 506322 w 7369701"/>
              <a:gd name="connsiteY711" fmla="*/ 1020997 h 6858000"/>
              <a:gd name="connsiteX712" fmla="*/ 4570198 w 7369701"/>
              <a:gd name="connsiteY712" fmla="*/ 978081 h 6858000"/>
              <a:gd name="connsiteX713" fmla="*/ 4523691 w 7369701"/>
              <a:gd name="connsiteY713" fmla="*/ 1127776 h 6858000"/>
              <a:gd name="connsiteX714" fmla="*/ 4509875 w 7369701"/>
              <a:gd name="connsiteY714" fmla="*/ 1167552 h 6858000"/>
              <a:gd name="connsiteX715" fmla="*/ 4478168 w 7369701"/>
              <a:gd name="connsiteY715" fmla="*/ 1260735 h 6858000"/>
              <a:gd name="connsiteX716" fmla="*/ 4409309 w 7369701"/>
              <a:gd name="connsiteY716" fmla="*/ 1666996 h 6858000"/>
              <a:gd name="connsiteX717" fmla="*/ 4370031 w 7369701"/>
              <a:gd name="connsiteY717" fmla="*/ 1955666 h 6858000"/>
              <a:gd name="connsiteX718" fmla="*/ 4570198 w 7369701"/>
              <a:gd name="connsiteY718" fmla="*/ 978081 h 6858000"/>
              <a:gd name="connsiteX719" fmla="*/ 4557898 w 7369701"/>
              <a:gd name="connsiteY719" fmla="*/ 900011 h 6858000"/>
              <a:gd name="connsiteX720" fmla="*/ 4344840 w 7369701"/>
              <a:gd name="connsiteY720" fmla="*/ 1922038 h 6858000"/>
              <a:gd name="connsiteX721" fmla="*/ 4378710 w 7369701"/>
              <a:gd name="connsiteY721" fmla="*/ 1665516 h 6858000"/>
              <a:gd name="connsiteX722" fmla="*/ 4448798 w 7369701"/>
              <a:gd name="connsiteY722" fmla="*/ 1253024 h 6858000"/>
              <a:gd name="connsiteX723" fmla="*/ 4480315 w 7369701"/>
              <a:gd name="connsiteY723" fmla="*/ 1158454 h 6858000"/>
              <a:gd name="connsiteX724" fmla="*/ 4494133 w 7369701"/>
              <a:gd name="connsiteY724" fmla="*/ 1118676 h 6858000"/>
              <a:gd name="connsiteX725" fmla="*/ 4557898 w 7369701"/>
              <a:gd name="connsiteY725" fmla="*/ 900011 h 6858000"/>
              <a:gd name="connsiteX726" fmla="*/ 5870151 w 7369701"/>
              <a:gd name="connsiteY726" fmla="*/ 898890 h 6858000"/>
              <a:gd name="connsiteX727" fmla="*/ 5861335 w 7369701"/>
              <a:gd name="connsiteY727" fmla="*/ 899177 h 6858000"/>
              <a:gd name="connsiteX728" fmla="*/ 5843702 w 7369701"/>
              <a:gd name="connsiteY728" fmla="*/ 899748 h 6858000"/>
              <a:gd name="connsiteX729" fmla="*/ 5651107 w 7369701"/>
              <a:gd name="connsiteY729" fmla="*/ 920306 h 6858000"/>
              <a:gd name="connsiteX730" fmla="*/ 5459407 w 7369701"/>
              <a:gd name="connsiteY730" fmla="*/ 940975 h 6858000"/>
              <a:gd name="connsiteX731" fmla="*/ 5374846 w 7369701"/>
              <a:gd name="connsiteY731" fmla="*/ 941988 h 6858000"/>
              <a:gd name="connsiteX732" fmla="*/ 5256105 w 7369701"/>
              <a:gd name="connsiteY732" fmla="*/ 945632 h 6858000"/>
              <a:gd name="connsiteX733" fmla="*/ 5107071 w 7369701"/>
              <a:gd name="connsiteY733" fmla="*/ 969720 h 6858000"/>
              <a:gd name="connsiteX734" fmla="*/ 4998681 w 7369701"/>
              <a:gd name="connsiteY734" fmla="*/ 988771 h 6858000"/>
              <a:gd name="connsiteX735" fmla="*/ 5870151 w 7369701"/>
              <a:gd name="connsiteY735" fmla="*/ 898890 h 6858000"/>
              <a:gd name="connsiteX736" fmla="*/ 5504425 w 7369701"/>
              <a:gd name="connsiteY736" fmla="*/ 848067 h 6858000"/>
              <a:gd name="connsiteX737" fmla="*/ 4968849 w 7369701"/>
              <a:gd name="connsiteY737" fmla="*/ 962318 h 6858000"/>
              <a:gd name="connsiteX738" fmla="*/ 5104039 w 7369701"/>
              <a:gd name="connsiteY738" fmla="*/ 940634 h 6858000"/>
              <a:gd name="connsiteX739" fmla="*/ 5256311 w 7369701"/>
              <a:gd name="connsiteY739" fmla="*/ 916490 h 6858000"/>
              <a:gd name="connsiteX740" fmla="*/ 5377381 w 7369701"/>
              <a:gd name="connsiteY740" fmla="*/ 912671 h 6858000"/>
              <a:gd name="connsiteX741" fmla="*/ 5460148 w 7369701"/>
              <a:gd name="connsiteY741" fmla="*/ 911442 h 6858000"/>
              <a:gd name="connsiteX742" fmla="*/ 5648971 w 7369701"/>
              <a:gd name="connsiteY742" fmla="*/ 891331 h 6858000"/>
              <a:gd name="connsiteX743" fmla="*/ 5844807 w 7369701"/>
              <a:gd name="connsiteY743" fmla="*/ 870718 h 6858000"/>
              <a:gd name="connsiteX744" fmla="*/ 5862975 w 7369701"/>
              <a:gd name="connsiteY744" fmla="*/ 869756 h 6858000"/>
              <a:gd name="connsiteX745" fmla="*/ 5920887 w 7369701"/>
              <a:gd name="connsiteY745" fmla="*/ 865929 h 6858000"/>
              <a:gd name="connsiteX746" fmla="*/ 5504425 w 7369701"/>
              <a:gd name="connsiteY746" fmla="*/ 848067 h 6858000"/>
              <a:gd name="connsiteX747" fmla="*/ 3607114 w 7369701"/>
              <a:gd name="connsiteY747" fmla="*/ 467441 h 6858000"/>
              <a:gd name="connsiteX748" fmla="*/ 3296242 w 7369701"/>
              <a:gd name="connsiteY748" fmla="*/ 807991 h 6858000"/>
              <a:gd name="connsiteX749" fmla="*/ 3174674 w 7369701"/>
              <a:gd name="connsiteY749" fmla="*/ 919759 h 6858000"/>
              <a:gd name="connsiteX750" fmla="*/ 3042978 w 7369701"/>
              <a:gd name="connsiteY750" fmla="*/ 1054894 h 6858000"/>
              <a:gd name="connsiteX751" fmla="*/ 2968914 w 7369701"/>
              <a:gd name="connsiteY751" fmla="*/ 1133756 h 6858000"/>
              <a:gd name="connsiteX752" fmla="*/ 3103823 w 7369701"/>
              <a:gd name="connsiteY752" fmla="*/ 1026814 h 6858000"/>
              <a:gd name="connsiteX753" fmla="*/ 3607114 w 7369701"/>
              <a:gd name="connsiteY753" fmla="*/ 467441 h 6858000"/>
              <a:gd name="connsiteX754" fmla="*/ 3744487 w 7369701"/>
              <a:gd name="connsiteY754" fmla="*/ 383136 h 6858000"/>
              <a:gd name="connsiteX755" fmla="*/ 3970213 w 7369701"/>
              <a:gd name="connsiteY755" fmla="*/ 995559 h 6858000"/>
              <a:gd name="connsiteX756" fmla="*/ 3744487 w 7369701"/>
              <a:gd name="connsiteY756" fmla="*/ 383136 h 6858000"/>
              <a:gd name="connsiteX757" fmla="*/ 3624562 w 7369701"/>
              <a:gd name="connsiteY757" fmla="*/ 367041 h 6858000"/>
              <a:gd name="connsiteX758" fmla="*/ 3489712 w 7369701"/>
              <a:gd name="connsiteY758" fmla="*/ 485386 h 6858000"/>
              <a:gd name="connsiteX759" fmla="*/ 3182994 w 7369701"/>
              <a:gd name="connsiteY759" fmla="*/ 828265 h 6858000"/>
              <a:gd name="connsiteX760" fmla="*/ 2892114 w 7369701"/>
              <a:gd name="connsiteY760" fmla="*/ 1172635 h 6858000"/>
              <a:gd name="connsiteX761" fmla="*/ 3021459 w 7369701"/>
              <a:gd name="connsiteY761" fmla="*/ 1035385 h 6858000"/>
              <a:gd name="connsiteX762" fmla="*/ 3153873 w 7369701"/>
              <a:gd name="connsiteY762" fmla="*/ 898971 h 6858000"/>
              <a:gd name="connsiteX763" fmla="*/ 3276511 w 7369701"/>
              <a:gd name="connsiteY763" fmla="*/ 786423 h 6858000"/>
              <a:gd name="connsiteX764" fmla="*/ 3584154 w 7369701"/>
              <a:gd name="connsiteY764" fmla="*/ 448218 h 6858000"/>
              <a:gd name="connsiteX765" fmla="*/ 3624562 w 7369701"/>
              <a:gd name="connsiteY765" fmla="*/ 367041 h 6858000"/>
              <a:gd name="connsiteX766" fmla="*/ 3766672 w 7369701"/>
              <a:gd name="connsiteY766" fmla="*/ 359429 h 6858000"/>
              <a:gd name="connsiteX767" fmla="*/ 3996338 w 7369701"/>
              <a:gd name="connsiteY767" fmla="*/ 968237 h 6858000"/>
              <a:gd name="connsiteX768" fmla="*/ 3766672 w 7369701"/>
              <a:gd name="connsiteY768" fmla="*/ 359429 h 6858000"/>
              <a:gd name="connsiteX769" fmla="*/ 5805386 w 7369701"/>
              <a:gd name="connsiteY769" fmla="*/ 239240 h 6858000"/>
              <a:gd name="connsiteX770" fmla="*/ 5736947 w 7369701"/>
              <a:gd name="connsiteY770" fmla="*/ 261367 h 6858000"/>
              <a:gd name="connsiteX771" fmla="*/ 5427012 w 7369701"/>
              <a:gd name="connsiteY771" fmla="*/ 311272 h 6858000"/>
              <a:gd name="connsiteX772" fmla="*/ 5147818 w 7369701"/>
              <a:gd name="connsiteY772" fmla="*/ 322112 h 6858000"/>
              <a:gd name="connsiteX773" fmla="*/ 5060854 w 7369701"/>
              <a:gd name="connsiteY773" fmla="*/ 311882 h 6858000"/>
              <a:gd name="connsiteX774" fmla="*/ 4945989 w 7369701"/>
              <a:gd name="connsiteY774" fmla="*/ 300516 h 6858000"/>
              <a:gd name="connsiteX775" fmla="*/ 5410479 w 7369701"/>
              <a:gd name="connsiteY775" fmla="*/ 348434 h 6858000"/>
              <a:gd name="connsiteX776" fmla="*/ 5805386 w 7369701"/>
              <a:gd name="connsiteY776" fmla="*/ 239240 h 6858000"/>
              <a:gd name="connsiteX777" fmla="*/ 5905192 w 7369701"/>
              <a:gd name="connsiteY777" fmla="*/ 163079 h 6858000"/>
              <a:gd name="connsiteX778" fmla="*/ 5865655 w 7369701"/>
              <a:gd name="connsiteY778" fmla="*/ 171901 h 6858000"/>
              <a:gd name="connsiteX779" fmla="*/ 5259740 w 7369701"/>
              <a:gd name="connsiteY779" fmla="*/ 257013 h 6858000"/>
              <a:gd name="connsiteX780" fmla="*/ 5208466 w 7369701"/>
              <a:gd name="connsiteY780" fmla="*/ 257550 h 6858000"/>
              <a:gd name="connsiteX781" fmla="*/ 4980204 w 7369701"/>
              <a:gd name="connsiteY781" fmla="*/ 271903 h 6858000"/>
              <a:gd name="connsiteX782" fmla="*/ 5068068 w 7369701"/>
              <a:gd name="connsiteY782" fmla="*/ 282244 h 6858000"/>
              <a:gd name="connsiteX783" fmla="*/ 5153231 w 7369701"/>
              <a:gd name="connsiteY783" fmla="*/ 292240 h 6858000"/>
              <a:gd name="connsiteX784" fmla="*/ 5426491 w 7369701"/>
              <a:gd name="connsiteY784" fmla="*/ 281128 h 6858000"/>
              <a:gd name="connsiteX785" fmla="*/ 5731212 w 7369701"/>
              <a:gd name="connsiteY785" fmla="*/ 231951 h 6858000"/>
              <a:gd name="connsiteX786" fmla="*/ 5905192 w 7369701"/>
              <a:gd name="connsiteY786" fmla="*/ 163079 h 6858000"/>
              <a:gd name="connsiteX787" fmla="*/ 5944437 w 7369701"/>
              <a:gd name="connsiteY787" fmla="*/ 113829 h 6858000"/>
              <a:gd name="connsiteX788" fmla="*/ 5825032 w 7369701"/>
              <a:gd name="connsiteY788" fmla="*/ 146405 h 6858000"/>
              <a:gd name="connsiteX789" fmla="*/ 4955599 w 7369701"/>
              <a:gd name="connsiteY789" fmla="*/ 247008 h 6858000"/>
              <a:gd name="connsiteX790" fmla="*/ 5210104 w 7369701"/>
              <a:gd name="connsiteY790" fmla="*/ 228123 h 6858000"/>
              <a:gd name="connsiteX791" fmla="*/ 5261015 w 7369701"/>
              <a:gd name="connsiteY791" fmla="*/ 227087 h 6858000"/>
              <a:gd name="connsiteX792" fmla="*/ 5861181 w 7369701"/>
              <a:gd name="connsiteY792" fmla="*/ 143093 h 6858000"/>
              <a:gd name="connsiteX793" fmla="*/ 5961252 w 7369701"/>
              <a:gd name="connsiteY793" fmla="*/ 114820 h 6858000"/>
              <a:gd name="connsiteX794" fmla="*/ 5944437 w 7369701"/>
              <a:gd name="connsiteY794" fmla="*/ 113829 h 6858000"/>
              <a:gd name="connsiteX795" fmla="*/ 3882765 w 7369701"/>
              <a:gd name="connsiteY795" fmla="*/ 0 h 6858000"/>
              <a:gd name="connsiteX796" fmla="*/ 3995099 w 7369701"/>
              <a:gd name="connsiteY796" fmla="*/ 0 h 6858000"/>
              <a:gd name="connsiteX797" fmla="*/ 4163818 w 7369701"/>
              <a:gd name="connsiteY797" fmla="*/ 234104 h 6858000"/>
              <a:gd name="connsiteX798" fmla="*/ 4172099 w 7369701"/>
              <a:gd name="connsiteY798" fmla="*/ 234207 h 6858000"/>
              <a:gd name="connsiteX799" fmla="*/ 4784282 w 7369701"/>
              <a:gd name="connsiteY799" fmla="*/ 276561 h 6858000"/>
              <a:gd name="connsiteX800" fmla="*/ 4801687 w 7369701"/>
              <a:gd name="connsiteY800" fmla="*/ 267764 h 6858000"/>
              <a:gd name="connsiteX801" fmla="*/ 6082788 w 7369701"/>
              <a:gd name="connsiteY801" fmla="*/ 64119 h 6858000"/>
              <a:gd name="connsiteX802" fmla="*/ 6099442 w 7369701"/>
              <a:gd name="connsiteY802" fmla="*/ 82568 h 6858000"/>
              <a:gd name="connsiteX803" fmla="*/ 4804137 w 7369701"/>
              <a:gd name="connsiteY803" fmla="*/ 320931 h 6858000"/>
              <a:gd name="connsiteX804" fmla="*/ 4227047 w 7369701"/>
              <a:gd name="connsiteY804" fmla="*/ 313415 h 6858000"/>
              <a:gd name="connsiteX805" fmla="*/ 4346041 w 7369701"/>
              <a:gd name="connsiteY805" fmla="*/ 456086 h 6858000"/>
              <a:gd name="connsiteX806" fmla="*/ 4870967 w 7369701"/>
              <a:gd name="connsiteY806" fmla="*/ 963061 h 6858000"/>
              <a:gd name="connsiteX807" fmla="*/ 4889647 w 7369701"/>
              <a:gd name="connsiteY807" fmla="*/ 957147 h 6858000"/>
              <a:gd name="connsiteX808" fmla="*/ 5422504 w 7369701"/>
              <a:gd name="connsiteY808" fmla="*/ 805191 h 6858000"/>
              <a:gd name="connsiteX809" fmla="*/ 6087656 w 7369701"/>
              <a:gd name="connsiteY809" fmla="*/ 826703 h 6858000"/>
              <a:gd name="connsiteX810" fmla="*/ 6058717 w 7369701"/>
              <a:gd name="connsiteY810" fmla="*/ 865992 h 6858000"/>
              <a:gd name="connsiteX811" fmla="*/ 4974153 w 7369701"/>
              <a:gd name="connsiteY811" fmla="*/ 1045456 h 6858000"/>
              <a:gd name="connsiteX812" fmla="*/ 5627835 w 7369701"/>
              <a:gd name="connsiteY812" fmla="*/ 1472077 h 6858000"/>
              <a:gd name="connsiteX813" fmla="*/ 5629817 w 7369701"/>
              <a:gd name="connsiteY813" fmla="*/ 1471412 h 6858000"/>
              <a:gd name="connsiteX814" fmla="*/ 5634124 w 7369701"/>
              <a:gd name="connsiteY814" fmla="*/ 1470572 h 6858000"/>
              <a:gd name="connsiteX815" fmla="*/ 5755832 w 7369701"/>
              <a:gd name="connsiteY815" fmla="*/ 1383886 h 6858000"/>
              <a:gd name="connsiteX816" fmla="*/ 6014186 w 7369701"/>
              <a:gd name="connsiteY816" fmla="*/ 1279799 h 6858000"/>
              <a:gd name="connsiteX817" fmla="*/ 6901619 w 7369701"/>
              <a:gd name="connsiteY817" fmla="*/ 1047874 h 6858000"/>
              <a:gd name="connsiteX818" fmla="*/ 6931566 w 7369701"/>
              <a:gd name="connsiteY818" fmla="*/ 1062034 h 6858000"/>
              <a:gd name="connsiteX819" fmla="*/ 5790982 w 7369701"/>
              <a:gd name="connsiteY819" fmla="*/ 1561380 h 6858000"/>
              <a:gd name="connsiteX820" fmla="*/ 6188971 w 7369701"/>
              <a:gd name="connsiteY820" fmla="*/ 1755168 h 6858000"/>
              <a:gd name="connsiteX821" fmla="*/ 6202446 w 7369701"/>
              <a:gd name="connsiteY821" fmla="*/ 1752268 h 6858000"/>
              <a:gd name="connsiteX822" fmla="*/ 7179560 w 7369701"/>
              <a:gd name="connsiteY822" fmla="*/ 1467551 h 6858000"/>
              <a:gd name="connsiteX823" fmla="*/ 7158730 w 7369701"/>
              <a:gd name="connsiteY823" fmla="*/ 1507835 h 6858000"/>
              <a:gd name="connsiteX824" fmla="*/ 6326959 w 7369701"/>
              <a:gd name="connsiteY824" fmla="*/ 1817686 h 6858000"/>
              <a:gd name="connsiteX825" fmla="*/ 6537433 w 7369701"/>
              <a:gd name="connsiteY825" fmla="*/ 1907790 h 6858000"/>
              <a:gd name="connsiteX826" fmla="*/ 6550221 w 7369701"/>
              <a:gd name="connsiteY826" fmla="*/ 1910729 h 6858000"/>
              <a:gd name="connsiteX827" fmla="*/ 6964438 w 7369701"/>
              <a:gd name="connsiteY827" fmla="*/ 2209505 h 6858000"/>
              <a:gd name="connsiteX828" fmla="*/ 7367862 w 7369701"/>
              <a:gd name="connsiteY828" fmla="*/ 2806833 h 6858000"/>
              <a:gd name="connsiteX829" fmla="*/ 7364329 w 7369701"/>
              <a:gd name="connsiteY829" fmla="*/ 2826907 h 6858000"/>
              <a:gd name="connsiteX830" fmla="*/ 7290545 w 7369701"/>
              <a:gd name="connsiteY830" fmla="*/ 2850663 h 6858000"/>
              <a:gd name="connsiteX831" fmla="*/ 6472036 w 7369701"/>
              <a:gd name="connsiteY831" fmla="*/ 1959003 h 6858000"/>
              <a:gd name="connsiteX832" fmla="*/ 5792897 w 7369701"/>
              <a:gd name="connsiteY832" fmla="*/ 1647747 h 6858000"/>
              <a:gd name="connsiteX833" fmla="*/ 5842751 w 7369701"/>
              <a:gd name="connsiteY833" fmla="*/ 1816112 h 6858000"/>
              <a:gd name="connsiteX834" fmla="*/ 5847424 w 7369701"/>
              <a:gd name="connsiteY834" fmla="*/ 1815776 h 6858000"/>
              <a:gd name="connsiteX835" fmla="*/ 6399821 w 7369701"/>
              <a:gd name="connsiteY835" fmla="*/ 2344799 h 6858000"/>
              <a:gd name="connsiteX836" fmla="*/ 6323232 w 7369701"/>
              <a:gd name="connsiteY836" fmla="*/ 2389634 h 6858000"/>
              <a:gd name="connsiteX837" fmla="*/ 5942958 w 7369701"/>
              <a:gd name="connsiteY837" fmla="*/ 2077708 h 6858000"/>
              <a:gd name="connsiteX838" fmla="*/ 5921559 w 7369701"/>
              <a:gd name="connsiteY838" fmla="*/ 2378596 h 6858000"/>
              <a:gd name="connsiteX839" fmla="*/ 5817651 w 7369701"/>
              <a:gd name="connsiteY839" fmla="*/ 3023919 h 6858000"/>
              <a:gd name="connsiteX840" fmla="*/ 5729634 w 7369701"/>
              <a:gd name="connsiteY840" fmla="*/ 3051849 h 6858000"/>
              <a:gd name="connsiteX841" fmla="*/ 5611018 w 7369701"/>
              <a:gd name="connsiteY841" fmla="*/ 2316769 h 6858000"/>
              <a:gd name="connsiteX842" fmla="*/ 5687608 w 7369701"/>
              <a:gd name="connsiteY842" fmla="*/ 2039972 h 6858000"/>
              <a:gd name="connsiteX843" fmla="*/ 5657554 w 7369701"/>
              <a:gd name="connsiteY843" fmla="*/ 1576445 h 6858000"/>
              <a:gd name="connsiteX844" fmla="*/ 5150475 w 7369701"/>
              <a:gd name="connsiteY844" fmla="*/ 1274012 h 6858000"/>
              <a:gd name="connsiteX845" fmla="*/ 5349142 w 7369701"/>
              <a:gd name="connsiteY845" fmla="*/ 2204405 h 6858000"/>
              <a:gd name="connsiteX846" fmla="*/ 5262214 w 7369701"/>
              <a:gd name="connsiteY846" fmla="*/ 2233836 h 6858000"/>
              <a:gd name="connsiteX847" fmla="*/ 4981539 w 7369701"/>
              <a:gd name="connsiteY847" fmla="*/ 1542201 h 6858000"/>
              <a:gd name="connsiteX848" fmla="*/ 4958461 w 7369701"/>
              <a:gd name="connsiteY848" fmla="*/ 1136957 h 6858000"/>
              <a:gd name="connsiteX849" fmla="*/ 4655015 w 7369701"/>
              <a:gd name="connsiteY849" fmla="*/ 891426 h 6858000"/>
              <a:gd name="connsiteX850" fmla="*/ 4348002 w 7369701"/>
              <a:gd name="connsiteY850" fmla="*/ 2205895 h 6858000"/>
              <a:gd name="connsiteX851" fmla="*/ 4262250 w 7369701"/>
              <a:gd name="connsiteY851" fmla="*/ 2219972 h 6858000"/>
              <a:gd name="connsiteX852" fmla="*/ 4550611 w 7369701"/>
              <a:gd name="connsiteY852" fmla="*/ 817540 h 6858000"/>
              <a:gd name="connsiteX853" fmla="*/ 4564418 w 7369701"/>
              <a:gd name="connsiteY853" fmla="*/ 808293 h 6858000"/>
              <a:gd name="connsiteX854" fmla="*/ 4266388 w 7369701"/>
              <a:gd name="connsiteY854" fmla="*/ 500083 h 6858000"/>
              <a:gd name="connsiteX855" fmla="*/ 4032842 w 7369701"/>
              <a:gd name="connsiteY855" fmla="*/ 211809 h 6858000"/>
              <a:gd name="connsiteX856" fmla="*/ 3882765 w 7369701"/>
              <a:gd name="connsiteY856" fmla="*/ 0 h 6858000"/>
              <a:gd name="connsiteX857" fmla="*/ 3721337 w 7369701"/>
              <a:gd name="connsiteY857" fmla="*/ 0 h 6858000"/>
              <a:gd name="connsiteX858" fmla="*/ 3797544 w 7369701"/>
              <a:gd name="connsiteY858" fmla="*/ 0 h 6858000"/>
              <a:gd name="connsiteX859" fmla="*/ 3775734 w 7369701"/>
              <a:gd name="connsiteY859" fmla="*/ 95131 h 6858000"/>
              <a:gd name="connsiteX860" fmla="*/ 3724807 w 7369701"/>
              <a:gd name="connsiteY860" fmla="*/ 272257 h 6858000"/>
              <a:gd name="connsiteX861" fmla="*/ 3726844 w 7369701"/>
              <a:gd name="connsiteY861" fmla="*/ 282988 h 6858000"/>
              <a:gd name="connsiteX862" fmla="*/ 3742664 w 7369701"/>
              <a:gd name="connsiteY862" fmla="*/ 279918 h 6858000"/>
              <a:gd name="connsiteX863" fmla="*/ 4103910 w 7369701"/>
              <a:gd name="connsiteY863" fmla="*/ 1161917 h 6858000"/>
              <a:gd name="connsiteX864" fmla="*/ 4020269 w 7369701"/>
              <a:gd name="connsiteY864" fmla="*/ 1200406 h 6858000"/>
              <a:gd name="connsiteX865" fmla="*/ 3674882 w 7369701"/>
              <a:gd name="connsiteY865" fmla="*/ 488524 h 6858000"/>
              <a:gd name="connsiteX866" fmla="*/ 3132682 w 7369701"/>
              <a:gd name="connsiteY866" fmla="*/ 1072284 h 6858000"/>
              <a:gd name="connsiteX867" fmla="*/ 2716346 w 7369701"/>
              <a:gd name="connsiteY867" fmla="*/ 1276376 h 6858000"/>
              <a:gd name="connsiteX868" fmla="*/ 2716772 w 7369701"/>
              <a:gd name="connsiteY868" fmla="*/ 1255462 h 6858000"/>
              <a:gd name="connsiteX869" fmla="*/ 3471096 w 7369701"/>
              <a:gd name="connsiteY869" fmla="*/ 437072 h 6858000"/>
              <a:gd name="connsiteX870" fmla="*/ 3639057 w 7369701"/>
              <a:gd name="connsiteY870" fmla="*/ 286334 h 6858000"/>
              <a:gd name="connsiteX871" fmla="*/ 3640309 w 7369701"/>
              <a:gd name="connsiteY871" fmla="*/ 284664 h 6858000"/>
              <a:gd name="connsiteX872" fmla="*/ 3646022 w 7369701"/>
              <a:gd name="connsiteY872" fmla="*/ 276711 h 6858000"/>
              <a:gd name="connsiteX873" fmla="*/ 3707943 w 7369701"/>
              <a:gd name="connsiteY873" fmla="*/ 65958 h 6858000"/>
              <a:gd name="connsiteX874" fmla="*/ 3721337 w 7369701"/>
              <a:gd name="connsiteY874" fmla="*/ 0 h 6858000"/>
              <a:gd name="connsiteX875" fmla="*/ 2867960 w 7369701"/>
              <a:gd name="connsiteY875" fmla="*/ 0 h 6858000"/>
              <a:gd name="connsiteX876" fmla="*/ 2926351 w 7369701"/>
              <a:gd name="connsiteY876" fmla="*/ 0 h 6858000"/>
              <a:gd name="connsiteX877" fmla="*/ 2902823 w 7369701"/>
              <a:gd name="connsiteY877" fmla="*/ 262929 h 6858000"/>
              <a:gd name="connsiteX878" fmla="*/ 2940663 w 7369701"/>
              <a:gd name="connsiteY878" fmla="*/ 140884 h 6858000"/>
              <a:gd name="connsiteX879" fmla="*/ 2947039 w 7369701"/>
              <a:gd name="connsiteY879" fmla="*/ 122524 h 6858000"/>
              <a:gd name="connsiteX880" fmla="*/ 2984316 w 7369701"/>
              <a:gd name="connsiteY880" fmla="*/ 0 h 6858000"/>
              <a:gd name="connsiteX881" fmla="*/ 3016114 w 7369701"/>
              <a:gd name="connsiteY881" fmla="*/ 0 h 6858000"/>
              <a:gd name="connsiteX882" fmla="*/ 2979949 w 7369701"/>
              <a:gd name="connsiteY882" fmla="*/ 119274 h 6858000"/>
              <a:gd name="connsiteX883" fmla="*/ 3023879 w 7369701"/>
              <a:gd name="connsiteY883" fmla="*/ 0 h 6858000"/>
              <a:gd name="connsiteX884" fmla="*/ 3105400 w 7369701"/>
              <a:gd name="connsiteY884" fmla="*/ 0 h 6858000"/>
              <a:gd name="connsiteX885" fmla="*/ 3094669 w 7369701"/>
              <a:gd name="connsiteY885" fmla="*/ 30308 h 6858000"/>
              <a:gd name="connsiteX886" fmla="*/ 2901945 w 7369701"/>
              <a:gd name="connsiteY886" fmla="*/ 466538 h 6858000"/>
              <a:gd name="connsiteX887" fmla="*/ 2815209 w 7369701"/>
              <a:gd name="connsiteY887" fmla="*/ 497361 h 6858000"/>
              <a:gd name="connsiteX888" fmla="*/ 2844845 w 7369701"/>
              <a:gd name="connsiteY888" fmla="*/ 127638 h 6858000"/>
              <a:gd name="connsiteX889" fmla="*/ 2867960 w 7369701"/>
              <a:gd name="connsiteY889" fmla="*/ 0 h 6858000"/>
              <a:gd name="connsiteX890" fmla="*/ 1057230 w 7369701"/>
              <a:gd name="connsiteY890" fmla="*/ 0 h 6858000"/>
              <a:gd name="connsiteX891" fmla="*/ 1111003 w 7369701"/>
              <a:gd name="connsiteY891" fmla="*/ 0 h 6858000"/>
              <a:gd name="connsiteX892" fmla="*/ 1125553 w 7369701"/>
              <a:gd name="connsiteY892" fmla="*/ 52588 h 6858000"/>
              <a:gd name="connsiteX893" fmla="*/ 1304276 w 7369701"/>
              <a:gd name="connsiteY893" fmla="*/ 476275 h 6858000"/>
              <a:gd name="connsiteX894" fmla="*/ 1492066 w 7369701"/>
              <a:gd name="connsiteY894" fmla="*/ 886333 h 6858000"/>
              <a:gd name="connsiteX895" fmla="*/ 1423698 w 7369701"/>
              <a:gd name="connsiteY895" fmla="*/ 710817 h 6858000"/>
              <a:gd name="connsiteX896" fmla="*/ 1357609 w 7369701"/>
              <a:gd name="connsiteY896" fmla="*/ 532892 h 6858000"/>
              <a:gd name="connsiteX897" fmla="*/ 1309550 w 7369701"/>
              <a:gd name="connsiteY897" fmla="*/ 374031 h 6858000"/>
              <a:gd name="connsiteX898" fmla="*/ 1193673 w 7369701"/>
              <a:gd name="connsiteY898" fmla="*/ 49533 h 6858000"/>
              <a:gd name="connsiteX899" fmla="*/ 1164391 w 7369701"/>
              <a:gd name="connsiteY899" fmla="*/ 0 h 6858000"/>
              <a:gd name="connsiteX900" fmla="*/ 1200666 w 7369701"/>
              <a:gd name="connsiteY900" fmla="*/ 0 h 6858000"/>
              <a:gd name="connsiteX901" fmla="*/ 1223408 w 7369701"/>
              <a:gd name="connsiteY901" fmla="*/ 38996 h 6858000"/>
              <a:gd name="connsiteX902" fmla="*/ 1339635 w 7369701"/>
              <a:gd name="connsiteY902" fmla="*/ 365517 h 6858000"/>
              <a:gd name="connsiteX903" fmla="*/ 1387469 w 7369701"/>
              <a:gd name="connsiteY903" fmla="*/ 523079 h 6858000"/>
              <a:gd name="connsiteX904" fmla="*/ 1452685 w 7369701"/>
              <a:gd name="connsiteY904" fmla="*/ 699806 h 6858000"/>
              <a:gd name="connsiteX905" fmla="*/ 1492092 w 7369701"/>
              <a:gd name="connsiteY905" fmla="*/ 800424 h 6858000"/>
              <a:gd name="connsiteX906" fmla="*/ 1455302 w 7369701"/>
              <a:gd name="connsiteY906" fmla="*/ 632913 h 6858000"/>
              <a:gd name="connsiteX907" fmla="*/ 1222336 w 7369701"/>
              <a:gd name="connsiteY907" fmla="*/ 9480 h 6858000"/>
              <a:gd name="connsiteX908" fmla="*/ 1214634 w 7369701"/>
              <a:gd name="connsiteY908" fmla="*/ 0 h 6858000"/>
              <a:gd name="connsiteX909" fmla="*/ 1289827 w 7369701"/>
              <a:gd name="connsiteY909" fmla="*/ 0 h 6858000"/>
              <a:gd name="connsiteX910" fmla="*/ 1321076 w 7369701"/>
              <a:gd name="connsiteY910" fmla="*/ 59722 h 6858000"/>
              <a:gd name="connsiteX911" fmla="*/ 1512579 w 7369701"/>
              <a:gd name="connsiteY911" fmla="*/ 626441 h 6858000"/>
              <a:gd name="connsiteX912" fmla="*/ 1506076 w 7369701"/>
              <a:gd name="connsiteY912" fmla="*/ 1089289 h 6858000"/>
              <a:gd name="connsiteX913" fmla="*/ 1486346 w 7369701"/>
              <a:gd name="connsiteY913" fmla="*/ 1079919 h 6858000"/>
              <a:gd name="connsiteX914" fmla="*/ 1070511 w 7369701"/>
              <a:gd name="connsiteY914" fmla="*/ 48609 h 6858000"/>
              <a:gd name="connsiteX915" fmla="*/ 1057230 w 7369701"/>
              <a:gd name="connsiteY915" fmla="*/ 0 h 6858000"/>
              <a:gd name="connsiteX916" fmla="*/ 43151 w 7369701"/>
              <a:gd name="connsiteY916" fmla="*/ 0 h 6858000"/>
              <a:gd name="connsiteX917" fmla="*/ 95283 w 7369701"/>
              <a:gd name="connsiteY917" fmla="*/ 0 h 6858000"/>
              <a:gd name="connsiteX918" fmla="*/ 300708 w 7369701"/>
              <a:gd name="connsiteY918" fmla="*/ 154571 h 6858000"/>
              <a:gd name="connsiteX919" fmla="*/ 530414 w 7369701"/>
              <a:gd name="connsiteY919" fmla="*/ 354673 h 6858000"/>
              <a:gd name="connsiteX920" fmla="*/ 333785 w 7369701"/>
              <a:gd name="connsiteY920" fmla="*/ 161564 h 6858000"/>
              <a:gd name="connsiteX921" fmla="*/ 147005 w 7369701"/>
              <a:gd name="connsiteY921" fmla="*/ 0 h 6858000"/>
              <a:gd name="connsiteX922" fmla="*/ 272509 w 7369701"/>
              <a:gd name="connsiteY922" fmla="*/ 0 h 6858000"/>
              <a:gd name="connsiteX923" fmla="*/ 326276 w 7369701"/>
              <a:gd name="connsiteY923" fmla="*/ 45847 h 6858000"/>
              <a:gd name="connsiteX924" fmla="*/ 823759 w 7369701"/>
              <a:gd name="connsiteY924" fmla="*/ 574145 h 6858000"/>
              <a:gd name="connsiteX925" fmla="*/ 811254 w 7369701"/>
              <a:gd name="connsiteY925" fmla="*/ 665546 h 6858000"/>
              <a:gd name="connsiteX926" fmla="*/ 154042 w 7369701"/>
              <a:gd name="connsiteY926" fmla="*/ 261522 h 6858000"/>
              <a:gd name="connsiteX927" fmla="*/ 13550 w 7369701"/>
              <a:gd name="connsiteY927" fmla="*/ 158423 h 6858000"/>
              <a:gd name="connsiteX928" fmla="*/ 0 w 7369701"/>
              <a:gd name="connsiteY928" fmla="*/ 146618 h 6858000"/>
              <a:gd name="connsiteX929" fmla="*/ 0 w 7369701"/>
              <a:gd name="connsiteY929" fmla="*/ 59161 h 6858000"/>
              <a:gd name="connsiteX930" fmla="*/ 45427 w 7369701"/>
              <a:gd name="connsiteY930" fmla="*/ 101078 h 6858000"/>
              <a:gd name="connsiteX931" fmla="*/ 630103 w 7369701"/>
              <a:gd name="connsiteY931" fmla="*/ 485885 h 6858000"/>
              <a:gd name="connsiteX932" fmla="*/ 532040 w 7369701"/>
              <a:gd name="connsiteY932" fmla="*/ 399359 h 6858000"/>
              <a:gd name="connsiteX933" fmla="*/ 517618 w 7369701"/>
              <a:gd name="connsiteY933" fmla="*/ 385726 h 6858000"/>
              <a:gd name="connsiteX934" fmla="*/ 285074 w 7369701"/>
              <a:gd name="connsiteY934" fmla="*/ 182755 h 6858000"/>
              <a:gd name="connsiteX935" fmla="*/ 43151 w 7369701"/>
              <a:gd name="connsiteY93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Lst>
            <a:rect l="l" t="t" r="r" b="b"/>
            <a:pathLst>
              <a:path w="7369701" h="6858000">
                <a:moveTo>
                  <a:pt x="369702" y="6712169"/>
                </a:moveTo>
                <a:lnTo>
                  <a:pt x="366575" y="6715556"/>
                </a:lnTo>
                <a:cubicBezTo>
                  <a:pt x="367954" y="6715031"/>
                  <a:pt x="369326" y="6714512"/>
                  <a:pt x="371637" y="6713954"/>
                </a:cubicBezTo>
                <a:lnTo>
                  <a:pt x="369702" y="6712169"/>
                </a:lnTo>
                <a:close/>
                <a:moveTo>
                  <a:pt x="1019354" y="6315006"/>
                </a:moveTo>
                <a:cubicBezTo>
                  <a:pt x="847231" y="6483030"/>
                  <a:pt x="636234" y="6599053"/>
                  <a:pt x="441046" y="6691153"/>
                </a:cubicBezTo>
                <a:cubicBezTo>
                  <a:pt x="668934" y="6613112"/>
                  <a:pt x="947819" y="6494377"/>
                  <a:pt x="1019354" y="6315006"/>
                </a:cubicBezTo>
                <a:close/>
                <a:moveTo>
                  <a:pt x="991680" y="6298413"/>
                </a:moveTo>
                <a:cubicBezTo>
                  <a:pt x="775775" y="6396465"/>
                  <a:pt x="575302" y="6507871"/>
                  <a:pt x="409060" y="6671470"/>
                </a:cubicBezTo>
                <a:cubicBezTo>
                  <a:pt x="603834" y="6580783"/>
                  <a:pt x="817655" y="6465584"/>
                  <a:pt x="991680" y="6298413"/>
                </a:cubicBezTo>
                <a:close/>
                <a:moveTo>
                  <a:pt x="103333" y="5699602"/>
                </a:moveTo>
                <a:cubicBezTo>
                  <a:pt x="133282" y="5726353"/>
                  <a:pt x="175725" y="5762843"/>
                  <a:pt x="233938" y="5809416"/>
                </a:cubicBezTo>
                <a:cubicBezTo>
                  <a:pt x="390802" y="5935412"/>
                  <a:pt x="652575" y="6145703"/>
                  <a:pt x="883580" y="6180710"/>
                </a:cubicBezTo>
                <a:cubicBezTo>
                  <a:pt x="736829" y="6133021"/>
                  <a:pt x="610173" y="6040280"/>
                  <a:pt x="487337" y="5950182"/>
                </a:cubicBezTo>
                <a:cubicBezTo>
                  <a:pt x="443670" y="5917932"/>
                  <a:pt x="398584" y="5885270"/>
                  <a:pt x="354051" y="5854912"/>
                </a:cubicBezTo>
                <a:cubicBezTo>
                  <a:pt x="302352" y="5819720"/>
                  <a:pt x="247963" y="5787429"/>
                  <a:pt x="195436" y="5755068"/>
                </a:cubicBezTo>
                <a:lnTo>
                  <a:pt x="103333" y="5699602"/>
                </a:lnTo>
                <a:close/>
                <a:moveTo>
                  <a:pt x="5539432" y="5642928"/>
                </a:moveTo>
                <a:cubicBezTo>
                  <a:pt x="5544304" y="5659969"/>
                  <a:pt x="5549664" y="5677449"/>
                  <a:pt x="5555462" y="5694454"/>
                </a:cubicBezTo>
                <a:cubicBezTo>
                  <a:pt x="5631122" y="5909386"/>
                  <a:pt x="5731219" y="6118228"/>
                  <a:pt x="5828270" y="6320663"/>
                </a:cubicBezTo>
                <a:cubicBezTo>
                  <a:pt x="5868407" y="6404290"/>
                  <a:pt x="5908582" y="6488842"/>
                  <a:pt x="5947416" y="6574846"/>
                </a:cubicBezTo>
                <a:cubicBezTo>
                  <a:pt x="5894674" y="6327329"/>
                  <a:pt x="5793018" y="5718484"/>
                  <a:pt x="5539432" y="5642928"/>
                </a:cubicBezTo>
                <a:close/>
                <a:moveTo>
                  <a:pt x="51253" y="5631825"/>
                </a:moveTo>
                <a:lnTo>
                  <a:pt x="211622" y="5728803"/>
                </a:lnTo>
                <a:cubicBezTo>
                  <a:pt x="264592" y="5760684"/>
                  <a:pt x="319013" y="5793908"/>
                  <a:pt x="371652" y="5829062"/>
                </a:cubicBezTo>
                <a:cubicBezTo>
                  <a:pt x="417589" y="5859824"/>
                  <a:pt x="462230" y="5892964"/>
                  <a:pt x="505903" y="5925221"/>
                </a:cubicBezTo>
                <a:cubicBezTo>
                  <a:pt x="628246" y="6014875"/>
                  <a:pt x="754907" y="6107611"/>
                  <a:pt x="899240" y="6153068"/>
                </a:cubicBezTo>
                <a:cubicBezTo>
                  <a:pt x="928476" y="6162153"/>
                  <a:pt x="958088" y="6168887"/>
                  <a:pt x="988114" y="6174204"/>
                </a:cubicBezTo>
                <a:cubicBezTo>
                  <a:pt x="943280" y="6136411"/>
                  <a:pt x="896194" y="6100100"/>
                  <a:pt x="845971" y="6067177"/>
                </a:cubicBezTo>
                <a:cubicBezTo>
                  <a:pt x="720131" y="5983257"/>
                  <a:pt x="580034" y="5915740"/>
                  <a:pt x="448057" y="5841376"/>
                </a:cubicBezTo>
                <a:cubicBezTo>
                  <a:pt x="341781" y="5780886"/>
                  <a:pt x="90319" y="5630263"/>
                  <a:pt x="51253" y="5631825"/>
                </a:cubicBezTo>
                <a:close/>
                <a:moveTo>
                  <a:pt x="2606687" y="5630718"/>
                </a:moveTo>
                <a:cubicBezTo>
                  <a:pt x="2484040" y="5952782"/>
                  <a:pt x="2550772" y="6305470"/>
                  <a:pt x="2645658" y="6640259"/>
                </a:cubicBezTo>
                <a:cubicBezTo>
                  <a:pt x="2605413" y="6320984"/>
                  <a:pt x="2566733" y="5970903"/>
                  <a:pt x="2606687" y="5630718"/>
                </a:cubicBezTo>
                <a:close/>
                <a:moveTo>
                  <a:pt x="3642057" y="5573487"/>
                </a:moveTo>
                <a:cubicBezTo>
                  <a:pt x="3639338" y="5575453"/>
                  <a:pt x="3635693" y="5577466"/>
                  <a:pt x="3632981" y="5579437"/>
                </a:cubicBezTo>
                <a:cubicBezTo>
                  <a:pt x="3509182" y="5674738"/>
                  <a:pt x="3441993" y="5811556"/>
                  <a:pt x="3382436" y="5952726"/>
                </a:cubicBezTo>
                <a:cubicBezTo>
                  <a:pt x="3286719" y="6179641"/>
                  <a:pt x="3231101" y="6419386"/>
                  <a:pt x="3191929" y="6662669"/>
                </a:cubicBezTo>
                <a:cubicBezTo>
                  <a:pt x="3237125" y="6465250"/>
                  <a:pt x="3296425" y="6271000"/>
                  <a:pt x="3369898" y="6081771"/>
                </a:cubicBezTo>
                <a:cubicBezTo>
                  <a:pt x="3454377" y="5865084"/>
                  <a:pt x="3540614" y="5703753"/>
                  <a:pt x="3642057" y="5573487"/>
                </a:cubicBezTo>
                <a:close/>
                <a:moveTo>
                  <a:pt x="2650666" y="5530686"/>
                </a:moveTo>
                <a:cubicBezTo>
                  <a:pt x="2650695" y="5531619"/>
                  <a:pt x="2650695" y="5531619"/>
                  <a:pt x="2650249" y="5532101"/>
                </a:cubicBezTo>
                <a:cubicBezTo>
                  <a:pt x="2594633" y="5864991"/>
                  <a:pt x="2624834" y="6212617"/>
                  <a:pt x="2663808" y="6535215"/>
                </a:cubicBezTo>
                <a:cubicBezTo>
                  <a:pt x="2664345" y="6401062"/>
                  <a:pt x="2664881" y="6266909"/>
                  <a:pt x="2665418" y="6132756"/>
                </a:cubicBezTo>
                <a:cubicBezTo>
                  <a:pt x="2666315" y="5945493"/>
                  <a:pt x="2661038" y="5743579"/>
                  <a:pt x="2650666" y="5530686"/>
                </a:cubicBezTo>
                <a:close/>
                <a:moveTo>
                  <a:pt x="2680277" y="5479204"/>
                </a:moveTo>
                <a:cubicBezTo>
                  <a:pt x="2679826" y="5479692"/>
                  <a:pt x="2679381" y="5480173"/>
                  <a:pt x="2678972" y="5481582"/>
                </a:cubicBezTo>
                <a:cubicBezTo>
                  <a:pt x="2691463" y="5712555"/>
                  <a:pt x="2697451" y="5932139"/>
                  <a:pt x="2696666" y="6133836"/>
                </a:cubicBezTo>
                <a:lnTo>
                  <a:pt x="2695769" y="6390955"/>
                </a:lnTo>
                <a:cubicBezTo>
                  <a:pt x="2712509" y="6297144"/>
                  <a:pt x="2727840" y="6202916"/>
                  <a:pt x="2739893" y="6108357"/>
                </a:cubicBezTo>
                <a:cubicBezTo>
                  <a:pt x="2767348" y="5886500"/>
                  <a:pt x="2737035" y="5687445"/>
                  <a:pt x="2680277" y="5479204"/>
                </a:cubicBezTo>
                <a:close/>
                <a:moveTo>
                  <a:pt x="1132195" y="5467980"/>
                </a:moveTo>
                <a:cubicBezTo>
                  <a:pt x="1313054" y="5495211"/>
                  <a:pt x="1494925" y="5512628"/>
                  <a:pt x="1679056" y="5516907"/>
                </a:cubicBezTo>
                <a:cubicBezTo>
                  <a:pt x="1838007" y="5520331"/>
                  <a:pt x="1983050" y="5490313"/>
                  <a:pt x="2128648" y="5474249"/>
                </a:cubicBezTo>
                <a:cubicBezTo>
                  <a:pt x="2028248" y="5467548"/>
                  <a:pt x="1925543" y="5473055"/>
                  <a:pt x="1825619" y="5478447"/>
                </a:cubicBezTo>
                <a:lnTo>
                  <a:pt x="1737798" y="5483353"/>
                </a:lnTo>
                <a:cubicBezTo>
                  <a:pt x="1536509" y="5492800"/>
                  <a:pt x="1332771" y="5487439"/>
                  <a:pt x="1132195" y="5467980"/>
                </a:cubicBezTo>
                <a:close/>
                <a:moveTo>
                  <a:pt x="1456157" y="5371404"/>
                </a:moveTo>
                <a:cubicBezTo>
                  <a:pt x="1385125" y="5373535"/>
                  <a:pt x="1314200" y="5378444"/>
                  <a:pt x="1244432" y="5385601"/>
                </a:cubicBezTo>
                <a:cubicBezTo>
                  <a:pt x="1151404" y="5395142"/>
                  <a:pt x="1060429" y="5408677"/>
                  <a:pt x="973990" y="5424940"/>
                </a:cubicBezTo>
                <a:cubicBezTo>
                  <a:pt x="1017323" y="5425535"/>
                  <a:pt x="1061253" y="5429367"/>
                  <a:pt x="1103809" y="5433720"/>
                </a:cubicBezTo>
                <a:lnTo>
                  <a:pt x="1123454" y="5435727"/>
                </a:lnTo>
                <a:cubicBezTo>
                  <a:pt x="1326373" y="5455563"/>
                  <a:pt x="1533386" y="5461253"/>
                  <a:pt x="1737017" y="5452183"/>
                </a:cubicBezTo>
                <a:lnTo>
                  <a:pt x="1824397" y="5447757"/>
                </a:lnTo>
                <a:cubicBezTo>
                  <a:pt x="1905266" y="5443590"/>
                  <a:pt x="1987993" y="5439352"/>
                  <a:pt x="2070059" y="5441660"/>
                </a:cubicBezTo>
                <a:cubicBezTo>
                  <a:pt x="1883310" y="5383634"/>
                  <a:pt x="1669251" y="5365013"/>
                  <a:pt x="1456157" y="5371404"/>
                </a:cubicBezTo>
                <a:close/>
                <a:moveTo>
                  <a:pt x="4988186" y="5216467"/>
                </a:moveTo>
                <a:cubicBezTo>
                  <a:pt x="4914642" y="5275764"/>
                  <a:pt x="4843105" y="5338703"/>
                  <a:pt x="4777334" y="5406072"/>
                </a:cubicBezTo>
                <a:cubicBezTo>
                  <a:pt x="4757662" y="5426414"/>
                  <a:pt x="4737537" y="5447249"/>
                  <a:pt x="4718341" y="5468043"/>
                </a:cubicBezTo>
                <a:cubicBezTo>
                  <a:pt x="4681696" y="5506771"/>
                  <a:pt x="4644162" y="5546455"/>
                  <a:pt x="4604655" y="5583434"/>
                </a:cubicBezTo>
                <a:cubicBezTo>
                  <a:pt x="4591636" y="5595592"/>
                  <a:pt x="4578581" y="5606832"/>
                  <a:pt x="4565074" y="5618550"/>
                </a:cubicBezTo>
                <a:cubicBezTo>
                  <a:pt x="4712605" y="5511121"/>
                  <a:pt x="4908425" y="5376611"/>
                  <a:pt x="4988186" y="5216467"/>
                </a:cubicBezTo>
                <a:close/>
                <a:moveTo>
                  <a:pt x="4978032" y="5183809"/>
                </a:moveTo>
                <a:cubicBezTo>
                  <a:pt x="4748175" y="5235846"/>
                  <a:pt x="4611576" y="5430393"/>
                  <a:pt x="4463413" y="5615162"/>
                </a:cubicBezTo>
                <a:cubicBezTo>
                  <a:pt x="4428815" y="5658459"/>
                  <a:pt x="4393697" y="5700384"/>
                  <a:pt x="4358134" y="5742791"/>
                </a:cubicBezTo>
                <a:lnTo>
                  <a:pt x="4376219" y="5729027"/>
                </a:lnTo>
                <a:cubicBezTo>
                  <a:pt x="4445817" y="5675939"/>
                  <a:pt x="4517680" y="5621374"/>
                  <a:pt x="4582340" y="5561037"/>
                </a:cubicBezTo>
                <a:cubicBezTo>
                  <a:pt x="4621394" y="5524545"/>
                  <a:pt x="4658482" y="5485345"/>
                  <a:pt x="4694684" y="5447098"/>
                </a:cubicBezTo>
                <a:cubicBezTo>
                  <a:pt x="4714806" y="5426264"/>
                  <a:pt x="4733997" y="5405475"/>
                  <a:pt x="4754123" y="5384643"/>
                </a:cubicBezTo>
                <a:cubicBezTo>
                  <a:pt x="4823909" y="5312925"/>
                  <a:pt x="4899949" y="5246074"/>
                  <a:pt x="4978032" y="5183809"/>
                </a:cubicBezTo>
                <a:close/>
                <a:moveTo>
                  <a:pt x="1903353" y="5044827"/>
                </a:moveTo>
                <a:cubicBezTo>
                  <a:pt x="1900901" y="5049058"/>
                  <a:pt x="1913196" y="5065331"/>
                  <a:pt x="1936931" y="5093954"/>
                </a:cubicBezTo>
                <a:cubicBezTo>
                  <a:pt x="2021149" y="5196773"/>
                  <a:pt x="2108079" y="5297623"/>
                  <a:pt x="2195868" y="5396574"/>
                </a:cubicBezTo>
                <a:cubicBezTo>
                  <a:pt x="2196092" y="5309013"/>
                  <a:pt x="2155695" y="5230515"/>
                  <a:pt x="2088852" y="5166123"/>
                </a:cubicBezTo>
                <a:cubicBezTo>
                  <a:pt x="2054441" y="5132572"/>
                  <a:pt x="2001584" y="5091839"/>
                  <a:pt x="1958241" y="5067955"/>
                </a:cubicBezTo>
                <a:cubicBezTo>
                  <a:pt x="1922998" y="5048408"/>
                  <a:pt x="1905803" y="5040595"/>
                  <a:pt x="1903353" y="5044827"/>
                </a:cubicBezTo>
                <a:close/>
                <a:moveTo>
                  <a:pt x="1979378" y="4769504"/>
                </a:moveTo>
                <a:cubicBezTo>
                  <a:pt x="2251008" y="4946802"/>
                  <a:pt x="2557265" y="5046794"/>
                  <a:pt x="2882120" y="5064547"/>
                </a:cubicBezTo>
                <a:cubicBezTo>
                  <a:pt x="2852884" y="5055476"/>
                  <a:pt x="2822307" y="5047842"/>
                  <a:pt x="2793103" y="5039699"/>
                </a:cubicBezTo>
                <a:lnTo>
                  <a:pt x="2770041" y="5033634"/>
                </a:lnTo>
                <a:cubicBezTo>
                  <a:pt x="2500352" y="4962917"/>
                  <a:pt x="2236095" y="4864963"/>
                  <a:pt x="1979378" y="4769504"/>
                </a:cubicBezTo>
                <a:close/>
                <a:moveTo>
                  <a:pt x="1927410" y="4716164"/>
                </a:moveTo>
                <a:cubicBezTo>
                  <a:pt x="1938311" y="4720848"/>
                  <a:pt x="1949172" y="4724604"/>
                  <a:pt x="1959587" y="4728849"/>
                </a:cubicBezTo>
                <a:cubicBezTo>
                  <a:pt x="2224818" y="4827692"/>
                  <a:pt x="2499050" y="4930367"/>
                  <a:pt x="2777707" y="5003991"/>
                </a:cubicBezTo>
                <a:lnTo>
                  <a:pt x="2800768" y="5010056"/>
                </a:lnTo>
                <a:lnTo>
                  <a:pt x="2879408" y="5031590"/>
                </a:lnTo>
                <a:cubicBezTo>
                  <a:pt x="2873718" y="5029024"/>
                  <a:pt x="2868475" y="5025973"/>
                  <a:pt x="2862295" y="5022958"/>
                </a:cubicBezTo>
                <a:cubicBezTo>
                  <a:pt x="2846112" y="5014292"/>
                  <a:pt x="2829972" y="5006555"/>
                  <a:pt x="2813343" y="4998369"/>
                </a:cubicBezTo>
                <a:cubicBezTo>
                  <a:pt x="2759214" y="4972589"/>
                  <a:pt x="2702010" y="4951123"/>
                  <a:pt x="2646245" y="4930999"/>
                </a:cubicBezTo>
                <a:cubicBezTo>
                  <a:pt x="2437298" y="4853662"/>
                  <a:pt x="2221285" y="4774272"/>
                  <a:pt x="1999243" y="4730524"/>
                </a:cubicBezTo>
                <a:lnTo>
                  <a:pt x="1979527" y="4726651"/>
                </a:lnTo>
                <a:lnTo>
                  <a:pt x="1927410" y="4716164"/>
                </a:lnTo>
                <a:close/>
                <a:moveTo>
                  <a:pt x="1997014" y="4698007"/>
                </a:moveTo>
                <a:lnTo>
                  <a:pt x="2005458" y="4699540"/>
                </a:lnTo>
                <a:cubicBezTo>
                  <a:pt x="2229844" y="4743659"/>
                  <a:pt x="2447268" y="4823456"/>
                  <a:pt x="2657186" y="4901687"/>
                </a:cubicBezTo>
                <a:cubicBezTo>
                  <a:pt x="2713431" y="4922259"/>
                  <a:pt x="2771565" y="4943688"/>
                  <a:pt x="2826662" y="4970362"/>
                </a:cubicBezTo>
                <a:cubicBezTo>
                  <a:pt x="2843286" y="4978544"/>
                  <a:pt x="2859914" y="4986729"/>
                  <a:pt x="2876100" y="4995397"/>
                </a:cubicBezTo>
                <a:cubicBezTo>
                  <a:pt x="2929811" y="5022592"/>
                  <a:pt x="2984941" y="5050189"/>
                  <a:pt x="3042600" y="5059532"/>
                </a:cubicBezTo>
                <a:cubicBezTo>
                  <a:pt x="2779645" y="4772909"/>
                  <a:pt x="2376891" y="4705645"/>
                  <a:pt x="1997014" y="4698007"/>
                </a:cubicBezTo>
                <a:close/>
                <a:moveTo>
                  <a:pt x="2305292" y="4219492"/>
                </a:moveTo>
                <a:cubicBezTo>
                  <a:pt x="2631112" y="4377847"/>
                  <a:pt x="3011879" y="4535878"/>
                  <a:pt x="3360922" y="4529373"/>
                </a:cubicBezTo>
                <a:cubicBezTo>
                  <a:pt x="3408391" y="4528405"/>
                  <a:pt x="3451278" y="4517839"/>
                  <a:pt x="3492420" y="4510145"/>
                </a:cubicBezTo>
                <a:cubicBezTo>
                  <a:pt x="3448862" y="4503966"/>
                  <a:pt x="3405674" y="4495449"/>
                  <a:pt x="3364086" y="4480340"/>
                </a:cubicBezTo>
                <a:cubicBezTo>
                  <a:pt x="3314946" y="4462747"/>
                  <a:pt x="3269673" y="4437082"/>
                  <a:pt x="3225818" y="4411822"/>
                </a:cubicBezTo>
                <a:cubicBezTo>
                  <a:pt x="3194830" y="4393966"/>
                  <a:pt x="3162431" y="4375699"/>
                  <a:pt x="3129696" y="4360704"/>
                </a:cubicBezTo>
                <a:cubicBezTo>
                  <a:pt x="3030558" y="4315774"/>
                  <a:pt x="2920899" y="4298731"/>
                  <a:pt x="2814545" y="4282955"/>
                </a:cubicBezTo>
                <a:cubicBezTo>
                  <a:pt x="2648192" y="4257474"/>
                  <a:pt x="2475773" y="4231762"/>
                  <a:pt x="2305292" y="4219492"/>
                </a:cubicBezTo>
                <a:close/>
                <a:moveTo>
                  <a:pt x="2626982" y="4206450"/>
                </a:moveTo>
                <a:cubicBezTo>
                  <a:pt x="2581807" y="4205467"/>
                  <a:pt x="2536327" y="4205706"/>
                  <a:pt x="2490617" y="4206951"/>
                </a:cubicBezTo>
                <a:cubicBezTo>
                  <a:pt x="2601507" y="4219748"/>
                  <a:pt x="2711611" y="4236309"/>
                  <a:pt x="2819869" y="4252936"/>
                </a:cubicBezTo>
                <a:cubicBezTo>
                  <a:pt x="2928115" y="4269564"/>
                  <a:pt x="3040565" y="4286495"/>
                  <a:pt x="3143018" y="4332698"/>
                </a:cubicBezTo>
                <a:cubicBezTo>
                  <a:pt x="3177162" y="4348099"/>
                  <a:pt x="3210046" y="4366808"/>
                  <a:pt x="3241520" y="4385112"/>
                </a:cubicBezTo>
                <a:cubicBezTo>
                  <a:pt x="3284409" y="4409477"/>
                  <a:pt x="3328265" y="4434739"/>
                  <a:pt x="3374575" y="4451517"/>
                </a:cubicBezTo>
                <a:cubicBezTo>
                  <a:pt x="3416609" y="4466134"/>
                  <a:pt x="3460730" y="4474620"/>
                  <a:pt x="3505221" y="4480757"/>
                </a:cubicBezTo>
                <a:cubicBezTo>
                  <a:pt x="3244537" y="4280088"/>
                  <a:pt x="2943211" y="4213332"/>
                  <a:pt x="2626982" y="4206450"/>
                </a:cubicBezTo>
                <a:close/>
                <a:moveTo>
                  <a:pt x="1310106" y="3943217"/>
                </a:moveTo>
                <a:cubicBezTo>
                  <a:pt x="1129544" y="4063332"/>
                  <a:pt x="976804" y="4212308"/>
                  <a:pt x="854994" y="4399136"/>
                </a:cubicBezTo>
                <a:cubicBezTo>
                  <a:pt x="813550" y="4462067"/>
                  <a:pt x="777442" y="4528637"/>
                  <a:pt x="742462" y="4594648"/>
                </a:cubicBezTo>
                <a:cubicBezTo>
                  <a:pt x="769633" y="4559245"/>
                  <a:pt x="795392" y="4522436"/>
                  <a:pt x="820602" y="4485915"/>
                </a:cubicBezTo>
                <a:cubicBezTo>
                  <a:pt x="839644" y="4458097"/>
                  <a:pt x="858127" y="4430568"/>
                  <a:pt x="878295" y="4403594"/>
                </a:cubicBezTo>
                <a:cubicBezTo>
                  <a:pt x="984168" y="4259170"/>
                  <a:pt x="1114491" y="4132679"/>
                  <a:pt x="1240607" y="4010401"/>
                </a:cubicBezTo>
                <a:lnTo>
                  <a:pt x="1310106" y="3943217"/>
                </a:lnTo>
                <a:close/>
                <a:moveTo>
                  <a:pt x="1423113" y="3874565"/>
                </a:moveTo>
                <a:lnTo>
                  <a:pt x="1260565" y="4031982"/>
                </a:lnTo>
                <a:cubicBezTo>
                  <a:pt x="1135292" y="4153135"/>
                  <a:pt x="1006090" y="4279065"/>
                  <a:pt x="901900" y="4421236"/>
                </a:cubicBezTo>
                <a:cubicBezTo>
                  <a:pt x="882292" y="4447928"/>
                  <a:pt x="863806" y="4475465"/>
                  <a:pt x="845044" y="4502436"/>
                </a:cubicBezTo>
                <a:cubicBezTo>
                  <a:pt x="797719" y="4571828"/>
                  <a:pt x="747866" y="4643196"/>
                  <a:pt x="685926" y="4703069"/>
                </a:cubicBezTo>
                <a:cubicBezTo>
                  <a:pt x="685087" y="4704192"/>
                  <a:pt x="684806" y="4705038"/>
                  <a:pt x="684248" y="4706721"/>
                </a:cubicBezTo>
                <a:cubicBezTo>
                  <a:pt x="955830" y="4450343"/>
                  <a:pt x="1215323" y="4185291"/>
                  <a:pt x="1423113" y="3874565"/>
                </a:cubicBezTo>
                <a:close/>
                <a:moveTo>
                  <a:pt x="3316479" y="3872136"/>
                </a:moveTo>
                <a:lnTo>
                  <a:pt x="3546806" y="4356139"/>
                </a:lnTo>
                <a:cubicBezTo>
                  <a:pt x="3510992" y="4217388"/>
                  <a:pt x="3440535" y="4086075"/>
                  <a:pt x="3364433" y="3953121"/>
                </a:cubicBezTo>
                <a:lnTo>
                  <a:pt x="3316479" y="3872136"/>
                </a:lnTo>
                <a:close/>
                <a:moveTo>
                  <a:pt x="3291335" y="3767420"/>
                </a:moveTo>
                <a:cubicBezTo>
                  <a:pt x="3324815" y="3824296"/>
                  <a:pt x="3358740" y="3880691"/>
                  <a:pt x="3390805" y="3937163"/>
                </a:cubicBezTo>
                <a:cubicBezTo>
                  <a:pt x="3469925" y="4075583"/>
                  <a:pt x="3543427" y="4213298"/>
                  <a:pt x="3579062" y="4359040"/>
                </a:cubicBezTo>
                <a:cubicBezTo>
                  <a:pt x="3585500" y="4228842"/>
                  <a:pt x="3547302" y="4112076"/>
                  <a:pt x="3467355" y="3988130"/>
                </a:cubicBezTo>
                <a:cubicBezTo>
                  <a:pt x="3420192" y="3915029"/>
                  <a:pt x="3371016" y="3849934"/>
                  <a:pt x="3310753" y="3787140"/>
                </a:cubicBezTo>
                <a:cubicBezTo>
                  <a:pt x="3303466" y="3779509"/>
                  <a:pt x="3297626" y="3773227"/>
                  <a:pt x="3291335" y="3767420"/>
                </a:cubicBezTo>
                <a:close/>
                <a:moveTo>
                  <a:pt x="1635889" y="3709494"/>
                </a:moveTo>
                <a:lnTo>
                  <a:pt x="1634800" y="3731111"/>
                </a:lnTo>
                <a:cubicBezTo>
                  <a:pt x="1634800" y="3731111"/>
                  <a:pt x="1635342" y="3716795"/>
                  <a:pt x="1635889" y="3709494"/>
                </a:cubicBezTo>
                <a:close/>
                <a:moveTo>
                  <a:pt x="1510397" y="3684705"/>
                </a:moveTo>
                <a:cubicBezTo>
                  <a:pt x="1390337" y="3729510"/>
                  <a:pt x="1267181" y="3766747"/>
                  <a:pt x="1146550" y="3802012"/>
                </a:cubicBezTo>
                <a:cubicBezTo>
                  <a:pt x="997862" y="3845736"/>
                  <a:pt x="843568" y="3890871"/>
                  <a:pt x="698834" y="3952272"/>
                </a:cubicBezTo>
                <a:cubicBezTo>
                  <a:pt x="460140" y="4053106"/>
                  <a:pt x="242842" y="4196577"/>
                  <a:pt x="34256" y="4347603"/>
                </a:cubicBezTo>
                <a:cubicBezTo>
                  <a:pt x="196048" y="4248849"/>
                  <a:pt x="358125" y="4150653"/>
                  <a:pt x="527241" y="4065078"/>
                </a:cubicBezTo>
                <a:cubicBezTo>
                  <a:pt x="838255" y="3908281"/>
                  <a:pt x="1212318" y="3863093"/>
                  <a:pt x="1510397" y="3684705"/>
                </a:cubicBezTo>
                <a:close/>
                <a:moveTo>
                  <a:pt x="1313114" y="3655216"/>
                </a:moveTo>
                <a:cubicBezTo>
                  <a:pt x="1247578" y="3654578"/>
                  <a:pt x="1180153" y="3656293"/>
                  <a:pt x="1109304" y="3669030"/>
                </a:cubicBezTo>
                <a:cubicBezTo>
                  <a:pt x="689821" y="3744031"/>
                  <a:pt x="334655" y="4032530"/>
                  <a:pt x="8129" y="4330519"/>
                </a:cubicBezTo>
                <a:cubicBezTo>
                  <a:pt x="220923" y="4176682"/>
                  <a:pt x="442983" y="4028720"/>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lose/>
                <a:moveTo>
                  <a:pt x="3655073" y="3650884"/>
                </a:moveTo>
                <a:cubicBezTo>
                  <a:pt x="3768399" y="3765347"/>
                  <a:pt x="3873410" y="3884450"/>
                  <a:pt x="3989938" y="3991685"/>
                </a:cubicBezTo>
                <a:cubicBezTo>
                  <a:pt x="4106468" y="4098916"/>
                  <a:pt x="4234512" y="4194281"/>
                  <a:pt x="4393907" y="4261258"/>
                </a:cubicBezTo>
                <a:cubicBezTo>
                  <a:pt x="4484865" y="4299540"/>
                  <a:pt x="4571866" y="4332385"/>
                  <a:pt x="4648051" y="4374051"/>
                </a:cubicBezTo>
                <a:cubicBezTo>
                  <a:pt x="4566919" y="4301848"/>
                  <a:pt x="4474187" y="4242216"/>
                  <a:pt x="4383389" y="4184369"/>
                </a:cubicBez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lose/>
                <a:moveTo>
                  <a:pt x="3670252" y="3622798"/>
                </a:move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97546" y="4220788"/>
                  <a:pt x="4597907" y="4284772"/>
                  <a:pt x="4684469" y="4364680"/>
                </a:cubicBezTo>
                <a:lnTo>
                  <a:pt x="4690271" y="4370034"/>
                </a:lnTo>
                <a:cubicBezTo>
                  <a:pt x="4617960" y="4134006"/>
                  <a:pt x="4326618" y="3976128"/>
                  <a:pt x="4136093" y="3858466"/>
                </a:cubicBezTo>
                <a:cubicBezTo>
                  <a:pt x="3985171" y="3764831"/>
                  <a:pt x="3831168" y="3687155"/>
                  <a:pt x="3670252" y="3622798"/>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4441737" y="3399734"/>
                </a:move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99925" y="4149276"/>
                  <a:pt x="5291490" y="4229096"/>
                  <a:pt x="5388878" y="4300185"/>
                </a:cubicBezTo>
                <a:cubicBezTo>
                  <a:pt x="5401114" y="4303421"/>
                  <a:pt x="5413353" y="4306662"/>
                  <a:pt x="5425556" y="4308967"/>
                </a:cubicBezTo>
                <a:cubicBezTo>
                  <a:pt x="5290970" y="4122931"/>
                  <a:pt x="5119226" y="3974244"/>
                  <a:pt x="4943646" y="3822916"/>
                </a:cubicBezTo>
                <a:cubicBezTo>
                  <a:pt x="4828850" y="3724110"/>
                  <a:pt x="4714058" y="3625311"/>
                  <a:pt x="4594837" y="3532274"/>
                </a:cubicBezTo>
                <a:cubicBezTo>
                  <a:pt x="4562450" y="3507077"/>
                  <a:pt x="4474786" y="3410282"/>
                  <a:pt x="4441737" y="3399734"/>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lnTo>
                  <a:pt x="5425834" y="3162785"/>
                </a:lnTo>
                <a:close/>
                <a:moveTo>
                  <a:pt x="1318687" y="3113840"/>
                </a:moveTo>
                <a:cubicBezTo>
                  <a:pt x="1233126" y="3142037"/>
                  <a:pt x="1148133" y="3174161"/>
                  <a:pt x="1066793" y="3212171"/>
                </a:cubicBezTo>
                <a:lnTo>
                  <a:pt x="993319" y="3247648"/>
                </a:ln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1238695" y="3076820"/>
                </a:moveTo>
                <a:cubicBezTo>
                  <a:pt x="1051055" y="3082190"/>
                  <a:pt x="886407" y="3192548"/>
                  <a:pt x="716371" y="3293249"/>
                </a:cubicBezTo>
                <a:cubicBezTo>
                  <a:pt x="670943" y="3320259"/>
                  <a:pt x="625512" y="3345868"/>
                  <a:pt x="579522" y="3371759"/>
                </a:cubicBezTo>
                <a:lnTo>
                  <a:pt x="600288" y="3365555"/>
                </a:lnTo>
                <a:cubicBezTo>
                  <a:pt x="680240" y="3341573"/>
                  <a:pt x="762713" y="3317034"/>
                  <a:pt x="840692" y="3284921"/>
                </a:cubicBezTo>
                <a:cubicBezTo>
                  <a:pt x="887813" y="3265484"/>
                  <a:pt x="934087" y="3242968"/>
                  <a:pt x="979248" y="3221003"/>
                </a:cubicBezTo>
                <a:lnTo>
                  <a:pt x="1053282" y="3185247"/>
                </a:ln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608772" y="3451680"/>
                  <a:pt x="5674122" y="3909676"/>
                  <a:pt x="5519779" y="4359223"/>
                </a:cubicBezTo>
                <a:cubicBezTo>
                  <a:pt x="5520262" y="4359669"/>
                  <a:pt x="5520293" y="4360602"/>
                  <a:pt x="5520293" y="4360602"/>
                </a:cubicBezTo>
                <a:cubicBezTo>
                  <a:pt x="5627244" y="4437825"/>
                  <a:pt x="5699666" y="4548575"/>
                  <a:pt x="5767221" y="4665564"/>
                </a:cubicBezTo>
                <a:cubicBezTo>
                  <a:pt x="6275281" y="4699277"/>
                  <a:pt x="6739386" y="4778523"/>
                  <a:pt x="6937169" y="4815941"/>
                </a:cubicBezTo>
                <a:cubicBezTo>
                  <a:pt x="7134952" y="4853359"/>
                  <a:pt x="7020263" y="4903218"/>
                  <a:pt x="6953922" y="4890068"/>
                </a:cubicBezTo>
                <a:cubicBezTo>
                  <a:pt x="6799988" y="4859556"/>
                  <a:pt x="6485790" y="4815676"/>
                  <a:pt x="6071359" y="4770770"/>
                </a:cubicBezTo>
                <a:lnTo>
                  <a:pt x="6038839" y="4764474"/>
                </a:lnTo>
                <a:cubicBezTo>
                  <a:pt x="6038795" y="4764265"/>
                  <a:pt x="6038750" y="4764056"/>
                  <a:pt x="6038706" y="4763847"/>
                </a:cubicBezTo>
                <a:lnTo>
                  <a:pt x="6037784" y="4764270"/>
                </a:lnTo>
                <a:lnTo>
                  <a:pt x="6038839" y="4764474"/>
                </a:lnTo>
                <a:lnTo>
                  <a:pt x="6040338" y="4771418"/>
                </a:lnTo>
                <a:cubicBezTo>
                  <a:pt x="6039088" y="4781803"/>
                  <a:pt x="6034314" y="4794510"/>
                  <a:pt x="6024488" y="4809903"/>
                </a:cubicBezTo>
                <a:cubicBezTo>
                  <a:pt x="5910095" y="5058984"/>
                  <a:pt x="5773348" y="5296385"/>
                  <a:pt x="5599771" y="5509652"/>
                </a:cubicBezTo>
                <a:cubicBezTo>
                  <a:pt x="5583815" y="5529842"/>
                  <a:pt x="5566811" y="5547293"/>
                  <a:pt x="5548843" y="5563845"/>
                </a:cubicBezTo>
                <a:cubicBezTo>
                  <a:pt x="5773782" y="5645205"/>
                  <a:pt x="5890323" y="6067151"/>
                  <a:pt x="5940952" y="6250028"/>
                </a:cubicBezTo>
                <a:cubicBezTo>
                  <a:pt x="5979301" y="6387982"/>
                  <a:pt x="6009900" y="6527294"/>
                  <a:pt x="6043441" y="6665847"/>
                </a:cubicBezTo>
                <a:lnTo>
                  <a:pt x="6093432" y="6858000"/>
                </a:lnTo>
                <a:lnTo>
                  <a:pt x="6034344" y="6858000"/>
                </a:lnTo>
                <a:lnTo>
                  <a:pt x="6026679" y="6836959"/>
                </a:lnTo>
                <a:cubicBezTo>
                  <a:pt x="5958957" y="6665497"/>
                  <a:pt x="5878558" y="6498078"/>
                  <a:pt x="5800441" y="6335286"/>
                </a:cubicBezTo>
                <a:cubicBezTo>
                  <a:pt x="5703359" y="6131918"/>
                  <a:pt x="5602295" y="5922187"/>
                  <a:pt x="5526562" y="5705388"/>
                </a:cubicBezTo>
                <a:cubicBezTo>
                  <a:pt x="5523956" y="5698505"/>
                  <a:pt x="5521803" y="5691139"/>
                  <a:pt x="5519640" y="5683774"/>
                </a:cubicBezTo>
                <a:cubicBezTo>
                  <a:pt x="5523207" y="5970988"/>
                  <a:pt x="5738292" y="6306566"/>
                  <a:pt x="5844559" y="6553349"/>
                </a:cubicBezTo>
                <a:lnTo>
                  <a:pt x="5975994" y="6858000"/>
                </a:lnTo>
                <a:lnTo>
                  <a:pt x="5898547" y="6858000"/>
                </a:lnTo>
                <a:lnTo>
                  <a:pt x="5682041" y="6355860"/>
                </a:lnTo>
                <a:cubicBezTo>
                  <a:pt x="5609136" y="6186449"/>
                  <a:pt x="5505535" y="6006625"/>
                  <a:pt x="5461758" y="5820220"/>
                </a:cubicBezTo>
                <a:cubicBezTo>
                  <a:pt x="5415457" y="6083349"/>
                  <a:pt x="5335494" y="6334433"/>
                  <a:pt x="5237282" y="6579086"/>
                </a:cubicBezTo>
                <a:lnTo>
                  <a:pt x="5115009" y="6858000"/>
                </a:lnTo>
                <a:lnTo>
                  <a:pt x="5028074" y="6858000"/>
                </a:lnTo>
                <a:lnTo>
                  <a:pt x="5079508" y="6749074"/>
                </a:lnTo>
                <a:cubicBezTo>
                  <a:pt x="5200211" y="6482556"/>
                  <a:pt x="5305048" y="6210716"/>
                  <a:pt x="5371846" y="5924413"/>
                </a:cubicBezTo>
                <a:lnTo>
                  <a:pt x="5270512" y="6138975"/>
                </a:lnTo>
                <a:cubicBezTo>
                  <a:pt x="5192357" y="6304175"/>
                  <a:pt x="5112108" y="6475512"/>
                  <a:pt x="5062409" y="6653544"/>
                </a:cubicBezTo>
                <a:cubicBezTo>
                  <a:pt x="5053035" y="6686987"/>
                  <a:pt x="5045072" y="6720843"/>
                  <a:pt x="5036628" y="6754247"/>
                </a:cubicBezTo>
                <a:lnTo>
                  <a:pt x="5009112" y="6858000"/>
                </a:lnTo>
                <a:lnTo>
                  <a:pt x="4976679" y="6858000"/>
                </a:lnTo>
                <a:lnTo>
                  <a:pt x="5006537" y="6747068"/>
                </a:lnTo>
                <a:cubicBezTo>
                  <a:pt x="5014940" y="6712729"/>
                  <a:pt x="5022903" y="6678883"/>
                  <a:pt x="5032723" y="6644957"/>
                </a:cubicBezTo>
                <a:cubicBezTo>
                  <a:pt x="5083245" y="6464091"/>
                  <a:pt x="5164383" y="6291790"/>
                  <a:pt x="5242949" y="6125175"/>
                </a:cubicBezTo>
                <a:lnTo>
                  <a:pt x="5286321" y="6033555"/>
                </a:lnTo>
                <a:cubicBezTo>
                  <a:pt x="5153522" y="6218172"/>
                  <a:pt x="5058694" y="6420826"/>
                  <a:pt x="5008210" y="6649194"/>
                </a:cubicBezTo>
                <a:cubicBezTo>
                  <a:pt x="4999505" y="6687732"/>
                  <a:pt x="4992445" y="6726670"/>
                  <a:pt x="4986321" y="6765687"/>
                </a:cubicBezTo>
                <a:lnTo>
                  <a:pt x="4973474" y="6858000"/>
                </a:lnTo>
                <a:lnTo>
                  <a:pt x="4907178" y="6858000"/>
                </a:lnTo>
                <a:lnTo>
                  <a:pt x="4910810" y="6829660"/>
                </a:lnTo>
                <a:cubicBezTo>
                  <a:pt x="4927183" y="6695980"/>
                  <a:pt x="4945608" y="6562743"/>
                  <a:pt x="4987461" y="6432994"/>
                </a:cubicBezTo>
                <a:cubicBezTo>
                  <a:pt x="5033887" y="6289556"/>
                  <a:pt x="5098947" y="6157948"/>
                  <a:pt x="5179262" y="6035044"/>
                </a:cubicBezTo>
                <a:cubicBezTo>
                  <a:pt x="5016033" y="6169178"/>
                  <a:pt x="4838252" y="6288995"/>
                  <a:pt x="4689678" y="6440241"/>
                </a:cubicBezTo>
                <a:cubicBezTo>
                  <a:pt x="4615724" y="6515503"/>
                  <a:pt x="4545518" y="6594166"/>
                  <a:pt x="4477543" y="6674836"/>
                </a:cubicBezTo>
                <a:lnTo>
                  <a:pt x="4329957" y="6858000"/>
                </a:lnTo>
                <a:lnTo>
                  <a:pt x="4218595" y="6858000"/>
                </a:lnTo>
                <a:lnTo>
                  <a:pt x="4368888" y="6668412"/>
                </a:lnTo>
                <a:cubicBezTo>
                  <a:pt x="4431654" y="6591444"/>
                  <a:pt x="4495926" y="6515754"/>
                  <a:pt x="4563091" y="6442508"/>
                </a:cubicBezTo>
                <a:cubicBezTo>
                  <a:pt x="4810353" y="6173676"/>
                  <a:pt x="5160740" y="5991069"/>
                  <a:pt x="5387324" y="5705830"/>
                </a:cubicBezTo>
                <a:cubicBezTo>
                  <a:pt x="5286064" y="5794177"/>
                  <a:pt x="5178968" y="5876241"/>
                  <a:pt x="5073620" y="5955437"/>
                </a:cubicBezTo>
                <a:cubicBezTo>
                  <a:pt x="4943865" y="6053305"/>
                  <a:pt x="4809130" y="6154627"/>
                  <a:pt x="4689789" y="6268382"/>
                </a:cubicBezTo>
                <a:cubicBezTo>
                  <a:pt x="4591303" y="6361972"/>
                  <a:pt x="4502007" y="6464046"/>
                  <a:pt x="4418722" y="6570886"/>
                </a:cubicBezTo>
                <a:lnTo>
                  <a:pt x="4214944" y="6858000"/>
                </a:lnTo>
                <a:lnTo>
                  <a:pt x="4177898" y="6858000"/>
                </a:lnTo>
                <a:lnTo>
                  <a:pt x="4391597" y="6556370"/>
                </a:lnTo>
                <a:cubicBezTo>
                  <a:pt x="4476641" y="6446900"/>
                  <a:pt x="4567929" y="6342186"/>
                  <a:pt x="4668889" y="6246399"/>
                </a:cubicBezTo>
                <a:cubicBezTo>
                  <a:pt x="4789603" y="6132122"/>
                  <a:pt x="4925227" y="6029827"/>
                  <a:pt x="5055427" y="5931476"/>
                </a:cubicBezTo>
                <a:cubicBezTo>
                  <a:pt x="5161670" y="5851314"/>
                  <a:pt x="5270142" y="5768732"/>
                  <a:pt x="5371814" y="5678975"/>
                </a:cubicBezTo>
                <a:cubicBezTo>
                  <a:pt x="5250056" y="5732278"/>
                  <a:pt x="5117554" y="5761328"/>
                  <a:pt x="4987918" y="5838701"/>
                </a:cubicBezTo>
                <a:cubicBezTo>
                  <a:pt x="4699961" y="6010191"/>
                  <a:pt x="4491898" y="6286162"/>
                  <a:pt x="4317146" y="6587716"/>
                </a:cubicBezTo>
                <a:lnTo>
                  <a:pt x="4171627" y="6858000"/>
                </a:lnTo>
                <a:lnTo>
                  <a:pt x="4081585" y="6858000"/>
                </a:lnTo>
                <a:lnTo>
                  <a:pt x="4238603" y="6559341"/>
                </a:lnTo>
                <a:cubicBezTo>
                  <a:pt x="4385995" y="6299856"/>
                  <a:pt x="4555804" y="6056475"/>
                  <a:pt x="4778333" y="5873626"/>
                </a:cubicBezTo>
                <a:cubicBezTo>
                  <a:pt x="4974935" y="5712072"/>
                  <a:pt x="5214460" y="5703893"/>
                  <a:pt x="5414185" y="5573882"/>
                </a:cubicBezTo>
                <a:cubicBezTo>
                  <a:pt x="5665168" y="5409695"/>
                  <a:pt x="5834734" y="5037780"/>
                  <a:pt x="5959648" y="4760797"/>
                </a:cubicBezTo>
                <a:cubicBezTo>
                  <a:pt x="5758178" y="4742307"/>
                  <a:pt x="5556149" y="4733150"/>
                  <a:pt x="5355019" y="4734672"/>
                </a:cubicBezTo>
                <a:cubicBezTo>
                  <a:pt x="5292258" y="4900655"/>
                  <a:pt x="5203125" y="5047664"/>
                  <a:pt x="5083565" y="5179121"/>
                </a:cubicBezTo>
                <a:cubicBezTo>
                  <a:pt x="5049677" y="5379813"/>
                  <a:pt x="4862890" y="5495797"/>
                  <a:pt x="4713577" y="5616803"/>
                </a:cubicBezTo>
                <a:cubicBezTo>
                  <a:pt x="4481263" y="5805403"/>
                  <a:pt x="4239092" y="5980417"/>
                  <a:pt x="3989559" y="6145945"/>
                </a:cubicBezTo>
                <a:cubicBezTo>
                  <a:pt x="3958721" y="6166743"/>
                  <a:pt x="3915645" y="6091150"/>
                  <a:pt x="3939824" y="6066900"/>
                </a:cubicBezTo>
                <a:cubicBezTo>
                  <a:pt x="4170724" y="5831323"/>
                  <a:pt x="4361787" y="5566131"/>
                  <a:pt x="4584537" y="5324826"/>
                </a:cubicBezTo>
                <a:cubicBezTo>
                  <a:pt x="4710868" y="5187971"/>
                  <a:pt x="4848359" y="5097244"/>
                  <a:pt x="5037105" y="5088765"/>
                </a:cubicBezTo>
                <a:cubicBezTo>
                  <a:pt x="5038033" y="5088728"/>
                  <a:pt x="5039001" y="5089622"/>
                  <a:pt x="5039930" y="5089585"/>
                </a:cubicBezTo>
                <a:cubicBezTo>
                  <a:pt x="5133008" y="4982937"/>
                  <a:pt x="5207480" y="4865387"/>
                  <a:pt x="5263764" y="4735525"/>
                </a:cubicBezTo>
                <a:cubicBezTo>
                  <a:pt x="4867298" y="4743930"/>
                  <a:pt x="4472427" y="4792315"/>
                  <a:pt x="4086300" y="4884599"/>
                </a:cubicBezTo>
                <a:cubicBezTo>
                  <a:pt x="4087456" y="4890142"/>
                  <a:pt x="4087673" y="4895720"/>
                  <a:pt x="4085485" y="4899070"/>
                </a:cubicBezTo>
                <a:cubicBezTo>
                  <a:pt x="4003302" y="5010406"/>
                  <a:pt x="3928312" y="5126573"/>
                  <a:pt x="3871915" y="5253645"/>
                </a:cubicBezTo>
                <a:cubicBezTo>
                  <a:pt x="3845467" y="5314321"/>
                  <a:pt x="3832705" y="5402857"/>
                  <a:pt x="3799374" y="5466127"/>
                </a:cubicBezTo>
                <a:cubicBezTo>
                  <a:pt x="3785138" y="5845399"/>
                  <a:pt x="3675506" y="6277604"/>
                  <a:pt x="3498850" y="6661888"/>
                </a:cubicBezTo>
                <a:lnTo>
                  <a:pt x="3399216" y="6858000"/>
                </a:lnTo>
                <a:lnTo>
                  <a:pt x="3303688" y="6858000"/>
                </a:lnTo>
                <a:lnTo>
                  <a:pt x="3391774" y="6697181"/>
                </a:lnTo>
                <a:cubicBezTo>
                  <a:pt x="3573729" y="6337659"/>
                  <a:pt x="3697480" y="5922895"/>
                  <a:pt x="3735540" y="5546923"/>
                </a:cubicBezTo>
                <a:cubicBezTo>
                  <a:pt x="3733489" y="5553993"/>
                  <a:pt x="3731483" y="5561993"/>
                  <a:pt x="3729438" y="5569058"/>
                </a:cubicBezTo>
                <a:cubicBezTo>
                  <a:pt x="3722922" y="5592607"/>
                  <a:pt x="3715485" y="5616189"/>
                  <a:pt x="3707782" y="5644908"/>
                </a:cubicBezTo>
                <a:cubicBezTo>
                  <a:pt x="3671550" y="5775366"/>
                  <a:pt x="3633159" y="5910098"/>
                  <a:pt x="3583827" y="6039215"/>
                </a:cubicBezTo>
                <a:cubicBezTo>
                  <a:pt x="3571998" y="6069498"/>
                  <a:pt x="3559686" y="6099330"/>
                  <a:pt x="3547861" y="6129609"/>
                </a:cubicBezTo>
                <a:cubicBezTo>
                  <a:pt x="3528366" y="6177894"/>
                  <a:pt x="3507534" y="6227631"/>
                  <a:pt x="3490905" y="6277660"/>
                </a:cubicBezTo>
                <a:cubicBezTo>
                  <a:pt x="3477958" y="6314973"/>
                  <a:pt x="3466463" y="6353624"/>
                  <a:pt x="3455859" y="6391301"/>
                </a:cubicBezTo>
                <a:cubicBezTo>
                  <a:pt x="3447266" y="6420993"/>
                  <a:pt x="3438672" y="6450673"/>
                  <a:pt x="3429112" y="6479469"/>
                </a:cubicBezTo>
                <a:cubicBezTo>
                  <a:pt x="3394330" y="6587977"/>
                  <a:pt x="3348719" y="6693654"/>
                  <a:pt x="3304862" y="6796476"/>
                </a:cubicBezTo>
                <a:lnTo>
                  <a:pt x="3276071" y="6858000"/>
                </a:lnTo>
                <a:lnTo>
                  <a:pt x="3240805" y="6858000"/>
                </a:lnTo>
                <a:lnTo>
                  <a:pt x="3275917" y="6783192"/>
                </a:lnTo>
                <a:cubicBezTo>
                  <a:pt x="3319817" y="6681303"/>
                  <a:pt x="3364982" y="6576108"/>
                  <a:pt x="3399358" y="6469011"/>
                </a:cubicBezTo>
                <a:cubicBezTo>
                  <a:pt x="3408430" y="6439778"/>
                  <a:pt x="3417061" y="6411021"/>
                  <a:pt x="3425650" y="6381333"/>
                </a:cubicBezTo>
                <a:cubicBezTo>
                  <a:pt x="3436256" y="6343653"/>
                  <a:pt x="3448199" y="6304520"/>
                  <a:pt x="3460661" y="6266763"/>
                </a:cubicBezTo>
                <a:cubicBezTo>
                  <a:pt x="3477731" y="6216246"/>
                  <a:pt x="3498530" y="6165579"/>
                  <a:pt x="3518021" y="6117298"/>
                </a:cubicBezTo>
                <a:cubicBezTo>
                  <a:pt x="3530339" y="6087462"/>
                  <a:pt x="3542206" y="6058115"/>
                  <a:pt x="3554035" y="6027832"/>
                </a:cubicBezTo>
                <a:cubicBezTo>
                  <a:pt x="3602956" y="5900128"/>
                  <a:pt x="3640454" y="5766362"/>
                  <a:pt x="3677174" y="5636351"/>
                </a:cubicBezTo>
                <a:cubicBezTo>
                  <a:pt x="3685353" y="5608086"/>
                  <a:pt x="3692308" y="5584047"/>
                  <a:pt x="3698819" y="5560503"/>
                </a:cubicBezTo>
                <a:cubicBezTo>
                  <a:pt x="3699603" y="5556742"/>
                  <a:pt x="3701314" y="5552952"/>
                  <a:pt x="3702094" y="5549194"/>
                </a:cubicBezTo>
                <a:cubicBezTo>
                  <a:pt x="3586407" y="5684227"/>
                  <a:pt x="3491727" y="5855671"/>
                  <a:pt x="3398355" y="6094603"/>
                </a:cubicBezTo>
                <a:cubicBezTo>
                  <a:pt x="3309322" y="6322763"/>
                  <a:pt x="3241029" y="6558474"/>
                  <a:pt x="3193941" y="6798775"/>
                </a:cubicBezTo>
                <a:lnTo>
                  <a:pt x="3184140" y="6858000"/>
                </a:lnTo>
                <a:lnTo>
                  <a:pt x="3099978" y="6858000"/>
                </a:lnTo>
                <a:lnTo>
                  <a:pt x="3101556" y="6843337"/>
                </a:lnTo>
                <a:cubicBezTo>
                  <a:pt x="3144932" y="6479621"/>
                  <a:pt x="3209988" y="6112612"/>
                  <a:pt x="3370162" y="5785550"/>
                </a:cubicBezTo>
                <a:cubicBezTo>
                  <a:pt x="3467073" y="5588398"/>
                  <a:pt x="3627623" y="5538666"/>
                  <a:pt x="3746477" y="5377889"/>
                </a:cubicBezTo>
                <a:cubicBezTo>
                  <a:pt x="3800786" y="5303532"/>
                  <a:pt x="3818424" y="5173820"/>
                  <a:pt x="3863399" y="5087257"/>
                </a:cubicBezTo>
                <a:cubicBezTo>
                  <a:pt x="3894981" y="5026843"/>
                  <a:pt x="3930436" y="4970007"/>
                  <a:pt x="3968712" y="4913989"/>
                </a:cubicBezTo>
                <a:cubicBezTo>
                  <a:pt x="3564505" y="5020029"/>
                  <a:pt x="3170154" y="5174588"/>
                  <a:pt x="2792390" y="5382974"/>
                </a:cubicBezTo>
                <a:lnTo>
                  <a:pt x="2714982" y="5427051"/>
                </a:lnTo>
                <a:cubicBezTo>
                  <a:pt x="2773600" y="5623577"/>
                  <a:pt x="2823261" y="5817201"/>
                  <a:pt x="2813361" y="6023912"/>
                </a:cubicBezTo>
                <a:cubicBezTo>
                  <a:pt x="2800935" y="6283826"/>
                  <a:pt x="2738768" y="6546188"/>
                  <a:pt x="2688430" y="6801564"/>
                </a:cubicBezTo>
                <a:cubicBezTo>
                  <a:pt x="2680286" y="6842403"/>
                  <a:pt x="2633415" y="6776749"/>
                  <a:pt x="2629626" y="6763394"/>
                </a:cubicBezTo>
                <a:cubicBezTo>
                  <a:pt x="2507208" y="6357509"/>
                  <a:pt x="2389664" y="5910450"/>
                  <a:pt x="2565328" y="5516399"/>
                </a:cubicBezTo>
                <a:cubicBezTo>
                  <a:pt x="2340344" y="5655334"/>
                  <a:pt x="2126262" y="5810607"/>
                  <a:pt x="1922999" y="5980343"/>
                </a:cubicBezTo>
                <a:cubicBezTo>
                  <a:pt x="1913735" y="6121357"/>
                  <a:pt x="1951823" y="6270268"/>
                  <a:pt x="1950261" y="6405858"/>
                </a:cubicBezTo>
                <a:cubicBezTo>
                  <a:pt x="2095468" y="6403315"/>
                  <a:pt x="2243415" y="6568324"/>
                  <a:pt x="2365554" y="6759107"/>
                </a:cubicBezTo>
                <a:lnTo>
                  <a:pt x="2424142" y="6858000"/>
                </a:lnTo>
                <a:lnTo>
                  <a:pt x="2395994" y="6858000"/>
                </a:lnTo>
                <a:lnTo>
                  <a:pt x="2392863" y="6852964"/>
                </a:lnTo>
                <a:cubicBezTo>
                  <a:pt x="2286592" y="6697030"/>
                  <a:pt x="2128210" y="6530604"/>
                  <a:pt x="2017589" y="6493982"/>
                </a:cubicBezTo>
                <a:cubicBezTo>
                  <a:pt x="2065428" y="6525607"/>
                  <a:pt x="2108651" y="6558340"/>
                  <a:pt x="2147336" y="6594052"/>
                </a:cubicBezTo>
                <a:cubicBezTo>
                  <a:pt x="2168131" y="6613249"/>
                  <a:pt x="2188032" y="6633414"/>
                  <a:pt x="2207047" y="6654540"/>
                </a:cubicBezTo>
                <a:cubicBezTo>
                  <a:pt x="2240670" y="6691852"/>
                  <a:pt x="2268864" y="6733110"/>
                  <a:pt x="2299106" y="6778931"/>
                </a:cubicBezTo>
                <a:lnTo>
                  <a:pt x="2314430" y="6801144"/>
                </a:lnTo>
                <a:lnTo>
                  <a:pt x="2352406" y="6858000"/>
                </a:lnTo>
                <a:lnTo>
                  <a:pt x="2314492" y="6858000"/>
                </a:lnTo>
                <a:lnTo>
                  <a:pt x="2288095" y="6818030"/>
                </a:lnTo>
                <a:lnTo>
                  <a:pt x="2272768" y="6795822"/>
                </a:lnTo>
                <a:cubicBezTo>
                  <a:pt x="2242565" y="6750921"/>
                  <a:pt x="2214890" y="6711042"/>
                  <a:pt x="2182715" y="6675071"/>
                </a:cubicBezTo>
                <a:cubicBezTo>
                  <a:pt x="2139301" y="6626043"/>
                  <a:pt x="2090046" y="6582375"/>
                  <a:pt x="2032061" y="6541380"/>
                </a:cubicBezTo>
                <a:cubicBezTo>
                  <a:pt x="2113005" y="6632219"/>
                  <a:pt x="2185837" y="6729905"/>
                  <a:pt x="2257220" y="6826257"/>
                </a:cubicBezTo>
                <a:lnTo>
                  <a:pt x="2281324" y="6858000"/>
                </a:lnTo>
                <a:lnTo>
                  <a:pt x="2242860" y="6858000"/>
                </a:lnTo>
                <a:lnTo>
                  <a:pt x="2232818" y="6844926"/>
                </a:lnTo>
                <a:cubicBezTo>
                  <a:pt x="2156524" y="6742256"/>
                  <a:pt x="2077809" y="6637351"/>
                  <a:pt x="1990172" y="6542121"/>
                </a:cubicBezTo>
                <a:cubicBezTo>
                  <a:pt x="2025229" y="6615236"/>
                  <a:pt x="2072239" y="6690202"/>
                  <a:pt x="2124090" y="6761017"/>
                </a:cubicBezTo>
                <a:lnTo>
                  <a:pt x="2200380" y="6858000"/>
                </a:lnTo>
                <a:lnTo>
                  <a:pt x="2147507" y="6858000"/>
                </a:lnTo>
                <a:lnTo>
                  <a:pt x="2070668" y="6761520"/>
                </a:lnTo>
                <a:cubicBezTo>
                  <a:pt x="2050397" y="6732060"/>
                  <a:pt x="1955949" y="6524860"/>
                  <a:pt x="1975142" y="6585570"/>
                </a:cubicBezTo>
                <a:cubicBezTo>
                  <a:pt x="1998651" y="6661010"/>
                  <a:pt x="2025657" y="6736543"/>
                  <a:pt x="2050035" y="6813345"/>
                </a:cubicBezTo>
                <a:lnTo>
                  <a:pt x="2063025" y="6858000"/>
                </a:lnTo>
                <a:lnTo>
                  <a:pt x="2021675" y="6858000"/>
                </a:lnTo>
                <a:lnTo>
                  <a:pt x="2019308" y="6847118"/>
                </a:lnTo>
                <a:cubicBezTo>
                  <a:pt x="1994223" y="6748278"/>
                  <a:pt x="1963999" y="6650518"/>
                  <a:pt x="1938835" y="6551160"/>
                </a:cubicBezTo>
                <a:cubicBezTo>
                  <a:pt x="1929908" y="6619047"/>
                  <a:pt x="1941143" y="6690322"/>
                  <a:pt x="1953230" y="6759699"/>
                </a:cubicBezTo>
                <a:lnTo>
                  <a:pt x="1956763" y="6778191"/>
                </a:lnTo>
                <a:lnTo>
                  <a:pt x="1967925" y="6858000"/>
                </a:lnTo>
                <a:lnTo>
                  <a:pt x="1936622" y="6858000"/>
                </a:lnTo>
                <a:lnTo>
                  <a:pt x="1926261" y="6784064"/>
                </a:lnTo>
                <a:lnTo>
                  <a:pt x="1922724" y="6765577"/>
                </a:lnTo>
                <a:cubicBezTo>
                  <a:pt x="1915473" y="6723948"/>
                  <a:pt x="1907737" y="6681875"/>
                  <a:pt x="1904650" y="6639616"/>
                </a:cubicBezTo>
                <a:lnTo>
                  <a:pt x="1885273" y="6858000"/>
                </a:lnTo>
                <a:lnTo>
                  <a:pt x="1854363" y="6858000"/>
                </a:lnTo>
                <a:lnTo>
                  <a:pt x="1880391" y="6603796"/>
                </a:lnTo>
                <a:cubicBezTo>
                  <a:pt x="1857032" y="6636864"/>
                  <a:pt x="1833268" y="6671346"/>
                  <a:pt x="1818273" y="6715729"/>
                </a:cubicBezTo>
                <a:cubicBezTo>
                  <a:pt x="1804852" y="6755735"/>
                  <a:pt x="1797634" y="6798725"/>
                  <a:pt x="1794691" y="6843239"/>
                </a:cubicBezTo>
                <a:cubicBezTo>
                  <a:pt x="1794765" y="6848159"/>
                  <a:pt x="1794840" y="6853080"/>
                  <a:pt x="1794914" y="6858000"/>
                </a:cubicBezTo>
                <a:lnTo>
                  <a:pt x="1746128" y="6858000"/>
                </a:lnTo>
                <a:lnTo>
                  <a:pt x="1753934" y="6724796"/>
                </a:lnTo>
                <a:cubicBezTo>
                  <a:pt x="1761216" y="6674140"/>
                  <a:pt x="1773366" y="6623443"/>
                  <a:pt x="1792053" y="6572396"/>
                </a:cubicBezTo>
                <a:cubicBezTo>
                  <a:pt x="1831929" y="6463223"/>
                  <a:pt x="1865036" y="6394363"/>
                  <a:pt x="1862248" y="6266397"/>
                </a:cubicBezTo>
                <a:cubicBezTo>
                  <a:pt x="1860953" y="6187277"/>
                  <a:pt x="1859762" y="6110946"/>
                  <a:pt x="1862250" y="6033531"/>
                </a:cubicBezTo>
                <a:cubicBezTo>
                  <a:pt x="1629459" y="6233327"/>
                  <a:pt x="1412286" y="6451119"/>
                  <a:pt x="1211999" y="6683610"/>
                </a:cubicBezTo>
                <a:cubicBezTo>
                  <a:pt x="1212594" y="6686848"/>
                  <a:pt x="1213637" y="6689601"/>
                  <a:pt x="1213266" y="6691947"/>
                </a:cubicBezTo>
                <a:cubicBezTo>
                  <a:pt x="1207239" y="6745048"/>
                  <a:pt x="1203941" y="6797982"/>
                  <a:pt x="1203370" y="6850676"/>
                </a:cubicBezTo>
                <a:cubicBezTo>
                  <a:pt x="1203470" y="6853117"/>
                  <a:pt x="1203571" y="6855559"/>
                  <a:pt x="1203671" y="6858000"/>
                </a:cubicBezTo>
                <a:lnTo>
                  <a:pt x="1143180" y="6858000"/>
                </a:lnTo>
                <a:cubicBezTo>
                  <a:pt x="1142845" y="6827348"/>
                  <a:pt x="1142511" y="6796697"/>
                  <a:pt x="1142176" y="6766045"/>
                </a:cubicBezTo>
                <a:lnTo>
                  <a:pt x="1067484" y="6858000"/>
                </a:lnTo>
                <a:lnTo>
                  <a:pt x="953928" y="6858000"/>
                </a:lnTo>
                <a:lnTo>
                  <a:pt x="959715" y="6850185"/>
                </a:lnTo>
                <a:cubicBezTo>
                  <a:pt x="1122351" y="6642955"/>
                  <a:pt x="1297493" y="6445464"/>
                  <a:pt x="1483788" y="6259174"/>
                </a:cubicBezTo>
                <a:cubicBezTo>
                  <a:pt x="1354519" y="6252700"/>
                  <a:pt x="1219786" y="6272526"/>
                  <a:pt x="1100671" y="6252137"/>
                </a:cubicBezTo>
                <a:cubicBezTo>
                  <a:pt x="1097473" y="6253667"/>
                  <a:pt x="1093344" y="6255226"/>
                  <a:pt x="1090144" y="6256748"/>
                </a:cubicBezTo>
                <a:cubicBezTo>
                  <a:pt x="1093160" y="6262221"/>
                  <a:pt x="1095726" y="6268172"/>
                  <a:pt x="1095872" y="6271892"/>
                </a:cubicBezTo>
                <a:cubicBezTo>
                  <a:pt x="1117034" y="6614754"/>
                  <a:pt x="501310" y="6765589"/>
                  <a:pt x="262785" y="6845450"/>
                </a:cubicBezTo>
                <a:cubicBezTo>
                  <a:pt x="240730" y="6852851"/>
                  <a:pt x="197167" y="6788461"/>
                  <a:pt x="209968" y="6770713"/>
                </a:cubicBezTo>
                <a:cubicBezTo>
                  <a:pt x="383281" y="6527661"/>
                  <a:pt x="615742" y="6377713"/>
                  <a:pt x="873460" y="6253768"/>
                </a:cubicBezTo>
                <a:cubicBezTo>
                  <a:pt x="626943" y="6191900"/>
                  <a:pt x="365733" y="5960633"/>
                  <a:pt x="192686" y="5849257"/>
                </a:cubicBezTo>
                <a:cubicBezTo>
                  <a:pt x="116185" y="5799690"/>
                  <a:pt x="52073" y="5754165"/>
                  <a:pt x="4696" y="5697668"/>
                </a:cubicBezTo>
                <a:lnTo>
                  <a:pt x="0" y="5689984"/>
                </a:lnTo>
                <a:lnTo>
                  <a:pt x="0" y="5513472"/>
                </a:lnTo>
                <a:lnTo>
                  <a:pt x="174101" y="5620277"/>
                </a:lnTo>
                <a:cubicBezTo>
                  <a:pt x="413334" y="5759164"/>
                  <a:pt x="660435" y="5885160"/>
                  <a:pt x="891800" y="6036935"/>
                </a:cubicBezTo>
                <a:cubicBezTo>
                  <a:pt x="944884" y="6071606"/>
                  <a:pt x="1012106" y="6145300"/>
                  <a:pt x="1072219" y="6169443"/>
                </a:cubicBezTo>
                <a:cubicBezTo>
                  <a:pt x="1072700" y="6169886"/>
                  <a:pt x="1073629" y="6169850"/>
                  <a:pt x="1074117" y="6170301"/>
                </a:cubicBezTo>
                <a:cubicBezTo>
                  <a:pt x="1077423" y="6171567"/>
                  <a:pt x="1080285" y="6173315"/>
                  <a:pt x="1083114" y="6174131"/>
                </a:cubicBezTo>
                <a:cubicBezTo>
                  <a:pt x="1205686" y="6211148"/>
                  <a:pt x="1403553" y="6162717"/>
                  <a:pt x="1543010" y="6191140"/>
                </a:cubicBezTo>
                <a:cubicBezTo>
                  <a:pt x="1545352" y="6191516"/>
                  <a:pt x="1548218" y="6193258"/>
                  <a:pt x="1551080" y="6195006"/>
                </a:cubicBezTo>
                <a:cubicBezTo>
                  <a:pt x="1796784" y="5956970"/>
                  <a:pt x="2061981" y="5740521"/>
                  <a:pt x="2345443" y="5549882"/>
                </a:cubicBezTo>
                <a:cubicBezTo>
                  <a:pt x="2141371" y="5547786"/>
                  <a:pt x="1930334" y="5604666"/>
                  <a:pt x="1721499" y="5599969"/>
                </a:cubicBezTo>
                <a:cubicBezTo>
                  <a:pt x="1398951" y="5593309"/>
                  <a:pt x="1081337" y="5547329"/>
                  <a:pt x="767716" y="5472768"/>
                </a:cubicBezTo>
                <a:cubicBezTo>
                  <a:pt x="753133" y="5469162"/>
                  <a:pt x="700946" y="5398599"/>
                  <a:pt x="722147" y="5393091"/>
                </a:cubicBezTo>
                <a:cubicBezTo>
                  <a:pt x="968781" y="5329673"/>
                  <a:pt x="1232259" y="5326588"/>
                  <a:pt x="1485552" y="5313202"/>
                </a:cubicBezTo>
                <a:cubicBezTo>
                  <a:pt x="1722589" y="5300930"/>
                  <a:pt x="1934026" y="5312502"/>
                  <a:pt x="2143004" y="5402420"/>
                </a:cubicBezTo>
                <a:cubicBezTo>
                  <a:pt x="2072259" y="5321879"/>
                  <a:pt x="2001915" y="5239927"/>
                  <a:pt x="1933391" y="5156971"/>
                </a:cubicBezTo>
                <a:cubicBezTo>
                  <a:pt x="1884964" y="5098829"/>
                  <a:pt x="1830279" y="5047453"/>
                  <a:pt x="1827118" y="4968410"/>
                </a:cubicBezTo>
                <a:cubicBezTo>
                  <a:pt x="1826899" y="4962830"/>
                  <a:pt x="1831287" y="4956131"/>
                  <a:pt x="1837349" y="4956357"/>
                </a:cubicBezTo>
                <a:cubicBezTo>
                  <a:pt x="1954786" y="4958180"/>
                  <a:pt x="2095955" y="5099243"/>
                  <a:pt x="2162835" y="5187853"/>
                </a:cubicBezTo>
                <a:cubicBezTo>
                  <a:pt x="2223806" y="5268314"/>
                  <a:pt x="2261117" y="5362764"/>
                  <a:pt x="2257167" y="5462123"/>
                </a:cubicBezTo>
                <a:cubicBezTo>
                  <a:pt x="2258619" y="5463463"/>
                  <a:pt x="2260110" y="5465731"/>
                  <a:pt x="2261598" y="5467998"/>
                </a:cubicBezTo>
                <a:cubicBezTo>
                  <a:pt x="2319293" y="5466627"/>
                  <a:pt x="2377620" y="5469418"/>
                  <a:pt x="2437177" y="5479608"/>
                </a:cubicBezTo>
                <a:cubicBezTo>
                  <a:pt x="2440002" y="5480429"/>
                  <a:pt x="2442387" y="5481726"/>
                  <a:pt x="2445247" y="5483476"/>
                </a:cubicBezTo>
                <a:cubicBezTo>
                  <a:pt x="2542410" y="5420910"/>
                  <a:pt x="2642483" y="5361023"/>
                  <a:pt x="2743626" y="5304819"/>
                </a:cubicBezTo>
                <a:cubicBezTo>
                  <a:pt x="2843877" y="5249576"/>
                  <a:pt x="2945694" y="5198471"/>
                  <a:pt x="3048102" y="5150595"/>
                </a:cubicBezTo>
                <a:cubicBezTo>
                  <a:pt x="2585795" y="5154639"/>
                  <a:pt x="2153807" y="4996795"/>
                  <a:pt x="1799414" y="4694732"/>
                </a:cubicBezTo>
                <a:cubicBezTo>
                  <a:pt x="1791709" y="4688523"/>
                  <a:pt x="1742423" y="4620635"/>
                  <a:pt x="1771735" y="4619929"/>
                </a:cubicBezTo>
                <a:cubicBezTo>
                  <a:pt x="2256142" y="4609405"/>
                  <a:pt x="2784409" y="4670721"/>
                  <a:pt x="3104273" y="5076159"/>
                </a:cubicBezTo>
                <a:cubicBezTo>
                  <a:pt x="3108183" y="5080663"/>
                  <a:pt x="3110711" y="5085686"/>
                  <a:pt x="3113245" y="5090705"/>
                </a:cubicBezTo>
                <a:cubicBezTo>
                  <a:pt x="3118189" y="5097958"/>
                  <a:pt x="3122727" y="5106622"/>
                  <a:pt x="3126294" y="5114400"/>
                </a:cubicBezTo>
                <a:cubicBezTo>
                  <a:pt x="3390302" y="4996262"/>
                  <a:pt x="3661785" y="4902036"/>
                  <a:pt x="3937433" y="4830473"/>
                </a:cubicBezTo>
                <a:cubicBezTo>
                  <a:pt x="3836176" y="4732523"/>
                  <a:pt x="3721785" y="4620668"/>
                  <a:pt x="3590475" y="4597974"/>
                </a:cubicBezTo>
                <a:cubicBezTo>
                  <a:pt x="3435249" y="4571111"/>
                  <a:pt x="3264279" y="4616605"/>
                  <a:pt x="3100264" y="4579845"/>
                </a:cubicBezTo>
                <a:cubicBezTo>
                  <a:pt x="2787310" y="4510393"/>
                  <a:pt x="2468738" y="4370372"/>
                  <a:pt x="2183576" y="4227150"/>
                </a:cubicBezTo>
                <a:cubicBezTo>
                  <a:pt x="2170260" y="4220226"/>
                  <a:pt x="2115765" y="4150220"/>
                  <a:pt x="2151029" y="4146947"/>
                </a:cubicBezTo>
                <a:cubicBezTo>
                  <a:pt x="2677991" y="4094203"/>
                  <a:pt x="3159089" y="4117356"/>
                  <a:pt x="3563434" y="4469115"/>
                </a:cubicBezTo>
                <a:lnTo>
                  <a:pt x="3177952" y="3657386"/>
                </a:lnTo>
                <a:cubicBezTo>
                  <a:pt x="3171337" y="3643210"/>
                  <a:pt x="3161442" y="3605414"/>
                  <a:pt x="3189263" y="3625726"/>
                </a:cubicBezTo>
                <a:cubicBezTo>
                  <a:pt x="3348177" y="3744655"/>
                  <a:pt x="3463235" y="3908187"/>
                  <a:pt x="3560912" y="4079863"/>
                </a:cubicBezTo>
                <a:cubicBezTo>
                  <a:pt x="3646545" y="4229668"/>
                  <a:pt x="3658964" y="4353983"/>
                  <a:pt x="3626636" y="4512230"/>
                </a:cubicBezTo>
                <a:cubicBezTo>
                  <a:pt x="3635603" y="4515129"/>
                  <a:pt x="3644081" y="4517586"/>
                  <a:pt x="3653088" y="4521417"/>
                </a:cubicBezTo>
                <a:cubicBezTo>
                  <a:pt x="3765052" y="4572828"/>
                  <a:pt x="3892199" y="4724230"/>
                  <a:pt x="3988128" y="4817267"/>
                </a:cubicBezTo>
                <a:cubicBezTo>
                  <a:pt x="4265269" y="4747971"/>
                  <a:pt x="4547054" y="4701774"/>
                  <a:pt x="4830582" y="4676000"/>
                </a:cubicBezTo>
                <a:lnTo>
                  <a:pt x="4830100" y="4675554"/>
                </a:lnTo>
                <a:cubicBezTo>
                  <a:pt x="4727027" y="4369030"/>
                  <a:pt x="4271973" y="4333199"/>
                  <a:pt x="4036318" y="4147013"/>
                </a:cubicBezTo>
                <a:cubicBezTo>
                  <a:pt x="3810777" y="3969273"/>
                  <a:pt x="3654591" y="3720297"/>
                  <a:pt x="3432098" y="3537312"/>
                </a:cubicBezTo>
                <a:cubicBezTo>
                  <a:pt x="3405134" y="3515099"/>
                  <a:pt x="3391592" y="3444385"/>
                  <a:pt x="3446761" y="3461278"/>
                </a:cubicBezTo>
                <a:cubicBezTo>
                  <a:pt x="3801752" y="3568638"/>
                  <a:pt x="4119982" y="3746863"/>
                  <a:pt x="4419733" y="3963555"/>
                </a:cubicBezTo>
                <a:cubicBezTo>
                  <a:pt x="4597168" y="4091520"/>
                  <a:pt x="4760991" y="4228417"/>
                  <a:pt x="4781371" y="4458604"/>
                </a:cubicBezTo>
                <a:cubicBezTo>
                  <a:pt x="4781562" y="4463257"/>
                  <a:pt x="4780772" y="4467014"/>
                  <a:pt x="4780440" y="4470290"/>
                </a:cubicBezTo>
                <a:cubicBezTo>
                  <a:pt x="4830364" y="4519056"/>
                  <a:pt x="4870983" y="4579844"/>
                  <a:pt x="4898954" y="4662092"/>
                </a:cubicBezTo>
                <a:cubicBezTo>
                  <a:pt x="4900480" y="4665288"/>
                  <a:pt x="4900107" y="4667630"/>
                  <a:pt x="4900699" y="4670867"/>
                </a:cubicBezTo>
                <a:cubicBezTo>
                  <a:pt x="5170915" y="4649815"/>
                  <a:pt x="5442360" y="4647817"/>
                  <a:pt x="5714511" y="4663483"/>
                </a:cubicBezTo>
                <a:cubicBezTo>
                  <a:pt x="5651495" y="4555157"/>
                  <a:pt x="5582088" y="4449879"/>
                  <a:pt x="5464793" y="4393556"/>
                </a:cubicBezTo>
                <a:cubicBezTo>
                  <a:pt x="5463384" y="4393148"/>
                  <a:pt x="5462860" y="4391770"/>
                  <a:pt x="5461897" y="4390879"/>
                </a:cubicBezTo>
                <a:cubicBezTo>
                  <a:pt x="4970387" y="4293633"/>
                  <a:pt x="4556299" y="367493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cubicBezTo>
                  <a:pt x="5763687" y="2828007"/>
                  <a:pt x="5764331" y="2813808"/>
                  <a:pt x="5764974" y="2799609"/>
                </a:cubicBez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lnTo>
                  <a:pt x="2399523" y="1428234"/>
                </a:ln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lnTo>
                  <a:pt x="278707" y="1352270"/>
                </a:ln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lnTo>
                  <a:pt x="655236" y="1268632"/>
                </a:ln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lnTo>
                  <a:pt x="6605473" y="1184686"/>
                </a:lnTo>
                <a:cubicBezTo>
                  <a:pt x="6633823" y="1169483"/>
                  <a:pt x="6662531" y="1154778"/>
                  <a:pt x="6691602" y="1140573"/>
                </a:cubicBezTo>
                <a:close/>
                <a:moveTo>
                  <a:pt x="4002475" y="1037802"/>
                </a:moveTo>
                <a:lnTo>
                  <a:pt x="4000324" y="1039362"/>
                </a:lnTo>
                <a:lnTo>
                  <a:pt x="4002862" y="1042866"/>
                </a:ln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278852" y="4250311"/>
                  <a:pt x="915356" y="4600566"/>
                  <a:pt x="542867" y="4944092"/>
                </a:cubicBezTo>
                <a:cubicBezTo>
                  <a:pt x="521291" y="4964055"/>
                  <a:pt x="503482" y="4879596"/>
                  <a:pt x="515800" y="4862180"/>
                </a:cubicBezTo>
                <a:cubicBezTo>
                  <a:pt x="664236" y="4650055"/>
                  <a:pt x="747224" y="4402666"/>
                  <a:pt x="909145" y="4199225"/>
                </a:cubicBezTo>
                <a:cubicBezTo>
                  <a:pt x="998789" y="4086824"/>
                  <a:pt x="1101084" y="3991246"/>
                  <a:pt x="1214067" y="3908561"/>
                </a:cubicBezTo>
                <a:cubicBezTo>
                  <a:pt x="1023317" y="3973399"/>
                  <a:pt x="824392" y="4020568"/>
                  <a:pt x="640967" y="4105601"/>
                </a:cubicBezTo>
                <a:cubicBezTo>
                  <a:pt x="458381" y="4190213"/>
                  <a:pt x="284593" y="4292005"/>
                  <a:pt x="112563" y="4396952"/>
                </a:cubicBezTo>
                <a:lnTo>
                  <a:pt x="0" y="4466006"/>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lnTo>
                  <a:pt x="5460148" y="911442"/>
                </a:ln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lnTo>
                  <a:pt x="5208466" y="257550"/>
                </a:ln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lnTo>
                  <a:pt x="5261015" y="227087"/>
                </a:ln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lnTo>
                  <a:pt x="6537433" y="1907790"/>
                </a:ln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lnTo>
                  <a:pt x="3882765" y="0"/>
                </a:ln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lnTo>
                  <a:pt x="3721337" y="0"/>
                </a:ln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lnTo>
                  <a:pt x="2867960" y="0"/>
                </a:ln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lnTo>
                  <a:pt x="1057230" y="0"/>
                </a:ln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lnTo>
                  <a:pt x="43151" y="0"/>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ED888B23-07FA-482A-96DF-47E31AF1A6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990600"/>
            <a:ext cx="11277600" cy="4876800"/>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ítulo 1">
            <a:extLst>
              <a:ext uri="{FF2B5EF4-FFF2-40B4-BE49-F238E27FC236}">
                <a16:creationId xmlns:a16="http://schemas.microsoft.com/office/drawing/2014/main" id="{D1BB64C0-3C15-BECB-7CEB-7851F9A3A3E5}"/>
              </a:ext>
            </a:extLst>
          </p:cNvPr>
          <p:cNvSpPr>
            <a:spLocks noGrp="1"/>
          </p:cNvSpPr>
          <p:nvPr>
            <p:ph type="title"/>
          </p:nvPr>
        </p:nvSpPr>
        <p:spPr>
          <a:xfrm>
            <a:off x="1143000" y="1676400"/>
            <a:ext cx="3810000" cy="3505200"/>
          </a:xfrm>
        </p:spPr>
        <p:txBody>
          <a:bodyPr vert="horz" lIns="91440" tIns="45720" rIns="91440" bIns="45720" rtlCol="0" anchor="t">
            <a:normAutofit/>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3. </a:t>
            </a:r>
            <a:r>
              <a:rPr lang="en-US" sz="4000" b="0" i="0" u="none" strike="noStrike" kern="1200" baseline="0" dirty="0" err="1">
                <a:solidFill>
                  <a:schemeClr val="tx1"/>
                </a:solidFill>
                <a:latin typeface="Arial" panose="020B0604020202020204" pitchFamily="34" charset="0"/>
                <a:cs typeface="Arial" panose="020B0604020202020204" pitchFamily="34" charset="0"/>
              </a:rPr>
              <a:t>Estructura</a:t>
            </a:r>
            <a:r>
              <a:rPr lang="en-US" sz="4000" b="0" i="0" u="none" strike="noStrike" kern="1200" baseline="0" dirty="0">
                <a:solidFill>
                  <a:schemeClr val="tx1"/>
                </a:solidFill>
                <a:latin typeface="Arial" panose="020B0604020202020204" pitchFamily="34" charset="0"/>
                <a:cs typeface="Arial" panose="020B0604020202020204" pitchFamily="34" charset="0"/>
              </a:rPr>
              <a:t> del </a:t>
            </a:r>
            <a:r>
              <a:rPr lang="en-US" sz="4000" b="0" i="0" u="none" strike="noStrike" kern="1200" baseline="0" dirty="0" err="1">
                <a:solidFill>
                  <a:schemeClr val="tx1"/>
                </a:solidFill>
                <a:latin typeface="Arial" panose="020B0604020202020204" pitchFamily="34" charset="0"/>
                <a:cs typeface="Arial" panose="020B0604020202020204" pitchFamily="34" charset="0"/>
              </a:rPr>
              <a:t>Vocabulario</a:t>
            </a:r>
            <a:r>
              <a:rPr lang="en-US" sz="4000" b="0" i="0" u="none" strike="noStrike" kern="1200" baseline="0" dirty="0">
                <a:solidFill>
                  <a:schemeClr val="tx1"/>
                </a:solidFill>
                <a:latin typeface="Arial" panose="020B0604020202020204" pitchFamily="34" charset="0"/>
                <a:cs typeface="Arial" panose="020B0604020202020204" pitchFamily="34" charset="0"/>
              </a:rPr>
              <a:t> </a:t>
            </a:r>
            <a:r>
              <a:rPr lang="en-US" sz="4000" b="0" i="0" u="none" strike="noStrike" kern="1200" baseline="0" dirty="0" err="1">
                <a:solidFill>
                  <a:schemeClr val="tx1"/>
                </a:solidFill>
                <a:latin typeface="Arial" panose="020B0604020202020204" pitchFamily="34" charset="0"/>
                <a:cs typeface="Arial" panose="020B0604020202020204" pitchFamily="34" charset="0"/>
              </a:rPr>
              <a:t>Internacional</a:t>
            </a:r>
            <a:r>
              <a:rPr lang="en-US" sz="4000" b="0" i="0" u="none" strike="noStrike" kern="1200" baseline="0" dirty="0">
                <a:solidFill>
                  <a:schemeClr val="tx1"/>
                </a:solidFill>
                <a:latin typeface="Arial" panose="020B0604020202020204" pitchFamily="34" charset="0"/>
                <a:cs typeface="Arial" panose="020B0604020202020204" pitchFamily="34" charset="0"/>
              </a:rPr>
              <a:t> de </a:t>
            </a:r>
            <a:r>
              <a:rPr lang="en-US" sz="4000" b="0" i="0" u="none" strike="noStrike" kern="1200" baseline="0" dirty="0" err="1">
                <a:solidFill>
                  <a:schemeClr val="tx1"/>
                </a:solidFill>
                <a:latin typeface="Arial" panose="020B0604020202020204" pitchFamily="34" charset="0"/>
                <a:cs typeface="Arial" panose="020B0604020202020204" pitchFamily="34" charset="0"/>
              </a:rPr>
              <a:t>Metrología</a:t>
            </a:r>
            <a:endParaRPr lang="en-US" sz="4000" b="0" i="0" u="none" strike="noStrike" kern="1200" baseline="0" dirty="0">
              <a:solidFill>
                <a:schemeClr val="tx1"/>
              </a:solidFill>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D1536A4C-3944-7245-A428-EF986F7D2BD1}"/>
              </a:ext>
            </a:extLst>
          </p:cNvPr>
          <p:cNvSpPr>
            <a:spLocks noGrp="1"/>
          </p:cNvSpPr>
          <p:nvPr>
            <p:ph type="body" idx="1"/>
          </p:nvPr>
        </p:nvSpPr>
        <p:spPr>
          <a:xfrm>
            <a:off x="5181604" y="1676400"/>
            <a:ext cx="5638796" cy="3505200"/>
          </a:xfrm>
        </p:spPr>
        <p:txBody>
          <a:bodyPr vert="horz" lIns="91440" tIns="45720" rIns="91440" bIns="45720" rtlCol="0">
            <a:normAutofit/>
          </a:bodyPr>
          <a:lstStyle/>
          <a:p>
            <a:pPr marR="0" lvl="0"/>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El VIM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está</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estructurado</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torno</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términos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fundamentales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que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abordan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los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conceptos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clave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la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ciencia</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de las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mediciones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endParaRPr lang="en-US" sz="2000" b="0" i="0" u="none" strike="noStrike" baseline="0" dirty="0" smtClean="0">
              <a:solidFill>
                <a:schemeClr val="tx1">
                  <a:alpha val="55000"/>
                </a:schemeClr>
              </a:solidFill>
              <a:latin typeface="Arial" panose="020B0604020202020204" pitchFamily="34" charset="0"/>
              <a:cs typeface="Arial" panose="020B0604020202020204" pitchFamily="34" charset="0"/>
            </a:endParaRPr>
          </a:p>
          <a:p>
            <a:pPr marR="0" lvl="0"/>
            <a:endParaRPr lang="en-US" sz="2000" b="0" i="0" u="none" strike="noStrike" baseline="0" dirty="0">
              <a:solidFill>
                <a:schemeClr val="tx1">
                  <a:alpha val="55000"/>
                </a:schemeClr>
              </a:solidFill>
              <a:latin typeface="Arial" panose="020B0604020202020204" pitchFamily="34" charset="0"/>
              <a:cs typeface="Arial" panose="020B0604020202020204" pitchFamily="34" charset="0"/>
            </a:endParaRPr>
          </a:p>
          <a:p>
            <a:pPr marR="0" lvl="0"/>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Estos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conceptos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están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organizados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en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seis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áreas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principales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que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cubren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aspectos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desde</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los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principios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más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generales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hasta la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interpretación</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de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los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resultados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 de las </a:t>
            </a:r>
            <a:r>
              <a:rPr lang="en-US" sz="2000" b="0" i="0" u="none" strike="noStrike" baseline="0" dirty="0" err="1">
                <a:solidFill>
                  <a:schemeClr val="tx1">
                    <a:alpha val="55000"/>
                  </a:schemeClr>
                </a:solidFill>
                <a:latin typeface="Arial" panose="020B0604020202020204" pitchFamily="34" charset="0"/>
                <a:cs typeface="Arial" panose="020B0604020202020204" pitchFamily="34" charset="0"/>
              </a:rPr>
              <a:t>mediciones</a:t>
            </a:r>
            <a:r>
              <a:rPr lang="en-US" sz="2000" b="0" i="0" u="none" strike="noStrike" baseline="0" dirty="0">
                <a:solidFill>
                  <a:schemeClr val="tx1">
                    <a:alpha val="55000"/>
                  </a:schemeClr>
                </a:solidFill>
                <a:latin typeface="Arial" panose="020B0604020202020204" pitchFamily="34" charset="0"/>
                <a:cs typeface="Arial" panose="020B0604020202020204" pitchFamily="34" charset="0"/>
              </a:rPr>
              <a:t>.</a:t>
            </a:r>
          </a:p>
          <a:p>
            <a:pPr marR="0" lvl="0"/>
            <a:endParaRPr lang="en-US" sz="2400" b="0" i="0" u="none" strike="noStrike" baseline="0" dirty="0">
              <a:solidFill>
                <a:schemeClr val="tx1">
                  <a:alpha val="55000"/>
                </a:schemeClr>
              </a:solidFill>
            </a:endParaRPr>
          </a:p>
        </p:txBody>
      </p:sp>
    </p:spTree>
    <p:extLst>
      <p:ext uri="{BB962C8B-B14F-4D97-AF65-F5344CB8AC3E}">
        <p14:creationId xmlns:p14="http://schemas.microsoft.com/office/powerpoint/2010/main" val="30102259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D0BA8-0233-E00E-A3F7-FF15C0A7631D}"/>
              </a:ext>
            </a:extLst>
          </p:cNvPr>
          <p:cNvSpPr>
            <a:spLocks noGrp="1"/>
          </p:cNvSpPr>
          <p:nvPr>
            <p:ph type="title"/>
          </p:nvPr>
        </p:nvSpPr>
        <p:spPr>
          <a:xfrm>
            <a:off x="8079978" y="741391"/>
            <a:ext cx="3369234" cy="1616203"/>
          </a:xfrm>
        </p:spPr>
        <p:txBody>
          <a:bodyPr vert="horz" lIns="91440" tIns="45720" rIns="91440" bIns="45720" rtlCol="0" anchor="b">
            <a:normAutofit fontScale="90000"/>
          </a:bodyPr>
          <a:lstStyle/>
          <a:p>
            <a:pPr marR="0"/>
            <a:r>
              <a:rPr lang="en-US" sz="3200" b="0" i="0" u="none" strike="noStrike" baseline="0" dirty="0">
                <a:latin typeface="Arial" panose="020B0604020202020204" pitchFamily="34" charset="0"/>
                <a:cs typeface="Arial" panose="020B0604020202020204" pitchFamily="34" charset="0"/>
              </a:rPr>
              <a:t>4. </a:t>
            </a:r>
            <a:r>
              <a:rPr lang="en-US" sz="3200" b="0" i="0" u="none" strike="noStrike" baseline="0" dirty="0" err="1">
                <a:latin typeface="Arial" panose="020B0604020202020204" pitchFamily="34" charset="0"/>
                <a:cs typeface="Arial" panose="020B0604020202020204" pitchFamily="34" charset="0"/>
              </a:rPr>
              <a:t>Principales</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Definiciones</a:t>
            </a:r>
            <a:r>
              <a:rPr lang="en-US" sz="3200" b="0" i="0" u="none" strike="noStrike" baseline="0" dirty="0">
                <a:latin typeface="Arial" panose="020B0604020202020204" pitchFamily="34" charset="0"/>
                <a:cs typeface="Arial" panose="020B0604020202020204" pitchFamily="34" charset="0"/>
              </a:rPr>
              <a:t> y </a:t>
            </a:r>
            <a:r>
              <a:rPr lang="en-US" sz="3200" b="0" i="0" u="none" strike="noStrike" baseline="0" dirty="0" err="1">
                <a:latin typeface="Arial" panose="020B0604020202020204" pitchFamily="34" charset="0"/>
                <a:cs typeface="Arial" panose="020B0604020202020204" pitchFamily="34" charset="0"/>
              </a:rPr>
              <a:t>Conceptos</a:t>
            </a:r>
            <a:r>
              <a:rPr lang="en-US" sz="3200" b="0" i="0" u="none" strike="noStrike" baseline="0" dirty="0">
                <a:latin typeface="Arial" panose="020B0604020202020204" pitchFamily="34" charset="0"/>
                <a:cs typeface="Arial" panose="020B0604020202020204" pitchFamily="34" charset="0"/>
              </a:rPr>
              <a:t> del VIM</a:t>
            </a:r>
          </a:p>
        </p:txBody>
      </p:sp>
      <p:pic>
        <p:nvPicPr>
          <p:cNvPr id="5" name="Picture 4" descr="Fórmulas químicas escritas en papel">
            <a:extLst>
              <a:ext uri="{FF2B5EF4-FFF2-40B4-BE49-F238E27FC236}">
                <a16:creationId xmlns:a16="http://schemas.microsoft.com/office/drawing/2014/main" id="{6111F398-9A92-62DF-6E38-E92F5DCD7FC0}"/>
              </a:ext>
            </a:extLst>
          </p:cNvPr>
          <p:cNvPicPr>
            <a:picLocks noChangeAspect="1"/>
          </p:cNvPicPr>
          <p:nvPr/>
        </p:nvPicPr>
        <p:blipFill>
          <a:blip r:embed="rId2"/>
          <a:srcRect l="19464" r="19920"/>
          <a:stretch/>
        </p:blipFill>
        <p:spPr>
          <a:xfrm>
            <a:off x="20" y="10"/>
            <a:ext cx="7390243"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Marcador de texto 2">
            <a:extLst>
              <a:ext uri="{FF2B5EF4-FFF2-40B4-BE49-F238E27FC236}">
                <a16:creationId xmlns:a16="http://schemas.microsoft.com/office/drawing/2014/main" id="{74D35FB3-F785-E444-05BE-B81789AB7124}"/>
              </a:ext>
            </a:extLst>
          </p:cNvPr>
          <p:cNvSpPr>
            <a:spLocks noGrp="1"/>
          </p:cNvSpPr>
          <p:nvPr>
            <p:ph type="body" idx="1"/>
          </p:nvPr>
        </p:nvSpPr>
        <p:spPr>
          <a:xfrm>
            <a:off x="8079978" y="2533476"/>
            <a:ext cx="3369234" cy="3447832"/>
          </a:xfrm>
        </p:spPr>
        <p:txBody>
          <a:bodyPr vert="horz" lIns="91440" tIns="45720" rIns="91440" bIns="45720" rtlCol="0" anchor="t">
            <a:normAutofit/>
          </a:bodyPr>
          <a:lstStyle/>
          <a:p>
            <a:pPr marR="0" lvl="0"/>
            <a:r>
              <a:rPr lang="en-US" sz="2000" b="0" i="0" u="none" strike="noStrike" baseline="0" dirty="0">
                <a:latin typeface="Arial" panose="020B0604020202020204" pitchFamily="34" charset="0"/>
                <a:cs typeface="Arial" panose="020B0604020202020204" pitchFamily="34" charset="0"/>
              </a:rPr>
              <a:t>A </a:t>
            </a:r>
            <a:r>
              <a:rPr lang="en-US" sz="2000" b="0" i="0" u="none" strike="noStrike" baseline="0" dirty="0" err="1">
                <a:latin typeface="Arial" panose="020B0604020202020204" pitchFamily="34" charset="0"/>
                <a:cs typeface="Arial" panose="020B0604020202020204" pitchFamily="34" charset="0"/>
              </a:rPr>
              <a:t>continuación</a:t>
            </a:r>
            <a:r>
              <a:rPr lang="en-US" sz="2000" b="0" i="0" u="none" strike="noStrike" baseline="0" dirty="0">
                <a:latin typeface="Arial" panose="020B0604020202020204" pitchFamily="34" charset="0"/>
                <a:cs typeface="Arial" panose="020B0604020202020204" pitchFamily="34" charset="0"/>
              </a:rPr>
              <a:t> se </a:t>
            </a:r>
            <a:r>
              <a:rPr lang="en-US" sz="2000" b="0" i="0" u="none" strike="noStrike" baseline="0" dirty="0" err="1">
                <a:latin typeface="Arial" panose="020B0604020202020204" pitchFamily="34" charset="0"/>
                <a:cs typeface="Arial" panose="020B0604020202020204" pitchFamily="34" charset="0"/>
              </a:rPr>
              <a:t>presentan</a:t>
            </a:r>
            <a:r>
              <a:rPr lang="en-US" sz="2000" b="0" i="0" u="none" strike="noStrike" baseline="0" dirty="0">
                <a:latin typeface="Arial" panose="020B0604020202020204" pitchFamily="34" charset="0"/>
                <a:cs typeface="Arial" panose="020B0604020202020204" pitchFamily="34" charset="0"/>
              </a:rPr>
              <a:t> las </a:t>
            </a:r>
            <a:r>
              <a:rPr lang="en-US" sz="2000" b="0" i="0" u="none" strike="noStrike" baseline="0" dirty="0" err="1">
                <a:latin typeface="Arial" panose="020B0604020202020204" pitchFamily="34" charset="0"/>
                <a:cs typeface="Arial" panose="020B0604020202020204" pitchFamily="34" charset="0"/>
              </a:rPr>
              <a:t>principales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definiciones</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conceptos</a:t>
            </a:r>
            <a:r>
              <a:rPr lang="en-US" sz="2000" b="0" i="0" u="none" strike="noStrike" baseline="0" dirty="0">
                <a:latin typeface="Arial" panose="020B0604020202020204" pitchFamily="34" charset="0"/>
                <a:cs typeface="Arial" panose="020B0604020202020204" pitchFamily="34" charset="0"/>
              </a:rPr>
              <a:t> del VIM, que son </a:t>
            </a:r>
            <a:r>
              <a:rPr lang="en-US" sz="2000" b="0" i="0" u="none" strike="noStrike" baseline="0" dirty="0" err="1">
                <a:latin typeface="Arial" panose="020B0604020202020204" pitchFamily="34" charset="0"/>
                <a:cs typeface="Arial" panose="020B0604020202020204" pitchFamily="34" charset="0"/>
              </a:rPr>
              <a:t>esenciales</a:t>
            </a:r>
            <a:r>
              <a:rPr lang="en-US" sz="2000" b="0" i="0" u="none" strike="noStrike" baseline="0" dirty="0">
                <a:latin typeface="Arial" panose="020B0604020202020204" pitchFamily="34" charset="0"/>
                <a:cs typeface="Arial" panose="020B0604020202020204" pitchFamily="34" charset="0"/>
              </a:rPr>
              <a:t> para </a:t>
            </a:r>
            <a:r>
              <a:rPr lang="en-US" sz="2000" b="0" i="0" u="none" strike="noStrike" baseline="0" dirty="0" err="1">
                <a:latin typeface="Arial" panose="020B0604020202020204" pitchFamily="34" charset="0"/>
                <a:cs typeface="Arial" panose="020B0604020202020204" pitchFamily="34" charset="0"/>
              </a:rPr>
              <a:t>comprender</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el</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lenguaje</a:t>
            </a:r>
            <a:r>
              <a:rPr lang="en-US" sz="2000" b="0" i="0" u="none" strike="noStrike" baseline="0" dirty="0">
                <a:latin typeface="Arial" panose="020B0604020202020204" pitchFamily="34" charset="0"/>
                <a:cs typeface="Arial" panose="020B0604020202020204" pitchFamily="34" charset="0"/>
              </a:rPr>
              <a:t> de la </a:t>
            </a:r>
            <a:r>
              <a:rPr lang="en-US" sz="2000" b="0" i="0" u="none" strike="noStrike" baseline="0" dirty="0" err="1">
                <a:latin typeface="Arial" panose="020B0604020202020204" pitchFamily="34" charset="0"/>
                <a:cs typeface="Arial" panose="020B0604020202020204" pitchFamily="34" charset="0"/>
              </a:rPr>
              <a:t>metrología</a:t>
            </a:r>
            <a:r>
              <a:rPr lang="en-US" sz="2000" b="0" i="0" u="none" strike="noStrike" baseline="0" dirty="0">
                <a:latin typeface="Arial" panose="020B0604020202020204" pitchFamily="34" charset="0"/>
                <a:cs typeface="Arial" panose="020B0604020202020204" pitchFamily="34" charset="0"/>
              </a:rPr>
              <a:t> industrial:</a:t>
            </a:r>
          </a:p>
        </p:txBody>
      </p:sp>
    </p:spTree>
    <p:extLst>
      <p:ext uri="{BB962C8B-B14F-4D97-AF65-F5344CB8AC3E}">
        <p14:creationId xmlns:p14="http://schemas.microsoft.com/office/powerpoint/2010/main" val="11109382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rimer plano de una regla de madera blanca y amarilla">
            <a:extLst>
              <a:ext uri="{FF2B5EF4-FFF2-40B4-BE49-F238E27FC236}">
                <a16:creationId xmlns:a16="http://schemas.microsoft.com/office/drawing/2014/main" id="{1D53ED7F-B56A-D556-17C5-DA328C77CD0E}"/>
              </a:ext>
            </a:extLst>
          </p:cNvPr>
          <p:cNvPicPr>
            <a:picLocks noChangeAspect="1"/>
          </p:cNvPicPr>
          <p:nvPr/>
        </p:nvPicPr>
        <p:blipFill>
          <a:blip r:embed="rId2"/>
          <a:srcRect l="13503" r="27330"/>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464AC31-BC0B-B67B-0696-42EF16D9FF75}"/>
              </a:ext>
            </a:extLst>
          </p:cNvPr>
          <p:cNvSpPr>
            <a:spLocks noGrp="1"/>
          </p:cNvSpPr>
          <p:nvPr>
            <p:ph type="title"/>
          </p:nvPr>
        </p:nvSpPr>
        <p:spPr>
          <a:xfrm>
            <a:off x="6115317" y="405685"/>
            <a:ext cx="5464968" cy="1559301"/>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4.1. </a:t>
            </a:r>
            <a:r>
              <a:rPr lang="en-US" sz="4000" b="0" i="0" u="none" strike="noStrike" baseline="0" dirty="0" err="1">
                <a:latin typeface="Arial" panose="020B0604020202020204" pitchFamily="34" charset="0"/>
                <a:cs typeface="Arial" panose="020B0604020202020204" pitchFamily="34" charset="0"/>
              </a:rPr>
              <a:t>Medición</a:t>
            </a:r>
            <a:endParaRPr lang="en-US" sz="4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15C148D5-152A-8DEE-22A9-B76852228A5C}"/>
              </a:ext>
            </a:extLst>
          </p:cNvPr>
          <p:cNvSpPr>
            <a:spLocks noGrp="1"/>
          </p:cNvSpPr>
          <p:nvPr>
            <p:ph type="body" idx="1"/>
          </p:nvPr>
        </p:nvSpPr>
        <p:spPr>
          <a:xfrm>
            <a:off x="6115317" y="2743200"/>
            <a:ext cx="5247340" cy="3496878"/>
          </a:xfrm>
        </p:spPr>
        <p:txBody>
          <a:bodyPr vert="horz" lIns="91440" tIns="45720" rIns="91440" bIns="45720" rtlCol="0" anchor="ctr">
            <a:normAutofit lnSpcReduction="10000"/>
          </a:bodyPr>
          <a:lstStyle/>
          <a:p>
            <a:pPr marR="0" lvl="0"/>
            <a:r>
              <a:rPr lang="en-US" sz="2000" b="1" i="0" u="none" strike="noStrike" baseline="0" dirty="0" err="1">
                <a:latin typeface="Arial" panose="020B0604020202020204" pitchFamily="34" charset="0"/>
                <a:cs typeface="Arial" panose="020B0604020202020204" pitchFamily="34" charset="0"/>
              </a:rPr>
              <a:t>Medición</a:t>
            </a:r>
            <a:r>
              <a:rPr lang="en-US" sz="2000" b="1" i="0" u="none" strike="noStrike" baseline="0" dirty="0">
                <a:latin typeface="Arial" panose="020B0604020202020204" pitchFamily="34" charset="0"/>
                <a:cs typeface="Arial" panose="020B0604020202020204" pitchFamily="34" charset="0"/>
              </a:rPr>
              <a:t>:</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Es</a:t>
            </a:r>
            <a:r>
              <a:rPr lang="en-US" sz="2000" b="0" i="0" u="none" strike="noStrike" baseline="0" dirty="0">
                <a:latin typeface="Arial" panose="020B0604020202020204" pitchFamily="34" charset="0"/>
                <a:cs typeface="Arial" panose="020B0604020202020204" pitchFamily="34" charset="0"/>
              </a:rPr>
              <a:t> el </a:t>
            </a:r>
            <a:r>
              <a:rPr lang="en-US" sz="2000" b="0" i="0" u="none" strike="noStrike" baseline="0" dirty="0" err="1">
                <a:latin typeface="Arial" panose="020B0604020202020204" pitchFamily="34" charset="0"/>
                <a:cs typeface="Arial" panose="020B0604020202020204" pitchFamily="34" charset="0"/>
              </a:rPr>
              <a:t>proceso</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obtener</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uno</a:t>
            </a:r>
            <a:r>
              <a:rPr lang="en-US" sz="2000" b="0" i="0" u="none" strike="noStrike" baseline="0" dirty="0">
                <a:latin typeface="Arial" panose="020B0604020202020204" pitchFamily="34" charset="0"/>
                <a:cs typeface="Arial" panose="020B0604020202020204" pitchFamily="34" charset="0"/>
              </a:rPr>
              <a:t> o </a:t>
            </a:r>
            <a:r>
              <a:rPr lang="en-US" sz="2000" b="0" i="0" u="none" strike="noStrike" baseline="0" dirty="0" err="1">
                <a:latin typeface="Arial" panose="020B0604020202020204" pitchFamily="34" charset="0"/>
                <a:cs typeface="Arial" panose="020B0604020202020204" pitchFamily="34" charset="0"/>
              </a:rPr>
              <a:t>más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valores</a:t>
            </a:r>
            <a:r>
              <a:rPr lang="en-US" sz="2000" b="0" i="0" u="none" strike="noStrike" baseline="0" dirty="0">
                <a:latin typeface="Arial" panose="020B0604020202020204" pitchFamily="34" charset="0"/>
                <a:cs typeface="Arial" panose="020B0604020202020204" pitchFamily="34" charset="0"/>
              </a:rPr>
              <a:t> que </a:t>
            </a:r>
            <a:r>
              <a:rPr lang="en-US" sz="2000" b="0" i="0" u="none" strike="noStrike" baseline="0" dirty="0" err="1">
                <a:latin typeface="Arial" panose="020B0604020202020204" pitchFamily="34" charset="0"/>
                <a:cs typeface="Arial" panose="020B0604020202020204" pitchFamily="34" charset="0"/>
              </a:rPr>
              <a:t>pueden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ser</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atribuidos</a:t>
            </a:r>
            <a:r>
              <a:rPr lang="en-US" sz="2000" b="0" i="0" u="none" strike="noStrike" baseline="0" dirty="0">
                <a:latin typeface="Arial" panose="020B0604020202020204" pitchFamily="34" charset="0"/>
                <a:cs typeface="Arial" panose="020B0604020202020204" pitchFamily="34" charset="0"/>
              </a:rPr>
              <a:t> a </a:t>
            </a:r>
            <a:r>
              <a:rPr lang="en-US" sz="2000" b="0" i="0" u="none" strike="noStrike" baseline="0" dirty="0" err="1">
                <a:latin typeface="Arial" panose="020B0604020202020204" pitchFamily="34" charset="0"/>
                <a:cs typeface="Arial" panose="020B0604020202020204" pitchFamily="34" charset="0"/>
              </a:rPr>
              <a:t>una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magnitud</a:t>
            </a:r>
            <a:r>
              <a:rPr lang="en-US" sz="2000" b="0" i="0" u="none" strike="noStrike" baseline="0" dirty="0">
                <a:latin typeface="Arial" panose="020B0604020202020204" pitchFamily="34" charset="0"/>
                <a:cs typeface="Arial" panose="020B0604020202020204" pitchFamily="34" charset="0"/>
              </a:rPr>
              <a:t>. </a:t>
            </a:r>
            <a:endParaRPr lang="en-US" sz="2000" b="0" i="0" u="none" strike="noStrike" baseline="0" dirty="0" smtClean="0">
              <a:latin typeface="Arial" panose="020B0604020202020204" pitchFamily="34" charset="0"/>
              <a:cs typeface="Arial" panose="020B0604020202020204" pitchFamily="34" charset="0"/>
            </a:endParaRPr>
          </a:p>
          <a:p>
            <a:pPr marR="0" lvl="0"/>
            <a:endParaRPr lang="en-US" sz="2000" b="0" i="0" u="none" strike="noStrike" baseline="0" dirty="0" smtClean="0">
              <a:latin typeface="Arial" panose="020B0604020202020204" pitchFamily="34" charset="0"/>
              <a:cs typeface="Arial" panose="020B0604020202020204" pitchFamily="34" charset="0"/>
            </a:endParaRPr>
          </a:p>
          <a:p>
            <a:pPr marR="0" lvl="0"/>
            <a:r>
              <a:rPr lang="en-US" sz="2000" b="0" i="0" u="none" strike="noStrike" baseline="0" dirty="0" smtClean="0">
                <a:latin typeface="Arial" panose="020B0604020202020204" pitchFamily="34" charset="0"/>
                <a:cs typeface="Arial" panose="020B0604020202020204" pitchFamily="34" charset="0"/>
              </a:rPr>
              <a:t>La </a:t>
            </a:r>
            <a:r>
              <a:rPr lang="en-US" sz="2000" b="0" i="0" u="none" strike="noStrike" baseline="0" dirty="0" err="1">
                <a:latin typeface="Arial" panose="020B0604020202020204" pitchFamily="34" charset="0"/>
                <a:cs typeface="Arial" panose="020B0604020202020204" pitchFamily="34" charset="0"/>
              </a:rPr>
              <a:t>medición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implica</a:t>
            </a:r>
            <a:r>
              <a:rPr lang="en-US" sz="2000" b="0" i="0" u="none" strike="noStrike" baseline="0" dirty="0">
                <a:latin typeface="Arial" panose="020B0604020202020204" pitchFamily="34" charset="0"/>
                <a:cs typeface="Arial" panose="020B0604020202020204" pitchFamily="34" charset="0"/>
              </a:rPr>
              <a:t> la </a:t>
            </a:r>
            <a:r>
              <a:rPr lang="en-US" sz="2000" b="0" i="0" u="none" strike="noStrike" baseline="0" dirty="0" err="1">
                <a:latin typeface="Arial" panose="020B0604020202020204" pitchFamily="34" charset="0"/>
                <a:cs typeface="Arial" panose="020B0604020202020204" pitchFamily="34" charset="0"/>
              </a:rPr>
              <a:t>comparación</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una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cantidad</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desconocida</a:t>
            </a:r>
            <a:r>
              <a:rPr lang="en-US" sz="2000" b="0" i="0" u="none" strike="noStrike" baseline="0" dirty="0">
                <a:latin typeface="Arial" panose="020B0604020202020204" pitchFamily="34" charset="0"/>
                <a:cs typeface="Arial" panose="020B0604020202020204" pitchFamily="34" charset="0"/>
              </a:rPr>
              <a:t> con un </a:t>
            </a:r>
            <a:r>
              <a:rPr lang="en-US" sz="2000" b="0" i="0" u="none" strike="noStrike" baseline="0" dirty="0" err="1">
                <a:latin typeface="Arial" panose="020B0604020202020204" pitchFamily="34" charset="0"/>
                <a:cs typeface="Arial" panose="020B0604020202020204" pitchFamily="34" charset="0"/>
              </a:rPr>
              <a:t>estándar</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conocido</a:t>
            </a:r>
            <a:r>
              <a:rPr lang="en-US" sz="2000" b="0" i="0" u="none" strike="noStrike" baseline="0" dirty="0" smtClean="0">
                <a:latin typeface="Arial" panose="020B0604020202020204" pitchFamily="34" charset="0"/>
                <a:cs typeface="Arial" panose="020B0604020202020204" pitchFamily="34" charset="0"/>
              </a:rPr>
              <a:t>.</a:t>
            </a:r>
          </a:p>
          <a:p>
            <a:pPr marR="0" lvl="0"/>
            <a:endParaRPr lang="en-US" sz="2000" b="0" i="0" u="none" strike="noStrike" baseline="0" dirty="0">
              <a:latin typeface="Arial" panose="020B0604020202020204" pitchFamily="34" charset="0"/>
              <a:cs typeface="Arial" panose="020B0604020202020204" pitchFamily="34" charset="0"/>
            </a:endParaRPr>
          </a:p>
          <a:p>
            <a:pPr marR="0" lvl="0"/>
            <a:r>
              <a:rPr lang="en-US" sz="2000" b="1" i="0" u="none" strike="noStrike" baseline="0" dirty="0" err="1">
                <a:latin typeface="Arial" panose="020B0604020202020204" pitchFamily="34" charset="0"/>
                <a:cs typeface="Arial" panose="020B0604020202020204" pitchFamily="34" charset="0"/>
              </a:rPr>
              <a:t>Ejemplo</a:t>
            </a:r>
            <a:r>
              <a:rPr lang="en-US" sz="2000" b="1" i="0" u="none" strike="noStrike" baseline="0" dirty="0">
                <a:latin typeface="Arial" panose="020B0604020202020204" pitchFamily="34" charset="0"/>
                <a:cs typeface="Arial" panose="020B0604020202020204" pitchFamily="34" charset="0"/>
              </a:rPr>
              <a:t> </a:t>
            </a:r>
            <a:r>
              <a:rPr lang="en-US" sz="2000" b="1" i="0" u="none" strike="noStrike" baseline="0" dirty="0" err="1">
                <a:latin typeface="Arial" panose="020B0604020202020204" pitchFamily="34" charset="0"/>
                <a:cs typeface="Arial" panose="020B0604020202020204" pitchFamily="34" charset="0"/>
              </a:rPr>
              <a:t>en</a:t>
            </a:r>
            <a:r>
              <a:rPr lang="en-US" sz="2000" b="1" i="0" u="none" strike="noStrike" baseline="0" dirty="0">
                <a:latin typeface="Arial" panose="020B0604020202020204" pitchFamily="34" charset="0"/>
                <a:cs typeface="Arial" panose="020B0604020202020204" pitchFamily="34" charset="0"/>
              </a:rPr>
              <a:t> la </a:t>
            </a:r>
            <a:r>
              <a:rPr lang="en-US" sz="2000" b="1" i="0" u="none" strike="noStrike" baseline="0" dirty="0" err="1">
                <a:latin typeface="Arial" panose="020B0604020202020204" pitchFamily="34" charset="0"/>
                <a:cs typeface="Arial" panose="020B0604020202020204" pitchFamily="34" charset="0"/>
              </a:rPr>
              <a:t>industria</a:t>
            </a:r>
            <a:r>
              <a:rPr lang="en-US" sz="2000" b="1" i="0" u="none" strike="noStrike" baseline="0" dirty="0">
                <a:latin typeface="Arial" panose="020B0604020202020204" pitchFamily="34" charset="0"/>
                <a:cs typeface="Arial" panose="020B0604020202020204" pitchFamily="34" charset="0"/>
              </a:rPr>
              <a:t>:</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Medición</a:t>
            </a:r>
            <a:r>
              <a:rPr lang="en-US" sz="2000" b="0" i="0" u="none" strike="noStrike" baseline="0" dirty="0">
                <a:latin typeface="Arial" panose="020B0604020202020204" pitchFamily="34" charset="0"/>
                <a:cs typeface="Arial" panose="020B0604020202020204" pitchFamily="34" charset="0"/>
              </a:rPr>
              <a:t> de la </a:t>
            </a:r>
            <a:r>
              <a:rPr lang="en-US" sz="2000" b="0" i="0" u="none" strike="noStrike" baseline="0" dirty="0" err="1">
                <a:latin typeface="Arial" panose="020B0604020202020204" pitchFamily="34" charset="0"/>
                <a:cs typeface="Arial" panose="020B0604020202020204" pitchFamily="34" charset="0"/>
              </a:rPr>
              <a:t>longitud</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una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pieza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mecánica</a:t>
            </a:r>
            <a:r>
              <a:rPr lang="en-US" sz="2000" b="0" i="0" u="none" strike="noStrike" baseline="0" dirty="0">
                <a:latin typeface="Arial" panose="020B0604020202020204" pitchFamily="34" charset="0"/>
                <a:cs typeface="Arial" panose="020B0604020202020204" pitchFamily="34" charset="0"/>
              </a:rPr>
              <a:t> con un </a:t>
            </a:r>
            <a:r>
              <a:rPr lang="en-US" sz="2000" b="0" i="0" u="none" strike="noStrike" baseline="0" dirty="0" err="1">
                <a:latin typeface="Arial" panose="020B0604020202020204" pitchFamily="34" charset="0"/>
                <a:cs typeface="Arial" panose="020B0604020202020204" pitchFamily="34" charset="0"/>
              </a:rPr>
              <a:t>calibrador</a:t>
            </a:r>
            <a:r>
              <a:rPr lang="en-US" sz="20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592739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896E069-2409-264F-BEDB-514941FAD047}"/>
              </a:ext>
            </a:extLst>
          </p:cNvPr>
          <p:cNvSpPr>
            <a:spLocks noGrp="1"/>
          </p:cNvSpPr>
          <p:nvPr>
            <p:ph type="title"/>
          </p:nvPr>
        </p:nvSpPr>
        <p:spPr>
          <a:xfrm>
            <a:off x="4553733" y="548464"/>
            <a:ext cx="6798541" cy="1016567"/>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4.2. </a:t>
            </a:r>
            <a:r>
              <a:rPr lang="en-US" sz="4000" b="0" i="0" u="none" strike="noStrike" baseline="0" dirty="0" err="1">
                <a:latin typeface="Arial" panose="020B0604020202020204" pitchFamily="34" charset="0"/>
                <a:cs typeface="Arial" panose="020B0604020202020204" pitchFamily="34" charset="0"/>
              </a:rPr>
              <a:t>Magnitud</a:t>
            </a:r>
            <a:endParaRPr lang="en-US" sz="4000" b="0" i="0" u="none" strike="noStrike" baseline="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BCD1DC63-F423-31D7-81F3-4BC6D89B32E8}"/>
              </a:ext>
            </a:extLst>
          </p:cNvPr>
          <p:cNvPicPr>
            <a:picLocks noChangeAspect="1"/>
          </p:cNvPicPr>
          <p:nvPr/>
        </p:nvPicPr>
        <p:blipFill>
          <a:blip r:embed="rId2"/>
          <a:srcRect l="14642" r="48643"/>
          <a:stretch/>
        </p:blipFill>
        <p:spPr>
          <a:xfrm>
            <a:off x="1" y="10"/>
            <a:ext cx="4196496" cy="6857990"/>
          </a:xfrm>
          <a:prstGeom prst="rect">
            <a:avLst/>
          </a:prstGeom>
          <a:effectLst/>
        </p:spPr>
      </p:pic>
      <p:graphicFrame>
        <p:nvGraphicFramePr>
          <p:cNvPr id="5" name="Marcador de texto 2">
            <a:extLst>
              <a:ext uri="{FF2B5EF4-FFF2-40B4-BE49-F238E27FC236}">
                <a16:creationId xmlns:a16="http://schemas.microsoft.com/office/drawing/2014/main" id="{9A940687-9E24-ECCC-E114-11D599AA74B0}"/>
              </a:ext>
            </a:extLst>
          </p:cNvPr>
          <p:cNvGraphicFramePr/>
          <p:nvPr>
            <p:extLst>
              <p:ext uri="{D42A27DB-BD31-4B8C-83A1-F6EECF244321}">
                <p14:modId xmlns:p14="http://schemas.microsoft.com/office/powerpoint/2010/main" val="1646935324"/>
              </p:ext>
            </p:extLst>
          </p:nvPr>
        </p:nvGraphicFramePr>
        <p:xfrm>
          <a:off x="4553735" y="1882292"/>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9106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2339A3C-6E10-D6DB-A4F7-B421AA813F72}"/>
              </a:ext>
            </a:extLst>
          </p:cNvPr>
          <p:cNvSpPr>
            <a:spLocks noGrp="1"/>
          </p:cNvSpPr>
          <p:nvPr>
            <p:ph type="title"/>
          </p:nvPr>
        </p:nvSpPr>
        <p:spPr>
          <a:xfrm>
            <a:off x="4553733" y="548464"/>
            <a:ext cx="6798541" cy="972605"/>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4.3. </a:t>
            </a:r>
            <a:r>
              <a:rPr lang="en-US" sz="4000" b="0" i="0" u="none" strike="noStrike" baseline="0" dirty="0" err="1">
                <a:latin typeface="Arial" panose="020B0604020202020204" pitchFamily="34" charset="0"/>
                <a:cs typeface="Arial" panose="020B0604020202020204" pitchFamily="34" charset="0"/>
              </a:rPr>
              <a:t>Unidad</a:t>
            </a:r>
            <a:r>
              <a:rPr lang="en-US" sz="4000" b="0" i="0" u="none" strike="noStrike" baseline="0" dirty="0">
                <a:latin typeface="Arial" panose="020B0604020202020204" pitchFamily="34" charset="0"/>
                <a:cs typeface="Arial" panose="020B0604020202020204" pitchFamily="34" charset="0"/>
              </a:rPr>
              <a:t> de </a:t>
            </a:r>
            <a:r>
              <a:rPr lang="en-US" sz="4000" b="0" i="0" u="none" strike="noStrike" baseline="0" dirty="0" err="1">
                <a:latin typeface="Arial" panose="020B0604020202020204" pitchFamily="34" charset="0"/>
                <a:cs typeface="Arial" panose="020B0604020202020204" pitchFamily="34" charset="0"/>
              </a:rPr>
              <a:t>Medida</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89F8084-C560-C9C8-896F-DA105AE1B39D}"/>
              </a:ext>
            </a:extLst>
          </p:cNvPr>
          <p:cNvPicPr>
            <a:picLocks noChangeAspect="1"/>
          </p:cNvPicPr>
          <p:nvPr/>
        </p:nvPicPr>
        <p:blipFill>
          <a:blip r:embed="rId2"/>
          <a:srcRect l="25387" r="40193"/>
          <a:stretch/>
        </p:blipFill>
        <p:spPr>
          <a:xfrm>
            <a:off x="1" y="10"/>
            <a:ext cx="4196496" cy="6857990"/>
          </a:xfrm>
          <a:prstGeom prst="rect">
            <a:avLst/>
          </a:prstGeom>
          <a:effectLst/>
        </p:spPr>
      </p:pic>
      <p:sp>
        <p:nvSpPr>
          <p:cNvPr id="13" name="Marcador de texto 2">
            <a:extLst>
              <a:ext uri="{FF2B5EF4-FFF2-40B4-BE49-F238E27FC236}">
                <a16:creationId xmlns:a16="http://schemas.microsoft.com/office/drawing/2014/main" id="{82CA1C98-2ACC-0FCE-5458-807C9A8B6E11}"/>
              </a:ext>
            </a:extLst>
          </p:cNvPr>
          <p:cNvSpPr>
            <a:spLocks noGrp="1"/>
          </p:cNvSpPr>
          <p:nvPr>
            <p:ph type="body" idx="1"/>
          </p:nvPr>
        </p:nvSpPr>
        <p:spPr>
          <a:xfrm>
            <a:off x="4553734" y="2409830"/>
            <a:ext cx="6798539" cy="3705217"/>
          </a:xfrm>
        </p:spPr>
        <p:txBody>
          <a:bodyPr vert="horz" lIns="91440" tIns="45720" rIns="91440" bIns="45720" rtlCol="0">
            <a:normAutofit/>
          </a:bodyPr>
          <a:lstStyle/>
          <a:p>
            <a:pPr marR="0" lvl="0"/>
            <a:r>
              <a:rPr lang="en-US" sz="1600" b="1" i="0" u="none" strike="noStrike" baseline="0" dirty="0" err="1">
                <a:latin typeface="Arial" panose="020B0604020202020204" pitchFamily="34" charset="0"/>
                <a:cs typeface="Arial" panose="020B0604020202020204" pitchFamily="34" charset="0"/>
              </a:rPr>
              <a:t>Unidad</a:t>
            </a:r>
            <a:r>
              <a:rPr lang="en-US" sz="1600" b="1" i="0" u="none" strike="noStrike" baseline="0" dirty="0">
                <a:latin typeface="Arial" panose="020B0604020202020204" pitchFamily="34" charset="0"/>
                <a:cs typeface="Arial" panose="020B0604020202020204" pitchFamily="34" charset="0"/>
              </a:rPr>
              <a:t> de </a:t>
            </a:r>
            <a:r>
              <a:rPr lang="en-US" sz="1600" b="1" i="0" u="none" strike="noStrike" baseline="0" dirty="0" err="1">
                <a:latin typeface="Arial" panose="020B0604020202020204" pitchFamily="34" charset="0"/>
                <a:cs typeface="Arial" panose="020B0604020202020204" pitchFamily="34" charset="0"/>
              </a:rPr>
              <a:t>Medida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definida</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adoptada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convención</a:t>
            </a:r>
            <a:r>
              <a:rPr lang="en-US" sz="1600" b="0" i="0" u="none" strike="noStrike" baseline="0" dirty="0">
                <a:latin typeface="Arial" panose="020B0604020202020204" pitchFamily="34" charset="0"/>
                <a:cs typeface="Arial" panose="020B0604020202020204" pitchFamily="34" charset="0"/>
              </a:rPr>
              <a:t>, con la </a:t>
            </a:r>
            <a:r>
              <a:rPr lang="en-US" sz="1600" b="0" i="0" u="none" strike="noStrike" baseline="0" dirty="0" err="1">
                <a:latin typeface="Arial" panose="020B0604020202020204" pitchFamily="34" charset="0"/>
                <a:cs typeface="Arial" panose="020B0604020202020204" pitchFamily="34" charset="0"/>
              </a:rPr>
              <a:t>cual</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comparan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otras</a:t>
            </a:r>
            <a:r>
              <a:rPr lang="en-US" sz="1600" b="0" i="0" u="none" strike="noStrike" baseline="0" dirty="0">
                <a:latin typeface="Arial" panose="020B0604020202020204" pitchFamily="34" charset="0"/>
                <a:cs typeface="Arial" panose="020B0604020202020204" pitchFamily="34" charset="0"/>
              </a:rPr>
              <a:t> magnitudes del </a:t>
            </a:r>
            <a:r>
              <a:rPr lang="en-US" sz="1600" b="0" i="0" u="none" strike="noStrike" baseline="0" dirty="0" err="1">
                <a:latin typeface="Arial" panose="020B0604020202020204" pitchFamily="34" charset="0"/>
                <a:cs typeface="Arial" panose="020B0604020202020204" pitchFamily="34" charset="0"/>
              </a:rPr>
              <a:t>mismo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tipo</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expresar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valor.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err="1" smtClean="0">
                <a:latin typeface="Arial" panose="020B0604020202020204" pitchFamily="34" charset="0"/>
                <a:cs typeface="Arial" panose="020B0604020202020204" pitchFamily="34" charset="0"/>
              </a:rPr>
              <a:t>En</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a:latin typeface="Arial" panose="020B0604020202020204" pitchFamily="34" charset="0"/>
                <a:cs typeface="Arial" panose="020B0604020202020204" pitchFamily="34" charset="0"/>
              </a:rPr>
              <a:t>el Sistema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(SI), las </a:t>
            </a:r>
            <a:r>
              <a:rPr lang="en-US" sz="1600" b="0" i="0" u="none" strike="noStrike" baseline="0" dirty="0" err="1">
                <a:latin typeface="Arial" panose="020B0604020202020204" pitchFamily="34" charset="0"/>
                <a:cs typeface="Arial" panose="020B0604020202020204" pitchFamily="34" charset="0"/>
              </a:rPr>
              <a:t>unidades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medida</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definen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constantes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físicas</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fenómenos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naturales</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El metro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unidad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longitud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el SI, y se </a:t>
            </a:r>
            <a:r>
              <a:rPr lang="en-US" sz="1600" b="0" i="0" u="none" strike="noStrike" baseline="0" dirty="0" err="1">
                <a:latin typeface="Arial" panose="020B0604020202020204" pitchFamily="34" charset="0"/>
                <a:cs typeface="Arial" panose="020B0604020202020204" pitchFamily="34" charset="0"/>
              </a:rPr>
              <a:t>usa</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longitud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componentes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construcción</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55637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05CEE0-C37C-6943-1CE3-40224FC214F5}"/>
              </a:ext>
            </a:extLst>
          </p:cNvPr>
          <p:cNvSpPr>
            <a:spLocks noGrp="1"/>
          </p:cNvSpPr>
          <p:nvPr>
            <p:ph type="title"/>
          </p:nvPr>
        </p:nvSpPr>
        <p:spPr>
          <a:xfrm>
            <a:off x="761802" y="350196"/>
            <a:ext cx="5129331" cy="1624520"/>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4.4. Valor de </a:t>
            </a:r>
            <a:r>
              <a:rPr lang="en-US" sz="3600" b="0" i="0" u="none" strike="noStrike" baseline="0" dirty="0" err="1">
                <a:latin typeface="Arial" panose="020B0604020202020204" pitchFamily="34" charset="0"/>
                <a:cs typeface="Arial" panose="020B0604020202020204" pitchFamily="34" charset="0"/>
              </a:rPr>
              <a:t>Medición</a:t>
            </a:r>
            <a:endParaRPr lang="en-US" sz="36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603FA82C-8864-984D-4514-91BC0F20A668}"/>
              </a:ext>
            </a:extLst>
          </p:cNvPr>
          <p:cNvSpPr>
            <a:spLocks noGrp="1"/>
          </p:cNvSpPr>
          <p:nvPr>
            <p:ph type="body" idx="1"/>
          </p:nvPr>
        </p:nvSpPr>
        <p:spPr>
          <a:xfrm>
            <a:off x="761802" y="2743200"/>
            <a:ext cx="5129332" cy="3121269"/>
          </a:xfrm>
        </p:spPr>
        <p:txBody>
          <a:bodyPr vert="horz" lIns="91440" tIns="45720" rIns="91440" bIns="45720" rtlCol="0" anchor="ctr">
            <a:normAutofit/>
          </a:bodyPr>
          <a:lstStyle/>
          <a:p>
            <a:pPr marR="0" lvl="0"/>
            <a:r>
              <a:rPr lang="en-US" sz="1800" b="1" i="0" u="none" strike="noStrike" baseline="0" dirty="0">
                <a:latin typeface="Arial" panose="020B0604020202020204" pitchFamily="34" charset="0"/>
                <a:cs typeface="Arial" panose="020B0604020202020204" pitchFamily="34" charset="0"/>
              </a:rPr>
              <a:t>Valor de </a:t>
            </a:r>
            <a:r>
              <a:rPr lang="en-US" sz="1800" b="1" i="0" u="none" strike="noStrike" baseline="0" dirty="0" err="1">
                <a:latin typeface="Arial" panose="020B0604020202020204" pitchFamily="34" charset="0"/>
                <a:cs typeface="Arial" panose="020B0604020202020204" pitchFamily="34" charset="0"/>
              </a:rPr>
              <a:t>Medición</a:t>
            </a:r>
            <a:r>
              <a:rPr lang="en-US" sz="1800" b="1" i="0" u="none" strike="noStrike" baseline="0" dirty="0">
                <a:latin typeface="Arial" panose="020B0604020202020204" pitchFamily="34" charset="0"/>
                <a:cs typeface="Arial" panose="020B0604020202020204" pitchFamily="34" charset="0"/>
              </a:rPr>
              <a:t>:</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a:t>
            </a:r>
            <a:r>
              <a:rPr lang="en-US" sz="1800" b="0" i="0" u="none" strike="noStrike" baseline="0" dirty="0">
                <a:latin typeface="Arial" panose="020B0604020202020204" pitchFamily="34" charset="0"/>
                <a:cs typeface="Arial" panose="020B0604020202020204" pitchFamily="34" charset="0"/>
              </a:rPr>
              <a:t> el valor </a:t>
            </a:r>
            <a:r>
              <a:rPr lang="en-US" sz="1800" b="0" i="0" u="none" strike="noStrike" baseline="0" dirty="0" err="1">
                <a:latin typeface="Arial" panose="020B0604020202020204" pitchFamily="34" charset="0"/>
                <a:cs typeface="Arial" panose="020B0604020202020204" pitchFamily="34" charset="0"/>
              </a:rPr>
              <a:t>numérico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obtenido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que </a:t>
            </a:r>
            <a:r>
              <a:rPr lang="en-US" sz="1800" b="0" i="0" u="none" strike="noStrike" baseline="0" dirty="0" err="1">
                <a:latin typeface="Arial" panose="020B0604020202020204" pitchFamily="34" charset="0"/>
                <a:cs typeface="Arial" panose="020B0604020202020204" pitchFamily="34" charset="0"/>
              </a:rPr>
              <a:t>representa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una</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estimación</a:t>
            </a:r>
            <a:r>
              <a:rPr lang="en-US" sz="1800" b="0" i="0" u="none" strike="noStrike" baseline="0" dirty="0">
                <a:latin typeface="Arial" panose="020B0604020202020204" pitchFamily="34" charset="0"/>
                <a:cs typeface="Arial" panose="020B0604020202020204" pitchFamily="34" charset="0"/>
              </a:rPr>
              <a:t> del valor </a:t>
            </a:r>
            <a:r>
              <a:rPr lang="en-US" sz="1800" b="0" i="0" u="none" strike="noStrike" baseline="0" dirty="0" err="1">
                <a:latin typeface="Arial" panose="020B0604020202020204" pitchFamily="34" charset="0"/>
                <a:cs typeface="Arial" panose="020B0604020202020204" pitchFamily="34" charset="0"/>
              </a:rPr>
              <a:t>verdadero</a:t>
            </a:r>
            <a:r>
              <a:rPr lang="en-US" sz="1800" b="0" i="0" u="none" strike="noStrike" baseline="0" dirty="0">
                <a:latin typeface="Arial" panose="020B0604020202020204" pitchFamily="34" charset="0"/>
                <a:cs typeface="Arial" panose="020B0604020202020204" pitchFamily="34" charset="0"/>
              </a:rPr>
              <a:t> de la </a:t>
            </a:r>
            <a:r>
              <a:rPr lang="en-US" sz="1800" b="0" i="0" u="none" strike="noStrike" baseline="0" dirty="0" err="1">
                <a:latin typeface="Arial" panose="020B0604020202020204" pitchFamily="34" charset="0"/>
                <a:cs typeface="Arial" panose="020B0604020202020204" pitchFamily="34" charset="0"/>
              </a:rPr>
              <a:t>magnitud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medida</a:t>
            </a:r>
            <a:r>
              <a:rPr lang="en-US" sz="18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1" i="0" u="none" strike="noStrike" baseline="0" dirty="0" err="1">
                <a:latin typeface="Arial" panose="020B0604020202020204" pitchFamily="34" charset="0"/>
                <a:cs typeface="Arial" panose="020B0604020202020204" pitchFamily="34" charset="0"/>
              </a:rPr>
              <a:t>Ejemplo</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en</a:t>
            </a:r>
            <a:r>
              <a:rPr lang="en-US" sz="1800" b="1" i="0" u="none" strike="noStrike" baseline="0" dirty="0">
                <a:latin typeface="Arial" panose="020B0604020202020204" pitchFamily="34" charset="0"/>
                <a:cs typeface="Arial" panose="020B0604020202020204" pitchFamily="34" charset="0"/>
              </a:rPr>
              <a:t> la </a:t>
            </a:r>
            <a:r>
              <a:rPr lang="en-US" sz="1800" b="1" i="0" u="none" strike="noStrike" baseline="0" dirty="0" err="1">
                <a:latin typeface="Arial" panose="020B0604020202020204" pitchFamily="34" charset="0"/>
                <a:cs typeface="Arial" panose="020B0604020202020204" pitchFamily="34" charset="0"/>
              </a:rPr>
              <a:t>industria</a:t>
            </a:r>
            <a:r>
              <a:rPr lang="en-US" sz="1800" b="1" i="0" u="none" strike="noStrike" baseline="0" dirty="0">
                <a:latin typeface="Arial" panose="020B0604020202020204" pitchFamily="34" charset="0"/>
                <a:cs typeface="Arial" panose="020B0604020202020204" pitchFamily="34" charset="0"/>
              </a:rPr>
              <a:t>:</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Medir</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temperatura</a:t>
            </a:r>
            <a:r>
              <a:rPr lang="en-US" sz="1800" b="0" i="0" u="none" strike="noStrike" baseline="0" dirty="0">
                <a:latin typeface="Arial" panose="020B0604020202020204" pitchFamily="34" charset="0"/>
                <a:cs typeface="Arial" panose="020B0604020202020204" pitchFamily="34" charset="0"/>
              </a:rPr>
              <a:t> de un </a:t>
            </a:r>
            <a:r>
              <a:rPr lang="en-US" sz="1800" b="0" i="0" u="none" strike="noStrike" baseline="0" dirty="0" err="1">
                <a:latin typeface="Arial" panose="020B0604020202020204" pitchFamily="34" charset="0"/>
                <a:cs typeface="Arial" panose="020B0604020202020204" pitchFamily="34" charset="0"/>
              </a:rPr>
              <a:t>proceso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químico</a:t>
            </a:r>
            <a:r>
              <a:rPr lang="en-US" sz="1800" b="0" i="0" u="none" strike="noStrike" baseline="0" dirty="0">
                <a:latin typeface="Arial" panose="020B0604020202020204" pitchFamily="34" charset="0"/>
                <a:cs typeface="Arial" panose="020B0604020202020204" pitchFamily="34" charset="0"/>
              </a:rPr>
              <a:t> industrial y </a:t>
            </a:r>
            <a:r>
              <a:rPr lang="en-US" sz="1800" b="0" i="0" u="none" strike="noStrike" baseline="0" dirty="0" err="1">
                <a:latin typeface="Arial" panose="020B0604020202020204" pitchFamily="34" charset="0"/>
                <a:cs typeface="Arial" panose="020B0604020202020204" pitchFamily="34" charset="0"/>
              </a:rPr>
              <a:t>obtener</a:t>
            </a:r>
            <a:r>
              <a:rPr lang="en-US" sz="1800" b="0" i="0" u="none" strike="noStrike" baseline="0" dirty="0">
                <a:latin typeface="Arial" panose="020B0604020202020204" pitchFamily="34" charset="0"/>
                <a:cs typeface="Arial" panose="020B0604020202020204" pitchFamily="34" charset="0"/>
              </a:rPr>
              <a:t> un valor de 120 °C.</a:t>
            </a:r>
          </a:p>
        </p:txBody>
      </p:sp>
      <p:pic>
        <p:nvPicPr>
          <p:cNvPr id="5" name="Picture 4" descr="Reglas y transportadores de colores">
            <a:extLst>
              <a:ext uri="{FF2B5EF4-FFF2-40B4-BE49-F238E27FC236}">
                <a16:creationId xmlns:a16="http://schemas.microsoft.com/office/drawing/2014/main" id="{0F622518-3070-750F-350E-6713D25CCB73}"/>
              </a:ext>
            </a:extLst>
          </p:cNvPr>
          <p:cNvPicPr>
            <a:picLocks noChangeAspect="1"/>
          </p:cNvPicPr>
          <p:nvPr/>
        </p:nvPicPr>
        <p:blipFill>
          <a:blip r:embed="rId2"/>
          <a:srcRect l="20531" r="20292"/>
          <a:stretch/>
        </p:blipFill>
        <p:spPr>
          <a:xfrm>
            <a:off x="6096000" y="1"/>
            <a:ext cx="6102825" cy="6858000"/>
          </a:xfrm>
          <a:prstGeom prst="rect">
            <a:avLst/>
          </a:prstGeom>
        </p:spPr>
      </p:pic>
    </p:spTree>
    <p:extLst>
      <p:ext uri="{BB962C8B-B14F-4D97-AF65-F5344CB8AC3E}">
        <p14:creationId xmlns:p14="http://schemas.microsoft.com/office/powerpoint/2010/main" val="4018084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12F8074-0794-7451-B0E3-2E3AD8672013}"/>
              </a:ext>
            </a:extLst>
          </p:cNvPr>
          <p:cNvSpPr>
            <a:spLocks noGrp="1"/>
          </p:cNvSpPr>
          <p:nvPr>
            <p:ph type="title"/>
          </p:nvPr>
        </p:nvSpPr>
        <p:spPr>
          <a:xfrm>
            <a:off x="4553733" y="548464"/>
            <a:ext cx="6798541" cy="860611"/>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4.5. </a:t>
            </a:r>
            <a:r>
              <a:rPr lang="en-US" sz="4000" b="0" i="0" u="none" strike="noStrike" baseline="0" dirty="0" err="1">
                <a:latin typeface="Arial" panose="020B0604020202020204" pitchFamily="34" charset="0"/>
                <a:cs typeface="Arial" panose="020B0604020202020204" pitchFamily="34" charset="0"/>
              </a:rPr>
              <a:t>Exactitud</a:t>
            </a:r>
            <a:r>
              <a:rPr lang="en-US" sz="4000" b="0" i="0" u="none" strike="noStrike" baseline="0" dirty="0">
                <a:latin typeface="Arial" panose="020B0604020202020204" pitchFamily="34" charset="0"/>
                <a:cs typeface="Arial" panose="020B0604020202020204" pitchFamily="34" charset="0"/>
              </a:rPr>
              <a:t> de la </a:t>
            </a:r>
            <a:r>
              <a:rPr lang="en-US" sz="4000" b="0" i="0" u="none" strike="noStrike" baseline="0" dirty="0" err="1">
                <a:latin typeface="Arial" panose="020B0604020202020204" pitchFamily="34" charset="0"/>
                <a:cs typeface="Arial" panose="020B0604020202020204" pitchFamily="34" charset="0"/>
              </a:rPr>
              <a:t>Medición</a:t>
            </a:r>
            <a:endParaRPr lang="en-US" sz="4000" b="0" i="0" u="none" strike="noStrike" baseline="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D4803A0-5B85-D7CC-DFA9-DCB41C1E2B57}"/>
              </a:ext>
            </a:extLst>
          </p:cNvPr>
          <p:cNvPicPr>
            <a:picLocks noChangeAspect="1"/>
          </p:cNvPicPr>
          <p:nvPr/>
        </p:nvPicPr>
        <p:blipFill>
          <a:blip r:embed="rId2"/>
          <a:srcRect l="30979" r="28175" b="-1"/>
          <a:stretch/>
        </p:blipFill>
        <p:spPr>
          <a:xfrm>
            <a:off x="1" y="10"/>
            <a:ext cx="4196496" cy="6857990"/>
          </a:xfrm>
          <a:prstGeom prst="rect">
            <a:avLst/>
          </a:prstGeom>
          <a:effectLst/>
        </p:spPr>
      </p:pic>
      <p:graphicFrame>
        <p:nvGraphicFramePr>
          <p:cNvPr id="5" name="Marcador de texto 2">
            <a:extLst>
              <a:ext uri="{FF2B5EF4-FFF2-40B4-BE49-F238E27FC236}">
                <a16:creationId xmlns:a16="http://schemas.microsoft.com/office/drawing/2014/main" id="{CD0C6710-77A9-7907-F001-1AD3025688C1}"/>
              </a:ext>
            </a:extLst>
          </p:cNvPr>
          <p:cNvGraphicFramePr/>
          <p:nvPr>
            <p:extLst>
              <p:ext uri="{D42A27DB-BD31-4B8C-83A1-F6EECF244321}">
                <p14:modId xmlns:p14="http://schemas.microsoft.com/office/powerpoint/2010/main" val="3400664075"/>
              </p:ext>
            </p:extLst>
          </p:nvPr>
        </p:nvGraphicFramePr>
        <p:xfrm>
          <a:off x="4553733" y="1806620"/>
          <a:ext cx="6972982"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62737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6C9D5E4-E199-E127-C35F-19DB474A06EB}"/>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4.6. </a:t>
            </a:r>
            <a:r>
              <a:rPr lang="en-US" sz="4000" b="0" i="0" u="none" strike="noStrike" baseline="0" dirty="0" err="1">
                <a:latin typeface="Arial" panose="020B0604020202020204" pitchFamily="34" charset="0"/>
                <a:cs typeface="Arial" panose="020B0604020202020204" pitchFamily="34" charset="0"/>
              </a:rPr>
              <a:t>Precisión</a:t>
            </a:r>
            <a:r>
              <a:rPr lang="en-US" sz="4000" b="0" i="0" u="none" strike="noStrike" baseline="0" dirty="0">
                <a:latin typeface="Arial" panose="020B0604020202020204" pitchFamily="34" charset="0"/>
                <a:cs typeface="Arial" panose="020B0604020202020204" pitchFamily="34" charset="0"/>
              </a:rPr>
              <a:t> de la </a:t>
            </a:r>
            <a:r>
              <a:rPr lang="en-US" sz="4000" b="0" i="0" u="none" strike="noStrike" baseline="0" dirty="0" err="1">
                <a:latin typeface="Arial" panose="020B0604020202020204" pitchFamily="34" charset="0"/>
                <a:cs typeface="Arial" panose="020B0604020202020204" pitchFamily="34" charset="0"/>
              </a:rPr>
              <a:t>Medición</a:t>
            </a:r>
            <a:endParaRPr lang="en-US" sz="4000" b="0" i="0" u="none" strike="noStrike" baseline="0" dirty="0">
              <a:latin typeface="Arial" panose="020B0604020202020204" pitchFamily="34" charset="0"/>
              <a:cs typeface="Arial" panose="020B0604020202020204" pitchFamily="34" charset="0"/>
            </a:endParaRPr>
          </a:p>
        </p:txBody>
      </p:sp>
      <p:sp>
        <p:nvSpPr>
          <p:cNvPr id="12" name="Marcador de texto 2">
            <a:extLst>
              <a:ext uri="{FF2B5EF4-FFF2-40B4-BE49-F238E27FC236}">
                <a16:creationId xmlns:a16="http://schemas.microsoft.com/office/drawing/2014/main" id="{95E42DFB-0402-E3D3-5B1E-E7B6E742A9CE}"/>
              </a:ext>
            </a:extLst>
          </p:cNvPr>
          <p:cNvSpPr>
            <a:spLocks noGrp="1"/>
          </p:cNvSpPr>
          <p:nvPr>
            <p:ph type="body" idx="1"/>
          </p:nvPr>
        </p:nvSpPr>
        <p:spPr>
          <a:xfrm>
            <a:off x="761802" y="2286000"/>
            <a:ext cx="4646905" cy="4070350"/>
          </a:xfrm>
        </p:spPr>
        <p:txBody>
          <a:bodyPr vert="horz" lIns="91440" tIns="45720" rIns="91440" bIns="45720" rtlCol="0" anchor="ctr">
            <a:normAutofit/>
          </a:bodyPr>
          <a:lstStyle/>
          <a:p>
            <a:pPr marR="0" lvl="0"/>
            <a:r>
              <a:rPr lang="en-US" sz="1600" b="1" i="0" u="none" strike="noStrike" baseline="0" dirty="0" err="1">
                <a:latin typeface="Arial" panose="020B0604020202020204" pitchFamily="34" charset="0"/>
                <a:cs typeface="Arial" panose="020B0604020202020204" pitchFamily="34" charset="0"/>
              </a:rPr>
              <a:t>Precisión</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refiere</a:t>
            </a:r>
            <a:r>
              <a:rPr lang="en-US" sz="1600" b="0" i="0" u="none" strike="noStrike" baseline="0" dirty="0">
                <a:latin typeface="Arial" panose="020B0604020202020204" pitchFamily="34" charset="0"/>
                <a:cs typeface="Arial" panose="020B0604020202020204" pitchFamily="34" charset="0"/>
              </a:rPr>
              <a:t> a la </a:t>
            </a:r>
            <a:r>
              <a:rPr lang="en-US" sz="1600" b="0" i="0" u="none" strike="noStrike" baseline="0" dirty="0" err="1">
                <a:latin typeface="Arial" panose="020B0604020202020204" pitchFamily="34" charset="0"/>
                <a:cs typeface="Arial" panose="020B0604020202020204" pitchFamily="34" charset="0"/>
              </a:rPr>
              <a:t>proximidad</a:t>
            </a:r>
            <a:r>
              <a:rPr lang="en-US" sz="1600" b="0" i="0" u="none" strike="noStrike" baseline="0" dirty="0">
                <a:latin typeface="Arial" panose="020B0604020202020204" pitchFamily="34" charset="0"/>
                <a:cs typeface="Arial" panose="020B0604020202020204" pitchFamily="34" charset="0"/>
              </a:rPr>
              <a:t> entre </a:t>
            </a:r>
            <a:r>
              <a:rPr lang="en-US" sz="1600" b="0" i="0" u="none" strike="noStrike" baseline="0" dirty="0" err="1">
                <a:latin typeface="Arial" panose="020B0604020202020204" pitchFamily="34" charset="0"/>
                <a:cs typeface="Arial" panose="020B0604020202020204" pitchFamily="34" charset="0"/>
              </a:rPr>
              <a:t>varias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independientes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misma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smtClean="0">
                <a:latin typeface="Arial" panose="020B0604020202020204" pitchFamily="34" charset="0"/>
                <a:cs typeface="Arial" panose="020B0604020202020204" pitchFamily="34" charset="0"/>
              </a:rPr>
              <a:t>A </a:t>
            </a:r>
            <a:r>
              <a:rPr lang="en-US" sz="1600" b="0" i="0" u="none" strike="noStrike" baseline="0" dirty="0" err="1">
                <a:latin typeface="Arial" panose="020B0604020202020204" pitchFamily="34" charset="0"/>
                <a:cs typeface="Arial" panose="020B0604020202020204" pitchFamily="34" charset="0"/>
              </a:rPr>
              <a:t>diferencia</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no </a:t>
            </a:r>
            <a:r>
              <a:rPr lang="en-US" sz="1600" b="0" i="0" u="none" strike="noStrike" baseline="0" dirty="0" err="1">
                <a:latin typeface="Arial" panose="020B0604020202020204" pitchFamily="34" charset="0"/>
                <a:cs typeface="Arial" panose="020B0604020202020204" pitchFamily="34" charset="0"/>
              </a:rPr>
              <a:t>implica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valores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estén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cercanos</a:t>
            </a:r>
            <a:r>
              <a:rPr lang="en-US" sz="1600" b="0" i="0" u="none" strike="noStrike" baseline="0" dirty="0">
                <a:latin typeface="Arial" panose="020B0604020202020204" pitchFamily="34" charset="0"/>
                <a:cs typeface="Arial" panose="020B0604020202020204" pitchFamily="34" charset="0"/>
              </a:rPr>
              <a:t> al valor </a:t>
            </a:r>
            <a:r>
              <a:rPr lang="en-US" sz="1600" b="0" i="0" u="none" strike="noStrike" baseline="0" dirty="0" err="1">
                <a:latin typeface="Arial" panose="020B0604020202020204" pitchFamily="34" charset="0"/>
                <a:cs typeface="Arial" panose="020B0604020202020204" pitchFamily="34" charset="0"/>
              </a:rPr>
              <a:t>verdadero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sino</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repetidas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consistentes</a:t>
            </a:r>
            <a:r>
              <a:rPr lang="en-US" sz="1600" b="0" i="0" u="none" strike="noStrike" baseline="0" dirty="0">
                <a:latin typeface="Arial" panose="020B0604020202020204" pitchFamily="34" charset="0"/>
                <a:cs typeface="Arial" panose="020B0604020202020204" pitchFamily="34" charset="0"/>
              </a:rPr>
              <a:t> entre </a:t>
            </a:r>
            <a:r>
              <a:rPr lang="en-US" sz="1600" b="0" i="0" u="none" strike="noStrike" baseline="0" dirty="0" err="1">
                <a:latin typeface="Arial" panose="020B0604020202020204" pitchFamily="34" charset="0"/>
                <a:cs typeface="Arial" panose="020B0604020202020204" pitchFamily="34" charset="0"/>
              </a:rPr>
              <a:t>sí</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Si </a:t>
            </a:r>
            <a:r>
              <a:rPr lang="en-US" sz="1600" b="0" i="0" u="none" strike="noStrike" baseline="0" dirty="0" err="1">
                <a:latin typeface="Arial" panose="020B0604020202020204" pitchFamily="34" charset="0"/>
                <a:cs typeface="Arial" panose="020B0604020202020204" pitchFamily="34" charset="0"/>
              </a:rPr>
              <a:t>repetidamente</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mide</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diámetro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pieza</a:t>
            </a:r>
            <a:r>
              <a:rPr lang="en-US" sz="1600" b="0" i="0" u="none" strike="noStrike" baseline="0" dirty="0">
                <a:latin typeface="Arial" panose="020B0604020202020204" pitchFamily="34" charset="0"/>
                <a:cs typeface="Arial" panose="020B0604020202020204" pitchFamily="34" charset="0"/>
              </a:rPr>
              <a:t> con un </a:t>
            </a:r>
            <a:r>
              <a:rPr lang="en-US" sz="1600" b="0" i="0" u="none" strike="noStrike" baseline="0" dirty="0" err="1">
                <a:latin typeface="Arial" panose="020B0604020202020204" pitchFamily="34" charset="0"/>
                <a:cs typeface="Arial" panose="020B0604020202020204" pitchFamily="34" charset="0"/>
              </a:rPr>
              <a:t>calibre</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todas</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resultan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valores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muy</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similares</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considera</a:t>
            </a:r>
            <a:r>
              <a:rPr lang="en-US" sz="1600" b="0" i="0" u="none" strike="noStrike" baseline="0" dirty="0">
                <a:latin typeface="Arial" panose="020B0604020202020204" pitchFamily="34" charset="0"/>
                <a:cs typeface="Arial" panose="020B0604020202020204" pitchFamily="34" charset="0"/>
              </a:rPr>
              <a:t> que el </a:t>
            </a:r>
            <a:r>
              <a:rPr lang="en-US" sz="1600" b="0" i="0" u="none" strike="noStrike" baseline="0" dirty="0" err="1">
                <a:latin typeface="Arial" panose="020B0604020202020204" pitchFamily="34" charset="0"/>
                <a:cs typeface="Arial" panose="020B0604020202020204" pitchFamily="34" charset="0"/>
              </a:rPr>
              <a:t>proceso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tiene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a:t>
            </a:r>
          </a:p>
        </p:txBody>
      </p:sp>
      <p:pic>
        <p:nvPicPr>
          <p:cNvPr id="13" name="Picture 4" descr="Lupa resalta un rendimiento económico decreciente">
            <a:extLst>
              <a:ext uri="{FF2B5EF4-FFF2-40B4-BE49-F238E27FC236}">
                <a16:creationId xmlns:a16="http://schemas.microsoft.com/office/drawing/2014/main" id="{34AB29B5-82DB-0AA2-93AE-7790621D717B}"/>
              </a:ext>
            </a:extLst>
          </p:cNvPr>
          <p:cNvPicPr>
            <a:picLocks noChangeAspect="1"/>
          </p:cNvPicPr>
          <p:nvPr/>
        </p:nvPicPr>
        <p:blipFill>
          <a:blip r:embed="rId2"/>
          <a:srcRect l="5018" r="35581" b="-2"/>
          <a:stretch/>
        </p:blipFill>
        <p:spPr>
          <a:xfrm>
            <a:off x="6096000" y="1"/>
            <a:ext cx="6102825" cy="6858000"/>
          </a:xfrm>
          <a:prstGeom prst="rect">
            <a:avLst/>
          </a:prstGeom>
        </p:spPr>
      </p:pic>
    </p:spTree>
    <p:extLst>
      <p:ext uri="{BB962C8B-B14F-4D97-AF65-F5344CB8AC3E}">
        <p14:creationId xmlns:p14="http://schemas.microsoft.com/office/powerpoint/2010/main" val="30657665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97235EE-2B13-A24E-0505-23036B8BDD6C}"/>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4.7. </a:t>
            </a:r>
            <a:r>
              <a:rPr lang="en-US" sz="4000" i="0" u="none" strike="noStrike" baseline="0" dirty="0" err="1">
                <a:latin typeface="Arial" panose="020B0604020202020204" pitchFamily="34" charset="0"/>
                <a:cs typeface="Arial" panose="020B0604020202020204" pitchFamily="34" charset="0"/>
              </a:rPr>
              <a:t>Calibración</a:t>
            </a:r>
            <a:endParaRPr lang="en-US" sz="400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968EE7FF-E151-1F26-DB5C-ECC3BF0077E8}"/>
              </a:ext>
            </a:extLst>
          </p:cNvPr>
          <p:cNvSpPr>
            <a:spLocks noGrp="1"/>
          </p:cNvSpPr>
          <p:nvPr>
            <p:ph type="body" idx="1"/>
          </p:nvPr>
        </p:nvSpPr>
        <p:spPr>
          <a:xfrm>
            <a:off x="761802" y="2743200"/>
            <a:ext cx="4646905" cy="3613149"/>
          </a:xfrm>
        </p:spPr>
        <p:txBody>
          <a:bodyPr vert="horz" lIns="91440" tIns="45720" rIns="91440" bIns="45720" rtlCol="0" anchor="ctr">
            <a:normAutofit/>
          </a:bodyPr>
          <a:lstStyle/>
          <a:p>
            <a:pPr marR="0" lvl="0"/>
            <a:r>
              <a:rPr lang="en-US" sz="1600" b="1" i="0" u="none" strike="noStrike" baseline="0" dirty="0" err="1">
                <a:latin typeface="Arial" panose="020B0604020202020204" pitchFamily="34" charset="0"/>
                <a:cs typeface="Arial" panose="020B0604020202020204" pitchFamily="34" charset="0"/>
              </a:rPr>
              <a:t>Calibración</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conjunto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operaciones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establece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bajo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específicas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relación</a:t>
            </a:r>
            <a:r>
              <a:rPr lang="en-US" sz="1600" b="0" i="0" u="none" strike="noStrike" baseline="0" dirty="0">
                <a:latin typeface="Arial" panose="020B0604020202020204" pitchFamily="34" charset="0"/>
                <a:cs typeface="Arial" panose="020B0604020202020204" pitchFamily="34" charset="0"/>
              </a:rPr>
              <a:t> entre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valores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indicados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valores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correspondientes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conocida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proporcionada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estándar</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referencia</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báscula</a:t>
            </a:r>
            <a:r>
              <a:rPr lang="en-US" sz="1600" b="0" i="0" u="none" strike="noStrike" baseline="0" dirty="0">
                <a:latin typeface="Arial" panose="020B0604020202020204" pitchFamily="34" charset="0"/>
                <a:cs typeface="Arial" panose="020B0604020202020204" pitchFamily="34" charset="0"/>
              </a:rPr>
              <a:t> industrial </a:t>
            </a:r>
            <a:r>
              <a:rPr lang="en-US" sz="1600" b="0" i="0" u="none" strike="noStrike" baseline="0" dirty="0" err="1">
                <a:latin typeface="Arial" panose="020B0604020202020204" pitchFamily="34" charset="0"/>
                <a:cs typeface="Arial" panose="020B0604020202020204" pitchFamily="34" charset="0"/>
              </a:rPr>
              <a:t>comparando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pesas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valores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mostrados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báscula</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correctos</a:t>
            </a:r>
            <a:r>
              <a:rPr lang="en-US" sz="1600" b="0" i="0" u="none" strike="noStrike" baseline="0" dirty="0">
                <a:latin typeface="Arial" panose="020B0604020202020204" pitchFamily="34" charset="0"/>
                <a:cs typeface="Arial" panose="020B0604020202020204" pitchFamily="34" charset="0"/>
              </a:rPr>
              <a:t>.</a:t>
            </a:r>
          </a:p>
        </p:txBody>
      </p:sp>
      <p:pic>
        <p:nvPicPr>
          <p:cNvPr id="5" name="Picture 4" descr="Gráfico económico digital">
            <a:extLst>
              <a:ext uri="{FF2B5EF4-FFF2-40B4-BE49-F238E27FC236}">
                <a16:creationId xmlns:a16="http://schemas.microsoft.com/office/drawing/2014/main" id="{F0883415-DE36-FDE6-9E18-D73B6FCE6456}"/>
              </a:ext>
            </a:extLst>
          </p:cNvPr>
          <p:cNvPicPr>
            <a:picLocks noChangeAspect="1"/>
          </p:cNvPicPr>
          <p:nvPr/>
        </p:nvPicPr>
        <p:blipFill>
          <a:blip r:embed="rId2"/>
          <a:srcRect l="32615" r="17329"/>
          <a:stretch/>
        </p:blipFill>
        <p:spPr>
          <a:xfrm>
            <a:off x="6096000" y="1"/>
            <a:ext cx="6102825" cy="6858000"/>
          </a:xfrm>
          <a:prstGeom prst="rect">
            <a:avLst/>
          </a:prstGeom>
        </p:spPr>
      </p:pic>
    </p:spTree>
    <p:extLst>
      <p:ext uri="{BB962C8B-B14F-4D97-AF65-F5344CB8AC3E}">
        <p14:creationId xmlns:p14="http://schemas.microsoft.com/office/powerpoint/2010/main" val="24538651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0FFC07E-F728-843B-9946-E04E768D1E4F}"/>
              </a:ext>
            </a:extLst>
          </p:cNvPr>
          <p:cNvSpPr>
            <a:spLocks noGrp="1"/>
          </p:cNvSpPr>
          <p:nvPr>
            <p:ph type="title"/>
          </p:nvPr>
        </p:nvSpPr>
        <p:spPr>
          <a:xfrm>
            <a:off x="586478" y="1683756"/>
            <a:ext cx="3115265" cy="2396359"/>
          </a:xfrm>
        </p:spPr>
        <p:txBody>
          <a:bodyPr vert="horz" lIns="91440" tIns="45720" rIns="91440" bIns="45720" rtlCol="0" anchor="b">
            <a:normAutofit/>
          </a:bodyPr>
          <a:lstStyle/>
          <a:p>
            <a:pPr marR="0" algn="r"/>
            <a:r>
              <a:rPr lang="en-US" sz="3600" b="0" i="0" u="none" strike="noStrike" kern="1200" baseline="0" dirty="0">
                <a:solidFill>
                  <a:srgbClr val="FFFFFF"/>
                </a:solidFill>
                <a:latin typeface="Arial" panose="020B0604020202020204" pitchFamily="34" charset="0"/>
                <a:cs typeface="Arial" panose="020B0604020202020204" pitchFamily="34" charset="0"/>
              </a:rPr>
              <a:t>4.8. </a:t>
            </a:r>
            <a:r>
              <a:rPr lang="en-US" sz="3600" b="0" i="0" u="none" strike="noStrike" kern="1200" baseline="0" dirty="0" err="1">
                <a:solidFill>
                  <a:srgbClr val="FFFFFF"/>
                </a:solidFill>
                <a:latin typeface="Arial" panose="020B0604020202020204" pitchFamily="34" charset="0"/>
                <a:cs typeface="Arial" panose="020B0604020202020204" pitchFamily="34" charset="0"/>
              </a:rPr>
              <a:t>Incertidumbre</a:t>
            </a:r>
            <a:r>
              <a:rPr lang="en-US" sz="3600" b="0" i="0" u="none" strike="noStrike" kern="1200" baseline="0" dirty="0">
                <a:solidFill>
                  <a:srgbClr val="FFFFFF"/>
                </a:solidFill>
                <a:latin typeface="Arial" panose="020B0604020202020204" pitchFamily="34" charset="0"/>
                <a:cs typeface="Arial" panose="020B0604020202020204" pitchFamily="34" charset="0"/>
              </a:rPr>
              <a:t> de la </a:t>
            </a:r>
            <a:r>
              <a:rPr lang="en-US" sz="3600" b="0" i="0" u="none" strike="noStrike" kern="1200" baseline="0" dirty="0" err="1">
                <a:solidFill>
                  <a:srgbClr val="FFFFFF"/>
                </a:solidFill>
                <a:latin typeface="Arial" panose="020B0604020202020204" pitchFamily="34" charset="0"/>
                <a:cs typeface="Arial" panose="020B0604020202020204" pitchFamily="34" charset="0"/>
              </a:rPr>
              <a:t>Medición</a:t>
            </a:r>
            <a:endParaRPr lang="en-US" sz="3600" b="0" i="0" u="none" strike="noStrike" kern="1200" baseline="0" dirty="0">
              <a:solidFill>
                <a:srgbClr val="FFFFFF"/>
              </a:solidFill>
              <a:latin typeface="Arial" panose="020B0604020202020204" pitchFamily="34" charset="0"/>
              <a:cs typeface="Arial" panose="020B0604020202020204" pitchFamily="34" charset="0"/>
            </a:endParaRPr>
          </a:p>
        </p:txBody>
      </p:sp>
      <p:graphicFrame>
        <p:nvGraphicFramePr>
          <p:cNvPr id="5" name="Marcador de texto 2">
            <a:extLst>
              <a:ext uri="{FF2B5EF4-FFF2-40B4-BE49-F238E27FC236}">
                <a16:creationId xmlns:a16="http://schemas.microsoft.com/office/drawing/2014/main" id="{77ED436A-AE72-0C8C-BBD0-AF80A11DCD9D}"/>
              </a:ext>
            </a:extLst>
          </p:cNvPr>
          <p:cNvGraphicFramePr/>
          <p:nvPr>
            <p:extLst>
              <p:ext uri="{D42A27DB-BD31-4B8C-83A1-F6EECF244321}">
                <p14:modId xmlns:p14="http://schemas.microsoft.com/office/powerpoint/2010/main" val="421621301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09845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utorradiografía en papel blanco">
            <a:extLst>
              <a:ext uri="{FF2B5EF4-FFF2-40B4-BE49-F238E27FC236}">
                <a16:creationId xmlns:a16="http://schemas.microsoft.com/office/drawing/2014/main" id="{8128A201-7177-71C1-FB0F-7694D2B34192}"/>
              </a:ext>
            </a:extLst>
          </p:cNvPr>
          <p:cNvPicPr>
            <a:picLocks noChangeAspect="1"/>
          </p:cNvPicPr>
          <p:nvPr/>
        </p:nvPicPr>
        <p:blipFill>
          <a:blip r:embed="rId2"/>
          <a:srcRect l="31082" r="22726"/>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B34B2805-C9A5-85A8-7BEE-7511915F6391}"/>
              </a:ext>
            </a:extLst>
          </p:cNvPr>
          <p:cNvSpPr>
            <a:spLocks noGrp="1"/>
          </p:cNvSpPr>
          <p:nvPr>
            <p:ph type="title"/>
          </p:nvPr>
        </p:nvSpPr>
        <p:spPr>
          <a:xfrm>
            <a:off x="1137034" y="609600"/>
            <a:ext cx="7272448" cy="1322887"/>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4.9. </a:t>
            </a:r>
            <a:r>
              <a:rPr lang="en-US" sz="3600" b="0" i="0" u="none" strike="noStrike" baseline="0" dirty="0" err="1">
                <a:latin typeface="Arial" panose="020B0604020202020204" pitchFamily="34" charset="0"/>
                <a:cs typeface="Arial" panose="020B0604020202020204" pitchFamily="34" charset="0"/>
              </a:rPr>
              <a:t>Trazabilidad</a:t>
            </a:r>
            <a:r>
              <a:rPr lang="en-US" sz="3600" b="0" i="0" u="none" strike="noStrike" baseline="0" dirty="0">
                <a:latin typeface="Arial" panose="020B0604020202020204" pitchFamily="34" charset="0"/>
                <a:cs typeface="Arial" panose="020B0604020202020204" pitchFamily="34" charset="0"/>
              </a:rPr>
              <a:t> de la </a:t>
            </a:r>
            <a:r>
              <a:rPr lang="en-US" sz="3600" b="0" i="0" u="none" strike="noStrike" baseline="0" dirty="0" err="1">
                <a:latin typeface="Arial" panose="020B0604020202020204" pitchFamily="34" charset="0"/>
                <a:cs typeface="Arial" panose="020B0604020202020204" pitchFamily="34" charset="0"/>
              </a:rPr>
              <a:t>Medición</a:t>
            </a:r>
            <a:endParaRPr lang="en-US" sz="36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829BD4F9-6B4F-B1B7-7A59-B5B30998EC18}"/>
              </a:ext>
            </a:extLst>
          </p:cNvPr>
          <p:cNvSpPr>
            <a:spLocks noGrp="1"/>
          </p:cNvSpPr>
          <p:nvPr>
            <p:ph type="body" idx="1"/>
          </p:nvPr>
        </p:nvSpPr>
        <p:spPr>
          <a:xfrm>
            <a:off x="1137035" y="2194102"/>
            <a:ext cx="6937130" cy="3908585"/>
          </a:xfrm>
        </p:spPr>
        <p:txBody>
          <a:bodyPr vert="horz" lIns="91440" tIns="45720" rIns="91440" bIns="45720" rtlCol="0">
            <a:normAutofit/>
          </a:bodyPr>
          <a:lstStyle/>
          <a:p>
            <a:pPr marR="0" lvl="0"/>
            <a:r>
              <a:rPr lang="en-US" sz="1600" b="1" i="0" u="none" strike="noStrike" baseline="0" dirty="0" err="1">
                <a:latin typeface="Arial" panose="020B0604020202020204" pitchFamily="34" charset="0"/>
                <a:cs typeface="Arial" panose="020B0604020202020204" pitchFamily="34" charset="0"/>
              </a:rPr>
              <a:t>Trazabilidad</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propiedad</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resultado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mediante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cual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puede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relacionado</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referencias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apropiadas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generalmente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través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cadena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ininterrumpida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comparaciones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incertidumbre</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especificada</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de la masa de un </a:t>
            </a:r>
            <a:r>
              <a:rPr lang="en-US" sz="1600" b="0" i="0" u="none" strike="noStrike" baseline="0" dirty="0" err="1">
                <a:latin typeface="Arial" panose="020B0604020202020204" pitchFamily="34" charset="0"/>
                <a:cs typeface="Arial" panose="020B0604020202020204" pitchFamily="34" charset="0"/>
              </a:rPr>
              <a:t>componente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fabricado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pueden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trazables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través</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balanza</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pesas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patrón</a:t>
            </a:r>
            <a:r>
              <a:rPr lang="en-US" sz="1600" b="0" i="0" u="none" strike="noStrike" baseline="0" dirty="0">
                <a:latin typeface="Arial" panose="020B0604020202020204" pitchFamily="34" charset="0"/>
                <a:cs typeface="Arial" panose="020B0604020202020204" pitchFamily="34" charset="0"/>
              </a:rPr>
              <a:t>, que a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vez</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han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calibradas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acreditados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07625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491F83F-F843-6A09-92BB-BB9A3F8BF11A}"/>
              </a:ext>
            </a:extLst>
          </p:cNvPr>
          <p:cNvSpPr>
            <a:spLocks noGrp="1"/>
          </p:cNvSpPr>
          <p:nvPr>
            <p:ph type="title"/>
          </p:nvPr>
        </p:nvSpPr>
        <p:spPr>
          <a:xfrm>
            <a:off x="1043631" y="809898"/>
            <a:ext cx="10173010" cy="1554480"/>
          </a:xfrm>
        </p:spPr>
        <p:txBody>
          <a:bodyPr vert="horz" lIns="91440" tIns="45720" rIns="91440" bIns="45720" rtlCol="0" anchor="ctr">
            <a:normAutofit/>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4.10. </a:t>
            </a:r>
            <a:r>
              <a:rPr lang="en-US" sz="4000" b="0" i="0" u="none" strike="noStrike" kern="1200" baseline="0" dirty="0" err="1">
                <a:solidFill>
                  <a:schemeClr val="tx1"/>
                </a:solidFill>
                <a:latin typeface="Arial" panose="020B0604020202020204" pitchFamily="34" charset="0"/>
                <a:cs typeface="Arial" panose="020B0604020202020204" pitchFamily="34" charset="0"/>
              </a:rPr>
              <a:t>Verificación</a:t>
            </a:r>
            <a:endParaRPr lang="en-US" sz="4000" b="0" i="0" u="none" strike="noStrike" kern="1200" baseline="0" dirty="0">
              <a:solidFill>
                <a:schemeClr val="tx1"/>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texto 2">
            <a:extLst>
              <a:ext uri="{FF2B5EF4-FFF2-40B4-BE49-F238E27FC236}">
                <a16:creationId xmlns:a16="http://schemas.microsoft.com/office/drawing/2014/main" id="{7DE467F5-92F9-A4A6-5C04-2566562D1340}"/>
              </a:ext>
            </a:extLst>
          </p:cNvPr>
          <p:cNvGraphicFramePr/>
          <p:nvPr>
            <p:extLst>
              <p:ext uri="{D42A27DB-BD31-4B8C-83A1-F6EECF244321}">
                <p14:modId xmlns:p14="http://schemas.microsoft.com/office/powerpoint/2010/main" val="2562526239"/>
              </p:ext>
            </p:extLst>
          </p:nvPr>
        </p:nvGraphicFramePr>
        <p:xfrm>
          <a:off x="535670" y="2818160"/>
          <a:ext cx="11011896" cy="35234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45423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áfico económico digital">
            <a:extLst>
              <a:ext uri="{FF2B5EF4-FFF2-40B4-BE49-F238E27FC236}">
                <a16:creationId xmlns:a16="http://schemas.microsoft.com/office/drawing/2014/main" id="{1B57CF59-6119-D3ED-52A0-416687ACED2D}"/>
              </a:ext>
            </a:extLst>
          </p:cNvPr>
          <p:cNvPicPr>
            <a:picLocks noChangeAspect="1"/>
          </p:cNvPicPr>
          <p:nvPr/>
        </p:nvPicPr>
        <p:blipFill>
          <a:blip r:embed="rId2"/>
          <a:srcRect l="40321" r="25035"/>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BD6DFD1A-374E-7D7E-6560-FD0C39149303}"/>
              </a:ext>
            </a:extLst>
          </p:cNvPr>
          <p:cNvSpPr>
            <a:spLocks noGrp="1"/>
          </p:cNvSpPr>
          <p:nvPr>
            <p:ph type="title"/>
          </p:nvPr>
        </p:nvSpPr>
        <p:spPr>
          <a:xfrm>
            <a:off x="1137034" y="609600"/>
            <a:ext cx="7161384" cy="1322887"/>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5. </a:t>
            </a:r>
            <a:r>
              <a:rPr lang="en-US" sz="4000" b="0" i="0" u="none" strike="noStrike" baseline="0" dirty="0" err="1">
                <a:latin typeface="Arial" panose="020B0604020202020204" pitchFamily="34" charset="0"/>
                <a:cs typeface="Arial" panose="020B0604020202020204" pitchFamily="34" charset="0"/>
              </a:rPr>
              <a:t>Otros</a:t>
            </a:r>
            <a:r>
              <a:rPr lang="en-US" sz="4000" b="0" i="0" u="none" strike="noStrike" baseline="0" dirty="0">
                <a:latin typeface="Arial" panose="020B0604020202020204" pitchFamily="34" charset="0"/>
                <a:cs typeface="Arial" panose="020B0604020202020204" pitchFamily="34" charset="0"/>
              </a:rPr>
              <a:t> </a:t>
            </a:r>
            <a:r>
              <a:rPr lang="en-US" sz="4000" b="0" i="0" u="none" strike="noStrike" baseline="0" dirty="0" err="1">
                <a:latin typeface="Arial" panose="020B0604020202020204" pitchFamily="34" charset="0"/>
                <a:cs typeface="Arial" panose="020B0604020202020204" pitchFamily="34" charset="0"/>
              </a:rPr>
              <a:t>Conceptos</a:t>
            </a:r>
            <a:r>
              <a:rPr lang="en-US" sz="4000" b="0" i="0" u="none" strike="noStrike" baseline="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a:t>
            </a:r>
            <a:r>
              <a:rPr lang="en-US" sz="4000" b="0" i="0" u="none" strike="noStrike" baseline="0" dirty="0" err="1" smtClean="0">
                <a:latin typeface="Arial" panose="020B0604020202020204" pitchFamily="34" charset="0"/>
                <a:cs typeface="Arial" panose="020B0604020202020204" pitchFamily="34" charset="0"/>
              </a:rPr>
              <a:t>elevantes</a:t>
            </a:r>
            <a:r>
              <a:rPr lang="en-US" sz="4000" b="0" i="0" u="none" strike="noStrike" baseline="0" dirty="0" smtClean="0">
                <a:latin typeface="Arial" panose="020B0604020202020204" pitchFamily="34" charset="0"/>
                <a:cs typeface="Arial" panose="020B0604020202020204" pitchFamily="34" charset="0"/>
              </a:rPr>
              <a:t> </a:t>
            </a:r>
            <a:r>
              <a:rPr lang="en-US" sz="4000" b="0" i="0" u="none" strike="noStrike" baseline="0" dirty="0" err="1">
                <a:latin typeface="Arial" panose="020B0604020202020204" pitchFamily="34" charset="0"/>
                <a:cs typeface="Arial" panose="020B0604020202020204" pitchFamily="34" charset="0"/>
              </a:rPr>
              <a:t>en</a:t>
            </a:r>
            <a:r>
              <a:rPr lang="en-US" sz="4000" b="0" i="0" u="none" strike="noStrike" baseline="0" dirty="0">
                <a:latin typeface="Arial" panose="020B0604020202020204" pitchFamily="34" charset="0"/>
                <a:cs typeface="Arial" panose="020B0604020202020204" pitchFamily="34" charset="0"/>
              </a:rPr>
              <a:t> el VIM</a:t>
            </a:r>
          </a:p>
        </p:txBody>
      </p:sp>
      <p:sp>
        <p:nvSpPr>
          <p:cNvPr id="3" name="Marcador de texto 2">
            <a:extLst>
              <a:ext uri="{FF2B5EF4-FFF2-40B4-BE49-F238E27FC236}">
                <a16:creationId xmlns:a16="http://schemas.microsoft.com/office/drawing/2014/main" id="{DCF56140-0214-E4C4-388D-5A89E18455F6}"/>
              </a:ext>
            </a:extLst>
          </p:cNvPr>
          <p:cNvSpPr>
            <a:spLocks noGrp="1"/>
          </p:cNvSpPr>
          <p:nvPr>
            <p:ph type="body" idx="1"/>
          </p:nvPr>
        </p:nvSpPr>
        <p:spPr>
          <a:xfrm>
            <a:off x="1137034" y="2194102"/>
            <a:ext cx="6831187" cy="3908585"/>
          </a:xfrm>
        </p:spPr>
        <p:txBody>
          <a:bodyPr vert="horz" lIns="91440" tIns="45720" rIns="91440" bIns="45720" rtlCol="0">
            <a:normAutofit/>
          </a:bodyPr>
          <a:lstStyle/>
          <a:p>
            <a:pPr marR="0" lvl="0"/>
            <a:r>
              <a:rPr lang="en-US" sz="2000" b="0" i="0" u="none" strike="noStrike" baseline="0" dirty="0" err="1">
                <a:latin typeface="Arial" panose="020B0604020202020204" pitchFamily="34" charset="0"/>
                <a:cs typeface="Arial" panose="020B0604020202020204" pitchFamily="34" charset="0"/>
              </a:rPr>
              <a:t>Además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los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términos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fundamentales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el</a:t>
            </a:r>
            <a:r>
              <a:rPr lang="en-US" sz="2000" b="0" i="0" u="none" strike="noStrike" baseline="0" dirty="0">
                <a:latin typeface="Arial" panose="020B0604020202020204" pitchFamily="34" charset="0"/>
                <a:cs typeface="Arial" panose="020B0604020202020204" pitchFamily="34" charset="0"/>
              </a:rPr>
              <a:t> VIM </a:t>
            </a:r>
            <a:r>
              <a:rPr lang="en-US" sz="2000" b="0" i="0" u="none" strike="noStrike" baseline="0" dirty="0" err="1">
                <a:latin typeface="Arial" panose="020B0604020202020204" pitchFamily="34" charset="0"/>
                <a:cs typeface="Arial" panose="020B0604020202020204" pitchFamily="34" charset="0"/>
              </a:rPr>
              <a:t>aborda</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otros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conceptos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importantes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especialmente</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aplicaciones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industriales</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laboratorios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medición</a:t>
            </a:r>
            <a:r>
              <a:rPr lang="en-US" sz="20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058688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998A6DD-3D7B-FBC8-75AC-2778B17E1DE0}"/>
              </a:ext>
            </a:extLst>
          </p:cNvPr>
          <p:cNvSpPr>
            <a:spLocks noGrp="1"/>
          </p:cNvSpPr>
          <p:nvPr>
            <p:ph type="title"/>
          </p:nvPr>
        </p:nvSpPr>
        <p:spPr>
          <a:xfrm>
            <a:off x="4553733" y="548464"/>
            <a:ext cx="6798541" cy="1118413"/>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5.1. Error de </a:t>
            </a:r>
            <a:r>
              <a:rPr lang="en-US" sz="4000" dirty="0" err="1">
                <a:latin typeface="Arial" panose="020B0604020202020204" pitchFamily="34" charset="0"/>
                <a:cs typeface="Arial" panose="020B0604020202020204" pitchFamily="34" charset="0"/>
              </a:rPr>
              <a:t>m</a:t>
            </a:r>
            <a:r>
              <a:rPr lang="en-US" sz="4000" b="0" i="0" u="none" strike="noStrike" baseline="0" dirty="0" err="1" smtClean="0">
                <a:latin typeface="Arial" panose="020B0604020202020204" pitchFamily="34" charset="0"/>
                <a:cs typeface="Arial" panose="020B0604020202020204" pitchFamily="34" charset="0"/>
              </a:rPr>
              <a:t>edición</a:t>
            </a:r>
            <a:endParaRPr lang="en-US" sz="4000" b="0" i="0" u="none" strike="noStrike" baseline="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C1D88780-EBB2-E4DB-2BCB-CDA348312246}"/>
              </a:ext>
            </a:extLst>
          </p:cNvPr>
          <p:cNvPicPr>
            <a:picLocks noChangeAspect="1"/>
          </p:cNvPicPr>
          <p:nvPr/>
        </p:nvPicPr>
        <p:blipFill>
          <a:blip r:embed="rId2"/>
          <a:srcRect l="19956" r="39352"/>
          <a:stretch/>
        </p:blipFill>
        <p:spPr>
          <a:xfrm>
            <a:off x="1" y="10"/>
            <a:ext cx="4196496" cy="6857990"/>
          </a:xfrm>
          <a:prstGeom prst="rect">
            <a:avLst/>
          </a:prstGeom>
          <a:effectLst/>
        </p:spPr>
      </p:pic>
      <p:graphicFrame>
        <p:nvGraphicFramePr>
          <p:cNvPr id="5" name="Marcador de texto 2">
            <a:extLst>
              <a:ext uri="{FF2B5EF4-FFF2-40B4-BE49-F238E27FC236}">
                <a16:creationId xmlns:a16="http://schemas.microsoft.com/office/drawing/2014/main" id="{6710AADC-38B5-17D9-381A-D45FF288DA47}"/>
              </a:ext>
            </a:extLst>
          </p:cNvPr>
          <p:cNvGraphicFramePr/>
          <p:nvPr>
            <p:extLst>
              <p:ext uri="{D42A27DB-BD31-4B8C-83A1-F6EECF244321}">
                <p14:modId xmlns:p14="http://schemas.microsoft.com/office/powerpoint/2010/main" val="3385205502"/>
              </p:ext>
            </p:extLst>
          </p:nvPr>
        </p:nvGraphicFramePr>
        <p:xfrm>
          <a:off x="4553733" y="2215341"/>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917442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B3D096-8525-DF5C-D1EF-8AB17EA60780}"/>
              </a:ext>
            </a:extLst>
          </p:cNvPr>
          <p:cNvSpPr>
            <a:spLocks noGrp="1"/>
          </p:cNvSpPr>
          <p:nvPr>
            <p:ph type="title"/>
          </p:nvPr>
        </p:nvSpPr>
        <p:spPr>
          <a:xfrm>
            <a:off x="4553733" y="548464"/>
            <a:ext cx="7635218" cy="1118413"/>
          </a:xfrm>
        </p:spPr>
        <p:txBody>
          <a:bodyPr vert="horz" lIns="91440" tIns="45720" rIns="91440" bIns="45720" rtlCol="0" anchor="b">
            <a:normAutofit/>
          </a:bodyPr>
          <a:lstStyle/>
          <a:p>
            <a:pPr marR="0"/>
            <a:r>
              <a:rPr lang="en-US" sz="3200" b="0" i="0" u="none" strike="noStrike" baseline="0" dirty="0">
                <a:latin typeface="Arial" panose="020B0604020202020204" pitchFamily="34" charset="0"/>
                <a:cs typeface="Arial" panose="020B0604020202020204" pitchFamily="34" charset="0"/>
              </a:rPr>
              <a:t>5.2. </a:t>
            </a:r>
            <a:r>
              <a:rPr lang="en-US" sz="3200" b="0" i="0" u="none" strike="noStrike" baseline="0" dirty="0" err="1">
                <a:latin typeface="Arial" panose="020B0604020202020204" pitchFamily="34" charset="0"/>
                <a:cs typeface="Arial" panose="020B0604020202020204" pitchFamily="34" charset="0"/>
              </a:rPr>
              <a:t>Repetibilidad</a:t>
            </a:r>
            <a:r>
              <a:rPr lang="en-US" sz="3200" b="0" i="0" u="none" strike="noStrike" baseline="0" dirty="0">
                <a:latin typeface="Arial" panose="020B0604020202020204" pitchFamily="34" charset="0"/>
                <a:cs typeface="Arial" panose="020B0604020202020204" pitchFamily="34" charset="0"/>
              </a:rPr>
              <a:t> y </a:t>
            </a:r>
            <a:r>
              <a:rPr lang="en-US" sz="3200" b="0" i="0" u="none" strike="noStrike" baseline="0" dirty="0" err="1">
                <a:latin typeface="Arial" panose="020B0604020202020204" pitchFamily="34" charset="0"/>
                <a:cs typeface="Arial" panose="020B0604020202020204" pitchFamily="34" charset="0"/>
              </a:rPr>
              <a:t>Reproducibilidad</a:t>
            </a:r>
            <a:endParaRPr lang="en-US" sz="3200" b="0" i="0" u="none" strike="noStrike" baseline="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1D331BA-F8D4-04BD-B542-20758B8D5D7A}"/>
              </a:ext>
            </a:extLst>
          </p:cNvPr>
          <p:cNvPicPr>
            <a:picLocks noChangeAspect="1"/>
          </p:cNvPicPr>
          <p:nvPr/>
        </p:nvPicPr>
        <p:blipFill>
          <a:blip r:embed="rId2"/>
          <a:srcRect l="19366" r="39637" b="2"/>
          <a:stretch/>
        </p:blipFill>
        <p:spPr>
          <a:xfrm>
            <a:off x="1" y="10"/>
            <a:ext cx="4196496" cy="6857990"/>
          </a:xfrm>
          <a:prstGeom prst="rect">
            <a:avLst/>
          </a:prstGeom>
          <a:effectLst/>
        </p:spPr>
      </p:pic>
      <p:graphicFrame>
        <p:nvGraphicFramePr>
          <p:cNvPr id="5" name="Marcador de texto 2">
            <a:extLst>
              <a:ext uri="{FF2B5EF4-FFF2-40B4-BE49-F238E27FC236}">
                <a16:creationId xmlns:a16="http://schemas.microsoft.com/office/drawing/2014/main" id="{DBB7053A-D6A2-7CC2-1BD6-FE8E9BDDB166}"/>
              </a:ext>
            </a:extLst>
          </p:cNvPr>
          <p:cNvGraphicFramePr/>
          <p:nvPr>
            <p:extLst>
              <p:ext uri="{D42A27DB-BD31-4B8C-83A1-F6EECF244321}">
                <p14:modId xmlns:p14="http://schemas.microsoft.com/office/powerpoint/2010/main" val="3181632143"/>
              </p:ext>
            </p:extLst>
          </p:nvPr>
        </p:nvGraphicFramePr>
        <p:xfrm>
          <a:off x="4553733" y="1915154"/>
          <a:ext cx="6943723" cy="3781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12268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8BF7EAC-6253-79CF-CF99-3F129348D31A}"/>
              </a:ext>
            </a:extLst>
          </p:cNvPr>
          <p:cNvSpPr>
            <a:spLocks noGrp="1"/>
          </p:cNvSpPr>
          <p:nvPr>
            <p:ph type="title"/>
          </p:nvPr>
        </p:nvSpPr>
        <p:spPr>
          <a:xfrm>
            <a:off x="4553733" y="548465"/>
            <a:ext cx="6798541" cy="890592"/>
          </a:xfrm>
        </p:spPr>
        <p:txBody>
          <a:bodyPr vert="horz" lIns="91440" tIns="45720" rIns="91440" bIns="45720" rtlCol="0" anchor="b">
            <a:noAutofit/>
          </a:bodyPr>
          <a:lstStyle/>
          <a:p>
            <a:pPr marR="0"/>
            <a:r>
              <a:rPr lang="en-US" sz="3600" b="0" i="0" u="none" strike="noStrike" baseline="0" dirty="0">
                <a:latin typeface="Arial" panose="020B0604020202020204" pitchFamily="34" charset="0"/>
                <a:cs typeface="Arial" panose="020B0604020202020204" pitchFamily="34" charset="0"/>
              </a:rPr>
              <a:t>5.3. </a:t>
            </a:r>
            <a:r>
              <a:rPr lang="en-US" sz="3600" b="0" i="0" u="none" strike="noStrike" baseline="0" dirty="0" err="1">
                <a:latin typeface="Arial" panose="020B0604020202020204" pitchFamily="34" charset="0"/>
                <a:cs typeface="Arial" panose="020B0604020202020204" pitchFamily="34" charset="0"/>
              </a:rPr>
              <a:t>Sensibilidad</a:t>
            </a:r>
            <a:r>
              <a:rPr lang="en-US" sz="3600" b="0" i="0" u="none" strike="noStrike" baseline="0" dirty="0">
                <a:latin typeface="Arial" panose="020B0604020202020204" pitchFamily="34" charset="0"/>
                <a:cs typeface="Arial" panose="020B0604020202020204" pitchFamily="34" charset="0"/>
              </a:rPr>
              <a:t> de un </a:t>
            </a:r>
            <a:r>
              <a:rPr lang="en-US" sz="3600" b="0" i="0" u="none" strike="noStrike" baseline="0" dirty="0" err="1">
                <a:latin typeface="Arial" panose="020B0604020202020204" pitchFamily="34" charset="0"/>
                <a:cs typeface="Arial" panose="020B0604020202020204" pitchFamily="34" charset="0"/>
              </a:rPr>
              <a:t>Instrumento</a:t>
            </a:r>
            <a:endParaRPr lang="en-US" sz="3600" b="0" i="0" u="none" strike="noStrike" baseline="0" dirty="0">
              <a:latin typeface="Arial" panose="020B0604020202020204" pitchFamily="34" charset="0"/>
              <a:cs typeface="Arial" panose="020B0604020202020204" pitchFamily="34" charset="0"/>
            </a:endParaRPr>
          </a:p>
        </p:txBody>
      </p:sp>
      <p:pic>
        <p:nvPicPr>
          <p:cNvPr id="5" name="Picture 4" descr="Herramienta de medida ajustable">
            <a:extLst>
              <a:ext uri="{FF2B5EF4-FFF2-40B4-BE49-F238E27FC236}">
                <a16:creationId xmlns:a16="http://schemas.microsoft.com/office/drawing/2014/main" id="{0397EECB-7917-CF88-BA35-88FF5981611B}"/>
              </a:ext>
            </a:extLst>
          </p:cNvPr>
          <p:cNvPicPr>
            <a:picLocks noChangeAspect="1"/>
          </p:cNvPicPr>
          <p:nvPr/>
        </p:nvPicPr>
        <p:blipFill>
          <a:blip r:embed="rId2"/>
          <a:srcRect l="39597" r="19557" b="-1"/>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0C70D325-1A4C-A34C-C931-EA8D33393DD6}"/>
              </a:ext>
            </a:extLst>
          </p:cNvPr>
          <p:cNvSpPr>
            <a:spLocks noGrp="1"/>
          </p:cNvSpPr>
          <p:nvPr>
            <p:ph type="body" idx="1"/>
          </p:nvPr>
        </p:nvSpPr>
        <p:spPr>
          <a:xfrm>
            <a:off x="4596235" y="1987522"/>
            <a:ext cx="6798539" cy="3705217"/>
          </a:xfrm>
        </p:spPr>
        <p:txBody>
          <a:bodyPr vert="horz" lIns="91440" tIns="45720" rIns="91440" bIns="45720" rtlCol="0">
            <a:normAutofit/>
          </a:bodyPr>
          <a:lstStyle/>
          <a:p>
            <a:pPr marR="0" lvl="0"/>
            <a:r>
              <a:rPr lang="en-US" sz="1800" b="1" i="0" u="none" strike="noStrike" baseline="0" dirty="0" err="1">
                <a:latin typeface="Arial" panose="020B0604020202020204" pitchFamily="34" charset="0"/>
                <a:cs typeface="Arial" panose="020B0604020202020204" pitchFamily="34" charset="0"/>
              </a:rPr>
              <a:t>Sensibilidad</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Es la </a:t>
            </a:r>
            <a:r>
              <a:rPr lang="en-US" sz="1600" b="0" i="0" u="none" strike="noStrike" baseline="0" dirty="0" err="1">
                <a:latin typeface="Arial" panose="020B0604020202020204" pitchFamily="34" charset="0"/>
                <a:cs typeface="Arial" panose="020B0604020202020204" pitchFamily="34" charset="0"/>
              </a:rPr>
              <a:t>capacidad</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detectar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pequeñas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variaciones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medida</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Un sensor de </a:t>
            </a:r>
            <a:r>
              <a:rPr lang="en-US" sz="1600" b="0" i="0" u="none" strike="noStrike" baseline="0" dirty="0" err="1">
                <a:latin typeface="Arial" panose="020B0604020202020204" pitchFamily="34" charset="0"/>
                <a:cs typeface="Arial" panose="020B0604020202020204" pitchFamily="34" charset="0"/>
              </a:rPr>
              <a:t>temperatura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capaz</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detectar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cambios</a:t>
            </a:r>
            <a:r>
              <a:rPr lang="en-US" sz="1600" b="0" i="0" u="none" strike="noStrike" baseline="0" dirty="0">
                <a:latin typeface="Arial" panose="020B0604020202020204" pitchFamily="34" charset="0"/>
                <a:cs typeface="Arial" panose="020B0604020202020204" pitchFamily="34" charset="0"/>
              </a:rPr>
              <a:t> de 0.01 °C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proceso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medicamentos</a:t>
            </a:r>
            <a:r>
              <a:rPr lang="en-US" sz="1600" b="0" i="0" u="none" strike="noStrike" baseline="0" dirty="0">
                <a:latin typeface="Arial" panose="020B0604020202020204" pitchFamily="34" charset="0"/>
                <a:cs typeface="Arial" panose="020B0604020202020204" pitchFamily="34" charset="0"/>
              </a:rPr>
              <a:t>.</a:t>
            </a:r>
          </a:p>
          <a:p>
            <a:pPr marR="0" lvl="0"/>
            <a:endParaRPr lang="en-US" sz="1800" b="0" i="0" u="none" strike="noStrike" baseline="0" dirty="0"/>
          </a:p>
        </p:txBody>
      </p:sp>
    </p:spTree>
    <p:extLst>
      <p:ext uri="{BB962C8B-B14F-4D97-AF65-F5344CB8AC3E}">
        <p14:creationId xmlns:p14="http://schemas.microsoft.com/office/powerpoint/2010/main" val="20578336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4B8DCFA-345B-21EC-D93C-2AC832E5850E}"/>
              </a:ext>
            </a:extLst>
          </p:cNvPr>
          <p:cNvSpPr>
            <a:spLocks noGrp="1"/>
          </p:cNvSpPr>
          <p:nvPr>
            <p:ph type="title"/>
          </p:nvPr>
        </p:nvSpPr>
        <p:spPr>
          <a:xfrm>
            <a:off x="4553733" y="548464"/>
            <a:ext cx="6798541" cy="1118413"/>
          </a:xfrm>
        </p:spPr>
        <p:txBody>
          <a:bodyPr vert="horz" lIns="91440" tIns="45720" rIns="91440" bIns="45720" rtlCol="0" anchor="b">
            <a:normAutofit/>
          </a:bodyPr>
          <a:lstStyle/>
          <a:p>
            <a:pPr marR="0"/>
            <a:r>
              <a:rPr lang="en-US" sz="3200" b="0" i="0" u="none" strike="noStrike" baseline="0" dirty="0">
                <a:latin typeface="Arial" panose="020B0604020202020204" pitchFamily="34" charset="0"/>
                <a:cs typeface="Arial" panose="020B0604020202020204" pitchFamily="34" charset="0"/>
              </a:rPr>
              <a:t>6. </a:t>
            </a:r>
            <a:r>
              <a:rPr lang="en-US" sz="3200" b="0" i="0" u="none" strike="noStrike" baseline="0" dirty="0" err="1">
                <a:latin typeface="Arial" panose="020B0604020202020204" pitchFamily="34" charset="0"/>
                <a:cs typeface="Arial" panose="020B0604020202020204" pitchFamily="34" charset="0"/>
              </a:rPr>
              <a:t>Aplicación</a:t>
            </a:r>
            <a:r>
              <a:rPr lang="en-US" sz="3200" b="0" i="0" u="none" strike="noStrike" baseline="0" dirty="0">
                <a:latin typeface="Arial" panose="020B0604020202020204" pitchFamily="34" charset="0"/>
                <a:cs typeface="Arial" panose="020B0604020202020204" pitchFamily="34" charset="0"/>
              </a:rPr>
              <a:t> del VIM </a:t>
            </a:r>
            <a:r>
              <a:rPr lang="en-US" sz="3200" b="0" i="0" u="none" strike="noStrike" baseline="0" dirty="0" err="1">
                <a:latin typeface="Arial" panose="020B0604020202020204" pitchFamily="34" charset="0"/>
                <a:cs typeface="Arial" panose="020B0604020202020204" pitchFamily="34" charset="0"/>
              </a:rPr>
              <a:t>en</a:t>
            </a:r>
            <a:r>
              <a:rPr lang="en-US" sz="3200" b="0" i="0" u="none" strike="noStrike" baseline="0" dirty="0">
                <a:latin typeface="Arial" panose="020B0604020202020204" pitchFamily="34" charset="0"/>
                <a:cs typeface="Arial" panose="020B0604020202020204" pitchFamily="34" charset="0"/>
              </a:rPr>
              <a:t> la </a:t>
            </a:r>
            <a:r>
              <a:rPr lang="en-US" sz="3200" b="0" i="0" u="none" strike="noStrike" baseline="0" dirty="0" err="1">
                <a:latin typeface="Arial" panose="020B0604020202020204" pitchFamily="34" charset="0"/>
                <a:cs typeface="Arial" panose="020B0604020202020204" pitchFamily="34" charset="0"/>
              </a:rPr>
              <a:t>Metrología</a:t>
            </a:r>
            <a:r>
              <a:rPr lang="en-US" sz="3200" b="0" i="0" u="none" strike="noStrike" baseline="0" dirty="0">
                <a:latin typeface="Arial" panose="020B0604020202020204" pitchFamily="34" charset="0"/>
                <a:cs typeface="Arial" panose="020B0604020202020204" pitchFamily="34" charset="0"/>
              </a:rPr>
              <a:t> Industrial</a:t>
            </a:r>
          </a:p>
        </p:txBody>
      </p:sp>
      <p:pic>
        <p:nvPicPr>
          <p:cNvPr id="5" name="Picture 4" descr="Proceso de impresión de revistas">
            <a:extLst>
              <a:ext uri="{FF2B5EF4-FFF2-40B4-BE49-F238E27FC236}">
                <a16:creationId xmlns:a16="http://schemas.microsoft.com/office/drawing/2014/main" id="{76E99E0A-E44E-9B51-1977-78BC3D8AEF9D}"/>
              </a:ext>
            </a:extLst>
          </p:cNvPr>
          <p:cNvPicPr>
            <a:picLocks noChangeAspect="1"/>
          </p:cNvPicPr>
          <p:nvPr/>
        </p:nvPicPr>
        <p:blipFill>
          <a:blip r:embed="rId2"/>
          <a:srcRect l="37501" r="19206" b="-1"/>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894C1536-B903-CDF8-7B2D-4870442B79B3}"/>
              </a:ext>
            </a:extLst>
          </p:cNvPr>
          <p:cNvSpPr>
            <a:spLocks noGrp="1"/>
          </p:cNvSpPr>
          <p:nvPr>
            <p:ph type="body" idx="1"/>
          </p:nvPr>
        </p:nvSpPr>
        <p:spPr>
          <a:xfrm>
            <a:off x="4553734" y="1918740"/>
            <a:ext cx="7033663" cy="4390795"/>
          </a:xfrm>
        </p:spPr>
        <p:txBody>
          <a:bodyPr vert="horz" lIns="91440" tIns="45720" rIns="91440" bIns="45720" rtlCol="0">
            <a:normAutofit/>
          </a:bodyPr>
          <a:lstStyle/>
          <a:p>
            <a:pPr marR="0" lvl="0"/>
            <a:r>
              <a:rPr lang="en-US" sz="1400" b="0" i="0" u="none" strike="noStrike" baseline="0" dirty="0">
                <a:latin typeface="Arial" panose="020B0604020202020204" pitchFamily="34" charset="0"/>
                <a:cs typeface="Arial" panose="020B0604020202020204" pitchFamily="34" charset="0"/>
              </a:rPr>
              <a:t>En la </a:t>
            </a:r>
            <a:r>
              <a:rPr lang="en-US" sz="1400" b="1" i="0" u="none" strike="noStrike" baseline="0" dirty="0" err="1">
                <a:latin typeface="Arial" panose="020B0604020202020204" pitchFamily="34" charset="0"/>
                <a:cs typeface="Arial" panose="020B0604020202020204" pitchFamily="34" charset="0"/>
              </a:rPr>
              <a:t>metrología</a:t>
            </a:r>
            <a:r>
              <a:rPr lang="en-US" sz="1400" b="1" i="0" u="none" strike="noStrike" baseline="0" dirty="0">
                <a:latin typeface="Arial" panose="020B0604020202020204" pitchFamily="34" charset="0"/>
                <a:cs typeface="Arial" panose="020B0604020202020204" pitchFamily="34" charset="0"/>
              </a:rPr>
              <a:t> industrial</a:t>
            </a:r>
            <a:r>
              <a:rPr lang="en-US" sz="1400" b="0" i="0" u="none" strike="noStrike" baseline="0" dirty="0">
                <a:latin typeface="Arial" panose="020B0604020202020204" pitchFamily="34" charset="0"/>
                <a:cs typeface="Arial" panose="020B0604020202020204" pitchFamily="34" charset="0"/>
              </a:rPr>
              <a:t>, el VIM </a:t>
            </a:r>
            <a:r>
              <a:rPr lang="en-US" sz="1400" b="0" i="0" u="none" strike="noStrike" baseline="0" dirty="0" err="1">
                <a:latin typeface="Arial" panose="020B0604020202020204" pitchFamily="34" charset="0"/>
                <a:cs typeface="Arial" panose="020B0604020202020204" pitchFamily="34" charset="0"/>
              </a:rPr>
              <a:t>juega</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papel</a:t>
            </a:r>
            <a:r>
              <a:rPr lang="en-US" sz="1400" b="0" i="0" u="none" strike="noStrike" baseline="0" dirty="0">
                <a:latin typeface="Arial" panose="020B0604020202020204" pitchFamily="34" charset="0"/>
                <a:cs typeface="Arial" panose="020B0604020202020204" pitchFamily="34" charset="0"/>
              </a:rPr>
              <a:t> crucial al </a:t>
            </a:r>
            <a:r>
              <a:rPr lang="en-US" sz="1400" b="0" i="0" u="none" strike="noStrike" baseline="0" dirty="0" err="1">
                <a:latin typeface="Arial" panose="020B0604020202020204" pitchFamily="34" charset="0"/>
                <a:cs typeface="Arial" panose="020B0604020202020204" pitchFamily="34" charset="0"/>
              </a:rPr>
              <a:t>proporcionar</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marco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normativo</a:t>
            </a:r>
            <a:r>
              <a:rPr lang="en-US" sz="1400" b="0" i="0" u="none" strike="noStrike" baseline="0" dirty="0">
                <a:latin typeface="Arial" panose="020B0604020202020204" pitchFamily="34" charset="0"/>
                <a:cs typeface="Arial" panose="020B0604020202020204" pitchFamily="34" charset="0"/>
              </a:rPr>
              <a:t> para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términos</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conceptos</a:t>
            </a:r>
            <a:r>
              <a:rPr lang="en-US" sz="1400" b="0" i="0" u="none" strike="noStrike" baseline="0" dirty="0">
                <a:latin typeface="Arial" panose="020B0604020202020204" pitchFamily="34" charset="0"/>
                <a:cs typeface="Arial" panose="020B0604020202020204" pitchFamily="34" charset="0"/>
              </a:rPr>
              <a:t> clave que se </a:t>
            </a:r>
            <a:r>
              <a:rPr lang="en-US" sz="1400" b="0" i="0" u="none" strike="noStrike" baseline="0" dirty="0" err="1">
                <a:latin typeface="Arial" panose="020B0604020202020204" pitchFamily="34" charset="0"/>
                <a:cs typeface="Arial" panose="020B0604020202020204" pitchFamily="34" charset="0"/>
              </a:rPr>
              <a:t>utilizan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fabricación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ensayo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productos</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R="0" lvl="0"/>
            <a:r>
              <a:rPr lang="en-US" sz="1400" b="0" i="0" u="none" strike="noStrike" baseline="0" dirty="0" smtClean="0">
                <a:latin typeface="Arial" panose="020B0604020202020204" pitchFamily="34" charset="0"/>
                <a:cs typeface="Arial" panose="020B0604020202020204" pitchFamily="34" charset="0"/>
              </a:rPr>
              <a:t>Los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de control de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producción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alta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precisión</a:t>
            </a:r>
            <a:r>
              <a:rPr lang="en-US" sz="1400" b="0" i="0" u="none" strike="noStrike" baseline="0" dirty="0">
                <a:latin typeface="Arial" panose="020B0604020202020204" pitchFamily="34" charset="0"/>
                <a:cs typeface="Arial" panose="020B0604020202020204" pitchFamily="34" charset="0"/>
              </a:rPr>
              <a:t>, y la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equipos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dependen</a:t>
            </a:r>
            <a:r>
              <a:rPr lang="en-US" sz="1400" b="0" i="0" u="none" strike="noStrike" baseline="0" dirty="0">
                <a:latin typeface="Arial" panose="020B0604020202020204" pitchFamily="34" charset="0"/>
                <a:cs typeface="Arial" panose="020B0604020202020204" pitchFamily="34" charset="0"/>
              </a:rPr>
              <a:t> de la </a:t>
            </a:r>
            <a:r>
              <a:rPr lang="en-US" sz="1400" b="0" i="0" u="none" strike="noStrike" baseline="0" dirty="0" err="1">
                <a:latin typeface="Arial" panose="020B0604020202020204" pitchFamily="34" charset="0"/>
                <a:cs typeface="Arial" panose="020B0604020202020204" pitchFamily="34" charset="0"/>
              </a:rPr>
              <a:t>aplicación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coherente</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conceptos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definidos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el VIM</a:t>
            </a:r>
            <a:r>
              <a:rPr lang="en-US" sz="14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1" i="0" u="none" strike="noStrike" baseline="0" dirty="0" err="1">
                <a:latin typeface="Arial" panose="020B0604020202020204" pitchFamily="34" charset="0"/>
                <a:cs typeface="Arial" panose="020B0604020202020204" pitchFamily="34" charset="0"/>
              </a:rPr>
              <a:t>Ejemplos</a:t>
            </a:r>
            <a:r>
              <a:rPr lang="en-US" sz="1400" b="1" i="0" u="none" strike="noStrike" baseline="0" dirty="0">
                <a:latin typeface="Arial" panose="020B0604020202020204" pitchFamily="34" charset="0"/>
                <a:cs typeface="Arial" panose="020B0604020202020204" pitchFamily="34" charset="0"/>
              </a:rPr>
              <a:t> de </a:t>
            </a:r>
            <a:r>
              <a:rPr lang="en-US" sz="1400" b="1" i="0" u="none" strike="noStrike" baseline="0" dirty="0" err="1">
                <a:latin typeface="Arial" panose="020B0604020202020204" pitchFamily="34" charset="0"/>
                <a:cs typeface="Arial" panose="020B0604020202020204" pitchFamily="34" charset="0"/>
              </a:rPr>
              <a:t>su</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aplicación</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incluyen</a:t>
            </a:r>
            <a:r>
              <a:rPr lang="en-US" sz="1400" b="1" i="0" u="none" strike="noStrike" baseline="0" dirty="0">
                <a:latin typeface="Arial" panose="020B0604020202020204" pitchFamily="34" charset="0"/>
                <a:cs typeface="Arial" panose="020B0604020202020204" pitchFamily="34" charset="0"/>
              </a:rPr>
              <a:t>:</a:t>
            </a:r>
          </a:p>
          <a:p>
            <a:pPr marR="0" lvl="0"/>
            <a:r>
              <a:rPr lang="en-US" sz="1400" b="1" i="0" u="none" strike="noStrike" baseline="0" dirty="0" err="1">
                <a:latin typeface="Arial" panose="020B0604020202020204" pitchFamily="34" charset="0"/>
                <a:cs typeface="Arial" panose="020B0604020202020204" pitchFamily="34" charset="0"/>
              </a:rPr>
              <a:t>Gestión</a:t>
            </a:r>
            <a:r>
              <a:rPr lang="en-US" sz="1400" b="1" i="0" u="none" strike="noStrike" baseline="0" dirty="0">
                <a:latin typeface="Arial" panose="020B0604020202020204" pitchFamily="34" charset="0"/>
                <a:cs typeface="Arial" panose="020B0604020202020204" pitchFamily="34" charset="0"/>
              </a:rPr>
              <a:t> de </a:t>
            </a:r>
            <a:r>
              <a:rPr lang="en-US" sz="1400" b="1" i="0" u="none" strike="noStrike" baseline="0" dirty="0" err="1">
                <a:latin typeface="Arial" panose="020B0604020202020204" pitchFamily="34" charset="0"/>
                <a:cs typeface="Arial" panose="020B0604020202020204" pitchFamily="34" charset="0"/>
              </a:rPr>
              <a:t>calidad</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normas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ISO 9001 e ISO/IEC 17025 </a:t>
            </a:r>
            <a:r>
              <a:rPr lang="en-US" sz="1400" b="0" i="0" u="none" strike="noStrike" baseline="0" dirty="0" err="1">
                <a:latin typeface="Arial" panose="020B0604020202020204" pitchFamily="34" charset="0"/>
                <a:cs typeface="Arial" panose="020B0604020202020204" pitchFamily="34" charset="0"/>
              </a:rPr>
              <a:t>requieren</a:t>
            </a:r>
            <a:r>
              <a:rPr lang="en-US" sz="1400" b="0" i="0" u="none" strike="noStrike" baseline="0" dirty="0">
                <a:latin typeface="Arial" panose="020B0604020202020204" pitchFamily="34" charset="0"/>
                <a:cs typeface="Arial" panose="020B0604020202020204" pitchFamily="34" charset="0"/>
              </a:rPr>
              <a:t> que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laboratorios</a:t>
            </a:r>
            <a:r>
              <a:rPr lang="en-US" sz="1400" b="0" i="0" u="none" strike="noStrike" baseline="0" dirty="0">
                <a:latin typeface="Arial" panose="020B0604020202020204" pitchFamily="34" charset="0"/>
                <a:cs typeface="Arial" panose="020B0604020202020204" pitchFamily="34" charset="0"/>
              </a:rPr>
              <a:t> y las </a:t>
            </a:r>
            <a:r>
              <a:rPr lang="en-US" sz="1400" b="0" i="0" u="none" strike="noStrike" baseline="0" dirty="0" err="1">
                <a:latin typeface="Arial" panose="020B0604020202020204" pitchFamily="34" charset="0"/>
                <a:cs typeface="Arial" panose="020B0604020202020204" pitchFamily="34" charset="0"/>
              </a:rPr>
              <a:t>empresas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utilicen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terminología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precisa</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comúnmente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aceptada</a:t>
            </a:r>
            <a:r>
              <a:rPr lang="en-US" sz="1400" b="0" i="0" u="none" strike="noStrike" baseline="0" dirty="0">
                <a:latin typeface="Arial" panose="020B0604020202020204" pitchFamily="34" charset="0"/>
                <a:cs typeface="Arial" panose="020B0604020202020204" pitchFamily="34" charset="0"/>
              </a:rPr>
              <a:t> para </a:t>
            </a:r>
            <a:r>
              <a:rPr lang="en-US" sz="1400" b="0" i="0" u="none" strike="noStrike" baseline="0" dirty="0" err="1">
                <a:latin typeface="Arial" panose="020B0604020202020204" pitchFamily="34" charset="0"/>
                <a:cs typeface="Arial" panose="020B0604020202020204" pitchFamily="34" charset="0"/>
              </a:rPr>
              <a:t>describir</a:t>
            </a:r>
            <a:r>
              <a:rPr lang="en-US" sz="1400" b="0" i="0" u="none" strike="noStrike" baseline="0" dirty="0">
                <a:latin typeface="Arial" panose="020B0604020202020204" pitchFamily="34" charset="0"/>
                <a:cs typeface="Arial" panose="020B0604020202020204" pitchFamily="34" charset="0"/>
              </a:rPr>
              <a:t> sus </a:t>
            </a:r>
            <a:r>
              <a:rPr lang="en-US" sz="1400" b="0" i="0" u="none" strike="noStrike" baseline="0" dirty="0" err="1">
                <a:latin typeface="Arial" panose="020B0604020202020204" pitchFamily="34" charset="0"/>
                <a:cs typeface="Arial" panose="020B0604020202020204" pitchFamily="34" charset="0"/>
              </a:rPr>
              <a:t>procesos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aseguramiento</a:t>
            </a:r>
            <a:r>
              <a:rPr lang="en-US" sz="1400" b="0" i="0" u="none" strike="noStrike" baseline="0" dirty="0">
                <a:latin typeface="Arial" panose="020B0604020202020204" pitchFamily="34" charset="0"/>
                <a:cs typeface="Arial" panose="020B0604020202020204" pitchFamily="34" charset="0"/>
              </a:rPr>
              <a:t> de la </a:t>
            </a:r>
            <a:r>
              <a:rPr lang="en-US" sz="1400" b="0" i="0" u="none" strike="noStrike" baseline="0" dirty="0" err="1">
                <a:latin typeface="Arial" panose="020B0604020202020204" pitchFamily="34" charset="0"/>
                <a:cs typeface="Arial" panose="020B0604020202020204" pitchFamily="34" charset="0"/>
              </a:rPr>
              <a:t>calidad</a:t>
            </a:r>
            <a:r>
              <a:rPr lang="en-US" sz="1400" b="0" i="0" u="none" strike="noStrike" baseline="0" dirty="0">
                <a:latin typeface="Arial" panose="020B0604020202020204" pitchFamily="34" charset="0"/>
                <a:cs typeface="Arial" panose="020B0604020202020204" pitchFamily="34" charset="0"/>
              </a:rPr>
              <a:t>.</a:t>
            </a:r>
          </a:p>
          <a:p>
            <a:pPr marR="0" lvl="0"/>
            <a:r>
              <a:rPr lang="en-US" sz="1400" b="1" i="0" u="none" strike="noStrike" baseline="0" dirty="0" err="1">
                <a:latin typeface="Arial" panose="020B0604020202020204" pitchFamily="34" charset="0"/>
                <a:cs typeface="Arial" panose="020B0604020202020204" pitchFamily="34" charset="0"/>
              </a:rPr>
              <a:t>Calibración</a:t>
            </a:r>
            <a:r>
              <a:rPr lang="en-US" sz="1400" b="1" i="0" u="none" strike="noStrike" baseline="0" dirty="0">
                <a:latin typeface="Arial" panose="020B0604020202020204" pitchFamily="34" charset="0"/>
                <a:cs typeface="Arial" panose="020B0604020202020204" pitchFamily="34" charset="0"/>
              </a:rPr>
              <a:t> de </a:t>
            </a:r>
            <a:r>
              <a:rPr lang="en-US" sz="1400" b="1" i="0" u="none" strike="noStrike" baseline="0" dirty="0" err="1">
                <a:latin typeface="Arial" panose="020B0604020202020204" pitchFamily="34" charset="0"/>
                <a:cs typeface="Arial" panose="020B0604020202020204" pitchFamily="34" charset="0"/>
              </a:rPr>
              <a:t>equipos</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Los </a:t>
            </a:r>
            <a:r>
              <a:rPr lang="en-US" sz="1400" b="0" i="0" u="none" strike="noStrike" baseline="0" dirty="0" err="1">
                <a:latin typeface="Arial" panose="020B0604020202020204" pitchFamily="34" charset="0"/>
                <a:cs typeface="Arial" panose="020B0604020202020204" pitchFamily="34" charset="0"/>
              </a:rPr>
              <a:t>laboratorios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deben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garantizar</a:t>
            </a:r>
            <a:r>
              <a:rPr lang="en-US" sz="1400" b="0" i="0" u="none" strike="noStrike" baseline="0" dirty="0">
                <a:latin typeface="Arial" panose="020B0604020202020204" pitchFamily="34" charset="0"/>
                <a:cs typeface="Arial" panose="020B0604020202020204" pitchFamily="34" charset="0"/>
              </a:rPr>
              <a:t> que sus </a:t>
            </a:r>
            <a:r>
              <a:rPr lang="en-US" sz="1400" b="0" i="0" u="none" strike="noStrike" baseline="0" dirty="0" err="1">
                <a:latin typeface="Arial" panose="020B0604020202020204" pitchFamily="34" charset="0"/>
                <a:cs typeface="Arial" panose="020B0604020202020204" pitchFamily="34" charset="0"/>
              </a:rPr>
              <a:t>informes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utilicen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el</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lenguaje</a:t>
            </a:r>
            <a:r>
              <a:rPr lang="en-US" sz="1400" b="0" i="0" u="none" strike="noStrike" baseline="0" dirty="0">
                <a:latin typeface="Arial" panose="020B0604020202020204" pitchFamily="34" charset="0"/>
                <a:cs typeface="Arial" panose="020B0604020202020204" pitchFamily="34" charset="0"/>
              </a:rPr>
              <a:t> del VIM, lo que </a:t>
            </a:r>
            <a:r>
              <a:rPr lang="en-US" sz="1400" b="0" i="0" u="none" strike="noStrike" baseline="0" dirty="0" err="1">
                <a:latin typeface="Arial" panose="020B0604020202020204" pitchFamily="34" charset="0"/>
                <a:cs typeface="Arial" panose="020B0604020202020204" pitchFamily="34" charset="0"/>
              </a:rPr>
              <a:t>permite</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coherencia</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claridad</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resultados</a:t>
            </a:r>
            <a:r>
              <a:rPr lang="en-US" sz="1400" b="0" i="0" u="none" strike="noStrike" baseline="0" dirty="0">
                <a:latin typeface="Arial" panose="020B0604020202020204" pitchFamily="34" charset="0"/>
                <a:cs typeface="Arial" panose="020B0604020202020204" pitchFamily="34" charset="0"/>
              </a:rPr>
              <a:t>.</a:t>
            </a:r>
          </a:p>
          <a:p>
            <a:pPr marR="0" lvl="0"/>
            <a:r>
              <a:rPr lang="en-US" sz="1400" b="1" i="0" u="none" strike="noStrike" baseline="0" dirty="0" err="1">
                <a:latin typeface="Arial" panose="020B0604020202020204" pitchFamily="34" charset="0"/>
                <a:cs typeface="Arial" panose="020B0604020202020204" pitchFamily="34" charset="0"/>
              </a:rPr>
              <a:t>Trazabilidad</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metrológica</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empresas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industriales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necesitan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asegurarse</a:t>
            </a:r>
            <a:r>
              <a:rPr lang="en-US" sz="1400" b="0" i="0" u="none" strike="noStrike" baseline="0" dirty="0">
                <a:latin typeface="Arial" panose="020B0604020202020204" pitchFamily="34" charset="0"/>
                <a:cs typeface="Arial" panose="020B0604020202020204" pitchFamily="34" charset="0"/>
              </a:rPr>
              <a:t> de que sus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son </a:t>
            </a:r>
            <a:r>
              <a:rPr lang="en-US" sz="1400" b="0" i="0" u="none" strike="noStrike" baseline="0" dirty="0" err="1">
                <a:latin typeface="Arial" panose="020B0604020202020204" pitchFamily="34" charset="0"/>
                <a:cs typeface="Arial" panose="020B0604020202020204" pitchFamily="34" charset="0"/>
              </a:rPr>
              <a:t>trazables</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estándares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tal</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se define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el</a:t>
            </a:r>
            <a:r>
              <a:rPr lang="en-US" sz="1400" b="0" i="0" u="none" strike="noStrike" baseline="0" dirty="0">
                <a:latin typeface="Arial" panose="020B0604020202020204" pitchFamily="34" charset="0"/>
                <a:cs typeface="Arial" panose="020B0604020202020204" pitchFamily="34" charset="0"/>
              </a:rPr>
              <a:t> VIM, para </a:t>
            </a:r>
            <a:r>
              <a:rPr lang="en-US" sz="1400" b="0" i="0" u="none" strike="noStrike" baseline="0" dirty="0" err="1">
                <a:latin typeface="Arial" panose="020B0604020202020204" pitchFamily="34" charset="0"/>
                <a:cs typeface="Arial" panose="020B0604020202020204" pitchFamily="34" charset="0"/>
              </a:rPr>
              <a:t>garantizar</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consistencia</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comparabilidad</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productos</a:t>
            </a:r>
            <a:r>
              <a:rPr lang="en-US" sz="1400" b="0" i="0" u="none" strike="noStrike" baseline="0" dirty="0">
                <a:latin typeface="Arial" panose="020B0604020202020204" pitchFamily="34" charset="0"/>
                <a:cs typeface="Arial" panose="020B0604020202020204" pitchFamily="34" charset="0"/>
              </a:rPr>
              <a:t>.</a:t>
            </a:r>
          </a:p>
          <a:p>
            <a:pPr marR="0" lvl="0"/>
            <a:endParaRPr lang="en-US" sz="1400" b="0" i="0" u="none" strike="noStrike" baseline="0" dirty="0"/>
          </a:p>
          <a:p>
            <a:pPr marR="0" lvl="0"/>
            <a:endParaRPr lang="en-US" sz="1400" b="0" i="0" u="none" strike="noStrike" baseline="0" dirty="0"/>
          </a:p>
          <a:p>
            <a:pPr marR="0" lvl="0"/>
            <a:endParaRPr lang="en-US" sz="1400" b="0" i="0" u="none" strike="noStrike" baseline="0" dirty="0"/>
          </a:p>
          <a:p>
            <a:pPr marR="0" lvl="0"/>
            <a:endParaRPr lang="en-US" sz="1400" b="0" i="0" u="none" strike="noStrike" baseline="0" dirty="0"/>
          </a:p>
          <a:p>
            <a:pPr marR="0" lvl="0"/>
            <a:endParaRPr lang="en-US" sz="1400" b="0" i="0" u="none" strike="noStrike" baseline="0" dirty="0"/>
          </a:p>
          <a:p>
            <a:pPr marR="0" lvl="0"/>
            <a:endParaRPr lang="en-US" sz="1400" b="0" i="0" u="none" strike="noStrike" baseline="0" dirty="0"/>
          </a:p>
        </p:txBody>
      </p:sp>
    </p:spTree>
    <p:extLst>
      <p:ext uri="{BB962C8B-B14F-4D97-AF65-F5344CB8AC3E}">
        <p14:creationId xmlns:p14="http://schemas.microsoft.com/office/powerpoint/2010/main" val="8481392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ítulo 1">
            <a:extLst>
              <a:ext uri="{FF2B5EF4-FFF2-40B4-BE49-F238E27FC236}">
                <a16:creationId xmlns:a16="http://schemas.microsoft.com/office/drawing/2014/main" id="{64B8DCFA-345B-21EC-D93C-2AC832E5850E}"/>
              </a:ext>
            </a:extLst>
          </p:cNvPr>
          <p:cNvSpPr>
            <a:spLocks noGrp="1"/>
          </p:cNvSpPr>
          <p:nvPr>
            <p:ph type="title"/>
          </p:nvPr>
        </p:nvSpPr>
        <p:spPr>
          <a:xfrm>
            <a:off x="838200" y="401221"/>
            <a:ext cx="10515600" cy="1348065"/>
          </a:xfrm>
        </p:spPr>
        <p:txBody>
          <a:bodyPr vert="horz" lIns="91440" tIns="45720" rIns="91440" bIns="45720" rtlCol="0" anchor="ctr">
            <a:normAutofit/>
          </a:bodyPr>
          <a:lstStyle/>
          <a:p>
            <a:pPr marR="0"/>
            <a:r>
              <a:rPr lang="en-US" sz="3600" b="0" i="0" u="none" strike="noStrike" kern="1200" baseline="0" dirty="0">
                <a:solidFill>
                  <a:srgbClr val="FFFFFF"/>
                </a:solidFill>
                <a:latin typeface="Arial" panose="020B0604020202020204" pitchFamily="34" charset="0"/>
                <a:cs typeface="Arial" panose="020B0604020202020204" pitchFamily="34" charset="0"/>
              </a:rPr>
              <a:t>6. </a:t>
            </a:r>
            <a:r>
              <a:rPr lang="en-US" sz="3600" b="0" i="0" u="none" strike="noStrike" kern="1200" baseline="0" dirty="0" err="1">
                <a:solidFill>
                  <a:srgbClr val="FFFFFF"/>
                </a:solidFill>
                <a:latin typeface="Arial" panose="020B0604020202020204" pitchFamily="34" charset="0"/>
                <a:cs typeface="Arial" panose="020B0604020202020204" pitchFamily="34" charset="0"/>
              </a:rPr>
              <a:t>Aplicación</a:t>
            </a:r>
            <a:r>
              <a:rPr lang="en-US" sz="3600" b="0" i="0" u="none" strike="noStrike" kern="1200" baseline="0" dirty="0">
                <a:solidFill>
                  <a:srgbClr val="FFFFFF"/>
                </a:solidFill>
                <a:latin typeface="Arial" panose="020B0604020202020204" pitchFamily="34" charset="0"/>
                <a:cs typeface="Arial" panose="020B0604020202020204" pitchFamily="34" charset="0"/>
              </a:rPr>
              <a:t> del VIM </a:t>
            </a:r>
            <a:r>
              <a:rPr lang="en-US" sz="3600" b="0" i="0" u="none" strike="noStrike" kern="1200" baseline="0" dirty="0" err="1">
                <a:solidFill>
                  <a:srgbClr val="FFFFFF"/>
                </a:solidFill>
                <a:latin typeface="Arial" panose="020B0604020202020204" pitchFamily="34" charset="0"/>
                <a:cs typeface="Arial" panose="020B0604020202020204" pitchFamily="34" charset="0"/>
              </a:rPr>
              <a:t>en</a:t>
            </a:r>
            <a:r>
              <a:rPr lang="en-US" sz="3600" b="0" i="0" u="none" strike="noStrike" kern="1200" baseline="0" dirty="0">
                <a:solidFill>
                  <a:srgbClr val="FFFFFF"/>
                </a:solidFill>
                <a:latin typeface="Arial" panose="020B0604020202020204" pitchFamily="34" charset="0"/>
                <a:cs typeface="Arial" panose="020B0604020202020204" pitchFamily="34" charset="0"/>
              </a:rPr>
              <a:t> la </a:t>
            </a:r>
            <a:r>
              <a:rPr lang="en-US" sz="36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3600" b="0" i="0" u="none" strike="noStrike" kern="1200" baseline="0" dirty="0">
                <a:solidFill>
                  <a:srgbClr val="FFFFFF"/>
                </a:solidFill>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894C1536-B903-CDF8-7B2D-4870442B79B3}"/>
              </a:ext>
            </a:extLst>
          </p:cNvPr>
          <p:cNvSpPr>
            <a:spLocks noGrp="1"/>
          </p:cNvSpPr>
          <p:nvPr>
            <p:ph type="body" idx="1"/>
          </p:nvPr>
        </p:nvSpPr>
        <p:spPr>
          <a:xfrm>
            <a:off x="838200" y="2586789"/>
            <a:ext cx="10515600" cy="3590174"/>
          </a:xfrm>
        </p:spPr>
        <p:txBody>
          <a:bodyPr vert="horz" lIns="91440" tIns="45720" rIns="91440" bIns="45720" rtlCol="0">
            <a:normAutofit/>
          </a:bodyPr>
          <a:lstStyle/>
          <a:p>
            <a:pPr marL="0" marR="0" lvl="0" indent="0">
              <a:buNone/>
            </a:pPr>
            <a:r>
              <a:rPr lang="en-US" sz="2000" b="1" i="0" u="none" strike="noStrike" baseline="0" dirty="0" err="1">
                <a:latin typeface="Arial" panose="020B0604020202020204" pitchFamily="34" charset="0"/>
                <a:cs typeface="Arial" panose="020B0604020202020204" pitchFamily="34" charset="0"/>
              </a:rPr>
              <a:t>Conclusión</a:t>
            </a:r>
            <a:endParaRPr lang="en-US" sz="2000" b="1" i="0" u="none" strike="noStrike" baseline="0" dirty="0">
              <a:latin typeface="Arial" panose="020B0604020202020204" pitchFamily="34" charset="0"/>
              <a:cs typeface="Arial" panose="020B0604020202020204" pitchFamily="34" charset="0"/>
            </a:endParaRPr>
          </a:p>
          <a:p>
            <a:pPr marL="0" marR="0" lvl="0" indent="0">
              <a:buNone/>
            </a:pPr>
            <a:endParaRPr lang="en-US" sz="1800" b="1"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Vocabulario</a:t>
            </a:r>
            <a:r>
              <a:rPr lang="en-US" sz="1600" b="1" i="0" u="none" strike="noStrike" baseline="0" dirty="0">
                <a:latin typeface="Arial" panose="020B0604020202020204" pitchFamily="34" charset="0"/>
                <a:cs typeface="Arial" panose="020B0604020202020204" pitchFamily="34" charset="0"/>
              </a:rPr>
              <a:t> Internacional de </a:t>
            </a:r>
            <a:r>
              <a:rPr lang="en-US" sz="1600" b="1" i="0" u="none" strike="noStrike" baseline="0" dirty="0" err="1">
                <a:latin typeface="Arial" panose="020B0604020202020204" pitchFamily="34" charset="0"/>
                <a:cs typeface="Arial" panose="020B0604020202020204" pitchFamily="34" charset="0"/>
              </a:rPr>
              <a:t>Metrología</a:t>
            </a:r>
            <a:r>
              <a:rPr lang="en-US" sz="1600" b="1" i="0" u="none" strike="noStrike" baseline="0" dirty="0">
                <a:latin typeface="Arial" panose="020B0604020202020204" pitchFamily="34" charset="0"/>
                <a:cs typeface="Arial" panose="020B0604020202020204" pitchFamily="34" charset="0"/>
              </a:rPr>
              <a:t> (VIM)</a:t>
            </a:r>
            <a:r>
              <a:rPr lang="en-US" sz="1600" b="0" i="0" u="none" strike="noStrike" baseline="0" dirty="0">
                <a:latin typeface="Arial" panose="020B0604020202020204" pitchFamily="34" charset="0"/>
                <a:cs typeface="Arial" panose="020B0604020202020204" pitchFamily="34" charset="0"/>
              </a:rPr>
              <a:t> es un </a:t>
            </a:r>
            <a:r>
              <a:rPr lang="en-US" sz="1600" b="0" i="0" u="none" strike="noStrike" baseline="0" dirty="0" err="1">
                <a:latin typeface="Arial" panose="020B0604020202020204" pitchFamily="34" charset="0"/>
                <a:cs typeface="Arial" panose="020B0604020202020204" pitchFamily="34" charset="0"/>
              </a:rPr>
              <a:t>documento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esencial</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estandarizar</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lenguaje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ciencia</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asegurando</a:t>
            </a:r>
            <a:r>
              <a:rPr lang="en-US" sz="1600" b="0" i="0" u="none" strike="noStrike" baseline="0" dirty="0">
                <a:latin typeface="Arial" panose="020B0604020202020204" pitchFamily="34" charset="0"/>
                <a:cs typeface="Arial" panose="020B0604020202020204" pitchFamily="34" charset="0"/>
              </a:rPr>
              <a:t> que tanto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entornos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términos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relacionados</a:t>
            </a:r>
            <a:r>
              <a:rPr lang="en-US" sz="1600" b="0" i="0" u="none" strike="noStrike" baseline="0" dirty="0">
                <a:latin typeface="Arial" panose="020B0604020202020204" pitchFamily="34" charset="0"/>
                <a:cs typeface="Arial" panose="020B0604020202020204" pitchFamily="34" charset="0"/>
              </a:rPr>
              <a:t> con la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incertidumbre</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manera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coherente</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Su </a:t>
            </a:r>
            <a:r>
              <a:rPr lang="en-US" sz="1600" b="0" i="0" u="none" strike="noStrike" baseline="0" dirty="0" err="1">
                <a:latin typeface="Arial" panose="020B0604020202020204" pitchFamily="34" charset="0"/>
                <a:cs typeface="Arial" panose="020B0604020202020204" pitchFamily="34" charset="0"/>
              </a:rPr>
              <a:t>correcta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aplicación</a:t>
            </a:r>
            <a:r>
              <a:rPr lang="en-US" sz="1600" b="0" i="0" u="none" strike="noStrike" baseline="0" dirty="0">
                <a:latin typeface="Arial" panose="020B0604020202020204" pitchFamily="34" charset="0"/>
                <a:cs typeface="Arial" panose="020B0604020202020204" pitchFamily="34" charset="0"/>
              </a:rPr>
              <a:t> es fundamental para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industrial, </a:t>
            </a:r>
            <a:r>
              <a:rPr lang="en-US" sz="1600" b="0" i="0" u="none" strike="noStrike" baseline="0" dirty="0" err="1">
                <a:latin typeface="Arial" panose="020B0604020202020204" pitchFamily="34" charset="0"/>
                <a:cs typeface="Arial" panose="020B0604020202020204" pitchFamily="34" charset="0"/>
              </a:rPr>
              <a:t>facilitando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comparabilidad</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todo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mundo</a:t>
            </a:r>
            <a:r>
              <a:rPr lang="en-US" sz="1600" b="0" i="0" u="none" strike="noStrike" baseline="0" dirty="0">
                <a:latin typeface="Arial" panose="020B0604020202020204" pitchFamily="34" charset="0"/>
                <a:cs typeface="Arial" panose="020B0604020202020204" pitchFamily="34" charset="0"/>
              </a:rPr>
              <a:t>.</a:t>
            </a:r>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a:p>
            <a:pPr marR="0" lvl="0"/>
            <a:endParaRPr lang="en-US" sz="2200" b="0" i="0" u="none" strike="noStrike" baseline="0" dirty="0"/>
          </a:p>
        </p:txBody>
      </p:sp>
    </p:spTree>
    <p:extLst>
      <p:ext uri="{BB962C8B-B14F-4D97-AF65-F5344CB8AC3E}">
        <p14:creationId xmlns:p14="http://schemas.microsoft.com/office/powerpoint/2010/main" val="18891630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C89F8-0D2F-47FF-B903-151248265F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ítulo 1">
            <a:extLst>
              <a:ext uri="{FF2B5EF4-FFF2-40B4-BE49-F238E27FC236}">
                <a16:creationId xmlns:a16="http://schemas.microsoft.com/office/drawing/2014/main" id="{9AFFD49C-D259-BE3E-783D-4E679F0B980F}"/>
              </a:ext>
            </a:extLst>
          </p:cNvPr>
          <p:cNvSpPr>
            <a:spLocks noGrp="1"/>
          </p:cNvSpPr>
          <p:nvPr>
            <p:ph type="title"/>
          </p:nvPr>
        </p:nvSpPr>
        <p:spPr>
          <a:xfrm>
            <a:off x="3880430" y="583345"/>
            <a:ext cx="7160357" cy="4164820"/>
          </a:xfrm>
        </p:spPr>
        <p:txBody>
          <a:bodyPr vert="horz" lIns="91440" tIns="45720" rIns="91440" bIns="45720" rtlCol="0" anchor="t">
            <a:normAutofit fontScale="90000"/>
          </a:bodyPr>
          <a:lstStyle/>
          <a:p>
            <a:pPr marR="0" algn="r"/>
            <a:r>
              <a:rPr lang="en-US" sz="6200" b="0" i="0" u="none" strike="noStrike" kern="1200" baseline="0" dirty="0" err="1">
                <a:solidFill>
                  <a:srgbClr val="FFFFFF"/>
                </a:solidFill>
                <a:latin typeface="Arial" panose="020B0604020202020204" pitchFamily="34" charset="0"/>
                <a:cs typeface="Arial" panose="020B0604020202020204" pitchFamily="34" charset="0"/>
              </a:rPr>
              <a:t>Conceptos</a:t>
            </a:r>
            <a:r>
              <a:rPr lang="en-US" sz="6200" b="0" i="0" u="none" strike="noStrike" kern="1200" baseline="0" dirty="0">
                <a:solidFill>
                  <a:srgbClr val="FFFFFF"/>
                </a:solidFill>
                <a:latin typeface="Arial" panose="020B0604020202020204" pitchFamily="34" charset="0"/>
                <a:cs typeface="Arial" panose="020B0604020202020204" pitchFamily="34" charset="0"/>
              </a:rPr>
              <a:t> </a:t>
            </a:r>
            <a:r>
              <a:rPr lang="en-US" sz="6200" b="0" i="0" u="none" strike="noStrike" kern="1200" baseline="0" dirty="0" err="1">
                <a:solidFill>
                  <a:srgbClr val="FFFFFF"/>
                </a:solidFill>
                <a:latin typeface="Arial" panose="020B0604020202020204" pitchFamily="34" charset="0"/>
                <a:cs typeface="Arial" panose="020B0604020202020204" pitchFamily="34" charset="0"/>
              </a:rPr>
              <a:t>Fundamentales</a:t>
            </a:r>
            <a:r>
              <a:rPr lang="en-US" sz="6200" b="0" i="0" u="none" strike="noStrike" kern="1200" baseline="0" dirty="0">
                <a:solidFill>
                  <a:srgbClr val="FFFFFF"/>
                </a:solidFill>
                <a:latin typeface="Arial" panose="020B0604020202020204" pitchFamily="34" charset="0"/>
                <a:cs typeface="Arial" panose="020B0604020202020204" pitchFamily="34" charset="0"/>
              </a:rPr>
              <a:t> y </a:t>
            </a:r>
            <a:r>
              <a:rPr lang="en-US" sz="6200" b="0" i="0" u="none" strike="noStrike" kern="1200" baseline="0" dirty="0" err="1">
                <a:solidFill>
                  <a:srgbClr val="FFFFFF"/>
                </a:solidFill>
                <a:latin typeface="Arial" panose="020B0604020202020204" pitchFamily="34" charset="0"/>
                <a:cs typeface="Arial" panose="020B0604020202020204" pitchFamily="34" charset="0"/>
              </a:rPr>
              <a:t>Generales</a:t>
            </a:r>
            <a:r>
              <a:rPr lang="en-US" sz="6200" b="0" i="0" u="none" strike="noStrike" kern="1200" baseline="0" dirty="0">
                <a:solidFill>
                  <a:srgbClr val="FFFFFF"/>
                </a:solidFill>
                <a:latin typeface="Arial" panose="020B0604020202020204" pitchFamily="34" charset="0"/>
                <a:cs typeface="Arial" panose="020B0604020202020204" pitchFamily="34" charset="0"/>
              </a:rPr>
              <a:t> de </a:t>
            </a:r>
            <a:r>
              <a:rPr lang="en-US" sz="62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6200" b="0" i="0" u="none" strike="noStrike" kern="1200" baseline="0" dirty="0">
                <a:solidFill>
                  <a:srgbClr val="FFFFFF"/>
                </a:solidFill>
                <a:latin typeface="Arial" panose="020B0604020202020204" pitchFamily="34" charset="0"/>
                <a:cs typeface="Arial" panose="020B0604020202020204" pitchFamily="34" charset="0"/>
              </a:rPr>
              <a:t> Industrial</a:t>
            </a:r>
          </a:p>
        </p:txBody>
      </p:sp>
      <p:sp>
        <p:nvSpPr>
          <p:cNvPr id="9" name="Graphic 13">
            <a:extLst>
              <a:ext uri="{FF2B5EF4-FFF2-40B4-BE49-F238E27FC236}">
                <a16:creationId xmlns:a16="http://schemas.microsoft.com/office/drawing/2014/main" id="{C5CB530E-515E-412C-9DF1-5F8FFBD6F38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1" name="Graphic 12">
            <a:extLst>
              <a:ext uri="{FF2B5EF4-FFF2-40B4-BE49-F238E27FC236}">
                <a16:creationId xmlns:a16="http://schemas.microsoft.com/office/drawing/2014/main" id="{712D4376-A578-4FF1-94FC-245E7A6A48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3" name="Graphic 15">
            <a:extLst>
              <a:ext uri="{FF2B5EF4-FFF2-40B4-BE49-F238E27FC236}">
                <a16:creationId xmlns:a16="http://schemas.microsoft.com/office/drawing/2014/main" id="{AEA7509D-F04F-40CB-A0B3-EEF16499CC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7" name="Graphic 22">
            <a:extLst>
              <a:ext uri="{FF2B5EF4-FFF2-40B4-BE49-F238E27FC236}">
                <a16:creationId xmlns:a16="http://schemas.microsoft.com/office/drawing/2014/main" id="{508BEF50-7B1E-49A4-BC19-5F4F1D755E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9" name="Graphic 23">
            <a:extLst>
              <a:ext uri="{FF2B5EF4-FFF2-40B4-BE49-F238E27FC236}">
                <a16:creationId xmlns:a16="http://schemas.microsoft.com/office/drawing/2014/main" id="{3FBAD350-5664-4811-A208-657FB882D3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1" name="Graphic 21">
            <a:extLst>
              <a:ext uri="{FF2B5EF4-FFF2-40B4-BE49-F238E27FC236}">
                <a16:creationId xmlns:a16="http://schemas.microsoft.com/office/drawing/2014/main" id="{C39ADB8F-D187-49D7-BDCF-C1B6DC7270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14197920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D009D6D5-DAC2-4A8B-A17A-E206B9012D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A9AE6FA-1AD5-5449-2138-B6529755F3BF}"/>
              </a:ext>
            </a:extLst>
          </p:cNvPr>
          <p:cNvSpPr>
            <a:spLocks noGrp="1"/>
          </p:cNvSpPr>
          <p:nvPr>
            <p:ph type="title"/>
          </p:nvPr>
        </p:nvSpPr>
        <p:spPr>
          <a:xfrm>
            <a:off x="838201" y="365125"/>
            <a:ext cx="5251316" cy="1807305"/>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1. </a:t>
            </a:r>
            <a:r>
              <a:rPr lang="en-US" sz="4000" b="0" i="0" u="none" strike="noStrike" baseline="0" dirty="0" err="1">
                <a:latin typeface="Arial" panose="020B0604020202020204" pitchFamily="34" charset="0"/>
                <a:cs typeface="Arial" panose="020B0604020202020204" pitchFamily="34" charset="0"/>
              </a:rPr>
              <a:t>Introducción</a:t>
            </a:r>
            <a:r>
              <a:rPr lang="en-US" sz="4000" b="0" i="0" u="none" strike="noStrike" baseline="0" dirty="0">
                <a:latin typeface="Arial" panose="020B0604020202020204" pitchFamily="34" charset="0"/>
                <a:cs typeface="Arial" panose="020B0604020202020204" pitchFamily="34" charset="0"/>
              </a:rPr>
              <a:t> a la </a:t>
            </a:r>
            <a:r>
              <a:rPr lang="en-US" sz="4000" b="0" i="0" u="none" strike="noStrike" baseline="0" dirty="0" err="1">
                <a:latin typeface="Arial" panose="020B0604020202020204" pitchFamily="34" charset="0"/>
                <a:cs typeface="Arial" panose="020B0604020202020204" pitchFamily="34" charset="0"/>
              </a:rPr>
              <a:t>Metrología</a:t>
            </a:r>
            <a:r>
              <a:rPr lang="en-US" sz="4000" b="0" i="0" u="none" strike="noStrike" baseline="0" dirty="0">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B8217067-A1C9-134F-73EC-512E0CDDC4C7}"/>
              </a:ext>
            </a:extLst>
          </p:cNvPr>
          <p:cNvSpPr>
            <a:spLocks noGrp="1"/>
          </p:cNvSpPr>
          <p:nvPr>
            <p:ph type="body" idx="1"/>
          </p:nvPr>
        </p:nvSpPr>
        <p:spPr>
          <a:xfrm>
            <a:off x="838200" y="2333296"/>
            <a:ext cx="5387967" cy="4524703"/>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1" i="0" u="none" strike="noStrike" baseline="0" dirty="0" err="1">
                <a:latin typeface="Arial" panose="020B0604020202020204" pitchFamily="34" charset="0"/>
                <a:cs typeface="Arial" panose="020B0604020202020204" pitchFamily="34" charset="0"/>
              </a:rPr>
              <a:t>metrología</a:t>
            </a:r>
            <a:r>
              <a:rPr lang="en-US" sz="1600" b="1" i="0" u="none" strike="noStrike" baseline="0" dirty="0">
                <a:latin typeface="Arial" panose="020B0604020202020204" pitchFamily="34" charset="0"/>
                <a:cs typeface="Arial" panose="020B0604020202020204" pitchFamily="34" charset="0"/>
              </a:rPr>
              <a:t> industrial</a:t>
            </a:r>
            <a:r>
              <a:rPr lang="en-US" sz="1600" b="0" i="0" u="none" strike="noStrike" baseline="0" dirty="0">
                <a:latin typeface="Arial" panose="020B0604020202020204" pitchFamily="34" charset="0"/>
                <a:cs typeface="Arial" panose="020B0604020202020204" pitchFamily="34" charset="0"/>
              </a:rPr>
              <a:t> es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rama</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ciencia</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que se </a:t>
            </a:r>
            <a:r>
              <a:rPr lang="en-US" sz="1600" b="0" i="0" u="none" strike="noStrike" baseline="0" dirty="0" err="1">
                <a:latin typeface="Arial" panose="020B0604020202020204" pitchFamily="34" charset="0"/>
                <a:cs typeface="Arial" panose="020B0604020202020204" pitchFamily="34" charset="0"/>
              </a:rPr>
              <a:t>enfoca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uso</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aplicación</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dentro</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contexto</a:t>
            </a:r>
            <a:r>
              <a:rPr lang="en-US" sz="1600" b="0" i="0" u="none" strike="noStrike" baseline="0" dirty="0">
                <a:latin typeface="Arial" panose="020B0604020202020204" pitchFamily="34" charset="0"/>
                <a:cs typeface="Arial" panose="020B0604020202020204" pitchFamily="34" charset="0"/>
              </a:rPr>
              <a:t> industrial.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Su principal </a:t>
            </a:r>
            <a:r>
              <a:rPr lang="en-US" sz="1600" b="0" i="0" u="none" strike="noStrike" baseline="0" dirty="0" err="1">
                <a:latin typeface="Arial" panose="020B0604020202020204" pitchFamily="34" charset="0"/>
                <a:cs typeface="Arial" panose="020B0604020202020204" pitchFamily="34" charset="0"/>
              </a:rPr>
              <a:t>objetivo</a:t>
            </a:r>
            <a:r>
              <a:rPr lang="en-US" sz="1600" b="0" i="0" u="none" strike="noStrike" baseline="0" dirty="0">
                <a:latin typeface="Arial" panose="020B0604020202020204" pitchFamily="34" charset="0"/>
                <a:cs typeface="Arial" panose="020B0604020202020204" pitchFamily="34" charset="0"/>
              </a:rPr>
              <a:t> es </a:t>
            </a:r>
            <a:r>
              <a:rPr lang="en-US" sz="1600" b="0" i="0" u="none" strike="noStrike" baseline="0" dirty="0" err="1">
                <a:latin typeface="Arial" panose="020B0604020202020204" pitchFamily="34" charset="0"/>
                <a:cs typeface="Arial" panose="020B0604020202020204" pitchFamily="34" charset="0"/>
              </a:rPr>
              <a:t>garantizar</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control de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mantenimiento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exactas, </a:t>
            </a:r>
            <a:r>
              <a:rPr lang="en-US" sz="1600" b="0" i="0" u="none" strike="noStrike" baseline="0" dirty="0" err="1">
                <a:latin typeface="Arial" panose="020B0604020202020204" pitchFamily="34" charset="0"/>
                <a:cs typeface="Arial" panose="020B0604020202020204" pitchFamily="34" charset="0"/>
              </a:rPr>
              <a:t>precisas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trazables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asegura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cumplan</a:t>
            </a:r>
            <a:r>
              <a:rPr lang="en-US" sz="1600" b="0" i="0" u="none" strike="noStrike" baseline="0" dirty="0">
                <a:latin typeface="Arial" panose="020B0604020202020204" pitchFamily="34" charset="0"/>
                <a:cs typeface="Arial" panose="020B0604020202020204" pitchFamily="34" charset="0"/>
              </a:rPr>
              <a:t> con las </a:t>
            </a:r>
            <a:r>
              <a:rPr lang="en-US" sz="1600" b="0" i="0" u="none" strike="noStrike" baseline="0" dirty="0" err="1">
                <a:latin typeface="Arial" panose="020B0604020202020204" pitchFamily="34" charset="0"/>
                <a:cs typeface="Arial" panose="020B0604020202020204" pitchFamily="34" charset="0"/>
              </a:rPr>
              <a:t>especificaciones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seguros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eficientes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puedan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competir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mercados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a:t>
            </a:r>
          </a:p>
          <a:p>
            <a:pPr marL="0" marR="0" lvl="0"/>
            <a:endParaRPr lang="en-US" sz="2000" b="0" i="0" u="none" strike="noStrike" baseline="0" dirty="0"/>
          </a:p>
        </p:txBody>
      </p:sp>
      <p:pic>
        <p:nvPicPr>
          <p:cNvPr id="15" name="Picture 4" descr="Fábrica pintada en azul">
            <a:extLst>
              <a:ext uri="{FF2B5EF4-FFF2-40B4-BE49-F238E27FC236}">
                <a16:creationId xmlns:a16="http://schemas.microsoft.com/office/drawing/2014/main" id="{AEA1F34C-E252-D5F1-98C8-91036EA71B17}"/>
              </a:ext>
            </a:extLst>
          </p:cNvPr>
          <p:cNvPicPr>
            <a:picLocks noChangeAspect="1"/>
          </p:cNvPicPr>
          <p:nvPr/>
        </p:nvPicPr>
        <p:blipFill>
          <a:blip r:embed="rId2"/>
          <a:srcRect l="31626" r="10336"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76496100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A9AE6FA-1AD5-5449-2138-B6529755F3BF}"/>
              </a:ext>
            </a:extLst>
          </p:cNvPr>
          <p:cNvSpPr>
            <a:spLocks noGrp="1"/>
          </p:cNvSpPr>
          <p:nvPr>
            <p:ph type="title"/>
          </p:nvPr>
        </p:nvSpPr>
        <p:spPr>
          <a:xfrm>
            <a:off x="956826" y="1112969"/>
            <a:ext cx="3937298" cy="4166010"/>
          </a:xfrm>
        </p:spPr>
        <p:txBody>
          <a:bodyPr vert="horz" lIns="91440" tIns="45720" rIns="91440" bIns="45720" rtlCol="0" anchor="ctr">
            <a:normAutofit/>
          </a:bodyPr>
          <a:lstStyle/>
          <a:p>
            <a:pPr marR="0"/>
            <a:r>
              <a:rPr lang="en-US" sz="4000" b="0" i="0" u="none" strike="noStrike" kern="1200" baseline="0" dirty="0">
                <a:solidFill>
                  <a:srgbClr val="FFFFFF"/>
                </a:solidFill>
                <a:latin typeface="Arial" panose="020B0604020202020204" pitchFamily="34" charset="0"/>
                <a:cs typeface="Arial" panose="020B0604020202020204" pitchFamily="34" charset="0"/>
              </a:rPr>
              <a:t>1. </a:t>
            </a:r>
            <a:r>
              <a:rPr lang="en-US" sz="4000" b="0" i="0" u="none" strike="noStrike" kern="1200" baseline="0" dirty="0" err="1">
                <a:solidFill>
                  <a:srgbClr val="FFFFFF"/>
                </a:solidFill>
                <a:latin typeface="Arial" panose="020B0604020202020204" pitchFamily="34" charset="0"/>
                <a:cs typeface="Arial" panose="020B0604020202020204" pitchFamily="34" charset="0"/>
              </a:rPr>
              <a:t>Introducción</a:t>
            </a:r>
            <a:r>
              <a:rPr lang="en-US" sz="4000" b="0" i="0" u="none" strike="noStrike" kern="1200" baseline="0" dirty="0">
                <a:solidFill>
                  <a:srgbClr val="FFFFFF"/>
                </a:solidFill>
                <a:latin typeface="Arial" panose="020B0604020202020204" pitchFamily="34" charset="0"/>
                <a:cs typeface="Arial" panose="020B0604020202020204" pitchFamily="34" charset="0"/>
              </a:rPr>
              <a:t> a la </a:t>
            </a:r>
            <a:r>
              <a:rPr lang="en-US" sz="40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4000" b="0" i="0" u="none" strike="noStrike" kern="1200" baseline="0" dirty="0">
                <a:solidFill>
                  <a:srgbClr val="FFFFFF"/>
                </a:solidFill>
                <a:latin typeface="Arial" panose="020B0604020202020204" pitchFamily="34" charset="0"/>
                <a:cs typeface="Arial" panose="020B0604020202020204" pitchFamily="34" charset="0"/>
              </a:rPr>
              <a:t> Industrial</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texto 2">
            <a:extLst>
              <a:ext uri="{FF2B5EF4-FFF2-40B4-BE49-F238E27FC236}">
                <a16:creationId xmlns:a16="http://schemas.microsoft.com/office/drawing/2014/main" id="{B8217067-A1C9-134F-73EC-512E0CDDC4C7}"/>
              </a:ext>
            </a:extLst>
          </p:cNvPr>
          <p:cNvSpPr>
            <a:spLocks noGrp="1"/>
          </p:cNvSpPr>
          <p:nvPr>
            <p:ph type="body" idx="1"/>
          </p:nvPr>
        </p:nvSpPr>
        <p:spPr>
          <a:xfrm>
            <a:off x="6096000" y="820880"/>
            <a:ext cx="5257799" cy="4889350"/>
          </a:xfrm>
        </p:spPr>
        <p:txBody>
          <a:bodyPr vert="horz" lIns="91440" tIns="45720" rIns="91440" bIns="45720" rtlCol="0" anchor="t">
            <a:normAutofit/>
          </a:bodyPr>
          <a:lstStyle/>
          <a:p>
            <a:pPr marR="0" lvl="0"/>
            <a:endParaRPr lang="en-US" sz="1800" b="0" i="0" u="none" strike="noStrike" baseline="0" dirty="0" smtClean="0">
              <a:latin typeface="Arial" panose="020B0604020202020204" pitchFamily="34" charset="0"/>
              <a:cs typeface="Arial" panose="020B0604020202020204" pitchFamily="34" charset="0"/>
            </a:endParaRPr>
          </a:p>
          <a:p>
            <a:pPr marR="0" lvl="0"/>
            <a:endParaRPr lang="en-US" sz="1800" dirty="0">
              <a:latin typeface="Arial" panose="020B0604020202020204" pitchFamily="34" charset="0"/>
              <a:cs typeface="Arial" panose="020B0604020202020204" pitchFamily="34" charset="0"/>
            </a:endParaRPr>
          </a:p>
          <a:p>
            <a:pPr marR="0" lvl="0"/>
            <a:endParaRPr lang="en-US" sz="1800" b="0" i="0" u="none" strike="noStrike" baseline="0" dirty="0" smtClean="0">
              <a:latin typeface="Arial" panose="020B0604020202020204" pitchFamily="34" charset="0"/>
              <a:cs typeface="Arial" panose="020B0604020202020204" pitchFamily="34" charset="0"/>
            </a:endParaRPr>
          </a:p>
          <a:p>
            <a:pPr marR="0" lvl="0"/>
            <a:r>
              <a:rPr lang="en-US" sz="1800" b="0" i="0" u="none" strike="noStrike" baseline="0" dirty="0" err="1" smtClean="0">
                <a:latin typeface="Arial" panose="020B0604020202020204" pitchFamily="34" charset="0"/>
                <a:cs typeface="Arial" panose="020B0604020202020204" pitchFamily="34" charset="0"/>
              </a:rPr>
              <a:t>En</a:t>
            </a:r>
            <a:r>
              <a:rPr lang="en-US" sz="1800" b="0" i="0" u="none" strike="noStrike" baseline="0" dirty="0" smtClean="0">
                <a:latin typeface="Arial" panose="020B0604020202020204" pitchFamily="34" charset="0"/>
                <a:cs typeface="Arial" panose="020B0604020202020204" pitchFamily="34" charset="0"/>
              </a:rPr>
              <a:t> </a:t>
            </a:r>
            <a:r>
              <a:rPr lang="en-US" sz="1800" b="0" i="0" u="none" strike="noStrike" baseline="0" dirty="0">
                <a:latin typeface="Arial" panose="020B0604020202020204" pitchFamily="34" charset="0"/>
                <a:cs typeface="Arial" panose="020B0604020202020204" pitchFamily="34" charset="0"/>
              </a:rPr>
              <a:t>la </a:t>
            </a:r>
            <a:r>
              <a:rPr lang="en-US" sz="1800" b="0" i="0" u="none" strike="noStrike" baseline="0" dirty="0" err="1">
                <a:latin typeface="Arial" panose="020B0604020202020204" pitchFamily="34" charset="0"/>
                <a:cs typeface="Arial" panose="020B0604020202020204" pitchFamily="34" charset="0"/>
              </a:rPr>
              <a:t>industria</a:t>
            </a:r>
            <a:r>
              <a:rPr lang="en-US" sz="1800" b="0" i="0" u="none" strike="noStrike" baseline="0" dirty="0">
                <a:latin typeface="Arial" panose="020B0604020202020204" pitchFamily="34" charset="0"/>
                <a:cs typeface="Arial" panose="020B0604020202020204" pitchFamily="34" charset="0"/>
              </a:rPr>
              <a:t>,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son </a:t>
            </a:r>
            <a:r>
              <a:rPr lang="en-US" sz="1800" b="0" i="0" u="none" strike="noStrike" baseline="0" dirty="0" err="1">
                <a:latin typeface="Arial" panose="020B0604020202020204" pitchFamily="34" charset="0"/>
                <a:cs typeface="Arial" panose="020B0604020202020204" pitchFamily="34" charset="0"/>
              </a:rPr>
              <a:t>fundamentales</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asegurar</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consistencia</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productos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optimizar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procesos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productivos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mejorar</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calidad</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reducir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costos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garantizar</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seguridad</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operaciones</a:t>
            </a:r>
            <a:r>
              <a:rPr lang="en-US" sz="1800" b="0" i="0" u="none" strike="noStrike" baseline="0" dirty="0">
                <a:latin typeface="Arial" panose="020B0604020202020204" pitchFamily="34" charset="0"/>
                <a:cs typeface="Arial" panose="020B0604020202020204" pitchFamily="34" charset="0"/>
              </a:rPr>
              <a:t>. </a:t>
            </a:r>
            <a:endParaRPr lang="en-US" sz="18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800" b="0" i="0" u="none" strike="noStrike" baseline="0" dirty="0">
              <a:latin typeface="Arial" panose="020B0604020202020204" pitchFamily="34" charset="0"/>
              <a:cs typeface="Arial" panose="020B0604020202020204" pitchFamily="34" charset="0"/>
            </a:endParaRPr>
          </a:p>
          <a:p>
            <a:pPr marR="0" lvl="0"/>
            <a:r>
              <a:rPr lang="en-US" sz="1800" b="0" i="0" u="none" strike="noStrike" baseline="0" dirty="0">
                <a:latin typeface="Arial" panose="020B0604020202020204" pitchFamily="34" charset="0"/>
                <a:cs typeface="Arial" panose="020B0604020202020204" pitchFamily="34" charset="0"/>
              </a:rPr>
              <a:t>Los </a:t>
            </a:r>
            <a:r>
              <a:rPr lang="en-US" sz="1800" b="0" i="0" u="none" strike="noStrike" baseline="0" dirty="0" err="1">
                <a:latin typeface="Arial" panose="020B0604020202020204" pitchFamily="34" charset="0"/>
                <a:cs typeface="Arial" panose="020B0604020202020204" pitchFamily="34" charset="0"/>
              </a:rPr>
              <a:t>conceptos</a:t>
            </a:r>
            <a:r>
              <a:rPr lang="en-US" sz="1800" b="0" i="0" u="none" strike="noStrike" baseline="0" dirty="0">
                <a:latin typeface="Arial" panose="020B0604020202020204" pitchFamily="34" charset="0"/>
                <a:cs typeface="Arial" panose="020B0604020202020204" pitchFamily="34" charset="0"/>
              </a:rPr>
              <a:t> clave de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industrial </a:t>
            </a:r>
            <a:r>
              <a:rPr lang="en-US" sz="1800" b="0" i="0" u="none" strike="noStrike" baseline="0" dirty="0" err="1">
                <a:latin typeface="Arial" panose="020B0604020202020204" pitchFamily="34" charset="0"/>
                <a:cs typeface="Arial" panose="020B0604020202020204" pitchFamily="34" charset="0"/>
              </a:rPr>
              <a:t>cubren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todo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ciclo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vida</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desde</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elección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instrumentos</a:t>
            </a:r>
            <a:r>
              <a:rPr lang="en-US" sz="1800" b="0" i="0" u="none" strike="noStrike" baseline="0" dirty="0">
                <a:latin typeface="Arial" panose="020B0604020202020204" pitchFamily="34" charset="0"/>
                <a:cs typeface="Arial" panose="020B0604020202020204" pitchFamily="34" charset="0"/>
              </a:rPr>
              <a:t> hasta la </a:t>
            </a:r>
            <a:r>
              <a:rPr lang="en-US" sz="1800" b="0" i="0" u="none" strike="noStrike" baseline="0" dirty="0" err="1">
                <a:latin typeface="Arial" panose="020B0604020202020204" pitchFamily="34" charset="0"/>
                <a:cs typeface="Arial" panose="020B0604020202020204" pitchFamily="34" charset="0"/>
              </a:rPr>
              <a:t>interpretación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resultados</a:t>
            </a:r>
            <a:r>
              <a:rPr lang="en-US" sz="1800" b="0" i="0" u="none" strike="noStrike" baseline="0" dirty="0">
                <a:latin typeface="Arial" panose="020B0604020202020204" pitchFamily="34" charset="0"/>
                <a:cs typeface="Arial" panose="020B0604020202020204" pitchFamily="34" charset="0"/>
              </a:rPr>
              <a:t>.</a:t>
            </a:r>
          </a:p>
          <a:p>
            <a:pPr marR="0" lvl="0"/>
            <a:endParaRPr lang="en-US" sz="2600" b="0" i="0" u="none" strike="noStrike" baseline="0" dirty="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07987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ábrica pintada en azul">
            <a:extLst>
              <a:ext uri="{FF2B5EF4-FFF2-40B4-BE49-F238E27FC236}">
                <a16:creationId xmlns:a16="http://schemas.microsoft.com/office/drawing/2014/main" id="{052F52AA-63FB-C02C-3C9A-FC6080E87C09}"/>
              </a:ext>
            </a:extLst>
          </p:cNvPr>
          <p:cNvPicPr>
            <a:picLocks noChangeAspect="1"/>
          </p:cNvPicPr>
          <p:nvPr/>
        </p:nvPicPr>
        <p:blipFill>
          <a:blip r:embed="rId2"/>
          <a:srcRect t="15730"/>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D2419FE-DA5B-4897-C5E9-10820DA62E08}"/>
              </a:ext>
            </a:extLst>
          </p:cNvPr>
          <p:cNvSpPr>
            <a:spLocks noGrp="1"/>
          </p:cNvSpPr>
          <p:nvPr>
            <p:ph type="title"/>
          </p:nvPr>
        </p:nvSpPr>
        <p:spPr>
          <a:xfrm>
            <a:off x="1063752" y="1326143"/>
            <a:ext cx="10058400" cy="2102857"/>
          </a:xfrm>
          <a:effectLst>
            <a:outerShdw blurRad="50800" dist="38100" dir="2700000" algn="tl" rotWithShape="0">
              <a:prstClr val="black">
                <a:alpha val="40000"/>
              </a:prstClr>
            </a:outerShdw>
          </a:effectLst>
        </p:spPr>
        <p:txBody>
          <a:bodyPr vert="horz" lIns="91440" tIns="45720" rIns="91440" bIns="45720" rtlCol="0" anchor="b">
            <a:normAutofit/>
          </a:bodyPr>
          <a:lstStyle/>
          <a:p>
            <a:pPr marR="0" algn="ctr"/>
            <a:r>
              <a:rPr lang="en-US" sz="5200" b="0" i="0" u="none" strike="noStrike" baseline="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t>
            </a:r>
            <a:r>
              <a:rPr lang="en-US" sz="5200" b="0" i="0" u="none" strike="noStrike" baseline="0" dirty="0" err="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Principios</a:t>
            </a:r>
            <a:r>
              <a:rPr lang="en-US" sz="5200" b="0" i="0" u="none" strike="noStrike" baseline="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5200" b="0" i="0" u="none" strike="noStrike" baseline="0" dirty="0" err="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Fundamentales</a:t>
            </a:r>
            <a:r>
              <a:rPr lang="en-US" sz="5200" b="0" i="0" u="none" strike="noStrike" baseline="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 la </a:t>
            </a:r>
            <a:r>
              <a:rPr lang="en-US" sz="5200" b="0" i="0" u="none" strike="noStrike" baseline="0" dirty="0" err="1">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Metrología</a:t>
            </a:r>
            <a:r>
              <a:rPr lang="en-US" sz="5200" b="0" i="0" u="none" strike="noStrike" baseline="0" dirty="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Industrial</a:t>
            </a:r>
          </a:p>
        </p:txBody>
      </p:sp>
    </p:spTree>
    <p:extLst>
      <p:ext uri="{BB962C8B-B14F-4D97-AF65-F5344CB8AC3E}">
        <p14:creationId xmlns:p14="http://schemas.microsoft.com/office/powerpoint/2010/main" val="14677844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D643995-D30A-AC4B-4A99-C73DCF823B13}"/>
              </a:ext>
            </a:extLst>
          </p:cNvPr>
          <p:cNvSpPr>
            <a:spLocks noGrp="1"/>
          </p:cNvSpPr>
          <p:nvPr>
            <p:ph type="title"/>
          </p:nvPr>
        </p:nvSpPr>
        <p:spPr>
          <a:xfrm>
            <a:off x="6670621" y="374755"/>
            <a:ext cx="4991724" cy="1064302"/>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2.1. </a:t>
            </a:r>
            <a:r>
              <a:rPr lang="en-US" sz="4000" b="0" i="0" u="none" strike="noStrike" baseline="0" dirty="0" err="1">
                <a:latin typeface="Arial" panose="020B0604020202020204" pitchFamily="34" charset="0"/>
                <a:cs typeface="Arial" panose="020B0604020202020204" pitchFamily="34" charset="0"/>
              </a:rPr>
              <a:t>Medición</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Reglas y transportadores de colores">
            <a:extLst>
              <a:ext uri="{FF2B5EF4-FFF2-40B4-BE49-F238E27FC236}">
                <a16:creationId xmlns:a16="http://schemas.microsoft.com/office/drawing/2014/main" id="{17BD0F8C-FD8F-AEAD-2118-64445B420F84}"/>
              </a:ext>
            </a:extLst>
          </p:cNvPr>
          <p:cNvPicPr>
            <a:picLocks noChangeAspect="1"/>
          </p:cNvPicPr>
          <p:nvPr/>
        </p:nvPicPr>
        <p:blipFill>
          <a:blip r:embed="rId2"/>
          <a:srcRect l="16993" r="16753"/>
          <a:stretch/>
        </p:blipFill>
        <p:spPr>
          <a:xfrm>
            <a:off x="1" y="10"/>
            <a:ext cx="6832674" cy="6857990"/>
          </a:xfrm>
          <a:custGeom>
            <a:avLst/>
            <a:gdLst/>
            <a:ahLst/>
            <a:cxnLst/>
            <a:rect l="l" t="t" r="r" b="b"/>
            <a:pathLst>
              <a:path w="6832674" h="6858000">
                <a:moveTo>
                  <a:pt x="0" y="0"/>
                </a:moveTo>
                <a:lnTo>
                  <a:pt x="6832674" y="0"/>
                </a:lnTo>
                <a:lnTo>
                  <a:pt x="6749707" y="183520"/>
                </a:lnTo>
                <a:cubicBezTo>
                  <a:pt x="6327787" y="1181050"/>
                  <a:pt x="6094475" y="2277779"/>
                  <a:pt x="6094475" y="3429000"/>
                </a:cubicBezTo>
                <a:cubicBezTo>
                  <a:pt x="6094475" y="4580222"/>
                  <a:pt x="6327787" y="5676950"/>
                  <a:pt x="6749707" y="6674481"/>
                </a:cubicBezTo>
                <a:lnTo>
                  <a:pt x="6832674" y="6858000"/>
                </a:lnTo>
                <a:lnTo>
                  <a:pt x="0" y="6858000"/>
                </a:lnTo>
                <a:close/>
              </a:path>
            </a:pathLst>
          </a:custGeom>
        </p:spPr>
      </p:pic>
      <p:sp>
        <p:nvSpPr>
          <p:cNvPr id="3" name="Marcador de texto 2">
            <a:extLst>
              <a:ext uri="{FF2B5EF4-FFF2-40B4-BE49-F238E27FC236}">
                <a16:creationId xmlns:a16="http://schemas.microsoft.com/office/drawing/2014/main" id="{1DB706E0-6C26-3604-D03E-77D9D32482AE}"/>
              </a:ext>
            </a:extLst>
          </p:cNvPr>
          <p:cNvSpPr>
            <a:spLocks noGrp="1"/>
          </p:cNvSpPr>
          <p:nvPr>
            <p:ph type="body" idx="1"/>
          </p:nvPr>
        </p:nvSpPr>
        <p:spPr>
          <a:xfrm>
            <a:off x="6430780" y="1813802"/>
            <a:ext cx="5231565" cy="5044188"/>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1"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es el </a:t>
            </a:r>
            <a:r>
              <a:rPr lang="en-US" sz="1600" b="0" i="0" u="none" strike="noStrike" baseline="0" dirty="0" err="1">
                <a:latin typeface="Arial" panose="020B0604020202020204" pitchFamily="34" charset="0"/>
                <a:cs typeface="Arial" panose="020B0604020202020204" pitchFamily="34" charset="0"/>
              </a:rPr>
              <a:t>proceso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mediante</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cual</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determina</a:t>
            </a:r>
            <a:r>
              <a:rPr lang="en-US" sz="1600" b="0" i="0" u="none" strike="noStrike" baseline="0" dirty="0">
                <a:latin typeface="Arial" panose="020B0604020202020204" pitchFamily="34" charset="0"/>
                <a:cs typeface="Arial" panose="020B0604020202020204" pitchFamily="34" charset="0"/>
              </a:rPr>
              <a:t> el valor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err="1" smtClean="0">
                <a:latin typeface="Arial" panose="020B0604020202020204" pitchFamily="34" charset="0"/>
                <a:cs typeface="Arial" panose="020B0604020202020204" pitchFamily="34" charset="0"/>
              </a:rPr>
              <a:t>Una</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es </a:t>
            </a:r>
            <a:r>
              <a:rPr lang="en-US" sz="1600" b="0" i="0" u="none" strike="noStrike" baseline="0" dirty="0" err="1">
                <a:latin typeface="Arial" panose="020B0604020202020204" pitchFamily="34" charset="0"/>
                <a:cs typeface="Arial" panose="020B0604020202020204" pitchFamily="34" charset="0"/>
              </a:rPr>
              <a:t>cualquier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propiedad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física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pueda</a:t>
            </a:r>
            <a:r>
              <a:rPr lang="en-US" sz="1600" b="0" i="0" u="none" strike="noStrike" baseline="0" dirty="0">
                <a:latin typeface="Arial" panose="020B0604020202020204" pitchFamily="34" charset="0"/>
                <a:cs typeface="Arial" panose="020B0604020202020204" pitchFamily="34" charset="0"/>
              </a:rPr>
              <a:t> ser </a:t>
            </a:r>
            <a:r>
              <a:rPr lang="en-US" sz="1600" b="0" i="0" u="none" strike="noStrike" baseline="0" dirty="0" err="1">
                <a:latin typeface="Arial" panose="020B0604020202020204" pitchFamily="34" charset="0"/>
                <a:cs typeface="Arial" panose="020B0604020202020204" pitchFamily="34" charset="0"/>
              </a:rPr>
              <a:t>cuantificada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longitud</a:t>
            </a:r>
            <a:r>
              <a:rPr lang="en-US" sz="1600" b="0" i="0" u="none" strike="noStrike" baseline="0" dirty="0">
                <a:latin typeface="Arial" panose="020B0604020202020204" pitchFamily="34" charset="0"/>
                <a:cs typeface="Arial" panose="020B0604020202020204" pitchFamily="34" charset="0"/>
              </a:rPr>
              <a:t>, masa, </a:t>
            </a:r>
            <a:r>
              <a:rPr lang="en-US" sz="1600" b="0" i="0" u="none" strike="noStrike" baseline="0" dirty="0" err="1">
                <a:latin typeface="Arial" panose="020B0604020202020204" pitchFamily="34" charset="0"/>
                <a:cs typeface="Arial" panose="020B0604020202020204" pitchFamily="34" charset="0"/>
              </a:rPr>
              <a:t>temperatura</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corriente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smtClean="0">
                <a:latin typeface="Arial" panose="020B0604020202020204" pitchFamily="34" charset="0"/>
                <a:cs typeface="Arial" panose="020B0604020202020204" pitchFamily="34" charset="0"/>
              </a:rPr>
              <a:t>eléctrica</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son el pilar de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ya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proporcionan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datos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necesarios</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controlar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conformidad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grosor</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chapa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metálica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durante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asegurarse</a:t>
            </a:r>
            <a:r>
              <a:rPr lang="en-US" sz="1600" b="0" i="0" u="none" strike="noStrike" baseline="0" dirty="0">
                <a:latin typeface="Arial" panose="020B0604020202020204" pitchFamily="34" charset="0"/>
                <a:cs typeface="Arial" panose="020B0604020202020204" pitchFamily="34" charset="0"/>
              </a:rPr>
              <a:t> de que </a:t>
            </a:r>
            <a:r>
              <a:rPr lang="en-US" sz="1600" b="0" i="0" u="none" strike="noStrike" baseline="0" dirty="0" err="1">
                <a:latin typeface="Arial" panose="020B0604020202020204" pitchFamily="34" charset="0"/>
                <a:cs typeface="Arial" panose="020B0604020202020204" pitchFamily="34" charset="0"/>
              </a:rPr>
              <a:t>cumple</a:t>
            </a:r>
            <a:r>
              <a:rPr lang="en-US" sz="1600" b="0" i="0" u="none" strike="noStrike" baseline="0" dirty="0">
                <a:latin typeface="Arial" panose="020B0604020202020204" pitchFamily="34" charset="0"/>
                <a:cs typeface="Arial" panose="020B0604020202020204" pitchFamily="34" charset="0"/>
              </a:rPr>
              <a:t> con las </a:t>
            </a:r>
            <a:r>
              <a:rPr lang="en-US" sz="1600" b="0" i="0" u="none" strike="noStrike" baseline="0" dirty="0" err="1">
                <a:latin typeface="Arial" panose="020B0604020202020204" pitchFamily="34" charset="0"/>
                <a:cs typeface="Arial" panose="020B0604020202020204" pitchFamily="34" charset="0"/>
              </a:rPr>
              <a:t>especificaciones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diseño</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143645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B7D9B31-E31E-E4DA-14C3-13F16537691E}"/>
              </a:ext>
            </a:extLst>
          </p:cNvPr>
          <p:cNvSpPr>
            <a:spLocks noGrp="1"/>
          </p:cNvSpPr>
          <p:nvPr>
            <p:ph type="title"/>
          </p:nvPr>
        </p:nvSpPr>
        <p:spPr>
          <a:xfrm>
            <a:off x="4553733" y="231470"/>
            <a:ext cx="6798541" cy="787861"/>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2.2. </a:t>
            </a:r>
            <a:r>
              <a:rPr lang="en-US" sz="4000" b="0" i="0" u="none" strike="noStrike" baseline="0" dirty="0" err="1">
                <a:latin typeface="Arial" panose="020B0604020202020204" pitchFamily="34" charset="0"/>
                <a:cs typeface="Arial" panose="020B0604020202020204" pitchFamily="34" charset="0"/>
              </a:rPr>
              <a:t>Exactitud</a:t>
            </a:r>
            <a:r>
              <a:rPr lang="en-US" sz="4000" b="0" i="0" u="none" strike="noStrike" baseline="0" dirty="0">
                <a:latin typeface="Arial" panose="020B0604020202020204" pitchFamily="34" charset="0"/>
                <a:cs typeface="Arial" panose="020B0604020202020204" pitchFamily="34" charset="0"/>
              </a:rPr>
              <a:t> y </a:t>
            </a:r>
            <a:r>
              <a:rPr lang="en-US" sz="4000" b="0" i="0" u="none" strike="noStrike" baseline="0" dirty="0" err="1">
                <a:latin typeface="Arial" panose="020B0604020202020204" pitchFamily="34" charset="0"/>
                <a:cs typeface="Arial" panose="020B0604020202020204" pitchFamily="34" charset="0"/>
              </a:rPr>
              <a:t>Precisión</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Primer plano de un teclado">
            <a:extLst>
              <a:ext uri="{FF2B5EF4-FFF2-40B4-BE49-F238E27FC236}">
                <a16:creationId xmlns:a16="http://schemas.microsoft.com/office/drawing/2014/main" id="{0070FD22-EF73-8ABE-4CE1-46ED1ED4C7D7}"/>
              </a:ext>
            </a:extLst>
          </p:cNvPr>
          <p:cNvPicPr>
            <a:picLocks noChangeAspect="1"/>
          </p:cNvPicPr>
          <p:nvPr/>
        </p:nvPicPr>
        <p:blipFill>
          <a:blip r:embed="rId2"/>
          <a:srcRect l="20164" r="40215" b="1"/>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0329F375-A359-8FEC-ECEF-1D84785370F5}"/>
              </a:ext>
            </a:extLst>
          </p:cNvPr>
          <p:cNvSpPr>
            <a:spLocks noGrp="1"/>
          </p:cNvSpPr>
          <p:nvPr>
            <p:ph type="body" idx="1"/>
          </p:nvPr>
        </p:nvSpPr>
        <p:spPr>
          <a:xfrm>
            <a:off x="4553734" y="1250801"/>
            <a:ext cx="7333466" cy="5607200"/>
          </a:xfrm>
        </p:spPr>
        <p:txBody>
          <a:bodyPr vert="horz" lIns="91440" tIns="45720" rIns="91440" bIns="45720" rtlCol="0">
            <a:normAutofit/>
          </a:bodyPr>
          <a:lstStyle/>
          <a:p>
            <a:pPr marL="0" marR="0" lvl="0" indent="0">
              <a:buNone/>
            </a:pPr>
            <a:r>
              <a:rPr lang="en-US" sz="1400" b="0" i="0" u="none" strike="noStrike" baseline="0" dirty="0">
                <a:latin typeface="Arial" panose="020B0604020202020204" pitchFamily="34" charset="0"/>
                <a:cs typeface="Arial" panose="020B0604020202020204" pitchFamily="34" charset="0"/>
              </a:rPr>
              <a:t>Uno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conceptos</a:t>
            </a:r>
            <a:r>
              <a:rPr lang="en-US" sz="1400" b="0" i="0" u="none" strike="noStrike" baseline="0" dirty="0">
                <a:latin typeface="Arial" panose="020B0604020202020204" pitchFamily="34" charset="0"/>
                <a:cs typeface="Arial" panose="020B0604020202020204" pitchFamily="34" charset="0"/>
              </a:rPr>
              <a:t> clave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metrología</a:t>
            </a:r>
            <a:r>
              <a:rPr lang="en-US" sz="1400" b="0" i="0" u="none" strike="noStrike" baseline="0" dirty="0">
                <a:latin typeface="Arial" panose="020B0604020202020204" pitchFamily="34" charset="0"/>
                <a:cs typeface="Arial" panose="020B0604020202020204" pitchFamily="34" charset="0"/>
              </a:rPr>
              <a:t> industrial es la </a:t>
            </a:r>
            <a:r>
              <a:rPr lang="en-US" sz="1400" b="1" i="0" u="none" strike="noStrike" baseline="0" dirty="0" err="1">
                <a:latin typeface="Arial" panose="020B0604020202020204" pitchFamily="34" charset="0"/>
                <a:cs typeface="Arial" panose="020B0604020202020204" pitchFamily="34" charset="0"/>
              </a:rPr>
              <a:t>exactitud</a:t>
            </a:r>
            <a:r>
              <a:rPr lang="en-US" sz="1400" b="0" i="0" u="none" strike="noStrike" baseline="0" dirty="0">
                <a:latin typeface="Arial" panose="020B0604020202020204" pitchFamily="34" charset="0"/>
                <a:cs typeface="Arial" panose="020B0604020202020204" pitchFamily="34" charset="0"/>
              </a:rPr>
              <a:t>, que se </a:t>
            </a:r>
            <a:r>
              <a:rPr lang="en-US" sz="1400" b="0" i="0" u="none" strike="noStrike" baseline="0" dirty="0" err="1">
                <a:latin typeface="Arial" panose="020B0604020202020204" pitchFamily="34" charset="0"/>
                <a:cs typeface="Arial" panose="020B0604020202020204" pitchFamily="34" charset="0"/>
              </a:rPr>
              <a:t>refiere</a:t>
            </a:r>
            <a:r>
              <a:rPr lang="en-US" sz="1400" b="0" i="0" u="none" strike="noStrike" baseline="0" dirty="0">
                <a:latin typeface="Arial" panose="020B0604020202020204" pitchFamily="34" charset="0"/>
                <a:cs typeface="Arial" panose="020B0604020202020204" pitchFamily="34" charset="0"/>
              </a:rPr>
              <a:t> al </a:t>
            </a:r>
            <a:r>
              <a:rPr lang="en-US" sz="1400" b="0" i="0" u="none" strike="noStrike" baseline="0" dirty="0" err="1">
                <a:latin typeface="Arial" panose="020B0604020202020204" pitchFamily="34" charset="0"/>
                <a:cs typeface="Arial" panose="020B0604020202020204" pitchFamily="34" charset="0"/>
              </a:rPr>
              <a:t>grado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concordancia</a:t>
            </a:r>
            <a:r>
              <a:rPr lang="en-US" sz="1400" b="0" i="0" u="none" strike="noStrike" baseline="0" dirty="0">
                <a:latin typeface="Arial" panose="020B0604020202020204" pitchFamily="34" charset="0"/>
                <a:cs typeface="Arial" panose="020B0604020202020204" pitchFamily="34" charset="0"/>
              </a:rPr>
              <a:t> entre el valor </a:t>
            </a:r>
            <a:r>
              <a:rPr lang="en-US" sz="1400" b="0" i="0" u="none" strike="noStrike" baseline="0" dirty="0" err="1">
                <a:latin typeface="Arial" panose="020B0604020202020204" pitchFamily="34" charset="0"/>
                <a:cs typeface="Arial" panose="020B0604020202020204" pitchFamily="34" charset="0"/>
              </a:rPr>
              <a:t>medido</a:t>
            </a:r>
            <a:r>
              <a:rPr lang="en-US" sz="1400" b="0" i="0" u="none" strike="noStrike" baseline="0" dirty="0">
                <a:latin typeface="Arial" panose="020B0604020202020204" pitchFamily="34" charset="0"/>
                <a:cs typeface="Arial" panose="020B0604020202020204" pitchFamily="34" charset="0"/>
              </a:rPr>
              <a:t> y el valor </a:t>
            </a:r>
            <a:r>
              <a:rPr lang="en-US" sz="1400" b="0" i="0" u="none" strike="noStrike" baseline="0" dirty="0" err="1">
                <a:latin typeface="Arial" panose="020B0604020202020204" pitchFamily="34" charset="0"/>
                <a:cs typeface="Arial" panose="020B0604020202020204" pitchFamily="34" charset="0"/>
              </a:rPr>
              <a:t>verdadero</a:t>
            </a:r>
            <a:r>
              <a:rPr lang="en-US" sz="1400" b="0" i="0" u="none" strike="noStrike" baseline="0" dirty="0">
                <a:latin typeface="Arial" panose="020B0604020202020204" pitchFamily="34" charset="0"/>
                <a:cs typeface="Arial" panose="020B0604020202020204" pitchFamily="34" charset="0"/>
              </a:rPr>
              <a:t> o de </a:t>
            </a:r>
            <a:r>
              <a:rPr lang="en-US" sz="1400" b="0" i="0" u="none" strike="noStrike" baseline="0" dirty="0" err="1">
                <a:latin typeface="Arial" panose="020B0604020202020204" pitchFamily="34" charset="0"/>
                <a:cs typeface="Arial" panose="020B0604020202020204" pitchFamily="34" charset="0"/>
              </a:rPr>
              <a:t>referencia</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magnitud</a:t>
            </a:r>
            <a:r>
              <a:rPr lang="en-US" sz="1400" b="0" i="0" u="none" strike="noStrike" baseline="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0" i="0" u="none" strike="noStrike" baseline="0" dirty="0">
                <a:latin typeface="Arial" panose="020B0604020202020204" pitchFamily="34" charset="0"/>
                <a:cs typeface="Arial" panose="020B0604020202020204" pitchFamily="34" charset="0"/>
              </a:rPr>
              <a:t>La </a:t>
            </a:r>
            <a:r>
              <a:rPr lang="en-US" sz="1400" b="1" i="0" u="none" strike="noStrike" baseline="0" dirty="0" err="1">
                <a:latin typeface="Arial" panose="020B0604020202020204" pitchFamily="34" charset="0"/>
                <a:cs typeface="Arial" panose="020B0604020202020204" pitchFamily="34" charset="0"/>
              </a:rPr>
              <a:t>precisión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por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otro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lado</a:t>
            </a:r>
            <a:r>
              <a:rPr lang="en-US" sz="1400" b="0" i="0" u="none" strike="noStrike" baseline="0" dirty="0">
                <a:latin typeface="Arial" panose="020B0604020202020204" pitchFamily="34" charset="0"/>
                <a:cs typeface="Arial" panose="020B0604020202020204" pitchFamily="34" charset="0"/>
              </a:rPr>
              <a:t>, se </a:t>
            </a:r>
            <a:r>
              <a:rPr lang="en-US" sz="1400" b="0" i="0" u="none" strike="noStrike" baseline="0" dirty="0" err="1">
                <a:latin typeface="Arial" panose="020B0604020202020204" pitchFamily="34" charset="0"/>
                <a:cs typeface="Arial" panose="020B0604020202020204" pitchFamily="34" charset="0"/>
              </a:rPr>
              <a:t>refiere</a:t>
            </a:r>
            <a:r>
              <a:rPr lang="en-US" sz="1400" b="0" i="0" u="none" strike="noStrike" baseline="0" dirty="0">
                <a:latin typeface="Arial" panose="020B0604020202020204" pitchFamily="34" charset="0"/>
                <a:cs typeface="Arial" panose="020B0604020202020204" pitchFamily="34" charset="0"/>
              </a:rPr>
              <a:t> a la </a:t>
            </a:r>
            <a:r>
              <a:rPr lang="en-US" sz="1400" b="0" i="0" u="none" strike="noStrike" baseline="0" dirty="0" err="1">
                <a:latin typeface="Arial" panose="020B0604020202020204" pitchFamily="34" charset="0"/>
                <a:cs typeface="Arial" panose="020B0604020202020204" pitchFamily="34" charset="0"/>
              </a:rPr>
              <a:t>consistencia</a:t>
            </a:r>
            <a:r>
              <a:rPr lang="en-US" sz="1400" b="0" i="0" u="none" strike="noStrike" baseline="0" dirty="0">
                <a:latin typeface="Arial" panose="020B0604020202020204" pitchFamily="34" charset="0"/>
                <a:cs typeface="Arial" panose="020B0604020202020204" pitchFamily="34" charset="0"/>
              </a:rPr>
              <a:t> entre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repetidas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misma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magnitud</a:t>
            </a:r>
            <a:r>
              <a:rPr lang="en-US" sz="1400" b="0" i="0" u="none" strike="noStrike" baseline="0" dirty="0">
                <a:latin typeface="Arial" panose="020B0604020202020204" pitchFamily="34" charset="0"/>
                <a:cs typeface="Arial" panose="020B0604020202020204" pitchFamily="34" charset="0"/>
              </a:rPr>
              <a:t> bajo las </a:t>
            </a:r>
            <a:r>
              <a:rPr lang="en-US" sz="1400" b="0" i="0" u="none" strike="noStrike" baseline="0" dirty="0" err="1">
                <a:latin typeface="Arial" panose="020B0604020202020204" pitchFamily="34" charset="0"/>
                <a:cs typeface="Arial" panose="020B0604020202020204" pitchFamily="34" charset="0"/>
              </a:rPr>
              <a:t>mismas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condiciones</a:t>
            </a:r>
            <a:r>
              <a:rPr lang="en-US" sz="14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R="0" lvl="0"/>
            <a:r>
              <a:rPr lang="en-US" sz="1400" b="1" i="0" u="none" strike="noStrike" baseline="0" dirty="0" err="1">
                <a:latin typeface="Arial" panose="020B0604020202020204" pitchFamily="34" charset="0"/>
                <a:cs typeface="Arial" panose="020B0604020202020204" pitchFamily="34" charset="0"/>
              </a:rPr>
              <a:t>Exactitud</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Relación</a:t>
            </a:r>
            <a:r>
              <a:rPr lang="en-US" sz="1400" b="0" i="0" u="none" strike="noStrike" baseline="0" dirty="0">
                <a:latin typeface="Arial" panose="020B0604020202020204" pitchFamily="34" charset="0"/>
                <a:cs typeface="Arial" panose="020B0604020202020204" pitchFamily="34" charset="0"/>
              </a:rPr>
              <a:t> entre la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el</a:t>
            </a:r>
            <a:r>
              <a:rPr lang="en-US" sz="1400" b="0" i="0" u="none" strike="noStrike" baseline="0" dirty="0">
                <a:latin typeface="Arial" panose="020B0604020202020204" pitchFamily="34" charset="0"/>
                <a:cs typeface="Arial" panose="020B0604020202020204" pitchFamily="34" charset="0"/>
              </a:rPr>
              <a:t> valor </a:t>
            </a:r>
            <a:r>
              <a:rPr lang="en-US" sz="1400" b="0" i="0" u="none" strike="noStrike" baseline="0" dirty="0" err="1">
                <a:latin typeface="Arial" panose="020B0604020202020204" pitchFamily="34" charset="0"/>
                <a:cs typeface="Arial" panose="020B0604020202020204" pitchFamily="34" charset="0"/>
              </a:rPr>
              <a:t>verdadero</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muy</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exacto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dará</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resultados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cercanos</a:t>
            </a:r>
            <a:r>
              <a:rPr lang="en-US" sz="1400" b="0" i="0" u="none" strike="noStrike" baseline="0" dirty="0">
                <a:latin typeface="Arial" panose="020B0604020202020204" pitchFamily="34" charset="0"/>
                <a:cs typeface="Arial" panose="020B0604020202020204" pitchFamily="34" charset="0"/>
              </a:rPr>
              <a:t> al valor </a:t>
            </a:r>
            <a:r>
              <a:rPr lang="en-US" sz="1400" b="0" i="0" u="none" strike="noStrike" baseline="0" dirty="0" err="1">
                <a:latin typeface="Arial" panose="020B0604020202020204" pitchFamily="34" charset="0"/>
                <a:cs typeface="Arial" panose="020B0604020202020204" pitchFamily="34" charset="0"/>
              </a:rPr>
              <a:t>verdadero</a:t>
            </a:r>
            <a:r>
              <a:rPr lang="en-US" sz="1400" b="0" i="0" u="none" strike="noStrike" baseline="0" dirty="0" smtClean="0">
                <a:latin typeface="Arial" panose="020B0604020202020204" pitchFamily="34" charset="0"/>
                <a:cs typeface="Arial" panose="020B0604020202020204" pitchFamily="34" charset="0"/>
              </a:rPr>
              <a:t>.</a:t>
            </a:r>
            <a:endParaRPr lang="en-US" sz="1400" b="0" i="0" u="none" strike="noStrike" baseline="0" dirty="0">
              <a:latin typeface="Arial" panose="020B0604020202020204" pitchFamily="34" charset="0"/>
              <a:cs typeface="Arial" panose="020B0604020202020204" pitchFamily="34" charset="0"/>
            </a:endParaRPr>
          </a:p>
          <a:p>
            <a:pPr marR="0" lvl="0"/>
            <a:r>
              <a:rPr lang="en-US" sz="1400" b="1" i="0" u="none" strike="noStrike" baseline="0" dirty="0" err="1">
                <a:latin typeface="Arial" panose="020B0604020202020204" pitchFamily="34" charset="0"/>
                <a:cs typeface="Arial" panose="020B0604020202020204" pitchFamily="34" charset="0"/>
              </a:rPr>
              <a:t>Precisión</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Proximidad</a:t>
            </a:r>
            <a:r>
              <a:rPr lang="en-US" sz="1400" b="0" i="0" u="none" strike="noStrike" baseline="0" dirty="0">
                <a:latin typeface="Arial" panose="020B0604020202020204" pitchFamily="34" charset="0"/>
                <a:cs typeface="Arial" panose="020B0604020202020204" pitchFamily="34" charset="0"/>
              </a:rPr>
              <a:t> entre </a:t>
            </a:r>
            <a:r>
              <a:rPr lang="en-US" sz="1400" b="0" i="0" u="none" strike="noStrike" baseline="0" dirty="0" err="1">
                <a:latin typeface="Arial" panose="020B0604020202020204" pitchFamily="34" charset="0"/>
                <a:cs typeface="Arial" panose="020B0604020202020204" pitchFamily="34" charset="0"/>
              </a:rPr>
              <a:t>varias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independientes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misma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magnitud</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muy</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preciso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dará</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resultados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consistentes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repetidas</a:t>
            </a:r>
            <a:r>
              <a:rPr lang="en-US" sz="1400" b="0" i="0" u="none" strike="noStrike" baseline="0" dirty="0" smtClean="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1" i="0" u="none" strike="noStrike" baseline="0" dirty="0" err="1">
                <a:latin typeface="Arial" panose="020B0604020202020204" pitchFamily="34" charset="0"/>
                <a:cs typeface="Arial" panose="020B0604020202020204" pitchFamily="34" charset="0"/>
              </a:rPr>
              <a:t>Ejemplo</a:t>
            </a:r>
            <a:r>
              <a:rPr lang="en-US" sz="1400" b="1" i="0" u="none" strike="noStrike" baseline="0" dirty="0">
                <a:latin typeface="Arial" panose="020B0604020202020204" pitchFamily="34" charset="0"/>
                <a:cs typeface="Arial" panose="020B0604020202020204" pitchFamily="34" charset="0"/>
              </a:rPr>
              <a:t>:</a:t>
            </a:r>
          </a:p>
          <a:p>
            <a:pPr marR="0" lvl="0"/>
            <a:r>
              <a:rPr lang="en-US" sz="1400" b="0" i="0" u="none" strike="noStrike" baseline="0" dirty="0">
                <a:latin typeface="Arial" panose="020B0604020202020204" pitchFamily="34" charset="0"/>
                <a:cs typeface="Arial" panose="020B0604020202020204" pitchFamily="34" charset="0"/>
              </a:rPr>
              <a:t>Si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balanza</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precisión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siempre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mide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el</a:t>
            </a:r>
            <a:r>
              <a:rPr lang="en-US" sz="1400" b="0" i="0" u="none" strike="noStrike" baseline="0" dirty="0">
                <a:latin typeface="Arial" panose="020B0604020202020204" pitchFamily="34" charset="0"/>
                <a:cs typeface="Arial" panose="020B0604020202020204" pitchFamily="34" charset="0"/>
              </a:rPr>
              <a:t> peso de un </a:t>
            </a:r>
            <a:r>
              <a:rPr lang="en-US" sz="1400" b="0" i="0" u="none" strike="noStrike" baseline="0" dirty="0" err="1">
                <a:latin typeface="Arial" panose="020B0604020202020204" pitchFamily="34" charset="0"/>
                <a:cs typeface="Arial" panose="020B0604020202020204" pitchFamily="34" charset="0"/>
              </a:rPr>
              <a:t>objeto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1.005 kg </a:t>
            </a:r>
            <a:r>
              <a:rPr lang="en-US" sz="1400" b="0" i="0" u="none" strike="noStrike" baseline="0" dirty="0" err="1">
                <a:latin typeface="Arial" panose="020B0604020202020204" pitchFamily="34" charset="0"/>
                <a:cs typeface="Arial" panose="020B0604020202020204" pitchFamily="34" charset="0"/>
              </a:rPr>
              <a:t>cuando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su</a:t>
            </a:r>
            <a:r>
              <a:rPr lang="en-US" sz="1400" b="0" i="0" u="none" strike="noStrike" baseline="0" dirty="0">
                <a:latin typeface="Arial" panose="020B0604020202020204" pitchFamily="34" charset="0"/>
                <a:cs typeface="Arial" panose="020B0604020202020204" pitchFamily="34" charset="0"/>
              </a:rPr>
              <a:t> masa real es 1.000 kg, es </a:t>
            </a:r>
            <a:r>
              <a:rPr lang="en-US" sz="1400" b="0" i="0" u="none" strike="noStrike" baseline="0" dirty="0" err="1">
                <a:latin typeface="Arial" panose="020B0604020202020204" pitchFamily="34" charset="0"/>
                <a:cs typeface="Arial" panose="020B0604020202020204" pitchFamily="34" charset="0"/>
              </a:rPr>
              <a:t>precisa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pero</a:t>
            </a:r>
            <a:r>
              <a:rPr lang="en-US" sz="1400" b="0" i="0" u="none" strike="noStrike" baseline="0" dirty="0">
                <a:latin typeface="Arial" panose="020B0604020202020204" pitchFamily="34" charset="0"/>
                <a:cs typeface="Arial" panose="020B0604020202020204" pitchFamily="34" charset="0"/>
              </a:rPr>
              <a:t> no exacta.</a:t>
            </a:r>
          </a:p>
          <a:p>
            <a:pPr marR="0" lvl="0"/>
            <a:r>
              <a:rPr lang="en-US" sz="1400" b="0" i="0" u="none" strike="noStrike" baseline="0" dirty="0">
                <a:latin typeface="Arial" panose="020B0604020202020204" pitchFamily="34" charset="0"/>
                <a:cs typeface="Arial" panose="020B0604020202020204" pitchFamily="34" charset="0"/>
              </a:rPr>
              <a:t>Si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balanza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mide</a:t>
            </a:r>
            <a:r>
              <a:rPr lang="en-US" sz="1400" b="0" i="0" u="none" strike="noStrike" baseline="0" dirty="0">
                <a:latin typeface="Arial" panose="020B0604020202020204" pitchFamily="34" charset="0"/>
                <a:cs typeface="Arial" panose="020B0604020202020204" pitchFamily="34" charset="0"/>
              </a:rPr>
              <a:t> 1.001 kg, 0.999 kg y 1.000 kg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tres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de un </a:t>
            </a:r>
            <a:r>
              <a:rPr lang="en-US" sz="1400" b="0" i="0" u="none" strike="noStrike" baseline="0" dirty="0" err="1">
                <a:latin typeface="Arial" panose="020B0604020202020204" pitchFamily="34" charset="0"/>
                <a:cs typeface="Arial" panose="020B0604020202020204" pitchFamily="34" charset="0"/>
              </a:rPr>
              <a:t>objeto</a:t>
            </a:r>
            <a:r>
              <a:rPr lang="en-US" sz="1400" b="0" i="0" u="none" strike="noStrike" baseline="0" dirty="0">
                <a:latin typeface="Arial" panose="020B0604020202020204" pitchFamily="34" charset="0"/>
                <a:cs typeface="Arial" panose="020B0604020202020204" pitchFamily="34" charset="0"/>
              </a:rPr>
              <a:t> de 1.000 kg, es exacta y </a:t>
            </a:r>
            <a:r>
              <a:rPr lang="en-US" sz="1400" b="0" i="0" u="none" strike="noStrike" baseline="0" dirty="0" err="1">
                <a:latin typeface="Arial" panose="020B0604020202020204" pitchFamily="34" charset="0"/>
                <a:cs typeface="Arial" panose="020B0604020202020204" pitchFamily="34" charset="0"/>
              </a:rPr>
              <a:t>precisa</a:t>
            </a:r>
            <a:r>
              <a:rPr lang="en-US" sz="14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7616486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C5A9B2D-FFEB-9AD6-F196-79AF89492C94}"/>
              </a:ext>
            </a:extLst>
          </p:cNvPr>
          <p:cNvSpPr>
            <a:spLocks noGrp="1"/>
          </p:cNvSpPr>
          <p:nvPr>
            <p:ph type="title"/>
          </p:nvPr>
        </p:nvSpPr>
        <p:spPr>
          <a:xfrm>
            <a:off x="4553733" y="548465"/>
            <a:ext cx="6798541" cy="867098"/>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2.3. </a:t>
            </a:r>
            <a:r>
              <a:rPr lang="en-US" sz="4000" b="0" i="0" u="none" strike="noStrike" baseline="0" dirty="0" err="1">
                <a:latin typeface="Arial" panose="020B0604020202020204" pitchFamily="34" charset="0"/>
                <a:cs typeface="Arial" panose="020B0604020202020204" pitchFamily="34" charset="0"/>
              </a:rPr>
              <a:t>Calibración</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Un escritorio con dibujos técnicos, lápiz y herramientas">
            <a:extLst>
              <a:ext uri="{FF2B5EF4-FFF2-40B4-BE49-F238E27FC236}">
                <a16:creationId xmlns:a16="http://schemas.microsoft.com/office/drawing/2014/main" id="{96FA2A53-102D-7A1A-A62D-16FFFCF7E7E9}"/>
              </a:ext>
            </a:extLst>
          </p:cNvPr>
          <p:cNvPicPr>
            <a:picLocks noChangeAspect="1"/>
          </p:cNvPicPr>
          <p:nvPr/>
        </p:nvPicPr>
        <p:blipFill>
          <a:blip r:embed="rId2"/>
          <a:srcRect l="32574" r="26580" b="-1"/>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2BB0594B-19A0-3E32-71D9-F2808BF9747B}"/>
              </a:ext>
            </a:extLst>
          </p:cNvPr>
          <p:cNvSpPr>
            <a:spLocks noGrp="1"/>
          </p:cNvSpPr>
          <p:nvPr>
            <p:ph type="body" idx="1"/>
          </p:nvPr>
        </p:nvSpPr>
        <p:spPr>
          <a:xfrm>
            <a:off x="4553734" y="1963712"/>
            <a:ext cx="6798539" cy="4151336"/>
          </a:xfrm>
        </p:spPr>
        <p:txBody>
          <a:bodyPr vert="horz" lIns="91440" tIns="45720" rIns="91440" bIns="45720" rtlCol="0">
            <a:normAutofit/>
          </a:bodyPr>
          <a:lstStyle/>
          <a:p>
            <a:pPr marR="0" lvl="0"/>
            <a:r>
              <a:rPr lang="en-US" sz="1400" b="0" i="0" u="none" strike="noStrike" baseline="0" dirty="0">
                <a:latin typeface="Arial" panose="020B0604020202020204" pitchFamily="34" charset="0"/>
                <a:cs typeface="Arial" panose="020B0604020202020204" pitchFamily="34" charset="0"/>
              </a:rPr>
              <a:t>La </a:t>
            </a:r>
            <a:r>
              <a:rPr lang="en-US" sz="1400" b="1"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es el </a:t>
            </a:r>
            <a:r>
              <a:rPr lang="en-US" sz="1400" b="0" i="0" u="none" strike="noStrike" baseline="0" dirty="0" err="1">
                <a:latin typeface="Arial" panose="020B0604020202020204" pitchFamily="34" charset="0"/>
                <a:cs typeface="Arial" panose="020B0604020202020204" pitchFamily="34" charset="0"/>
              </a:rPr>
              <a:t>proceso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comparar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resultados</a:t>
            </a:r>
            <a:r>
              <a:rPr lang="en-US" sz="1400" b="0" i="0" u="none" strike="noStrike" baseline="0" dirty="0">
                <a:latin typeface="Arial" panose="020B0604020202020204" pitchFamily="34" charset="0"/>
                <a:cs typeface="Arial" panose="020B0604020202020204" pitchFamily="34" charset="0"/>
              </a:rPr>
              <a:t> de un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con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de un </a:t>
            </a:r>
            <a:r>
              <a:rPr lang="en-US" sz="1400" b="0" i="0" u="none" strike="noStrike" baseline="0" dirty="0" err="1">
                <a:latin typeface="Arial" panose="020B0604020202020204" pitchFamily="34" charset="0"/>
                <a:cs typeface="Arial" panose="020B0604020202020204" pitchFamily="34" charset="0"/>
              </a:rPr>
              <a:t>patrón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referencia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conocido</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realizar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ajustes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necesarios</a:t>
            </a:r>
            <a:r>
              <a:rPr lang="en-US" sz="1400" b="0" i="0" u="none" strike="noStrike" baseline="0" dirty="0">
                <a:latin typeface="Arial" panose="020B0604020202020204" pitchFamily="34" charset="0"/>
                <a:cs typeface="Arial" panose="020B0604020202020204" pitchFamily="34" charset="0"/>
              </a:rPr>
              <a:t> para </a:t>
            </a:r>
            <a:r>
              <a:rPr lang="en-US" sz="1400" b="0" i="0" u="none" strike="noStrike" baseline="0" dirty="0" err="1">
                <a:latin typeface="Arial" panose="020B0604020202020204" pitchFamily="34" charset="0"/>
                <a:cs typeface="Arial" panose="020B0604020202020204" pitchFamily="34" charset="0"/>
              </a:rPr>
              <a:t>corregir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errores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del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R="0" lvl="0"/>
            <a:r>
              <a:rPr lang="en-US" sz="1400" b="0" i="0" u="none" strike="noStrike" baseline="0" dirty="0">
                <a:latin typeface="Arial" panose="020B0604020202020204" pitchFamily="34" charset="0"/>
                <a:cs typeface="Arial" panose="020B0604020202020204" pitchFamily="34" charset="0"/>
              </a:rPr>
              <a:t>La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es fundamental para </a:t>
            </a:r>
            <a:r>
              <a:rPr lang="en-US" sz="1400" b="0" i="0" u="none" strike="noStrike" baseline="0" dirty="0" err="1">
                <a:latin typeface="Arial" panose="020B0604020202020204" pitchFamily="34" charset="0"/>
                <a:cs typeface="Arial" panose="020B0604020202020204" pitchFamily="34" charset="0"/>
              </a:rPr>
              <a:t>asegurar</a:t>
            </a:r>
            <a:r>
              <a:rPr lang="en-US" sz="1400" b="0" i="0" u="none" strike="noStrike" baseline="0" dirty="0">
                <a:latin typeface="Arial" panose="020B0604020202020204" pitchFamily="34" charset="0"/>
                <a:cs typeface="Arial" panose="020B0604020202020204" pitchFamily="34" charset="0"/>
              </a:rPr>
              <a:t> que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equipos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proporcionen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resultados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confiables</a:t>
            </a:r>
            <a:r>
              <a:rPr lang="en-US" sz="1400" b="0" i="0" u="none" strike="noStrike" baseline="0" dirty="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1" i="0" u="none" strike="noStrike" baseline="0" dirty="0" err="1">
                <a:latin typeface="Arial" panose="020B0604020202020204" pitchFamily="34" charset="0"/>
                <a:cs typeface="Arial" panose="020B0604020202020204" pitchFamily="34" charset="0"/>
              </a:rPr>
              <a:t>Ejemplo</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en</a:t>
            </a:r>
            <a:r>
              <a:rPr lang="en-US" sz="1400" b="1"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industria</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calibración</a:t>
            </a:r>
            <a:r>
              <a:rPr lang="en-US" sz="1400" b="0" i="0" u="none" strike="noStrike" baseline="0" dirty="0">
                <a:latin typeface="Arial" panose="020B0604020202020204" pitchFamily="34" charset="0"/>
                <a:cs typeface="Arial" panose="020B0604020202020204" pitchFamily="34" charset="0"/>
              </a:rPr>
              <a:t> de un </a:t>
            </a:r>
            <a:r>
              <a:rPr lang="en-US" sz="1400" b="0" i="0" u="none" strike="noStrike" baseline="0" dirty="0" err="1">
                <a:latin typeface="Arial" panose="020B0604020202020204" pitchFamily="34" charset="0"/>
                <a:cs typeface="Arial" panose="020B0604020202020204" pitchFamily="34" charset="0"/>
              </a:rPr>
              <a:t>manómetro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planta </a:t>
            </a:r>
            <a:r>
              <a:rPr lang="en-US" sz="1400" b="0" i="0" u="none" strike="noStrike" baseline="0" dirty="0" err="1">
                <a:latin typeface="Arial" panose="020B0604020202020204" pitchFamily="34" charset="0"/>
                <a:cs typeface="Arial" panose="020B0604020202020204" pitchFamily="34" charset="0"/>
              </a:rPr>
              <a:t>química</a:t>
            </a:r>
            <a:r>
              <a:rPr lang="en-US" sz="1400" b="0" i="0" u="none" strike="noStrike" baseline="0" dirty="0">
                <a:latin typeface="Arial" panose="020B0604020202020204" pitchFamily="34" charset="0"/>
                <a:cs typeface="Arial" panose="020B0604020202020204" pitchFamily="34" charset="0"/>
              </a:rPr>
              <a:t> con un </a:t>
            </a:r>
            <a:r>
              <a:rPr lang="en-US" sz="1400" b="0" i="0" u="none" strike="noStrike" baseline="0" dirty="0" err="1">
                <a:latin typeface="Arial" panose="020B0604020202020204" pitchFamily="34" charset="0"/>
                <a:cs typeface="Arial" panose="020B0604020202020204" pitchFamily="34" charset="0"/>
              </a:rPr>
              <a:t>patrón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presión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certificado</a:t>
            </a:r>
            <a:r>
              <a:rPr lang="en-US" sz="1400" b="0" i="0" u="none" strike="noStrike" baseline="0" dirty="0">
                <a:latin typeface="Arial" panose="020B0604020202020204" pitchFamily="34" charset="0"/>
                <a:cs typeface="Arial" panose="020B0604020202020204" pitchFamily="34" charset="0"/>
              </a:rPr>
              <a:t>, para </a:t>
            </a:r>
            <a:r>
              <a:rPr lang="en-US" sz="1400" b="0" i="0" u="none" strike="noStrike" baseline="0" dirty="0" err="1">
                <a:latin typeface="Arial" panose="020B0604020202020204" pitchFamily="34" charset="0"/>
                <a:cs typeface="Arial" panose="020B0604020202020204" pitchFamily="34" charset="0"/>
              </a:rPr>
              <a:t>garantizar</a:t>
            </a:r>
            <a:r>
              <a:rPr lang="en-US" sz="1400" b="0" i="0" u="none" strike="noStrike" baseline="0" dirty="0">
                <a:latin typeface="Arial" panose="020B0604020202020204" pitchFamily="34" charset="0"/>
                <a:cs typeface="Arial" panose="020B0604020202020204" pitchFamily="34" charset="0"/>
              </a:rPr>
              <a:t> que las </a:t>
            </a:r>
            <a:r>
              <a:rPr lang="en-US" sz="1400" b="0" i="0" u="none" strike="noStrike" baseline="0" dirty="0" err="1">
                <a:latin typeface="Arial" panose="020B0604020202020204" pitchFamily="34" charset="0"/>
                <a:cs typeface="Arial" panose="020B0604020202020204" pitchFamily="34" charset="0"/>
              </a:rPr>
              <a:t>lecturas</a:t>
            </a:r>
            <a:r>
              <a:rPr lang="en-US" sz="1400" b="0" i="0" u="none" strike="noStrike" baseline="0" dirty="0">
                <a:latin typeface="Arial" panose="020B0604020202020204" pitchFamily="34" charset="0"/>
                <a:cs typeface="Arial" panose="020B0604020202020204" pitchFamily="34" charset="0"/>
              </a:rPr>
              <a:t> del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estén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dentro</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márgenes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tolerancia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aceptables</a:t>
            </a:r>
            <a:r>
              <a:rPr lang="en-US" sz="14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719207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E0388C1-97A9-409F-DF44-001623788F93}"/>
              </a:ext>
            </a:extLst>
          </p:cNvPr>
          <p:cNvSpPr>
            <a:spLocks noGrp="1"/>
          </p:cNvSpPr>
          <p:nvPr>
            <p:ph type="title"/>
          </p:nvPr>
        </p:nvSpPr>
        <p:spPr>
          <a:xfrm>
            <a:off x="4553733" y="548464"/>
            <a:ext cx="6798541" cy="796759"/>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2.4. </a:t>
            </a:r>
            <a:r>
              <a:rPr lang="en-US" sz="4000" b="0" i="0" u="none" strike="noStrike" baseline="0" dirty="0" err="1">
                <a:latin typeface="Arial" panose="020B0604020202020204" pitchFamily="34" charset="0"/>
                <a:cs typeface="Arial" panose="020B0604020202020204" pitchFamily="34" charset="0"/>
              </a:rPr>
              <a:t>Trazabilidad</a:t>
            </a:r>
            <a:r>
              <a:rPr lang="en-US" sz="4000" b="0" i="0" u="none" strike="noStrike" baseline="0" dirty="0">
                <a:latin typeface="Arial" panose="020B0604020202020204" pitchFamily="34" charset="0"/>
                <a:cs typeface="Arial" panose="020B0604020202020204" pitchFamily="34" charset="0"/>
              </a:rPr>
              <a:t> </a:t>
            </a:r>
            <a:r>
              <a:rPr lang="en-US" sz="4000" b="0" i="0" u="none" strike="noStrike" baseline="0" dirty="0" err="1">
                <a:latin typeface="Arial" panose="020B0604020202020204" pitchFamily="34" charset="0"/>
                <a:cs typeface="Arial" panose="020B0604020202020204" pitchFamily="34" charset="0"/>
              </a:rPr>
              <a:t>Metrológica</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Palanca manual">
            <a:extLst>
              <a:ext uri="{FF2B5EF4-FFF2-40B4-BE49-F238E27FC236}">
                <a16:creationId xmlns:a16="http://schemas.microsoft.com/office/drawing/2014/main" id="{ECF6483A-0D40-5789-F8CB-0B77960D7531}"/>
              </a:ext>
            </a:extLst>
          </p:cNvPr>
          <p:cNvPicPr>
            <a:picLocks noChangeAspect="1"/>
          </p:cNvPicPr>
          <p:nvPr/>
        </p:nvPicPr>
        <p:blipFill>
          <a:blip r:embed="rId2"/>
          <a:srcRect l="20697" r="38306" b="2"/>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EF9777B5-085F-B19E-B70A-34C3CE8AA8F2}"/>
              </a:ext>
            </a:extLst>
          </p:cNvPr>
          <p:cNvSpPr>
            <a:spLocks noGrp="1"/>
          </p:cNvSpPr>
          <p:nvPr>
            <p:ph type="body" idx="1"/>
          </p:nvPr>
        </p:nvSpPr>
        <p:spPr>
          <a:xfrm>
            <a:off x="4553734" y="1888762"/>
            <a:ext cx="6798539" cy="4226286"/>
          </a:xfrm>
        </p:spPr>
        <p:txBody>
          <a:bodyPr vert="horz" lIns="91440" tIns="45720" rIns="91440" bIns="45720" rtlCol="0">
            <a:normAutofit/>
          </a:bodyPr>
          <a:lstStyle/>
          <a:p>
            <a:pPr marR="0" lvl="0"/>
            <a:r>
              <a:rPr lang="en-US" sz="1400" b="0" i="0" u="none" strike="noStrike" baseline="0" dirty="0">
                <a:latin typeface="Arial" panose="020B0604020202020204" pitchFamily="34" charset="0"/>
                <a:cs typeface="Arial" panose="020B0604020202020204" pitchFamily="34" charset="0"/>
              </a:rPr>
              <a:t>La </a:t>
            </a:r>
            <a:r>
              <a:rPr lang="en-US" sz="1400" b="1" i="0" u="none" strike="noStrike" baseline="0" dirty="0" err="1">
                <a:latin typeface="Arial" panose="020B0604020202020204" pitchFamily="34" charset="0"/>
                <a:cs typeface="Arial" panose="020B0604020202020204" pitchFamily="34" charset="0"/>
              </a:rPr>
              <a:t>trazabilidad</a:t>
            </a:r>
            <a:r>
              <a:rPr lang="en-US" sz="1400" b="0" i="0" u="none" strike="noStrike" baseline="0" dirty="0">
                <a:latin typeface="Arial" panose="020B0604020202020204" pitchFamily="34" charset="0"/>
                <a:cs typeface="Arial" panose="020B0604020202020204" pitchFamily="34" charset="0"/>
              </a:rPr>
              <a:t> es la </a:t>
            </a:r>
            <a:r>
              <a:rPr lang="en-US" sz="1400" b="0" i="0" u="none" strike="noStrike" baseline="0" dirty="0" err="1">
                <a:latin typeface="Arial" panose="020B0604020202020204" pitchFamily="34" charset="0"/>
                <a:cs typeface="Arial" panose="020B0604020202020204" pitchFamily="34" charset="0"/>
              </a:rPr>
              <a:t>capacidad</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relacionar</a:t>
            </a:r>
            <a:r>
              <a:rPr lang="en-US" sz="1400" b="0" i="0" u="none" strike="noStrike" baseline="0" dirty="0">
                <a:latin typeface="Arial" panose="020B0604020202020204" pitchFamily="34" charset="0"/>
                <a:cs typeface="Arial" panose="020B0604020202020204" pitchFamily="34" charset="0"/>
              </a:rPr>
              <a:t> las </a:t>
            </a:r>
            <a:r>
              <a:rPr lang="en-US" sz="1400" b="0" i="0" u="none" strike="noStrike" baseline="0" dirty="0" err="1">
                <a:latin typeface="Arial" panose="020B0604020202020204" pitchFamily="34" charset="0"/>
                <a:cs typeface="Arial" panose="020B0604020202020204" pitchFamily="34" charset="0"/>
              </a:rPr>
              <a:t>mediciones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realizadas</a:t>
            </a:r>
            <a:r>
              <a:rPr lang="en-US" sz="1400" b="0" i="0" u="none" strike="noStrike" baseline="0" dirty="0">
                <a:latin typeface="Arial" panose="020B0604020202020204" pitchFamily="34" charset="0"/>
                <a:cs typeface="Arial" panose="020B0604020202020204" pitchFamily="34" charset="0"/>
              </a:rPr>
              <a:t> con un </a:t>
            </a:r>
            <a:r>
              <a:rPr lang="en-US" sz="1400" b="0" i="0" u="none" strike="noStrike" baseline="0" dirty="0" err="1">
                <a:latin typeface="Arial" panose="020B0604020202020204" pitchFamily="34" charset="0"/>
                <a:cs typeface="Arial" panose="020B0604020202020204" pitchFamily="34" charset="0"/>
              </a:rPr>
              <a:t>instrumento</a:t>
            </a:r>
            <a:r>
              <a:rPr lang="en-US" sz="1400" b="0" i="0" u="none" strike="noStrike" baseline="0" dirty="0">
                <a:latin typeface="Arial" panose="020B0604020202020204" pitchFamily="34" charset="0"/>
                <a:cs typeface="Arial" panose="020B0604020202020204" pitchFamily="34" charset="0"/>
              </a:rPr>
              <a:t> con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estándares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a </a:t>
            </a:r>
            <a:r>
              <a:rPr lang="en-US" sz="1400" b="0" i="0" u="none" strike="noStrike" baseline="0" dirty="0" err="1">
                <a:latin typeface="Arial" panose="020B0604020202020204" pitchFamily="34" charset="0"/>
                <a:cs typeface="Arial" panose="020B0604020202020204" pitchFamily="34" charset="0"/>
              </a:rPr>
              <a:t>través</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cadena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ininterrumpida</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calibraciones</a:t>
            </a:r>
            <a:r>
              <a:rPr lang="en-US" sz="1400" b="0" i="0" u="none" strike="noStrike" baseline="0" dirty="0">
                <a:latin typeface="Arial" panose="020B0604020202020204" pitchFamily="34" charset="0"/>
                <a:cs typeface="Arial" panose="020B0604020202020204" pitchFamily="34" charset="0"/>
              </a:rPr>
              <a:t>. </a:t>
            </a:r>
            <a:endParaRPr lang="en-US" sz="1400" b="0" i="0" u="none" strike="noStrike" baseline="0" dirty="0" smtClean="0">
              <a:latin typeface="Arial" panose="020B0604020202020204" pitchFamily="34" charset="0"/>
              <a:cs typeface="Arial" panose="020B0604020202020204" pitchFamily="34" charset="0"/>
            </a:endParaRPr>
          </a:p>
          <a:p>
            <a:pPr marR="0" lvl="0"/>
            <a:endParaRPr lang="en-US" sz="1400" b="0" i="0" u="none" strike="noStrike" baseline="0" dirty="0">
              <a:latin typeface="Arial" panose="020B0604020202020204" pitchFamily="34" charset="0"/>
              <a:cs typeface="Arial" panose="020B0604020202020204" pitchFamily="34" charset="0"/>
            </a:endParaRPr>
          </a:p>
          <a:p>
            <a:pPr marR="0" lvl="0"/>
            <a:r>
              <a:rPr lang="en-US" sz="1400" b="0" i="0" u="none" strike="noStrike" baseline="0" dirty="0" err="1">
                <a:latin typeface="Arial" panose="020B0604020202020204" pitchFamily="34" charset="0"/>
                <a:cs typeface="Arial" panose="020B0604020202020204" pitchFamily="34" charset="0"/>
              </a:rPr>
              <a:t>Cada</a:t>
            </a:r>
            <a:r>
              <a:rPr lang="en-US" sz="1400" b="0" i="0" u="none" strike="noStrike" baseline="0" dirty="0">
                <a:latin typeface="Arial" panose="020B0604020202020204" pitchFamily="34" charset="0"/>
                <a:cs typeface="Arial" panose="020B0604020202020204" pitchFamily="34" charset="0"/>
              </a:rPr>
              <a:t> paso de la </a:t>
            </a:r>
            <a:r>
              <a:rPr lang="en-US" sz="1400" b="0" i="0" u="none" strike="noStrike" baseline="0" dirty="0" err="1">
                <a:latin typeface="Arial" panose="020B0604020202020204" pitchFamily="34" charset="0"/>
                <a:cs typeface="Arial" panose="020B0604020202020204" pitchFamily="34" charset="0"/>
              </a:rPr>
              <a:t>cadena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debe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estar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documentado</a:t>
            </a:r>
            <a:r>
              <a:rPr lang="en-US" sz="1400" b="0" i="0" u="none" strike="noStrike" baseline="0" dirty="0">
                <a:latin typeface="Arial" panose="020B0604020202020204" pitchFamily="34" charset="0"/>
                <a:cs typeface="Arial" panose="020B0604020202020204" pitchFamily="34" charset="0"/>
              </a:rPr>
              <a:t> y </a:t>
            </a:r>
            <a:r>
              <a:rPr lang="en-US" sz="1400" b="0" i="0" u="none" strike="noStrike" baseline="0" dirty="0" err="1">
                <a:latin typeface="Arial" panose="020B0604020202020204" pitchFamily="34" charset="0"/>
                <a:cs typeface="Arial" panose="020B0604020202020204" pitchFamily="34" charset="0"/>
              </a:rPr>
              <a:t>tener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una</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incertidumbre</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medición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conocida</a:t>
            </a:r>
            <a:r>
              <a:rPr lang="en-US" sz="1400" b="0" i="0" u="none" strike="noStrike" baseline="0" dirty="0">
                <a:latin typeface="Arial" panose="020B0604020202020204" pitchFamily="34" charset="0"/>
                <a:cs typeface="Arial" panose="020B0604020202020204" pitchFamily="34" charset="0"/>
              </a:rPr>
              <a:t>.</a:t>
            </a:r>
          </a:p>
          <a:p>
            <a:pPr marL="0" marR="0" lvl="0" indent="0">
              <a:buNone/>
            </a:pPr>
            <a:endParaRPr lang="en-US" sz="1400" b="0" i="0" u="none" strike="noStrike" baseline="0" dirty="0">
              <a:latin typeface="Arial" panose="020B0604020202020204" pitchFamily="34" charset="0"/>
              <a:cs typeface="Arial" panose="020B0604020202020204" pitchFamily="34" charset="0"/>
            </a:endParaRPr>
          </a:p>
          <a:p>
            <a:pPr marL="0" marR="0" lvl="0" indent="0">
              <a:buNone/>
            </a:pPr>
            <a:r>
              <a:rPr lang="en-US" sz="1400" b="1" i="0" u="none" strike="noStrike" baseline="0" dirty="0" err="1">
                <a:latin typeface="Arial" panose="020B0604020202020204" pitchFamily="34" charset="0"/>
                <a:cs typeface="Arial" panose="020B0604020202020204" pitchFamily="34" charset="0"/>
              </a:rPr>
              <a:t>Ejemplo</a:t>
            </a:r>
            <a:r>
              <a:rPr lang="en-US" sz="1400" b="1" i="0" u="none" strike="noStrike" baseline="0" dirty="0">
                <a:latin typeface="Arial" panose="020B0604020202020204" pitchFamily="34" charset="0"/>
                <a:cs typeface="Arial" panose="020B0604020202020204" pitchFamily="34" charset="0"/>
              </a:rPr>
              <a:t> </a:t>
            </a:r>
            <a:r>
              <a:rPr lang="en-US" sz="1400" b="1" i="0" u="none" strike="noStrike" baseline="0" dirty="0" err="1">
                <a:latin typeface="Arial" panose="020B0604020202020204" pitchFamily="34" charset="0"/>
                <a:cs typeface="Arial" panose="020B0604020202020204" pitchFamily="34" charset="0"/>
              </a:rPr>
              <a:t>en</a:t>
            </a:r>
            <a:r>
              <a:rPr lang="en-US" sz="1400" b="1" i="0" u="none" strike="noStrike" baseline="0" dirty="0">
                <a:latin typeface="Arial" panose="020B0604020202020204" pitchFamily="34" charset="0"/>
                <a:cs typeface="Arial" panose="020B0604020202020204" pitchFamily="34" charset="0"/>
              </a:rPr>
              <a:t> la </a:t>
            </a:r>
            <a:r>
              <a:rPr lang="en-US" sz="1400" b="1" i="0" u="none" strike="noStrike" baseline="0" dirty="0" err="1">
                <a:latin typeface="Arial" panose="020B0604020202020204" pitchFamily="34" charset="0"/>
                <a:cs typeface="Arial" panose="020B0604020202020204" pitchFamily="34" charset="0"/>
              </a:rPr>
              <a:t>industria</a:t>
            </a:r>
            <a:r>
              <a:rPr lang="en-US" sz="1400" b="1" i="0" u="none" strike="noStrike" baseline="0" dirty="0">
                <a:latin typeface="Arial" panose="020B0604020202020204" pitchFamily="34" charset="0"/>
                <a:cs typeface="Arial" panose="020B0604020202020204" pitchFamily="34" charset="0"/>
              </a:rPr>
              <a:t>:</a:t>
            </a:r>
            <a:r>
              <a:rPr lang="en-US" sz="1400" b="0" i="0" u="none" strike="noStrike" baseline="0" dirty="0">
                <a:latin typeface="Arial" panose="020B0604020202020204" pitchFamily="34" charset="0"/>
                <a:cs typeface="Arial" panose="020B0604020202020204" pitchFamily="34" charset="0"/>
              </a:rPr>
              <a:t> Un </a:t>
            </a:r>
            <a:r>
              <a:rPr lang="en-US" sz="1400" b="0" i="0" u="none" strike="noStrike" baseline="0" dirty="0" err="1">
                <a:latin typeface="Arial" panose="020B0604020202020204" pitchFamily="34" charset="0"/>
                <a:cs typeface="Arial" panose="020B0604020202020204" pitchFamily="34" charset="0"/>
              </a:rPr>
              <a:t>calibrador</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precisión</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usado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en</a:t>
            </a:r>
            <a:r>
              <a:rPr lang="en-US" sz="1400" b="0" i="0" u="none" strike="noStrike" baseline="0" dirty="0">
                <a:latin typeface="Arial" panose="020B0604020202020204" pitchFamily="34" charset="0"/>
                <a:cs typeface="Arial" panose="020B0604020202020204" pitchFamily="34" charset="0"/>
              </a:rPr>
              <a:t> la </a:t>
            </a:r>
            <a:r>
              <a:rPr lang="en-US" sz="1400" b="0" i="0" u="none" strike="noStrike" baseline="0" dirty="0" err="1">
                <a:latin typeface="Arial" panose="020B0604020202020204" pitchFamily="34" charset="0"/>
                <a:cs typeface="Arial" panose="020B0604020202020204" pitchFamily="34" charset="0"/>
              </a:rPr>
              <a:t>inspección</a:t>
            </a:r>
            <a:r>
              <a:rPr lang="en-US" sz="1400" b="0" i="0" u="none" strike="noStrike" baseline="0" dirty="0">
                <a:latin typeface="Arial" panose="020B0604020202020204" pitchFamily="34" charset="0"/>
                <a:cs typeface="Arial" panose="020B0604020202020204" pitchFamily="34" charset="0"/>
              </a:rPr>
              <a:t> de </a:t>
            </a:r>
            <a:r>
              <a:rPr lang="en-US" sz="1400" b="0" i="0" u="none" strike="noStrike" baseline="0" dirty="0" err="1">
                <a:latin typeface="Arial" panose="020B0604020202020204" pitchFamily="34" charset="0"/>
                <a:cs typeface="Arial" panose="020B0604020202020204" pitchFamily="34" charset="0"/>
              </a:rPr>
              <a:t>piezas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debe</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haber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sido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calibrado</a:t>
            </a:r>
            <a:r>
              <a:rPr lang="en-US" sz="1400" b="0" i="0" u="none" strike="noStrike" baseline="0" dirty="0">
                <a:latin typeface="Arial" panose="020B0604020202020204" pitchFamily="34" charset="0"/>
                <a:cs typeface="Arial" panose="020B0604020202020204" pitchFamily="34" charset="0"/>
              </a:rPr>
              <a:t> contra un </a:t>
            </a:r>
            <a:r>
              <a:rPr lang="en-US" sz="1400" b="0" i="0" u="none" strike="noStrike" baseline="0" dirty="0" err="1">
                <a:latin typeface="Arial" panose="020B0604020202020204" pitchFamily="34" charset="0"/>
                <a:cs typeface="Arial" panose="020B0604020202020204" pitchFamily="34" charset="0"/>
              </a:rPr>
              <a:t>patrón</a:t>
            </a:r>
            <a:r>
              <a:rPr lang="en-US" sz="1400" b="0" i="0" u="none" strike="noStrike" baseline="0" dirty="0">
                <a:latin typeface="Arial" panose="020B0604020202020204" pitchFamily="34" charset="0"/>
                <a:cs typeface="Arial" panose="020B0604020202020204" pitchFamily="34" charset="0"/>
              </a:rPr>
              <a:t> que a </a:t>
            </a:r>
            <a:r>
              <a:rPr lang="en-US" sz="1400" b="0" i="0" u="none" strike="noStrike" baseline="0" dirty="0" err="1">
                <a:latin typeface="Arial" panose="020B0604020202020204" pitchFamily="34" charset="0"/>
                <a:cs typeface="Arial" panose="020B0604020202020204" pitchFamily="34" charset="0"/>
              </a:rPr>
              <a:t>su</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vez</a:t>
            </a:r>
            <a:r>
              <a:rPr lang="en-US" sz="1400" b="0" i="0" u="none" strike="noStrike" baseline="0" dirty="0">
                <a:latin typeface="Arial" panose="020B0604020202020204" pitchFamily="34" charset="0"/>
                <a:cs typeface="Arial" panose="020B0604020202020204" pitchFamily="34" charset="0"/>
              </a:rPr>
              <a:t> ha </a:t>
            </a:r>
            <a:r>
              <a:rPr lang="en-US" sz="1400" b="0" i="0" u="none" strike="noStrike" baseline="0" dirty="0" err="1">
                <a:latin typeface="Arial" panose="020B0604020202020204" pitchFamily="34" charset="0"/>
                <a:cs typeface="Arial" panose="020B0604020202020204" pitchFamily="34" charset="0"/>
              </a:rPr>
              <a:t>sido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comparado</a:t>
            </a:r>
            <a:r>
              <a:rPr lang="en-US" sz="1400" b="0" i="0" u="none" strike="noStrike" baseline="0" dirty="0">
                <a:latin typeface="Arial" panose="020B0604020202020204" pitchFamily="34" charset="0"/>
                <a:cs typeface="Arial" panose="020B0604020202020204" pitchFamily="34" charset="0"/>
              </a:rPr>
              <a:t> con </a:t>
            </a:r>
            <a:r>
              <a:rPr lang="en-US" sz="1400" b="0" i="0" u="none" strike="noStrike" baseline="0" dirty="0" err="1">
                <a:latin typeface="Arial" panose="020B0604020202020204" pitchFamily="34" charset="0"/>
                <a:cs typeface="Arial" panose="020B0604020202020204" pitchFamily="34" charset="0"/>
              </a:rPr>
              <a:t>estándares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nacionales</a:t>
            </a:r>
            <a:r>
              <a:rPr lang="en-US" sz="1400" b="0" i="0" u="none" strike="noStrike" baseline="0" dirty="0">
                <a:latin typeface="Arial" panose="020B0604020202020204" pitchFamily="34" charset="0"/>
                <a:cs typeface="Arial" panose="020B0604020202020204" pitchFamily="34" charset="0"/>
              </a:rPr>
              <a:t> o </a:t>
            </a:r>
            <a:r>
              <a:rPr lang="en-US" sz="1400" b="0" i="0" u="none" strike="noStrike" baseline="0" dirty="0" err="1">
                <a:latin typeface="Arial" panose="020B0604020202020204" pitchFamily="34" charset="0"/>
                <a:cs typeface="Arial" panose="020B0604020202020204" pitchFamily="34" charset="0"/>
              </a:rPr>
              <a:t>internacionales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como</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mantenidos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por</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laboratorios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acreditados</a:t>
            </a:r>
            <a:r>
              <a:rPr lang="en-US" sz="1400" b="0" i="0" u="none" strike="noStrike" baseline="0" dirty="0">
                <a:latin typeface="Arial" panose="020B0604020202020204" pitchFamily="34" charset="0"/>
                <a:cs typeface="Arial" panose="020B0604020202020204" pitchFamily="34" charset="0"/>
              </a:rPr>
              <a:t> </a:t>
            </a:r>
            <a:r>
              <a:rPr lang="en-US" sz="1400" b="0" i="0" u="none" strike="noStrike" baseline="0" dirty="0" err="1">
                <a:latin typeface="Arial" panose="020B0604020202020204" pitchFamily="34" charset="0"/>
                <a:cs typeface="Arial" panose="020B0604020202020204" pitchFamily="34" charset="0"/>
              </a:rPr>
              <a:t>según</a:t>
            </a:r>
            <a:r>
              <a:rPr lang="en-US" sz="1400" b="0" i="0" u="none" strike="noStrike" baseline="0" dirty="0">
                <a:latin typeface="Arial" panose="020B0604020202020204" pitchFamily="34" charset="0"/>
                <a:cs typeface="Arial" panose="020B0604020202020204" pitchFamily="34" charset="0"/>
              </a:rPr>
              <a:t> ISO/IEC 17025.</a:t>
            </a:r>
          </a:p>
        </p:txBody>
      </p:sp>
    </p:spTree>
    <p:extLst>
      <p:ext uri="{BB962C8B-B14F-4D97-AF65-F5344CB8AC3E}">
        <p14:creationId xmlns:p14="http://schemas.microsoft.com/office/powerpoint/2010/main" val="157906902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B68C9F4-34A4-9695-E823-5EF209CAE6F7}"/>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marR="0" algn="ctr"/>
            <a:r>
              <a:rPr lang="en-US" sz="4000" b="0" i="0" u="none" strike="noStrike" kern="1200" baseline="0" dirty="0">
                <a:solidFill>
                  <a:schemeClr val="tx1"/>
                </a:solidFill>
                <a:latin typeface="Arial" panose="020B0604020202020204" pitchFamily="34" charset="0"/>
                <a:cs typeface="Arial" panose="020B0604020202020204" pitchFamily="34" charset="0"/>
              </a:rPr>
              <a:t>2.5. </a:t>
            </a:r>
            <a:r>
              <a:rPr lang="en-US" sz="4000" b="0" i="0" u="none" strike="noStrike" kern="1200" baseline="0" dirty="0" err="1">
                <a:solidFill>
                  <a:schemeClr val="tx1"/>
                </a:solidFill>
                <a:latin typeface="Arial" panose="020B0604020202020204" pitchFamily="34" charset="0"/>
                <a:cs typeface="Arial" panose="020B0604020202020204" pitchFamily="34" charset="0"/>
              </a:rPr>
              <a:t>Incertidumbre</a:t>
            </a:r>
            <a:r>
              <a:rPr lang="en-US" sz="4000" b="0" i="0" u="none" strike="noStrike" kern="1200" baseline="0" dirty="0">
                <a:solidFill>
                  <a:schemeClr val="tx1"/>
                </a:solidFill>
                <a:latin typeface="Arial" panose="020B0604020202020204" pitchFamily="34" charset="0"/>
                <a:cs typeface="Arial" panose="020B0604020202020204" pitchFamily="34" charset="0"/>
              </a:rPr>
              <a:t> de </a:t>
            </a:r>
            <a:r>
              <a:rPr lang="en-US" sz="4000" b="0" i="0" u="none" strike="noStrike" kern="1200" baseline="0" dirty="0" err="1">
                <a:solidFill>
                  <a:schemeClr val="tx1"/>
                </a:solidFill>
                <a:latin typeface="Arial" panose="020B0604020202020204" pitchFamily="34" charset="0"/>
                <a:cs typeface="Arial" panose="020B0604020202020204" pitchFamily="34" charset="0"/>
              </a:rPr>
              <a:t>Medición</a:t>
            </a:r>
            <a:endParaRPr lang="en-US" sz="4000" b="0" i="0" u="none" strike="noStrike" kern="1200" baseline="0" dirty="0">
              <a:solidFill>
                <a:schemeClr val="tx1"/>
              </a:solidFill>
              <a:latin typeface="Arial" panose="020B0604020202020204" pitchFamily="34" charset="0"/>
              <a:cs typeface="Arial" panose="020B0604020202020204" pitchFamily="34" charset="0"/>
            </a:endParaRPr>
          </a:p>
        </p:txBody>
      </p:sp>
      <p:graphicFrame>
        <p:nvGraphicFramePr>
          <p:cNvPr id="5" name="Marcador de texto 2">
            <a:extLst>
              <a:ext uri="{FF2B5EF4-FFF2-40B4-BE49-F238E27FC236}">
                <a16:creationId xmlns:a16="http://schemas.microsoft.com/office/drawing/2014/main" id="{456AB359-44D1-BE52-6B46-E44AF4543CE5}"/>
              </a:ext>
            </a:extLst>
          </p:cNvPr>
          <p:cNvGraphicFramePr/>
          <p:nvPr>
            <p:extLst>
              <p:ext uri="{D42A27DB-BD31-4B8C-83A1-F6EECF244321}">
                <p14:modId xmlns:p14="http://schemas.microsoft.com/office/powerpoint/2010/main" val="2193248114"/>
              </p:ext>
            </p:extLst>
          </p:nvPr>
        </p:nvGraphicFramePr>
        <p:xfrm>
          <a:off x="838200" y="1304144"/>
          <a:ext cx="10515600" cy="5553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3630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9A17A08-7F77-9ACA-E541-83C6E03C6618}"/>
              </a:ext>
            </a:extLst>
          </p:cNvPr>
          <p:cNvSpPr>
            <a:spLocks noGrp="1"/>
          </p:cNvSpPr>
          <p:nvPr>
            <p:ph type="title"/>
          </p:nvPr>
        </p:nvSpPr>
        <p:spPr>
          <a:xfrm>
            <a:off x="1171073" y="1396686"/>
            <a:ext cx="3314299" cy="4064628"/>
          </a:xfrm>
        </p:spPr>
        <p:txBody>
          <a:bodyPr vert="horz" lIns="91440" tIns="45720" rIns="91440" bIns="45720" rtlCol="0" anchor="ctr">
            <a:normAutofit/>
          </a:bodyPr>
          <a:lstStyle/>
          <a:p>
            <a:pPr marR="0"/>
            <a:r>
              <a:rPr lang="en-US" sz="3600" b="0" i="0" u="none" strike="noStrike" kern="1200" baseline="0" dirty="0">
                <a:solidFill>
                  <a:srgbClr val="FFFFFF"/>
                </a:solidFill>
                <a:latin typeface="Arial" panose="020B0604020202020204" pitchFamily="34" charset="0"/>
                <a:cs typeface="Arial" panose="020B0604020202020204" pitchFamily="34" charset="0"/>
              </a:rPr>
              <a:t>3.Clasificación de las </a:t>
            </a:r>
            <a:r>
              <a:rPr lang="en-US" sz="3600" b="0" i="0" u="none" strike="noStrike" kern="1200" baseline="0" dirty="0" err="1">
                <a:solidFill>
                  <a:srgbClr val="FFFFFF"/>
                </a:solidFill>
                <a:latin typeface="Arial" panose="020B0604020202020204" pitchFamily="34" charset="0"/>
                <a:cs typeface="Arial" panose="020B0604020202020204" pitchFamily="34" charset="0"/>
              </a:rPr>
              <a:t>Mediciones</a:t>
            </a:r>
            <a:r>
              <a:rPr lang="en-US" sz="3600" b="0" i="0" u="none" strike="noStrike" kern="1200" baseline="0" dirty="0">
                <a:solidFill>
                  <a:srgbClr val="FFFFFF"/>
                </a:solidFill>
                <a:latin typeface="Arial" panose="020B0604020202020204" pitchFamily="34" charset="0"/>
                <a:cs typeface="Arial" panose="020B0604020202020204" pitchFamily="34" charset="0"/>
              </a:rPr>
              <a:t> </a:t>
            </a:r>
            <a:r>
              <a:rPr lang="en-US" sz="3600" b="0" i="0" u="none" strike="noStrike" kern="1200" baseline="0" dirty="0" err="1">
                <a:solidFill>
                  <a:srgbClr val="FFFFFF"/>
                </a:solidFill>
                <a:latin typeface="Arial" panose="020B0604020202020204" pitchFamily="34" charset="0"/>
                <a:cs typeface="Arial" panose="020B0604020202020204" pitchFamily="34" charset="0"/>
              </a:rPr>
              <a:t>en</a:t>
            </a:r>
            <a:r>
              <a:rPr lang="en-US" sz="3600" b="0" i="0" u="none" strike="noStrike" kern="1200" baseline="0" dirty="0">
                <a:solidFill>
                  <a:srgbClr val="FFFFFF"/>
                </a:solidFill>
                <a:latin typeface="Arial" panose="020B0604020202020204" pitchFamily="34" charset="0"/>
                <a:cs typeface="Arial" panose="020B0604020202020204" pitchFamily="34" charset="0"/>
              </a:rPr>
              <a:t> la </a:t>
            </a:r>
            <a:r>
              <a:rPr lang="en-US" sz="3600" b="0" i="0" u="none" strike="noStrike" kern="1200" baseline="0" dirty="0" err="1">
                <a:solidFill>
                  <a:srgbClr val="FFFFFF"/>
                </a:solidFill>
                <a:latin typeface="Arial" panose="020B0604020202020204" pitchFamily="34" charset="0"/>
                <a:cs typeface="Arial" panose="020B0604020202020204" pitchFamily="34" charset="0"/>
              </a:rPr>
              <a:t>Metrología</a:t>
            </a:r>
            <a:r>
              <a:rPr lang="en-US" sz="3600" b="0" i="0" u="none" strike="noStrike" kern="1200" baseline="0" dirty="0">
                <a:solidFill>
                  <a:srgbClr val="FFFFFF"/>
                </a:solidFill>
                <a:latin typeface="Arial" panose="020B0604020202020204" pitchFamily="34" charset="0"/>
                <a:cs typeface="Arial" panose="020B0604020202020204" pitchFamily="34" charset="0"/>
              </a:rPr>
              <a:t> Industrial</a:t>
            </a:r>
          </a:p>
        </p:txBody>
      </p:sp>
      <p:sp>
        <p:nvSpPr>
          <p:cNvPr id="12" name="Arc 11">
            <a:extLst>
              <a:ext uri="{FF2B5EF4-FFF2-40B4-BE49-F238E27FC236}">
                <a16:creationId xmlns:a16="http://schemas.microsoft.com/office/drawing/2014/main" id="{5B7778FC-632E-4DCA-A7CB-0D7731CCF9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BF9F5FDD-78B8-C870-65F5-15D509DE1174}"/>
              </a:ext>
            </a:extLst>
          </p:cNvPr>
          <p:cNvSpPr>
            <a:spLocks noGrp="1"/>
          </p:cNvSpPr>
          <p:nvPr>
            <p:ph type="body" idx="1"/>
          </p:nvPr>
        </p:nvSpPr>
        <p:spPr>
          <a:xfrm>
            <a:off x="5370153" y="1730926"/>
            <a:ext cx="5911799" cy="3935281"/>
          </a:xfrm>
        </p:spPr>
        <p:txBody>
          <a:bodyPr vert="horz" lIns="91440" tIns="45720" rIns="91440" bIns="45720" rtlCol="0">
            <a:normAutofit/>
          </a:bodyPr>
          <a:lstStyle/>
          <a:p>
            <a:pPr marL="0" marR="0" lvl="0" indent="0">
              <a:buNone/>
            </a:pPr>
            <a:r>
              <a:rPr lang="en-US" sz="2000" b="0" i="0" u="none" strike="noStrike" baseline="0" dirty="0">
                <a:latin typeface="Arial" panose="020B0604020202020204" pitchFamily="34" charset="0"/>
                <a:cs typeface="Arial" panose="020B0604020202020204" pitchFamily="34" charset="0"/>
              </a:rPr>
              <a:t>En la </a:t>
            </a:r>
            <a:r>
              <a:rPr lang="en-US" sz="2000" b="0" i="0" u="none" strike="noStrike" baseline="0" dirty="0" err="1">
                <a:latin typeface="Arial" panose="020B0604020202020204" pitchFamily="34" charset="0"/>
                <a:cs typeface="Arial" panose="020B0604020202020204" pitchFamily="34" charset="0"/>
              </a:rPr>
              <a:t>metrología</a:t>
            </a:r>
            <a:r>
              <a:rPr lang="en-US" sz="2000" b="0" i="0" u="none" strike="noStrike" baseline="0" dirty="0">
                <a:latin typeface="Arial" panose="020B0604020202020204" pitchFamily="34" charset="0"/>
                <a:cs typeface="Arial" panose="020B0604020202020204" pitchFamily="34" charset="0"/>
              </a:rPr>
              <a:t> industrial, las </a:t>
            </a:r>
            <a:r>
              <a:rPr lang="en-US" sz="2000" b="0" i="0" u="none" strike="noStrike" baseline="0" dirty="0" err="1">
                <a:latin typeface="Arial" panose="020B0604020202020204" pitchFamily="34" charset="0"/>
                <a:cs typeface="Arial" panose="020B0604020202020204" pitchFamily="34" charset="0"/>
              </a:rPr>
              <a:t>mediciones</a:t>
            </a:r>
            <a:r>
              <a:rPr lang="en-US" sz="2000" b="0" i="0" u="none" strike="noStrike" baseline="0" dirty="0">
                <a:latin typeface="Arial" panose="020B0604020202020204" pitchFamily="34" charset="0"/>
                <a:cs typeface="Arial" panose="020B0604020202020204" pitchFamily="34" charset="0"/>
              </a:rPr>
              <a:t> se </a:t>
            </a:r>
            <a:r>
              <a:rPr lang="en-US" sz="2000" b="0" i="0" u="none" strike="noStrike" baseline="0" dirty="0" err="1">
                <a:latin typeface="Arial" panose="020B0604020202020204" pitchFamily="34" charset="0"/>
                <a:cs typeface="Arial" panose="020B0604020202020204" pitchFamily="34" charset="0"/>
              </a:rPr>
              <a:t>clasifican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en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diferentes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tipos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según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su</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naturaleza</a:t>
            </a:r>
            <a:r>
              <a:rPr lang="en-US" sz="2000" b="0" i="0" u="none" strike="noStrike" baseline="0" dirty="0">
                <a:latin typeface="Arial" panose="020B0604020202020204" pitchFamily="34" charset="0"/>
                <a:cs typeface="Arial" panose="020B0604020202020204" pitchFamily="34" charset="0"/>
              </a:rPr>
              <a:t> y </a:t>
            </a:r>
            <a:r>
              <a:rPr lang="en-US" sz="2000" b="0" i="0" u="none" strike="noStrike" baseline="0" dirty="0" err="1">
                <a:latin typeface="Arial" panose="020B0604020202020204" pitchFamily="34" charset="0"/>
                <a:cs typeface="Arial" panose="020B0604020202020204" pitchFamily="34" charset="0"/>
              </a:rPr>
              <a:t>aplicación</a:t>
            </a:r>
            <a:r>
              <a:rPr lang="en-US" sz="2000" b="0" i="0" u="none" strike="noStrike" baseline="0" dirty="0">
                <a:latin typeface="Arial" panose="020B0604020202020204" pitchFamily="34" charset="0"/>
                <a:cs typeface="Arial" panose="020B0604020202020204" pitchFamily="34" charset="0"/>
              </a:rPr>
              <a:t>. </a:t>
            </a:r>
          </a:p>
          <a:p>
            <a:pPr marL="0" marR="0" lvl="0" indent="0">
              <a:buNone/>
            </a:pPr>
            <a:endParaRPr lang="en-US" sz="2000" b="0" i="0" u="none" strike="noStrike" baseline="0" dirty="0">
              <a:latin typeface="Arial" panose="020B0604020202020204" pitchFamily="34" charset="0"/>
              <a:cs typeface="Arial" panose="020B0604020202020204" pitchFamily="34" charset="0"/>
            </a:endParaRPr>
          </a:p>
          <a:p>
            <a:pPr marL="0" marR="0" lvl="0" indent="0">
              <a:buNone/>
            </a:pPr>
            <a:r>
              <a:rPr lang="en-US" sz="2000" b="0" i="0" u="none" strike="noStrike" baseline="0" dirty="0">
                <a:latin typeface="Arial" panose="020B0604020202020204" pitchFamily="34" charset="0"/>
                <a:cs typeface="Arial" panose="020B0604020202020204" pitchFamily="34" charset="0"/>
              </a:rPr>
              <a:t>Los </a:t>
            </a:r>
            <a:r>
              <a:rPr lang="en-US" sz="2000" b="0" i="0" u="none" strike="noStrike" baseline="0" dirty="0" err="1">
                <a:latin typeface="Arial" panose="020B0604020202020204" pitchFamily="34" charset="0"/>
                <a:cs typeface="Arial" panose="020B0604020202020204" pitchFamily="34" charset="0"/>
              </a:rPr>
              <a:t>principales</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tipos</a:t>
            </a:r>
            <a:r>
              <a:rPr lang="en-US" sz="2000" b="0" i="0" u="none" strike="noStrike" baseline="0" dirty="0">
                <a:latin typeface="Arial" panose="020B0604020202020204" pitchFamily="34" charset="0"/>
                <a:cs typeface="Arial" panose="020B0604020202020204" pitchFamily="34" charset="0"/>
              </a:rPr>
              <a:t> de </a:t>
            </a:r>
            <a:r>
              <a:rPr lang="en-US" sz="2000" b="0" i="0" u="none" strike="noStrike" baseline="0" dirty="0" err="1">
                <a:latin typeface="Arial" panose="020B0604020202020204" pitchFamily="34" charset="0"/>
                <a:cs typeface="Arial" panose="020B0604020202020204" pitchFamily="34" charset="0"/>
              </a:rPr>
              <a:t>medición</a:t>
            </a:r>
            <a:r>
              <a:rPr lang="en-US" sz="2000" b="0" i="0" u="none" strike="noStrike" baseline="0" dirty="0">
                <a:latin typeface="Arial" panose="020B0604020202020204" pitchFamily="34" charset="0"/>
                <a:cs typeface="Arial" panose="020B0604020202020204" pitchFamily="34" charset="0"/>
              </a:rPr>
              <a:t> </a:t>
            </a:r>
            <a:r>
              <a:rPr lang="en-US" sz="2000" b="0" i="0" u="none" strike="noStrike" baseline="0" dirty="0" err="1">
                <a:latin typeface="Arial" panose="020B0604020202020204" pitchFamily="34" charset="0"/>
                <a:cs typeface="Arial" panose="020B0604020202020204" pitchFamily="34" charset="0"/>
              </a:rPr>
              <a:t>incluyen</a:t>
            </a:r>
            <a:r>
              <a:rPr lang="en-US" sz="2000" b="0" i="0" u="none" strike="noStrike" baseline="0" dirty="0">
                <a:latin typeface="Arial" panose="020B0604020202020204" pitchFamily="34" charset="0"/>
                <a:cs typeface="Arial" panose="020B0604020202020204" pitchFamily="34" charset="0"/>
              </a:rPr>
              <a:t>:</a:t>
            </a:r>
          </a:p>
        </p:txBody>
      </p:sp>
      <p:sp>
        <p:nvSpPr>
          <p:cNvPr id="4" name="Flecha derecha 3"/>
          <p:cNvSpPr/>
          <p:nvPr/>
        </p:nvSpPr>
        <p:spPr>
          <a:xfrm>
            <a:off x="7514597" y="4235041"/>
            <a:ext cx="1529861" cy="8352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83220298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269AC8-B294-DABB-ABE3-F95A9B224654}"/>
              </a:ext>
            </a:extLst>
          </p:cNvPr>
          <p:cNvSpPr>
            <a:spLocks noGrp="1"/>
          </p:cNvSpPr>
          <p:nvPr>
            <p:ph type="title"/>
          </p:nvPr>
        </p:nvSpPr>
        <p:spPr>
          <a:xfrm>
            <a:off x="6800653" y="497879"/>
            <a:ext cx="4682101" cy="757625"/>
          </a:xfrm>
        </p:spPr>
        <p:txBody>
          <a:bodyPr vert="horz" lIns="91440" tIns="45720" rIns="91440" bIns="45720" rtlCol="0" anchor="b">
            <a:noAutofit/>
          </a:bodyPr>
          <a:lstStyle/>
          <a:p>
            <a:pPr marR="0"/>
            <a:r>
              <a:rPr lang="en-US" sz="3200" b="0" i="0" u="none" strike="noStrike" baseline="0" dirty="0">
                <a:latin typeface="Arial" panose="020B0604020202020204" pitchFamily="34" charset="0"/>
                <a:cs typeface="Arial" panose="020B0604020202020204" pitchFamily="34" charset="0"/>
              </a:rPr>
              <a:t>3.1. </a:t>
            </a:r>
            <a:r>
              <a:rPr lang="en-US" sz="3200" b="0" i="0" u="none" strike="noStrike" baseline="0" dirty="0" err="1">
                <a:latin typeface="Arial" panose="020B0604020202020204" pitchFamily="34" charset="0"/>
                <a:cs typeface="Arial" panose="020B0604020202020204" pitchFamily="34" charset="0"/>
              </a:rPr>
              <a:t>Mediciones</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Directas</a:t>
            </a:r>
            <a:endParaRPr lang="en-US" sz="3200" b="0" i="0" u="none" strike="noStrike" baseline="0" dirty="0">
              <a:latin typeface="Arial" panose="020B0604020202020204" pitchFamily="34" charset="0"/>
              <a:cs typeface="Arial" panose="020B0604020202020204" pitchFamily="34" charset="0"/>
            </a:endParaRPr>
          </a:p>
        </p:txBody>
      </p:sp>
      <p:pic>
        <p:nvPicPr>
          <p:cNvPr id="12" name="Picture 4" descr="Vista de gran angular de las reglas sobre un fondo blanco">
            <a:extLst>
              <a:ext uri="{FF2B5EF4-FFF2-40B4-BE49-F238E27FC236}">
                <a16:creationId xmlns:a16="http://schemas.microsoft.com/office/drawing/2014/main" id="{8A16BAE2-F74A-B59B-19AD-DCEED3F3EEDF}"/>
              </a:ext>
            </a:extLst>
          </p:cNvPr>
          <p:cNvPicPr>
            <a:picLocks noChangeAspect="1"/>
          </p:cNvPicPr>
          <p:nvPr/>
        </p:nvPicPr>
        <p:blipFill>
          <a:blip r:embed="rId2"/>
          <a:srcRect l="14499" r="26167" b="-1"/>
          <a:stretch/>
        </p:blipFill>
        <p:spPr>
          <a:xfrm>
            <a:off x="20" y="10"/>
            <a:ext cx="6095980" cy="6857990"/>
          </a:xfrm>
          <a:prstGeom prst="rect">
            <a:avLst/>
          </a:prstGeom>
        </p:spPr>
      </p:pic>
      <p:grpSp>
        <p:nvGrpSpPr>
          <p:cNvPr id="13" name="Group 8">
            <a:extLst>
              <a:ext uri="{FF2B5EF4-FFF2-40B4-BE49-F238E27FC236}">
                <a16:creationId xmlns:a16="http://schemas.microsoft.com/office/drawing/2014/main" id="{5EFBDE31-BB3E-6CFC-23CD-B5976DA3843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Marcador de texto 2">
            <a:extLst>
              <a:ext uri="{FF2B5EF4-FFF2-40B4-BE49-F238E27FC236}">
                <a16:creationId xmlns:a16="http://schemas.microsoft.com/office/drawing/2014/main" id="{947251C6-7E72-E494-8CDF-4D7719D92E60}"/>
              </a:ext>
            </a:extLst>
          </p:cNvPr>
          <p:cNvSpPr>
            <a:spLocks noGrp="1"/>
          </p:cNvSpPr>
          <p:nvPr>
            <p:ph type="body" idx="1"/>
          </p:nvPr>
        </p:nvSpPr>
        <p:spPr>
          <a:xfrm>
            <a:off x="6355830" y="1663908"/>
            <a:ext cx="5381468" cy="4317400"/>
          </a:xfrm>
        </p:spPr>
        <p:txBody>
          <a:bodyPr vert="horz" lIns="91440" tIns="45720" rIns="91440" bIns="45720" rtlCol="0" anchor="t">
            <a:normAutofit/>
          </a:bodyPr>
          <a:lstStyle/>
          <a:p>
            <a:pPr marR="0" lvl="0"/>
            <a:r>
              <a:rPr lang="en-US" sz="1600" b="0" i="0" u="none" strike="noStrike" baseline="0" dirty="0">
                <a:latin typeface="Arial" panose="020B0604020202020204" pitchFamily="34" charset="0"/>
                <a:cs typeface="Arial" panose="020B0604020202020204" pitchFamily="34" charset="0"/>
              </a:rPr>
              <a:t>Una </a:t>
            </a:r>
            <a:r>
              <a:rPr lang="en-US" sz="1600" b="1" i="0" u="none" strike="noStrike" baseline="0" dirty="0" err="1">
                <a:latin typeface="Arial" panose="020B0604020202020204" pitchFamily="34" charset="0"/>
                <a:cs typeface="Arial" panose="020B0604020202020204" pitchFamily="34" charset="0"/>
              </a:rPr>
              <a:t>medición</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directa</a:t>
            </a:r>
            <a:r>
              <a:rPr lang="en-US" sz="1600" b="0" i="0" u="none" strike="noStrike" baseline="0" dirty="0">
                <a:latin typeface="Arial" panose="020B0604020202020204" pitchFamily="34" charset="0"/>
                <a:cs typeface="Arial" panose="020B0604020202020204" pitchFamily="34" charset="0"/>
              </a:rPr>
              <a:t> es </a:t>
            </a:r>
            <a:r>
              <a:rPr lang="en-US" sz="1600" b="0" i="0" u="none" strike="noStrike" baseline="0" dirty="0" err="1">
                <a:latin typeface="Arial" panose="020B0604020202020204" pitchFamily="34" charset="0"/>
                <a:cs typeface="Arial" panose="020B0604020202020204" pitchFamily="34" charset="0"/>
              </a:rPr>
              <a:t>aquella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que el valor de la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obtiene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directamente</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sin </a:t>
            </a:r>
            <a:r>
              <a:rPr lang="en-US" sz="1600" b="0" i="0" u="none" strike="noStrike" baseline="0" dirty="0" err="1">
                <a:latin typeface="Arial" panose="020B0604020202020204" pitchFamily="34" charset="0"/>
                <a:cs typeface="Arial" panose="020B0604020202020204" pitchFamily="34" charset="0"/>
              </a:rPr>
              <a:t>necesidad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cálculos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adicionales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comunes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es </a:t>
            </a:r>
            <a:r>
              <a:rPr lang="en-US" sz="1600" b="0" i="0" u="none" strike="noStrike" baseline="0" dirty="0" err="1">
                <a:latin typeface="Arial" panose="020B0604020202020204" pitchFamily="34" charset="0"/>
                <a:cs typeface="Arial" panose="020B0604020202020204" pitchFamily="34" charset="0"/>
              </a:rPr>
              <a:t>fácilmente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accesible</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longitud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barra de metal con un </a:t>
            </a:r>
            <a:r>
              <a:rPr lang="en-US" sz="1600" b="0" i="0" u="none" strike="noStrike" baseline="0" dirty="0" err="1">
                <a:latin typeface="Arial" panose="020B0604020202020204" pitchFamily="34" charset="0"/>
                <a:cs typeface="Arial" panose="020B0604020202020204" pitchFamily="34" charset="0"/>
              </a:rPr>
              <a:t>calibrador</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0090081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4CC0ED9-988A-8F9E-5FDF-48D0CE391907}"/>
              </a:ext>
            </a:extLst>
          </p:cNvPr>
          <p:cNvSpPr>
            <a:spLocks noGrp="1"/>
          </p:cNvSpPr>
          <p:nvPr>
            <p:ph type="title"/>
          </p:nvPr>
        </p:nvSpPr>
        <p:spPr>
          <a:xfrm>
            <a:off x="761803" y="350195"/>
            <a:ext cx="5009410" cy="1850069"/>
          </a:xfrm>
        </p:spPr>
        <p:txBody>
          <a:bodyPr vert="horz" lIns="91440" tIns="45720" rIns="91440" bIns="45720" rtlCol="0" anchor="ctr">
            <a:normAutofit/>
          </a:bodyPr>
          <a:lstStyle/>
          <a:p>
            <a:pPr marR="0"/>
            <a:r>
              <a:rPr lang="en-US" sz="3200" b="0" i="0" u="none" strike="noStrike" baseline="0" dirty="0">
                <a:latin typeface="Arial" panose="020B0604020202020204" pitchFamily="34" charset="0"/>
                <a:cs typeface="Arial" panose="020B0604020202020204" pitchFamily="34" charset="0"/>
              </a:rPr>
              <a:t>3.2. </a:t>
            </a:r>
            <a:r>
              <a:rPr lang="en-US" sz="3200" b="0" i="0" u="none" strike="noStrike" baseline="0" dirty="0" err="1">
                <a:latin typeface="Arial" panose="020B0604020202020204" pitchFamily="34" charset="0"/>
                <a:cs typeface="Arial" panose="020B0604020202020204" pitchFamily="34" charset="0"/>
              </a:rPr>
              <a:t>Mediciones</a:t>
            </a:r>
            <a:r>
              <a:rPr lang="en-US" sz="3200" b="0" i="0" u="none" strike="noStrike" baseline="0" dirty="0">
                <a:latin typeface="Arial" panose="020B0604020202020204" pitchFamily="34" charset="0"/>
                <a:cs typeface="Arial" panose="020B0604020202020204" pitchFamily="34" charset="0"/>
              </a:rPr>
              <a:t> </a:t>
            </a:r>
            <a:r>
              <a:rPr lang="en-US" sz="3200" b="0" i="0" u="none" strike="noStrike" baseline="0" dirty="0" err="1">
                <a:latin typeface="Arial" panose="020B0604020202020204" pitchFamily="34" charset="0"/>
                <a:cs typeface="Arial" panose="020B0604020202020204" pitchFamily="34" charset="0"/>
              </a:rPr>
              <a:t>Indirectas</a:t>
            </a:r>
            <a:endParaRPr lang="en-US" sz="32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C911687C-8FEB-DE23-6DF5-53C7389E3EFA}"/>
              </a:ext>
            </a:extLst>
          </p:cNvPr>
          <p:cNvSpPr>
            <a:spLocks noGrp="1"/>
          </p:cNvSpPr>
          <p:nvPr>
            <p:ph type="body" idx="1"/>
          </p:nvPr>
        </p:nvSpPr>
        <p:spPr>
          <a:xfrm>
            <a:off x="389744" y="2200264"/>
            <a:ext cx="5381469" cy="3901598"/>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Las </a:t>
            </a:r>
            <a:r>
              <a:rPr lang="en-US" sz="1600" b="1" i="0" u="none" strike="noStrike" baseline="0" dirty="0" err="1">
                <a:latin typeface="Arial" panose="020B0604020202020204" pitchFamily="34" charset="0"/>
                <a:cs typeface="Arial" panose="020B0604020202020204" pitchFamily="34" charset="0"/>
              </a:rPr>
              <a:t>mediciones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indirectas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implican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obtención</a:t>
            </a:r>
            <a:r>
              <a:rPr lang="en-US" sz="1600" b="0" i="0" u="none" strike="noStrike" baseline="0" dirty="0">
                <a:latin typeface="Arial" panose="020B0604020202020204" pitchFamily="34" charset="0"/>
                <a:cs typeface="Arial" panose="020B0604020202020204" pitchFamily="34" charset="0"/>
              </a:rPr>
              <a:t> del valor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través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cálculos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partir</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otras</a:t>
            </a:r>
            <a:r>
              <a:rPr lang="en-US" sz="1600" b="0" i="0" u="none" strike="noStrike" baseline="0" dirty="0">
                <a:latin typeface="Arial" panose="020B0604020202020204" pitchFamily="34" charset="0"/>
                <a:cs typeface="Arial" panose="020B0604020202020204" pitchFamily="34" charset="0"/>
              </a:rPr>
              <a:t> magnitudes </a:t>
            </a:r>
            <a:r>
              <a:rPr lang="en-US" sz="1600" b="0" i="0" u="none" strike="noStrike" baseline="0" dirty="0" err="1">
                <a:latin typeface="Arial" panose="020B0604020202020204" pitchFamily="34" charset="0"/>
                <a:cs typeface="Arial" panose="020B0604020202020204" pitchFamily="34" charset="0"/>
              </a:rPr>
              <a:t>medidas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directamente</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Son </a:t>
            </a:r>
            <a:r>
              <a:rPr lang="en-US" sz="1600" b="0" i="0" u="none" strike="noStrike" baseline="0" dirty="0" err="1">
                <a:latin typeface="Arial" panose="020B0604020202020204" pitchFamily="34" charset="0"/>
                <a:cs typeface="Arial" panose="020B0604020202020204" pitchFamily="34" charset="0"/>
              </a:rPr>
              <a:t>útiles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cuando</a:t>
            </a:r>
            <a:r>
              <a:rPr lang="en-US" sz="1600" b="0" i="0" u="none" strike="noStrike" baseline="0" dirty="0">
                <a:latin typeface="Arial" panose="020B0604020202020204" pitchFamily="34" charset="0"/>
                <a:cs typeface="Arial" panose="020B0604020202020204" pitchFamily="34" charset="0"/>
              </a:rPr>
              <a:t> no es </a:t>
            </a:r>
            <a:r>
              <a:rPr lang="en-US" sz="1600" b="0" i="0" u="none" strike="noStrike" baseline="0" dirty="0" err="1">
                <a:latin typeface="Arial" panose="020B0604020202020204" pitchFamily="34" charset="0"/>
                <a:cs typeface="Arial" panose="020B0604020202020204" pitchFamily="34" charset="0"/>
              </a:rPr>
              <a:t>posible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directamente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interés</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Calcular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volumen</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cilindro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midiendo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diámetro</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altura</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aplicando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fórmula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correspondiente</a:t>
            </a:r>
            <a:r>
              <a:rPr lang="en-US" sz="1600" b="0" i="0" u="none" strike="noStrike" baseline="0" dirty="0">
                <a:latin typeface="Arial" panose="020B0604020202020204" pitchFamily="34" charset="0"/>
                <a:cs typeface="Arial" panose="020B0604020202020204" pitchFamily="34" charset="0"/>
              </a:rPr>
              <a:t> (V = πr²h).</a:t>
            </a:r>
          </a:p>
        </p:txBody>
      </p:sp>
      <p:pic>
        <p:nvPicPr>
          <p:cNvPr id="5" name="Picture 4" descr="Vista de gran angular de las reglas sobre un fondo blanco">
            <a:extLst>
              <a:ext uri="{FF2B5EF4-FFF2-40B4-BE49-F238E27FC236}">
                <a16:creationId xmlns:a16="http://schemas.microsoft.com/office/drawing/2014/main" id="{AE25564D-FF17-94C7-E9F0-B4B84C5F399D}"/>
              </a:ext>
            </a:extLst>
          </p:cNvPr>
          <p:cNvPicPr>
            <a:picLocks noChangeAspect="1"/>
          </p:cNvPicPr>
          <p:nvPr/>
        </p:nvPicPr>
        <p:blipFill>
          <a:blip r:embed="rId2"/>
          <a:srcRect l="14465" r="26134" b="-2"/>
          <a:stretch/>
        </p:blipFill>
        <p:spPr>
          <a:xfrm>
            <a:off x="6096000" y="1"/>
            <a:ext cx="6102825" cy="6858000"/>
          </a:xfrm>
          <a:prstGeom prst="rect">
            <a:avLst/>
          </a:prstGeom>
        </p:spPr>
      </p:pic>
    </p:spTree>
    <p:extLst>
      <p:ext uri="{BB962C8B-B14F-4D97-AF65-F5344CB8AC3E}">
        <p14:creationId xmlns:p14="http://schemas.microsoft.com/office/powerpoint/2010/main" val="28266195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inta métrica amarilla">
            <a:extLst>
              <a:ext uri="{FF2B5EF4-FFF2-40B4-BE49-F238E27FC236}">
                <a16:creationId xmlns:a16="http://schemas.microsoft.com/office/drawing/2014/main" id="{756BBB6A-715E-1904-0B00-B024504B7170}"/>
              </a:ext>
            </a:extLst>
          </p:cNvPr>
          <p:cNvPicPr>
            <a:picLocks noChangeAspect="1"/>
          </p:cNvPicPr>
          <p:nvPr/>
        </p:nvPicPr>
        <p:blipFill>
          <a:blip r:embed="rId2"/>
          <a:srcRect l="47342" r="-2"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0D7432B-14C5-B741-2712-3777255A5850}"/>
              </a:ext>
            </a:extLst>
          </p:cNvPr>
          <p:cNvSpPr>
            <a:spLocks noGrp="1"/>
          </p:cNvSpPr>
          <p:nvPr>
            <p:ph type="title"/>
          </p:nvPr>
        </p:nvSpPr>
        <p:spPr>
          <a:xfrm>
            <a:off x="5681272" y="405685"/>
            <a:ext cx="6510727" cy="1559301"/>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3.3. </a:t>
            </a:r>
            <a:r>
              <a:rPr lang="en-US" sz="3600" b="0" i="0" u="none" strike="noStrike" baseline="0" dirty="0" err="1">
                <a:latin typeface="Arial" panose="020B0604020202020204" pitchFamily="34" charset="0"/>
                <a:cs typeface="Arial" panose="020B0604020202020204" pitchFamily="34" charset="0"/>
              </a:rPr>
              <a:t>Mediciones</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Comparativas</a:t>
            </a:r>
            <a:endParaRPr lang="en-US" sz="36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91004C0E-A5BC-E101-49E9-7927CF7DE793}"/>
              </a:ext>
            </a:extLst>
          </p:cNvPr>
          <p:cNvSpPr>
            <a:spLocks noGrp="1"/>
          </p:cNvSpPr>
          <p:nvPr>
            <p:ph type="body" idx="1"/>
          </p:nvPr>
        </p:nvSpPr>
        <p:spPr>
          <a:xfrm>
            <a:off x="5698557" y="2285999"/>
            <a:ext cx="6251454" cy="3367455"/>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En las </a:t>
            </a:r>
            <a:r>
              <a:rPr lang="en-US" sz="1600" b="1" i="0" u="none" strike="noStrike" baseline="0" dirty="0" err="1">
                <a:latin typeface="Arial" panose="020B0604020202020204" pitchFamily="34" charset="0"/>
                <a:cs typeface="Arial" panose="020B0604020202020204" pitchFamily="34" charset="0"/>
              </a:rPr>
              <a:t>mediciones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comparativas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magnitud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medida</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compara</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referencia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conocida</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comunes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cuando</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trata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evaluar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producto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cumple</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requisitos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diseño</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Usar un </a:t>
            </a:r>
            <a:r>
              <a:rPr lang="en-US" sz="1600" b="0" i="0" u="none" strike="noStrike" baseline="0" dirty="0" err="1">
                <a:latin typeface="Arial" panose="020B0604020202020204" pitchFamily="34" charset="0"/>
                <a:cs typeface="Arial" panose="020B0604020202020204" pitchFamily="34" charset="0"/>
              </a:rPr>
              <a:t>bloque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verificar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micrómetro</a:t>
            </a:r>
            <a:r>
              <a:rPr lang="en-US" sz="1600" b="0" i="0" u="none" strike="noStrike" baseline="0" dirty="0">
                <a:latin typeface="Arial" panose="020B0604020202020204" pitchFamily="34" charset="0"/>
                <a:cs typeface="Arial" panose="020B0604020202020204" pitchFamily="34" charset="0"/>
              </a:rPr>
              <a:t>.</a:t>
            </a:r>
          </a:p>
          <a:p>
            <a:pPr marR="0" lvl="0"/>
            <a:endParaRPr lang="en-US" sz="2000" b="0" i="0" u="none" strike="noStrike" baseline="0" dirty="0"/>
          </a:p>
        </p:txBody>
      </p:sp>
    </p:spTree>
    <p:extLst>
      <p:ext uri="{BB962C8B-B14F-4D97-AF65-F5344CB8AC3E}">
        <p14:creationId xmlns:p14="http://schemas.microsoft.com/office/powerpoint/2010/main" val="35852463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CB77C0F-8B81-E651-EDE8-49FB612D52FE}"/>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3700" b="0" i="0" u="none" strike="noStrike" baseline="0" dirty="0">
                <a:latin typeface="Arial" panose="020B0604020202020204" pitchFamily="34" charset="0"/>
                <a:cs typeface="Arial" panose="020B0604020202020204" pitchFamily="34" charset="0"/>
              </a:rPr>
              <a:t>4. </a:t>
            </a:r>
            <a:r>
              <a:rPr lang="en-US" sz="3700" b="0" i="0" u="none" strike="noStrike" baseline="0" dirty="0" err="1">
                <a:latin typeface="Arial" panose="020B0604020202020204" pitchFamily="34" charset="0"/>
                <a:cs typeface="Arial" panose="020B0604020202020204" pitchFamily="34" charset="0"/>
              </a:rPr>
              <a:t>Instrumentos</a:t>
            </a:r>
            <a:r>
              <a:rPr lang="en-US" sz="3700" b="0" i="0" u="none" strike="noStrike" baseline="0" dirty="0">
                <a:latin typeface="Arial" panose="020B0604020202020204" pitchFamily="34" charset="0"/>
                <a:cs typeface="Arial" panose="020B0604020202020204" pitchFamily="34" charset="0"/>
              </a:rPr>
              <a:t> de </a:t>
            </a:r>
            <a:r>
              <a:rPr lang="en-US" sz="3700" b="0" i="0" u="none" strike="noStrike" baseline="0" dirty="0" err="1">
                <a:latin typeface="Arial" panose="020B0604020202020204" pitchFamily="34" charset="0"/>
                <a:cs typeface="Arial" panose="020B0604020202020204" pitchFamily="34" charset="0"/>
              </a:rPr>
              <a:t>Medición</a:t>
            </a:r>
            <a:r>
              <a:rPr lang="en-US" sz="3700" b="0" i="0" u="none" strike="noStrike" baseline="0" dirty="0">
                <a:latin typeface="Arial" panose="020B0604020202020204" pitchFamily="34" charset="0"/>
                <a:cs typeface="Arial" panose="020B0604020202020204" pitchFamily="34" charset="0"/>
              </a:rPr>
              <a:t> </a:t>
            </a:r>
            <a:r>
              <a:rPr lang="en-US" sz="3700" b="0" i="0" u="none" strike="noStrike" baseline="0" dirty="0" err="1">
                <a:latin typeface="Arial" panose="020B0604020202020204" pitchFamily="34" charset="0"/>
                <a:cs typeface="Arial" panose="020B0604020202020204" pitchFamily="34" charset="0"/>
              </a:rPr>
              <a:t>en</a:t>
            </a:r>
            <a:r>
              <a:rPr lang="en-US" sz="3700" b="0" i="0" u="none" strike="noStrike" baseline="0" dirty="0">
                <a:latin typeface="Arial" panose="020B0604020202020204" pitchFamily="34" charset="0"/>
                <a:cs typeface="Arial" panose="020B0604020202020204" pitchFamily="34" charset="0"/>
              </a:rPr>
              <a:t> la </a:t>
            </a:r>
            <a:r>
              <a:rPr lang="en-US" sz="3700" b="0" i="0" u="none" strike="noStrike" baseline="0" dirty="0" err="1">
                <a:latin typeface="Arial" panose="020B0604020202020204" pitchFamily="34" charset="0"/>
                <a:cs typeface="Arial" panose="020B0604020202020204" pitchFamily="34" charset="0"/>
              </a:rPr>
              <a:t>Metrología</a:t>
            </a:r>
            <a:r>
              <a:rPr lang="en-US" sz="3700" b="0" i="0" u="none" strike="noStrike" baseline="0" dirty="0">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36370E28-A4C7-440E-155E-4085EC5CAC91}"/>
              </a:ext>
            </a:extLst>
          </p:cNvPr>
          <p:cNvSpPr>
            <a:spLocks noGrp="1"/>
          </p:cNvSpPr>
          <p:nvPr>
            <p:ph type="body" idx="1"/>
          </p:nvPr>
        </p:nvSpPr>
        <p:spPr>
          <a:xfrm>
            <a:off x="761802" y="2743200"/>
            <a:ext cx="4646905" cy="2998033"/>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En la </a:t>
            </a:r>
            <a:r>
              <a:rPr lang="en-US" sz="1800" b="0" i="0" u="none" strike="noStrike" baseline="0" dirty="0" err="1">
                <a:latin typeface="Arial" panose="020B0604020202020204" pitchFamily="34" charset="0"/>
                <a:cs typeface="Arial" panose="020B0604020202020204" pitchFamily="34" charset="0"/>
              </a:rPr>
              <a:t>metrología</a:t>
            </a:r>
            <a:r>
              <a:rPr lang="en-US" sz="1800" b="0" i="0" u="none" strike="noStrike" baseline="0" dirty="0">
                <a:latin typeface="Arial" panose="020B0604020202020204" pitchFamily="34" charset="0"/>
                <a:cs typeface="Arial" panose="020B0604020202020204" pitchFamily="34" charset="0"/>
              </a:rPr>
              <a:t> industrial, el </a:t>
            </a:r>
            <a:r>
              <a:rPr lang="en-US" sz="1800" b="0" i="0" u="none" strike="noStrike" baseline="0" dirty="0" err="1">
                <a:latin typeface="Arial" panose="020B0604020202020204" pitchFamily="34" charset="0"/>
                <a:cs typeface="Arial" panose="020B0604020202020204" pitchFamily="34" charset="0"/>
              </a:rPr>
              <a:t>uso</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adecuado</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instrumentos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es fundamental para </a:t>
            </a:r>
            <a:r>
              <a:rPr lang="en-US" sz="1800" b="0" i="0" u="none" strike="noStrike" baseline="0" dirty="0" err="1">
                <a:latin typeface="Arial" panose="020B0604020202020204" pitchFamily="34" charset="0"/>
                <a:cs typeface="Arial" panose="020B0604020202020204" pitchFamily="34" charset="0"/>
              </a:rPr>
              <a:t>obtener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resultados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exactos</a:t>
            </a:r>
            <a:r>
              <a:rPr lang="en-US" sz="1800" b="0" i="0" u="none" strike="noStrike" baseline="0" dirty="0">
                <a:latin typeface="Arial" panose="020B0604020202020204" pitchFamily="34" charset="0"/>
                <a:cs typeface="Arial" panose="020B0604020202020204" pitchFamily="34" charset="0"/>
              </a:rPr>
              <a:t> y </a:t>
            </a:r>
            <a:r>
              <a:rPr lang="en-US" sz="1800" b="0" i="0" u="none" strike="noStrike" baseline="0" dirty="0" err="1">
                <a:latin typeface="Arial" panose="020B0604020202020204" pitchFamily="34" charset="0"/>
                <a:cs typeface="Arial" panose="020B0604020202020204" pitchFamily="34" charset="0"/>
              </a:rPr>
              <a:t>precisos</a:t>
            </a:r>
            <a:r>
              <a:rPr lang="en-US" sz="1800" b="0" i="0" u="none" strike="noStrike" baseline="0" dirty="0" smtClean="0">
                <a:latin typeface="Arial" panose="020B0604020202020204" pitchFamily="34" charset="0"/>
                <a:cs typeface="Arial" panose="020B0604020202020204" pitchFamily="34" charset="0"/>
              </a:rPr>
              <a:t>.</a:t>
            </a:r>
          </a:p>
          <a:p>
            <a:pPr marR="0" lvl="0"/>
            <a:endParaRPr lang="en-US" sz="1800" b="0" i="0" u="none" strike="noStrike" baseline="0" dirty="0">
              <a:latin typeface="Arial" panose="020B0604020202020204" pitchFamily="34" charset="0"/>
              <a:cs typeface="Arial" panose="020B0604020202020204" pitchFamily="34" charset="0"/>
            </a:endParaRPr>
          </a:p>
          <a:p>
            <a:pPr marR="0" lvl="0"/>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Algunos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instrumentos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más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comunes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incluyen</a:t>
            </a:r>
            <a:r>
              <a:rPr lang="en-US" sz="1800" b="0" i="0" u="none" strike="noStrike" baseline="0" dirty="0">
                <a:latin typeface="Arial" panose="020B0604020202020204" pitchFamily="34" charset="0"/>
                <a:cs typeface="Arial" panose="020B0604020202020204" pitchFamily="34" charset="0"/>
              </a:rPr>
              <a:t>:</a:t>
            </a:r>
          </a:p>
        </p:txBody>
      </p:sp>
      <p:pic>
        <p:nvPicPr>
          <p:cNvPr id="5" name="Picture 4" descr="Persona que está siendo medida">
            <a:extLst>
              <a:ext uri="{FF2B5EF4-FFF2-40B4-BE49-F238E27FC236}">
                <a16:creationId xmlns:a16="http://schemas.microsoft.com/office/drawing/2014/main" id="{DB7CB4FE-E4DD-B1A9-21CE-E8419EDD1CF8}"/>
              </a:ext>
            </a:extLst>
          </p:cNvPr>
          <p:cNvPicPr>
            <a:picLocks noChangeAspect="1"/>
          </p:cNvPicPr>
          <p:nvPr/>
        </p:nvPicPr>
        <p:blipFill>
          <a:blip r:embed="rId2"/>
          <a:srcRect l="9050" r="23765" b="2"/>
          <a:stretch/>
        </p:blipFill>
        <p:spPr>
          <a:xfrm>
            <a:off x="6096000" y="1"/>
            <a:ext cx="6102825" cy="6858000"/>
          </a:xfrm>
          <a:prstGeom prst="rect">
            <a:avLst/>
          </a:prstGeom>
        </p:spPr>
      </p:pic>
    </p:spTree>
    <p:extLst>
      <p:ext uri="{BB962C8B-B14F-4D97-AF65-F5344CB8AC3E}">
        <p14:creationId xmlns:p14="http://schemas.microsoft.com/office/powerpoint/2010/main" val="428574802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5C9499-394E-0813-BF0D-E16678E0F7E8}"/>
              </a:ext>
            </a:extLst>
          </p:cNvPr>
          <p:cNvSpPr>
            <a:spLocks noGrp="1"/>
          </p:cNvSpPr>
          <p:nvPr>
            <p:ph type="title"/>
          </p:nvPr>
        </p:nvSpPr>
        <p:spPr>
          <a:xfrm>
            <a:off x="6823878" y="741392"/>
            <a:ext cx="4764384" cy="637703"/>
          </a:xfrm>
        </p:spPr>
        <p:txBody>
          <a:bodyPr vert="horz" lIns="91440" tIns="45720" rIns="91440" bIns="45720" rtlCol="0" anchor="b">
            <a:noAutofit/>
          </a:bodyPr>
          <a:lstStyle/>
          <a:p>
            <a:pPr marR="0"/>
            <a:r>
              <a:rPr lang="en-US" sz="3200" b="0" i="0" u="none" strike="noStrike" baseline="0" dirty="0">
                <a:latin typeface="Arial" panose="020B0604020202020204" pitchFamily="34" charset="0"/>
                <a:cs typeface="Arial" panose="020B0604020202020204" pitchFamily="34" charset="0"/>
              </a:rPr>
              <a:t>4.1. </a:t>
            </a:r>
            <a:r>
              <a:rPr lang="en-US" sz="3200" b="0" i="0" u="none" strike="noStrike" baseline="0" dirty="0" err="1">
                <a:latin typeface="Arial" panose="020B0604020202020204" pitchFamily="34" charset="0"/>
                <a:cs typeface="Arial" panose="020B0604020202020204" pitchFamily="34" charset="0"/>
              </a:rPr>
              <a:t>Calibradores</a:t>
            </a:r>
            <a:r>
              <a:rPr lang="en-US" sz="3200" b="0" i="0" u="none" strike="noStrike" baseline="0" dirty="0">
                <a:latin typeface="Arial" panose="020B0604020202020204" pitchFamily="34" charset="0"/>
                <a:cs typeface="Arial" panose="020B0604020202020204" pitchFamily="34" charset="0"/>
              </a:rPr>
              <a:t> Vernier</a:t>
            </a:r>
          </a:p>
        </p:txBody>
      </p:sp>
      <p:pic>
        <p:nvPicPr>
          <p:cNvPr id="5" name="Picture 4" descr="Torno CNC funcionando">
            <a:extLst>
              <a:ext uri="{FF2B5EF4-FFF2-40B4-BE49-F238E27FC236}">
                <a16:creationId xmlns:a16="http://schemas.microsoft.com/office/drawing/2014/main" id="{DE46FE37-8A5B-A22A-44D7-884674C29034}"/>
              </a:ext>
            </a:extLst>
          </p:cNvPr>
          <p:cNvPicPr>
            <a:picLocks noChangeAspect="1"/>
          </p:cNvPicPr>
          <p:nvPr/>
        </p:nvPicPr>
        <p:blipFill>
          <a:blip r:embed="rId2"/>
          <a:srcRect l="40347" r="318"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arcador de texto 2">
            <a:extLst>
              <a:ext uri="{FF2B5EF4-FFF2-40B4-BE49-F238E27FC236}">
                <a16:creationId xmlns:a16="http://schemas.microsoft.com/office/drawing/2014/main" id="{461B0369-2084-2662-CB8B-315DA4366AE1}"/>
              </a:ext>
            </a:extLst>
          </p:cNvPr>
          <p:cNvSpPr>
            <a:spLocks noGrp="1"/>
          </p:cNvSpPr>
          <p:nvPr>
            <p:ph type="body" idx="1"/>
          </p:nvPr>
        </p:nvSpPr>
        <p:spPr>
          <a:xfrm>
            <a:off x="6370820" y="2136530"/>
            <a:ext cx="5486400" cy="4721469"/>
          </a:xfrm>
        </p:spPr>
        <p:txBody>
          <a:bodyPr vert="horz" lIns="91440" tIns="45720" rIns="91440" bIns="45720" rtlCol="0" anchor="t">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calibrador</a:t>
            </a:r>
            <a:r>
              <a:rPr lang="en-US" sz="1600" b="1" i="0" u="none" strike="noStrike" baseline="0" dirty="0">
                <a:latin typeface="Arial" panose="020B0604020202020204" pitchFamily="34" charset="0"/>
                <a:cs typeface="Arial" panose="020B0604020202020204" pitchFamily="34" charset="0"/>
              </a:rPr>
              <a:t> Vernier</a:t>
            </a:r>
            <a:r>
              <a:rPr lang="en-US" sz="1600" b="0" i="0" u="none" strike="noStrike" baseline="0" dirty="0">
                <a:latin typeface="Arial" panose="020B0604020202020204" pitchFamily="34" charset="0"/>
                <a:cs typeface="Arial" panose="020B0604020202020204" pitchFamily="34" charset="0"/>
              </a:rPr>
              <a:t> es un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utilizado</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dimensiones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lineales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diámetro</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objeto</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Es </a:t>
            </a:r>
            <a:r>
              <a:rPr lang="en-US" sz="1600" b="0" i="0" u="none" strike="noStrike" baseline="0" dirty="0" err="1">
                <a:latin typeface="Arial" panose="020B0604020202020204" pitchFamily="34" charset="0"/>
                <a:cs typeface="Arial" panose="020B0604020202020204" pitchFamily="34" charset="0"/>
              </a:rPr>
              <a:t>ampliamente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automotriz</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manufactura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herramientas</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piezas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mecánicas</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diámetro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interno</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cilindro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pieza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maquinaria</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73672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78B34A-F168-8272-164F-0EA9EA1BA5E6}"/>
              </a:ext>
            </a:extLst>
          </p:cNvPr>
          <p:cNvSpPr>
            <a:spLocks noGrp="1"/>
          </p:cNvSpPr>
          <p:nvPr>
            <p:ph type="title"/>
          </p:nvPr>
        </p:nvSpPr>
        <p:spPr>
          <a:xfrm>
            <a:off x="6505732" y="479685"/>
            <a:ext cx="4809968" cy="809469"/>
          </a:xfrm>
        </p:spPr>
        <p:txBody>
          <a:bodyPr vert="horz" lIns="91440" tIns="45720" rIns="91440" bIns="45720" rtlCol="0" anchor="b">
            <a:normAutofit/>
          </a:bodyPr>
          <a:lstStyle/>
          <a:p>
            <a:pPr marR="0"/>
            <a:r>
              <a:rPr lang="en-US" sz="4000" b="0" i="0" u="none" strike="noStrike" baseline="0" dirty="0">
                <a:latin typeface="Arial" panose="020B0604020202020204" pitchFamily="34" charset="0"/>
                <a:cs typeface="Arial" panose="020B0604020202020204" pitchFamily="34" charset="0"/>
              </a:rPr>
              <a:t>4.2. </a:t>
            </a:r>
            <a:r>
              <a:rPr lang="en-US" sz="4000" b="0" i="0" u="none" strike="noStrike" baseline="0" dirty="0" err="1">
                <a:latin typeface="Arial" panose="020B0604020202020204" pitchFamily="34" charset="0"/>
                <a:cs typeface="Arial" panose="020B0604020202020204" pitchFamily="34" charset="0"/>
              </a:rPr>
              <a:t>Micrómetros</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Herramienta de medida ajustable">
            <a:extLst>
              <a:ext uri="{FF2B5EF4-FFF2-40B4-BE49-F238E27FC236}">
                <a16:creationId xmlns:a16="http://schemas.microsoft.com/office/drawing/2014/main" id="{E5D28F3A-BABD-64F9-3F86-C333EB92EF25}"/>
              </a:ext>
            </a:extLst>
          </p:cNvPr>
          <p:cNvPicPr>
            <a:picLocks noChangeAspect="1"/>
          </p:cNvPicPr>
          <p:nvPr/>
        </p:nvPicPr>
        <p:blipFill>
          <a:blip r:embed="rId2"/>
          <a:srcRect l="30353" r="10313"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Marcador de texto 2">
            <a:extLst>
              <a:ext uri="{FF2B5EF4-FFF2-40B4-BE49-F238E27FC236}">
                <a16:creationId xmlns:a16="http://schemas.microsoft.com/office/drawing/2014/main" id="{EE27091D-9C52-022F-E1E0-EFFFF52475B3}"/>
              </a:ext>
            </a:extLst>
          </p:cNvPr>
          <p:cNvSpPr>
            <a:spLocks noGrp="1"/>
          </p:cNvSpPr>
          <p:nvPr>
            <p:ph type="body" idx="1"/>
          </p:nvPr>
        </p:nvSpPr>
        <p:spPr>
          <a:xfrm>
            <a:off x="6505731" y="1975181"/>
            <a:ext cx="5306518" cy="4665462"/>
          </a:xfrm>
        </p:spPr>
        <p:txBody>
          <a:bodyPr vert="horz" lIns="91440" tIns="45720" rIns="91440" bIns="45720" rtlCol="0" anchor="t">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micrómetro</a:t>
            </a:r>
            <a:r>
              <a:rPr lang="en-US" sz="1600" b="0" i="0" u="none" strike="noStrike" baseline="0" dirty="0">
                <a:latin typeface="Arial" panose="020B0604020202020204" pitchFamily="34" charset="0"/>
                <a:cs typeface="Arial" panose="020B0604020202020204" pitchFamily="34" charset="0"/>
              </a:rPr>
              <a:t> es un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alta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medir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dimensiones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pequeñas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Es </a:t>
            </a:r>
            <a:r>
              <a:rPr lang="en-US" sz="1600" b="0" i="0" u="none" strike="noStrike" baseline="0" dirty="0" err="1">
                <a:latin typeface="Arial" panose="020B0604020202020204" pitchFamily="34" charset="0"/>
                <a:cs typeface="Arial" panose="020B0604020202020204" pitchFamily="34" charset="0"/>
              </a:rPr>
              <a:t>esencial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aplicaciones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requiere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mayor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que la </a:t>
            </a:r>
            <a:r>
              <a:rPr lang="en-US" sz="1600" b="0" i="0" u="none" strike="noStrike" baseline="0" dirty="0" err="1">
                <a:latin typeface="Arial" panose="020B0604020202020204" pitchFamily="34" charset="0"/>
                <a:cs typeface="Arial" panose="020B0604020202020204" pitchFamily="34" charset="0"/>
              </a:rPr>
              <a:t>proporcionada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calibrador</a:t>
            </a:r>
            <a:r>
              <a:rPr lang="en-US" sz="1600" b="0" i="0" u="none" strike="noStrike" baseline="0" dirty="0">
                <a:latin typeface="Arial" panose="020B0604020202020204" pitchFamily="34" charset="0"/>
                <a:cs typeface="Arial" panose="020B0604020202020204" pitchFamily="34" charset="0"/>
              </a:rPr>
              <a:t> Vernier.</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grosor</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lámina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metálica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componentes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electrónicos</a:t>
            </a:r>
            <a:r>
              <a:rPr lang="en-US" sz="1600" b="0" i="0" u="none" strike="noStrike" baseline="0" dirty="0">
                <a:latin typeface="Arial" panose="020B0604020202020204" pitchFamily="34" charset="0"/>
                <a:cs typeface="Arial" panose="020B0604020202020204" pitchFamily="34" charset="0"/>
              </a:rPr>
              <a:t>.</a:t>
            </a:r>
          </a:p>
        </p:txBody>
      </p:sp>
      <p:pic>
        <p:nvPicPr>
          <p:cNvPr id="4" name="Imagen 3"/>
          <p:cNvPicPr>
            <a:picLocks noChangeAspect="1"/>
          </p:cNvPicPr>
          <p:nvPr/>
        </p:nvPicPr>
        <p:blipFill>
          <a:blip r:embed="rId3"/>
          <a:stretch>
            <a:fillRect/>
          </a:stretch>
        </p:blipFill>
        <p:spPr>
          <a:xfrm>
            <a:off x="123362" y="1289154"/>
            <a:ext cx="6034319" cy="3706564"/>
          </a:xfrm>
          <a:prstGeom prst="rect">
            <a:avLst/>
          </a:prstGeom>
        </p:spPr>
      </p:pic>
    </p:spTree>
    <p:extLst>
      <p:ext uri="{BB962C8B-B14F-4D97-AF65-F5344CB8AC3E}">
        <p14:creationId xmlns:p14="http://schemas.microsoft.com/office/powerpoint/2010/main" val="16959993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entral termoeléctrica de gas natural">
            <a:extLst>
              <a:ext uri="{FF2B5EF4-FFF2-40B4-BE49-F238E27FC236}">
                <a16:creationId xmlns:a16="http://schemas.microsoft.com/office/drawing/2014/main" id="{32DBBD12-FC52-297A-6B63-ED8822D7A67C}"/>
              </a:ext>
            </a:extLst>
          </p:cNvPr>
          <p:cNvPicPr>
            <a:picLocks noChangeAspect="1"/>
          </p:cNvPicPr>
          <p:nvPr/>
        </p:nvPicPr>
        <p:blipFill>
          <a:blip r:embed="rId3"/>
          <a:srcRect l="9125" r="31609"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8D83B76-BBE1-F7C0-BBA5-1D96DBBE8582}"/>
              </a:ext>
            </a:extLst>
          </p:cNvPr>
          <p:cNvSpPr>
            <a:spLocks noGrp="1"/>
          </p:cNvSpPr>
          <p:nvPr>
            <p:ph type="title"/>
          </p:nvPr>
        </p:nvSpPr>
        <p:spPr>
          <a:xfrm>
            <a:off x="761801" y="328512"/>
            <a:ext cx="4778387" cy="1628970"/>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4.3. </a:t>
            </a:r>
            <a:r>
              <a:rPr lang="en-US" sz="4000" b="0" i="0" u="none" strike="noStrike" baseline="0" dirty="0" err="1">
                <a:latin typeface="Arial" panose="020B0604020202020204" pitchFamily="34" charset="0"/>
                <a:cs typeface="Arial" panose="020B0604020202020204" pitchFamily="34" charset="0"/>
              </a:rPr>
              <a:t>Manómetros</a:t>
            </a:r>
            <a:endParaRPr lang="en-US" sz="4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116CAE66-6123-71E2-19A7-3427636E3BEA}"/>
              </a:ext>
            </a:extLst>
          </p:cNvPr>
          <p:cNvSpPr>
            <a:spLocks noGrp="1"/>
          </p:cNvSpPr>
          <p:nvPr>
            <p:ph type="body" idx="1"/>
          </p:nvPr>
        </p:nvSpPr>
        <p:spPr>
          <a:xfrm>
            <a:off x="761800" y="2285995"/>
            <a:ext cx="4889491" cy="4044468"/>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manómetro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mide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presión</a:t>
            </a:r>
            <a:r>
              <a:rPr lang="en-US" sz="1600" b="0" i="0" u="none" strike="noStrike" baseline="0" dirty="0">
                <a:latin typeface="Arial" panose="020B0604020202020204" pitchFamily="34" charset="0"/>
                <a:cs typeface="Arial" panose="020B0604020202020204" pitchFamily="34" charset="0"/>
              </a:rPr>
              <a:t> de gases o </a:t>
            </a:r>
            <a:r>
              <a:rPr lang="en-US" sz="1600" b="0" i="0" u="none" strike="noStrike" baseline="0" dirty="0" err="1">
                <a:latin typeface="Arial" panose="020B0604020202020204" pitchFamily="34" charset="0"/>
                <a:cs typeface="Arial" panose="020B0604020202020204" pitchFamily="34" charset="0"/>
              </a:rPr>
              <a:t>líquidos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Es fundamental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petroquímica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alimentación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donde</a:t>
            </a:r>
            <a:r>
              <a:rPr lang="en-US" sz="1600" b="0" i="0" u="none" strike="noStrike" baseline="0" dirty="0">
                <a:latin typeface="Arial" panose="020B0604020202020204" pitchFamily="34" charset="0"/>
                <a:cs typeface="Arial" panose="020B0604020202020204" pitchFamily="34" charset="0"/>
              </a:rPr>
              <a:t> es crucial </a:t>
            </a:r>
            <a:r>
              <a:rPr lang="en-US" sz="1600" b="0" i="0" u="none" strike="noStrike" baseline="0" dirty="0" err="1">
                <a:latin typeface="Arial" panose="020B0604020202020204" pitchFamily="34" charset="0"/>
                <a:cs typeface="Arial" panose="020B0604020202020204" pitchFamily="34" charset="0"/>
              </a:rPr>
              <a:t>mantener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presiones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controladas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productivos</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presión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tanque</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almacenamiento</a:t>
            </a:r>
            <a:r>
              <a:rPr lang="en-US" sz="1600" b="0" i="0" u="none" strike="noStrike" baseline="0" dirty="0">
                <a:latin typeface="Arial" panose="020B0604020202020204" pitchFamily="34" charset="0"/>
                <a:cs typeface="Arial" panose="020B0604020202020204" pitchFamily="34" charset="0"/>
              </a:rPr>
              <a:t> de gas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refinería</a:t>
            </a:r>
            <a:r>
              <a:rPr lang="en-US" sz="1600" b="0" i="0" u="none" strike="noStrike" baseline="0" dirty="0">
                <a:latin typeface="Arial" panose="020B0604020202020204" pitchFamily="34" charset="0"/>
                <a:cs typeface="Arial" panose="020B0604020202020204" pitchFamily="34" charset="0"/>
              </a:rPr>
              <a:t>.</a:t>
            </a:r>
          </a:p>
        </p:txBody>
      </p:sp>
      <p:pic>
        <p:nvPicPr>
          <p:cNvPr id="4" name="Imagen 3">
            <a:extLst>
              <a:ext uri="{FF2B5EF4-FFF2-40B4-BE49-F238E27FC236}">
                <a16:creationId xmlns:a16="http://schemas.microsoft.com/office/drawing/2014/main" id="{1A1735A8-3A4B-1FDD-EA4E-C615EC0259B0}"/>
              </a:ext>
            </a:extLst>
          </p:cNvPr>
          <p:cNvPicPr>
            <a:picLocks noChangeAspect="1"/>
          </p:cNvPicPr>
          <p:nvPr/>
        </p:nvPicPr>
        <p:blipFill>
          <a:blip r:embed="rId4"/>
          <a:stretch>
            <a:fillRect/>
          </a:stretch>
        </p:blipFill>
        <p:spPr>
          <a:xfrm>
            <a:off x="5718513" y="-119921"/>
            <a:ext cx="6858000" cy="6858000"/>
          </a:xfrm>
          <a:prstGeom prst="rect">
            <a:avLst/>
          </a:prstGeom>
        </p:spPr>
      </p:pic>
    </p:spTree>
    <p:extLst>
      <p:ext uri="{BB962C8B-B14F-4D97-AF65-F5344CB8AC3E}">
        <p14:creationId xmlns:p14="http://schemas.microsoft.com/office/powerpoint/2010/main" val="256639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8EB9D8C-A38E-4E8B-023D-ABEECDD3A8B9}"/>
              </a:ext>
            </a:extLst>
          </p:cNvPr>
          <p:cNvSpPr>
            <a:spLocks noGrp="1"/>
          </p:cNvSpPr>
          <p:nvPr>
            <p:ph type="title"/>
          </p:nvPr>
        </p:nvSpPr>
        <p:spPr>
          <a:xfrm>
            <a:off x="761803" y="350196"/>
            <a:ext cx="4646904" cy="1624520"/>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4.4. </a:t>
            </a:r>
            <a:r>
              <a:rPr lang="en-US" sz="4000" b="0" i="0" u="none" strike="noStrike" baseline="0" dirty="0" err="1">
                <a:latin typeface="Arial" panose="020B0604020202020204" pitchFamily="34" charset="0"/>
                <a:cs typeface="Arial" panose="020B0604020202020204" pitchFamily="34" charset="0"/>
              </a:rPr>
              <a:t>Multímetros</a:t>
            </a:r>
            <a:endParaRPr lang="en-US" sz="4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094213D5-B67E-908C-1D38-AF1809475407}"/>
              </a:ext>
            </a:extLst>
          </p:cNvPr>
          <p:cNvSpPr>
            <a:spLocks noGrp="1"/>
          </p:cNvSpPr>
          <p:nvPr>
            <p:ph type="body" idx="1"/>
          </p:nvPr>
        </p:nvSpPr>
        <p:spPr>
          <a:xfrm>
            <a:off x="329784" y="2324912"/>
            <a:ext cx="5531370" cy="4533088"/>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multímetro</a:t>
            </a:r>
            <a:r>
              <a:rPr lang="en-US" sz="1600" b="0" i="0" u="none" strike="noStrike" baseline="0" dirty="0">
                <a:latin typeface="Arial" panose="020B0604020202020204" pitchFamily="34" charset="0"/>
                <a:cs typeface="Arial" panose="020B0604020202020204" pitchFamily="34" charset="0"/>
              </a:rPr>
              <a:t> es un </a:t>
            </a:r>
            <a:r>
              <a:rPr lang="en-US" sz="1600" b="0" i="0" u="none" strike="noStrike" baseline="0" dirty="0" err="1">
                <a:latin typeface="Arial" panose="020B0604020202020204" pitchFamily="34" charset="0"/>
                <a:cs typeface="Arial" panose="020B0604020202020204" pitchFamily="34" charset="0"/>
              </a:rPr>
              <a:t>instrumento</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combina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funciones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voltaje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corriente</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resistencia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eléctrica</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Es </a:t>
            </a:r>
            <a:r>
              <a:rPr lang="en-US" sz="1600" b="0" i="0" u="none" strike="noStrike" baseline="0" dirty="0" err="1">
                <a:latin typeface="Arial" panose="020B0604020202020204" pitchFamily="34" charset="0"/>
                <a:cs typeface="Arial" panose="020B0604020202020204" pitchFamily="34" charset="0"/>
              </a:rPr>
              <a:t>utilizado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amplia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gama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desde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manufactura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dispositivos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electrónicos</a:t>
            </a:r>
            <a:r>
              <a:rPr lang="en-US" sz="1600" b="0" i="0" u="none" strike="noStrike" baseline="0" dirty="0">
                <a:latin typeface="Arial" panose="020B0604020202020204" pitchFamily="34" charset="0"/>
                <a:cs typeface="Arial" panose="020B0604020202020204" pitchFamily="34" charset="0"/>
              </a:rPr>
              <a:t> hasta la </a:t>
            </a:r>
            <a:r>
              <a:rPr lang="en-US" sz="1600" b="0" i="0" u="none" strike="noStrike" baseline="0" dirty="0" err="1">
                <a:latin typeface="Arial" panose="020B0604020202020204" pitchFamily="34" charset="0"/>
                <a:cs typeface="Arial" panose="020B0604020202020204" pitchFamily="34" charset="0"/>
              </a:rPr>
              <a:t>instalación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mantenimiento</a:t>
            </a:r>
            <a:r>
              <a:rPr lang="en-US" sz="1600" b="0" i="0" u="none" strike="noStrike" baseline="0" dirty="0">
                <a:latin typeface="Arial" panose="020B0604020202020204" pitchFamily="34" charset="0"/>
                <a:cs typeface="Arial" panose="020B0604020202020204" pitchFamily="34" charset="0"/>
              </a:rPr>
              <a:t> de redes </a:t>
            </a:r>
            <a:r>
              <a:rPr lang="en-US" sz="1600" b="0" i="0" u="none" strike="noStrike" baseline="0" dirty="0" err="1">
                <a:latin typeface="Arial" panose="020B0604020202020204" pitchFamily="34" charset="0"/>
                <a:cs typeface="Arial" panose="020B0604020202020204" pitchFamily="34" charset="0"/>
              </a:rPr>
              <a:t>eléctricas</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Comprobación</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resistencia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circuito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eléctrico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durante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montaje</a:t>
            </a:r>
            <a:r>
              <a:rPr lang="en-US" sz="1600" b="0" i="0" u="none" strike="noStrike" baseline="0" dirty="0">
                <a:latin typeface="Arial" panose="020B0604020202020204" pitchFamily="34" charset="0"/>
                <a:cs typeface="Arial" panose="020B0604020202020204" pitchFamily="34" charset="0"/>
              </a:rPr>
              <a:t> de un </a:t>
            </a:r>
            <a:r>
              <a:rPr lang="en-US" sz="1600" b="0" i="0" u="none" strike="noStrike" baseline="0" dirty="0" err="1">
                <a:latin typeface="Arial" panose="020B0604020202020204" pitchFamily="34" charset="0"/>
                <a:cs typeface="Arial" panose="020B0604020202020204" pitchFamily="34" charset="0"/>
              </a:rPr>
              <a:t>dispositivo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electrónico</a:t>
            </a:r>
            <a:r>
              <a:rPr lang="en-US" sz="1600" b="0" i="0" u="none" strike="noStrike" baseline="0" dirty="0">
                <a:latin typeface="Arial" panose="020B0604020202020204" pitchFamily="34" charset="0"/>
                <a:cs typeface="Arial" panose="020B0604020202020204" pitchFamily="34" charset="0"/>
              </a:rPr>
              <a:t>.</a:t>
            </a:r>
          </a:p>
          <a:p>
            <a:pPr marR="0" lvl="0"/>
            <a:endParaRPr lang="en-US" sz="2000" b="0" i="0" u="none" strike="noStrike" baseline="0" dirty="0"/>
          </a:p>
        </p:txBody>
      </p:sp>
      <p:pic>
        <p:nvPicPr>
          <p:cNvPr id="5" name="Picture 4" descr="Palanca manual">
            <a:extLst>
              <a:ext uri="{FF2B5EF4-FFF2-40B4-BE49-F238E27FC236}">
                <a16:creationId xmlns:a16="http://schemas.microsoft.com/office/drawing/2014/main" id="{2228A5F8-618A-13DC-A4DB-3DA00FE2D8C0}"/>
              </a:ext>
            </a:extLst>
          </p:cNvPr>
          <p:cNvPicPr>
            <a:picLocks noChangeAspect="1"/>
          </p:cNvPicPr>
          <p:nvPr/>
        </p:nvPicPr>
        <p:blipFill>
          <a:blip r:embed="rId2"/>
          <a:srcRect l="11385" r="28994" b="2"/>
          <a:stretch/>
        </p:blipFill>
        <p:spPr>
          <a:xfrm>
            <a:off x="6096000" y="1"/>
            <a:ext cx="6102825" cy="6858000"/>
          </a:xfrm>
          <a:prstGeom prst="rect">
            <a:avLst/>
          </a:prstGeom>
        </p:spPr>
      </p:pic>
      <p:pic>
        <p:nvPicPr>
          <p:cNvPr id="4" name="Imagen 3"/>
          <p:cNvPicPr>
            <a:picLocks noChangeAspect="1"/>
          </p:cNvPicPr>
          <p:nvPr/>
        </p:nvPicPr>
        <p:blipFill rotWithShape="1">
          <a:blip r:embed="rId3"/>
          <a:srcRect l="5131"/>
          <a:stretch/>
        </p:blipFill>
        <p:spPr>
          <a:xfrm>
            <a:off x="6317782" y="446319"/>
            <a:ext cx="5659260" cy="5965362"/>
          </a:xfrm>
          <a:prstGeom prst="rect">
            <a:avLst/>
          </a:prstGeom>
        </p:spPr>
      </p:pic>
    </p:spTree>
    <p:extLst>
      <p:ext uri="{BB962C8B-B14F-4D97-AF65-F5344CB8AC3E}">
        <p14:creationId xmlns:p14="http://schemas.microsoft.com/office/powerpoint/2010/main" val="32719702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quipo de examen de la vista">
            <a:extLst>
              <a:ext uri="{FF2B5EF4-FFF2-40B4-BE49-F238E27FC236}">
                <a16:creationId xmlns:a16="http://schemas.microsoft.com/office/drawing/2014/main" id="{780D4443-68DE-7931-D2A4-B1802704E375}"/>
              </a:ext>
            </a:extLst>
          </p:cNvPr>
          <p:cNvPicPr>
            <a:picLocks noChangeAspect="1"/>
          </p:cNvPicPr>
          <p:nvPr/>
        </p:nvPicPr>
        <p:blipFill>
          <a:blip r:embed="rId2"/>
          <a:srcRect l="38353" r="1727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B19F2BD-3199-1B6B-411D-9D58674844D5}"/>
              </a:ext>
            </a:extLst>
          </p:cNvPr>
          <p:cNvSpPr>
            <a:spLocks noGrp="1"/>
          </p:cNvSpPr>
          <p:nvPr>
            <p:ph type="title"/>
          </p:nvPr>
        </p:nvSpPr>
        <p:spPr>
          <a:xfrm>
            <a:off x="6115317" y="405685"/>
            <a:ext cx="5464968" cy="1559301"/>
          </a:xfrm>
        </p:spPr>
        <p:txBody>
          <a:bodyPr vert="horz" lIns="91440" tIns="45720" rIns="91440" bIns="45720" rtlCol="0" anchor="ctr">
            <a:normAutofit/>
          </a:bodyPr>
          <a:lstStyle/>
          <a:p>
            <a:pPr marR="0"/>
            <a:r>
              <a:rPr lang="en-US" sz="3400" b="0" i="0" u="none" strike="noStrike" baseline="0" dirty="0">
                <a:latin typeface="Arial" panose="020B0604020202020204" pitchFamily="34" charset="0"/>
                <a:cs typeface="Arial" panose="020B0604020202020204" pitchFamily="34" charset="0"/>
              </a:rPr>
              <a:t>5. </a:t>
            </a:r>
            <a:r>
              <a:rPr lang="en-US" sz="3400" b="0" i="0" u="none" strike="noStrike" baseline="0" dirty="0" err="1">
                <a:latin typeface="Arial" panose="020B0604020202020204" pitchFamily="34" charset="0"/>
                <a:cs typeface="Arial" panose="020B0604020202020204" pitchFamily="34" charset="0"/>
              </a:rPr>
              <a:t>Gestión</a:t>
            </a:r>
            <a:r>
              <a:rPr lang="en-US" sz="3400" b="0" i="0" u="none" strike="noStrike" baseline="0" dirty="0">
                <a:latin typeface="Arial" panose="020B0604020202020204" pitchFamily="34" charset="0"/>
                <a:cs typeface="Arial" panose="020B0604020202020204" pitchFamily="34" charset="0"/>
              </a:rPr>
              <a:t> del </a:t>
            </a:r>
            <a:r>
              <a:rPr lang="en-US" sz="3400" b="0" i="0" u="none" strike="noStrike" baseline="0" dirty="0" err="1">
                <a:latin typeface="Arial" panose="020B0604020202020204" pitchFamily="34" charset="0"/>
                <a:cs typeface="Arial" panose="020B0604020202020204" pitchFamily="34" charset="0"/>
              </a:rPr>
              <a:t>Proceso</a:t>
            </a:r>
            <a:r>
              <a:rPr lang="en-US" sz="3400" b="0" i="0" u="none" strike="noStrike" baseline="0" dirty="0">
                <a:latin typeface="Arial" panose="020B0604020202020204" pitchFamily="34" charset="0"/>
                <a:cs typeface="Arial" panose="020B0604020202020204" pitchFamily="34" charset="0"/>
              </a:rPr>
              <a:t> de </a:t>
            </a:r>
            <a:r>
              <a:rPr lang="en-US" sz="3400" b="0" i="0" u="none" strike="noStrike" baseline="0" dirty="0" err="1">
                <a:latin typeface="Arial" panose="020B0604020202020204" pitchFamily="34" charset="0"/>
                <a:cs typeface="Arial" panose="020B0604020202020204" pitchFamily="34" charset="0"/>
              </a:rPr>
              <a:t>Medición</a:t>
            </a:r>
            <a:r>
              <a:rPr lang="en-US" sz="3400" b="0" i="0" u="none" strike="noStrike" baseline="0" dirty="0">
                <a:latin typeface="Arial" panose="020B0604020202020204" pitchFamily="34" charset="0"/>
                <a:cs typeface="Arial" panose="020B0604020202020204" pitchFamily="34" charset="0"/>
              </a:rPr>
              <a:t> </a:t>
            </a:r>
            <a:r>
              <a:rPr lang="en-US" sz="3400" b="0" i="0" u="none" strike="noStrike" baseline="0" dirty="0" err="1">
                <a:latin typeface="Arial" panose="020B0604020202020204" pitchFamily="34" charset="0"/>
                <a:cs typeface="Arial" panose="020B0604020202020204" pitchFamily="34" charset="0"/>
              </a:rPr>
              <a:t>en</a:t>
            </a:r>
            <a:r>
              <a:rPr lang="en-US" sz="3400" b="0" i="0" u="none" strike="noStrike" baseline="0" dirty="0">
                <a:latin typeface="Arial" panose="020B0604020202020204" pitchFamily="34" charset="0"/>
                <a:cs typeface="Arial" panose="020B0604020202020204" pitchFamily="34" charset="0"/>
              </a:rPr>
              <a:t> la </a:t>
            </a:r>
            <a:r>
              <a:rPr lang="en-US" sz="3400" b="0" i="0" u="none" strike="noStrike" baseline="0" dirty="0" err="1">
                <a:latin typeface="Arial" panose="020B0604020202020204" pitchFamily="34" charset="0"/>
                <a:cs typeface="Arial" panose="020B0604020202020204" pitchFamily="34" charset="0"/>
              </a:rPr>
              <a:t>Metrología</a:t>
            </a:r>
            <a:r>
              <a:rPr lang="en-US" sz="3400" b="0" i="0" u="none" strike="noStrike" baseline="0" dirty="0">
                <a:latin typeface="Arial" panose="020B0604020202020204" pitchFamily="34" charset="0"/>
                <a:cs typeface="Arial" panose="020B0604020202020204" pitchFamily="34" charset="0"/>
              </a:rPr>
              <a:t> Industrial</a:t>
            </a:r>
          </a:p>
        </p:txBody>
      </p:sp>
      <p:sp>
        <p:nvSpPr>
          <p:cNvPr id="3" name="Marcador de texto 2">
            <a:extLst>
              <a:ext uri="{FF2B5EF4-FFF2-40B4-BE49-F238E27FC236}">
                <a16:creationId xmlns:a16="http://schemas.microsoft.com/office/drawing/2014/main" id="{9CD81258-9631-7067-C772-074E22521C43}"/>
              </a:ext>
            </a:extLst>
          </p:cNvPr>
          <p:cNvSpPr>
            <a:spLocks noGrp="1"/>
          </p:cNvSpPr>
          <p:nvPr>
            <p:ph type="body" idx="1"/>
          </p:nvPr>
        </p:nvSpPr>
        <p:spPr>
          <a:xfrm>
            <a:off x="5786203" y="2285999"/>
            <a:ext cx="5576454" cy="3147647"/>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0" i="0" u="none" strike="noStrike" baseline="0" dirty="0" err="1">
                <a:latin typeface="Arial" panose="020B0604020202020204" pitchFamily="34" charset="0"/>
                <a:cs typeface="Arial" panose="020B0604020202020204" pitchFamily="34" charset="0"/>
              </a:rPr>
              <a:t>proceso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debe</a:t>
            </a:r>
            <a:r>
              <a:rPr lang="en-US" sz="1600" b="0" i="0" u="none" strike="noStrike" baseline="0" dirty="0">
                <a:latin typeface="Arial" panose="020B0604020202020204" pitchFamily="34" charset="0"/>
                <a:cs typeface="Arial" panose="020B0604020202020204" pitchFamily="34" charset="0"/>
              </a:rPr>
              <a:t> ser </a:t>
            </a:r>
            <a:r>
              <a:rPr lang="en-US" sz="1600" b="0" i="0" u="none" strike="noStrike" baseline="0" dirty="0" err="1">
                <a:latin typeface="Arial" panose="020B0604020202020204" pitchFamily="34" charset="0"/>
                <a:cs typeface="Arial" panose="020B0604020202020204" pitchFamily="34" charset="0"/>
              </a:rPr>
              <a:t>gestionado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manera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rigurosa</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garantizar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resultados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confiables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trazables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Los </a:t>
            </a:r>
            <a:r>
              <a:rPr lang="en-US" sz="1600" b="0" i="0" u="none" strike="noStrike" baseline="0" dirty="0" err="1">
                <a:latin typeface="Arial" panose="020B0604020202020204" pitchFamily="34" charset="0"/>
                <a:cs typeface="Arial" panose="020B0604020202020204" pitchFamily="34" charset="0"/>
              </a:rPr>
              <a:t>principales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elementos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deben</a:t>
            </a:r>
            <a:r>
              <a:rPr lang="en-US" sz="1600" b="0" i="0" u="none" strike="noStrike" baseline="0" dirty="0">
                <a:latin typeface="Arial" panose="020B0604020202020204" pitchFamily="34" charset="0"/>
                <a:cs typeface="Arial" panose="020B0604020202020204" pitchFamily="34" charset="0"/>
              </a:rPr>
              <a:t> ser </a:t>
            </a:r>
            <a:r>
              <a:rPr lang="en-US" sz="1600" b="0" i="0" u="none" strike="noStrike" baseline="0" dirty="0" err="1">
                <a:latin typeface="Arial" panose="020B0604020202020204" pitchFamily="34" charset="0"/>
                <a:cs typeface="Arial" panose="020B0604020202020204" pitchFamily="34" charset="0"/>
              </a:rPr>
              <a:t>considerados</a:t>
            </a:r>
            <a:r>
              <a:rPr lang="en-US" sz="1600" b="0" i="0" u="none" strike="noStrike" baseline="0" dirty="0">
                <a:latin typeface="Arial" panose="020B0604020202020204" pitchFamily="34" charset="0"/>
                <a:cs typeface="Arial" panose="020B0604020202020204" pitchFamily="34" charset="0"/>
              </a:rPr>
              <a:t> son:</a:t>
            </a:r>
          </a:p>
        </p:txBody>
      </p:sp>
      <p:sp>
        <p:nvSpPr>
          <p:cNvPr id="4" name="Flecha derecha 3"/>
          <p:cNvSpPr/>
          <p:nvPr/>
        </p:nvSpPr>
        <p:spPr>
          <a:xfrm>
            <a:off x="8358597" y="511712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14818344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9C5742-900A-7769-660E-D5D42AD83715}"/>
              </a:ext>
            </a:extLst>
          </p:cNvPr>
          <p:cNvSpPr>
            <a:spLocks noGrp="1"/>
          </p:cNvSpPr>
          <p:nvPr>
            <p:ph type="title"/>
          </p:nvPr>
        </p:nvSpPr>
        <p:spPr>
          <a:xfrm>
            <a:off x="1043631" y="809898"/>
            <a:ext cx="10173010" cy="1554480"/>
          </a:xfrm>
        </p:spPr>
        <p:txBody>
          <a:bodyPr vert="horz" lIns="91440" tIns="45720" rIns="91440" bIns="45720" rtlCol="0" anchor="ctr">
            <a:normAutofit/>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5.1. </a:t>
            </a:r>
            <a:r>
              <a:rPr lang="en-US" sz="4000" b="0" i="0" u="none" strike="noStrike" kern="1200" baseline="0" dirty="0" err="1">
                <a:solidFill>
                  <a:schemeClr val="tx1"/>
                </a:solidFill>
                <a:latin typeface="Arial" panose="020B0604020202020204" pitchFamily="34" charset="0"/>
                <a:cs typeface="Arial" panose="020B0604020202020204" pitchFamily="34" charset="0"/>
              </a:rPr>
              <a:t>Planificación</a:t>
            </a:r>
            <a:r>
              <a:rPr lang="en-US" sz="4000" b="0" i="0" u="none" strike="noStrike" kern="1200" baseline="0" dirty="0">
                <a:solidFill>
                  <a:schemeClr val="tx1"/>
                </a:solidFill>
                <a:latin typeface="Arial" panose="020B0604020202020204" pitchFamily="34" charset="0"/>
                <a:cs typeface="Arial" panose="020B0604020202020204" pitchFamily="34" charset="0"/>
              </a:rPr>
              <a:t> de la </a:t>
            </a:r>
            <a:r>
              <a:rPr lang="en-US" sz="4000" b="0" i="0" u="none" strike="noStrike" kern="1200" baseline="0" dirty="0" err="1">
                <a:solidFill>
                  <a:schemeClr val="tx1"/>
                </a:solidFill>
                <a:latin typeface="Arial" panose="020B0604020202020204" pitchFamily="34" charset="0"/>
                <a:cs typeface="Arial" panose="020B0604020202020204" pitchFamily="34" charset="0"/>
              </a:rPr>
              <a:t>Medición</a:t>
            </a:r>
            <a:endParaRPr lang="en-US" sz="4000" b="0" i="0" u="none" strike="noStrike" kern="1200" baseline="0" dirty="0">
              <a:solidFill>
                <a:schemeClr val="tx1"/>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texto 2">
            <a:extLst>
              <a:ext uri="{FF2B5EF4-FFF2-40B4-BE49-F238E27FC236}">
                <a16:creationId xmlns:a16="http://schemas.microsoft.com/office/drawing/2014/main" id="{06DD5FA5-AA34-9981-ADF5-2C9DA0287DBF}"/>
              </a:ext>
            </a:extLst>
          </p:cNvPr>
          <p:cNvGraphicFramePr/>
          <p:nvPr>
            <p:extLst>
              <p:ext uri="{D42A27DB-BD31-4B8C-83A1-F6EECF244321}">
                <p14:modId xmlns:p14="http://schemas.microsoft.com/office/powerpoint/2010/main" val="2517454822"/>
              </p:ext>
            </p:extLst>
          </p:nvPr>
        </p:nvGraphicFramePr>
        <p:xfrm>
          <a:off x="535670" y="2704014"/>
          <a:ext cx="11011896" cy="3637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507618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AC3602-3348-4F31-9E43-076B03514EC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690688"/>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C073994-45EB-E12B-25D0-F9D4AF1277EE}"/>
              </a:ext>
            </a:extLst>
          </p:cNvPr>
          <p:cNvSpPr>
            <a:spLocks noGrp="1"/>
          </p:cNvSpPr>
          <p:nvPr>
            <p:ph type="title"/>
          </p:nvPr>
        </p:nvSpPr>
        <p:spPr>
          <a:xfrm>
            <a:off x="838201" y="300580"/>
            <a:ext cx="9829800" cy="1089529"/>
          </a:xfrm>
        </p:spPr>
        <p:txBody>
          <a:bodyPr vert="horz" lIns="91440" tIns="45720" rIns="91440" bIns="45720" rtlCol="0" anchor="ctr">
            <a:normAutofit/>
          </a:bodyPr>
          <a:lstStyle/>
          <a:p>
            <a:pPr marR="0"/>
            <a:r>
              <a:rPr lang="en-US" sz="4000" b="0" i="0" u="none" strike="noStrike" kern="1200" baseline="0" dirty="0">
                <a:solidFill>
                  <a:srgbClr val="FFFFFF"/>
                </a:solidFill>
                <a:latin typeface="Arial" panose="020B0604020202020204" pitchFamily="34" charset="0"/>
                <a:cs typeface="Arial" panose="020B0604020202020204" pitchFamily="34" charset="0"/>
              </a:rPr>
              <a:t>5.2. </a:t>
            </a:r>
            <a:r>
              <a:rPr lang="en-US" sz="4000" b="0" i="0" u="none" strike="noStrike" kern="1200" baseline="0" dirty="0" err="1">
                <a:solidFill>
                  <a:srgbClr val="FFFFFF"/>
                </a:solidFill>
                <a:latin typeface="Arial" panose="020B0604020202020204" pitchFamily="34" charset="0"/>
                <a:cs typeface="Arial" panose="020B0604020202020204" pitchFamily="34" charset="0"/>
              </a:rPr>
              <a:t>Ejecución</a:t>
            </a:r>
            <a:r>
              <a:rPr lang="en-US" sz="4000" b="0" i="0" u="none" strike="noStrike" kern="1200" baseline="0" dirty="0">
                <a:solidFill>
                  <a:srgbClr val="FFFFFF"/>
                </a:solidFill>
                <a:latin typeface="Arial" panose="020B0604020202020204" pitchFamily="34" charset="0"/>
                <a:cs typeface="Arial" panose="020B0604020202020204" pitchFamily="34" charset="0"/>
              </a:rPr>
              <a:t> de la </a:t>
            </a:r>
            <a:r>
              <a:rPr lang="en-US" sz="4000" b="0" i="0" u="none" strike="noStrike" kern="1200" baseline="0" dirty="0" err="1">
                <a:solidFill>
                  <a:srgbClr val="FFFFFF"/>
                </a:solidFill>
                <a:latin typeface="Arial" panose="020B0604020202020204" pitchFamily="34" charset="0"/>
                <a:cs typeface="Arial" panose="020B0604020202020204" pitchFamily="34" charset="0"/>
              </a:rPr>
              <a:t>Medición</a:t>
            </a:r>
            <a:endParaRPr lang="en-US" sz="4000" b="0" i="0" u="none" strike="noStrike" kern="1200" baseline="0" dirty="0">
              <a:solidFill>
                <a:srgbClr val="FFFFFF"/>
              </a:solidFill>
              <a:latin typeface="Arial" panose="020B0604020202020204" pitchFamily="34" charset="0"/>
              <a:cs typeface="Arial" panose="020B0604020202020204" pitchFamily="34" charset="0"/>
            </a:endParaRPr>
          </a:p>
        </p:txBody>
      </p:sp>
      <p:sp>
        <p:nvSpPr>
          <p:cNvPr id="11" name="Graphic 11">
            <a:extLst>
              <a:ext uri="{FF2B5EF4-FFF2-40B4-BE49-F238E27FC236}">
                <a16:creationId xmlns:a16="http://schemas.microsoft.com/office/drawing/2014/main" id="{394094B0-A6C9-44BE-9042-66EF0612F6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03882"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64C2CA96-0B16-4AA7-B340-33044D2385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62662"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D50D7A8-F1D5-4306-8A9B-DD7A73EB8B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8342"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p>
        </p:txBody>
      </p:sp>
      <p:graphicFrame>
        <p:nvGraphicFramePr>
          <p:cNvPr id="5" name="Marcador de texto 2">
            <a:extLst>
              <a:ext uri="{FF2B5EF4-FFF2-40B4-BE49-F238E27FC236}">
                <a16:creationId xmlns:a16="http://schemas.microsoft.com/office/drawing/2014/main" id="{AED7AEAC-BD19-AFA0-03F6-4E7ED6B49EF9}"/>
              </a:ext>
            </a:extLst>
          </p:cNvPr>
          <p:cNvGraphicFramePr/>
          <p:nvPr>
            <p:extLst>
              <p:ext uri="{D42A27DB-BD31-4B8C-83A1-F6EECF244321}">
                <p14:modId xmlns:p14="http://schemas.microsoft.com/office/powerpoint/2010/main" val="1158402673"/>
              </p:ext>
            </p:extLst>
          </p:nvPr>
        </p:nvGraphicFramePr>
        <p:xfrm>
          <a:off x="494675" y="1733386"/>
          <a:ext cx="11242623" cy="4824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57740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10650BA-D090-4A23-98E3-B48BBAEA92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3DC11D0-B178-EF8C-BFDF-3F8B164F5142}"/>
              </a:ext>
            </a:extLst>
          </p:cNvPr>
          <p:cNvPicPr>
            <a:picLocks noChangeAspect="1"/>
          </p:cNvPicPr>
          <p:nvPr/>
        </p:nvPicPr>
        <p:blipFill>
          <a:blip r:embed="rId2"/>
          <a:srcRect l="9937" r="4723" b="-2"/>
          <a:stretch/>
        </p:blipFill>
        <p:spPr>
          <a:xfrm>
            <a:off x="-1718406" y="-13104"/>
            <a:ext cx="5846165" cy="6850548"/>
          </a:xfrm>
          <a:prstGeom prst="rect">
            <a:avLst/>
          </a:prstGeom>
        </p:spPr>
      </p:pic>
      <p:grpSp>
        <p:nvGrpSpPr>
          <p:cNvPr id="12" name="Group 11">
            <a:extLst>
              <a:ext uri="{FF2B5EF4-FFF2-40B4-BE49-F238E27FC236}">
                <a16:creationId xmlns:a16="http://schemas.microsoft.com/office/drawing/2014/main" id="{FFB939B9-73CE-4644-87BB-72AEBF00114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27" y="-6558"/>
            <a:ext cx="6254832" cy="6874766"/>
            <a:chOff x="-9149" y="3725"/>
            <a:chExt cx="6254832" cy="6887203"/>
          </a:xfrm>
        </p:grpSpPr>
        <p:sp>
          <p:nvSpPr>
            <p:cNvPr id="13" name="Freeform: Shape 12">
              <a:extLst>
                <a:ext uri="{FF2B5EF4-FFF2-40B4-BE49-F238E27FC236}">
                  <a16:creationId xmlns:a16="http://schemas.microsoft.com/office/drawing/2014/main" id="{15F2A0CF-7879-4629-AC2B-4069D77A3C4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49" y="238645"/>
              <a:ext cx="5933139" cy="6387893"/>
            </a:xfrm>
            <a:custGeom>
              <a:avLst/>
              <a:gdLst>
                <a:gd name="connsiteX0" fmla="*/ 5852909 w 5933139"/>
                <a:gd name="connsiteY0" fmla="*/ 2469528 h 6335678"/>
                <a:gd name="connsiteX1" fmla="*/ 5830799 w 5933139"/>
                <a:gd name="connsiteY1" fmla="*/ 2394015 h 6335678"/>
                <a:gd name="connsiteX2" fmla="*/ 5805878 w 5933139"/>
                <a:gd name="connsiteY2" fmla="*/ 2319439 h 6335678"/>
                <a:gd name="connsiteX3" fmla="*/ 5778708 w 5933139"/>
                <a:gd name="connsiteY3" fmla="*/ 2245800 h 6335678"/>
                <a:gd name="connsiteX4" fmla="*/ 5652978 w 5933139"/>
                <a:gd name="connsiteY4" fmla="*/ 1959675 h 6335678"/>
                <a:gd name="connsiteX5" fmla="*/ 5327691 w 5933139"/>
                <a:gd name="connsiteY5" fmla="*/ 1432958 h 6335678"/>
                <a:gd name="connsiteX6" fmla="*/ 4921458 w 5933139"/>
                <a:gd name="connsiteY6" fmla="*/ 973322 h 6335678"/>
                <a:gd name="connsiteX7" fmla="*/ 4450018 w 5933139"/>
                <a:gd name="connsiteY7" fmla="*/ 586764 h 6335678"/>
                <a:gd name="connsiteX8" fmla="*/ 4193311 w 5933139"/>
                <a:gd name="connsiteY8" fmla="*/ 423558 h 6335678"/>
                <a:gd name="connsiteX9" fmla="*/ 3924237 w 5933139"/>
                <a:gd name="connsiteY9" fmla="*/ 281901 h 6335678"/>
                <a:gd name="connsiteX10" fmla="*/ 3352175 w 5933139"/>
                <a:gd name="connsiteY10" fmla="*/ 75786 h 6335678"/>
                <a:gd name="connsiteX11" fmla="*/ 3051997 w 5933139"/>
                <a:gd name="connsiteY11" fmla="*/ 19011 h 6335678"/>
                <a:gd name="connsiteX12" fmla="*/ 2745823 w 5933139"/>
                <a:gd name="connsiteY12" fmla="*/ 86 h 6335678"/>
                <a:gd name="connsiteX13" fmla="*/ 2141720 w 5933139"/>
                <a:gd name="connsiteY13" fmla="*/ 55550 h 6335678"/>
                <a:gd name="connsiteX14" fmla="*/ 1551295 w 5933139"/>
                <a:gd name="connsiteY14" fmla="*/ 216319 h 6335678"/>
                <a:gd name="connsiteX15" fmla="*/ 1001718 w 5933139"/>
                <a:gd name="connsiteY15" fmla="*/ 498134 h 6335678"/>
                <a:gd name="connsiteX16" fmla="*/ 754755 w 5933139"/>
                <a:gd name="connsiteY16" fmla="*/ 685886 h 6335678"/>
                <a:gd name="connsiteX17" fmla="*/ 533462 w 5933139"/>
                <a:gd name="connsiteY17" fmla="*/ 903056 h 6335678"/>
                <a:gd name="connsiteX18" fmla="*/ 0 w 5933139"/>
                <a:gd name="connsiteY18" fmla="*/ 1646568 h 6335678"/>
                <a:gd name="connsiteX19" fmla="*/ 0 w 5933139"/>
                <a:gd name="connsiteY19" fmla="*/ 4709059 h 6335678"/>
                <a:gd name="connsiteX20" fmla="*/ 120671 w 5933139"/>
                <a:gd name="connsiteY20" fmla="*/ 4907491 h 6335678"/>
                <a:gd name="connsiteX21" fmla="*/ 507979 w 5933139"/>
                <a:gd name="connsiteY21" fmla="*/ 5384178 h 6335678"/>
                <a:gd name="connsiteX22" fmla="*/ 972112 w 5933139"/>
                <a:gd name="connsiteY22" fmla="*/ 5778607 h 6335678"/>
                <a:gd name="connsiteX23" fmla="*/ 1229943 w 5933139"/>
                <a:gd name="connsiteY23" fmla="*/ 5939939 h 6335678"/>
                <a:gd name="connsiteX24" fmla="*/ 1502389 w 5933139"/>
                <a:gd name="connsiteY24" fmla="*/ 6073913 h 6335678"/>
                <a:gd name="connsiteX25" fmla="*/ 2673870 w 5933139"/>
                <a:gd name="connsiteY25" fmla="*/ 6333993 h 6335678"/>
                <a:gd name="connsiteX26" fmla="*/ 2749196 w 5933139"/>
                <a:gd name="connsiteY26" fmla="*/ 6335679 h 6335678"/>
                <a:gd name="connsiteX27" fmla="*/ 2787983 w 5933139"/>
                <a:gd name="connsiteY27" fmla="*/ 6335492 h 6335678"/>
                <a:gd name="connsiteX28" fmla="*/ 2826770 w 5933139"/>
                <a:gd name="connsiteY28" fmla="*/ 6334368 h 6335678"/>
                <a:gd name="connsiteX29" fmla="*/ 2981918 w 5933139"/>
                <a:gd name="connsiteY29" fmla="*/ 6319939 h 6335678"/>
                <a:gd name="connsiteX30" fmla="*/ 3285282 w 5933139"/>
                <a:gd name="connsiteY30" fmla="*/ 6241803 h 6335678"/>
                <a:gd name="connsiteX31" fmla="*/ 3566347 w 5933139"/>
                <a:gd name="connsiteY31" fmla="*/ 6104831 h 6335678"/>
                <a:gd name="connsiteX32" fmla="*/ 3818369 w 5933139"/>
                <a:gd name="connsiteY32" fmla="*/ 5926823 h 6335678"/>
                <a:gd name="connsiteX33" fmla="*/ 4044908 w 5933139"/>
                <a:gd name="connsiteY33" fmla="*/ 5726329 h 6335678"/>
                <a:gd name="connsiteX34" fmla="*/ 4151151 w 5933139"/>
                <a:gd name="connsiteY34" fmla="*/ 5622147 h 6335678"/>
                <a:gd name="connsiteX35" fmla="*/ 4253834 w 5933139"/>
                <a:gd name="connsiteY35" fmla="*/ 5516841 h 6335678"/>
                <a:gd name="connsiteX36" fmla="*/ 4452453 w 5933139"/>
                <a:gd name="connsiteY36" fmla="*/ 5306979 h 6335678"/>
                <a:gd name="connsiteX37" fmla="*/ 4548578 w 5933139"/>
                <a:gd name="connsiteY37" fmla="*/ 5202797 h 6335678"/>
                <a:gd name="connsiteX38" fmla="*/ 4596546 w 5933139"/>
                <a:gd name="connsiteY38" fmla="*/ 5151456 h 6335678"/>
                <a:gd name="connsiteX39" fmla="*/ 4643016 w 5933139"/>
                <a:gd name="connsiteY39" fmla="*/ 5103300 h 6335678"/>
                <a:gd name="connsiteX40" fmla="*/ 4739515 w 5933139"/>
                <a:gd name="connsiteY40" fmla="*/ 5013172 h 6335678"/>
                <a:gd name="connsiteX41" fmla="*/ 4842198 w 5933139"/>
                <a:gd name="connsiteY41" fmla="*/ 4930164 h 6335678"/>
                <a:gd name="connsiteX42" fmla="*/ 5071360 w 5933139"/>
                <a:gd name="connsiteY42" fmla="*/ 4780449 h 6335678"/>
                <a:gd name="connsiteX43" fmla="*/ 5332001 w 5933139"/>
                <a:gd name="connsiteY43" fmla="*/ 4615932 h 6335678"/>
                <a:gd name="connsiteX44" fmla="*/ 5397396 w 5933139"/>
                <a:gd name="connsiteY44" fmla="*/ 4563655 h 6335678"/>
                <a:gd name="connsiteX45" fmla="*/ 5459417 w 5933139"/>
                <a:gd name="connsiteY45" fmla="*/ 4505380 h 6335678"/>
                <a:gd name="connsiteX46" fmla="*/ 5567159 w 5933139"/>
                <a:gd name="connsiteY46" fmla="*/ 4374029 h 6335678"/>
                <a:gd name="connsiteX47" fmla="*/ 5651292 w 5933139"/>
                <a:gd name="connsiteY47" fmla="*/ 4231810 h 6335678"/>
                <a:gd name="connsiteX48" fmla="*/ 5716686 w 5933139"/>
                <a:gd name="connsiteY48" fmla="*/ 4085655 h 6335678"/>
                <a:gd name="connsiteX49" fmla="*/ 5820681 w 5933139"/>
                <a:gd name="connsiteY49" fmla="*/ 3791848 h 6335678"/>
                <a:gd name="connsiteX50" fmla="*/ 5898629 w 5933139"/>
                <a:gd name="connsiteY50" fmla="*/ 3487922 h 6335678"/>
                <a:gd name="connsiteX51" fmla="*/ 5932170 w 5933139"/>
                <a:gd name="connsiteY51" fmla="*/ 3174066 h 6335678"/>
                <a:gd name="connsiteX52" fmla="*/ 5872209 w 5933139"/>
                <a:gd name="connsiteY52" fmla="*/ 2545978 h 6335678"/>
                <a:gd name="connsiteX53" fmla="*/ 5852909 w 5933139"/>
                <a:gd name="connsiteY53" fmla="*/ 2469528 h 6335678"/>
                <a:gd name="connsiteX54" fmla="*/ 5507386 w 5933139"/>
                <a:gd name="connsiteY54" fmla="*/ 3724580 h 6335678"/>
                <a:gd name="connsiteX55" fmla="*/ 5453609 w 5933139"/>
                <a:gd name="connsiteY55" fmla="*/ 3989906 h 6335678"/>
                <a:gd name="connsiteX56" fmla="*/ 5344181 w 5933139"/>
                <a:gd name="connsiteY56" fmla="*/ 4220380 h 6335678"/>
                <a:gd name="connsiteX57" fmla="*/ 5171419 w 5933139"/>
                <a:gd name="connsiteY57" fmla="*/ 4388644 h 6335678"/>
                <a:gd name="connsiteX58" fmla="*/ 5057868 w 5933139"/>
                <a:gd name="connsiteY58" fmla="*/ 4453851 h 6335678"/>
                <a:gd name="connsiteX59" fmla="*/ 4930265 w 5933139"/>
                <a:gd name="connsiteY59" fmla="*/ 4516810 h 6335678"/>
                <a:gd name="connsiteX60" fmla="*/ 4660067 w 5933139"/>
                <a:gd name="connsiteY60" fmla="*/ 4664276 h 6335678"/>
                <a:gd name="connsiteX61" fmla="*/ 4408794 w 5933139"/>
                <a:gd name="connsiteY61" fmla="*/ 4857836 h 6335678"/>
                <a:gd name="connsiteX62" fmla="*/ 4352207 w 5933139"/>
                <a:gd name="connsiteY62" fmla="*/ 4911988 h 6335678"/>
                <a:gd name="connsiteX63" fmla="*/ 4299366 w 5933139"/>
                <a:gd name="connsiteY63" fmla="*/ 4965390 h 6335678"/>
                <a:gd name="connsiteX64" fmla="*/ 4197621 w 5933139"/>
                <a:gd name="connsiteY64" fmla="*/ 5074257 h 6335678"/>
                <a:gd name="connsiteX65" fmla="*/ 4008744 w 5933139"/>
                <a:gd name="connsiteY65" fmla="*/ 5297985 h 6335678"/>
                <a:gd name="connsiteX66" fmla="*/ 3917304 w 5933139"/>
                <a:gd name="connsiteY66" fmla="*/ 5409100 h 6335678"/>
                <a:gd name="connsiteX67" fmla="*/ 3826052 w 5933139"/>
                <a:gd name="connsiteY67" fmla="*/ 5518153 h 6335678"/>
                <a:gd name="connsiteX68" fmla="*/ 3637925 w 5933139"/>
                <a:gd name="connsiteY68" fmla="*/ 5725017 h 6335678"/>
                <a:gd name="connsiteX69" fmla="*/ 3433497 w 5933139"/>
                <a:gd name="connsiteY69" fmla="*/ 5906586 h 6335678"/>
                <a:gd name="connsiteX70" fmla="*/ 3204522 w 5933139"/>
                <a:gd name="connsiteY70" fmla="*/ 6046744 h 6335678"/>
                <a:gd name="connsiteX71" fmla="*/ 2950439 w 5933139"/>
                <a:gd name="connsiteY71" fmla="*/ 6129190 h 6335678"/>
                <a:gd name="connsiteX72" fmla="*/ 2816839 w 5933139"/>
                <a:gd name="connsiteY72" fmla="*/ 6146428 h 6335678"/>
                <a:gd name="connsiteX73" fmla="*/ 2749009 w 5933139"/>
                <a:gd name="connsiteY73" fmla="*/ 6149051 h 6335678"/>
                <a:gd name="connsiteX74" fmla="*/ 2678930 w 5933139"/>
                <a:gd name="connsiteY74" fmla="*/ 6148677 h 6335678"/>
                <a:gd name="connsiteX75" fmla="*/ 2125793 w 5933139"/>
                <a:gd name="connsiteY75" fmla="*/ 6065481 h 6335678"/>
                <a:gd name="connsiteX76" fmla="*/ 1610506 w 5933139"/>
                <a:gd name="connsiteY76" fmla="*/ 5851310 h 6335678"/>
                <a:gd name="connsiteX77" fmla="*/ 1373099 w 5933139"/>
                <a:gd name="connsiteY77" fmla="*/ 5706279 h 6335678"/>
                <a:gd name="connsiteX78" fmla="*/ 1315949 w 5933139"/>
                <a:gd name="connsiteY78" fmla="*/ 5666743 h 6335678"/>
                <a:gd name="connsiteX79" fmla="*/ 1259923 w 5933139"/>
                <a:gd name="connsiteY79" fmla="*/ 5625894 h 6335678"/>
                <a:gd name="connsiteX80" fmla="*/ 1204647 w 5933139"/>
                <a:gd name="connsiteY80" fmla="*/ 5583922 h 6335678"/>
                <a:gd name="connsiteX81" fmla="*/ 1150308 w 5933139"/>
                <a:gd name="connsiteY81" fmla="*/ 5540826 h 6335678"/>
                <a:gd name="connsiteX82" fmla="*/ 751569 w 5933139"/>
                <a:gd name="connsiteY82" fmla="*/ 5158015 h 6335678"/>
                <a:gd name="connsiteX83" fmla="*/ 663315 w 5933139"/>
                <a:gd name="connsiteY83" fmla="*/ 5052146 h 6335678"/>
                <a:gd name="connsiteX84" fmla="*/ 580869 w 5933139"/>
                <a:gd name="connsiteY84" fmla="*/ 4942718 h 6335678"/>
                <a:gd name="connsiteX85" fmla="*/ 432279 w 5933139"/>
                <a:gd name="connsiteY85" fmla="*/ 4713369 h 6335678"/>
                <a:gd name="connsiteX86" fmla="*/ 205553 w 5933139"/>
                <a:gd name="connsiteY86" fmla="*/ 4219443 h 6335678"/>
                <a:gd name="connsiteX87" fmla="*/ 79448 w 5933139"/>
                <a:gd name="connsiteY87" fmla="*/ 3693850 h 6335678"/>
                <a:gd name="connsiteX88" fmla="*/ 53590 w 5933139"/>
                <a:gd name="connsiteY88" fmla="*/ 3425339 h 6335678"/>
                <a:gd name="connsiteX89" fmla="*/ 49655 w 5933139"/>
                <a:gd name="connsiteY89" fmla="*/ 3155890 h 6335678"/>
                <a:gd name="connsiteX90" fmla="*/ 67830 w 5933139"/>
                <a:gd name="connsiteY90" fmla="*/ 2886817 h 6335678"/>
                <a:gd name="connsiteX91" fmla="*/ 108679 w 5933139"/>
                <a:gd name="connsiteY91" fmla="*/ 2619992 h 6335678"/>
                <a:gd name="connsiteX92" fmla="*/ 263077 w 5933139"/>
                <a:gd name="connsiteY92" fmla="*/ 2101520 h 6335678"/>
                <a:gd name="connsiteX93" fmla="*/ 837575 w 5933139"/>
                <a:gd name="connsiteY93" fmla="*/ 1186370 h 6335678"/>
                <a:gd name="connsiteX94" fmla="*/ 1031698 w 5933139"/>
                <a:gd name="connsiteY94" fmla="*/ 996932 h 6335678"/>
                <a:gd name="connsiteX95" fmla="*/ 1236688 w 5933139"/>
                <a:gd name="connsiteY95" fmla="*/ 819298 h 6335678"/>
                <a:gd name="connsiteX96" fmla="*/ 1687143 w 5933139"/>
                <a:gd name="connsiteY96" fmla="*/ 511438 h 6335678"/>
                <a:gd name="connsiteX97" fmla="*/ 2196246 w 5933139"/>
                <a:gd name="connsiteY97" fmla="*/ 300639 h 6335678"/>
                <a:gd name="connsiteX98" fmla="*/ 2745823 w 5933139"/>
                <a:gd name="connsiteY98" fmla="*/ 229248 h 6335678"/>
                <a:gd name="connsiteX99" fmla="*/ 3019206 w 5933139"/>
                <a:gd name="connsiteY99" fmla="*/ 252108 h 6335678"/>
                <a:gd name="connsiteX100" fmla="*/ 3288092 w 5933139"/>
                <a:gd name="connsiteY100" fmla="*/ 313006 h 6335678"/>
                <a:gd name="connsiteX101" fmla="*/ 3548172 w 5933139"/>
                <a:gd name="connsiteY101" fmla="*/ 407069 h 6335678"/>
                <a:gd name="connsiteX102" fmla="*/ 3611505 w 5933139"/>
                <a:gd name="connsiteY102" fmla="*/ 435176 h 6335678"/>
                <a:gd name="connsiteX103" fmla="*/ 3674089 w 5933139"/>
                <a:gd name="connsiteY103" fmla="*/ 464968 h 6335678"/>
                <a:gd name="connsiteX104" fmla="*/ 3735736 w 5933139"/>
                <a:gd name="connsiteY104" fmla="*/ 496823 h 6335678"/>
                <a:gd name="connsiteX105" fmla="*/ 3796634 w 5933139"/>
                <a:gd name="connsiteY105" fmla="*/ 530176 h 6335678"/>
                <a:gd name="connsiteX106" fmla="*/ 4251585 w 5933139"/>
                <a:gd name="connsiteY106" fmla="*/ 847405 h 6335678"/>
                <a:gd name="connsiteX107" fmla="*/ 4644515 w 5933139"/>
                <a:gd name="connsiteY107" fmla="*/ 1236775 h 6335678"/>
                <a:gd name="connsiteX108" fmla="*/ 4816527 w 5933139"/>
                <a:gd name="connsiteY108" fmla="*/ 1451883 h 6335678"/>
                <a:gd name="connsiteX109" fmla="*/ 4970738 w 5933139"/>
                <a:gd name="connsiteY109" fmla="*/ 1678610 h 6335678"/>
                <a:gd name="connsiteX110" fmla="*/ 5223885 w 5933139"/>
                <a:gd name="connsiteY110" fmla="*/ 2159232 h 6335678"/>
                <a:gd name="connsiteX111" fmla="*/ 5395709 w 5933139"/>
                <a:gd name="connsiteY111" fmla="*/ 2666087 h 6335678"/>
                <a:gd name="connsiteX112" fmla="*/ 5458855 w 5933139"/>
                <a:gd name="connsiteY112" fmla="*/ 2924292 h 6335678"/>
                <a:gd name="connsiteX113" fmla="*/ 5499142 w 5933139"/>
                <a:gd name="connsiteY113" fmla="*/ 3186995 h 6335678"/>
                <a:gd name="connsiteX114" fmla="*/ 5516755 w 5933139"/>
                <a:gd name="connsiteY114" fmla="*/ 3454007 h 6335678"/>
                <a:gd name="connsiteX115" fmla="*/ 5507386 w 5933139"/>
                <a:gd name="connsiteY115" fmla="*/ 3724580 h 633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933139" h="6335678">
                  <a:moveTo>
                    <a:pt x="5852909" y="2469528"/>
                  </a:moveTo>
                  <a:lnTo>
                    <a:pt x="5830799" y="2394015"/>
                  </a:lnTo>
                  <a:lnTo>
                    <a:pt x="5805878" y="2319439"/>
                  </a:lnTo>
                  <a:cubicBezTo>
                    <a:pt x="5797446" y="2294705"/>
                    <a:pt x="5787890" y="2270346"/>
                    <a:pt x="5778708" y="2245800"/>
                  </a:cubicBezTo>
                  <a:cubicBezTo>
                    <a:pt x="5740858" y="2148364"/>
                    <a:pt x="5699073" y="2052614"/>
                    <a:pt x="5652978" y="1959675"/>
                  </a:cubicBezTo>
                  <a:cubicBezTo>
                    <a:pt x="5559664" y="1773985"/>
                    <a:pt x="5450986" y="1597663"/>
                    <a:pt x="5327691" y="1432958"/>
                  </a:cubicBezTo>
                  <a:cubicBezTo>
                    <a:pt x="5204960" y="1268067"/>
                    <a:pt x="5068362" y="1114980"/>
                    <a:pt x="4921458" y="973322"/>
                  </a:cubicBezTo>
                  <a:cubicBezTo>
                    <a:pt x="4774742" y="831665"/>
                    <a:pt x="4616408" y="703125"/>
                    <a:pt x="4450018" y="586764"/>
                  </a:cubicBezTo>
                  <a:cubicBezTo>
                    <a:pt x="4366822" y="528489"/>
                    <a:pt x="4281003" y="474337"/>
                    <a:pt x="4193311" y="423558"/>
                  </a:cubicBezTo>
                  <a:cubicBezTo>
                    <a:pt x="4105806" y="372404"/>
                    <a:pt x="4015865" y="325560"/>
                    <a:pt x="3924237" y="281901"/>
                  </a:cubicBezTo>
                  <a:cubicBezTo>
                    <a:pt x="3740983" y="195333"/>
                    <a:pt x="3549483" y="125067"/>
                    <a:pt x="3352175" y="75786"/>
                  </a:cubicBezTo>
                  <a:cubicBezTo>
                    <a:pt x="3253428" y="51240"/>
                    <a:pt x="3153368" y="31565"/>
                    <a:pt x="3051997" y="19011"/>
                  </a:cubicBezTo>
                  <a:cubicBezTo>
                    <a:pt x="2950814" y="5895"/>
                    <a:pt x="2848506" y="-851"/>
                    <a:pt x="2745823" y="86"/>
                  </a:cubicBezTo>
                  <a:cubicBezTo>
                    <a:pt x="2543643" y="1585"/>
                    <a:pt x="2341838" y="20135"/>
                    <a:pt x="2141720" y="55550"/>
                  </a:cubicBezTo>
                  <a:cubicBezTo>
                    <a:pt x="1941976" y="91339"/>
                    <a:pt x="1743356" y="143055"/>
                    <a:pt x="1551295" y="216319"/>
                  </a:cubicBezTo>
                  <a:cubicBezTo>
                    <a:pt x="1359233" y="289396"/>
                    <a:pt x="1173917" y="383459"/>
                    <a:pt x="1001718" y="498134"/>
                  </a:cubicBezTo>
                  <a:cubicBezTo>
                    <a:pt x="915712" y="555659"/>
                    <a:pt x="832141" y="617119"/>
                    <a:pt x="754755" y="685886"/>
                  </a:cubicBezTo>
                  <a:cubicBezTo>
                    <a:pt x="677555" y="754841"/>
                    <a:pt x="604666" y="828293"/>
                    <a:pt x="533462" y="903056"/>
                  </a:cubicBezTo>
                  <a:cubicBezTo>
                    <a:pt x="323413" y="1125660"/>
                    <a:pt x="143906" y="1376370"/>
                    <a:pt x="0" y="1646568"/>
                  </a:cubicBezTo>
                  <a:lnTo>
                    <a:pt x="0" y="4709059"/>
                  </a:lnTo>
                  <a:cubicBezTo>
                    <a:pt x="37850" y="4776702"/>
                    <a:pt x="78136" y="4843033"/>
                    <a:pt x="120671" y="4907491"/>
                  </a:cubicBezTo>
                  <a:cubicBezTo>
                    <a:pt x="234034" y="5078941"/>
                    <a:pt x="365198" y="5239336"/>
                    <a:pt x="507979" y="5384178"/>
                  </a:cubicBezTo>
                  <a:cubicBezTo>
                    <a:pt x="650948" y="5529395"/>
                    <a:pt x="805909" y="5662059"/>
                    <a:pt x="972112" y="5778607"/>
                  </a:cubicBezTo>
                  <a:cubicBezTo>
                    <a:pt x="1055308" y="5836881"/>
                    <a:pt x="1141314" y="5890846"/>
                    <a:pt x="1229943" y="5939939"/>
                  </a:cubicBezTo>
                  <a:cubicBezTo>
                    <a:pt x="1318385" y="5989406"/>
                    <a:pt x="1409450" y="6033815"/>
                    <a:pt x="1502389" y="6073913"/>
                  </a:cubicBezTo>
                  <a:cubicBezTo>
                    <a:pt x="1874145" y="6233559"/>
                    <a:pt x="2272884" y="6320689"/>
                    <a:pt x="2673870" y="6333993"/>
                  </a:cubicBezTo>
                  <a:lnTo>
                    <a:pt x="2749196" y="6335679"/>
                  </a:lnTo>
                  <a:lnTo>
                    <a:pt x="2787983" y="6335492"/>
                  </a:lnTo>
                  <a:lnTo>
                    <a:pt x="2826770" y="6334368"/>
                  </a:lnTo>
                  <a:cubicBezTo>
                    <a:pt x="2878486" y="6332494"/>
                    <a:pt x="2930390" y="6327247"/>
                    <a:pt x="2981918" y="6319939"/>
                  </a:cubicBezTo>
                  <a:cubicBezTo>
                    <a:pt x="3085163" y="6304949"/>
                    <a:pt x="3187096" y="6278529"/>
                    <a:pt x="3285282" y="6241803"/>
                  </a:cubicBezTo>
                  <a:cubicBezTo>
                    <a:pt x="3383467" y="6205265"/>
                    <a:pt x="3477530" y="6158608"/>
                    <a:pt x="3566347" y="6104831"/>
                  </a:cubicBezTo>
                  <a:cubicBezTo>
                    <a:pt x="3655164" y="6051053"/>
                    <a:pt x="3739109" y="5990905"/>
                    <a:pt x="3818369" y="5926823"/>
                  </a:cubicBezTo>
                  <a:cubicBezTo>
                    <a:pt x="3897630" y="5862739"/>
                    <a:pt x="3973143" y="5795471"/>
                    <a:pt x="4044908" y="5726329"/>
                  </a:cubicBezTo>
                  <a:cubicBezTo>
                    <a:pt x="4080884" y="5691852"/>
                    <a:pt x="4116299" y="5656999"/>
                    <a:pt x="4151151" y="5622147"/>
                  </a:cubicBezTo>
                  <a:cubicBezTo>
                    <a:pt x="4185816" y="5586920"/>
                    <a:pt x="4220106" y="5552068"/>
                    <a:pt x="4253834" y="5516841"/>
                  </a:cubicBezTo>
                  <a:cubicBezTo>
                    <a:pt x="4321289" y="5446388"/>
                    <a:pt x="4387808" y="5376871"/>
                    <a:pt x="4452453" y="5306979"/>
                  </a:cubicBezTo>
                  <a:lnTo>
                    <a:pt x="4548578" y="5202797"/>
                  </a:lnTo>
                  <a:lnTo>
                    <a:pt x="4596546" y="5151456"/>
                  </a:lnTo>
                  <a:cubicBezTo>
                    <a:pt x="4612661" y="5134592"/>
                    <a:pt x="4627276" y="5119040"/>
                    <a:pt x="4643016" y="5103300"/>
                  </a:cubicBezTo>
                  <a:cubicBezTo>
                    <a:pt x="4674308" y="5072196"/>
                    <a:pt x="4706162" y="5041841"/>
                    <a:pt x="4739515" y="5013172"/>
                  </a:cubicBezTo>
                  <a:cubicBezTo>
                    <a:pt x="4772493" y="4984128"/>
                    <a:pt x="4806596" y="4956397"/>
                    <a:pt x="4842198" y="4930164"/>
                  </a:cubicBezTo>
                  <a:cubicBezTo>
                    <a:pt x="4913026" y="4876949"/>
                    <a:pt x="4988914" y="4828980"/>
                    <a:pt x="5071360" y="4780449"/>
                  </a:cubicBezTo>
                  <a:cubicBezTo>
                    <a:pt x="5153243" y="4731544"/>
                    <a:pt x="5243372" y="4682076"/>
                    <a:pt x="5332001" y="4615932"/>
                  </a:cubicBezTo>
                  <a:cubicBezTo>
                    <a:pt x="5354111" y="4599443"/>
                    <a:pt x="5376035" y="4582205"/>
                    <a:pt x="5397396" y="4563655"/>
                  </a:cubicBezTo>
                  <a:cubicBezTo>
                    <a:pt x="5418757" y="4545104"/>
                    <a:pt x="5439368" y="4525617"/>
                    <a:pt x="5459417" y="4505380"/>
                  </a:cubicBezTo>
                  <a:cubicBezTo>
                    <a:pt x="5499329" y="4464719"/>
                    <a:pt x="5535493" y="4420311"/>
                    <a:pt x="5567159" y="4374029"/>
                  </a:cubicBezTo>
                  <a:cubicBezTo>
                    <a:pt x="5599388" y="4328121"/>
                    <a:pt x="5626558" y="4279965"/>
                    <a:pt x="5651292" y="4231810"/>
                  </a:cubicBezTo>
                  <a:cubicBezTo>
                    <a:pt x="5675651" y="4183466"/>
                    <a:pt x="5697012" y="4134561"/>
                    <a:pt x="5716686" y="4085655"/>
                  </a:cubicBezTo>
                  <a:cubicBezTo>
                    <a:pt x="5756223" y="3987845"/>
                    <a:pt x="5789576" y="3891158"/>
                    <a:pt x="5820681" y="3791848"/>
                  </a:cubicBezTo>
                  <a:cubicBezTo>
                    <a:pt x="5851972" y="3692726"/>
                    <a:pt x="5878955" y="3591167"/>
                    <a:pt x="5898629" y="3487922"/>
                  </a:cubicBezTo>
                  <a:cubicBezTo>
                    <a:pt x="5918116" y="3384490"/>
                    <a:pt x="5929172" y="3279372"/>
                    <a:pt x="5932170" y="3174066"/>
                  </a:cubicBezTo>
                  <a:cubicBezTo>
                    <a:pt x="5937604" y="2963454"/>
                    <a:pt x="5920552" y="2750968"/>
                    <a:pt x="5872209" y="2545978"/>
                  </a:cubicBezTo>
                  <a:cubicBezTo>
                    <a:pt x="5865838" y="2520307"/>
                    <a:pt x="5860029" y="2494637"/>
                    <a:pt x="5852909" y="2469528"/>
                  </a:cubicBezTo>
                  <a:close/>
                  <a:moveTo>
                    <a:pt x="5507386" y="3724580"/>
                  </a:moveTo>
                  <a:cubicBezTo>
                    <a:pt x="5497830" y="3814521"/>
                    <a:pt x="5480591" y="3905586"/>
                    <a:pt x="5453609" y="3989906"/>
                  </a:cubicBezTo>
                  <a:cubicBezTo>
                    <a:pt x="5426439" y="4074413"/>
                    <a:pt x="5390088" y="4152924"/>
                    <a:pt x="5344181" y="4220380"/>
                  </a:cubicBezTo>
                  <a:cubicBezTo>
                    <a:pt x="5297898" y="4287835"/>
                    <a:pt x="5241311" y="4342549"/>
                    <a:pt x="5171419" y="4388644"/>
                  </a:cubicBezTo>
                  <a:cubicBezTo>
                    <a:pt x="5136755" y="4411879"/>
                    <a:pt x="5098342" y="4433052"/>
                    <a:pt x="5057868" y="4453851"/>
                  </a:cubicBezTo>
                  <a:cubicBezTo>
                    <a:pt x="5017395" y="4474837"/>
                    <a:pt x="4974298" y="4495449"/>
                    <a:pt x="4930265" y="4516810"/>
                  </a:cubicBezTo>
                  <a:cubicBezTo>
                    <a:pt x="4841823" y="4559719"/>
                    <a:pt x="4748696" y="4607126"/>
                    <a:pt x="4660067" y="4664276"/>
                  </a:cubicBezTo>
                  <a:cubicBezTo>
                    <a:pt x="4571251" y="4721238"/>
                    <a:pt x="4486181" y="4786071"/>
                    <a:pt x="4408794" y="4857836"/>
                  </a:cubicBezTo>
                  <a:cubicBezTo>
                    <a:pt x="4389682" y="4875637"/>
                    <a:pt x="4370008" y="4894375"/>
                    <a:pt x="4352207" y="4911988"/>
                  </a:cubicBezTo>
                  <a:lnTo>
                    <a:pt x="4299366" y="4965390"/>
                  </a:lnTo>
                  <a:cubicBezTo>
                    <a:pt x="4264514" y="5001179"/>
                    <a:pt x="4230599" y="5037531"/>
                    <a:pt x="4197621" y="5074257"/>
                  </a:cubicBezTo>
                  <a:cubicBezTo>
                    <a:pt x="4131664" y="5147896"/>
                    <a:pt x="4070204" y="5223784"/>
                    <a:pt x="4008744" y="5297985"/>
                  </a:cubicBezTo>
                  <a:lnTo>
                    <a:pt x="3917304" y="5409100"/>
                  </a:lnTo>
                  <a:cubicBezTo>
                    <a:pt x="3886949" y="5446013"/>
                    <a:pt x="3856782" y="5482364"/>
                    <a:pt x="3826052" y="5518153"/>
                  </a:cubicBezTo>
                  <a:cubicBezTo>
                    <a:pt x="3764592" y="5589544"/>
                    <a:pt x="3702758" y="5659435"/>
                    <a:pt x="3637925" y="5725017"/>
                  </a:cubicBezTo>
                  <a:cubicBezTo>
                    <a:pt x="3573093" y="5790412"/>
                    <a:pt x="3505637" y="5852059"/>
                    <a:pt x="3433497" y="5906586"/>
                  </a:cubicBezTo>
                  <a:cubicBezTo>
                    <a:pt x="3361544" y="5961112"/>
                    <a:pt x="3285469" y="6009268"/>
                    <a:pt x="3204522" y="6046744"/>
                  </a:cubicBezTo>
                  <a:cubicBezTo>
                    <a:pt x="3123763" y="6084594"/>
                    <a:pt x="3038506" y="6112513"/>
                    <a:pt x="2950439" y="6129190"/>
                  </a:cubicBezTo>
                  <a:cubicBezTo>
                    <a:pt x="2906405" y="6137809"/>
                    <a:pt x="2861810" y="6143055"/>
                    <a:pt x="2816839" y="6146428"/>
                  </a:cubicBezTo>
                  <a:cubicBezTo>
                    <a:pt x="2794354" y="6147927"/>
                    <a:pt x="2771681" y="6148677"/>
                    <a:pt x="2749009" y="6149051"/>
                  </a:cubicBezTo>
                  <a:lnTo>
                    <a:pt x="2678930" y="6148677"/>
                  </a:lnTo>
                  <a:cubicBezTo>
                    <a:pt x="2491927" y="6144367"/>
                    <a:pt x="2305675" y="6116260"/>
                    <a:pt x="2125793" y="6065481"/>
                  </a:cubicBezTo>
                  <a:cubicBezTo>
                    <a:pt x="1945911" y="6014515"/>
                    <a:pt x="1773524" y="5940501"/>
                    <a:pt x="1610506" y="5851310"/>
                  </a:cubicBezTo>
                  <a:cubicBezTo>
                    <a:pt x="1528997" y="5806714"/>
                    <a:pt x="1449924" y="5757808"/>
                    <a:pt x="1373099" y="5706279"/>
                  </a:cubicBezTo>
                  <a:lnTo>
                    <a:pt x="1315949" y="5666743"/>
                  </a:lnTo>
                  <a:lnTo>
                    <a:pt x="1259923" y="5625894"/>
                  </a:lnTo>
                  <a:lnTo>
                    <a:pt x="1204647" y="5583922"/>
                  </a:lnTo>
                  <a:cubicBezTo>
                    <a:pt x="1186284" y="5569869"/>
                    <a:pt x="1168483" y="5555066"/>
                    <a:pt x="1150308" y="5540826"/>
                  </a:cubicBezTo>
                  <a:cubicBezTo>
                    <a:pt x="1006402" y="5424839"/>
                    <a:pt x="872615" y="5296860"/>
                    <a:pt x="751569" y="5158015"/>
                  </a:cubicBezTo>
                  <a:cubicBezTo>
                    <a:pt x="721214" y="5123350"/>
                    <a:pt x="691983" y="5087935"/>
                    <a:pt x="663315" y="5052146"/>
                  </a:cubicBezTo>
                  <a:cubicBezTo>
                    <a:pt x="635021" y="5016170"/>
                    <a:pt x="607289" y="4980006"/>
                    <a:pt x="580869" y="4942718"/>
                  </a:cubicBezTo>
                  <a:cubicBezTo>
                    <a:pt x="527654" y="4868517"/>
                    <a:pt x="478186" y="4791880"/>
                    <a:pt x="432279" y="4713369"/>
                  </a:cubicBezTo>
                  <a:cubicBezTo>
                    <a:pt x="340651" y="4556159"/>
                    <a:pt x="264764" y="4390330"/>
                    <a:pt x="205553" y="4219443"/>
                  </a:cubicBezTo>
                  <a:cubicBezTo>
                    <a:pt x="146154" y="4048555"/>
                    <a:pt x="104369" y="3872045"/>
                    <a:pt x="79448" y="3693850"/>
                  </a:cubicBezTo>
                  <a:cubicBezTo>
                    <a:pt x="67268" y="3604659"/>
                    <a:pt x="58087" y="3515092"/>
                    <a:pt x="53590" y="3425339"/>
                  </a:cubicBezTo>
                  <a:cubicBezTo>
                    <a:pt x="47969" y="3335585"/>
                    <a:pt x="47406" y="3245644"/>
                    <a:pt x="49655" y="3155890"/>
                  </a:cubicBezTo>
                  <a:cubicBezTo>
                    <a:pt x="52278" y="3066137"/>
                    <a:pt x="58274" y="2976383"/>
                    <a:pt x="67830" y="2886817"/>
                  </a:cubicBezTo>
                  <a:cubicBezTo>
                    <a:pt x="77761" y="2797438"/>
                    <a:pt x="91253" y="2708246"/>
                    <a:pt x="108679" y="2619992"/>
                  </a:cubicBezTo>
                  <a:cubicBezTo>
                    <a:pt x="143906" y="2443108"/>
                    <a:pt x="195809" y="2269409"/>
                    <a:pt x="263077" y="2101520"/>
                  </a:cubicBezTo>
                  <a:cubicBezTo>
                    <a:pt x="397614" y="1765740"/>
                    <a:pt x="593048" y="1453382"/>
                    <a:pt x="837575" y="1186370"/>
                  </a:cubicBezTo>
                  <a:cubicBezTo>
                    <a:pt x="898473" y="1119289"/>
                    <a:pt x="964242" y="1056893"/>
                    <a:pt x="1031698" y="996932"/>
                  </a:cubicBezTo>
                  <a:cubicBezTo>
                    <a:pt x="1099154" y="936784"/>
                    <a:pt x="1166235" y="876261"/>
                    <a:pt x="1236688" y="819298"/>
                  </a:cubicBezTo>
                  <a:cubicBezTo>
                    <a:pt x="1377221" y="704999"/>
                    <a:pt x="1526935" y="600442"/>
                    <a:pt x="1687143" y="511438"/>
                  </a:cubicBezTo>
                  <a:cubicBezTo>
                    <a:pt x="1847163" y="422621"/>
                    <a:pt x="2017676" y="348795"/>
                    <a:pt x="2196246" y="300639"/>
                  </a:cubicBezTo>
                  <a:cubicBezTo>
                    <a:pt x="2374629" y="251921"/>
                    <a:pt x="2560320" y="227749"/>
                    <a:pt x="2745823" y="229248"/>
                  </a:cubicBezTo>
                  <a:cubicBezTo>
                    <a:pt x="2837076" y="230372"/>
                    <a:pt x="2928516" y="238055"/>
                    <a:pt x="3019206" y="252108"/>
                  </a:cubicBezTo>
                  <a:cubicBezTo>
                    <a:pt x="3109710" y="266724"/>
                    <a:pt x="3199650" y="286773"/>
                    <a:pt x="3288092" y="313006"/>
                  </a:cubicBezTo>
                  <a:cubicBezTo>
                    <a:pt x="3376347" y="339426"/>
                    <a:pt x="3463477" y="370343"/>
                    <a:pt x="3548172" y="407069"/>
                  </a:cubicBezTo>
                  <a:cubicBezTo>
                    <a:pt x="3569345" y="416438"/>
                    <a:pt x="3590519" y="425432"/>
                    <a:pt x="3611505" y="435176"/>
                  </a:cubicBezTo>
                  <a:lnTo>
                    <a:pt x="3674089" y="464968"/>
                  </a:lnTo>
                  <a:lnTo>
                    <a:pt x="3735736" y="496823"/>
                  </a:lnTo>
                  <a:cubicBezTo>
                    <a:pt x="3756160" y="507690"/>
                    <a:pt x="3776397" y="519120"/>
                    <a:pt x="3796634" y="530176"/>
                  </a:cubicBezTo>
                  <a:cubicBezTo>
                    <a:pt x="3957965" y="621054"/>
                    <a:pt x="4110303" y="728046"/>
                    <a:pt x="4251585" y="847405"/>
                  </a:cubicBezTo>
                  <a:cubicBezTo>
                    <a:pt x="4393242" y="966390"/>
                    <a:pt x="4524781" y="1096991"/>
                    <a:pt x="4644515" y="1236775"/>
                  </a:cubicBezTo>
                  <a:cubicBezTo>
                    <a:pt x="4704663" y="1306479"/>
                    <a:pt x="4762375" y="1378057"/>
                    <a:pt x="4816527" y="1451883"/>
                  </a:cubicBezTo>
                  <a:cubicBezTo>
                    <a:pt x="4870679" y="1525897"/>
                    <a:pt x="4922020" y="1601598"/>
                    <a:pt x="4970738" y="1678610"/>
                  </a:cubicBezTo>
                  <a:cubicBezTo>
                    <a:pt x="5067799" y="1833008"/>
                    <a:pt x="5152494" y="1993965"/>
                    <a:pt x="5223885" y="2159232"/>
                  </a:cubicBezTo>
                  <a:cubicBezTo>
                    <a:pt x="5295275" y="2324686"/>
                    <a:pt x="5349615" y="2495199"/>
                    <a:pt x="5395709" y="2666087"/>
                  </a:cubicBezTo>
                  <a:cubicBezTo>
                    <a:pt x="5418757" y="2751718"/>
                    <a:pt x="5440680" y="2837537"/>
                    <a:pt x="5458855" y="2924292"/>
                  </a:cubicBezTo>
                  <a:cubicBezTo>
                    <a:pt x="5477406" y="3011048"/>
                    <a:pt x="5490522" y="3098740"/>
                    <a:pt x="5499142" y="3186995"/>
                  </a:cubicBezTo>
                  <a:cubicBezTo>
                    <a:pt x="5507761" y="3275250"/>
                    <a:pt x="5513944" y="3364254"/>
                    <a:pt x="5516755" y="3454007"/>
                  </a:cubicBezTo>
                  <a:cubicBezTo>
                    <a:pt x="5518629" y="3543761"/>
                    <a:pt x="5516755" y="3634264"/>
                    <a:pt x="5507386" y="3724580"/>
                  </a:cubicBezTo>
                  <a:close/>
                </a:path>
              </a:pathLst>
            </a:custGeom>
            <a:solidFill>
              <a:schemeClr val="bg1">
                <a:alpha val="30000"/>
              </a:schemeClr>
            </a:solidFill>
            <a:ln w="1873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C7E50BFD-51AC-4ACE-820C-A285E667238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49" y="241478"/>
              <a:ext cx="5953893" cy="6434152"/>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317011 w 5953893"/>
                <a:gd name="connsiteY8" fmla="*/ 3797009 h 6434152"/>
                <a:gd name="connsiteX9" fmla="*/ 5176478 w 5953893"/>
                <a:gd name="connsiteY9" fmla="*/ 4100747 h 6434152"/>
                <a:gd name="connsiteX10" fmla="*/ 4942257 w 5953893"/>
                <a:gd name="connsiteY10" fmla="*/ 4250274 h 6434152"/>
                <a:gd name="connsiteX11" fmla="*/ 4216171 w 5953893"/>
                <a:gd name="connsiteY11" fmla="*/ 4773243 h 6434152"/>
                <a:gd name="connsiteX12" fmla="*/ 3905125 w 5953893"/>
                <a:gd name="connsiteY12" fmla="*/ 5105837 h 6434152"/>
                <a:gd name="connsiteX13" fmla="*/ 3308329 w 5953893"/>
                <a:gd name="connsiteY13" fmla="*/ 5682022 h 6434152"/>
                <a:gd name="connsiteX14" fmla="*/ 2739452 w 5953893"/>
                <a:gd name="connsiteY14" fmla="*/ 5870898 h 6434152"/>
                <a:gd name="connsiteX15" fmla="*/ 1647419 w 5953893"/>
                <a:gd name="connsiteY15" fmla="*/ 5625809 h 6434152"/>
                <a:gd name="connsiteX16" fmla="*/ 781175 w 5953893"/>
                <a:gd name="connsiteY16" fmla="*/ 4960620 h 6434152"/>
                <a:gd name="connsiteX17" fmla="*/ 312545 w 5953893"/>
                <a:gd name="connsiteY17" fmla="*/ 4165205 h 6434152"/>
                <a:gd name="connsiteX18" fmla="*/ 142032 w 5953893"/>
                <a:gd name="connsiteY18" fmla="*/ 3217451 h 6434152"/>
                <a:gd name="connsiteX19" fmla="*/ 347210 w 5953893"/>
                <a:gd name="connsiteY19" fmla="*/ 2181444 h 6434152"/>
                <a:gd name="connsiteX20" fmla="*/ 906155 w 5953893"/>
                <a:gd name="connsiteY20" fmla="*/ 1337497 h 6434152"/>
                <a:gd name="connsiteX21" fmla="*/ 2739265 w 5953893"/>
                <a:gd name="connsiteY21" fmla="*/ 563818 h 6434152"/>
                <a:gd name="connsiteX22" fmla="*/ 3849849 w 5953893"/>
                <a:gd name="connsiteY22" fmla="*/ 881796 h 6434152"/>
                <a:gd name="connsiteX23" fmla="*/ 4834515 w 5953893"/>
                <a:gd name="connsiteY23" fmla="*/ 1742419 h 6434152"/>
                <a:gd name="connsiteX24" fmla="*/ 5325256 w 5953893"/>
                <a:gd name="connsiteY24" fmla="*/ 2742076 h 6434152"/>
                <a:gd name="connsiteX25" fmla="*/ 5317011 w 5953893"/>
                <a:gd name="connsiteY25" fmla="*/ 3797009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317011" y="3797009"/>
                  </a:moveTo>
                  <a:cubicBezTo>
                    <a:pt x="5275976" y="3943538"/>
                    <a:pt x="5228756" y="4045658"/>
                    <a:pt x="5176478" y="4100747"/>
                  </a:cubicBezTo>
                  <a:cubicBezTo>
                    <a:pt x="5131883" y="4147591"/>
                    <a:pt x="5061991" y="4186004"/>
                    <a:pt x="4942257" y="4250274"/>
                  </a:cubicBezTo>
                  <a:cubicBezTo>
                    <a:pt x="4753381" y="4351458"/>
                    <a:pt x="4494613" y="4489929"/>
                    <a:pt x="4216171" y="4773243"/>
                  </a:cubicBezTo>
                  <a:cubicBezTo>
                    <a:pt x="4106555" y="4884733"/>
                    <a:pt x="4004247" y="4997159"/>
                    <a:pt x="3905125" y="5105837"/>
                  </a:cubicBezTo>
                  <a:cubicBezTo>
                    <a:pt x="3701071" y="5329753"/>
                    <a:pt x="3508260" y="5541302"/>
                    <a:pt x="3308329" y="5682022"/>
                  </a:cubicBezTo>
                  <a:cubicBezTo>
                    <a:pt x="3122826" y="5812624"/>
                    <a:pt x="2947441" y="5870898"/>
                    <a:pt x="2739452" y="5870898"/>
                  </a:cubicBezTo>
                  <a:cubicBezTo>
                    <a:pt x="2357765" y="5870898"/>
                    <a:pt x="1990319" y="5788452"/>
                    <a:pt x="1647419" y="5625809"/>
                  </a:cubicBezTo>
                  <a:cubicBezTo>
                    <a:pt x="1319509" y="5470286"/>
                    <a:pt x="1019893" y="5240187"/>
                    <a:pt x="781175" y="4960620"/>
                  </a:cubicBezTo>
                  <a:cubicBezTo>
                    <a:pt x="579370" y="4724151"/>
                    <a:pt x="421598" y="4456576"/>
                    <a:pt x="312545" y="4165205"/>
                  </a:cubicBezTo>
                  <a:cubicBezTo>
                    <a:pt x="199369" y="3863153"/>
                    <a:pt x="142032" y="3544237"/>
                    <a:pt x="142032" y="3217451"/>
                  </a:cubicBezTo>
                  <a:cubicBezTo>
                    <a:pt x="142032" y="2857688"/>
                    <a:pt x="211174" y="2509166"/>
                    <a:pt x="347210" y="2181444"/>
                  </a:cubicBezTo>
                  <a:cubicBezTo>
                    <a:pt x="478561" y="1865339"/>
                    <a:pt x="666688" y="1581275"/>
                    <a:pt x="906155" y="1337497"/>
                  </a:cubicBezTo>
                  <a:cubicBezTo>
                    <a:pt x="1396334" y="838512"/>
                    <a:pt x="2047469" y="563818"/>
                    <a:pt x="2739265" y="563818"/>
                  </a:cubicBezTo>
                  <a:cubicBezTo>
                    <a:pt x="3094157" y="563818"/>
                    <a:pt x="3478280" y="673808"/>
                    <a:pt x="3849849" y="881796"/>
                  </a:cubicBezTo>
                  <a:cubicBezTo>
                    <a:pt x="4226851" y="1092783"/>
                    <a:pt x="4567316" y="1390338"/>
                    <a:pt x="4834515" y="1742419"/>
                  </a:cubicBezTo>
                  <a:cubicBezTo>
                    <a:pt x="5070798" y="2053653"/>
                    <a:pt x="5240374" y="2399363"/>
                    <a:pt x="5325256" y="2742076"/>
                  </a:cubicBezTo>
                  <a:cubicBezTo>
                    <a:pt x="5414634" y="3102964"/>
                    <a:pt x="5411824" y="3458044"/>
                    <a:pt x="5317011" y="3797009"/>
                  </a:cubicBezTo>
                  <a:close/>
                </a:path>
              </a:pathLst>
            </a:custGeom>
            <a:solidFill>
              <a:schemeClr val="bg1">
                <a:alpha val="30000"/>
              </a:schemeClr>
            </a:solidFill>
            <a:ln w="18736"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0394888-C50F-41C1-92D4-0E2B4315A89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49" y="231462"/>
              <a:ext cx="5953893" cy="6444167"/>
            </a:xfrm>
            <a:custGeom>
              <a:avLst/>
              <a:gdLst>
                <a:gd name="connsiteX0" fmla="*/ 2739452 w 5953893"/>
                <a:gd name="connsiteY0" fmla="*/ 0 h 6434152"/>
                <a:gd name="connsiteX1" fmla="*/ 0 w 5953893"/>
                <a:gd name="connsiteY1" fmla="*/ 1610693 h 6434152"/>
                <a:gd name="connsiteX2" fmla="*/ 0 w 5953893"/>
                <a:gd name="connsiteY2" fmla="*/ 4823273 h 6434152"/>
                <a:gd name="connsiteX3" fmla="*/ 352456 w 5953893"/>
                <a:gd name="connsiteY3" fmla="*/ 5326193 h 6434152"/>
                <a:gd name="connsiteX4" fmla="*/ 2739452 w 5953893"/>
                <a:gd name="connsiteY4" fmla="*/ 6434153 h 6434152"/>
                <a:gd name="connsiteX5" fmla="*/ 4618282 w 5953893"/>
                <a:gd name="connsiteY5" fmla="*/ 5167859 h 6434152"/>
                <a:gd name="connsiteX6" fmla="*/ 5860029 w 5953893"/>
                <a:gd name="connsiteY6" fmla="*/ 3948409 h 6434152"/>
                <a:gd name="connsiteX7" fmla="*/ 2739452 w 5953893"/>
                <a:gd name="connsiteY7" fmla="*/ 0 h 6434152"/>
                <a:gd name="connsiteX8" fmla="*/ 5208520 w 5953893"/>
                <a:gd name="connsiteY8" fmla="*/ 3766654 h 6434152"/>
                <a:gd name="connsiteX9" fmla="*/ 5094782 w 5953893"/>
                <a:gd name="connsiteY9" fmla="*/ 4022985 h 6434152"/>
                <a:gd name="connsiteX10" fmla="*/ 4888855 w 5953893"/>
                <a:gd name="connsiteY10" fmla="*/ 4150777 h 6434152"/>
                <a:gd name="connsiteX11" fmla="*/ 4135411 w 5953893"/>
                <a:gd name="connsiteY11" fmla="*/ 4694170 h 6434152"/>
                <a:gd name="connsiteX12" fmla="*/ 3821555 w 5953893"/>
                <a:gd name="connsiteY12" fmla="*/ 5029762 h 6434152"/>
                <a:gd name="connsiteX13" fmla="*/ 2739265 w 5953893"/>
                <a:gd name="connsiteY13" fmla="*/ 5758097 h 6434152"/>
                <a:gd name="connsiteX14" fmla="*/ 1695575 w 5953893"/>
                <a:gd name="connsiteY14" fmla="*/ 5523876 h 6434152"/>
                <a:gd name="connsiteX15" fmla="*/ 866619 w 5953893"/>
                <a:gd name="connsiteY15" fmla="*/ 4887356 h 6434152"/>
                <a:gd name="connsiteX16" fmla="*/ 417851 w 5953893"/>
                <a:gd name="connsiteY16" fmla="*/ 4125481 h 6434152"/>
                <a:gd name="connsiteX17" fmla="*/ 254645 w 5953893"/>
                <a:gd name="connsiteY17" fmla="*/ 3217264 h 6434152"/>
                <a:gd name="connsiteX18" fmla="*/ 451204 w 5953893"/>
                <a:gd name="connsiteY18" fmla="*/ 2224540 h 6434152"/>
                <a:gd name="connsiteX19" fmla="*/ 986540 w 5953893"/>
                <a:gd name="connsiteY19" fmla="*/ 1416383 h 6434152"/>
                <a:gd name="connsiteX20" fmla="*/ 2739452 w 5953893"/>
                <a:gd name="connsiteY20" fmla="*/ 676244 h 6434152"/>
                <a:gd name="connsiteX21" fmla="*/ 3794947 w 5953893"/>
                <a:gd name="connsiteY21" fmla="*/ 979795 h 6434152"/>
                <a:gd name="connsiteX22" fmla="*/ 4744762 w 5953893"/>
                <a:gd name="connsiteY22" fmla="*/ 1810250 h 6434152"/>
                <a:gd name="connsiteX23" fmla="*/ 5215827 w 5953893"/>
                <a:gd name="connsiteY23" fmla="*/ 2768871 h 6434152"/>
                <a:gd name="connsiteX24" fmla="*/ 5208520 w 5953893"/>
                <a:gd name="connsiteY24" fmla="*/ 3766654 h 643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53893" h="6434152">
                  <a:moveTo>
                    <a:pt x="2739452" y="0"/>
                  </a:moveTo>
                  <a:cubicBezTo>
                    <a:pt x="1568346" y="0"/>
                    <a:pt x="546204" y="647950"/>
                    <a:pt x="0" y="1610693"/>
                  </a:cubicBezTo>
                  <a:lnTo>
                    <a:pt x="0" y="4823273"/>
                  </a:lnTo>
                  <a:cubicBezTo>
                    <a:pt x="101746" y="5002593"/>
                    <a:pt x="219793" y="5171045"/>
                    <a:pt x="352456" y="5326193"/>
                  </a:cubicBezTo>
                  <a:cubicBezTo>
                    <a:pt x="932013" y="6005060"/>
                    <a:pt x="1786453" y="6434153"/>
                    <a:pt x="2739452" y="6434153"/>
                  </a:cubicBezTo>
                  <a:cubicBezTo>
                    <a:pt x="3612442" y="6434153"/>
                    <a:pt x="4046220" y="5750227"/>
                    <a:pt x="4618282" y="5167859"/>
                  </a:cubicBezTo>
                  <a:cubicBezTo>
                    <a:pt x="5190344" y="4585679"/>
                    <a:pt x="5621311" y="4803036"/>
                    <a:pt x="5860029" y="3948409"/>
                  </a:cubicBezTo>
                  <a:cubicBezTo>
                    <a:pt x="6403423" y="2003810"/>
                    <a:pt x="4485244" y="0"/>
                    <a:pt x="2739452" y="0"/>
                  </a:cubicBezTo>
                  <a:close/>
                  <a:moveTo>
                    <a:pt x="5208520" y="3766654"/>
                  </a:moveTo>
                  <a:cubicBezTo>
                    <a:pt x="5173667" y="3891634"/>
                    <a:pt x="5133194" y="3982699"/>
                    <a:pt x="5094782" y="4022985"/>
                  </a:cubicBezTo>
                  <a:cubicBezTo>
                    <a:pt x="5060492" y="4058962"/>
                    <a:pt x="4984792" y="4099435"/>
                    <a:pt x="4888855" y="4150777"/>
                  </a:cubicBezTo>
                  <a:cubicBezTo>
                    <a:pt x="4693420" y="4255333"/>
                    <a:pt x="4426033" y="4398489"/>
                    <a:pt x="4135411" y="4694170"/>
                  </a:cubicBezTo>
                  <a:cubicBezTo>
                    <a:pt x="4024297" y="4807158"/>
                    <a:pt x="3921239" y="4920334"/>
                    <a:pt x="3821555" y="5029762"/>
                  </a:cubicBezTo>
                  <a:cubicBezTo>
                    <a:pt x="3385341" y="5508324"/>
                    <a:pt x="3138940" y="5758097"/>
                    <a:pt x="2739265" y="5758097"/>
                  </a:cubicBezTo>
                  <a:cubicBezTo>
                    <a:pt x="2374442" y="5758097"/>
                    <a:pt x="2023297" y="5679211"/>
                    <a:pt x="1695575" y="5523876"/>
                  </a:cubicBezTo>
                  <a:cubicBezTo>
                    <a:pt x="1381906" y="5375098"/>
                    <a:pt x="1095219" y="5154930"/>
                    <a:pt x="866619" y="4887356"/>
                  </a:cubicBezTo>
                  <a:cubicBezTo>
                    <a:pt x="673246" y="4661005"/>
                    <a:pt x="522220" y="4404673"/>
                    <a:pt x="417851" y="4125481"/>
                  </a:cubicBezTo>
                  <a:cubicBezTo>
                    <a:pt x="309547" y="3836171"/>
                    <a:pt x="254645" y="3530558"/>
                    <a:pt x="254645" y="3217264"/>
                  </a:cubicBezTo>
                  <a:cubicBezTo>
                    <a:pt x="254645" y="2872490"/>
                    <a:pt x="320790" y="2538585"/>
                    <a:pt x="451204" y="2224540"/>
                  </a:cubicBezTo>
                  <a:cubicBezTo>
                    <a:pt x="577121" y="1921739"/>
                    <a:pt x="757191" y="1649855"/>
                    <a:pt x="986540" y="1416383"/>
                  </a:cubicBezTo>
                  <a:cubicBezTo>
                    <a:pt x="1455357" y="939134"/>
                    <a:pt x="2078011" y="676244"/>
                    <a:pt x="2739452" y="676244"/>
                  </a:cubicBezTo>
                  <a:cubicBezTo>
                    <a:pt x="3075232" y="676244"/>
                    <a:pt x="3440243" y="781175"/>
                    <a:pt x="3794947" y="979795"/>
                  </a:cubicBezTo>
                  <a:cubicBezTo>
                    <a:pt x="4158459" y="1183286"/>
                    <a:pt x="4486931" y="1470348"/>
                    <a:pt x="4744762" y="1810250"/>
                  </a:cubicBezTo>
                  <a:cubicBezTo>
                    <a:pt x="4971862" y="2109491"/>
                    <a:pt x="5134693" y="2440961"/>
                    <a:pt x="5215827" y="2768871"/>
                  </a:cubicBezTo>
                  <a:cubicBezTo>
                    <a:pt x="5300334" y="3110834"/>
                    <a:pt x="5297898" y="3446614"/>
                    <a:pt x="5208520" y="3766654"/>
                  </a:cubicBezTo>
                  <a:close/>
                </a:path>
              </a:pathLst>
            </a:custGeom>
            <a:solidFill>
              <a:schemeClr val="bg1">
                <a:alpha val="30000"/>
              </a:schemeClr>
            </a:solidFill>
            <a:ln w="18736" cap="flat">
              <a:noFill/>
              <a:prstDash val="solid"/>
              <a:miter/>
            </a:ln>
          </p:spPr>
          <p:txBody>
            <a:bodyPr rtlCol="0" anchor="ctr"/>
            <a:lstStyle/>
            <a:p>
              <a:endParaRPr lang="en-US" dirty="0"/>
            </a:p>
          </p:txBody>
        </p:sp>
        <p:sp useBgFill="1">
          <p:nvSpPr>
            <p:cNvPr id="16" name="Freeform: Shape 15">
              <a:extLst>
                <a:ext uri="{FF2B5EF4-FFF2-40B4-BE49-F238E27FC236}">
                  <a16:creationId xmlns:a16="http://schemas.microsoft.com/office/drawing/2014/main" id="{F22C906F-48B7-4ABF-B36E-0C0A056A577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49" y="3725"/>
              <a:ext cx="5855313" cy="6880645"/>
            </a:xfrm>
            <a:custGeom>
              <a:avLst/>
              <a:gdLst>
                <a:gd name="connsiteX0" fmla="*/ 5855313 w 5855313"/>
                <a:gd name="connsiteY0" fmla="*/ 4717843 h 6880645"/>
                <a:gd name="connsiteX1" fmla="*/ 5855313 w 5855313"/>
                <a:gd name="connsiteY1" fmla="*/ 6880645 h 6880645"/>
                <a:gd name="connsiteX2" fmla="*/ 0 w 5855313"/>
                <a:gd name="connsiteY2" fmla="*/ 6880645 h 6880645"/>
                <a:gd name="connsiteX3" fmla="*/ 0 w 5855313"/>
                <a:gd name="connsiteY3" fmla="*/ 5268859 h 6880645"/>
                <a:gd name="connsiteX4" fmla="*/ 36130 w 5855313"/>
                <a:gd name="connsiteY4" fmla="*/ 5327430 h 6880645"/>
                <a:gd name="connsiteX5" fmla="*/ 2782721 w 5855313"/>
                <a:gd name="connsiteY5" fmla="*/ 6765687 h 6880645"/>
                <a:gd name="connsiteX6" fmla="*/ 5834702 w 5855313"/>
                <a:gd name="connsiteY6" fmla="*/ 4773305 h 6880645"/>
                <a:gd name="connsiteX7" fmla="*/ 9148 w 5855313"/>
                <a:gd name="connsiteY7" fmla="*/ 0 h 6880645"/>
                <a:gd name="connsiteX8" fmla="*/ 5855312 w 5855313"/>
                <a:gd name="connsiteY8" fmla="*/ 0 h 6880645"/>
                <a:gd name="connsiteX9" fmla="*/ 5855312 w 5855313"/>
                <a:gd name="connsiteY9" fmla="*/ 96759 h 6880645"/>
                <a:gd name="connsiteX10" fmla="*/ 5855313 w 5855313"/>
                <a:gd name="connsiteY10" fmla="*/ 96759 h 6880645"/>
                <a:gd name="connsiteX11" fmla="*/ 5855313 w 5855313"/>
                <a:gd name="connsiteY11" fmla="*/ 2289203 h 6880645"/>
                <a:gd name="connsiteX12" fmla="*/ 5834702 w 5855313"/>
                <a:gd name="connsiteY12" fmla="*/ 2233742 h 6880645"/>
                <a:gd name="connsiteX13" fmla="*/ 2782721 w 5855313"/>
                <a:gd name="connsiteY13" fmla="*/ 241359 h 6880645"/>
                <a:gd name="connsiteX14" fmla="*/ 36130 w 5855313"/>
                <a:gd name="connsiteY14" fmla="*/ 1679616 h 6880645"/>
                <a:gd name="connsiteX15" fmla="*/ 0 w 5855313"/>
                <a:gd name="connsiteY15" fmla="*/ 1738187 h 6880645"/>
                <a:gd name="connsiteX16" fmla="*/ 0 w 5855313"/>
                <a:gd name="connsiteY16" fmla="*/ 96759 h 6880645"/>
                <a:gd name="connsiteX17" fmla="*/ 9148 w 5855313"/>
                <a:gd name="connsiteY17" fmla="*/ 96759 h 6880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55313" h="6880645">
                  <a:moveTo>
                    <a:pt x="5855313" y="4717843"/>
                  </a:moveTo>
                  <a:lnTo>
                    <a:pt x="5855313" y="6880645"/>
                  </a:lnTo>
                  <a:lnTo>
                    <a:pt x="0" y="6880645"/>
                  </a:lnTo>
                  <a:lnTo>
                    <a:pt x="0" y="5268859"/>
                  </a:lnTo>
                  <a:lnTo>
                    <a:pt x="36130" y="5327430"/>
                  </a:lnTo>
                  <a:cubicBezTo>
                    <a:pt x="631370" y="6195172"/>
                    <a:pt x="1639396" y="6765687"/>
                    <a:pt x="2782721" y="6765687"/>
                  </a:cubicBezTo>
                  <a:cubicBezTo>
                    <a:pt x="4154711" y="6765687"/>
                    <a:pt x="5331871" y="5944145"/>
                    <a:pt x="5834702" y="4773305"/>
                  </a:cubicBezTo>
                  <a:close/>
                  <a:moveTo>
                    <a:pt x="9148" y="0"/>
                  </a:moveTo>
                  <a:lnTo>
                    <a:pt x="5855312" y="0"/>
                  </a:lnTo>
                  <a:lnTo>
                    <a:pt x="5855312" y="96759"/>
                  </a:lnTo>
                  <a:lnTo>
                    <a:pt x="5855313" y="96759"/>
                  </a:lnTo>
                  <a:lnTo>
                    <a:pt x="5855313" y="2289203"/>
                  </a:lnTo>
                  <a:lnTo>
                    <a:pt x="5834702" y="2233742"/>
                  </a:lnTo>
                  <a:cubicBezTo>
                    <a:pt x="5331871" y="1062902"/>
                    <a:pt x="4154711" y="241359"/>
                    <a:pt x="2782721" y="241359"/>
                  </a:cubicBezTo>
                  <a:cubicBezTo>
                    <a:pt x="1639396" y="241359"/>
                    <a:pt x="631370" y="811875"/>
                    <a:pt x="36130" y="1679616"/>
                  </a:cubicBezTo>
                  <a:lnTo>
                    <a:pt x="0" y="1738187"/>
                  </a:lnTo>
                  <a:lnTo>
                    <a:pt x="0" y="96759"/>
                  </a:lnTo>
                  <a:lnTo>
                    <a:pt x="9148" y="9675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B4ABE2AA-A788-450F-94A8-AED4B698F3B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149" y="26370"/>
              <a:ext cx="6254832" cy="6864558"/>
            </a:xfrm>
            <a:custGeom>
              <a:avLst/>
              <a:gdLst>
                <a:gd name="connsiteX0" fmla="*/ 2766060 w 6254832"/>
                <a:gd name="connsiteY0" fmla="*/ 0 h 6864558"/>
                <a:gd name="connsiteX1" fmla="*/ 0 w 6254832"/>
                <a:gd name="connsiteY1" fmla="*/ 1340683 h 6864558"/>
                <a:gd name="connsiteX2" fmla="*/ 0 w 6254832"/>
                <a:gd name="connsiteY2" fmla="*/ 2201306 h 6864558"/>
                <a:gd name="connsiteX3" fmla="*/ 1312 w 6254832"/>
                <a:gd name="connsiteY3" fmla="*/ 2197746 h 6864558"/>
                <a:gd name="connsiteX4" fmla="*/ 612723 w 6254832"/>
                <a:gd name="connsiteY4" fmla="*/ 1201649 h 6864558"/>
                <a:gd name="connsiteX5" fmla="*/ 1571344 w 6254832"/>
                <a:gd name="connsiteY5" fmla="*/ 483245 h 6864558"/>
                <a:gd name="connsiteX6" fmla="*/ 1641235 w 6254832"/>
                <a:gd name="connsiteY6" fmla="*/ 452328 h 6864558"/>
                <a:gd name="connsiteX7" fmla="*/ 1711502 w 6254832"/>
                <a:gd name="connsiteY7" fmla="*/ 422348 h 6864558"/>
                <a:gd name="connsiteX8" fmla="*/ 1783080 w 6254832"/>
                <a:gd name="connsiteY8" fmla="*/ 395178 h 6864558"/>
                <a:gd name="connsiteX9" fmla="*/ 1855220 w 6254832"/>
                <a:gd name="connsiteY9" fmla="*/ 369133 h 6864558"/>
                <a:gd name="connsiteX10" fmla="*/ 1928297 w 6254832"/>
                <a:gd name="connsiteY10" fmla="*/ 345711 h 6864558"/>
                <a:gd name="connsiteX11" fmla="*/ 2001749 w 6254832"/>
                <a:gd name="connsiteY11" fmla="*/ 323600 h 6864558"/>
                <a:gd name="connsiteX12" fmla="*/ 2076138 w 6254832"/>
                <a:gd name="connsiteY12" fmla="*/ 304300 h 6864558"/>
                <a:gd name="connsiteX13" fmla="*/ 2113426 w 6254832"/>
                <a:gd name="connsiteY13" fmla="*/ 294744 h 6864558"/>
                <a:gd name="connsiteX14" fmla="*/ 2132163 w 6254832"/>
                <a:gd name="connsiteY14" fmla="*/ 290060 h 6864558"/>
                <a:gd name="connsiteX15" fmla="*/ 2151089 w 6254832"/>
                <a:gd name="connsiteY15" fmla="*/ 286312 h 6864558"/>
                <a:gd name="connsiteX16" fmla="*/ 2763249 w 6254832"/>
                <a:gd name="connsiteY16" fmla="*/ 218482 h 6864558"/>
                <a:gd name="connsiteX17" fmla="*/ 3372225 w 6254832"/>
                <a:gd name="connsiteY17" fmla="*/ 301302 h 6864558"/>
                <a:gd name="connsiteX18" fmla="*/ 3663596 w 6254832"/>
                <a:gd name="connsiteY18" fmla="*/ 398364 h 6864558"/>
                <a:gd name="connsiteX19" fmla="*/ 3941663 w 6254832"/>
                <a:gd name="connsiteY19" fmla="*/ 526717 h 6864558"/>
                <a:gd name="connsiteX20" fmla="*/ 4204366 w 6254832"/>
                <a:gd name="connsiteY20" fmla="*/ 681678 h 6864558"/>
                <a:gd name="connsiteX21" fmla="*/ 4450018 w 6254832"/>
                <a:gd name="connsiteY21" fmla="*/ 860061 h 6864558"/>
                <a:gd name="connsiteX22" fmla="*/ 4678992 w 6254832"/>
                <a:gd name="connsiteY22" fmla="*/ 1057181 h 6864558"/>
                <a:gd name="connsiteX23" fmla="*/ 4889791 w 6254832"/>
                <a:gd name="connsiteY23" fmla="*/ 1271166 h 6864558"/>
                <a:gd name="connsiteX24" fmla="*/ 5083164 w 6254832"/>
                <a:gd name="connsiteY24" fmla="*/ 1498642 h 6864558"/>
                <a:gd name="connsiteX25" fmla="*/ 5257987 w 6254832"/>
                <a:gd name="connsiteY25" fmla="*/ 1738484 h 6864558"/>
                <a:gd name="connsiteX26" fmla="*/ 5413510 w 6254832"/>
                <a:gd name="connsiteY26" fmla="*/ 1989195 h 6864558"/>
                <a:gd name="connsiteX27" fmla="*/ 5548609 w 6254832"/>
                <a:gd name="connsiteY27" fmla="*/ 2249462 h 6864558"/>
                <a:gd name="connsiteX28" fmla="*/ 5747791 w 6254832"/>
                <a:gd name="connsiteY28" fmla="*/ 2795666 h 6864558"/>
                <a:gd name="connsiteX29" fmla="*/ 5806814 w 6254832"/>
                <a:gd name="connsiteY29" fmla="*/ 3078980 h 6864558"/>
                <a:gd name="connsiteX30" fmla="*/ 5816933 w 6254832"/>
                <a:gd name="connsiteY30" fmla="*/ 3150558 h 6864558"/>
                <a:gd name="connsiteX31" fmla="*/ 5825178 w 6254832"/>
                <a:gd name="connsiteY31" fmla="*/ 3222323 h 6864558"/>
                <a:gd name="connsiteX32" fmla="*/ 5831923 w 6254832"/>
                <a:gd name="connsiteY32" fmla="*/ 3294276 h 6864558"/>
                <a:gd name="connsiteX33" fmla="*/ 5836233 w 6254832"/>
                <a:gd name="connsiteY33" fmla="*/ 3366416 h 6864558"/>
                <a:gd name="connsiteX34" fmla="*/ 5833047 w 6254832"/>
                <a:gd name="connsiteY34" fmla="*/ 3655726 h 6864558"/>
                <a:gd name="connsiteX35" fmla="*/ 5827426 w 6254832"/>
                <a:gd name="connsiteY35" fmla="*/ 3728054 h 6864558"/>
                <a:gd name="connsiteX36" fmla="*/ 5819556 w 6254832"/>
                <a:gd name="connsiteY36" fmla="*/ 3800194 h 6864558"/>
                <a:gd name="connsiteX37" fmla="*/ 5809063 w 6254832"/>
                <a:gd name="connsiteY37" fmla="*/ 3872147 h 6864558"/>
                <a:gd name="connsiteX38" fmla="*/ 5796696 w 6254832"/>
                <a:gd name="connsiteY38" fmla="*/ 3943912 h 6864558"/>
                <a:gd name="connsiteX39" fmla="*/ 5725305 w 6254832"/>
                <a:gd name="connsiteY39" fmla="*/ 4225165 h 6864558"/>
                <a:gd name="connsiteX40" fmla="*/ 5605384 w 6254832"/>
                <a:gd name="connsiteY40" fmla="*/ 4478312 h 6864558"/>
                <a:gd name="connsiteX41" fmla="*/ 5412573 w 6254832"/>
                <a:gd name="connsiteY41" fmla="*/ 4677306 h 6864558"/>
                <a:gd name="connsiteX42" fmla="*/ 5155867 w 6254832"/>
                <a:gd name="connsiteY42" fmla="*/ 4834703 h 6864558"/>
                <a:gd name="connsiteX43" fmla="*/ 4645452 w 6254832"/>
                <a:gd name="connsiteY43" fmla="*/ 5207396 h 6864558"/>
                <a:gd name="connsiteX44" fmla="*/ 4536211 w 6254832"/>
                <a:gd name="connsiteY44" fmla="*/ 5319072 h 6864558"/>
                <a:gd name="connsiteX45" fmla="*/ 4430343 w 6254832"/>
                <a:gd name="connsiteY45" fmla="*/ 5432061 h 6864558"/>
                <a:gd name="connsiteX46" fmla="*/ 4220668 w 6254832"/>
                <a:gd name="connsiteY46" fmla="*/ 5657663 h 6864558"/>
                <a:gd name="connsiteX47" fmla="*/ 4115174 w 6254832"/>
                <a:gd name="connsiteY47" fmla="*/ 5768777 h 6864558"/>
                <a:gd name="connsiteX48" fmla="*/ 4007245 w 6254832"/>
                <a:gd name="connsiteY48" fmla="*/ 5876707 h 6864558"/>
                <a:gd name="connsiteX49" fmla="*/ 3781081 w 6254832"/>
                <a:gd name="connsiteY49" fmla="*/ 6078887 h 6864558"/>
                <a:gd name="connsiteX50" fmla="*/ 3534493 w 6254832"/>
                <a:gd name="connsiteY50" fmla="*/ 6249775 h 6864558"/>
                <a:gd name="connsiteX51" fmla="*/ 3265232 w 6254832"/>
                <a:gd name="connsiteY51" fmla="*/ 6373068 h 6864558"/>
                <a:gd name="connsiteX52" fmla="*/ 3194779 w 6254832"/>
                <a:gd name="connsiteY52" fmla="*/ 6394804 h 6864558"/>
                <a:gd name="connsiteX53" fmla="*/ 3123575 w 6254832"/>
                <a:gd name="connsiteY53" fmla="*/ 6412792 h 6864558"/>
                <a:gd name="connsiteX54" fmla="*/ 3051435 w 6254832"/>
                <a:gd name="connsiteY54" fmla="*/ 6426471 h 6864558"/>
                <a:gd name="connsiteX55" fmla="*/ 2978733 w 6254832"/>
                <a:gd name="connsiteY55" fmla="*/ 6436214 h 6864558"/>
                <a:gd name="connsiteX56" fmla="*/ 2905656 w 6254832"/>
                <a:gd name="connsiteY56" fmla="*/ 6442211 h 6864558"/>
                <a:gd name="connsiteX57" fmla="*/ 2832204 w 6254832"/>
                <a:gd name="connsiteY57" fmla="*/ 6444459 h 6864558"/>
                <a:gd name="connsiteX58" fmla="*/ 2758565 w 6254832"/>
                <a:gd name="connsiteY58" fmla="*/ 6443335 h 6864558"/>
                <a:gd name="connsiteX59" fmla="*/ 2683239 w 6254832"/>
                <a:gd name="connsiteY59" fmla="*/ 6438463 h 6864558"/>
                <a:gd name="connsiteX60" fmla="*/ 2091503 w 6254832"/>
                <a:gd name="connsiteY60" fmla="*/ 6343275 h 6864558"/>
                <a:gd name="connsiteX61" fmla="*/ 1948347 w 6254832"/>
                <a:gd name="connsiteY61" fmla="*/ 6301490 h 6864558"/>
                <a:gd name="connsiteX62" fmla="*/ 1807626 w 6254832"/>
                <a:gd name="connsiteY62" fmla="*/ 6252585 h 6864558"/>
                <a:gd name="connsiteX63" fmla="*/ 1738297 w 6254832"/>
                <a:gd name="connsiteY63" fmla="*/ 6225790 h 6864558"/>
                <a:gd name="connsiteX64" fmla="*/ 1669529 w 6254832"/>
                <a:gd name="connsiteY64" fmla="*/ 6197684 h 6864558"/>
                <a:gd name="connsiteX65" fmla="*/ 1635239 w 6254832"/>
                <a:gd name="connsiteY65" fmla="*/ 6183630 h 6864558"/>
                <a:gd name="connsiteX66" fmla="*/ 1601699 w 6254832"/>
                <a:gd name="connsiteY66" fmla="*/ 6167891 h 6864558"/>
                <a:gd name="connsiteX67" fmla="*/ 1534618 w 6254832"/>
                <a:gd name="connsiteY67" fmla="*/ 6136411 h 6864558"/>
                <a:gd name="connsiteX68" fmla="*/ 592299 w 6254832"/>
                <a:gd name="connsiteY68" fmla="*/ 5443116 h 6864558"/>
                <a:gd name="connsiteX69" fmla="*/ 0 w 6254832"/>
                <a:gd name="connsiteY69" fmla="*/ 4496675 h 6864558"/>
                <a:gd name="connsiteX70" fmla="*/ 0 w 6254832"/>
                <a:gd name="connsiteY70" fmla="*/ 5523875 h 6864558"/>
                <a:gd name="connsiteX71" fmla="*/ 2766060 w 6254832"/>
                <a:gd name="connsiteY71" fmla="*/ 6864559 h 6864558"/>
                <a:gd name="connsiteX72" fmla="*/ 6254833 w 6254832"/>
                <a:gd name="connsiteY72" fmla="*/ 3432373 h 6864558"/>
                <a:gd name="connsiteX73" fmla="*/ 2766060 w 6254832"/>
                <a:gd name="connsiteY73" fmla="*/ 0 h 686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254832" h="6864558">
                  <a:moveTo>
                    <a:pt x="2766060" y="0"/>
                  </a:moveTo>
                  <a:cubicBezTo>
                    <a:pt x="1639549" y="0"/>
                    <a:pt x="637831" y="525405"/>
                    <a:pt x="0" y="1340683"/>
                  </a:cubicBezTo>
                  <a:lnTo>
                    <a:pt x="0" y="2201306"/>
                  </a:lnTo>
                  <a:cubicBezTo>
                    <a:pt x="375" y="2200181"/>
                    <a:pt x="937" y="2198870"/>
                    <a:pt x="1312" y="2197746"/>
                  </a:cubicBezTo>
                  <a:cubicBezTo>
                    <a:pt x="142969" y="1837045"/>
                    <a:pt x="347959" y="1497143"/>
                    <a:pt x="612723" y="1201649"/>
                  </a:cubicBezTo>
                  <a:cubicBezTo>
                    <a:pt x="876550" y="906155"/>
                    <a:pt x="1201836" y="655258"/>
                    <a:pt x="1571344" y="483245"/>
                  </a:cubicBezTo>
                  <a:lnTo>
                    <a:pt x="1641235" y="452328"/>
                  </a:lnTo>
                  <a:cubicBezTo>
                    <a:pt x="1664658" y="442210"/>
                    <a:pt x="1687518" y="430967"/>
                    <a:pt x="1711502" y="422348"/>
                  </a:cubicBezTo>
                  <a:lnTo>
                    <a:pt x="1783080" y="395178"/>
                  </a:lnTo>
                  <a:cubicBezTo>
                    <a:pt x="1807064" y="386372"/>
                    <a:pt x="1830674" y="376441"/>
                    <a:pt x="1855220" y="369133"/>
                  </a:cubicBezTo>
                  <a:lnTo>
                    <a:pt x="1928297" y="345711"/>
                  </a:lnTo>
                  <a:cubicBezTo>
                    <a:pt x="1952656" y="338028"/>
                    <a:pt x="1976828" y="329409"/>
                    <a:pt x="2001749" y="323600"/>
                  </a:cubicBezTo>
                  <a:lnTo>
                    <a:pt x="2076138" y="304300"/>
                  </a:lnTo>
                  <a:lnTo>
                    <a:pt x="2113426" y="294744"/>
                  </a:lnTo>
                  <a:lnTo>
                    <a:pt x="2132163" y="290060"/>
                  </a:lnTo>
                  <a:lnTo>
                    <a:pt x="2151089" y="286312"/>
                  </a:lnTo>
                  <a:cubicBezTo>
                    <a:pt x="2351395" y="241716"/>
                    <a:pt x="2557322" y="219044"/>
                    <a:pt x="2763249" y="218482"/>
                  </a:cubicBezTo>
                  <a:cubicBezTo>
                    <a:pt x="2968802" y="218294"/>
                    <a:pt x="3174167" y="247900"/>
                    <a:pt x="3372225" y="301302"/>
                  </a:cubicBezTo>
                  <a:cubicBezTo>
                    <a:pt x="3471347" y="327910"/>
                    <a:pt x="3568596" y="360513"/>
                    <a:pt x="3663596" y="398364"/>
                  </a:cubicBezTo>
                  <a:cubicBezTo>
                    <a:pt x="3758784" y="435652"/>
                    <a:pt x="3851348" y="479311"/>
                    <a:pt x="3941663" y="526717"/>
                  </a:cubicBezTo>
                  <a:cubicBezTo>
                    <a:pt x="4031979" y="573936"/>
                    <a:pt x="4119297" y="626402"/>
                    <a:pt x="4204366" y="681678"/>
                  </a:cubicBezTo>
                  <a:cubicBezTo>
                    <a:pt x="4289060" y="737516"/>
                    <a:pt x="4370944" y="797289"/>
                    <a:pt x="4450018" y="860061"/>
                  </a:cubicBezTo>
                  <a:cubicBezTo>
                    <a:pt x="4529091" y="922832"/>
                    <a:pt x="4605540" y="988601"/>
                    <a:pt x="4678992" y="1057181"/>
                  </a:cubicBezTo>
                  <a:cubicBezTo>
                    <a:pt x="4752444" y="1125574"/>
                    <a:pt x="4822335" y="1197527"/>
                    <a:pt x="4889791" y="1271166"/>
                  </a:cubicBezTo>
                  <a:cubicBezTo>
                    <a:pt x="4957247" y="1344805"/>
                    <a:pt x="5021705" y="1420693"/>
                    <a:pt x="5083164" y="1498642"/>
                  </a:cubicBezTo>
                  <a:cubicBezTo>
                    <a:pt x="5144062" y="1576965"/>
                    <a:pt x="5202899" y="1656601"/>
                    <a:pt x="5257987" y="1738484"/>
                  </a:cubicBezTo>
                  <a:cubicBezTo>
                    <a:pt x="5313076" y="1820368"/>
                    <a:pt x="5365354" y="1903751"/>
                    <a:pt x="5413510" y="1989195"/>
                  </a:cubicBezTo>
                  <a:cubicBezTo>
                    <a:pt x="5462041" y="2074451"/>
                    <a:pt x="5507011" y="2161207"/>
                    <a:pt x="5548609" y="2249462"/>
                  </a:cubicBezTo>
                  <a:cubicBezTo>
                    <a:pt x="5631430" y="2426158"/>
                    <a:pt x="5698323" y="2608851"/>
                    <a:pt x="5747791" y="2795666"/>
                  </a:cubicBezTo>
                  <a:cubicBezTo>
                    <a:pt x="5771963" y="2889167"/>
                    <a:pt x="5791825" y="2983792"/>
                    <a:pt x="5806814" y="3078980"/>
                  </a:cubicBezTo>
                  <a:cubicBezTo>
                    <a:pt x="5810562" y="3102777"/>
                    <a:pt x="5814497" y="3126574"/>
                    <a:pt x="5816933" y="3150558"/>
                  </a:cubicBezTo>
                  <a:cubicBezTo>
                    <a:pt x="5819556" y="3174542"/>
                    <a:pt x="5823304" y="3198339"/>
                    <a:pt x="5825178" y="3222323"/>
                  </a:cubicBezTo>
                  <a:cubicBezTo>
                    <a:pt x="5827426" y="3246308"/>
                    <a:pt x="5830050" y="3270292"/>
                    <a:pt x="5831923" y="3294276"/>
                  </a:cubicBezTo>
                  <a:lnTo>
                    <a:pt x="5836233" y="3366416"/>
                  </a:lnTo>
                  <a:cubicBezTo>
                    <a:pt x="5839981" y="3462728"/>
                    <a:pt x="5839981" y="3559227"/>
                    <a:pt x="5833047" y="3655726"/>
                  </a:cubicBezTo>
                  <a:cubicBezTo>
                    <a:pt x="5830986" y="3679711"/>
                    <a:pt x="5830237" y="3704069"/>
                    <a:pt x="5827426" y="3728054"/>
                  </a:cubicBezTo>
                  <a:lnTo>
                    <a:pt x="5819556" y="3800194"/>
                  </a:lnTo>
                  <a:lnTo>
                    <a:pt x="5809063" y="3872147"/>
                  </a:lnTo>
                  <a:cubicBezTo>
                    <a:pt x="5805690" y="3896131"/>
                    <a:pt x="5800818" y="3919928"/>
                    <a:pt x="5796696" y="3943912"/>
                  </a:cubicBezTo>
                  <a:cubicBezTo>
                    <a:pt x="5778708" y="4039287"/>
                    <a:pt x="5755848" y="4134662"/>
                    <a:pt x="5725305" y="4225165"/>
                  </a:cubicBezTo>
                  <a:cubicBezTo>
                    <a:pt x="5694763" y="4315669"/>
                    <a:pt x="5656726" y="4402237"/>
                    <a:pt x="5605384" y="4478312"/>
                  </a:cubicBezTo>
                  <a:cubicBezTo>
                    <a:pt x="5554980" y="4555324"/>
                    <a:pt x="5489960" y="4620718"/>
                    <a:pt x="5412573" y="4677306"/>
                  </a:cubicBezTo>
                  <a:cubicBezTo>
                    <a:pt x="5335374" y="4734269"/>
                    <a:pt x="5245995" y="4782987"/>
                    <a:pt x="5155867" y="4834703"/>
                  </a:cubicBezTo>
                  <a:cubicBezTo>
                    <a:pt x="4973924" y="4936261"/>
                    <a:pt x="4794791" y="5058806"/>
                    <a:pt x="4645452" y="5207396"/>
                  </a:cubicBezTo>
                  <a:cubicBezTo>
                    <a:pt x="4607414" y="5244497"/>
                    <a:pt x="4571813" y="5281597"/>
                    <a:pt x="4536211" y="5319072"/>
                  </a:cubicBezTo>
                  <a:lnTo>
                    <a:pt x="4430343" y="5432061"/>
                  </a:lnTo>
                  <a:cubicBezTo>
                    <a:pt x="4360264" y="5507574"/>
                    <a:pt x="4290934" y="5583087"/>
                    <a:pt x="4220668" y="5657663"/>
                  </a:cubicBezTo>
                  <a:cubicBezTo>
                    <a:pt x="4185628" y="5694951"/>
                    <a:pt x="4150589" y="5732052"/>
                    <a:pt x="4115174" y="5768777"/>
                  </a:cubicBezTo>
                  <a:cubicBezTo>
                    <a:pt x="4079573" y="5805316"/>
                    <a:pt x="4043597" y="5841292"/>
                    <a:pt x="4007245" y="5876707"/>
                  </a:cubicBezTo>
                  <a:cubicBezTo>
                    <a:pt x="3934543" y="5947723"/>
                    <a:pt x="3859405" y="6015740"/>
                    <a:pt x="3781081" y="6078887"/>
                  </a:cubicBezTo>
                  <a:cubicBezTo>
                    <a:pt x="3702945" y="6142220"/>
                    <a:pt x="3620312" y="6199557"/>
                    <a:pt x="3534493" y="6249775"/>
                  </a:cubicBezTo>
                  <a:cubicBezTo>
                    <a:pt x="3448300" y="6299429"/>
                    <a:pt x="3358359" y="6341589"/>
                    <a:pt x="3265232" y="6373068"/>
                  </a:cubicBezTo>
                  <a:cubicBezTo>
                    <a:pt x="3241998" y="6381313"/>
                    <a:pt x="3218201" y="6387497"/>
                    <a:pt x="3194779" y="6394804"/>
                  </a:cubicBezTo>
                  <a:cubicBezTo>
                    <a:pt x="3171169" y="6401175"/>
                    <a:pt x="3147185" y="6406797"/>
                    <a:pt x="3123575" y="6412792"/>
                  </a:cubicBezTo>
                  <a:cubicBezTo>
                    <a:pt x="3099404" y="6417477"/>
                    <a:pt x="3075420" y="6422161"/>
                    <a:pt x="3051435" y="6426471"/>
                  </a:cubicBezTo>
                  <a:cubicBezTo>
                    <a:pt x="3027076" y="6429657"/>
                    <a:pt x="3002904" y="6433591"/>
                    <a:pt x="2978733" y="6436214"/>
                  </a:cubicBezTo>
                  <a:cubicBezTo>
                    <a:pt x="2954374" y="6438088"/>
                    <a:pt x="2930015" y="6440899"/>
                    <a:pt x="2905656" y="6442211"/>
                  </a:cubicBezTo>
                  <a:cubicBezTo>
                    <a:pt x="2881109" y="6442960"/>
                    <a:pt x="2856751" y="6444272"/>
                    <a:pt x="2832204" y="6444459"/>
                  </a:cubicBezTo>
                  <a:cubicBezTo>
                    <a:pt x="2807658" y="6444084"/>
                    <a:pt x="2783298" y="6444084"/>
                    <a:pt x="2758565" y="6443335"/>
                  </a:cubicBezTo>
                  <a:lnTo>
                    <a:pt x="2683239" y="6438463"/>
                  </a:lnTo>
                  <a:cubicBezTo>
                    <a:pt x="2482559" y="6425909"/>
                    <a:pt x="2284126" y="6393492"/>
                    <a:pt x="2091503" y="6343275"/>
                  </a:cubicBezTo>
                  <a:lnTo>
                    <a:pt x="1948347" y="6301490"/>
                  </a:lnTo>
                  <a:cubicBezTo>
                    <a:pt x="1901127" y="6286126"/>
                    <a:pt x="1854658" y="6268699"/>
                    <a:pt x="1807626" y="6252585"/>
                  </a:cubicBezTo>
                  <a:cubicBezTo>
                    <a:pt x="1784017" y="6245090"/>
                    <a:pt x="1761344" y="6234972"/>
                    <a:pt x="1738297" y="6225790"/>
                  </a:cubicBezTo>
                  <a:lnTo>
                    <a:pt x="1669529" y="6197684"/>
                  </a:lnTo>
                  <a:lnTo>
                    <a:pt x="1635239" y="6183630"/>
                  </a:lnTo>
                  <a:lnTo>
                    <a:pt x="1601699" y="6167891"/>
                  </a:lnTo>
                  <a:lnTo>
                    <a:pt x="1534618" y="6136411"/>
                  </a:lnTo>
                  <a:cubicBezTo>
                    <a:pt x="1179164" y="5964961"/>
                    <a:pt x="857250" y="5729616"/>
                    <a:pt x="592299" y="5443116"/>
                  </a:cubicBezTo>
                  <a:cubicBezTo>
                    <a:pt x="336904" y="5166173"/>
                    <a:pt x="137160" y="4842573"/>
                    <a:pt x="0" y="4496675"/>
                  </a:cubicBezTo>
                  <a:lnTo>
                    <a:pt x="0" y="5523875"/>
                  </a:lnTo>
                  <a:cubicBezTo>
                    <a:pt x="637831" y="6338966"/>
                    <a:pt x="1639549" y="6864559"/>
                    <a:pt x="2766060" y="6864559"/>
                  </a:cubicBezTo>
                  <a:cubicBezTo>
                    <a:pt x="4692858" y="6864559"/>
                    <a:pt x="6254833" y="5327879"/>
                    <a:pt x="6254833" y="3432373"/>
                  </a:cubicBezTo>
                  <a:cubicBezTo>
                    <a:pt x="6254833" y="1536679"/>
                    <a:pt x="4692858" y="0"/>
                    <a:pt x="2766060" y="0"/>
                  </a:cubicBezTo>
                  <a:close/>
                </a:path>
              </a:pathLst>
            </a:custGeom>
            <a:ln w="18736" cap="flat">
              <a:noFill/>
              <a:prstDash val="solid"/>
              <a:miter/>
            </a:ln>
          </p:spPr>
          <p:txBody>
            <a:bodyPr rtlCol="0" anchor="ctr"/>
            <a:lstStyle/>
            <a:p>
              <a:endParaRPr lang="en-US" dirty="0"/>
            </a:p>
          </p:txBody>
        </p:sp>
      </p:grpSp>
      <p:sp>
        <p:nvSpPr>
          <p:cNvPr id="2" name="Título 1">
            <a:extLst>
              <a:ext uri="{FF2B5EF4-FFF2-40B4-BE49-F238E27FC236}">
                <a16:creationId xmlns:a16="http://schemas.microsoft.com/office/drawing/2014/main" id="{DC1E5434-C960-B253-9FAA-00B1C3A7ACAB}"/>
              </a:ext>
            </a:extLst>
          </p:cNvPr>
          <p:cNvSpPr>
            <a:spLocks noGrp="1"/>
          </p:cNvSpPr>
          <p:nvPr>
            <p:ph type="title"/>
          </p:nvPr>
        </p:nvSpPr>
        <p:spPr>
          <a:xfrm>
            <a:off x="4272197" y="204701"/>
            <a:ext cx="7834615" cy="1454051"/>
          </a:xfrm>
        </p:spPr>
        <p:txBody>
          <a:bodyPr vert="horz" lIns="91440" tIns="45720" rIns="91440" bIns="45720" rtlCol="0" anchor="b">
            <a:normAutofit/>
          </a:bodyPr>
          <a:lstStyle/>
          <a:p>
            <a:pPr marR="0"/>
            <a:r>
              <a:rPr lang="en-US" sz="3600" b="0" i="0" u="none" strike="noStrike" baseline="0" dirty="0">
                <a:solidFill>
                  <a:schemeClr val="tx2"/>
                </a:solidFill>
              </a:rPr>
              <a:t>5.3. </a:t>
            </a:r>
            <a:r>
              <a:rPr lang="en-US" sz="3600" b="0" i="0" u="none" strike="noStrike" baseline="0" dirty="0" err="1">
                <a:solidFill>
                  <a:schemeClr val="tx2"/>
                </a:solidFill>
              </a:rPr>
              <a:t>Evaluación</a:t>
            </a:r>
            <a:r>
              <a:rPr lang="en-US" sz="3600" b="0" i="0" u="none" strike="noStrike" baseline="0" dirty="0">
                <a:solidFill>
                  <a:schemeClr val="tx2"/>
                </a:solidFill>
              </a:rPr>
              <a:t> y </a:t>
            </a:r>
            <a:r>
              <a:rPr lang="en-US" sz="3600" b="0" i="0" u="none" strike="noStrike" baseline="0" dirty="0" err="1">
                <a:solidFill>
                  <a:schemeClr val="tx2"/>
                </a:solidFill>
              </a:rPr>
              <a:t>Análisis</a:t>
            </a:r>
            <a:r>
              <a:rPr lang="en-US" sz="3600" b="0" i="0" u="none" strike="noStrike" baseline="0" dirty="0">
                <a:solidFill>
                  <a:schemeClr val="tx2"/>
                </a:solidFill>
              </a:rPr>
              <a:t> de </a:t>
            </a:r>
            <a:r>
              <a:rPr lang="en-US" sz="3600" b="0" i="0" u="none" strike="noStrike" baseline="0" dirty="0" err="1">
                <a:solidFill>
                  <a:schemeClr val="tx2"/>
                </a:solidFill>
              </a:rPr>
              <a:t>Resultados</a:t>
            </a:r>
            <a:endParaRPr lang="en-US" sz="3600" b="0" i="0" u="none" strike="noStrike" baseline="0" dirty="0">
              <a:solidFill>
                <a:schemeClr val="tx2"/>
              </a:solidFill>
            </a:endParaRPr>
          </a:p>
        </p:txBody>
      </p:sp>
      <p:graphicFrame>
        <p:nvGraphicFramePr>
          <p:cNvPr id="5" name="Marcador de texto 2">
            <a:extLst>
              <a:ext uri="{FF2B5EF4-FFF2-40B4-BE49-F238E27FC236}">
                <a16:creationId xmlns:a16="http://schemas.microsoft.com/office/drawing/2014/main" id="{0A465724-D314-B979-8C24-9504FB7DBB87}"/>
              </a:ext>
            </a:extLst>
          </p:cNvPr>
          <p:cNvGraphicFramePr/>
          <p:nvPr>
            <p:extLst>
              <p:ext uri="{D42A27DB-BD31-4B8C-83A1-F6EECF244321}">
                <p14:modId xmlns:p14="http://schemas.microsoft.com/office/powerpoint/2010/main" val="3500685841"/>
              </p:ext>
            </p:extLst>
          </p:nvPr>
        </p:nvGraphicFramePr>
        <p:xfrm>
          <a:off x="1493515" y="240405"/>
          <a:ext cx="9588464" cy="6588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317972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rganizadores de diferentes colores">
            <a:extLst>
              <a:ext uri="{FF2B5EF4-FFF2-40B4-BE49-F238E27FC236}">
                <a16:creationId xmlns:a16="http://schemas.microsoft.com/office/drawing/2014/main" id="{3152DF59-D119-B0A6-FAA6-675DA183AB4A}"/>
              </a:ext>
            </a:extLst>
          </p:cNvPr>
          <p:cNvPicPr>
            <a:picLocks noChangeAspect="1"/>
          </p:cNvPicPr>
          <p:nvPr/>
        </p:nvPicPr>
        <p:blipFill>
          <a:blip r:embed="rId2"/>
          <a:srcRect l="31423" r="31316"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BF67EBA8-B615-73B1-9B53-E0341E1335D4}"/>
              </a:ext>
            </a:extLst>
          </p:cNvPr>
          <p:cNvSpPr>
            <a:spLocks noGrp="1"/>
          </p:cNvSpPr>
          <p:nvPr>
            <p:ph type="title"/>
          </p:nvPr>
        </p:nvSpPr>
        <p:spPr>
          <a:xfrm>
            <a:off x="1137034" y="609600"/>
            <a:ext cx="6831188" cy="1322887"/>
          </a:xfrm>
        </p:spPr>
        <p:txBody>
          <a:bodyPr vert="horz" lIns="91440" tIns="45720" rIns="91440" bIns="45720" rtlCol="0" anchor="ctr">
            <a:normAutofit/>
          </a:bodyPr>
          <a:lstStyle/>
          <a:p>
            <a:pPr marR="0"/>
            <a:r>
              <a:rPr lang="en-US" sz="4000" b="0" i="0" u="none" strike="noStrike" baseline="0" dirty="0">
                <a:latin typeface="Arial" panose="020B0604020202020204" pitchFamily="34" charset="0"/>
                <a:cs typeface="Arial" panose="020B0604020202020204" pitchFamily="34" charset="0"/>
              </a:rPr>
              <a:t>5.4. </a:t>
            </a:r>
            <a:r>
              <a:rPr lang="en-US" sz="4000" b="0" i="0" u="none" strike="noStrike" baseline="0" dirty="0" err="1">
                <a:latin typeface="Arial" panose="020B0604020202020204" pitchFamily="34" charset="0"/>
                <a:cs typeface="Arial" panose="020B0604020202020204" pitchFamily="34" charset="0"/>
              </a:rPr>
              <a:t>Registro</a:t>
            </a:r>
            <a:r>
              <a:rPr lang="en-US" sz="4000" b="0" i="0" u="none" strike="noStrike" baseline="0" dirty="0">
                <a:latin typeface="Arial" panose="020B0604020202020204" pitchFamily="34" charset="0"/>
                <a:cs typeface="Arial" panose="020B0604020202020204" pitchFamily="34" charset="0"/>
              </a:rPr>
              <a:t> y </a:t>
            </a:r>
            <a:r>
              <a:rPr lang="en-US" sz="4000" b="0" i="0" u="none" strike="noStrike" baseline="0" dirty="0" err="1">
                <a:latin typeface="Arial" panose="020B0604020202020204" pitchFamily="34" charset="0"/>
                <a:cs typeface="Arial" panose="020B0604020202020204" pitchFamily="34" charset="0"/>
              </a:rPr>
              <a:t>Trazabilidad</a:t>
            </a:r>
            <a:endParaRPr lang="en-US" sz="40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DE225B05-196F-3EA3-5A5A-A16E3043BE69}"/>
              </a:ext>
            </a:extLst>
          </p:cNvPr>
          <p:cNvSpPr>
            <a:spLocks noGrp="1"/>
          </p:cNvSpPr>
          <p:nvPr>
            <p:ph type="body" idx="1"/>
          </p:nvPr>
        </p:nvSpPr>
        <p:spPr>
          <a:xfrm>
            <a:off x="1137035" y="2194102"/>
            <a:ext cx="6516216" cy="3908585"/>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err="1">
                <a:latin typeface="Arial" panose="020B0604020202020204" pitchFamily="34" charset="0"/>
                <a:cs typeface="Arial" panose="020B0604020202020204" pitchFamily="34" charset="0"/>
              </a:rPr>
              <a:t>registro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adecuado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resultados</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documentación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es crucial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resultados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puedan</a:t>
            </a:r>
            <a:r>
              <a:rPr lang="en-US" sz="1600" b="0" i="0" u="none" strike="noStrike" baseline="0" dirty="0">
                <a:latin typeface="Arial" panose="020B0604020202020204" pitchFamily="34" charset="0"/>
                <a:cs typeface="Arial" panose="020B0604020202020204" pitchFamily="34" charset="0"/>
              </a:rPr>
              <a:t> ser </a:t>
            </a:r>
            <a:r>
              <a:rPr lang="en-US" sz="1600" b="0" i="0" u="none" strike="noStrike" baseline="0" dirty="0" err="1">
                <a:latin typeface="Arial" panose="020B0604020202020204" pitchFamily="34" charset="0"/>
                <a:cs typeface="Arial" panose="020B0604020202020204" pitchFamily="34" charset="0"/>
              </a:rPr>
              <a:t>replicados</a:t>
            </a:r>
            <a:r>
              <a:rPr lang="en-US" sz="1600" b="0" i="0" u="none" strike="noStrike" baseline="0" dirty="0">
                <a:latin typeface="Arial" panose="020B0604020202020204" pitchFamily="34" charset="0"/>
                <a:cs typeface="Arial" panose="020B0604020202020204" pitchFamily="34" charset="0"/>
              </a:rPr>
              <a:t> o </a:t>
            </a:r>
            <a:r>
              <a:rPr lang="en-US" sz="1600" b="0" i="0" u="none" strike="noStrike" baseline="0" dirty="0" err="1">
                <a:latin typeface="Arial" panose="020B0604020202020204" pitchFamily="34" charset="0"/>
                <a:cs typeface="Arial" panose="020B0604020202020204" pitchFamily="34" charset="0"/>
              </a:rPr>
              <a:t>verificados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futuro</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1"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la </a:t>
            </a:r>
            <a:r>
              <a:rPr lang="en-US" sz="1600" b="1" i="0" u="none" strike="noStrike" baseline="0" dirty="0" err="1">
                <a:latin typeface="Arial" panose="020B0604020202020204" pitchFamily="34" charset="0"/>
                <a:cs typeface="Arial" panose="020B0604020202020204" pitchFamily="34" charset="0"/>
              </a:rPr>
              <a:t>industria</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Almacenamiento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resultados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báscula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laboratorio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acreditado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asegurando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al </a:t>
            </a:r>
            <a:r>
              <a:rPr lang="en-US" sz="1600" b="0" i="0" u="none" strike="noStrike" baseline="0" dirty="0" err="1">
                <a:latin typeface="Arial" panose="020B0604020202020204" pitchFamily="34" charset="0"/>
                <a:cs typeface="Arial" panose="020B0604020202020204" pitchFamily="34" charset="0"/>
              </a:rPr>
              <a:t>patrón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a:t>
            </a:r>
            <a:r>
              <a:rPr lang="en-US" sz="1600" b="0" i="0" u="none" strike="noStrike" baseline="0" dirty="0">
                <a:latin typeface="Arial" panose="020B0604020202020204" pitchFamily="34" charset="0"/>
                <a:cs typeface="Arial" panose="020B0604020202020204" pitchFamily="34" charset="0"/>
              </a:rPr>
              <a:t> de masa.</a:t>
            </a:r>
          </a:p>
          <a:p>
            <a:pPr marR="0" lvl="0"/>
            <a:endParaRPr lang="en-US" sz="2000" b="0" i="0" u="none" strike="noStrike" baseline="0" dirty="0"/>
          </a:p>
        </p:txBody>
      </p:sp>
    </p:spTree>
    <p:extLst>
      <p:ext uri="{BB962C8B-B14F-4D97-AF65-F5344CB8AC3E}">
        <p14:creationId xmlns:p14="http://schemas.microsoft.com/office/powerpoint/2010/main" val="403054565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30C1438-6027-04A2-AFCC-4F211C3548B6}"/>
              </a:ext>
            </a:extLst>
          </p:cNvPr>
          <p:cNvSpPr>
            <a:spLocks noGrp="1"/>
          </p:cNvSpPr>
          <p:nvPr>
            <p:ph type="title"/>
          </p:nvPr>
        </p:nvSpPr>
        <p:spPr>
          <a:xfrm>
            <a:off x="841248" y="256032"/>
            <a:ext cx="10506456" cy="1014984"/>
          </a:xfrm>
        </p:spPr>
        <p:txBody>
          <a:bodyPr vert="horz" lIns="91440" tIns="45720" rIns="91440" bIns="45720" rtlCol="0" anchor="b">
            <a:normAutofit fontScale="90000"/>
          </a:bodyPr>
          <a:lstStyle/>
          <a:p>
            <a:pPr marR="0"/>
            <a:r>
              <a:rPr lang="en-US" sz="4100" b="0" i="0" u="none" strike="noStrike" kern="1200" baseline="0" dirty="0">
                <a:solidFill>
                  <a:schemeClr val="tx1"/>
                </a:solidFill>
                <a:latin typeface="Arial" panose="020B0604020202020204" pitchFamily="34" charset="0"/>
                <a:cs typeface="Arial" panose="020B0604020202020204" pitchFamily="34" charset="0"/>
              </a:rPr>
              <a:t>6. </a:t>
            </a:r>
            <a:r>
              <a:rPr lang="en-US" sz="4100" b="0" i="0" u="none" strike="noStrike" kern="1200" baseline="0" dirty="0" err="1">
                <a:solidFill>
                  <a:schemeClr val="tx1"/>
                </a:solidFill>
                <a:latin typeface="Arial" panose="020B0604020202020204" pitchFamily="34" charset="0"/>
                <a:cs typeface="Arial" panose="020B0604020202020204" pitchFamily="34" charset="0"/>
              </a:rPr>
              <a:t>Buenas</a:t>
            </a:r>
            <a:r>
              <a:rPr lang="en-US" sz="4100" b="0" i="0" u="none" strike="noStrike" kern="1200" baseline="0" dirty="0">
                <a:solidFill>
                  <a:schemeClr val="tx1"/>
                </a:solidFill>
                <a:latin typeface="Arial" panose="020B0604020202020204" pitchFamily="34" charset="0"/>
                <a:cs typeface="Arial" panose="020B0604020202020204" pitchFamily="34" charset="0"/>
              </a:rPr>
              <a:t> </a:t>
            </a:r>
            <a:r>
              <a:rPr lang="en-US" sz="4100" dirty="0" err="1">
                <a:latin typeface="Arial" panose="020B0604020202020204" pitchFamily="34" charset="0"/>
                <a:cs typeface="Arial" panose="020B0604020202020204" pitchFamily="34" charset="0"/>
              </a:rPr>
              <a:t>p</a:t>
            </a:r>
            <a:r>
              <a:rPr lang="en-US" sz="4100" b="0" i="0" u="none" strike="noStrike" kern="1200" baseline="0" dirty="0" err="1" smtClean="0">
                <a:solidFill>
                  <a:schemeClr val="tx1"/>
                </a:solidFill>
                <a:latin typeface="Arial" panose="020B0604020202020204" pitchFamily="34" charset="0"/>
                <a:cs typeface="Arial" panose="020B0604020202020204" pitchFamily="34" charset="0"/>
              </a:rPr>
              <a:t>rácticas</a:t>
            </a:r>
            <a:r>
              <a:rPr lang="en-US" sz="4100" b="0" i="0" u="none" strike="noStrike" kern="1200" baseline="0" dirty="0" smtClean="0">
                <a:solidFill>
                  <a:schemeClr val="tx1"/>
                </a:solidFill>
                <a:latin typeface="Arial" panose="020B0604020202020204" pitchFamily="34" charset="0"/>
                <a:cs typeface="Arial" panose="020B0604020202020204" pitchFamily="34" charset="0"/>
              </a:rPr>
              <a:t> </a:t>
            </a:r>
            <a:r>
              <a:rPr lang="en-US" sz="4100" b="0" i="0" u="none" strike="noStrike" kern="1200" baseline="0" dirty="0" err="1">
                <a:solidFill>
                  <a:schemeClr val="tx1"/>
                </a:solidFill>
                <a:latin typeface="Arial" panose="020B0604020202020204" pitchFamily="34" charset="0"/>
                <a:cs typeface="Arial" panose="020B0604020202020204" pitchFamily="34" charset="0"/>
              </a:rPr>
              <a:t>en</a:t>
            </a:r>
            <a:r>
              <a:rPr lang="en-US" sz="4100" b="0" i="0" u="none" strike="noStrike" kern="1200" baseline="0" dirty="0">
                <a:solidFill>
                  <a:schemeClr val="tx1"/>
                </a:solidFill>
                <a:latin typeface="Arial" panose="020B0604020202020204" pitchFamily="34" charset="0"/>
                <a:cs typeface="Arial" panose="020B0604020202020204" pitchFamily="34" charset="0"/>
              </a:rPr>
              <a:t> la </a:t>
            </a:r>
            <a:r>
              <a:rPr lang="en-US" sz="4100" b="0" i="0" u="none" strike="noStrike" kern="1200" baseline="0" dirty="0" err="1">
                <a:solidFill>
                  <a:schemeClr val="tx1"/>
                </a:solidFill>
                <a:latin typeface="Arial" panose="020B0604020202020204" pitchFamily="34" charset="0"/>
                <a:cs typeface="Arial" panose="020B0604020202020204" pitchFamily="34" charset="0"/>
              </a:rPr>
              <a:t>Metrología</a:t>
            </a:r>
            <a:r>
              <a:rPr lang="en-US" sz="4100" b="0" i="0" u="none" strike="noStrike" kern="1200" baseline="0" dirty="0">
                <a:solidFill>
                  <a:schemeClr val="tx1"/>
                </a:solidFill>
                <a:latin typeface="Arial" panose="020B0604020202020204" pitchFamily="34" charset="0"/>
                <a:cs typeface="Arial" panose="020B0604020202020204" pitchFamily="34" charset="0"/>
              </a:rPr>
              <a:t> Industrial</a:t>
            </a:r>
          </a:p>
        </p:txBody>
      </p:sp>
      <p:sp>
        <p:nvSpPr>
          <p:cNvPr id="11" name="Rectangle 10">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id="{8256A70E-4EB5-14D5-5B06-DBC4E99464C6}"/>
              </a:ext>
            </a:extLst>
          </p:cNvPr>
          <p:cNvGraphicFramePr/>
          <p:nvPr>
            <p:extLst>
              <p:ext uri="{D42A27DB-BD31-4B8C-83A1-F6EECF244321}">
                <p14:modId xmlns:p14="http://schemas.microsoft.com/office/powerpoint/2010/main" val="2027585006"/>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237753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60B0EFB-53ED-4F35-B05D-F658EA021C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E0F559F5-DA23-F91E-15F7-2D7C0B098A94}"/>
              </a:ext>
            </a:extLst>
          </p:cNvPr>
          <p:cNvPicPr>
            <a:picLocks noChangeAspect="1"/>
          </p:cNvPicPr>
          <p:nvPr/>
        </p:nvPicPr>
        <p:blipFill>
          <a:blip r:embed="rId2"/>
          <a:srcRect l="2370" r="50369" b="-1"/>
          <a:stretch/>
        </p:blipFill>
        <p:spPr>
          <a:xfrm>
            <a:off x="-1502403"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2" name="!!Arc">
            <a:extLst>
              <a:ext uri="{FF2B5EF4-FFF2-40B4-BE49-F238E27FC236}">
                <a16:creationId xmlns:a16="http://schemas.microsoft.com/office/drawing/2014/main" id="{835EF3DD-7D43-4A27-8967-A92FD8CC93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30C1438-6027-04A2-AFCC-4F211C3548B6}"/>
              </a:ext>
            </a:extLst>
          </p:cNvPr>
          <p:cNvSpPr>
            <a:spLocks noGrp="1"/>
          </p:cNvSpPr>
          <p:nvPr>
            <p:ph type="title"/>
          </p:nvPr>
        </p:nvSpPr>
        <p:spPr>
          <a:xfrm>
            <a:off x="4287186" y="400463"/>
            <a:ext cx="6421896" cy="1333087"/>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6. </a:t>
            </a:r>
            <a:r>
              <a:rPr lang="en-US" sz="3600" b="0" i="0" u="none" strike="noStrike" baseline="0" dirty="0" err="1">
                <a:latin typeface="Arial" panose="020B0604020202020204" pitchFamily="34" charset="0"/>
                <a:cs typeface="Arial" panose="020B0604020202020204" pitchFamily="34" charset="0"/>
              </a:rPr>
              <a:t>Buenas</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Prácticas</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en</a:t>
            </a:r>
            <a:r>
              <a:rPr lang="en-US" sz="3600" b="0" i="0" u="none" strike="noStrike" baseline="0" dirty="0">
                <a:latin typeface="Arial" panose="020B0604020202020204" pitchFamily="34" charset="0"/>
                <a:cs typeface="Arial" panose="020B0604020202020204" pitchFamily="34" charset="0"/>
              </a:rPr>
              <a:t> la </a:t>
            </a:r>
            <a:r>
              <a:rPr lang="en-US" sz="3600" b="0" i="0" u="none" strike="noStrike" baseline="0" dirty="0" err="1">
                <a:latin typeface="Arial" panose="020B0604020202020204" pitchFamily="34" charset="0"/>
                <a:cs typeface="Arial" panose="020B0604020202020204" pitchFamily="34" charset="0"/>
              </a:rPr>
              <a:t>Metrología</a:t>
            </a:r>
            <a:r>
              <a:rPr lang="en-US" sz="3600" b="0" i="0" u="none" strike="noStrike" baseline="0" dirty="0">
                <a:latin typeface="Arial" panose="020B0604020202020204" pitchFamily="34" charset="0"/>
                <a:cs typeface="Arial" panose="020B0604020202020204" pitchFamily="34" charset="0"/>
              </a:rPr>
              <a:t> Industrial</a:t>
            </a:r>
          </a:p>
        </p:txBody>
      </p:sp>
      <p:graphicFrame>
        <p:nvGraphicFramePr>
          <p:cNvPr id="15" name="Marcador de texto 2">
            <a:extLst>
              <a:ext uri="{FF2B5EF4-FFF2-40B4-BE49-F238E27FC236}">
                <a16:creationId xmlns:a16="http://schemas.microsoft.com/office/drawing/2014/main" id="{0F3817F4-BEBB-753D-78DB-090375265470}"/>
              </a:ext>
            </a:extLst>
          </p:cNvPr>
          <p:cNvGraphicFramePr/>
          <p:nvPr>
            <p:extLst>
              <p:ext uri="{D42A27DB-BD31-4B8C-83A1-F6EECF244321}">
                <p14:modId xmlns:p14="http://schemas.microsoft.com/office/powerpoint/2010/main" val="535482190"/>
              </p:ext>
            </p:extLst>
          </p:nvPr>
        </p:nvGraphicFramePr>
        <p:xfrm>
          <a:off x="3518471" y="1741074"/>
          <a:ext cx="8278788" cy="5116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096978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uberías sobre el mar">
            <a:extLst>
              <a:ext uri="{FF2B5EF4-FFF2-40B4-BE49-F238E27FC236}">
                <a16:creationId xmlns:a16="http://schemas.microsoft.com/office/drawing/2014/main" id="{65B2ED35-1BC7-497F-D48F-C8F8F607C84E}"/>
              </a:ext>
            </a:extLst>
          </p:cNvPr>
          <p:cNvPicPr>
            <a:picLocks noChangeAspect="1"/>
          </p:cNvPicPr>
          <p:nvPr/>
        </p:nvPicPr>
        <p:blipFill>
          <a:blip r:embed="rId2">
            <a:alphaModFix amt="50000"/>
          </a:blip>
          <a:srcRect t="20192" b="4808"/>
          <a:stretch/>
        </p:blipFill>
        <p:spPr>
          <a:xfrm>
            <a:off x="20" y="1"/>
            <a:ext cx="12191980" cy="6857999"/>
          </a:xfrm>
          <a:prstGeom prst="rect">
            <a:avLst/>
          </a:prstGeom>
        </p:spPr>
      </p:pic>
      <p:sp>
        <p:nvSpPr>
          <p:cNvPr id="2" name="Título 1">
            <a:extLst>
              <a:ext uri="{FF2B5EF4-FFF2-40B4-BE49-F238E27FC236}">
                <a16:creationId xmlns:a16="http://schemas.microsoft.com/office/drawing/2014/main" id="{86F8A3E5-0AC0-BE79-1EF0-BE272591B777}"/>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marR="0" algn="ctr"/>
            <a:r>
              <a:rPr lang="en-US" sz="5000" b="0" i="0" u="none" strike="noStrike" baseline="0" dirty="0" err="1">
                <a:solidFill>
                  <a:srgbClr val="FFFFFF"/>
                </a:solidFill>
                <a:latin typeface="Arial" panose="020B0604020202020204" pitchFamily="34" charset="0"/>
                <a:cs typeface="Arial" panose="020B0604020202020204" pitchFamily="34" charset="0"/>
              </a:rPr>
              <a:t>Infraestructura</a:t>
            </a:r>
            <a:r>
              <a:rPr lang="en-US" sz="5000" b="0" i="0" u="none" strike="noStrike" baseline="0" dirty="0">
                <a:solidFill>
                  <a:srgbClr val="FFFFFF"/>
                </a:solidFill>
                <a:latin typeface="Arial" panose="020B0604020202020204" pitchFamily="34" charset="0"/>
                <a:cs typeface="Arial" panose="020B0604020202020204" pitchFamily="34" charset="0"/>
              </a:rPr>
              <a:t> </a:t>
            </a:r>
            <a:r>
              <a:rPr lang="en-US" sz="5000" dirty="0" err="1">
                <a:solidFill>
                  <a:srgbClr val="FFFFFF"/>
                </a:solidFill>
                <a:latin typeface="Arial" panose="020B0604020202020204" pitchFamily="34" charset="0"/>
                <a:cs typeface="Arial" panose="020B0604020202020204" pitchFamily="34" charset="0"/>
              </a:rPr>
              <a:t>i</a:t>
            </a:r>
            <a:r>
              <a:rPr lang="en-US" sz="5000" b="0" i="0" u="none" strike="noStrike" baseline="0" dirty="0" err="1" smtClean="0">
                <a:solidFill>
                  <a:srgbClr val="FFFFFF"/>
                </a:solidFill>
                <a:latin typeface="Arial" panose="020B0604020202020204" pitchFamily="34" charset="0"/>
                <a:cs typeface="Arial" panose="020B0604020202020204" pitchFamily="34" charset="0"/>
              </a:rPr>
              <a:t>nternacional</a:t>
            </a:r>
            <a:r>
              <a:rPr lang="en-US" sz="5000" b="0" i="0" u="none" strike="noStrike" baseline="0" dirty="0" smtClean="0">
                <a:solidFill>
                  <a:srgbClr val="FFFFFF"/>
                </a:solidFill>
                <a:latin typeface="Arial" panose="020B0604020202020204" pitchFamily="34" charset="0"/>
                <a:cs typeface="Arial" panose="020B0604020202020204" pitchFamily="34" charset="0"/>
              </a:rPr>
              <a:t> </a:t>
            </a:r>
            <a:r>
              <a:rPr lang="en-US" sz="5000" b="0" i="0" u="none" strike="noStrike" baseline="0" dirty="0">
                <a:solidFill>
                  <a:srgbClr val="FFFFFF"/>
                </a:solidFill>
                <a:latin typeface="Arial" panose="020B0604020202020204" pitchFamily="34" charset="0"/>
                <a:cs typeface="Arial" panose="020B0604020202020204" pitchFamily="34" charset="0"/>
              </a:rPr>
              <a:t>y </a:t>
            </a:r>
            <a:r>
              <a:rPr lang="en-US" sz="5000" b="0" i="0" u="none" strike="noStrike" baseline="0" dirty="0" err="1" smtClean="0">
                <a:solidFill>
                  <a:srgbClr val="FFFFFF"/>
                </a:solidFill>
                <a:latin typeface="Arial" panose="020B0604020202020204" pitchFamily="34" charset="0"/>
                <a:cs typeface="Arial" panose="020B0604020202020204" pitchFamily="34" charset="0"/>
              </a:rPr>
              <a:t>nacional</a:t>
            </a:r>
            <a:r>
              <a:rPr lang="en-US" sz="5000" b="0" i="0" u="none" strike="noStrike" baseline="0" dirty="0" smtClean="0">
                <a:solidFill>
                  <a:srgbClr val="FFFFFF"/>
                </a:solidFill>
                <a:latin typeface="Arial" panose="020B0604020202020204" pitchFamily="34" charset="0"/>
                <a:cs typeface="Arial" panose="020B0604020202020204" pitchFamily="34" charset="0"/>
              </a:rPr>
              <a:t> </a:t>
            </a:r>
            <a:r>
              <a:rPr lang="en-US" sz="5000" b="0" i="0" u="none" strike="noStrike" baseline="0" dirty="0">
                <a:solidFill>
                  <a:srgbClr val="FFFFFF"/>
                </a:solidFill>
                <a:latin typeface="Arial" panose="020B0604020202020204" pitchFamily="34" charset="0"/>
                <a:cs typeface="Arial" panose="020B0604020202020204" pitchFamily="34" charset="0"/>
              </a:rPr>
              <a:t>de la </a:t>
            </a:r>
            <a:r>
              <a:rPr lang="en-US" sz="5000" b="0" i="0" u="none" strike="noStrike" baseline="0" dirty="0" err="1">
                <a:solidFill>
                  <a:srgbClr val="FFFFFF"/>
                </a:solidFill>
                <a:latin typeface="Arial" panose="020B0604020202020204" pitchFamily="34" charset="0"/>
                <a:cs typeface="Arial" panose="020B0604020202020204" pitchFamily="34" charset="0"/>
              </a:rPr>
              <a:t>Metrología</a:t>
            </a:r>
            <a:r>
              <a:rPr lang="en-US" sz="5000" b="0" i="0" u="none" strike="noStrike" baseline="0" dirty="0">
                <a:solidFill>
                  <a:srgbClr val="FFFFFF"/>
                </a:solidFill>
                <a:latin typeface="Arial" panose="020B0604020202020204" pitchFamily="34" charset="0"/>
                <a:cs typeface="Arial" panose="020B0604020202020204" pitchFamily="34" charset="0"/>
              </a:rPr>
              <a:t> Industrial</a:t>
            </a:r>
          </a:p>
        </p:txBody>
      </p:sp>
    </p:spTree>
    <p:extLst>
      <p:ext uri="{BB962C8B-B14F-4D97-AF65-F5344CB8AC3E}">
        <p14:creationId xmlns:p14="http://schemas.microsoft.com/office/powerpoint/2010/main" val="38981590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uberías sobre el mar">
            <a:extLst>
              <a:ext uri="{FF2B5EF4-FFF2-40B4-BE49-F238E27FC236}">
                <a16:creationId xmlns:a16="http://schemas.microsoft.com/office/drawing/2014/main" id="{C3625358-FC4D-2549-F6A2-8932A06706E0}"/>
              </a:ext>
            </a:extLst>
          </p:cNvPr>
          <p:cNvPicPr>
            <a:picLocks noChangeAspect="1"/>
          </p:cNvPicPr>
          <p:nvPr/>
        </p:nvPicPr>
        <p:blipFill>
          <a:blip r:embed="rId2"/>
          <a:srcRect l="13008" r="20402"/>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4A9DB6-5159-120B-8218-4AE8399C5199}"/>
              </a:ext>
            </a:extLst>
          </p:cNvPr>
          <p:cNvSpPr>
            <a:spLocks noGrp="1"/>
          </p:cNvSpPr>
          <p:nvPr>
            <p:ph type="title"/>
          </p:nvPr>
        </p:nvSpPr>
        <p:spPr>
          <a:xfrm>
            <a:off x="761801" y="328512"/>
            <a:ext cx="4778387" cy="1628970"/>
          </a:xfrm>
        </p:spPr>
        <p:txBody>
          <a:bodyPr vert="horz" lIns="91440" tIns="45720" rIns="91440" bIns="45720" rtlCol="0" anchor="ctr">
            <a:normAutofit/>
          </a:bodyPr>
          <a:lstStyle/>
          <a:p>
            <a:pPr marR="0"/>
            <a:r>
              <a:rPr lang="en-US" sz="3700" b="0" i="0" u="none" strike="noStrike" baseline="0" dirty="0">
                <a:latin typeface="Arial" panose="020B0604020202020204" pitchFamily="34" charset="0"/>
                <a:cs typeface="Arial" panose="020B0604020202020204" pitchFamily="34" charset="0"/>
              </a:rPr>
              <a:t>1. </a:t>
            </a:r>
            <a:r>
              <a:rPr lang="en-US" sz="3700" b="0" i="0" u="none" strike="noStrike" baseline="0" dirty="0" err="1">
                <a:latin typeface="Arial" panose="020B0604020202020204" pitchFamily="34" charset="0"/>
                <a:cs typeface="Arial" panose="020B0604020202020204" pitchFamily="34" charset="0"/>
              </a:rPr>
              <a:t>Introducción</a:t>
            </a:r>
            <a:r>
              <a:rPr lang="en-US" sz="3700" b="0" i="0" u="none" strike="noStrike" baseline="0" dirty="0">
                <a:latin typeface="Arial" panose="020B0604020202020204" pitchFamily="34" charset="0"/>
                <a:cs typeface="Arial" panose="020B0604020202020204" pitchFamily="34" charset="0"/>
              </a:rPr>
              <a:t> a la </a:t>
            </a:r>
            <a:r>
              <a:rPr lang="en-US" sz="3700" b="0" i="0" u="none" strike="noStrike" baseline="0" dirty="0" err="1">
                <a:latin typeface="Arial" panose="020B0604020202020204" pitchFamily="34" charset="0"/>
                <a:cs typeface="Arial" panose="020B0604020202020204" pitchFamily="34" charset="0"/>
              </a:rPr>
              <a:t>Infraestructura</a:t>
            </a:r>
            <a:r>
              <a:rPr lang="en-US" sz="3700" b="0" i="0" u="none" strike="noStrike" baseline="0" dirty="0">
                <a:latin typeface="Arial" panose="020B0604020202020204" pitchFamily="34" charset="0"/>
                <a:cs typeface="Arial" panose="020B0604020202020204" pitchFamily="34" charset="0"/>
              </a:rPr>
              <a:t> </a:t>
            </a:r>
            <a:r>
              <a:rPr lang="en-US" sz="3700" b="0" i="0" u="none" strike="noStrike" baseline="0" dirty="0" err="1">
                <a:latin typeface="Arial" panose="020B0604020202020204" pitchFamily="34" charset="0"/>
                <a:cs typeface="Arial" panose="020B0604020202020204" pitchFamily="34" charset="0"/>
              </a:rPr>
              <a:t>Metrológica</a:t>
            </a:r>
            <a:endParaRPr lang="en-US" sz="3700" b="0" i="0" u="none" strike="noStrike" baseline="0" dirty="0">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3CFEA4C2-E592-40CB-209A-69D531B839A7}"/>
              </a:ext>
            </a:extLst>
          </p:cNvPr>
          <p:cNvSpPr>
            <a:spLocks noGrp="1"/>
          </p:cNvSpPr>
          <p:nvPr>
            <p:ph type="body" idx="1"/>
          </p:nvPr>
        </p:nvSpPr>
        <p:spPr>
          <a:xfrm>
            <a:off x="269823" y="2413416"/>
            <a:ext cx="5681272" cy="4444583"/>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1" i="0" u="none" strike="noStrike" baseline="0" dirty="0" err="1">
                <a:latin typeface="Arial" panose="020B0604020202020204" pitchFamily="34" charset="0"/>
                <a:cs typeface="Arial" panose="020B0604020202020204" pitchFamily="34" charset="0"/>
              </a:rPr>
              <a:t>infraestructura</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metrológica</a:t>
            </a:r>
            <a:r>
              <a:rPr lang="en-US" sz="1600" b="0" i="0" u="none" strike="noStrike" baseline="0" dirty="0">
                <a:latin typeface="Arial" panose="020B0604020202020204" pitchFamily="34" charset="0"/>
                <a:cs typeface="Arial" panose="020B0604020202020204" pitchFamily="34" charset="0"/>
              </a:rPr>
              <a:t> es el conjunto de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sistemas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procedimientos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establecidos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nivel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nacional</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garantizar</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confiables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precisas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trazables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En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industrial, </a:t>
            </a:r>
            <a:r>
              <a:rPr lang="en-US" sz="1600" b="0" i="0" u="none" strike="noStrike" baseline="0" dirty="0" err="1">
                <a:latin typeface="Arial" panose="020B0604020202020204" pitchFamily="34" charset="0"/>
                <a:cs typeface="Arial" panose="020B0604020202020204" pitchFamily="34" charset="0"/>
              </a:rPr>
              <a:t>esta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infraestructura</a:t>
            </a:r>
            <a:r>
              <a:rPr lang="en-US" sz="1600" b="0" i="0" u="none" strike="noStrike" baseline="0" dirty="0">
                <a:latin typeface="Arial" panose="020B0604020202020204" pitchFamily="34" charset="0"/>
                <a:cs typeface="Arial" panose="020B0604020202020204" pitchFamily="34" charset="0"/>
              </a:rPr>
              <a:t> es crucial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realizadas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fabricación</a:t>
            </a:r>
            <a:r>
              <a:rPr lang="en-US" sz="1600" b="0" i="0" u="none" strike="noStrike" baseline="0" dirty="0">
                <a:latin typeface="Arial" panose="020B0604020202020204" pitchFamily="34" charset="0"/>
                <a:cs typeface="Arial" panose="020B0604020202020204" pitchFamily="34" charset="0"/>
              </a:rPr>
              <a:t>, control de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cumplan</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uniformes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todo</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mundo</a:t>
            </a:r>
            <a:r>
              <a:rPr lang="en-US" sz="1600" b="0" i="0" u="none" strike="noStrike" baseline="0" dirty="0" smtClean="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permite</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comparabilidad</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facilita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comercio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transferencia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tecnología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innovación</a:t>
            </a:r>
            <a:r>
              <a:rPr lang="en-US" sz="1600" b="0" i="0" u="none" strike="noStrike" baseline="0" dirty="0">
                <a:latin typeface="Arial" panose="020B0604020202020204" pitchFamily="34" charset="0"/>
                <a:cs typeface="Arial" panose="020B0604020202020204" pitchFamily="34" charset="0"/>
              </a:rPr>
              <a:t> industrial.</a:t>
            </a:r>
          </a:p>
          <a:p>
            <a:pPr marR="0" lvl="0"/>
            <a:endParaRPr lang="en-US" sz="2000" b="0" i="0" u="none" strike="noStrike" baseline="0" dirty="0"/>
          </a:p>
        </p:txBody>
      </p:sp>
    </p:spTree>
    <p:extLst>
      <p:ext uri="{BB962C8B-B14F-4D97-AF65-F5344CB8AC3E}">
        <p14:creationId xmlns:p14="http://schemas.microsoft.com/office/powerpoint/2010/main" val="55059539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94A9DB6-5159-120B-8218-4AE8399C5199}"/>
              </a:ext>
            </a:extLst>
          </p:cNvPr>
          <p:cNvSpPr>
            <a:spLocks noGrp="1"/>
          </p:cNvSpPr>
          <p:nvPr>
            <p:ph type="title"/>
          </p:nvPr>
        </p:nvSpPr>
        <p:spPr>
          <a:xfrm>
            <a:off x="1156850" y="637762"/>
            <a:ext cx="10914987" cy="584369"/>
          </a:xfrm>
        </p:spPr>
        <p:txBody>
          <a:bodyPr vert="horz" lIns="91440" tIns="45720" rIns="91440" bIns="45720" rtlCol="0" anchor="t">
            <a:noAutofit/>
          </a:bodyPr>
          <a:lstStyle/>
          <a:p>
            <a:pPr marR="0"/>
            <a:r>
              <a:rPr lang="en-US" sz="4000" b="0" i="0" u="none" strike="noStrike" kern="1200" baseline="0" dirty="0">
                <a:solidFill>
                  <a:schemeClr val="bg1"/>
                </a:solidFill>
                <a:latin typeface="Arial" panose="020B0604020202020204" pitchFamily="34" charset="0"/>
                <a:cs typeface="Arial" panose="020B0604020202020204" pitchFamily="34" charset="0"/>
              </a:rPr>
              <a:t>1. </a:t>
            </a:r>
            <a:r>
              <a:rPr lang="en-US" sz="4000" b="0" i="0" u="none" strike="noStrike" kern="1200" baseline="0" dirty="0" err="1">
                <a:solidFill>
                  <a:schemeClr val="bg1"/>
                </a:solidFill>
                <a:latin typeface="Arial" panose="020B0604020202020204" pitchFamily="34" charset="0"/>
                <a:cs typeface="Arial" panose="020B0604020202020204" pitchFamily="34" charset="0"/>
              </a:rPr>
              <a:t>Introducción</a:t>
            </a:r>
            <a:r>
              <a:rPr lang="en-US" sz="4000" b="0" i="0" u="none" strike="noStrike" kern="1200" baseline="0" dirty="0">
                <a:solidFill>
                  <a:schemeClr val="bg1"/>
                </a:solidFill>
                <a:latin typeface="Arial" panose="020B0604020202020204" pitchFamily="34" charset="0"/>
                <a:cs typeface="Arial" panose="020B0604020202020204" pitchFamily="34" charset="0"/>
              </a:rPr>
              <a:t> a la </a:t>
            </a:r>
            <a:r>
              <a:rPr lang="en-US" sz="4000" b="0" i="0" u="none" strike="noStrike" kern="1200" baseline="0" dirty="0" err="1">
                <a:solidFill>
                  <a:schemeClr val="bg1"/>
                </a:solidFill>
                <a:latin typeface="Arial" panose="020B0604020202020204" pitchFamily="34" charset="0"/>
                <a:cs typeface="Arial" panose="020B0604020202020204" pitchFamily="34" charset="0"/>
              </a:rPr>
              <a:t>Infraestructura</a:t>
            </a:r>
            <a:r>
              <a:rPr lang="en-US" sz="4000" b="0" i="0" u="none" strike="noStrike" kern="1200" baseline="0" dirty="0">
                <a:solidFill>
                  <a:schemeClr val="bg1"/>
                </a:solidFill>
                <a:latin typeface="Arial" panose="020B0604020202020204" pitchFamily="34" charset="0"/>
                <a:cs typeface="Arial" panose="020B0604020202020204" pitchFamily="34" charset="0"/>
              </a:rPr>
              <a:t> </a:t>
            </a:r>
            <a:r>
              <a:rPr lang="en-US" sz="4000" b="0" i="0" u="none" strike="noStrike" kern="1200" baseline="0" dirty="0" err="1">
                <a:solidFill>
                  <a:schemeClr val="bg1"/>
                </a:solidFill>
                <a:latin typeface="Arial" panose="020B0604020202020204" pitchFamily="34" charset="0"/>
                <a:cs typeface="Arial" panose="020B0604020202020204" pitchFamily="34" charset="0"/>
              </a:rPr>
              <a:t>Metrológica</a:t>
            </a:r>
            <a:endParaRPr lang="en-US" sz="4000" b="0" i="0" u="none" strike="noStrike" kern="1200" baseline="0"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id="{3CFEA4C2-E592-40CB-209A-69D531B839A7}"/>
              </a:ext>
            </a:extLst>
          </p:cNvPr>
          <p:cNvSpPr>
            <a:spLocks noGrp="1"/>
          </p:cNvSpPr>
          <p:nvPr>
            <p:ph type="body" idx="1"/>
          </p:nvPr>
        </p:nvSpPr>
        <p:spPr>
          <a:xfrm>
            <a:off x="1155548" y="2672862"/>
            <a:ext cx="9880893" cy="3504100"/>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moderna</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organiza</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través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estructura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jerárquica</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abarca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desde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definen</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normas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hasta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mantienen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referencia</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acreditados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realizan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calibraciones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En Chile, la </a:t>
            </a:r>
            <a:r>
              <a:rPr lang="en-US" sz="1600" b="0" i="0" u="none" strike="noStrike" baseline="0" dirty="0" err="1">
                <a:latin typeface="Arial" panose="020B0604020202020204" pitchFamily="34" charset="0"/>
                <a:cs typeface="Arial" panose="020B0604020202020204" pitchFamily="34" charset="0"/>
              </a:rPr>
              <a:t>infraestructura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metrológica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alineada</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lo que </a:t>
            </a:r>
            <a:r>
              <a:rPr lang="en-US" sz="1600" b="0" i="0" u="none" strike="noStrike" baseline="0" dirty="0" err="1">
                <a:latin typeface="Arial" panose="020B0604020202020204" pitchFamily="34" charset="0"/>
                <a:cs typeface="Arial" panose="020B0604020202020204" pitchFamily="34" charset="0"/>
              </a:rPr>
              <a:t>permite</a:t>
            </a:r>
            <a:r>
              <a:rPr lang="en-US" sz="1600" b="0" i="0" u="none" strike="noStrike" baseline="0" dirty="0">
                <a:latin typeface="Arial" panose="020B0604020202020204" pitchFamily="34" charset="0"/>
                <a:cs typeface="Arial" panose="020B0604020202020204" pitchFamily="34" charset="0"/>
              </a:rPr>
              <a:t> que sus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mantengan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competitivas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mercado global.</a:t>
            </a:r>
          </a:p>
          <a:p>
            <a:pPr marR="0" lvl="0"/>
            <a:endParaRPr lang="en-US" sz="2400" b="0" i="0" u="none" strike="noStrike" baseline="0" dirty="0"/>
          </a:p>
        </p:txBody>
      </p:sp>
    </p:spTree>
    <p:extLst>
      <p:ext uri="{BB962C8B-B14F-4D97-AF65-F5344CB8AC3E}">
        <p14:creationId xmlns:p14="http://schemas.microsoft.com/office/powerpoint/2010/main" val="312792045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6CAB4-CEFE-02F5-73E4-17E355A52311}"/>
              </a:ext>
            </a:extLst>
          </p:cNvPr>
          <p:cNvSpPr>
            <a:spLocks noGrp="1"/>
          </p:cNvSpPr>
          <p:nvPr>
            <p:ph type="title"/>
          </p:nvPr>
        </p:nvSpPr>
        <p:spPr>
          <a:xfrm>
            <a:off x="7884826" y="539646"/>
            <a:ext cx="4092315" cy="1443194"/>
          </a:xfrm>
        </p:spPr>
        <p:txBody>
          <a:bodyPr vert="horz" lIns="91440" tIns="45720" rIns="91440" bIns="45720" rtlCol="0" anchor="b">
            <a:noAutofit/>
          </a:bodyPr>
          <a:lstStyle/>
          <a:p>
            <a:pPr marR="0"/>
            <a:r>
              <a:rPr lang="en-US" sz="4000" b="0" i="0" u="none" strike="noStrike" baseline="0" dirty="0">
                <a:latin typeface="Arial" panose="020B0604020202020204" pitchFamily="34" charset="0"/>
                <a:cs typeface="Arial" panose="020B0604020202020204" pitchFamily="34" charset="0"/>
              </a:rPr>
              <a:t>2. </a:t>
            </a:r>
            <a:r>
              <a:rPr lang="en-US" sz="4000" b="0" i="0" u="none" strike="noStrike" baseline="0" dirty="0" err="1">
                <a:latin typeface="Arial" panose="020B0604020202020204" pitchFamily="34" charset="0"/>
                <a:cs typeface="Arial" panose="020B0604020202020204" pitchFamily="34" charset="0"/>
              </a:rPr>
              <a:t>Infraestructura</a:t>
            </a:r>
            <a:r>
              <a:rPr lang="en-US" sz="4000" b="0" i="0" u="none" strike="noStrike" baseline="0" dirty="0">
                <a:latin typeface="Arial" panose="020B0604020202020204" pitchFamily="34" charset="0"/>
                <a:cs typeface="Arial" panose="020B0604020202020204" pitchFamily="34" charset="0"/>
              </a:rPr>
              <a:t> Internacional de la </a:t>
            </a:r>
            <a:r>
              <a:rPr lang="en-US" sz="4000" b="0" i="0" u="none" strike="noStrike" baseline="0" dirty="0" err="1">
                <a:latin typeface="Arial" panose="020B0604020202020204" pitchFamily="34" charset="0"/>
                <a:cs typeface="Arial" panose="020B0604020202020204" pitchFamily="34" charset="0"/>
              </a:rPr>
              <a:t>Metrología</a:t>
            </a:r>
            <a:endParaRPr lang="en-US" sz="4000" b="0" i="0" u="none" strike="noStrike" baseline="0" dirty="0">
              <a:latin typeface="Arial" panose="020B0604020202020204" pitchFamily="34" charset="0"/>
              <a:cs typeface="Arial" panose="020B0604020202020204" pitchFamily="34" charset="0"/>
            </a:endParaRPr>
          </a:p>
        </p:txBody>
      </p:sp>
      <p:pic>
        <p:nvPicPr>
          <p:cNvPr id="5" name="Picture 4" descr="Vista de la Tierra desde el espacio">
            <a:extLst>
              <a:ext uri="{FF2B5EF4-FFF2-40B4-BE49-F238E27FC236}">
                <a16:creationId xmlns:a16="http://schemas.microsoft.com/office/drawing/2014/main" id="{07C36302-F2B2-0AA4-1EEC-99B0106DB800}"/>
              </a:ext>
            </a:extLst>
          </p:cNvPr>
          <p:cNvPicPr>
            <a:picLocks noChangeAspect="1"/>
          </p:cNvPicPr>
          <p:nvPr/>
        </p:nvPicPr>
        <p:blipFill>
          <a:blip r:embed="rId2"/>
          <a:srcRect l="21989" r="18204"/>
          <a:stretch/>
        </p:blipFill>
        <p:spPr>
          <a:xfrm>
            <a:off x="20" y="10"/>
            <a:ext cx="7390243"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Marcador de texto 2">
            <a:extLst>
              <a:ext uri="{FF2B5EF4-FFF2-40B4-BE49-F238E27FC236}">
                <a16:creationId xmlns:a16="http://schemas.microsoft.com/office/drawing/2014/main" id="{C054FA3A-699C-00FE-0DE8-58768A3CE07C}"/>
              </a:ext>
            </a:extLst>
          </p:cNvPr>
          <p:cNvSpPr>
            <a:spLocks noGrp="1"/>
          </p:cNvSpPr>
          <p:nvPr>
            <p:ph type="body" idx="1"/>
          </p:nvPr>
        </p:nvSpPr>
        <p:spPr>
          <a:xfrm>
            <a:off x="7629993" y="2473378"/>
            <a:ext cx="4347148" cy="4384622"/>
          </a:xfrm>
        </p:spPr>
        <p:txBody>
          <a:bodyPr vert="horz" lIns="91440" tIns="45720" rIns="91440" bIns="45720" rtlCol="0" anchor="t">
            <a:normAutofit/>
          </a:bodyPr>
          <a:lstStyle/>
          <a:p>
            <a:pPr marR="0" lvl="0"/>
            <a:r>
              <a:rPr lang="en-US" sz="1600" b="0" i="0" u="none" strike="noStrike" baseline="0" dirty="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infraestructura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de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se </a:t>
            </a:r>
            <a:r>
              <a:rPr lang="en-US" sz="1600" b="0" i="0" u="none" strike="noStrike" baseline="0" dirty="0" err="1">
                <a:latin typeface="Arial" panose="020B0604020202020204" pitchFamily="34" charset="0"/>
                <a:cs typeface="Arial" panose="020B0604020202020204" pitchFamily="34" charset="0"/>
              </a:rPr>
              <a:t>basa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serie</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acuerdos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promueven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uniformidad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todo</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mundo</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trabajan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conjunto para </a:t>
            </a:r>
            <a:r>
              <a:rPr lang="en-US" sz="1600" b="0" i="0" u="none" strike="noStrike" baseline="0" dirty="0" err="1">
                <a:latin typeface="Arial" panose="020B0604020202020204" pitchFamily="34" charset="0"/>
                <a:cs typeface="Arial" panose="020B0604020202020204" pitchFamily="34" charset="0"/>
              </a:rPr>
              <a:t>definir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 e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mantengan</a:t>
            </a:r>
            <a:r>
              <a:rPr lang="en-US" sz="1600" b="0" i="0" u="none" strike="noStrike" baseline="0" dirty="0">
                <a:latin typeface="Arial" panose="020B0604020202020204" pitchFamily="34" charset="0"/>
                <a:cs typeface="Arial" panose="020B0604020202020204" pitchFamily="34" charset="0"/>
              </a:rPr>
              <a:t> altos </a:t>
            </a:r>
            <a:r>
              <a:rPr lang="en-US" sz="1600" b="0" i="0" u="none" strike="noStrike" baseline="0" dirty="0" err="1">
                <a:latin typeface="Arial" panose="020B0604020202020204" pitchFamily="34" charset="0"/>
                <a:cs typeface="Arial" panose="020B0604020202020204" pitchFamily="34" charset="0"/>
              </a:rPr>
              <a:t>niveles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exactitud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precisión</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7856653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4848B90-C728-EB5E-79D0-D917ABE0FD50}"/>
              </a:ext>
            </a:extLst>
          </p:cNvPr>
          <p:cNvSpPr>
            <a:spLocks noGrp="1"/>
          </p:cNvSpPr>
          <p:nvPr>
            <p:ph type="title"/>
          </p:nvPr>
        </p:nvSpPr>
        <p:spPr>
          <a:xfrm>
            <a:off x="5756223" y="802955"/>
            <a:ext cx="6235908" cy="1454051"/>
          </a:xfrm>
        </p:spPr>
        <p:txBody>
          <a:bodyPr vert="horz" lIns="91440" tIns="45720" rIns="91440" bIns="45720" rtlCol="0" anchor="ctr">
            <a:normAutofit/>
          </a:bodyPr>
          <a:lstStyle/>
          <a:p>
            <a:pPr marR="0"/>
            <a:r>
              <a:rPr lang="en-US" sz="3300" b="0" i="0" u="none" strike="noStrike" kern="1200" baseline="0" dirty="0">
                <a:solidFill>
                  <a:schemeClr val="tx2"/>
                </a:solidFill>
                <a:latin typeface="Arial" panose="020B0604020202020204" pitchFamily="34" charset="0"/>
                <a:cs typeface="Arial" panose="020B0604020202020204" pitchFamily="34" charset="0"/>
              </a:rPr>
              <a:t>2.1. Bureau International des </a:t>
            </a:r>
            <a:r>
              <a:rPr lang="en-US" sz="3300" b="0" i="0" u="none" strike="noStrike" kern="1200" baseline="0" dirty="0" err="1">
                <a:solidFill>
                  <a:schemeClr val="tx2"/>
                </a:solidFill>
                <a:latin typeface="Arial" panose="020B0604020202020204" pitchFamily="34" charset="0"/>
                <a:cs typeface="Arial" panose="020B0604020202020204" pitchFamily="34" charset="0"/>
              </a:rPr>
              <a:t>Poids</a:t>
            </a:r>
            <a:r>
              <a:rPr lang="en-US" sz="3300" b="0" i="0" u="none" strike="noStrike" kern="1200" baseline="0" dirty="0">
                <a:solidFill>
                  <a:schemeClr val="tx2"/>
                </a:solidFill>
                <a:latin typeface="Arial" panose="020B0604020202020204" pitchFamily="34" charset="0"/>
                <a:cs typeface="Arial" panose="020B0604020202020204" pitchFamily="34" charset="0"/>
              </a:rPr>
              <a:t> et </a:t>
            </a:r>
            <a:r>
              <a:rPr lang="en-US" sz="3300" b="0" i="0" u="none" strike="noStrike" kern="1200" baseline="0" dirty="0" err="1">
                <a:solidFill>
                  <a:schemeClr val="tx2"/>
                </a:solidFill>
                <a:latin typeface="Arial" panose="020B0604020202020204" pitchFamily="34" charset="0"/>
                <a:cs typeface="Arial" panose="020B0604020202020204" pitchFamily="34" charset="0"/>
              </a:rPr>
              <a:t>Mesures</a:t>
            </a:r>
            <a:r>
              <a:rPr lang="en-US" sz="3300" b="0" i="0" u="none" strike="noStrike" kern="1200" baseline="0" dirty="0">
                <a:solidFill>
                  <a:schemeClr val="tx2"/>
                </a:solidFill>
                <a:latin typeface="Arial" panose="020B0604020202020204" pitchFamily="34" charset="0"/>
                <a:cs typeface="Arial" panose="020B0604020202020204" pitchFamily="34" charset="0"/>
              </a:rPr>
              <a:t> (BIPM)</a:t>
            </a:r>
          </a:p>
        </p:txBody>
      </p:sp>
      <p:pic>
        <p:nvPicPr>
          <p:cNvPr id="7" name="Graphic 6" descr="Reunión">
            <a:extLst>
              <a:ext uri="{FF2B5EF4-FFF2-40B4-BE49-F238E27FC236}">
                <a16:creationId xmlns:a16="http://schemas.microsoft.com/office/drawing/2014/main" id="{BC583900-4872-5A97-0690-A1B957B88B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86951" y="1793846"/>
            <a:ext cx="3620021" cy="3620021"/>
          </a:xfrm>
          <a:prstGeom prst="rect">
            <a:avLst/>
          </a:prstGeom>
        </p:spPr>
      </p:pic>
      <p:sp>
        <p:nvSpPr>
          <p:cNvPr id="3" name="Marcador de texto 2">
            <a:extLst>
              <a:ext uri="{FF2B5EF4-FFF2-40B4-BE49-F238E27FC236}">
                <a16:creationId xmlns:a16="http://schemas.microsoft.com/office/drawing/2014/main" id="{D95F8603-5852-3795-07B2-8539319E58B3}"/>
              </a:ext>
            </a:extLst>
          </p:cNvPr>
          <p:cNvSpPr>
            <a:spLocks noGrp="1"/>
          </p:cNvSpPr>
          <p:nvPr>
            <p:ph type="body" idx="1"/>
          </p:nvPr>
        </p:nvSpPr>
        <p:spPr>
          <a:xfrm>
            <a:off x="6090574" y="1793846"/>
            <a:ext cx="5781636" cy="4267125"/>
          </a:xfrm>
        </p:spPr>
        <p:txBody>
          <a:bodyPr vert="horz" lIns="91440" tIns="45720" rIns="91440" bIns="45720" rtlCol="0" anchor="ctr">
            <a:normAutofit/>
          </a:bodyPr>
          <a:lstStyle/>
          <a:p>
            <a:pPr marR="0" lvl="0"/>
            <a:r>
              <a:rPr lang="en-US" sz="1600" b="0" i="0" u="none" strike="noStrike" baseline="0" dirty="0">
                <a:solidFill>
                  <a:schemeClr val="tx2"/>
                </a:solidFill>
                <a:latin typeface="Arial" panose="020B0604020202020204" pitchFamily="34" charset="0"/>
                <a:cs typeface="Arial" panose="020B0604020202020204" pitchFamily="34" charset="0"/>
              </a:rPr>
              <a:t>El </a:t>
            </a:r>
            <a:r>
              <a:rPr lang="en-US" sz="1600" b="1" i="0" u="none" strike="noStrike" baseline="0" dirty="0">
                <a:solidFill>
                  <a:schemeClr val="tx2"/>
                </a:solidFill>
                <a:latin typeface="Arial" panose="020B0604020202020204" pitchFamily="34" charset="0"/>
                <a:cs typeface="Arial" panose="020B0604020202020204" pitchFamily="34" charset="0"/>
              </a:rPr>
              <a:t>Bureau International des </a:t>
            </a:r>
            <a:r>
              <a:rPr lang="en-US" sz="1600" b="1" i="0" u="none" strike="noStrike" baseline="0" dirty="0" err="1">
                <a:solidFill>
                  <a:schemeClr val="tx2"/>
                </a:solidFill>
                <a:latin typeface="Arial" panose="020B0604020202020204" pitchFamily="34" charset="0"/>
                <a:cs typeface="Arial" panose="020B0604020202020204" pitchFamily="34" charset="0"/>
              </a:rPr>
              <a:t>Poids</a:t>
            </a:r>
            <a:r>
              <a:rPr lang="en-US" sz="1600" b="1" i="0" u="none" strike="noStrike" baseline="0" dirty="0">
                <a:solidFill>
                  <a:schemeClr val="tx2"/>
                </a:solidFill>
                <a:latin typeface="Arial" panose="020B0604020202020204" pitchFamily="34" charset="0"/>
                <a:cs typeface="Arial" panose="020B0604020202020204" pitchFamily="34" charset="0"/>
              </a:rPr>
              <a:t> et </a:t>
            </a:r>
            <a:r>
              <a:rPr lang="en-US" sz="1600" b="1" i="0" u="none" strike="noStrike" baseline="0" dirty="0" err="1">
                <a:solidFill>
                  <a:schemeClr val="tx2"/>
                </a:solidFill>
                <a:latin typeface="Arial" panose="020B0604020202020204" pitchFamily="34" charset="0"/>
                <a:cs typeface="Arial" panose="020B0604020202020204" pitchFamily="34" charset="0"/>
              </a:rPr>
              <a:t>Mesures</a:t>
            </a:r>
            <a:r>
              <a:rPr lang="en-US" sz="1600" b="1" i="0" u="none" strike="noStrike" baseline="0" dirty="0">
                <a:solidFill>
                  <a:schemeClr val="tx2"/>
                </a:solidFill>
                <a:latin typeface="Arial" panose="020B0604020202020204" pitchFamily="34" charset="0"/>
                <a:cs typeface="Arial" panose="020B0604020202020204" pitchFamily="34" charset="0"/>
              </a:rPr>
              <a:t> (BIPM)</a:t>
            </a:r>
            <a:r>
              <a:rPr lang="en-US" sz="1600" b="0" i="0" u="none" strike="noStrike" baseline="0" dirty="0">
                <a:solidFill>
                  <a:schemeClr val="tx2"/>
                </a:solidFill>
                <a:latin typeface="Arial" panose="020B0604020202020204" pitchFamily="34" charset="0"/>
                <a:cs typeface="Arial" panose="020B0604020202020204" pitchFamily="34" charset="0"/>
              </a:rPr>
              <a:t> es el principal </a:t>
            </a:r>
            <a:r>
              <a:rPr lang="en-US" sz="1600" b="0" i="0" u="none" strike="noStrike" baseline="0" dirty="0" err="1">
                <a:solidFill>
                  <a:schemeClr val="tx2"/>
                </a:solidFill>
                <a:latin typeface="Arial" panose="020B0604020202020204" pitchFamily="34" charset="0"/>
                <a:cs typeface="Arial" panose="020B0604020202020204" pitchFamily="34" charset="0"/>
              </a:rPr>
              <a:t>organismo</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internacional</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encargado</a:t>
            </a:r>
            <a:r>
              <a:rPr lang="en-US" sz="1600" b="0" i="0" u="none" strike="noStrike" baseline="0" dirty="0">
                <a:solidFill>
                  <a:schemeClr val="tx2"/>
                </a:solidFill>
                <a:latin typeface="Arial" panose="020B0604020202020204" pitchFamily="34" charset="0"/>
                <a:cs typeface="Arial" panose="020B0604020202020204" pitchFamily="34" charset="0"/>
              </a:rPr>
              <a:t> de la </a:t>
            </a:r>
            <a:r>
              <a:rPr lang="en-US" sz="1600" b="0" i="0" u="none" strike="noStrike" baseline="0" dirty="0" err="1">
                <a:solidFill>
                  <a:schemeClr val="tx2"/>
                </a:solidFill>
                <a:latin typeface="Arial" panose="020B0604020202020204" pitchFamily="34" charset="0"/>
                <a:cs typeface="Arial" panose="020B0604020202020204" pitchFamily="34" charset="0"/>
              </a:rPr>
              <a:t>coordinación</a:t>
            </a:r>
            <a:r>
              <a:rPr lang="en-US" sz="1600" b="0" i="0" u="none" strike="noStrike" baseline="0" dirty="0">
                <a:solidFill>
                  <a:schemeClr val="tx2"/>
                </a:solidFill>
                <a:latin typeface="Arial" panose="020B0604020202020204" pitchFamily="34" charset="0"/>
                <a:cs typeface="Arial" panose="020B0604020202020204" pitchFamily="34" charset="0"/>
              </a:rPr>
              <a:t> global de la </a:t>
            </a:r>
            <a:r>
              <a:rPr lang="en-US" sz="1600" b="0" i="0" u="none" strike="noStrike" baseline="0" dirty="0" err="1">
                <a:solidFill>
                  <a:schemeClr val="tx2"/>
                </a:solidFill>
                <a:latin typeface="Arial" panose="020B0604020202020204" pitchFamily="34" charset="0"/>
                <a:cs typeface="Arial" panose="020B0604020202020204" pitchFamily="34" charset="0"/>
              </a:rPr>
              <a:t>metrología</a:t>
            </a:r>
            <a:r>
              <a:rPr lang="en-US" sz="1600" b="0" i="0" u="none" strike="noStrike" baseline="0" dirty="0">
                <a:solidFill>
                  <a:schemeClr val="tx2"/>
                </a:solidFill>
                <a:latin typeface="Arial" panose="020B0604020202020204" pitchFamily="34" charset="0"/>
                <a:cs typeface="Arial" panose="020B0604020202020204" pitchFamily="34" charset="0"/>
              </a:rPr>
              <a:t>. </a:t>
            </a:r>
            <a:endParaRPr lang="en-US" sz="1600" b="0" i="0" u="none" strike="noStrike" baseline="0" dirty="0" smtClean="0">
              <a:solidFill>
                <a:schemeClr val="tx2"/>
              </a:solidFill>
              <a:latin typeface="Arial" panose="020B0604020202020204" pitchFamily="34" charset="0"/>
              <a:cs typeface="Arial" panose="020B0604020202020204" pitchFamily="34" charset="0"/>
            </a:endParaRPr>
          </a:p>
          <a:p>
            <a:pPr marL="0" marR="0" lvl="0" indent="0">
              <a:buNone/>
            </a:pPr>
            <a:endParaRPr lang="en-US" sz="1600" b="0" i="0" u="none" strike="noStrike" baseline="0" dirty="0">
              <a:solidFill>
                <a:schemeClr val="tx2"/>
              </a:solidFill>
              <a:latin typeface="Arial" panose="020B0604020202020204" pitchFamily="34" charset="0"/>
              <a:cs typeface="Arial" panose="020B0604020202020204" pitchFamily="34" charset="0"/>
            </a:endParaRPr>
          </a:p>
          <a:p>
            <a:pPr marR="0" lvl="0"/>
            <a:r>
              <a:rPr lang="en-US" sz="1600" b="0" i="0" u="none" strike="noStrike" baseline="0" dirty="0" err="1">
                <a:solidFill>
                  <a:schemeClr val="tx2"/>
                </a:solidFill>
                <a:latin typeface="Arial" panose="020B0604020202020204" pitchFamily="34" charset="0"/>
                <a:cs typeface="Arial" panose="020B0604020202020204" pitchFamily="34" charset="0"/>
              </a:rPr>
              <a:t>Fundado</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en</a:t>
            </a:r>
            <a:r>
              <a:rPr lang="en-US" sz="1600" b="0" i="0" u="none" strike="noStrike" baseline="0" dirty="0">
                <a:solidFill>
                  <a:schemeClr val="tx2"/>
                </a:solidFill>
                <a:latin typeface="Arial" panose="020B0604020202020204" pitchFamily="34" charset="0"/>
                <a:cs typeface="Arial" panose="020B0604020202020204" pitchFamily="34" charset="0"/>
              </a:rPr>
              <a:t> 1875 </a:t>
            </a:r>
            <a:r>
              <a:rPr lang="en-US" sz="1600" b="0" i="0" u="none" strike="noStrike" baseline="0" dirty="0" err="1">
                <a:solidFill>
                  <a:schemeClr val="tx2"/>
                </a:solidFill>
                <a:latin typeface="Arial" panose="020B0604020202020204" pitchFamily="34" charset="0"/>
                <a:cs typeface="Arial" panose="020B0604020202020204" pitchFamily="34" charset="0"/>
              </a:rPr>
              <a:t>por</a:t>
            </a:r>
            <a:r>
              <a:rPr lang="en-US" sz="1600" b="0" i="0" u="none" strike="noStrike" baseline="0" dirty="0">
                <a:solidFill>
                  <a:schemeClr val="tx2"/>
                </a:solidFill>
                <a:latin typeface="Arial" panose="020B0604020202020204" pitchFamily="34" charset="0"/>
                <a:cs typeface="Arial" panose="020B0604020202020204" pitchFamily="34" charset="0"/>
              </a:rPr>
              <a:t> la </a:t>
            </a:r>
            <a:r>
              <a:rPr lang="en-US" sz="1600" b="1" i="0" u="none" strike="noStrike" baseline="0" dirty="0" err="1">
                <a:solidFill>
                  <a:schemeClr val="tx2"/>
                </a:solidFill>
                <a:latin typeface="Arial" panose="020B0604020202020204" pitchFamily="34" charset="0"/>
                <a:cs typeface="Arial" panose="020B0604020202020204" pitchFamily="34" charset="0"/>
              </a:rPr>
              <a:t>Convención</a:t>
            </a:r>
            <a:r>
              <a:rPr lang="en-US" sz="1600" b="1" i="0" u="none" strike="noStrike" baseline="0" dirty="0">
                <a:solidFill>
                  <a:schemeClr val="tx2"/>
                </a:solidFill>
                <a:latin typeface="Arial" panose="020B0604020202020204" pitchFamily="34" charset="0"/>
                <a:cs typeface="Arial" panose="020B0604020202020204" pitchFamily="34" charset="0"/>
              </a:rPr>
              <a:t> del Metro</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el</a:t>
            </a:r>
            <a:r>
              <a:rPr lang="en-US" sz="1600" b="0" i="0" u="none" strike="noStrike" baseline="0" dirty="0">
                <a:solidFill>
                  <a:schemeClr val="tx2"/>
                </a:solidFill>
                <a:latin typeface="Arial" panose="020B0604020202020204" pitchFamily="34" charset="0"/>
                <a:cs typeface="Arial" panose="020B0604020202020204" pitchFamily="34" charset="0"/>
              </a:rPr>
              <a:t> BIPM </a:t>
            </a:r>
            <a:r>
              <a:rPr lang="en-US" sz="1600" b="0" i="0" u="none" strike="noStrike" baseline="0" dirty="0" err="1">
                <a:solidFill>
                  <a:schemeClr val="tx2"/>
                </a:solidFill>
                <a:latin typeface="Arial" panose="020B0604020202020204" pitchFamily="34" charset="0"/>
                <a:cs typeface="Arial" panose="020B0604020202020204" pitchFamily="34" charset="0"/>
              </a:rPr>
              <a:t>mantiene</a:t>
            </a:r>
            <a:r>
              <a:rPr lang="en-US" sz="1600" b="0" i="0" u="none" strike="noStrike" baseline="0" dirty="0">
                <a:solidFill>
                  <a:schemeClr val="tx2"/>
                </a:solidFill>
                <a:latin typeface="Arial" panose="020B0604020202020204" pitchFamily="34" charset="0"/>
                <a:cs typeface="Arial" panose="020B0604020202020204" pitchFamily="34" charset="0"/>
              </a:rPr>
              <a:t> y </a:t>
            </a:r>
            <a:r>
              <a:rPr lang="en-US" sz="1600" b="0" i="0" u="none" strike="noStrike" baseline="0" dirty="0" err="1">
                <a:solidFill>
                  <a:schemeClr val="tx2"/>
                </a:solidFill>
                <a:latin typeface="Arial" panose="020B0604020202020204" pitchFamily="34" charset="0"/>
                <a:cs typeface="Arial" panose="020B0604020202020204" pitchFamily="34" charset="0"/>
              </a:rPr>
              <a:t>actualiza</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el</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1" i="0" u="none" strike="noStrike" baseline="0" dirty="0">
                <a:solidFill>
                  <a:schemeClr val="tx2"/>
                </a:solidFill>
                <a:latin typeface="Arial" panose="020B0604020202020204" pitchFamily="34" charset="0"/>
                <a:cs typeface="Arial" panose="020B0604020202020204" pitchFamily="34" charset="0"/>
              </a:rPr>
              <a:t>Sistema Internacional de </a:t>
            </a:r>
            <a:r>
              <a:rPr lang="en-US" sz="1600" b="1" i="0" u="none" strike="noStrike" baseline="0" dirty="0" err="1">
                <a:solidFill>
                  <a:schemeClr val="tx2"/>
                </a:solidFill>
                <a:latin typeface="Arial" panose="020B0604020202020204" pitchFamily="34" charset="0"/>
                <a:cs typeface="Arial" panose="020B0604020202020204" pitchFamily="34" charset="0"/>
              </a:rPr>
              <a:t>Unidades</a:t>
            </a:r>
            <a:r>
              <a:rPr lang="en-US" sz="1600" b="1" i="0" u="none" strike="noStrike" baseline="0" dirty="0">
                <a:solidFill>
                  <a:schemeClr val="tx2"/>
                </a:solidFill>
                <a:latin typeface="Arial" panose="020B0604020202020204" pitchFamily="34" charset="0"/>
                <a:cs typeface="Arial" panose="020B0604020202020204" pitchFamily="34" charset="0"/>
              </a:rPr>
              <a:t> (SI)</a:t>
            </a:r>
            <a:r>
              <a:rPr lang="en-US" sz="1600" b="0" i="0" u="none" strike="noStrike" baseline="0" dirty="0">
                <a:solidFill>
                  <a:schemeClr val="tx2"/>
                </a:solidFill>
                <a:latin typeface="Arial" panose="020B0604020202020204" pitchFamily="34" charset="0"/>
                <a:cs typeface="Arial" panose="020B0604020202020204" pitchFamily="34" charset="0"/>
              </a:rPr>
              <a:t>, que es la base para </a:t>
            </a:r>
            <a:r>
              <a:rPr lang="en-US" sz="1600" b="0" i="0" u="none" strike="noStrike" baseline="0" dirty="0" err="1">
                <a:solidFill>
                  <a:schemeClr val="tx2"/>
                </a:solidFill>
                <a:latin typeface="Arial" panose="020B0604020202020204" pitchFamily="34" charset="0"/>
                <a:cs typeface="Arial" panose="020B0604020202020204" pitchFamily="34" charset="0"/>
              </a:rPr>
              <a:t>todas</a:t>
            </a:r>
            <a:r>
              <a:rPr lang="en-US" sz="1600" b="0" i="0" u="none" strike="noStrike" baseline="0" dirty="0">
                <a:solidFill>
                  <a:schemeClr val="tx2"/>
                </a:solidFill>
                <a:latin typeface="Arial" panose="020B0604020202020204" pitchFamily="34" charset="0"/>
                <a:cs typeface="Arial" panose="020B0604020202020204" pitchFamily="34" charset="0"/>
              </a:rPr>
              <a:t> las </a:t>
            </a:r>
            <a:r>
              <a:rPr lang="en-US" sz="1600" b="0" i="0" u="none" strike="noStrike" baseline="0" dirty="0" err="1">
                <a:solidFill>
                  <a:schemeClr val="tx2"/>
                </a:solidFill>
                <a:latin typeface="Arial" panose="020B0604020202020204" pitchFamily="34" charset="0"/>
                <a:cs typeface="Arial" panose="020B0604020202020204" pitchFamily="34" charset="0"/>
              </a:rPr>
              <a:t>mediciones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realizadas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el</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mundo</a:t>
            </a:r>
            <a:r>
              <a:rPr lang="en-US" sz="1600" b="0" i="0" u="none" strike="noStrike" baseline="0" dirty="0">
                <a:solidFill>
                  <a:schemeClr val="tx2"/>
                </a:solidFill>
                <a:latin typeface="Arial" panose="020B0604020202020204" pitchFamily="34" charset="0"/>
                <a:cs typeface="Arial" panose="020B0604020202020204" pitchFamily="34" charset="0"/>
              </a:rPr>
              <a:t>.</a:t>
            </a:r>
          </a:p>
        </p:txBody>
      </p:sp>
      <p:grpSp>
        <p:nvGrpSpPr>
          <p:cNvPr id="14" name="Group 13">
            <a:extLst>
              <a:ext uri="{FF2B5EF4-FFF2-40B4-BE49-F238E27FC236}">
                <a16:creationId xmlns:a16="http://schemas.microsoft.com/office/drawing/2014/main" id="{C5F6476F-D303-44D3-B30F-1BA348F0F64A}"/>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06136860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BF42CA-AD55-48B4-8949-C4DCA60A6AE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AE1D3D-3106-4CB2-AA7C-0C1642AC0F2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0A31B6AF-B711-4CDB-8C2B-16E963DDC4C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13" name="Freeform: Shape 12">
              <a:extLst>
                <a:ext uri="{FF2B5EF4-FFF2-40B4-BE49-F238E27FC236}">
                  <a16:creationId xmlns:a16="http://schemas.microsoft.com/office/drawing/2014/main" id="{CA818331-E13C-49C6-B98D-A60AD0E85AE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67C4629D-4AB7-48D4-A61B-1AE1837A78E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E30050-9FC4-4CC7-8C0B-BF5EFD10648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7E03733-50FD-49A6-B226-40F6A0AD454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8A614510-A9F4-41B6-B78E-F49E390C7E4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D4848B90-C728-EB5E-79D0-D917ABE0FD50}"/>
              </a:ext>
            </a:extLst>
          </p:cNvPr>
          <p:cNvSpPr>
            <a:spLocks noGrp="1"/>
          </p:cNvSpPr>
          <p:nvPr>
            <p:ph type="title"/>
          </p:nvPr>
        </p:nvSpPr>
        <p:spPr>
          <a:xfrm>
            <a:off x="804672" y="2053641"/>
            <a:ext cx="3669161" cy="2237005"/>
          </a:xfrm>
        </p:spPr>
        <p:txBody>
          <a:bodyPr vert="horz" lIns="91440" tIns="45720" rIns="91440" bIns="45720" rtlCol="0" anchor="ctr">
            <a:normAutofit fontScale="90000"/>
          </a:bodyPr>
          <a:lstStyle/>
          <a:p>
            <a:pPr marR="0"/>
            <a:r>
              <a:rPr lang="en-US" sz="4000" b="0" i="0" u="none" strike="noStrike" kern="1200" baseline="0" dirty="0">
                <a:solidFill>
                  <a:schemeClr val="tx2"/>
                </a:solidFill>
                <a:latin typeface="Arial" panose="020B0604020202020204" pitchFamily="34" charset="0"/>
                <a:cs typeface="Arial" panose="020B0604020202020204" pitchFamily="34" charset="0"/>
              </a:rPr>
              <a:t>2.1. Bureau International des </a:t>
            </a:r>
            <a:r>
              <a:rPr lang="en-US" sz="4000" b="0" i="0" u="none" strike="noStrike" kern="1200" baseline="0" dirty="0" err="1">
                <a:solidFill>
                  <a:schemeClr val="tx2"/>
                </a:solidFill>
                <a:latin typeface="Arial" panose="020B0604020202020204" pitchFamily="34" charset="0"/>
                <a:cs typeface="Arial" panose="020B0604020202020204" pitchFamily="34" charset="0"/>
              </a:rPr>
              <a:t>Poids</a:t>
            </a:r>
            <a:r>
              <a:rPr lang="en-US" sz="4000" b="0" i="0" u="none" strike="noStrike" kern="1200" baseline="0" dirty="0">
                <a:solidFill>
                  <a:schemeClr val="tx2"/>
                </a:solidFill>
                <a:latin typeface="Arial" panose="020B0604020202020204" pitchFamily="34" charset="0"/>
                <a:cs typeface="Arial" panose="020B0604020202020204" pitchFamily="34" charset="0"/>
              </a:rPr>
              <a:t> et </a:t>
            </a:r>
            <a:r>
              <a:rPr lang="en-US" sz="4000" b="0" i="0" u="none" strike="noStrike" kern="1200" baseline="0" dirty="0" err="1">
                <a:solidFill>
                  <a:schemeClr val="tx2"/>
                </a:solidFill>
                <a:latin typeface="Arial" panose="020B0604020202020204" pitchFamily="34" charset="0"/>
                <a:cs typeface="Arial" panose="020B0604020202020204" pitchFamily="34" charset="0"/>
              </a:rPr>
              <a:t>Mesures</a:t>
            </a:r>
            <a:r>
              <a:rPr lang="en-US" sz="4000" b="0" i="0" u="none" strike="noStrike" kern="1200" baseline="0" dirty="0">
                <a:solidFill>
                  <a:schemeClr val="tx2"/>
                </a:solidFill>
                <a:latin typeface="Arial" panose="020B0604020202020204" pitchFamily="34" charset="0"/>
                <a:cs typeface="Arial" panose="020B0604020202020204" pitchFamily="34" charset="0"/>
              </a:rPr>
              <a:t> (BIPM)</a:t>
            </a:r>
          </a:p>
        </p:txBody>
      </p:sp>
      <p:sp>
        <p:nvSpPr>
          <p:cNvPr id="3" name="Marcador de texto 2">
            <a:extLst>
              <a:ext uri="{FF2B5EF4-FFF2-40B4-BE49-F238E27FC236}">
                <a16:creationId xmlns:a16="http://schemas.microsoft.com/office/drawing/2014/main" id="{D95F8603-5852-3795-07B2-8539319E58B3}"/>
              </a:ext>
            </a:extLst>
          </p:cNvPr>
          <p:cNvSpPr>
            <a:spLocks noGrp="1"/>
          </p:cNvSpPr>
          <p:nvPr>
            <p:ph type="body" idx="1"/>
          </p:nvPr>
        </p:nvSpPr>
        <p:spPr>
          <a:xfrm>
            <a:off x="5749684" y="801866"/>
            <a:ext cx="6137516" cy="5230634"/>
          </a:xfrm>
          <a:noFill/>
          <a:ln>
            <a:noFill/>
          </a:ln>
        </p:spPr>
        <p:txBody>
          <a:bodyPr vert="horz" lIns="91440" tIns="45720" rIns="91440" bIns="45720" rtlCol="0" anchor="ctr">
            <a:normAutofit/>
          </a:bodyPr>
          <a:lstStyle/>
          <a:p>
            <a:pPr marL="0" marR="0" lvl="0" indent="0">
              <a:buNone/>
            </a:pPr>
            <a:r>
              <a:rPr lang="en-US" sz="2200" b="1" i="0" u="none" strike="noStrike" baseline="0" dirty="0" err="1">
                <a:solidFill>
                  <a:schemeClr val="tx2"/>
                </a:solidFill>
                <a:latin typeface="Arial" panose="020B0604020202020204" pitchFamily="34" charset="0"/>
                <a:cs typeface="Arial" panose="020B0604020202020204" pitchFamily="34" charset="0"/>
              </a:rPr>
              <a:t>Funciones</a:t>
            </a:r>
            <a:r>
              <a:rPr lang="en-US" sz="2200" b="1" i="0" u="none" strike="noStrike" baseline="0" dirty="0">
                <a:solidFill>
                  <a:schemeClr val="tx2"/>
                </a:solidFill>
                <a:latin typeface="Arial" panose="020B0604020202020204" pitchFamily="34" charset="0"/>
                <a:cs typeface="Arial" panose="020B0604020202020204" pitchFamily="34" charset="0"/>
              </a:rPr>
              <a:t> del BIPM:</a:t>
            </a:r>
          </a:p>
          <a:p>
            <a:pPr marL="0" marR="0" lvl="0" indent="0">
              <a:buNone/>
            </a:pPr>
            <a:endParaRPr lang="en-US" sz="2000" b="1" i="0" u="none" strike="noStrike" baseline="0" dirty="0">
              <a:solidFill>
                <a:schemeClr val="tx2"/>
              </a:solidFill>
            </a:endParaRPr>
          </a:p>
          <a:p>
            <a:pPr marR="0" lvl="0"/>
            <a:r>
              <a:rPr lang="en-US" sz="1600" b="0" i="0" u="none" strike="noStrike" baseline="0" dirty="0" err="1">
                <a:solidFill>
                  <a:schemeClr val="tx2"/>
                </a:solidFill>
                <a:latin typeface="Arial" panose="020B0604020202020204" pitchFamily="34" charset="0"/>
                <a:cs typeface="Arial" panose="020B0604020202020204" pitchFamily="34" charset="0"/>
              </a:rPr>
              <a:t>Mantener</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los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estándares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internacionales</a:t>
            </a:r>
            <a:r>
              <a:rPr lang="en-US" sz="1600" b="0" i="0" u="none" strike="noStrike" baseline="0" dirty="0">
                <a:solidFill>
                  <a:schemeClr val="tx2"/>
                </a:solidFill>
                <a:latin typeface="Arial" panose="020B0604020202020204" pitchFamily="34" charset="0"/>
                <a:cs typeface="Arial" panose="020B0604020202020204" pitchFamily="34" charset="0"/>
              </a:rPr>
              <a:t> de las </a:t>
            </a:r>
            <a:r>
              <a:rPr lang="en-US" sz="1600" b="0" i="0" u="none" strike="noStrike" baseline="0" dirty="0" err="1">
                <a:solidFill>
                  <a:schemeClr val="tx2"/>
                </a:solidFill>
                <a:latin typeface="Arial" panose="020B0604020202020204" pitchFamily="34" charset="0"/>
                <a:cs typeface="Arial" panose="020B0604020202020204" pitchFamily="34" charset="0"/>
              </a:rPr>
              <a:t>unidades</a:t>
            </a:r>
            <a:r>
              <a:rPr lang="en-US" sz="1600" b="0" i="0" u="none" strike="noStrike" baseline="0" dirty="0">
                <a:solidFill>
                  <a:schemeClr val="tx2"/>
                </a:solidFill>
                <a:latin typeface="Arial" panose="020B0604020202020204" pitchFamily="34" charset="0"/>
                <a:cs typeface="Arial" panose="020B0604020202020204" pitchFamily="34" charset="0"/>
              </a:rPr>
              <a:t> SI, </a:t>
            </a:r>
            <a:r>
              <a:rPr lang="en-US" sz="1600" b="0" i="0" u="none" strike="noStrike" baseline="0" dirty="0" err="1">
                <a:solidFill>
                  <a:schemeClr val="tx2"/>
                </a:solidFill>
                <a:latin typeface="Arial" panose="020B0604020202020204" pitchFamily="34" charset="0"/>
                <a:cs typeface="Arial" panose="020B0604020202020204" pitchFamily="34" charset="0"/>
              </a:rPr>
              <a:t>como</a:t>
            </a:r>
            <a:r>
              <a:rPr lang="en-US" sz="1600" b="0" i="0" u="none" strike="noStrike" baseline="0" dirty="0">
                <a:solidFill>
                  <a:schemeClr val="tx2"/>
                </a:solidFill>
                <a:latin typeface="Arial" panose="020B0604020202020204" pitchFamily="34" charset="0"/>
                <a:cs typeface="Arial" panose="020B0604020202020204" pitchFamily="34" charset="0"/>
              </a:rPr>
              <a:t> el </a:t>
            </a:r>
            <a:r>
              <a:rPr lang="en-US" sz="1600" b="0" i="0" u="none" strike="noStrike" baseline="0" dirty="0" err="1">
                <a:solidFill>
                  <a:schemeClr val="tx2"/>
                </a:solidFill>
                <a:latin typeface="Arial" panose="020B0604020202020204" pitchFamily="34" charset="0"/>
                <a:cs typeface="Arial" panose="020B0604020202020204" pitchFamily="34" charset="0"/>
              </a:rPr>
              <a:t>kilogramo</a:t>
            </a:r>
            <a:r>
              <a:rPr lang="en-US" sz="1600" b="0" i="0" u="none" strike="noStrike" baseline="0" dirty="0">
                <a:solidFill>
                  <a:schemeClr val="tx2"/>
                </a:solidFill>
                <a:latin typeface="Arial" panose="020B0604020202020204" pitchFamily="34" charset="0"/>
                <a:cs typeface="Arial" panose="020B0604020202020204" pitchFamily="34" charset="0"/>
              </a:rPr>
              <a:t>, el metro y el </a:t>
            </a:r>
            <a:r>
              <a:rPr lang="en-US" sz="1600" b="0" i="0" u="none" strike="noStrike" baseline="0" dirty="0" err="1">
                <a:solidFill>
                  <a:schemeClr val="tx2"/>
                </a:solidFill>
                <a:latin typeface="Arial" panose="020B0604020202020204" pitchFamily="34" charset="0"/>
                <a:cs typeface="Arial" panose="020B0604020202020204" pitchFamily="34" charset="0"/>
              </a:rPr>
              <a:t>segundo</a:t>
            </a:r>
            <a:r>
              <a:rPr lang="en-US" sz="1600" b="0" i="0" u="none" strike="noStrike" baseline="0" dirty="0" smtClean="0">
                <a:solidFill>
                  <a:schemeClr val="tx2"/>
                </a:solidFill>
                <a:latin typeface="Arial" panose="020B0604020202020204" pitchFamily="34" charset="0"/>
                <a:cs typeface="Arial" panose="020B0604020202020204" pitchFamily="34" charset="0"/>
              </a:rPr>
              <a:t>.</a:t>
            </a:r>
          </a:p>
          <a:p>
            <a:pPr marL="0" marR="0" lvl="0" indent="0">
              <a:buNone/>
            </a:pPr>
            <a:endParaRPr lang="en-US" sz="1600" b="0" i="0" u="none" strike="noStrike" baseline="0" dirty="0">
              <a:solidFill>
                <a:schemeClr val="tx2"/>
              </a:solidFill>
              <a:latin typeface="Arial" panose="020B0604020202020204" pitchFamily="34" charset="0"/>
              <a:cs typeface="Arial" panose="020B0604020202020204" pitchFamily="34" charset="0"/>
            </a:endParaRPr>
          </a:p>
          <a:p>
            <a:pPr marR="0" lvl="0"/>
            <a:r>
              <a:rPr lang="en-US" sz="1600" b="0" i="0" u="none" strike="noStrike" baseline="0" dirty="0" err="1">
                <a:solidFill>
                  <a:schemeClr val="tx2"/>
                </a:solidFill>
                <a:latin typeface="Arial" panose="020B0604020202020204" pitchFamily="34" charset="0"/>
                <a:cs typeface="Arial" panose="020B0604020202020204" pitchFamily="34" charset="0"/>
              </a:rPr>
              <a:t>Organizar</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comparaciones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internacionales</a:t>
            </a:r>
            <a:r>
              <a:rPr lang="en-US" sz="1600" b="0" i="0" u="none" strike="noStrike" baseline="0" dirty="0">
                <a:solidFill>
                  <a:schemeClr val="tx2"/>
                </a:solidFill>
                <a:latin typeface="Arial" panose="020B0604020202020204" pitchFamily="34" charset="0"/>
                <a:cs typeface="Arial" panose="020B0604020202020204" pitchFamily="34" charset="0"/>
              </a:rPr>
              <a:t> entre </a:t>
            </a:r>
            <a:r>
              <a:rPr lang="en-US" sz="1600" b="0" i="0" u="none" strike="noStrike" baseline="0" dirty="0" err="1">
                <a:solidFill>
                  <a:schemeClr val="tx2"/>
                </a:solidFill>
                <a:latin typeface="Arial" panose="020B0604020202020204" pitchFamily="34" charset="0"/>
                <a:cs typeface="Arial" panose="020B0604020202020204" pitchFamily="34" charset="0"/>
              </a:rPr>
              <a:t>laboratorios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nacionales</a:t>
            </a:r>
            <a:r>
              <a:rPr lang="en-US" sz="1600" b="0" i="0" u="none" strike="noStrike" baseline="0" dirty="0">
                <a:solidFill>
                  <a:schemeClr val="tx2"/>
                </a:solidFill>
                <a:latin typeface="Arial" panose="020B0604020202020204" pitchFamily="34" charset="0"/>
                <a:cs typeface="Arial" panose="020B0604020202020204" pitchFamily="34" charset="0"/>
              </a:rPr>
              <a:t> de </a:t>
            </a:r>
            <a:r>
              <a:rPr lang="en-US" sz="1600" b="0" i="0" u="none" strike="noStrike" baseline="0" dirty="0" err="1">
                <a:solidFill>
                  <a:schemeClr val="tx2"/>
                </a:solidFill>
                <a:latin typeface="Arial" panose="020B0604020202020204" pitchFamily="34" charset="0"/>
                <a:cs typeface="Arial" panose="020B0604020202020204" pitchFamily="34" charset="0"/>
              </a:rPr>
              <a:t>metrología</a:t>
            </a:r>
            <a:r>
              <a:rPr lang="en-US" sz="1600" b="0" i="0" u="none" strike="noStrike" baseline="0" dirty="0">
                <a:solidFill>
                  <a:schemeClr val="tx2"/>
                </a:solidFill>
                <a:latin typeface="Arial" panose="020B0604020202020204" pitchFamily="34" charset="0"/>
                <a:cs typeface="Arial" panose="020B0604020202020204" pitchFamily="34" charset="0"/>
              </a:rPr>
              <a:t> para </a:t>
            </a:r>
            <a:r>
              <a:rPr lang="en-US" sz="1600" b="0" i="0" u="none" strike="noStrike" baseline="0" dirty="0" err="1">
                <a:solidFill>
                  <a:schemeClr val="tx2"/>
                </a:solidFill>
                <a:latin typeface="Arial" panose="020B0604020202020204" pitchFamily="34" charset="0"/>
                <a:cs typeface="Arial" panose="020B0604020202020204" pitchFamily="34" charset="0"/>
              </a:rPr>
              <a:t>asegurar</a:t>
            </a:r>
            <a:r>
              <a:rPr lang="en-US" sz="1600" b="0" i="0" u="none" strike="noStrike" baseline="0" dirty="0">
                <a:solidFill>
                  <a:schemeClr val="tx2"/>
                </a:solidFill>
                <a:latin typeface="Arial" panose="020B0604020202020204" pitchFamily="34" charset="0"/>
                <a:cs typeface="Arial" panose="020B0604020202020204" pitchFamily="34" charset="0"/>
              </a:rPr>
              <a:t> la </a:t>
            </a:r>
            <a:r>
              <a:rPr lang="en-US" sz="1600" b="0" i="0" u="none" strike="noStrike" baseline="0" dirty="0" err="1">
                <a:solidFill>
                  <a:schemeClr val="tx2"/>
                </a:solidFill>
                <a:latin typeface="Arial" panose="020B0604020202020204" pitchFamily="34" charset="0"/>
                <a:cs typeface="Arial" panose="020B0604020202020204" pitchFamily="34" charset="0"/>
              </a:rPr>
              <a:t>coherencia</a:t>
            </a:r>
            <a:r>
              <a:rPr lang="en-US" sz="1600" b="0" i="0" u="none" strike="noStrike" baseline="0" dirty="0">
                <a:solidFill>
                  <a:schemeClr val="tx2"/>
                </a:solidFill>
                <a:latin typeface="Arial" panose="020B0604020202020204" pitchFamily="34" charset="0"/>
                <a:cs typeface="Arial" panose="020B0604020202020204" pitchFamily="34" charset="0"/>
              </a:rPr>
              <a:t> de las </a:t>
            </a:r>
            <a:r>
              <a:rPr lang="en-US" sz="1600" b="0" i="0" u="none" strike="noStrike" baseline="0" dirty="0" err="1">
                <a:solidFill>
                  <a:schemeClr val="tx2"/>
                </a:solidFill>
                <a:latin typeface="Arial" panose="020B0604020202020204" pitchFamily="34" charset="0"/>
                <a:cs typeface="Arial" panose="020B0604020202020204" pitchFamily="34" charset="0"/>
              </a:rPr>
              <a:t>mediciones</a:t>
            </a:r>
            <a:r>
              <a:rPr lang="en-US" sz="1600" b="0" i="0" u="none" strike="noStrike" baseline="0" dirty="0" smtClean="0">
                <a:solidFill>
                  <a:schemeClr val="tx2"/>
                </a:solidFill>
                <a:latin typeface="Arial" panose="020B0604020202020204" pitchFamily="34" charset="0"/>
                <a:cs typeface="Arial" panose="020B0604020202020204" pitchFamily="34" charset="0"/>
              </a:rPr>
              <a:t>.</a:t>
            </a:r>
          </a:p>
          <a:p>
            <a:pPr marL="0" marR="0" lvl="0" indent="0">
              <a:buNone/>
            </a:pPr>
            <a:endParaRPr lang="en-US" sz="1600" b="0" i="0" u="none" strike="noStrike" baseline="0" dirty="0">
              <a:solidFill>
                <a:schemeClr val="tx2"/>
              </a:solidFill>
              <a:latin typeface="Arial" panose="020B0604020202020204" pitchFamily="34" charset="0"/>
              <a:cs typeface="Arial" panose="020B0604020202020204" pitchFamily="34" charset="0"/>
            </a:endParaRPr>
          </a:p>
          <a:p>
            <a:pPr marR="0" lvl="0"/>
            <a:r>
              <a:rPr lang="en-US" sz="1600" b="0" i="0" u="none" strike="noStrike" baseline="0" dirty="0" err="1">
                <a:solidFill>
                  <a:schemeClr val="tx2"/>
                </a:solidFill>
                <a:latin typeface="Arial" panose="020B0604020202020204" pitchFamily="34" charset="0"/>
                <a:cs typeface="Arial" panose="020B0604020202020204" pitchFamily="34" charset="0"/>
              </a:rPr>
              <a:t>Publicar</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recomendaciones</a:t>
            </a:r>
            <a:r>
              <a:rPr lang="en-US" sz="1600" b="0" i="0" u="none" strike="noStrike" baseline="0" dirty="0">
                <a:solidFill>
                  <a:schemeClr val="tx2"/>
                </a:solidFill>
                <a:latin typeface="Arial" panose="020B0604020202020204" pitchFamily="34" charset="0"/>
                <a:cs typeface="Arial" panose="020B0604020202020204" pitchFamily="34" charset="0"/>
              </a:rPr>
              <a:t> y </a:t>
            </a:r>
            <a:r>
              <a:rPr lang="en-US" sz="1600" b="0" i="0" u="none" strike="noStrike" baseline="0" dirty="0" err="1">
                <a:solidFill>
                  <a:schemeClr val="tx2"/>
                </a:solidFill>
                <a:latin typeface="Arial" panose="020B0604020202020204" pitchFamily="34" charset="0"/>
                <a:cs typeface="Arial" panose="020B0604020202020204" pitchFamily="34" charset="0"/>
              </a:rPr>
              <a:t>guías</a:t>
            </a:r>
            <a:r>
              <a:rPr lang="en-US" sz="1600" b="0" i="0" u="none" strike="noStrike" baseline="0" dirty="0">
                <a:solidFill>
                  <a:schemeClr val="tx2"/>
                </a:solidFill>
                <a:latin typeface="Arial" panose="020B0604020202020204" pitchFamily="34" charset="0"/>
                <a:cs typeface="Arial" panose="020B0604020202020204" pitchFamily="34" charset="0"/>
              </a:rPr>
              <a:t> para la </a:t>
            </a:r>
            <a:r>
              <a:rPr lang="en-US" sz="1600" b="0" i="0" u="none" strike="noStrike" baseline="0" dirty="0" err="1">
                <a:solidFill>
                  <a:schemeClr val="tx2"/>
                </a:solidFill>
                <a:latin typeface="Arial" panose="020B0604020202020204" pitchFamily="34" charset="0"/>
                <a:cs typeface="Arial" panose="020B0604020202020204" pitchFamily="34" charset="0"/>
              </a:rPr>
              <a:t>correcta</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implementación</a:t>
            </a:r>
            <a:r>
              <a:rPr lang="en-US" sz="1600" b="0" i="0" u="none" strike="noStrike" baseline="0" dirty="0">
                <a:solidFill>
                  <a:schemeClr val="tx2"/>
                </a:solidFill>
                <a:latin typeface="Arial" panose="020B0604020202020204" pitchFamily="34" charset="0"/>
                <a:cs typeface="Arial" panose="020B0604020202020204" pitchFamily="34" charset="0"/>
              </a:rPr>
              <a:t> de </a:t>
            </a:r>
            <a:r>
              <a:rPr lang="en-US" sz="1600" b="0" i="0" u="none" strike="noStrike" baseline="0" dirty="0" err="1">
                <a:solidFill>
                  <a:schemeClr val="tx2"/>
                </a:solidFill>
                <a:latin typeface="Arial" panose="020B0604020202020204" pitchFamily="34" charset="0"/>
                <a:cs typeface="Arial" panose="020B0604020202020204" pitchFamily="34" charset="0"/>
              </a:rPr>
              <a:t>los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estándares</a:t>
            </a:r>
            <a:r>
              <a:rPr lang="en-US" sz="1600" b="0" i="0" u="none" strike="noStrike" baseline="0" dirty="0">
                <a:solidFill>
                  <a:schemeClr val="tx2"/>
                </a:solidFill>
                <a:latin typeface="Arial" panose="020B0604020202020204" pitchFamily="34" charset="0"/>
                <a:cs typeface="Arial" panose="020B0604020202020204" pitchFamily="34" charset="0"/>
              </a:rPr>
              <a:t> de </a:t>
            </a:r>
            <a:r>
              <a:rPr lang="en-US" sz="1600" b="0" i="0" u="none" strike="noStrike" baseline="0" dirty="0" err="1">
                <a:solidFill>
                  <a:schemeClr val="tx2"/>
                </a:solidFill>
                <a:latin typeface="Arial" panose="020B0604020202020204" pitchFamily="34" charset="0"/>
                <a:cs typeface="Arial" panose="020B0604020202020204" pitchFamily="34" charset="0"/>
              </a:rPr>
              <a:t>medición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todo</a:t>
            </a:r>
            <a:r>
              <a:rPr lang="en-US" sz="1600" b="0" i="0" u="none" strike="noStrike" baseline="0" dirty="0">
                <a:solidFill>
                  <a:schemeClr val="tx2"/>
                </a:solidFill>
                <a:latin typeface="Arial" panose="020B0604020202020204" pitchFamily="34" charset="0"/>
                <a:cs typeface="Arial" panose="020B0604020202020204" pitchFamily="34" charset="0"/>
              </a:rPr>
              <a:t> el </a:t>
            </a:r>
            <a:r>
              <a:rPr lang="en-US" sz="1600" b="0" i="0" u="none" strike="noStrike" baseline="0" dirty="0" err="1">
                <a:solidFill>
                  <a:schemeClr val="tx2"/>
                </a:solidFill>
                <a:latin typeface="Arial" panose="020B0604020202020204" pitchFamily="34" charset="0"/>
                <a:cs typeface="Arial" panose="020B0604020202020204" pitchFamily="34" charset="0"/>
              </a:rPr>
              <a:t>mundo</a:t>
            </a:r>
            <a:r>
              <a:rPr lang="en-US" sz="1600" b="0" i="0" u="none" strike="noStrike" baseline="0" dirty="0" smtClean="0">
                <a:solidFill>
                  <a:schemeClr val="tx2"/>
                </a:solidFill>
                <a:latin typeface="Arial" panose="020B0604020202020204" pitchFamily="34" charset="0"/>
                <a:cs typeface="Arial" panose="020B0604020202020204" pitchFamily="34" charset="0"/>
              </a:rPr>
              <a:t>.</a:t>
            </a:r>
          </a:p>
          <a:p>
            <a:pPr marL="0" marR="0" lvl="0" indent="0">
              <a:buNone/>
            </a:pPr>
            <a:endParaRPr lang="en-US" sz="1600" b="0" i="0" u="none" strike="noStrike" baseline="0" dirty="0">
              <a:solidFill>
                <a:schemeClr val="tx2"/>
              </a:solidFill>
              <a:latin typeface="Arial" panose="020B0604020202020204" pitchFamily="34" charset="0"/>
              <a:cs typeface="Arial" panose="020B0604020202020204" pitchFamily="34" charset="0"/>
            </a:endParaRPr>
          </a:p>
          <a:p>
            <a:pPr marR="0" lvl="0"/>
            <a:r>
              <a:rPr lang="en-US" sz="1600" b="0" i="0" u="none" strike="noStrike" baseline="0" dirty="0">
                <a:solidFill>
                  <a:schemeClr val="tx2"/>
                </a:solidFill>
                <a:latin typeface="Arial" panose="020B0604020202020204" pitchFamily="34" charset="0"/>
                <a:cs typeface="Arial" panose="020B0604020202020204" pitchFamily="34" charset="0"/>
              </a:rPr>
              <a:t>El BIPM </a:t>
            </a:r>
            <a:r>
              <a:rPr lang="en-US" sz="1600" b="0" i="0" u="none" strike="noStrike" baseline="0" dirty="0" err="1">
                <a:solidFill>
                  <a:schemeClr val="tx2"/>
                </a:solidFill>
                <a:latin typeface="Arial" panose="020B0604020202020204" pitchFamily="34" charset="0"/>
                <a:cs typeface="Arial" panose="020B0604020202020204" pitchFamily="34" charset="0"/>
              </a:rPr>
              <a:t>también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organiza</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conferencias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internacionales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como</a:t>
            </a:r>
            <a:r>
              <a:rPr lang="en-US" sz="1600" b="0" i="0" u="none" strike="noStrike" baseline="0" dirty="0">
                <a:solidFill>
                  <a:schemeClr val="tx2"/>
                </a:solidFill>
                <a:latin typeface="Arial" panose="020B0604020202020204" pitchFamily="34" charset="0"/>
                <a:cs typeface="Arial" panose="020B0604020202020204" pitchFamily="34" charset="0"/>
              </a:rPr>
              <a:t> la </a:t>
            </a:r>
            <a:r>
              <a:rPr lang="en-US" sz="1600" b="1" i="0" u="none" strike="noStrike" baseline="0" dirty="0" err="1">
                <a:solidFill>
                  <a:schemeClr val="tx2"/>
                </a:solidFill>
                <a:latin typeface="Arial" panose="020B0604020202020204" pitchFamily="34" charset="0"/>
                <a:cs typeface="Arial" panose="020B0604020202020204" pitchFamily="34" charset="0"/>
              </a:rPr>
              <a:t>Conferencia</a:t>
            </a:r>
            <a:r>
              <a:rPr lang="en-US" sz="1600" b="1" i="0" u="none" strike="noStrike" baseline="0" dirty="0">
                <a:solidFill>
                  <a:schemeClr val="tx2"/>
                </a:solidFill>
                <a:latin typeface="Arial" panose="020B0604020202020204" pitchFamily="34" charset="0"/>
                <a:cs typeface="Arial" panose="020B0604020202020204" pitchFamily="34" charset="0"/>
              </a:rPr>
              <a:t> General de </a:t>
            </a:r>
            <a:r>
              <a:rPr lang="en-US" sz="1600" b="1" i="0" u="none" strike="noStrike" baseline="0" dirty="0" err="1">
                <a:solidFill>
                  <a:schemeClr val="tx2"/>
                </a:solidFill>
                <a:latin typeface="Arial" panose="020B0604020202020204" pitchFamily="34" charset="0"/>
                <a:cs typeface="Arial" panose="020B0604020202020204" pitchFamily="34" charset="0"/>
              </a:rPr>
              <a:t>Pesas</a:t>
            </a:r>
            <a:r>
              <a:rPr lang="en-US" sz="1600" b="1" i="0" u="none" strike="noStrike" baseline="0" dirty="0">
                <a:solidFill>
                  <a:schemeClr val="tx2"/>
                </a:solidFill>
                <a:latin typeface="Arial" panose="020B0604020202020204" pitchFamily="34" charset="0"/>
                <a:cs typeface="Arial" panose="020B0604020202020204" pitchFamily="34" charset="0"/>
              </a:rPr>
              <a:t> y </a:t>
            </a:r>
            <a:r>
              <a:rPr lang="en-US" sz="1600" b="1" i="0" u="none" strike="noStrike" baseline="0" dirty="0" err="1">
                <a:solidFill>
                  <a:schemeClr val="tx2"/>
                </a:solidFill>
                <a:latin typeface="Arial" panose="020B0604020202020204" pitchFamily="34" charset="0"/>
                <a:cs typeface="Arial" panose="020B0604020202020204" pitchFamily="34" charset="0"/>
              </a:rPr>
              <a:t>Medidas</a:t>
            </a:r>
            <a:r>
              <a:rPr lang="en-US" sz="1600" b="1" i="0" u="none" strike="noStrike" baseline="0" dirty="0">
                <a:solidFill>
                  <a:schemeClr val="tx2"/>
                </a:solidFill>
                <a:latin typeface="Arial" panose="020B0604020202020204" pitchFamily="34" charset="0"/>
                <a:cs typeface="Arial" panose="020B0604020202020204" pitchFamily="34" charset="0"/>
              </a:rPr>
              <a:t> (CGPM)</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donde</a:t>
            </a:r>
            <a:r>
              <a:rPr lang="en-US" sz="1600" b="0" i="0" u="none" strike="noStrike" baseline="0" dirty="0">
                <a:solidFill>
                  <a:schemeClr val="tx2"/>
                </a:solidFill>
                <a:latin typeface="Arial" panose="020B0604020202020204" pitchFamily="34" charset="0"/>
                <a:cs typeface="Arial" panose="020B0604020202020204" pitchFamily="34" charset="0"/>
              </a:rPr>
              <a:t> se </a:t>
            </a:r>
            <a:r>
              <a:rPr lang="en-US" sz="1600" b="0" i="0" u="none" strike="noStrike" baseline="0" dirty="0" err="1">
                <a:solidFill>
                  <a:schemeClr val="tx2"/>
                </a:solidFill>
                <a:latin typeface="Arial" panose="020B0604020202020204" pitchFamily="34" charset="0"/>
                <a:cs typeface="Arial" panose="020B0604020202020204" pitchFamily="34" charset="0"/>
              </a:rPr>
              <a:t>debaten</a:t>
            </a:r>
            <a:r>
              <a:rPr lang="en-US" sz="1600" b="0" i="0" u="none" strike="noStrike" baseline="0" dirty="0">
                <a:solidFill>
                  <a:schemeClr val="tx2"/>
                </a:solidFill>
                <a:latin typeface="Arial" panose="020B0604020202020204" pitchFamily="34" charset="0"/>
                <a:cs typeface="Arial" panose="020B0604020202020204" pitchFamily="34" charset="0"/>
              </a:rPr>
              <a:t> y </a:t>
            </a:r>
            <a:r>
              <a:rPr lang="en-US" sz="1600" b="0" i="0" u="none" strike="noStrike" baseline="0" dirty="0" err="1">
                <a:solidFill>
                  <a:schemeClr val="tx2"/>
                </a:solidFill>
                <a:latin typeface="Arial" panose="020B0604020202020204" pitchFamily="34" charset="0"/>
                <a:cs typeface="Arial" panose="020B0604020202020204" pitchFamily="34" charset="0"/>
              </a:rPr>
              <a:t>acuerdan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cambios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en</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el</a:t>
            </a:r>
            <a:r>
              <a:rPr lang="en-US" sz="1600" b="0" i="0" u="none" strike="noStrike" baseline="0" dirty="0">
                <a:solidFill>
                  <a:schemeClr val="tx2"/>
                </a:solidFill>
                <a:latin typeface="Arial" panose="020B0604020202020204" pitchFamily="34" charset="0"/>
                <a:cs typeface="Arial" panose="020B0604020202020204" pitchFamily="34" charset="0"/>
              </a:rPr>
              <a:t> SI, </a:t>
            </a:r>
            <a:r>
              <a:rPr lang="en-US" sz="1600" b="0" i="0" u="none" strike="noStrike" baseline="0" dirty="0" err="1">
                <a:solidFill>
                  <a:schemeClr val="tx2"/>
                </a:solidFill>
                <a:latin typeface="Arial" panose="020B0604020202020204" pitchFamily="34" charset="0"/>
                <a:cs typeface="Arial" panose="020B0604020202020204" pitchFamily="34" charset="0"/>
              </a:rPr>
              <a:t>como</a:t>
            </a:r>
            <a:r>
              <a:rPr lang="en-US" sz="1600" b="0" i="0" u="none" strike="noStrike" baseline="0" dirty="0">
                <a:solidFill>
                  <a:schemeClr val="tx2"/>
                </a:solidFill>
                <a:latin typeface="Arial" panose="020B0604020202020204" pitchFamily="34" charset="0"/>
                <a:cs typeface="Arial" panose="020B0604020202020204" pitchFamily="34" charset="0"/>
              </a:rPr>
              <a:t> la </a:t>
            </a:r>
            <a:r>
              <a:rPr lang="en-US" sz="1600" b="0" i="0" u="none" strike="noStrike" baseline="0" dirty="0" err="1">
                <a:solidFill>
                  <a:schemeClr val="tx2"/>
                </a:solidFill>
                <a:latin typeface="Arial" panose="020B0604020202020204" pitchFamily="34" charset="0"/>
                <a:cs typeface="Arial" panose="020B0604020202020204" pitchFamily="34" charset="0"/>
              </a:rPr>
              <a:t>reciente</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redefinición</a:t>
            </a:r>
            <a:r>
              <a:rPr lang="en-US" sz="1600" b="0" i="0" u="none" strike="noStrike" baseline="0" dirty="0">
                <a:solidFill>
                  <a:schemeClr val="tx2"/>
                </a:solidFill>
                <a:latin typeface="Arial" panose="020B0604020202020204" pitchFamily="34" charset="0"/>
                <a:cs typeface="Arial" panose="020B0604020202020204" pitchFamily="34" charset="0"/>
              </a:rPr>
              <a:t> del </a:t>
            </a:r>
            <a:r>
              <a:rPr lang="en-US" sz="1600" b="0" i="0" u="none" strike="noStrike" baseline="0" dirty="0" err="1">
                <a:solidFill>
                  <a:schemeClr val="tx2"/>
                </a:solidFill>
                <a:latin typeface="Arial" panose="020B0604020202020204" pitchFamily="34" charset="0"/>
                <a:cs typeface="Arial" panose="020B0604020202020204" pitchFamily="34" charset="0"/>
              </a:rPr>
              <a:t>kilogramo</a:t>
            </a:r>
            <a:r>
              <a:rPr lang="en-US" sz="1600" b="0" i="0" u="none" strike="noStrike" baseline="0" dirty="0">
                <a:solidFill>
                  <a:schemeClr val="tx2"/>
                </a:solidFill>
                <a:latin typeface="Arial" panose="020B0604020202020204" pitchFamily="34" charset="0"/>
                <a:cs typeface="Arial" panose="020B0604020202020204" pitchFamily="34" charset="0"/>
              </a:rPr>
              <a:t> y </a:t>
            </a:r>
            <a:r>
              <a:rPr lang="en-US" sz="1600" b="0" i="0" u="none" strike="noStrike" baseline="0" dirty="0" err="1">
                <a:solidFill>
                  <a:schemeClr val="tx2"/>
                </a:solidFill>
                <a:latin typeface="Arial" panose="020B0604020202020204" pitchFamily="34" charset="0"/>
                <a:cs typeface="Arial" panose="020B0604020202020204" pitchFamily="34" charset="0"/>
              </a:rPr>
              <a:t>otras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unidades</a:t>
            </a:r>
            <a:r>
              <a:rPr lang="en-US" sz="1600" b="0" i="0" u="none" strike="noStrike" baseline="0" dirty="0">
                <a:solidFill>
                  <a:schemeClr val="tx2"/>
                </a:solidFill>
                <a:latin typeface="Arial" panose="020B0604020202020204" pitchFamily="34" charset="0"/>
                <a:cs typeface="Arial" panose="020B0604020202020204" pitchFamily="34" charset="0"/>
              </a:rPr>
              <a:t> </a:t>
            </a:r>
            <a:r>
              <a:rPr lang="en-US" sz="1600" b="0" i="0" u="none" strike="noStrike" baseline="0" dirty="0" err="1">
                <a:solidFill>
                  <a:schemeClr val="tx2"/>
                </a:solidFill>
                <a:latin typeface="Arial" panose="020B0604020202020204" pitchFamily="34" charset="0"/>
                <a:cs typeface="Arial" panose="020B0604020202020204" pitchFamily="34" charset="0"/>
              </a:rPr>
              <a:t>básicas</a:t>
            </a:r>
            <a:r>
              <a:rPr lang="en-US" sz="1600" b="0" i="0" u="none" strike="noStrike" baseline="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0314705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F3856E9-4239-4EE7-A372-FDCF4882FDF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CCC9CDCF-90F8-42B0-BD0A-794C526880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30095"/>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7" name="Group 36">
            <a:extLst>
              <a:ext uri="{FF2B5EF4-FFF2-40B4-BE49-F238E27FC236}">
                <a16:creationId xmlns:a16="http://schemas.microsoft.com/office/drawing/2014/main" id="{C07D05FE-3FB8-4314-A050-9AB40814D71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1219"/>
            <a:ext cx="5646974" cy="6483075"/>
            <a:chOff x="-19221" y="0"/>
            <a:chExt cx="5646974" cy="6483075"/>
          </a:xfrm>
        </p:grpSpPr>
        <p:sp>
          <p:nvSpPr>
            <p:cNvPr id="38" name="Freeform: Shape 37">
              <a:extLst>
                <a:ext uri="{FF2B5EF4-FFF2-40B4-BE49-F238E27FC236}">
                  <a16:creationId xmlns:a16="http://schemas.microsoft.com/office/drawing/2014/main" id="{BDDC6C42-DDD5-4105-85F2-9C052563AE5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Freeform: Shape 38">
              <a:extLst>
                <a:ext uri="{FF2B5EF4-FFF2-40B4-BE49-F238E27FC236}">
                  <a16:creationId xmlns:a16="http://schemas.microsoft.com/office/drawing/2014/main" id="{DFB95E12-4EF0-42F7-BCF9-AD31B4C8EBF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2338F8B2-67A9-4086-9341-7705CAB6F13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E653AAAF-CCEF-494B-9366-16BB3815A65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34B356D9-49C3-412F-8E03-AC9AE837169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ítulo 1">
            <a:extLst>
              <a:ext uri="{FF2B5EF4-FFF2-40B4-BE49-F238E27FC236}">
                <a16:creationId xmlns:a16="http://schemas.microsoft.com/office/drawing/2014/main" id="{B833CC12-2F02-7CB0-C3D4-9C9DDB84DA1A}"/>
              </a:ext>
            </a:extLst>
          </p:cNvPr>
          <p:cNvSpPr>
            <a:spLocks noGrp="1"/>
          </p:cNvSpPr>
          <p:nvPr>
            <p:ph type="title"/>
          </p:nvPr>
        </p:nvSpPr>
        <p:spPr>
          <a:xfrm>
            <a:off x="804672" y="2023236"/>
            <a:ext cx="3659777" cy="2241033"/>
          </a:xfrm>
        </p:spPr>
        <p:txBody>
          <a:bodyPr vert="horz" lIns="91440" tIns="45720" rIns="91440" bIns="45720" rtlCol="0" anchor="ctr">
            <a:normAutofit/>
          </a:bodyPr>
          <a:lstStyle/>
          <a:p>
            <a:pPr marR="0"/>
            <a:r>
              <a:rPr lang="en-US" sz="3200" b="0" i="0" u="none" strike="noStrike" kern="1200" baseline="0" dirty="0">
                <a:solidFill>
                  <a:schemeClr val="tx2"/>
                </a:solidFill>
                <a:latin typeface="Arial" panose="020B0604020202020204" pitchFamily="34" charset="0"/>
                <a:cs typeface="Arial" panose="020B0604020202020204" pitchFamily="34" charset="0"/>
              </a:rPr>
              <a:t>2.2. </a:t>
            </a:r>
            <a:r>
              <a:rPr lang="en-US" sz="3200" b="0" i="0" u="none" strike="noStrike" kern="1200" baseline="0" dirty="0" err="1">
                <a:solidFill>
                  <a:schemeClr val="tx2"/>
                </a:solidFill>
                <a:latin typeface="Arial" panose="020B0604020202020204" pitchFamily="34" charset="0"/>
                <a:cs typeface="Arial" panose="020B0604020202020204" pitchFamily="34" charset="0"/>
              </a:rPr>
              <a:t>Organización</a:t>
            </a:r>
            <a:r>
              <a:rPr lang="en-US" sz="3200" b="0" i="0" u="none" strike="noStrike" kern="1200" baseline="0" dirty="0">
                <a:solidFill>
                  <a:schemeClr val="tx2"/>
                </a:solidFill>
                <a:latin typeface="Arial" panose="020B0604020202020204" pitchFamily="34" charset="0"/>
                <a:cs typeface="Arial" panose="020B0604020202020204" pitchFamily="34" charset="0"/>
              </a:rPr>
              <a:t> </a:t>
            </a:r>
            <a:r>
              <a:rPr lang="en-US" sz="3200" b="0" i="0" u="none" strike="noStrike" kern="1200" baseline="0" dirty="0" err="1">
                <a:solidFill>
                  <a:schemeClr val="tx2"/>
                </a:solidFill>
                <a:latin typeface="Arial" panose="020B0604020202020204" pitchFamily="34" charset="0"/>
                <a:cs typeface="Arial" panose="020B0604020202020204" pitchFamily="34" charset="0"/>
              </a:rPr>
              <a:t>Internacional</a:t>
            </a:r>
            <a:r>
              <a:rPr lang="en-US" sz="3200" b="0" i="0" u="none" strike="noStrike" kern="1200" baseline="0" dirty="0">
                <a:solidFill>
                  <a:schemeClr val="tx2"/>
                </a:solidFill>
                <a:latin typeface="Arial" panose="020B0604020202020204" pitchFamily="34" charset="0"/>
                <a:cs typeface="Arial" panose="020B0604020202020204" pitchFamily="34" charset="0"/>
              </a:rPr>
              <a:t> de </a:t>
            </a:r>
            <a:r>
              <a:rPr lang="en-US" sz="3200" b="0" i="0" u="none" strike="noStrike" kern="1200" baseline="0" dirty="0" err="1">
                <a:solidFill>
                  <a:schemeClr val="tx2"/>
                </a:solidFill>
                <a:latin typeface="Arial" panose="020B0604020202020204" pitchFamily="34" charset="0"/>
                <a:cs typeface="Arial" panose="020B0604020202020204" pitchFamily="34" charset="0"/>
              </a:rPr>
              <a:t>Normalización</a:t>
            </a:r>
            <a:r>
              <a:rPr lang="en-US" sz="3200" b="0" i="0" u="none" strike="noStrike" kern="1200" baseline="0" dirty="0">
                <a:solidFill>
                  <a:schemeClr val="tx2"/>
                </a:solidFill>
                <a:latin typeface="Arial" panose="020B0604020202020204" pitchFamily="34" charset="0"/>
                <a:cs typeface="Arial" panose="020B0604020202020204" pitchFamily="34" charset="0"/>
              </a:rPr>
              <a:t> (ISO)</a:t>
            </a:r>
          </a:p>
        </p:txBody>
      </p:sp>
      <p:graphicFrame>
        <p:nvGraphicFramePr>
          <p:cNvPr id="29" name="Marcador de texto 2">
            <a:extLst>
              <a:ext uri="{FF2B5EF4-FFF2-40B4-BE49-F238E27FC236}">
                <a16:creationId xmlns:a16="http://schemas.microsoft.com/office/drawing/2014/main" id="{56C222AD-41D0-F337-480B-28B7B8D22A8F}"/>
              </a:ext>
            </a:extLst>
          </p:cNvPr>
          <p:cNvGraphicFramePr/>
          <p:nvPr>
            <p:extLst>
              <p:ext uri="{D42A27DB-BD31-4B8C-83A1-F6EECF244321}">
                <p14:modId xmlns:p14="http://schemas.microsoft.com/office/powerpoint/2010/main" val="108544181"/>
              </p:ext>
            </p:extLst>
          </p:nvPr>
        </p:nvGraphicFramePr>
        <p:xfrm>
          <a:off x="6091238" y="955653"/>
          <a:ext cx="5115491" cy="4947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176958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55A2079-FA98-4876-80F0-72364A7D2EA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389684-55EB-877E-2513-0972F722A8A1}"/>
              </a:ext>
            </a:extLst>
          </p:cNvPr>
          <p:cNvSpPr>
            <a:spLocks noGrp="1"/>
          </p:cNvSpPr>
          <p:nvPr>
            <p:ph type="title"/>
          </p:nvPr>
        </p:nvSpPr>
        <p:spPr>
          <a:xfrm>
            <a:off x="838200" y="557188"/>
            <a:ext cx="10515600" cy="627035"/>
          </a:xfrm>
        </p:spPr>
        <p:txBody>
          <a:bodyPr vert="horz" lIns="91440" tIns="45720" rIns="91440" bIns="45720" rtlCol="0" anchor="ctr">
            <a:normAutofit fontScale="90000"/>
          </a:bodyPr>
          <a:lstStyle/>
          <a:p>
            <a:pPr marR="0" algn="ctr"/>
            <a:r>
              <a:rPr lang="en-US" sz="3200" b="0" i="0" u="none" strike="noStrike" kern="1200" baseline="0" dirty="0">
                <a:solidFill>
                  <a:schemeClr val="tx1"/>
                </a:solidFill>
                <a:latin typeface="+mj-lt"/>
                <a:ea typeface="+mj-ea"/>
                <a:cs typeface="+mj-cs"/>
              </a:rPr>
              <a:t>2.3. </a:t>
            </a:r>
            <a:r>
              <a:rPr lang="en-US" sz="3200" b="0" i="0" u="none" strike="noStrike" kern="1200" baseline="0" dirty="0" err="1">
                <a:solidFill>
                  <a:schemeClr val="tx1"/>
                </a:solidFill>
                <a:latin typeface="+mj-lt"/>
                <a:ea typeface="+mj-ea"/>
                <a:cs typeface="+mj-cs"/>
              </a:rPr>
              <a:t>Organización</a:t>
            </a:r>
            <a:r>
              <a:rPr lang="en-US" sz="3200" b="0" i="0" u="none" strike="noStrike" kern="1200" baseline="0" dirty="0">
                <a:solidFill>
                  <a:schemeClr val="tx1"/>
                </a:solidFill>
                <a:latin typeface="+mj-lt"/>
                <a:ea typeface="+mj-ea"/>
                <a:cs typeface="+mj-cs"/>
              </a:rPr>
              <a:t> Internacional de </a:t>
            </a:r>
            <a:r>
              <a:rPr lang="en-US" sz="3200" b="0" i="0" u="none" strike="noStrike" kern="1200" baseline="0" dirty="0" err="1">
                <a:solidFill>
                  <a:schemeClr val="tx1"/>
                </a:solidFill>
                <a:latin typeface="+mj-lt"/>
                <a:ea typeface="+mj-ea"/>
                <a:cs typeface="+mj-cs"/>
              </a:rPr>
              <a:t>Metrología</a:t>
            </a:r>
            <a:r>
              <a:rPr lang="en-US" sz="3200" b="0" i="0" u="none" strike="noStrike" kern="1200" baseline="0" dirty="0">
                <a:solidFill>
                  <a:schemeClr val="tx1"/>
                </a:solidFill>
                <a:latin typeface="+mj-lt"/>
                <a:ea typeface="+mj-ea"/>
                <a:cs typeface="+mj-cs"/>
              </a:rPr>
              <a:t> Legal (OIML)</a:t>
            </a:r>
          </a:p>
        </p:txBody>
      </p:sp>
      <p:graphicFrame>
        <p:nvGraphicFramePr>
          <p:cNvPr id="5" name="Marcador de texto 2">
            <a:extLst>
              <a:ext uri="{FF2B5EF4-FFF2-40B4-BE49-F238E27FC236}">
                <a16:creationId xmlns:a16="http://schemas.microsoft.com/office/drawing/2014/main" id="{13CA1511-4C8B-8ABD-3920-0B327F48A422}"/>
              </a:ext>
            </a:extLst>
          </p:cNvPr>
          <p:cNvGraphicFramePr/>
          <p:nvPr>
            <p:extLst>
              <p:ext uri="{D42A27DB-BD31-4B8C-83A1-F6EECF244321}">
                <p14:modId xmlns:p14="http://schemas.microsoft.com/office/powerpoint/2010/main" val="405137620"/>
              </p:ext>
            </p:extLst>
          </p:nvPr>
        </p:nvGraphicFramePr>
        <p:xfrm>
          <a:off x="419099" y="449704"/>
          <a:ext cx="11350751" cy="6408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8442663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6E23890-10A9-539C-1E26-9D4E2C831D05}"/>
              </a:ext>
            </a:extLst>
          </p:cNvPr>
          <p:cNvSpPr>
            <a:spLocks noGrp="1"/>
          </p:cNvSpPr>
          <p:nvPr>
            <p:ph type="title"/>
          </p:nvPr>
        </p:nvSpPr>
        <p:spPr>
          <a:xfrm>
            <a:off x="841248" y="256032"/>
            <a:ext cx="10506456" cy="1014984"/>
          </a:xfrm>
        </p:spPr>
        <p:txBody>
          <a:bodyPr vert="horz" lIns="91440" tIns="45720" rIns="91440" bIns="45720" rtlCol="0" anchor="b">
            <a:normAutofit/>
          </a:bodyPr>
          <a:lstStyle/>
          <a:p>
            <a:pPr marR="0"/>
            <a:r>
              <a:rPr lang="en-US" sz="2800" b="0" i="0" u="none" strike="noStrike" kern="1200" baseline="0" dirty="0">
                <a:solidFill>
                  <a:schemeClr val="tx1"/>
                </a:solidFill>
                <a:latin typeface="Arial" panose="020B0604020202020204" pitchFamily="34" charset="0"/>
                <a:cs typeface="Arial" panose="020B0604020202020204" pitchFamily="34" charset="0"/>
              </a:rPr>
              <a:t>2.4. International Laboratory Accreditation Cooperation (ILAC)</a:t>
            </a:r>
          </a:p>
        </p:txBody>
      </p:sp>
      <p:sp>
        <p:nvSpPr>
          <p:cNvPr id="11" name="Rectangle 10">
            <a:extLst>
              <a:ext uri="{FF2B5EF4-FFF2-40B4-BE49-F238E27FC236}">
                <a16:creationId xmlns:a16="http://schemas.microsoft.com/office/drawing/2014/main" id="{52D502E5-F6B4-4D58-B4AE-FC466FF15E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id="{5152C73A-E956-04D2-89A9-C11CD940F5C7}"/>
              </a:ext>
            </a:extLst>
          </p:cNvPr>
          <p:cNvGraphicFramePr/>
          <p:nvPr>
            <p:extLst>
              <p:ext uri="{D42A27DB-BD31-4B8C-83A1-F6EECF244321}">
                <p14:modId xmlns:p14="http://schemas.microsoft.com/office/powerpoint/2010/main" val="42767918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855388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CCFFD0B-5D28-2E9A-48BA-D22441017E75}"/>
              </a:ext>
            </a:extLst>
          </p:cNvPr>
          <p:cNvSpPr>
            <a:spLocks noGrp="1"/>
          </p:cNvSpPr>
          <p:nvPr>
            <p:ph type="title"/>
          </p:nvPr>
        </p:nvSpPr>
        <p:spPr>
          <a:xfrm>
            <a:off x="1043631" y="809898"/>
            <a:ext cx="9942716" cy="1554480"/>
          </a:xfrm>
        </p:spPr>
        <p:txBody>
          <a:bodyPr vert="horz" lIns="91440" tIns="45720" rIns="91440" bIns="45720" rtlCol="0" anchor="ctr">
            <a:normAutofit/>
          </a:bodyPr>
          <a:lstStyle/>
          <a:p>
            <a:pPr marR="0"/>
            <a:r>
              <a:rPr lang="en-US" sz="3200" b="0" i="0" u="none" strike="noStrike" kern="1200" baseline="0" dirty="0">
                <a:solidFill>
                  <a:schemeClr val="tx1"/>
                </a:solidFill>
                <a:latin typeface="Arial" panose="020B0604020202020204" pitchFamily="34" charset="0"/>
                <a:cs typeface="Arial" panose="020B0604020202020204" pitchFamily="34" charset="0"/>
              </a:rPr>
              <a:t>3. </a:t>
            </a:r>
            <a:r>
              <a:rPr lang="en-US" sz="3200" b="0" i="0" u="none" strike="noStrike" kern="1200" baseline="0" dirty="0" err="1">
                <a:solidFill>
                  <a:schemeClr val="tx1"/>
                </a:solidFill>
                <a:latin typeface="Arial" panose="020B0604020202020204" pitchFamily="34" charset="0"/>
                <a:cs typeface="Arial" panose="020B0604020202020204" pitchFamily="34" charset="0"/>
              </a:rPr>
              <a:t>Infraestructura</a:t>
            </a:r>
            <a:r>
              <a:rPr lang="en-US" sz="3200" b="0" i="0" u="none" strike="noStrike" kern="1200" baseline="0" dirty="0">
                <a:solidFill>
                  <a:schemeClr val="tx1"/>
                </a:solidFill>
                <a:latin typeface="Arial" panose="020B0604020202020204" pitchFamily="34" charset="0"/>
                <a:cs typeface="Arial" panose="020B0604020202020204" pitchFamily="34" charset="0"/>
              </a:rPr>
              <a:t> Nacional de la </a:t>
            </a:r>
            <a:r>
              <a:rPr lang="en-US" sz="3200" b="0" i="0" u="none" strike="noStrike" kern="1200" baseline="0" dirty="0" err="1">
                <a:solidFill>
                  <a:schemeClr val="tx1"/>
                </a:solidFill>
                <a:latin typeface="Arial" panose="020B0604020202020204" pitchFamily="34" charset="0"/>
                <a:cs typeface="Arial" panose="020B0604020202020204" pitchFamily="34" charset="0"/>
              </a:rPr>
              <a:t>Metrología</a:t>
            </a:r>
            <a:r>
              <a:rPr lang="en-US" sz="3200" b="0" i="0" u="none" strike="noStrike" kern="1200" baseline="0" dirty="0">
                <a:solidFill>
                  <a:schemeClr val="tx1"/>
                </a:solidFill>
                <a:latin typeface="Arial" panose="020B0604020202020204" pitchFamily="34" charset="0"/>
                <a:cs typeface="Arial" panose="020B0604020202020204" pitchFamily="34" charset="0"/>
              </a:rPr>
              <a:t> </a:t>
            </a:r>
            <a:r>
              <a:rPr lang="en-US" sz="3200" b="0" i="0" u="none" strike="noStrike" kern="1200" baseline="0" dirty="0" err="1">
                <a:solidFill>
                  <a:schemeClr val="tx1"/>
                </a:solidFill>
                <a:latin typeface="Arial" panose="020B0604020202020204" pitchFamily="34" charset="0"/>
                <a:cs typeface="Arial" panose="020B0604020202020204" pitchFamily="34" charset="0"/>
              </a:rPr>
              <a:t>en</a:t>
            </a:r>
            <a:r>
              <a:rPr lang="en-US" sz="3200" b="0" i="0" u="none" strike="noStrike" kern="1200" baseline="0" dirty="0">
                <a:solidFill>
                  <a:schemeClr val="tx1"/>
                </a:solidFill>
                <a:latin typeface="Arial" panose="020B0604020202020204" pitchFamily="34" charset="0"/>
                <a:cs typeface="Arial" panose="020B0604020202020204" pitchFamily="34" charset="0"/>
              </a:rPr>
              <a:t> Chile</a:t>
            </a:r>
          </a:p>
        </p:txBody>
      </p:sp>
      <p:sp>
        <p:nvSpPr>
          <p:cNvPr id="3" name="Marcador de texto 2">
            <a:extLst>
              <a:ext uri="{FF2B5EF4-FFF2-40B4-BE49-F238E27FC236}">
                <a16:creationId xmlns:a16="http://schemas.microsoft.com/office/drawing/2014/main" id="{67CD38A3-619C-C6EF-2E59-81E6596C048A}"/>
              </a:ext>
            </a:extLst>
          </p:cNvPr>
          <p:cNvSpPr>
            <a:spLocks noGrp="1"/>
          </p:cNvSpPr>
          <p:nvPr>
            <p:ph type="body" idx="1"/>
          </p:nvPr>
        </p:nvSpPr>
        <p:spPr>
          <a:xfrm>
            <a:off x="1045028" y="3017522"/>
            <a:ext cx="9941319" cy="2477670"/>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En Chile,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estructurada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serie</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gubernamentales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garantizan</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realizadas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otros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sectores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estén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alineadas</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infraestructura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metrológica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chilena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alineada</a:t>
            </a:r>
            <a:r>
              <a:rPr lang="en-US" sz="1600" b="0" i="0" u="none" strike="noStrike" baseline="0" dirty="0">
                <a:latin typeface="Arial" panose="020B0604020202020204" pitchFamily="34" charset="0"/>
                <a:cs typeface="Arial" panose="020B0604020202020204" pitchFamily="34" charset="0"/>
              </a:rPr>
              <a:t> con la </a:t>
            </a:r>
            <a:r>
              <a:rPr lang="en-US" sz="1600" b="0" i="0" u="none" strike="noStrike" baseline="0" dirty="0" err="1">
                <a:latin typeface="Arial" panose="020B0604020202020204" pitchFamily="34" charset="0"/>
                <a:cs typeface="Arial" panose="020B0604020202020204" pitchFamily="34" charset="0"/>
              </a:rPr>
              <a:t>normativa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trabaja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colaboración</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BIPM y la OIML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competitividad</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país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comercio</a:t>
            </a:r>
            <a:r>
              <a:rPr lang="en-US" sz="1600" b="0" i="0" u="none" strike="noStrike" baseline="0" dirty="0">
                <a:latin typeface="Arial" panose="020B0604020202020204" pitchFamily="34" charset="0"/>
                <a:cs typeface="Arial" panose="020B0604020202020204" pitchFamily="34" charset="0"/>
              </a:rPr>
              <a:t> global.</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9985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DA718D0-4865-4629-8134-44F68D41D57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5167ED7-6315-43AB-B1B6-C326D5FD8F8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5" name="Rectangle 24">
              <a:extLst>
                <a:ext uri="{FF2B5EF4-FFF2-40B4-BE49-F238E27FC236}">
                  <a16:creationId xmlns:a16="http://schemas.microsoft.com/office/drawing/2014/main" id="{EF4D8839-FB03-487D-ACC8-8BFEDD4FEBA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EF75023-9A3B-42FC-B704-61A8F7BEF41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CBC4F608-B4B8-48C3-9572-C0F061B1CD9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6C9FD31-5131-7D90-811C-09A0667B8FBD}"/>
              </a:ext>
            </a:extLst>
          </p:cNvPr>
          <p:cNvSpPr>
            <a:spLocks noGrp="1"/>
          </p:cNvSpPr>
          <p:nvPr>
            <p:ph type="title"/>
          </p:nvPr>
        </p:nvSpPr>
        <p:spPr>
          <a:xfrm>
            <a:off x="1289302" y="637125"/>
            <a:ext cx="9849751" cy="815571"/>
          </a:xfrm>
        </p:spPr>
        <p:txBody>
          <a:bodyPr vert="horz" lIns="91440" tIns="45720" rIns="91440" bIns="45720" rtlCol="0" anchor="b">
            <a:normAutofit fontScale="90000"/>
          </a:bodyPr>
          <a:lstStyle/>
          <a:p>
            <a:pPr marR="0"/>
            <a:r>
              <a:rPr lang="en-US" sz="4000" b="0" i="0" u="none" strike="noStrike" kern="1200" baseline="0" dirty="0">
                <a:solidFill>
                  <a:schemeClr val="tx1"/>
                </a:solidFill>
                <a:latin typeface="Arial" panose="020B0604020202020204" pitchFamily="34" charset="0"/>
                <a:cs typeface="Arial" panose="020B0604020202020204" pitchFamily="34" charset="0"/>
              </a:rPr>
              <a:t>3.1. Instituto Nacional de </a:t>
            </a:r>
            <a:r>
              <a:rPr lang="en-US" sz="4000" b="0" i="0" u="none" strike="noStrike" kern="1200" baseline="0" dirty="0" err="1">
                <a:solidFill>
                  <a:schemeClr val="tx1"/>
                </a:solidFill>
                <a:latin typeface="Arial" panose="020B0604020202020204" pitchFamily="34" charset="0"/>
                <a:cs typeface="Arial" panose="020B0604020202020204" pitchFamily="34" charset="0"/>
              </a:rPr>
              <a:t>Normalización</a:t>
            </a:r>
            <a:r>
              <a:rPr lang="en-US" sz="4000" b="0" i="0" u="none" strike="noStrike" kern="1200" baseline="0" dirty="0">
                <a:solidFill>
                  <a:schemeClr val="tx1"/>
                </a:solidFill>
                <a:latin typeface="Arial" panose="020B0604020202020204" pitchFamily="34" charset="0"/>
                <a:cs typeface="Arial" panose="020B0604020202020204" pitchFamily="34" charset="0"/>
              </a:rPr>
              <a:t> (INN</a:t>
            </a:r>
            <a:r>
              <a:rPr lang="en-US" sz="4000" b="0" i="0" u="none" strike="noStrike" kern="1200" baseline="0" dirty="0">
                <a:solidFill>
                  <a:schemeClr val="tx1"/>
                </a:solidFill>
                <a:latin typeface="+mj-lt"/>
                <a:ea typeface="+mj-ea"/>
                <a:cs typeface="+mj-cs"/>
              </a:rPr>
              <a:t>)</a:t>
            </a:r>
          </a:p>
        </p:txBody>
      </p:sp>
      <p:sp>
        <p:nvSpPr>
          <p:cNvPr id="3" name="Marcador de texto 2">
            <a:extLst>
              <a:ext uri="{FF2B5EF4-FFF2-40B4-BE49-F238E27FC236}">
                <a16:creationId xmlns:a16="http://schemas.microsoft.com/office/drawing/2014/main" id="{4A53BE9C-B614-D62F-7D7D-943083D88EF3}"/>
              </a:ext>
            </a:extLst>
          </p:cNvPr>
          <p:cNvSpPr>
            <a:spLocks noGrp="1"/>
          </p:cNvSpPr>
          <p:nvPr>
            <p:ph type="body" idx="1"/>
          </p:nvPr>
        </p:nvSpPr>
        <p:spPr>
          <a:xfrm>
            <a:off x="1289303" y="1982473"/>
            <a:ext cx="9849751" cy="3566269"/>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El </a:t>
            </a:r>
            <a:r>
              <a:rPr lang="en-US" sz="1600" b="1" i="0" u="none" strike="noStrike" baseline="0" dirty="0">
                <a:latin typeface="Arial" panose="020B0604020202020204" pitchFamily="34" charset="0"/>
                <a:cs typeface="Arial" panose="020B0604020202020204" pitchFamily="34" charset="0"/>
              </a:rPr>
              <a:t>Instituto Nacional de </a:t>
            </a:r>
            <a:r>
              <a:rPr lang="en-US" sz="1600" b="1" i="0" u="none" strike="noStrike" baseline="0" dirty="0" err="1">
                <a:latin typeface="Arial" panose="020B0604020202020204" pitchFamily="34" charset="0"/>
                <a:cs typeface="Arial" panose="020B0604020202020204" pitchFamily="34" charset="0"/>
              </a:rPr>
              <a:t>Normalización</a:t>
            </a:r>
            <a:r>
              <a:rPr lang="en-US" sz="1600" b="1" i="0" u="none" strike="noStrike" baseline="0" dirty="0">
                <a:latin typeface="Arial" panose="020B0604020202020204" pitchFamily="34" charset="0"/>
                <a:cs typeface="Arial" panose="020B0604020202020204" pitchFamily="34" charset="0"/>
              </a:rPr>
              <a:t> (INN)</a:t>
            </a:r>
            <a:r>
              <a:rPr lang="en-US" sz="1600" b="0" i="0" u="none" strike="noStrike" baseline="0" dirty="0">
                <a:latin typeface="Arial" panose="020B0604020202020204" pitchFamily="34" charset="0"/>
                <a:cs typeface="Arial" panose="020B0604020202020204" pitchFamily="34" charset="0"/>
              </a:rPr>
              <a:t> es el </a:t>
            </a:r>
            <a:r>
              <a:rPr lang="en-US" sz="1600" b="0" i="0" u="none" strike="noStrike" baseline="0" dirty="0" err="1">
                <a:latin typeface="Arial" panose="020B0604020202020204" pitchFamily="34" charset="0"/>
                <a:cs typeface="Arial" panose="020B0604020202020204" pitchFamily="34" charset="0"/>
              </a:rPr>
              <a:t>organismo</a:t>
            </a:r>
            <a:r>
              <a:rPr lang="en-US" sz="1600" b="0" i="0" u="none" strike="noStrike" baseline="0" dirty="0">
                <a:latin typeface="Arial" panose="020B0604020202020204" pitchFamily="34" charset="0"/>
                <a:cs typeface="Arial" panose="020B0604020202020204" pitchFamily="34" charset="0"/>
              </a:rPr>
              <a:t> rector de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Chile. </a:t>
            </a:r>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err="1" smtClean="0">
                <a:latin typeface="Arial" panose="020B0604020202020204" pitchFamily="34" charset="0"/>
                <a:cs typeface="Arial" panose="020B0604020202020204" pitchFamily="34" charset="0"/>
              </a:rPr>
              <a:t>Creado</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1973, el INN es </a:t>
            </a:r>
            <a:r>
              <a:rPr lang="en-US" sz="1600" b="0" i="0" u="none" strike="noStrike" baseline="0" dirty="0" err="1">
                <a:latin typeface="Arial" panose="020B0604020202020204" pitchFamily="34" charset="0"/>
                <a:cs typeface="Arial" panose="020B0604020202020204" pitchFamily="34" charset="0"/>
              </a:rPr>
              <a:t>responsable</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desarrollar</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mantener</a:t>
            </a:r>
            <a:r>
              <a:rPr lang="en-US" sz="1600" b="0" i="0" u="none" strike="noStrike" baseline="0" dirty="0">
                <a:latin typeface="Arial" panose="020B0604020202020204" pitchFamily="34" charset="0"/>
                <a:cs typeface="Arial" panose="020B0604020202020204" pitchFamily="34" charset="0"/>
              </a:rPr>
              <a:t> el </a:t>
            </a:r>
            <a:r>
              <a:rPr lang="en-US" sz="1600" b="0" i="0" u="none" strike="noStrike" baseline="0" dirty="0" err="1">
                <a:latin typeface="Arial" panose="020B0604020202020204" pitchFamily="34" charset="0"/>
                <a:cs typeface="Arial" panose="020B0604020202020204" pitchFamily="34" charset="0"/>
              </a:rPr>
              <a:t>marco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normativo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diversas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áreas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incluidas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normalización</a:t>
            </a:r>
            <a:r>
              <a:rPr lang="en-US" sz="1600" b="0" i="0" u="none" strike="noStrike" baseline="0" dirty="0">
                <a:latin typeface="Arial" panose="020B0604020202020204" pitchFamily="34" charset="0"/>
                <a:cs typeface="Arial" panose="020B0604020202020204" pitchFamily="34" charset="0"/>
              </a:rPr>
              <a:t> industrial.</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Funciones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principales</a:t>
            </a:r>
            <a:r>
              <a:rPr lang="en-US" sz="1600" b="1" i="0" u="none" strike="noStrike" baseline="0" dirty="0">
                <a:latin typeface="Arial" panose="020B0604020202020204" pitchFamily="34" charset="0"/>
                <a:cs typeface="Arial" panose="020B0604020202020204" pitchFamily="34" charset="0"/>
              </a:rPr>
              <a:t> del INN:</a:t>
            </a:r>
          </a:p>
          <a:p>
            <a:pPr marR="0" lvl="0"/>
            <a:r>
              <a:rPr lang="en-US" sz="1600" b="0" i="0" u="none" strike="noStrike" baseline="0" dirty="0" err="1">
                <a:latin typeface="Arial" panose="020B0604020202020204" pitchFamily="34" charset="0"/>
                <a:cs typeface="Arial" panose="020B0604020202020204" pitchFamily="34" charset="0"/>
              </a:rPr>
              <a:t>Acreditar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ensayo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según</a:t>
            </a:r>
            <a:r>
              <a:rPr lang="en-US" sz="1600" b="0" i="0" u="none" strike="noStrike" baseline="0" dirty="0">
                <a:latin typeface="Arial" panose="020B0604020202020204" pitchFamily="34" charset="0"/>
                <a:cs typeface="Arial" panose="020B0604020202020204" pitchFamily="34" charset="0"/>
              </a:rPr>
              <a:t> la norma </a:t>
            </a:r>
            <a:r>
              <a:rPr lang="en-US" sz="1600" b="1" i="0" u="none" strike="noStrike" baseline="0" dirty="0">
                <a:latin typeface="Arial" panose="020B0604020202020204" pitchFamily="34" charset="0"/>
                <a:cs typeface="Arial" panose="020B0604020202020204" pitchFamily="34" charset="0"/>
              </a:rPr>
              <a:t>ISO/IEC 17025</a:t>
            </a:r>
            <a:r>
              <a:rPr lang="en-US" sz="1600" b="0" i="0" u="none" strike="noStrike" baseline="0" dirty="0">
                <a:latin typeface="Arial" panose="020B0604020202020204" pitchFamily="34" charset="0"/>
                <a:cs typeface="Arial" panose="020B0604020202020204" pitchFamily="34" charset="0"/>
              </a:rPr>
              <a:t>.</a:t>
            </a:r>
          </a:p>
          <a:p>
            <a:pPr marR="0" lvl="0"/>
            <a:r>
              <a:rPr lang="en-US" sz="1600" b="0" i="0" u="none" strike="noStrike" baseline="0" dirty="0" err="1">
                <a:latin typeface="Arial" panose="020B0604020202020204" pitchFamily="34" charset="0"/>
                <a:cs typeface="Arial" panose="020B0604020202020204" pitchFamily="34" charset="0"/>
              </a:rPr>
              <a:t>Desarrollar</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mantener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trazables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a:t>
            </a:r>
          </a:p>
          <a:p>
            <a:pPr marR="0" lvl="0"/>
            <a:r>
              <a:rPr lang="en-US" sz="1600" b="0" i="0" u="none" strike="noStrike" baseline="0" dirty="0" err="1">
                <a:latin typeface="Arial" panose="020B0604020202020204" pitchFamily="34" charset="0"/>
                <a:cs typeface="Arial" panose="020B0604020202020204" pitchFamily="34" charset="0"/>
              </a:rPr>
              <a:t>Colaborar</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ISO,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BIPM y la OIML para </a:t>
            </a:r>
            <a:r>
              <a:rPr lang="en-US" sz="1600" b="0" i="0" u="none" strike="noStrike" baseline="0" dirty="0" err="1">
                <a:latin typeface="Arial" panose="020B0604020202020204" pitchFamily="34" charset="0"/>
                <a:cs typeface="Arial" panose="020B0604020202020204" pitchFamily="34" charset="0"/>
              </a:rPr>
              <a:t>garantizar</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normas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chilenas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estén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alineadas</a:t>
            </a:r>
            <a:r>
              <a:rPr lang="en-US" sz="1600" b="0" i="0" u="none" strike="noStrike" baseline="0" dirty="0">
                <a:latin typeface="Arial" panose="020B0604020202020204" pitchFamily="34" charset="0"/>
                <a:cs typeface="Arial" panose="020B0604020202020204" pitchFamily="34" charset="0"/>
              </a:rPr>
              <a:t> con las </a:t>
            </a:r>
            <a:r>
              <a:rPr lang="en-US" sz="1600" b="0" i="0" u="none" strike="noStrike" baseline="0" dirty="0" err="1">
                <a:latin typeface="Arial" panose="020B0604020202020204" pitchFamily="34" charset="0"/>
                <a:cs typeface="Arial" panose="020B0604020202020204" pitchFamily="34" charset="0"/>
              </a:rPr>
              <a:t>mejores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prácticas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6693173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1F35B-C8F7-4A5A-9339-7DA4D785B3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2D4AD41-40DA-4A81-92F5-B6E3BA1ED8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F685675-1798-12CA-3B26-64A65D730060}"/>
              </a:ext>
            </a:extLst>
          </p:cNvPr>
          <p:cNvSpPr>
            <a:spLocks noGrp="1"/>
          </p:cNvSpPr>
          <p:nvPr>
            <p:ph type="title"/>
          </p:nvPr>
        </p:nvSpPr>
        <p:spPr>
          <a:xfrm>
            <a:off x="836676" y="739879"/>
            <a:ext cx="10515600" cy="1325563"/>
          </a:xfrm>
        </p:spPr>
        <p:txBody>
          <a:bodyPr vert="horz" lIns="91440" tIns="45720" rIns="91440" bIns="45720" rtlCol="0" anchor="ctr">
            <a:normAutofit/>
          </a:bodyPr>
          <a:lstStyle/>
          <a:p>
            <a:pPr marR="0" algn="ctr"/>
            <a:r>
              <a:rPr lang="en-US" sz="3200" b="0" i="0" u="none" strike="noStrike" kern="1200" baseline="0" dirty="0">
                <a:solidFill>
                  <a:schemeClr val="tx1"/>
                </a:solidFill>
                <a:latin typeface="Arial" panose="020B0604020202020204" pitchFamily="34" charset="0"/>
                <a:cs typeface="Arial" panose="020B0604020202020204" pitchFamily="34" charset="0"/>
              </a:rPr>
              <a:t>3.2. </a:t>
            </a:r>
            <a:r>
              <a:rPr lang="en-US" sz="3200" b="0" i="0" u="none" strike="noStrike" kern="1200" baseline="0" dirty="0" err="1">
                <a:solidFill>
                  <a:schemeClr val="tx1"/>
                </a:solidFill>
                <a:latin typeface="Arial" panose="020B0604020202020204" pitchFamily="34" charset="0"/>
                <a:cs typeface="Arial" panose="020B0604020202020204" pitchFamily="34" charset="0"/>
              </a:rPr>
              <a:t>Superintendencia</a:t>
            </a:r>
            <a:r>
              <a:rPr lang="en-US" sz="3200" b="0" i="0" u="none" strike="noStrike" kern="1200" baseline="0" dirty="0">
                <a:solidFill>
                  <a:schemeClr val="tx1"/>
                </a:solidFill>
                <a:latin typeface="Arial" panose="020B0604020202020204" pitchFamily="34" charset="0"/>
                <a:cs typeface="Arial" panose="020B0604020202020204" pitchFamily="34" charset="0"/>
              </a:rPr>
              <a:t> de </a:t>
            </a:r>
            <a:r>
              <a:rPr lang="en-US" sz="3200" b="0" i="0" u="none" strike="noStrike" kern="1200" baseline="0" dirty="0" err="1">
                <a:solidFill>
                  <a:schemeClr val="tx1"/>
                </a:solidFill>
                <a:latin typeface="Arial" panose="020B0604020202020204" pitchFamily="34" charset="0"/>
                <a:cs typeface="Arial" panose="020B0604020202020204" pitchFamily="34" charset="0"/>
              </a:rPr>
              <a:t>Electricidad</a:t>
            </a:r>
            <a:r>
              <a:rPr lang="en-US" sz="3200" b="0" i="0" u="none" strike="noStrike" kern="1200" baseline="0" dirty="0">
                <a:solidFill>
                  <a:schemeClr val="tx1"/>
                </a:solidFill>
                <a:latin typeface="Arial" panose="020B0604020202020204" pitchFamily="34" charset="0"/>
                <a:cs typeface="Arial" panose="020B0604020202020204" pitchFamily="34" charset="0"/>
              </a:rPr>
              <a:t> y Combustibles (SEC)</a:t>
            </a:r>
          </a:p>
        </p:txBody>
      </p:sp>
      <p:graphicFrame>
        <p:nvGraphicFramePr>
          <p:cNvPr id="5" name="Marcador de texto 2">
            <a:extLst>
              <a:ext uri="{FF2B5EF4-FFF2-40B4-BE49-F238E27FC236}">
                <a16:creationId xmlns:a16="http://schemas.microsoft.com/office/drawing/2014/main" id="{0AE20726-9C6C-A4C2-2D55-1AE815B5B9B0}"/>
              </a:ext>
            </a:extLst>
          </p:cNvPr>
          <p:cNvGraphicFramePr/>
          <p:nvPr>
            <p:extLst>
              <p:ext uri="{D42A27DB-BD31-4B8C-83A1-F6EECF244321}">
                <p14:modId xmlns:p14="http://schemas.microsoft.com/office/powerpoint/2010/main" val="3019437394"/>
              </p:ext>
            </p:extLst>
          </p:nvPr>
        </p:nvGraphicFramePr>
        <p:xfrm>
          <a:off x="838200" y="1379096"/>
          <a:ext cx="10515600" cy="54789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520179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1F35B-C8F7-4A5A-9339-7DA4D785B30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2D4AD41-40DA-4A81-92F5-B6E3BA1ED8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2F8251EA-18A0-2B94-A6F0-11516E53BA6E}"/>
              </a:ext>
            </a:extLst>
          </p:cNvPr>
          <p:cNvSpPr>
            <a:spLocks noGrp="1"/>
          </p:cNvSpPr>
          <p:nvPr>
            <p:ph type="title"/>
          </p:nvPr>
        </p:nvSpPr>
        <p:spPr>
          <a:xfrm>
            <a:off x="838200" y="479685"/>
            <a:ext cx="10515600" cy="1211003"/>
          </a:xfrm>
        </p:spPr>
        <p:txBody>
          <a:bodyPr vert="horz" lIns="91440" tIns="45720" rIns="91440" bIns="45720" rtlCol="0" anchor="ctr">
            <a:normAutofit/>
          </a:bodyPr>
          <a:lstStyle/>
          <a:p>
            <a:pPr marR="0" algn="ctr"/>
            <a:r>
              <a:rPr lang="en-US" sz="3600" b="0" i="0" u="none" strike="noStrike" kern="1200" baseline="0" dirty="0">
                <a:solidFill>
                  <a:schemeClr val="tx1"/>
                </a:solidFill>
                <a:latin typeface="Arial" panose="020B0604020202020204" pitchFamily="34" charset="0"/>
                <a:cs typeface="Arial" panose="020B0604020202020204" pitchFamily="34" charset="0"/>
              </a:rPr>
              <a:t>3.3. </a:t>
            </a:r>
            <a:r>
              <a:rPr lang="en-US" sz="3600" b="0" i="0" u="none" strike="noStrike" kern="1200" baseline="0" dirty="0" err="1">
                <a:solidFill>
                  <a:schemeClr val="tx1"/>
                </a:solidFill>
                <a:latin typeface="Arial" panose="020B0604020202020204" pitchFamily="34" charset="0"/>
                <a:cs typeface="Arial" panose="020B0604020202020204" pitchFamily="34" charset="0"/>
              </a:rPr>
              <a:t>Superintendencia</a:t>
            </a:r>
            <a:r>
              <a:rPr lang="en-US" sz="3600" b="0" i="0" u="none" strike="noStrike" kern="1200" baseline="0" dirty="0">
                <a:solidFill>
                  <a:schemeClr val="tx1"/>
                </a:solidFill>
                <a:latin typeface="Arial" panose="020B0604020202020204" pitchFamily="34" charset="0"/>
                <a:cs typeface="Arial" panose="020B0604020202020204" pitchFamily="34" charset="0"/>
              </a:rPr>
              <a:t> de Medio </a:t>
            </a:r>
            <a:r>
              <a:rPr lang="en-US" sz="3600" b="0" i="0" u="none" strike="noStrike" kern="1200" baseline="0" dirty="0" err="1">
                <a:solidFill>
                  <a:schemeClr val="tx1"/>
                </a:solidFill>
                <a:latin typeface="Arial" panose="020B0604020202020204" pitchFamily="34" charset="0"/>
                <a:cs typeface="Arial" panose="020B0604020202020204" pitchFamily="34" charset="0"/>
              </a:rPr>
              <a:t>Ambiente</a:t>
            </a:r>
            <a:r>
              <a:rPr lang="en-US" sz="3600" b="0" i="0" u="none" strike="noStrike" kern="1200" baseline="0" dirty="0">
                <a:solidFill>
                  <a:schemeClr val="tx1"/>
                </a:solidFill>
                <a:latin typeface="Arial" panose="020B0604020202020204" pitchFamily="34" charset="0"/>
                <a:cs typeface="Arial" panose="020B0604020202020204" pitchFamily="34" charset="0"/>
              </a:rPr>
              <a:t> (SMA)</a:t>
            </a:r>
          </a:p>
        </p:txBody>
      </p:sp>
      <p:graphicFrame>
        <p:nvGraphicFramePr>
          <p:cNvPr id="5" name="Marcador de texto 2">
            <a:extLst>
              <a:ext uri="{FF2B5EF4-FFF2-40B4-BE49-F238E27FC236}">
                <a16:creationId xmlns:a16="http://schemas.microsoft.com/office/drawing/2014/main" id="{C97C3EC0-0D1D-97AB-ED03-31BDC3EFAC39}"/>
              </a:ext>
            </a:extLst>
          </p:cNvPr>
          <p:cNvGraphicFramePr/>
          <p:nvPr>
            <p:extLst>
              <p:ext uri="{D42A27DB-BD31-4B8C-83A1-F6EECF244321}">
                <p14:modId xmlns:p14="http://schemas.microsoft.com/office/powerpoint/2010/main" val="3494083129"/>
              </p:ext>
            </p:extLst>
          </p:nvPr>
        </p:nvGraphicFramePr>
        <p:xfrm>
          <a:off x="838200" y="809468"/>
          <a:ext cx="10515600" cy="6048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316433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abricación y almacenamiento de vacunas">
            <a:extLst>
              <a:ext uri="{FF2B5EF4-FFF2-40B4-BE49-F238E27FC236}">
                <a16:creationId xmlns:a16="http://schemas.microsoft.com/office/drawing/2014/main" id="{9C8322F8-99C6-E59D-97EA-DF5041F9C0D1}"/>
              </a:ext>
            </a:extLst>
          </p:cNvPr>
          <p:cNvPicPr>
            <a:picLocks noChangeAspect="1"/>
          </p:cNvPicPr>
          <p:nvPr/>
        </p:nvPicPr>
        <p:blipFill>
          <a:blip r:embed="rId2"/>
          <a:srcRect l="33854" r="25035" b="-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E0B50B14-534B-3A93-0789-7B9B5A343112}"/>
              </a:ext>
            </a:extLst>
          </p:cNvPr>
          <p:cNvSpPr>
            <a:spLocks noGrp="1"/>
          </p:cNvSpPr>
          <p:nvPr>
            <p:ph type="title"/>
          </p:nvPr>
        </p:nvSpPr>
        <p:spPr>
          <a:xfrm>
            <a:off x="1137034" y="609600"/>
            <a:ext cx="6831188" cy="1322887"/>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3.4. </a:t>
            </a:r>
            <a:r>
              <a:rPr lang="en-US" sz="3600" b="0" i="0" u="none" strike="noStrike" baseline="0" dirty="0" err="1">
                <a:latin typeface="Arial" panose="020B0604020202020204" pitchFamily="34" charset="0"/>
                <a:cs typeface="Arial" panose="020B0604020202020204" pitchFamily="34" charset="0"/>
              </a:rPr>
              <a:t>Laboratorios</a:t>
            </a:r>
            <a:r>
              <a:rPr lang="en-US" sz="3600" b="0" i="0" u="none" strike="noStrike" baseline="0" dirty="0">
                <a:latin typeface="Arial" panose="020B0604020202020204" pitchFamily="34" charset="0"/>
                <a:cs typeface="Arial" panose="020B0604020202020204" pitchFamily="34" charset="0"/>
              </a:rPr>
              <a:t> de </a:t>
            </a:r>
            <a:r>
              <a:rPr lang="en-US" sz="3600" b="0" i="0" u="none" strike="noStrike" baseline="0" dirty="0" err="1">
                <a:latin typeface="Arial" panose="020B0604020202020204" pitchFamily="34" charset="0"/>
                <a:cs typeface="Arial" panose="020B0604020202020204" pitchFamily="34" charset="0"/>
              </a:rPr>
              <a:t>Calibración</a:t>
            </a:r>
            <a:r>
              <a:rPr lang="en-US" sz="3600" b="0" i="0" u="none" strike="noStrike" baseline="0" dirty="0">
                <a:latin typeface="Arial" panose="020B0604020202020204" pitchFamily="34" charset="0"/>
                <a:cs typeface="Arial" panose="020B0604020202020204" pitchFamily="34" charset="0"/>
              </a:rPr>
              <a:t> y </a:t>
            </a:r>
            <a:r>
              <a:rPr lang="en-US" sz="3600" b="0" i="0" u="none" strike="noStrike" baseline="0" dirty="0" err="1">
                <a:latin typeface="Arial" panose="020B0604020202020204" pitchFamily="34" charset="0"/>
                <a:cs typeface="Arial" panose="020B0604020202020204" pitchFamily="34" charset="0"/>
              </a:rPr>
              <a:t>Ensayo</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en</a:t>
            </a:r>
            <a:r>
              <a:rPr lang="en-US" sz="3600" b="0" i="0" u="none" strike="noStrike" baseline="0" dirty="0">
                <a:latin typeface="Arial" panose="020B0604020202020204" pitchFamily="34" charset="0"/>
                <a:cs typeface="Arial" panose="020B0604020202020204" pitchFamily="34" charset="0"/>
              </a:rPr>
              <a:t> Chile</a:t>
            </a:r>
          </a:p>
        </p:txBody>
      </p:sp>
      <p:sp>
        <p:nvSpPr>
          <p:cNvPr id="3" name="Marcador de texto 2">
            <a:extLst>
              <a:ext uri="{FF2B5EF4-FFF2-40B4-BE49-F238E27FC236}">
                <a16:creationId xmlns:a16="http://schemas.microsoft.com/office/drawing/2014/main" id="{4695CDC6-A116-DA5B-84FF-8F51E8148802}"/>
              </a:ext>
            </a:extLst>
          </p:cNvPr>
          <p:cNvSpPr>
            <a:spLocks noGrp="1"/>
          </p:cNvSpPr>
          <p:nvPr>
            <p:ph type="body" idx="1"/>
          </p:nvPr>
        </p:nvSpPr>
        <p:spPr>
          <a:xfrm>
            <a:off x="1137035" y="2542077"/>
            <a:ext cx="6516216" cy="3560610"/>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En Chile, </a:t>
            </a:r>
            <a:r>
              <a:rPr lang="en-US" sz="1600" b="0" i="0" u="none" strike="noStrike" baseline="0" dirty="0" err="1">
                <a:latin typeface="Arial" panose="020B0604020202020204" pitchFamily="34" charset="0"/>
                <a:cs typeface="Arial" panose="020B0604020202020204" pitchFamily="34" charset="0"/>
              </a:rPr>
              <a:t>existen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varios</a:t>
            </a:r>
            <a:r>
              <a:rPr lang="en-US" sz="1600" b="0"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laboratorios</a:t>
            </a:r>
            <a:r>
              <a:rPr lang="en-US" sz="1600" b="1" i="0" u="none" strike="noStrike" baseline="0" dirty="0">
                <a:latin typeface="Arial" panose="020B0604020202020204" pitchFamily="34" charset="0"/>
                <a:cs typeface="Arial" panose="020B0604020202020204" pitchFamily="34" charset="0"/>
              </a:rPr>
              <a:t> de </a:t>
            </a:r>
            <a:r>
              <a:rPr lang="en-US" sz="1600" b="1" i="0" u="none" strike="noStrike" baseline="0" dirty="0" err="1">
                <a:latin typeface="Arial" panose="020B0604020202020204" pitchFamily="34" charset="0"/>
                <a:cs typeface="Arial" panose="020B0604020202020204" pitchFamily="34" charset="0"/>
              </a:rPr>
              <a:t>calibración</a:t>
            </a:r>
            <a:r>
              <a:rPr lang="en-US" sz="1600" b="1" i="0" u="none" strike="noStrike" baseline="0" dirty="0">
                <a:latin typeface="Arial" panose="020B0604020202020204" pitchFamily="34" charset="0"/>
                <a:cs typeface="Arial" panose="020B0604020202020204" pitchFamily="34" charset="0"/>
              </a:rPr>
              <a:t> y </a:t>
            </a:r>
            <a:r>
              <a:rPr lang="en-US" sz="1600" b="1" i="0" u="none" strike="noStrike" baseline="0" dirty="0" err="1">
                <a:latin typeface="Arial" panose="020B0604020202020204" pitchFamily="34" charset="0"/>
                <a:cs typeface="Arial" panose="020B0604020202020204" pitchFamily="34" charset="0"/>
              </a:rPr>
              <a:t>ensayo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acreditados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por</a:t>
            </a:r>
            <a:r>
              <a:rPr lang="en-US" sz="1600" b="0" i="0" u="none" strike="noStrike" baseline="0" dirty="0">
                <a:latin typeface="Arial" panose="020B0604020202020204" pitchFamily="34" charset="0"/>
                <a:cs typeface="Arial" panose="020B0604020202020204" pitchFamily="34" charset="0"/>
              </a:rPr>
              <a:t> el INN bajo la norma </a:t>
            </a:r>
            <a:r>
              <a:rPr lang="en-US" sz="1600" b="1" i="0" u="none" strike="noStrike" baseline="0" dirty="0">
                <a:latin typeface="Arial" panose="020B0604020202020204" pitchFamily="34" charset="0"/>
                <a:cs typeface="Arial" panose="020B0604020202020204" pitchFamily="34" charset="0"/>
              </a:rPr>
              <a:t>ISO/IEC 17025</a:t>
            </a:r>
            <a:r>
              <a:rPr lang="en-US" sz="1600" b="0" i="0" u="none" strike="noStrike" baseline="0" dirty="0">
                <a:latin typeface="Arial" panose="020B0604020202020204" pitchFamily="34" charset="0"/>
                <a:cs typeface="Arial" panose="020B0604020202020204" pitchFamily="34" charset="0"/>
              </a:rPr>
              <a:t>. </a:t>
            </a:r>
            <a:endParaRPr lang="en-US" sz="1600" b="0" i="0" u="none" strike="noStrike" baseline="0" dirty="0" smtClean="0">
              <a:latin typeface="Arial" panose="020B0604020202020204" pitchFamily="34" charset="0"/>
              <a:cs typeface="Arial" panose="020B0604020202020204" pitchFamily="34" charset="0"/>
            </a:endParaRPr>
          </a:p>
          <a:p>
            <a:pPr marR="0" lvl="0"/>
            <a:endParaRPr lang="en-US" sz="1600" b="0" i="0" u="none" strike="noStrike" baseline="0" dirty="0" smtClean="0">
              <a:latin typeface="Arial" panose="020B0604020202020204" pitchFamily="34" charset="0"/>
              <a:cs typeface="Arial" panose="020B0604020202020204" pitchFamily="34" charset="0"/>
            </a:endParaRPr>
          </a:p>
          <a:p>
            <a:pPr marR="0" lvl="0"/>
            <a:r>
              <a:rPr lang="en-US" sz="1600" b="0" i="0" u="none" strike="noStrike" baseline="0" dirty="0" err="1" smtClean="0">
                <a:latin typeface="Arial" panose="020B0604020202020204" pitchFamily="34" charset="0"/>
                <a:cs typeface="Arial" panose="020B0604020202020204" pitchFamily="34" charset="0"/>
              </a:rPr>
              <a:t>Estos</a:t>
            </a:r>
            <a:r>
              <a:rPr lang="en-US" sz="1600" b="0" i="0" u="none" strike="noStrike" baseline="0" dirty="0" smtClean="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son </a:t>
            </a:r>
            <a:r>
              <a:rPr lang="en-US" sz="1600" b="0" i="0" u="none" strike="noStrike" baseline="0" dirty="0" err="1">
                <a:latin typeface="Arial" panose="020B0604020202020204" pitchFamily="34" charset="0"/>
                <a:cs typeface="Arial" panose="020B0604020202020204" pitchFamily="34" charset="0"/>
              </a:rPr>
              <a:t>responsables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realizar</a:t>
            </a:r>
            <a:r>
              <a:rPr lang="en-US" sz="1600" b="0" i="0" u="none" strike="noStrike" baseline="0" dirty="0">
                <a:latin typeface="Arial" panose="020B0604020202020204" pitchFamily="34" charset="0"/>
                <a:cs typeface="Arial" panose="020B0604020202020204" pitchFamily="34" charset="0"/>
              </a:rPr>
              <a:t> las </a:t>
            </a:r>
            <a:r>
              <a:rPr lang="en-US" sz="1600" b="0" i="0" u="none" strike="noStrike" baseline="0" dirty="0" err="1">
                <a:latin typeface="Arial" panose="020B0604020202020204" pitchFamily="34" charset="0"/>
                <a:cs typeface="Arial" panose="020B0604020202020204" pitchFamily="34" charset="0"/>
              </a:rPr>
              <a:t>calibraciones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instrumentos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industria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así</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realizar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ensayos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verificar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conformidad</a:t>
            </a:r>
            <a:r>
              <a:rPr lang="en-US" sz="1600" b="0" i="0" u="none" strike="noStrike" baseline="0" dirty="0">
                <a:latin typeface="Arial" panose="020B0604020202020204" pitchFamily="34" charset="0"/>
                <a:cs typeface="Arial" panose="020B0604020202020204" pitchFamily="34" charset="0"/>
              </a:rPr>
              <a:t> con las </a:t>
            </a:r>
            <a:r>
              <a:rPr lang="en-US" sz="1600" b="0" i="0" u="none" strike="noStrike" baseline="0" dirty="0" err="1">
                <a:latin typeface="Arial" panose="020B0604020202020204" pitchFamily="34" charset="0"/>
                <a:cs typeface="Arial" panose="020B0604020202020204" pitchFamily="34" charset="0"/>
              </a:rPr>
              <a:t>especificaciones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técnicas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7505776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órmulas químicas escritas en papel">
            <a:extLst>
              <a:ext uri="{FF2B5EF4-FFF2-40B4-BE49-F238E27FC236}">
                <a16:creationId xmlns:a16="http://schemas.microsoft.com/office/drawing/2014/main" id="{A7F028CC-2281-9DF0-F8FC-E9D193AF1D2B}"/>
              </a:ext>
            </a:extLst>
          </p:cNvPr>
          <p:cNvPicPr>
            <a:picLocks noChangeAspect="1"/>
          </p:cNvPicPr>
          <p:nvPr/>
        </p:nvPicPr>
        <p:blipFill>
          <a:blip r:embed="rId2"/>
          <a:srcRect l="32450" r="32906"/>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ítulo 1">
            <a:extLst>
              <a:ext uri="{FF2B5EF4-FFF2-40B4-BE49-F238E27FC236}">
                <a16:creationId xmlns:a16="http://schemas.microsoft.com/office/drawing/2014/main" id="{E0B50B14-534B-3A93-0789-7B9B5A343112}"/>
              </a:ext>
            </a:extLst>
          </p:cNvPr>
          <p:cNvSpPr>
            <a:spLocks noGrp="1"/>
          </p:cNvSpPr>
          <p:nvPr>
            <p:ph type="title"/>
          </p:nvPr>
        </p:nvSpPr>
        <p:spPr>
          <a:xfrm>
            <a:off x="361582" y="217805"/>
            <a:ext cx="7728379" cy="1322887"/>
          </a:xfrm>
        </p:spPr>
        <p:txBody>
          <a:bodyPr vert="horz" lIns="91440" tIns="45720" rIns="91440" bIns="45720" rtlCol="0" anchor="ctr">
            <a:normAutofit/>
          </a:bodyPr>
          <a:lstStyle/>
          <a:p>
            <a:pPr marR="0"/>
            <a:r>
              <a:rPr lang="en-US" sz="3600" b="0" i="0" u="none" strike="noStrike" baseline="0" dirty="0">
                <a:latin typeface="Arial" panose="020B0604020202020204" pitchFamily="34" charset="0"/>
                <a:cs typeface="Arial" panose="020B0604020202020204" pitchFamily="34" charset="0"/>
              </a:rPr>
              <a:t>3.4. </a:t>
            </a:r>
            <a:r>
              <a:rPr lang="en-US" sz="3600" b="0" i="0" u="none" strike="noStrike" baseline="0" dirty="0" err="1">
                <a:latin typeface="Arial" panose="020B0604020202020204" pitchFamily="34" charset="0"/>
                <a:cs typeface="Arial" panose="020B0604020202020204" pitchFamily="34" charset="0"/>
              </a:rPr>
              <a:t>Laboratorios</a:t>
            </a:r>
            <a:r>
              <a:rPr lang="en-US" sz="3600" b="0" i="0" u="none" strike="noStrike" baseline="0" dirty="0">
                <a:latin typeface="Arial" panose="020B0604020202020204" pitchFamily="34" charset="0"/>
                <a:cs typeface="Arial" panose="020B0604020202020204" pitchFamily="34" charset="0"/>
              </a:rPr>
              <a:t> de </a:t>
            </a:r>
            <a:r>
              <a:rPr lang="en-US" sz="3600" b="0" i="0" u="none" strike="noStrike" baseline="0" dirty="0" err="1">
                <a:latin typeface="Arial" panose="020B0604020202020204" pitchFamily="34" charset="0"/>
                <a:cs typeface="Arial" panose="020B0604020202020204" pitchFamily="34" charset="0"/>
              </a:rPr>
              <a:t>Calibración</a:t>
            </a:r>
            <a:r>
              <a:rPr lang="en-US" sz="3600" b="0" i="0" u="none" strike="noStrike" baseline="0" dirty="0">
                <a:latin typeface="Arial" panose="020B0604020202020204" pitchFamily="34" charset="0"/>
                <a:cs typeface="Arial" panose="020B0604020202020204" pitchFamily="34" charset="0"/>
              </a:rPr>
              <a:t> y </a:t>
            </a:r>
            <a:r>
              <a:rPr lang="en-US" sz="3600" b="0" i="0" u="none" strike="noStrike" baseline="0" dirty="0" err="1">
                <a:latin typeface="Arial" panose="020B0604020202020204" pitchFamily="34" charset="0"/>
                <a:cs typeface="Arial" panose="020B0604020202020204" pitchFamily="34" charset="0"/>
              </a:rPr>
              <a:t>Ensayo</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en</a:t>
            </a:r>
            <a:r>
              <a:rPr lang="en-US" sz="3600" b="0" i="0" u="none" strike="noStrike" baseline="0" dirty="0">
                <a:latin typeface="Arial" panose="020B0604020202020204" pitchFamily="34" charset="0"/>
                <a:cs typeface="Arial" panose="020B0604020202020204" pitchFamily="34" charset="0"/>
              </a:rPr>
              <a:t> Chile</a:t>
            </a:r>
          </a:p>
        </p:txBody>
      </p:sp>
      <p:sp>
        <p:nvSpPr>
          <p:cNvPr id="3" name="Marcador de texto 2">
            <a:extLst>
              <a:ext uri="{FF2B5EF4-FFF2-40B4-BE49-F238E27FC236}">
                <a16:creationId xmlns:a16="http://schemas.microsoft.com/office/drawing/2014/main" id="{4695CDC6-A116-DA5B-84FF-8F51E8148802}"/>
              </a:ext>
            </a:extLst>
          </p:cNvPr>
          <p:cNvSpPr>
            <a:spLocks noGrp="1"/>
          </p:cNvSpPr>
          <p:nvPr>
            <p:ph type="body" idx="1"/>
          </p:nvPr>
        </p:nvSpPr>
        <p:spPr>
          <a:xfrm>
            <a:off x="239843" y="1976298"/>
            <a:ext cx="7728379" cy="4663897"/>
          </a:xfrm>
        </p:spPr>
        <p:txBody>
          <a:bodyPr vert="horz" lIns="91440" tIns="45720" rIns="91440" bIns="45720" rtlCol="0">
            <a:normAutofit/>
          </a:bodyPr>
          <a:lstStyle/>
          <a:p>
            <a:pPr marL="0" marR="0" lvl="0" indent="0">
              <a:buNone/>
            </a:pPr>
            <a:r>
              <a:rPr lang="en-US" sz="1600" b="1" i="0" u="none" strike="noStrike" baseline="0" dirty="0" err="1">
                <a:latin typeface="Arial" panose="020B0604020202020204" pitchFamily="34" charset="0"/>
                <a:cs typeface="Arial" panose="020B0604020202020204" pitchFamily="34" charset="0"/>
              </a:rPr>
              <a:t>Funciones</a:t>
            </a:r>
            <a:r>
              <a:rPr lang="en-US" sz="1600" b="1" i="0" u="none" strike="noStrike" baseline="0" dirty="0">
                <a:latin typeface="Arial" panose="020B0604020202020204" pitchFamily="34" charset="0"/>
                <a:cs typeface="Arial" panose="020B0604020202020204" pitchFamily="34" charset="0"/>
              </a:rPr>
              <a:t> de </a:t>
            </a:r>
            <a:r>
              <a:rPr lang="en-US" sz="1600" b="1" i="0" u="none" strike="noStrike" baseline="0" dirty="0" err="1">
                <a:latin typeface="Arial" panose="020B0604020202020204" pitchFamily="34" charset="0"/>
                <a:cs typeface="Arial" panose="020B0604020202020204" pitchFamily="34" charset="0"/>
              </a:rPr>
              <a:t>los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laboratorios</a:t>
            </a:r>
            <a:r>
              <a:rPr lang="en-US" sz="1600" b="1"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Calibración</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instrumentos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medición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utilizados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procesos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precisos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estén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calibrados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acuerdo</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patrones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nacionales</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err="1">
                <a:latin typeface="Arial" panose="020B0604020202020204" pitchFamily="34" charset="0"/>
                <a:cs typeface="Arial" panose="020B0604020202020204" pitchFamily="34" charset="0"/>
              </a:rPr>
              <a:t>Ensayos</a:t>
            </a:r>
            <a:r>
              <a:rPr lang="en-US" sz="1600" b="1" i="0" u="none" strike="noStrike" baseline="0" dirty="0">
                <a:latin typeface="Arial" panose="020B0604020202020204" pitchFamily="34" charset="0"/>
                <a:cs typeface="Arial" panose="020B0604020202020204" pitchFamily="34" charset="0"/>
              </a:rPr>
              <a:t>:</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Realizar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pruebas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industriales</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garantizar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su</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seguridad</a:t>
            </a:r>
            <a:r>
              <a:rPr lang="en-US" sz="1600" b="0" i="0" u="none" strike="noStrike" baseline="0" dirty="0">
                <a:latin typeface="Arial" panose="020B0604020202020204" pitchFamily="34" charset="0"/>
                <a:cs typeface="Arial" panose="020B0604020202020204" pitchFamily="34" charset="0"/>
              </a:rPr>
              <a:t> antes de ser </a:t>
            </a:r>
            <a:r>
              <a:rPr lang="en-US" sz="1600" b="0" i="0" u="none" strike="noStrike" baseline="0" dirty="0" err="1">
                <a:latin typeface="Arial" panose="020B0604020202020204" pitchFamily="34" charset="0"/>
                <a:cs typeface="Arial" panose="020B0604020202020204" pitchFamily="34" charset="0"/>
              </a:rPr>
              <a:t>comercializados</a:t>
            </a:r>
            <a:r>
              <a:rPr lang="en-US" sz="1600" b="0" i="0" u="none" strike="noStrike" baseline="0" dirty="0">
                <a:latin typeface="Arial" panose="020B0604020202020204" pitchFamily="34" charset="0"/>
                <a:cs typeface="Arial" panose="020B0604020202020204" pitchFamily="34" charset="0"/>
              </a:rPr>
              <a:t>.</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L="0" marR="0" lvl="0" indent="0">
              <a:buNone/>
            </a:pPr>
            <a:r>
              <a:rPr lang="en-US" sz="1600" b="1" i="0" u="none" strike="noStrike" baseline="0" dirty="0" err="1">
                <a:latin typeface="Arial" panose="020B0604020202020204" pitchFamily="34" charset="0"/>
                <a:cs typeface="Arial" panose="020B0604020202020204" pitchFamily="34" charset="0"/>
              </a:rPr>
              <a:t>Ejemplos</a:t>
            </a:r>
            <a:r>
              <a:rPr lang="en-US" sz="1600" b="1" i="0" u="none" strike="noStrike" baseline="0" dirty="0">
                <a:latin typeface="Arial" panose="020B0604020202020204" pitchFamily="34" charset="0"/>
                <a:cs typeface="Arial" panose="020B0604020202020204" pitchFamily="34" charset="0"/>
              </a:rPr>
              <a:t> de </a:t>
            </a:r>
            <a:r>
              <a:rPr lang="en-US" sz="1600" b="1" i="0" u="none" strike="noStrike" baseline="0" dirty="0" err="1">
                <a:latin typeface="Arial" panose="020B0604020202020204" pitchFamily="34" charset="0"/>
                <a:cs typeface="Arial" panose="020B0604020202020204" pitchFamily="34" charset="0"/>
              </a:rPr>
              <a:t>laboratorios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destacados</a:t>
            </a:r>
            <a:r>
              <a:rPr lang="en-US" sz="1600" b="1" i="0" u="none" strike="noStrike" baseline="0" dirty="0">
                <a:latin typeface="Arial" panose="020B0604020202020204" pitchFamily="34" charset="0"/>
                <a:cs typeface="Arial" panose="020B0604020202020204" pitchFamily="34" charset="0"/>
              </a:rPr>
              <a:t> </a:t>
            </a:r>
            <a:r>
              <a:rPr lang="en-US" sz="1600" b="1" i="0" u="none" strike="noStrike" baseline="0" dirty="0" err="1">
                <a:latin typeface="Arial" panose="020B0604020202020204" pitchFamily="34" charset="0"/>
                <a:cs typeface="Arial" panose="020B0604020202020204" pitchFamily="34" charset="0"/>
              </a:rPr>
              <a:t>en</a:t>
            </a:r>
            <a:r>
              <a:rPr lang="en-US" sz="1600" b="1" i="0" u="none" strike="noStrike" baseline="0" dirty="0">
                <a:latin typeface="Arial" panose="020B0604020202020204" pitchFamily="34" charset="0"/>
                <a:cs typeface="Arial" panose="020B0604020202020204" pitchFamily="34" charset="0"/>
              </a:rPr>
              <a:t> Chile:</a:t>
            </a:r>
          </a:p>
          <a:p>
            <a:pPr marR="0" lvl="0"/>
            <a:r>
              <a:rPr lang="en-US" sz="1600" b="1" i="0" u="none" strike="noStrike" baseline="0" dirty="0">
                <a:latin typeface="Arial" panose="020B0604020202020204" pitchFamily="34" charset="0"/>
                <a:cs typeface="Arial" panose="020B0604020202020204" pitchFamily="34" charset="0"/>
              </a:rPr>
              <a:t>CESMEC:</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laboratorio</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ensayo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acreditado</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ofrece</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servicios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calibración</a:t>
            </a:r>
            <a:r>
              <a:rPr lang="en-US" sz="1600" b="0" i="0" u="none" strike="noStrike" baseline="0" dirty="0">
                <a:latin typeface="Arial" panose="020B0604020202020204" pitchFamily="34" charset="0"/>
                <a:cs typeface="Arial" panose="020B0604020202020204" pitchFamily="34" charset="0"/>
              </a:rPr>
              <a:t> para </a:t>
            </a:r>
            <a:r>
              <a:rPr lang="en-US" sz="1600" b="0" i="0" u="none" strike="noStrike" baseline="0" dirty="0" err="1">
                <a:latin typeface="Arial" panose="020B0604020202020204" pitchFamily="34" charset="0"/>
                <a:cs typeface="Arial" panose="020B0604020202020204" pitchFamily="34" charset="0"/>
              </a:rPr>
              <a:t>instrumentos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diversas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industrias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incluidas</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minería</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construcción</a:t>
            </a:r>
            <a:r>
              <a:rPr lang="en-US" sz="1600" b="0" i="0" u="none" strike="noStrike" baseline="0" dirty="0">
                <a:latin typeface="Arial" panose="020B0604020202020204" pitchFamily="34" charset="0"/>
                <a:cs typeface="Arial" panose="020B0604020202020204" pitchFamily="34" charset="0"/>
              </a:rPr>
              <a:t> y la </a:t>
            </a:r>
            <a:r>
              <a:rPr lang="en-US" sz="1600" b="0" i="0" u="none" strike="noStrike" baseline="0" dirty="0" err="1">
                <a:latin typeface="Arial" panose="020B0604020202020204" pitchFamily="34" charset="0"/>
                <a:cs typeface="Arial" panose="020B0604020202020204" pitchFamily="34" charset="0"/>
              </a:rPr>
              <a:t>manufactura</a:t>
            </a:r>
            <a:r>
              <a:rPr lang="en-US" sz="1600" b="0" i="0" u="none" strike="noStrike" baseline="0" dirty="0">
                <a:latin typeface="Arial" panose="020B0604020202020204" pitchFamily="34" charset="0"/>
                <a:cs typeface="Arial" panose="020B0604020202020204" pitchFamily="34" charset="0"/>
              </a:rPr>
              <a:t>.</a:t>
            </a:r>
          </a:p>
          <a:p>
            <a:pPr marR="0" lvl="0"/>
            <a:r>
              <a:rPr lang="en-US" sz="1600" b="1" i="0" u="none" strike="noStrike" baseline="0" dirty="0">
                <a:latin typeface="Arial" panose="020B0604020202020204" pitchFamily="34" charset="0"/>
                <a:cs typeface="Arial" panose="020B0604020202020204" pitchFamily="34" charset="0"/>
              </a:rPr>
              <a:t>DICTUC:</a:t>
            </a:r>
            <a:r>
              <a:rPr lang="en-US" sz="1600" b="0" i="0" u="none" strike="noStrike" baseline="0" dirty="0">
                <a:latin typeface="Arial" panose="020B0604020202020204" pitchFamily="34" charset="0"/>
                <a:cs typeface="Arial" panose="020B0604020202020204" pitchFamily="34" charset="0"/>
              </a:rPr>
              <a:t> Un </a:t>
            </a:r>
            <a:r>
              <a:rPr lang="en-US" sz="1600" b="0" i="0" u="none" strike="noStrike" baseline="0" dirty="0" err="1">
                <a:latin typeface="Arial" panose="020B0604020202020204" pitchFamily="34" charset="0"/>
                <a:cs typeface="Arial" panose="020B0604020202020204" pitchFamily="34" charset="0"/>
              </a:rPr>
              <a:t>laboratorio</a:t>
            </a:r>
            <a:r>
              <a:rPr lang="en-US" sz="1600" b="0" i="0" u="none" strike="noStrike" baseline="0" dirty="0">
                <a:latin typeface="Arial" panose="020B0604020202020204" pitchFamily="34" charset="0"/>
                <a:cs typeface="Arial" panose="020B0604020202020204" pitchFamily="34" charset="0"/>
              </a:rPr>
              <a:t> de la Pontificia Universidad Católica de Chile que </a:t>
            </a:r>
            <a:r>
              <a:rPr lang="en-US" sz="1600" b="0" i="0" u="none" strike="noStrike" baseline="0" dirty="0" err="1">
                <a:latin typeface="Arial" panose="020B0604020202020204" pitchFamily="34" charset="0"/>
                <a:cs typeface="Arial" panose="020B0604020202020204" pitchFamily="34" charset="0"/>
              </a:rPr>
              <a:t>realiza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calibraciones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ensayos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materiales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sectores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la </a:t>
            </a:r>
            <a:r>
              <a:rPr lang="en-US" sz="1600" b="0" i="0" u="none" strike="noStrike" baseline="0" dirty="0" err="1">
                <a:latin typeface="Arial" panose="020B0604020202020204" pitchFamily="34" charset="0"/>
                <a:cs typeface="Arial" panose="020B0604020202020204" pitchFamily="34" charset="0"/>
              </a:rPr>
              <a:t>construcción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alimentos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energía</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7746452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958BE4B-2EF5-D30C-E3F2-54C7884F815D}"/>
              </a:ext>
            </a:extLst>
          </p:cNvPr>
          <p:cNvSpPr>
            <a:spLocks noGrp="1"/>
          </p:cNvSpPr>
          <p:nvPr>
            <p:ph type="title"/>
          </p:nvPr>
        </p:nvSpPr>
        <p:spPr>
          <a:xfrm>
            <a:off x="466722" y="586855"/>
            <a:ext cx="3201366" cy="3387497"/>
          </a:xfrm>
        </p:spPr>
        <p:txBody>
          <a:bodyPr vert="horz" lIns="91440" tIns="45720" rIns="91440" bIns="45720" rtlCol="0" anchor="b">
            <a:normAutofit/>
          </a:bodyPr>
          <a:lstStyle/>
          <a:p>
            <a:pPr marR="0" algn="r"/>
            <a:r>
              <a:rPr lang="en-US" sz="3200" b="0" i="0" u="none" strike="noStrike" kern="1200" baseline="0" dirty="0">
                <a:solidFill>
                  <a:srgbClr val="FFFFFF"/>
                </a:solidFill>
                <a:latin typeface="Arial" panose="020B0604020202020204" pitchFamily="34" charset="0"/>
                <a:cs typeface="Arial" panose="020B0604020202020204" pitchFamily="34" charset="0"/>
              </a:rPr>
              <a:t>3.5. </a:t>
            </a:r>
            <a:r>
              <a:rPr lang="en-US" sz="3200" b="0" i="0" u="none" strike="noStrike" kern="1200" baseline="0" dirty="0" err="1">
                <a:solidFill>
                  <a:srgbClr val="FFFFFF"/>
                </a:solidFill>
                <a:latin typeface="Arial" panose="020B0604020202020204" pitchFamily="34" charset="0"/>
                <a:cs typeface="Arial" panose="020B0604020202020204" pitchFamily="34" charset="0"/>
              </a:rPr>
              <a:t>Colaboración</a:t>
            </a:r>
            <a:r>
              <a:rPr lang="en-US" sz="3200" b="0" i="0" u="none" strike="noStrike" kern="1200" baseline="0" dirty="0">
                <a:solidFill>
                  <a:srgbClr val="FFFFFF"/>
                </a:solidFill>
                <a:latin typeface="Arial" panose="020B0604020202020204" pitchFamily="34" charset="0"/>
                <a:cs typeface="Arial" panose="020B0604020202020204" pitchFamily="34" charset="0"/>
              </a:rPr>
              <a:t> con </a:t>
            </a:r>
            <a:r>
              <a:rPr lang="en-US" sz="3200" b="0" i="0" u="none" strike="noStrike" kern="1200" baseline="0" dirty="0" err="1">
                <a:solidFill>
                  <a:srgbClr val="FFFFFF"/>
                </a:solidFill>
                <a:latin typeface="Arial" panose="020B0604020202020204" pitchFamily="34" charset="0"/>
                <a:cs typeface="Arial" panose="020B0604020202020204" pitchFamily="34" charset="0"/>
              </a:rPr>
              <a:t>Organismos</a:t>
            </a:r>
            <a:r>
              <a:rPr lang="en-US" sz="3200" b="0" i="0" u="none" strike="noStrike" kern="1200" baseline="0" dirty="0">
                <a:solidFill>
                  <a:srgbClr val="FFFFFF"/>
                </a:solidFill>
                <a:latin typeface="Arial" panose="020B0604020202020204" pitchFamily="34" charset="0"/>
                <a:cs typeface="Arial" panose="020B0604020202020204" pitchFamily="34" charset="0"/>
              </a:rPr>
              <a:t> </a:t>
            </a:r>
            <a:r>
              <a:rPr lang="en-US" sz="3200" b="0" i="0" u="none" strike="noStrike" kern="1200" baseline="0" dirty="0" err="1">
                <a:solidFill>
                  <a:srgbClr val="FFFFFF"/>
                </a:solidFill>
                <a:latin typeface="Arial" panose="020B0604020202020204" pitchFamily="34" charset="0"/>
                <a:cs typeface="Arial" panose="020B0604020202020204" pitchFamily="34" charset="0"/>
              </a:rPr>
              <a:t>Internacionales</a:t>
            </a:r>
            <a:endParaRPr lang="en-US" sz="3200" b="0" i="0" u="none" strike="noStrike" kern="1200" baseline="0" dirty="0">
              <a:solidFill>
                <a:srgbClr val="FFFFFF"/>
              </a:solidFill>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85496554-31E9-A9B7-C0EA-CD3106EC550E}"/>
              </a:ext>
            </a:extLst>
          </p:cNvPr>
          <p:cNvSpPr>
            <a:spLocks noGrp="1"/>
          </p:cNvSpPr>
          <p:nvPr>
            <p:ph type="body" idx="1"/>
          </p:nvPr>
        </p:nvSpPr>
        <p:spPr>
          <a:xfrm>
            <a:off x="4810259" y="649480"/>
            <a:ext cx="6555347" cy="5546047"/>
          </a:xfrm>
        </p:spPr>
        <p:txBody>
          <a:bodyPr vert="horz" lIns="91440" tIns="45720" rIns="91440" bIns="45720" rtlCol="0" anchor="ctr">
            <a:normAutofit/>
          </a:bodyPr>
          <a:lstStyle/>
          <a:p>
            <a:pPr marR="0" lvl="0"/>
            <a:r>
              <a:rPr lang="en-US" sz="1600" b="0" i="0" u="none" strike="noStrike" baseline="0" dirty="0">
                <a:latin typeface="Arial" panose="020B0604020202020204" pitchFamily="34" charset="0"/>
                <a:cs typeface="Arial" panose="020B0604020202020204" pitchFamily="34" charset="0"/>
              </a:rPr>
              <a:t>Chile ha </a:t>
            </a:r>
            <a:r>
              <a:rPr lang="en-US" sz="1600" b="0" i="0" u="none" strike="noStrike" baseline="0" dirty="0" err="1">
                <a:latin typeface="Arial" panose="020B0604020202020204" pitchFamily="34" charset="0"/>
                <a:cs typeface="Arial" panose="020B0604020202020204" pitchFamily="34" charset="0"/>
              </a:rPr>
              <a:t>firmado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varios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acuerdos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cooperación</a:t>
            </a:r>
            <a:r>
              <a:rPr lang="en-US" sz="1600" b="0" i="0" u="none" strike="noStrike" baseline="0" dirty="0">
                <a:latin typeface="Arial" panose="020B0604020202020204" pitchFamily="34" charset="0"/>
                <a:cs typeface="Arial" panose="020B0604020202020204" pitchFamily="34" charset="0"/>
              </a:rPr>
              <a:t> con </a:t>
            </a:r>
            <a:r>
              <a:rPr lang="en-US" sz="1600" b="0" i="0" u="none" strike="noStrike" baseline="0" dirty="0" err="1">
                <a:latin typeface="Arial" panose="020B0604020202020204" pitchFamily="34" charset="0"/>
                <a:cs typeface="Arial" panose="020B0604020202020204" pitchFamily="34" charset="0"/>
              </a:rPr>
              <a:t>organismos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metrología</a:t>
            </a:r>
            <a:r>
              <a:rPr lang="en-US" sz="1600" b="0" i="0" u="none" strike="noStrike" baseline="0" dirty="0">
                <a:latin typeface="Arial" panose="020B0604020202020204" pitchFamily="34" charset="0"/>
                <a:cs typeface="Arial" panose="020B0604020202020204" pitchFamily="34" charset="0"/>
              </a:rPr>
              <a:t>, lo que </a:t>
            </a:r>
            <a:r>
              <a:rPr lang="en-US" sz="1600" b="0" i="0" u="none" strike="noStrike" baseline="0" dirty="0" err="1">
                <a:latin typeface="Arial" panose="020B0604020202020204" pitchFamily="34" charset="0"/>
                <a:cs typeface="Arial" panose="020B0604020202020204" pitchFamily="34" charset="0"/>
              </a:rPr>
              <a:t>permite</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y </a:t>
            </a:r>
            <a:r>
              <a:rPr lang="en-US" sz="1600" b="0" i="0" u="none" strike="noStrike" baseline="0" dirty="0" err="1">
                <a:latin typeface="Arial" panose="020B0604020202020204" pitchFamily="34" charset="0"/>
                <a:cs typeface="Arial" panose="020B0604020202020204" pitchFamily="34" charset="0"/>
              </a:rPr>
              <a:t>calibraciones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realizadas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país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sean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reconocidas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internacionalmente</a:t>
            </a:r>
            <a:r>
              <a:rPr lang="en-US" sz="1600" b="0" i="0" u="none" strike="noStrike" baseline="0" dirty="0">
                <a:latin typeface="Arial" panose="020B0604020202020204" pitchFamily="34" charset="0"/>
                <a:cs typeface="Arial" panose="020B0604020202020204" pitchFamily="34" charset="0"/>
              </a:rPr>
              <a:t>. </a:t>
            </a:r>
          </a:p>
          <a:p>
            <a:pPr marL="0" marR="0" lvl="0" indent="0">
              <a:buNone/>
            </a:pPr>
            <a:endParaRPr lang="en-US" sz="1600" b="0" i="0" u="none" strike="noStrike" baseline="0" dirty="0">
              <a:latin typeface="Arial" panose="020B0604020202020204" pitchFamily="34" charset="0"/>
              <a:cs typeface="Arial" panose="020B0604020202020204" pitchFamily="34" charset="0"/>
            </a:endParaRPr>
          </a:p>
          <a:p>
            <a:pPr marR="0" lvl="0"/>
            <a:r>
              <a:rPr lang="en-US" sz="1600" b="0" i="0" u="none" strike="noStrike" baseline="0" dirty="0" err="1">
                <a:latin typeface="Arial" panose="020B0604020202020204" pitchFamily="34" charset="0"/>
                <a:cs typeface="Arial" panose="020B0604020202020204" pitchFamily="34" charset="0"/>
              </a:rPr>
              <a:t>Esto</a:t>
            </a:r>
            <a:r>
              <a:rPr lang="en-US" sz="1600" b="0" i="0" u="none" strike="noStrike" baseline="0" dirty="0">
                <a:latin typeface="Arial" panose="020B0604020202020204" pitchFamily="34" charset="0"/>
                <a:cs typeface="Arial" panose="020B0604020202020204" pitchFamily="34" charset="0"/>
              </a:rPr>
              <a:t> es crucial para </a:t>
            </a:r>
            <a:r>
              <a:rPr lang="en-US" sz="1600" b="0" i="0" u="none" strike="noStrike" baseline="0" dirty="0" err="1">
                <a:latin typeface="Arial" panose="020B0604020202020204" pitchFamily="34" charset="0"/>
                <a:cs typeface="Arial" panose="020B0604020202020204" pitchFamily="34" charset="0"/>
              </a:rPr>
              <a:t>asegurar</a:t>
            </a:r>
            <a:r>
              <a:rPr lang="en-US" sz="1600" b="0" i="0" u="none" strike="noStrike" baseline="0" dirty="0">
                <a:latin typeface="Arial" panose="020B0604020202020204" pitchFamily="34" charset="0"/>
                <a:cs typeface="Arial" panose="020B0604020202020204" pitchFamily="34" charset="0"/>
              </a:rPr>
              <a:t>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productos</a:t>
            </a:r>
            <a:r>
              <a:rPr lang="en-US" sz="1600" b="0" i="0" u="none" strike="noStrike" baseline="0" dirty="0">
                <a:latin typeface="Arial" panose="020B0604020202020204" pitchFamily="34" charset="0"/>
                <a:cs typeface="Arial" panose="020B0604020202020204" pitchFamily="34" charset="0"/>
              </a:rPr>
              <a:t> chilenos </a:t>
            </a:r>
            <a:r>
              <a:rPr lang="en-US" sz="1600" b="0" i="0" u="none" strike="noStrike" baseline="0" dirty="0" err="1">
                <a:latin typeface="Arial" panose="020B0604020202020204" pitchFamily="34" charset="0"/>
                <a:cs typeface="Arial" panose="020B0604020202020204" pitchFamily="34" charset="0"/>
              </a:rPr>
              <a:t>puedan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competir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mercados </a:t>
            </a:r>
            <a:r>
              <a:rPr lang="en-US" sz="1600" b="0" i="0" u="none" strike="noStrike" baseline="0" dirty="0" err="1">
                <a:latin typeface="Arial" panose="020B0604020202020204" pitchFamily="34" charset="0"/>
                <a:cs typeface="Arial" panose="020B0604020202020204" pitchFamily="34" charset="0"/>
              </a:rPr>
              <a:t>globales</a:t>
            </a:r>
            <a:r>
              <a:rPr lang="en-US" sz="1600" b="0" i="0" u="none" strike="noStrike" baseline="0" dirty="0">
                <a:latin typeface="Arial" panose="020B0604020202020204" pitchFamily="34" charset="0"/>
                <a:cs typeface="Arial" panose="020B0604020202020204" pitchFamily="34" charset="0"/>
              </a:rPr>
              <a:t> y que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laboratorios</a:t>
            </a:r>
            <a:r>
              <a:rPr lang="en-US" sz="1600" b="0" i="0" u="none" strike="noStrike" baseline="0" dirty="0">
                <a:latin typeface="Arial" panose="020B0604020202020204" pitchFamily="34" charset="0"/>
                <a:cs typeface="Arial" panose="020B0604020202020204" pitchFamily="34" charset="0"/>
              </a:rPr>
              <a:t> chilenos </a:t>
            </a:r>
            <a:r>
              <a:rPr lang="en-US" sz="1600" b="0" i="0" u="none" strike="noStrike" baseline="0" dirty="0" err="1">
                <a:latin typeface="Arial" panose="020B0604020202020204" pitchFamily="34" charset="0"/>
                <a:cs typeface="Arial" panose="020B0604020202020204" pitchFamily="34" charset="0"/>
              </a:rPr>
              <a:t>mantengan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más</a:t>
            </a:r>
            <a:r>
              <a:rPr lang="en-US" sz="1600" b="0" i="0" u="none" strike="noStrike" baseline="0" dirty="0">
                <a:latin typeface="Arial" panose="020B0604020202020204" pitchFamily="34" charset="0"/>
                <a:cs typeface="Arial" panose="020B0604020202020204" pitchFamily="34" charset="0"/>
              </a:rPr>
              <a:t> altos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calidad</a:t>
            </a:r>
            <a:r>
              <a:rPr lang="en-US" sz="1600" b="0" i="0" u="none" strike="noStrike" baseline="0" dirty="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823284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51BA4DF-2BD4-4EC2-B1DB-B27C8AC7186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DAC7B91-971D-03C2-F411-4837A3B2DB73}"/>
              </a:ext>
            </a:extLst>
          </p:cNvPr>
          <p:cNvSpPr>
            <a:spLocks noGrp="1"/>
          </p:cNvSpPr>
          <p:nvPr>
            <p:ph type="title"/>
          </p:nvPr>
        </p:nvSpPr>
        <p:spPr>
          <a:xfrm>
            <a:off x="4553733" y="548465"/>
            <a:ext cx="7258516" cy="1265346"/>
          </a:xfrm>
        </p:spPr>
        <p:txBody>
          <a:bodyPr vert="horz" lIns="91440" tIns="45720" rIns="91440" bIns="45720" rtlCol="0" anchor="b">
            <a:normAutofit/>
          </a:bodyPr>
          <a:lstStyle/>
          <a:p>
            <a:pPr marR="0"/>
            <a:r>
              <a:rPr lang="en-US" sz="3600" b="0" i="0" u="none" strike="noStrike" baseline="0" dirty="0">
                <a:latin typeface="Arial" panose="020B0604020202020204" pitchFamily="34" charset="0"/>
                <a:cs typeface="Arial" panose="020B0604020202020204" pitchFamily="34" charset="0"/>
              </a:rPr>
              <a:t>4. La </a:t>
            </a:r>
            <a:r>
              <a:rPr lang="en-US" sz="3600" b="0" i="0" u="none" strike="noStrike" baseline="0" dirty="0" err="1">
                <a:latin typeface="Arial" panose="020B0604020202020204" pitchFamily="34" charset="0"/>
                <a:cs typeface="Arial" panose="020B0604020202020204" pitchFamily="34" charset="0"/>
              </a:rPr>
              <a:t>Trazabilidad</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en</a:t>
            </a:r>
            <a:r>
              <a:rPr lang="en-US" sz="3600" b="0" i="0" u="none" strike="noStrike" baseline="0" dirty="0">
                <a:latin typeface="Arial" panose="020B0604020202020204" pitchFamily="34" charset="0"/>
                <a:cs typeface="Arial" panose="020B0604020202020204" pitchFamily="34" charset="0"/>
              </a:rPr>
              <a:t> la </a:t>
            </a:r>
            <a:r>
              <a:rPr lang="en-US" sz="3600" b="0" i="0" u="none" strike="noStrike" baseline="0" dirty="0" err="1">
                <a:latin typeface="Arial" panose="020B0604020202020204" pitchFamily="34" charset="0"/>
                <a:cs typeface="Arial" panose="020B0604020202020204" pitchFamily="34" charset="0"/>
              </a:rPr>
              <a:t>Metrología</a:t>
            </a:r>
            <a:r>
              <a:rPr lang="en-US" sz="3600" b="0" i="0" u="none" strike="noStrike" baseline="0" dirty="0">
                <a:latin typeface="Arial" panose="020B0604020202020204" pitchFamily="34" charset="0"/>
                <a:cs typeface="Arial" panose="020B0604020202020204" pitchFamily="34" charset="0"/>
              </a:rPr>
              <a:t> </a:t>
            </a:r>
            <a:r>
              <a:rPr lang="en-US" sz="3600" b="0" i="0" u="none" strike="noStrike" baseline="0" dirty="0" err="1">
                <a:latin typeface="Arial" panose="020B0604020202020204" pitchFamily="34" charset="0"/>
                <a:cs typeface="Arial" panose="020B0604020202020204" pitchFamily="34" charset="0"/>
              </a:rPr>
              <a:t>Chilena</a:t>
            </a:r>
            <a:endParaRPr lang="en-US" sz="3600" b="0" i="0" u="none" strike="noStrike" baseline="0" dirty="0">
              <a:latin typeface="Arial" panose="020B0604020202020204" pitchFamily="34" charset="0"/>
              <a:cs typeface="Arial" panose="020B0604020202020204" pitchFamily="34" charset="0"/>
            </a:endParaRPr>
          </a:p>
        </p:txBody>
      </p:sp>
      <p:pic>
        <p:nvPicPr>
          <p:cNvPr id="5" name="Picture 4" descr="Equipo de examen de la vista">
            <a:extLst>
              <a:ext uri="{FF2B5EF4-FFF2-40B4-BE49-F238E27FC236}">
                <a16:creationId xmlns:a16="http://schemas.microsoft.com/office/drawing/2014/main" id="{22D48E4D-1780-314A-F4D3-B32CE0557B05}"/>
              </a:ext>
            </a:extLst>
          </p:cNvPr>
          <p:cNvPicPr>
            <a:picLocks noChangeAspect="1"/>
          </p:cNvPicPr>
          <p:nvPr/>
        </p:nvPicPr>
        <p:blipFill>
          <a:blip r:embed="rId2"/>
          <a:srcRect l="43330" r="22250"/>
          <a:stretch/>
        </p:blipFill>
        <p:spPr>
          <a:xfrm>
            <a:off x="1" y="10"/>
            <a:ext cx="4196496" cy="6857990"/>
          </a:xfrm>
          <a:prstGeom prst="rect">
            <a:avLst/>
          </a:prstGeom>
          <a:effectLst/>
        </p:spPr>
      </p:pic>
      <p:sp>
        <p:nvSpPr>
          <p:cNvPr id="3" name="Marcador de texto 2">
            <a:extLst>
              <a:ext uri="{FF2B5EF4-FFF2-40B4-BE49-F238E27FC236}">
                <a16:creationId xmlns:a16="http://schemas.microsoft.com/office/drawing/2014/main" id="{DBAA5AAD-FB5A-FDF8-04EF-66708CDA93E5}"/>
              </a:ext>
            </a:extLst>
          </p:cNvPr>
          <p:cNvSpPr>
            <a:spLocks noGrp="1"/>
          </p:cNvSpPr>
          <p:nvPr>
            <p:ph type="body" idx="1"/>
          </p:nvPr>
        </p:nvSpPr>
        <p:spPr>
          <a:xfrm>
            <a:off x="4553734" y="2409830"/>
            <a:ext cx="6798539" cy="3705217"/>
          </a:xfrm>
        </p:spPr>
        <p:txBody>
          <a:bodyPr vert="horz" lIns="91440" tIns="45720" rIns="91440" bIns="45720" rtlCol="0">
            <a:normAutofit/>
          </a:bodyPr>
          <a:lstStyle/>
          <a:p>
            <a:pPr marR="0" lvl="0"/>
            <a:r>
              <a:rPr lang="en-US" sz="1600" b="0" i="0" u="none" strike="noStrike" baseline="0" dirty="0">
                <a:latin typeface="Arial" panose="020B0604020202020204" pitchFamily="34" charset="0"/>
                <a:cs typeface="Arial" panose="020B0604020202020204" pitchFamily="34" charset="0"/>
              </a:rPr>
              <a:t>Uno de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aspectos</a:t>
            </a:r>
            <a:r>
              <a:rPr lang="en-US" sz="1600" b="0" i="0" u="none" strike="noStrike" baseline="0" dirty="0">
                <a:latin typeface="Arial" panose="020B0604020202020204" pitchFamily="34" charset="0"/>
                <a:cs typeface="Arial" panose="020B0604020202020204" pitchFamily="34" charset="0"/>
              </a:rPr>
              <a:t> clave de la </a:t>
            </a:r>
            <a:r>
              <a:rPr lang="en-US" sz="1600" b="0" i="0" u="none" strike="noStrike" baseline="0" dirty="0" err="1">
                <a:latin typeface="Arial" panose="020B0604020202020204" pitchFamily="34" charset="0"/>
                <a:cs typeface="Arial" panose="020B0604020202020204" pitchFamily="34" charset="0"/>
              </a:rPr>
              <a:t>infraestructura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metrológica</a:t>
            </a:r>
            <a:r>
              <a:rPr lang="en-US" sz="1600" b="0" i="0" u="none" strike="noStrike" baseline="0" dirty="0">
                <a:latin typeface="Arial" panose="020B0604020202020204" pitchFamily="34" charset="0"/>
                <a:cs typeface="Arial" panose="020B0604020202020204" pitchFamily="34" charset="0"/>
              </a:rPr>
              <a:t> tanto a </a:t>
            </a:r>
            <a:r>
              <a:rPr lang="en-US" sz="1600" b="0" i="0" u="none" strike="noStrike" baseline="0" dirty="0" err="1">
                <a:latin typeface="Arial" panose="020B0604020202020204" pitchFamily="34" charset="0"/>
                <a:cs typeface="Arial" panose="020B0604020202020204" pitchFamily="34" charset="0"/>
              </a:rPr>
              <a:t>nivel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como</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Chile es la </a:t>
            </a:r>
            <a:r>
              <a:rPr lang="en-US" sz="1600" b="1"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de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p>
          <a:p>
            <a:pPr marR="0" lvl="0"/>
            <a:endParaRPr lang="en-US" sz="1600" dirty="0">
              <a:latin typeface="Arial" panose="020B0604020202020204" pitchFamily="34" charset="0"/>
              <a:cs typeface="Arial" panose="020B0604020202020204" pitchFamily="34" charset="0"/>
            </a:endParaRPr>
          </a:p>
          <a:p>
            <a:pPr marR="0" lvl="0"/>
            <a:r>
              <a:rPr lang="en-US" sz="1600" b="0" i="0" u="none" strike="noStrike" baseline="0" dirty="0">
                <a:latin typeface="Arial" panose="020B0604020202020204" pitchFamily="34" charset="0"/>
                <a:cs typeface="Arial" panose="020B0604020202020204" pitchFamily="34" charset="0"/>
              </a:rPr>
              <a:t>La </a:t>
            </a:r>
            <a:r>
              <a:rPr lang="en-US" sz="1600" b="0" i="0" u="none" strike="noStrike" baseline="0" dirty="0" err="1">
                <a:latin typeface="Arial" panose="020B0604020202020204" pitchFamily="34" charset="0"/>
                <a:cs typeface="Arial" panose="020B0604020202020204" pitchFamily="34" charset="0"/>
              </a:rPr>
              <a:t>trazabilidad</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asegura</a:t>
            </a:r>
            <a:r>
              <a:rPr lang="en-US" sz="1600" b="0" i="0" u="none" strike="noStrike" baseline="0" dirty="0">
                <a:latin typeface="Arial" panose="020B0604020202020204" pitchFamily="34" charset="0"/>
                <a:cs typeface="Arial" panose="020B0604020202020204" pitchFamily="34" charset="0"/>
              </a:rPr>
              <a:t> que las </a:t>
            </a:r>
            <a:r>
              <a:rPr lang="en-US" sz="1600" b="0" i="0" u="none" strike="noStrike" baseline="0" dirty="0" err="1">
                <a:latin typeface="Arial" panose="020B0604020202020204" pitchFamily="34" charset="0"/>
                <a:cs typeface="Arial" panose="020B0604020202020204" pitchFamily="34" charset="0"/>
              </a:rPr>
              <a:t>mediciones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realizadas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cualquier</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parte</a:t>
            </a:r>
            <a:r>
              <a:rPr lang="en-US" sz="1600" b="0" i="0" u="none" strike="noStrike" baseline="0" dirty="0">
                <a:latin typeface="Arial" panose="020B0604020202020204" pitchFamily="34" charset="0"/>
                <a:cs typeface="Arial" panose="020B0604020202020204" pitchFamily="34" charset="0"/>
              </a:rPr>
              <a:t> del </a:t>
            </a:r>
            <a:r>
              <a:rPr lang="en-US" sz="1600" b="0" i="0" u="none" strike="noStrike" baseline="0" dirty="0" err="1">
                <a:latin typeface="Arial" panose="020B0604020202020204" pitchFamily="34" charset="0"/>
                <a:cs typeface="Arial" panose="020B0604020202020204" pitchFamily="34" charset="0"/>
              </a:rPr>
              <a:t>país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estén</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vinculadas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los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estándares</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internacionales</a:t>
            </a:r>
            <a:r>
              <a:rPr lang="en-US" sz="1600" b="0" i="0" u="none" strike="noStrike" baseline="0" dirty="0">
                <a:latin typeface="Arial" panose="020B0604020202020204" pitchFamily="34" charset="0"/>
                <a:cs typeface="Arial" panose="020B0604020202020204" pitchFamily="34" charset="0"/>
              </a:rPr>
              <a:t> a </a:t>
            </a:r>
            <a:r>
              <a:rPr lang="en-US" sz="1600" b="0" i="0" u="none" strike="noStrike" baseline="0" dirty="0" err="1">
                <a:latin typeface="Arial" panose="020B0604020202020204" pitchFamily="34" charset="0"/>
                <a:cs typeface="Arial" panose="020B0604020202020204" pitchFamily="34" charset="0"/>
              </a:rPr>
              <a:t>través</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una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cadena</a:t>
            </a:r>
            <a:r>
              <a:rPr lang="en-US" sz="1600" b="0" i="0" u="none" strike="noStrike" baseline="0" dirty="0">
                <a:latin typeface="Arial" panose="020B0604020202020204" pitchFamily="34" charset="0"/>
                <a:cs typeface="Arial" panose="020B0604020202020204" pitchFamily="34" charset="0"/>
              </a:rPr>
              <a:t> </a:t>
            </a:r>
            <a:r>
              <a:rPr lang="en-US" sz="1600" b="0" i="0" u="none" strike="noStrike" baseline="0" dirty="0" err="1">
                <a:latin typeface="Arial" panose="020B0604020202020204" pitchFamily="34" charset="0"/>
                <a:cs typeface="Arial" panose="020B0604020202020204" pitchFamily="34" charset="0"/>
              </a:rPr>
              <a:t>ininterrumpida</a:t>
            </a:r>
            <a:r>
              <a:rPr lang="en-US" sz="1600" b="0" i="0" u="none" strike="noStrike" baseline="0" dirty="0">
                <a:latin typeface="Arial" panose="020B0604020202020204" pitchFamily="34" charset="0"/>
                <a:cs typeface="Arial" panose="020B0604020202020204" pitchFamily="34" charset="0"/>
              </a:rPr>
              <a:t> de </a:t>
            </a:r>
            <a:r>
              <a:rPr lang="en-US" sz="1600" b="0" i="0" u="none" strike="noStrike" baseline="0" dirty="0" err="1">
                <a:latin typeface="Arial" panose="020B0604020202020204" pitchFamily="34" charset="0"/>
                <a:cs typeface="Arial" panose="020B0604020202020204" pitchFamily="34" charset="0"/>
              </a:rPr>
              <a:t>calibraciones</a:t>
            </a:r>
            <a:r>
              <a:rPr lang="en-US" sz="1600" b="0" i="0" u="none" strike="noStrike" baseline="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984882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258F8AC-9107-1FFC-0990-BF4E40A4FDD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marR="0" algn="r"/>
            <a:r>
              <a:rPr lang="en-US" sz="3600" b="0" i="0" u="none" strike="noStrike" kern="1200" baseline="0" dirty="0">
                <a:solidFill>
                  <a:srgbClr val="FFFFFF"/>
                </a:solidFill>
                <a:latin typeface="Arial" panose="020B0604020202020204" pitchFamily="34" charset="0"/>
                <a:cs typeface="Arial" panose="020B0604020202020204" pitchFamily="34" charset="0"/>
              </a:rPr>
              <a:t>4.1. </a:t>
            </a:r>
            <a:r>
              <a:rPr lang="en-US" sz="3600" b="0" i="0" u="none" strike="noStrike" kern="1200" baseline="0" dirty="0" err="1">
                <a:solidFill>
                  <a:srgbClr val="FFFFFF"/>
                </a:solidFill>
                <a:latin typeface="Arial" panose="020B0604020202020204" pitchFamily="34" charset="0"/>
                <a:cs typeface="Arial" panose="020B0604020202020204" pitchFamily="34" charset="0"/>
              </a:rPr>
              <a:t>Patrones</a:t>
            </a:r>
            <a:r>
              <a:rPr lang="en-US" sz="3600" b="0" i="0" u="none" strike="noStrike" kern="1200" baseline="0" dirty="0">
                <a:solidFill>
                  <a:srgbClr val="FFFFFF"/>
                </a:solidFill>
                <a:latin typeface="Arial" panose="020B0604020202020204" pitchFamily="34" charset="0"/>
                <a:cs typeface="Arial" panose="020B0604020202020204" pitchFamily="34" charset="0"/>
              </a:rPr>
              <a:t> </a:t>
            </a:r>
            <a:r>
              <a:rPr lang="en-US" sz="3600" b="0" i="0" u="none" strike="noStrike" kern="1200" baseline="0" dirty="0" err="1">
                <a:solidFill>
                  <a:srgbClr val="FFFFFF"/>
                </a:solidFill>
                <a:latin typeface="Arial" panose="020B0604020202020204" pitchFamily="34" charset="0"/>
                <a:cs typeface="Arial" panose="020B0604020202020204" pitchFamily="34" charset="0"/>
              </a:rPr>
              <a:t>Nacionales</a:t>
            </a:r>
            <a:r>
              <a:rPr lang="en-US" sz="3600" b="0" i="0" u="none" strike="noStrike" kern="1200" baseline="0" dirty="0">
                <a:solidFill>
                  <a:srgbClr val="FFFFFF"/>
                </a:solidFill>
                <a:latin typeface="Arial" panose="020B0604020202020204" pitchFamily="34" charset="0"/>
                <a:cs typeface="Arial" panose="020B0604020202020204" pitchFamily="34" charset="0"/>
              </a:rPr>
              <a:t> de </a:t>
            </a:r>
            <a:r>
              <a:rPr lang="en-US" sz="3600" b="0" i="0" u="none" strike="noStrike" kern="1200" baseline="0" dirty="0" err="1">
                <a:solidFill>
                  <a:srgbClr val="FFFFFF"/>
                </a:solidFill>
                <a:latin typeface="Arial" panose="020B0604020202020204" pitchFamily="34" charset="0"/>
                <a:cs typeface="Arial" panose="020B0604020202020204" pitchFamily="34" charset="0"/>
              </a:rPr>
              <a:t>Referencia</a:t>
            </a:r>
            <a:endParaRPr lang="en-US" sz="3600" b="0" i="0" u="none" strike="noStrike" kern="1200" baseline="0" dirty="0">
              <a:solidFill>
                <a:srgbClr val="FFFFFF"/>
              </a:solidFill>
              <a:latin typeface="Arial" panose="020B0604020202020204" pitchFamily="34" charset="0"/>
              <a:cs typeface="Arial" panose="020B0604020202020204" pitchFamily="34" charset="0"/>
            </a:endParaRPr>
          </a:p>
        </p:txBody>
      </p:sp>
      <p:sp>
        <p:nvSpPr>
          <p:cNvPr id="3" name="Marcador de texto 2">
            <a:extLst>
              <a:ext uri="{FF2B5EF4-FFF2-40B4-BE49-F238E27FC236}">
                <a16:creationId xmlns:a16="http://schemas.microsoft.com/office/drawing/2014/main" id="{ED09AB45-8135-E767-072C-336955161783}"/>
              </a:ext>
            </a:extLst>
          </p:cNvPr>
          <p:cNvSpPr>
            <a:spLocks noGrp="1"/>
          </p:cNvSpPr>
          <p:nvPr>
            <p:ph type="body" idx="1"/>
          </p:nvPr>
        </p:nvSpPr>
        <p:spPr>
          <a:xfrm>
            <a:off x="4810259" y="649480"/>
            <a:ext cx="6555347" cy="5546047"/>
          </a:xfrm>
        </p:spPr>
        <p:txBody>
          <a:bodyPr vert="horz" lIns="91440" tIns="45720" rIns="91440" bIns="45720" rtlCol="0" anchor="ctr">
            <a:normAutofit/>
          </a:bodyPr>
          <a:lstStyle/>
          <a:p>
            <a:pPr marR="0" lvl="0"/>
            <a:r>
              <a:rPr lang="en-US" sz="1800" b="0" i="0" u="none" strike="noStrike" baseline="0" dirty="0">
                <a:latin typeface="Arial" panose="020B0604020202020204" pitchFamily="34" charset="0"/>
                <a:cs typeface="Arial" panose="020B0604020202020204" pitchFamily="34" charset="0"/>
              </a:rPr>
              <a:t>Los </a:t>
            </a:r>
            <a:r>
              <a:rPr lang="en-US" sz="1800" b="0" i="0" u="none" strike="noStrike" baseline="0" dirty="0" err="1">
                <a:latin typeface="Arial" panose="020B0604020202020204" pitchFamily="34" charset="0"/>
                <a:cs typeface="Arial" panose="020B0604020202020204" pitchFamily="34" charset="0"/>
              </a:rPr>
              <a:t>laboratorios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calibración</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en</a:t>
            </a:r>
            <a:r>
              <a:rPr lang="en-US" sz="1800" b="0" i="0" u="none" strike="noStrike" baseline="0" dirty="0">
                <a:latin typeface="Arial" panose="020B0604020202020204" pitchFamily="34" charset="0"/>
                <a:cs typeface="Arial" panose="020B0604020202020204" pitchFamily="34" charset="0"/>
              </a:rPr>
              <a:t> Chile </a:t>
            </a:r>
            <a:r>
              <a:rPr lang="en-US" sz="1800" b="0" i="0" u="none" strike="noStrike" baseline="0" dirty="0" err="1">
                <a:latin typeface="Arial" panose="020B0604020202020204" pitchFamily="34" charset="0"/>
                <a:cs typeface="Arial" panose="020B0604020202020204" pitchFamily="34" charset="0"/>
              </a:rPr>
              <a:t>mantienen</a:t>
            </a:r>
            <a:r>
              <a:rPr lang="en-US" sz="1800" b="0"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patrones</a:t>
            </a:r>
            <a:r>
              <a:rPr lang="en-US" sz="1800" b="1" i="0" u="none" strike="noStrike" baseline="0" dirty="0">
                <a:latin typeface="Arial" panose="020B0604020202020204" pitchFamily="34" charset="0"/>
                <a:cs typeface="Arial" panose="020B0604020202020204" pitchFamily="34" charset="0"/>
              </a:rPr>
              <a:t> </a:t>
            </a:r>
            <a:r>
              <a:rPr lang="en-US" sz="1800" b="1" i="0" u="none" strike="noStrike" baseline="0" dirty="0" err="1">
                <a:latin typeface="Arial" panose="020B0604020202020204" pitchFamily="34" charset="0"/>
                <a:cs typeface="Arial" panose="020B0604020202020204" pitchFamily="34" charset="0"/>
              </a:rPr>
              <a:t>nacionales</a:t>
            </a:r>
            <a:r>
              <a:rPr lang="en-US" sz="1800" b="1" i="0" u="none" strike="noStrike" baseline="0" dirty="0">
                <a:latin typeface="Arial" panose="020B0604020202020204" pitchFamily="34" charset="0"/>
                <a:cs typeface="Arial" panose="020B0604020202020204" pitchFamily="34" charset="0"/>
              </a:rPr>
              <a:t> de </a:t>
            </a:r>
            <a:r>
              <a:rPr lang="en-US" sz="1800" b="1" i="0" u="none" strike="noStrike" baseline="0" dirty="0" err="1">
                <a:latin typeface="Arial" panose="020B0604020202020204" pitchFamily="34" charset="0"/>
                <a:cs typeface="Arial" panose="020B0604020202020204" pitchFamily="34" charset="0"/>
              </a:rPr>
              <a:t>referencia</a:t>
            </a:r>
            <a:r>
              <a:rPr lang="en-US" sz="1800" b="0" i="0" u="none" strike="noStrike" baseline="0" dirty="0">
                <a:latin typeface="Arial" panose="020B0604020202020204" pitchFamily="34" charset="0"/>
                <a:cs typeface="Arial" panose="020B0604020202020204" pitchFamily="34" charset="0"/>
              </a:rPr>
              <a:t>, que son </a:t>
            </a:r>
            <a:r>
              <a:rPr lang="en-US" sz="1800" b="0" i="0" u="none" strike="noStrike" baseline="0" dirty="0" err="1">
                <a:latin typeface="Arial" panose="020B0604020202020204" pitchFamily="34" charset="0"/>
                <a:cs typeface="Arial" panose="020B0604020202020204" pitchFamily="34" charset="0"/>
              </a:rPr>
              <a:t>utilizados</a:t>
            </a:r>
            <a:r>
              <a:rPr lang="en-US" sz="1800" b="0" i="0" u="none" strike="noStrike" baseline="0" dirty="0">
                <a:latin typeface="Arial" panose="020B0604020202020204" pitchFamily="34" charset="0"/>
                <a:cs typeface="Arial" panose="020B0604020202020204" pitchFamily="34" charset="0"/>
              </a:rPr>
              <a:t> para </a:t>
            </a:r>
            <a:r>
              <a:rPr lang="en-US" sz="1800" b="0" i="0" u="none" strike="noStrike" baseline="0" dirty="0" err="1">
                <a:latin typeface="Arial" panose="020B0604020202020204" pitchFamily="34" charset="0"/>
                <a:cs typeface="Arial" panose="020B0604020202020204" pitchFamily="34" charset="0"/>
              </a:rPr>
              <a:t>calibrar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instrumentos</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medición</a:t>
            </a:r>
            <a:r>
              <a:rPr lang="en-US" sz="1800" b="0" i="0" u="none" strike="noStrike" baseline="0" dirty="0">
                <a:latin typeface="Arial" panose="020B0604020202020204" pitchFamily="34" charset="0"/>
                <a:cs typeface="Arial" panose="020B0604020202020204" pitchFamily="34" charset="0"/>
              </a:rPr>
              <a:t> de </a:t>
            </a:r>
            <a:r>
              <a:rPr lang="en-US" sz="1800" b="0" i="0" u="none" strike="noStrike" baseline="0" dirty="0" err="1">
                <a:latin typeface="Arial" panose="020B0604020202020204" pitchFamily="34" charset="0"/>
                <a:cs typeface="Arial" panose="020B0604020202020204" pitchFamily="34" charset="0"/>
              </a:rPr>
              <a:t>uso</a:t>
            </a:r>
            <a:r>
              <a:rPr lang="en-US" sz="1800" b="0" i="0" u="none" strike="noStrike" baseline="0" dirty="0">
                <a:latin typeface="Arial" panose="020B0604020202020204" pitchFamily="34" charset="0"/>
                <a:cs typeface="Arial" panose="020B0604020202020204" pitchFamily="34" charset="0"/>
              </a:rPr>
              <a:t> industrial. </a:t>
            </a:r>
          </a:p>
          <a:p>
            <a:pPr marR="0" lvl="0"/>
            <a:endParaRPr lang="en-US" sz="1800" dirty="0">
              <a:latin typeface="Arial" panose="020B0604020202020204" pitchFamily="34" charset="0"/>
              <a:cs typeface="Arial" panose="020B0604020202020204" pitchFamily="34" charset="0"/>
            </a:endParaRPr>
          </a:p>
          <a:p>
            <a:pPr marR="0" lvl="0"/>
            <a:r>
              <a:rPr lang="en-US" sz="1800" b="0" i="0" u="none" strike="noStrike" baseline="0" dirty="0" err="1">
                <a:latin typeface="Arial" panose="020B0604020202020204" pitchFamily="34" charset="0"/>
                <a:cs typeface="Arial" panose="020B0604020202020204" pitchFamily="34" charset="0"/>
              </a:rPr>
              <a:t>Estos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patrones</a:t>
            </a:r>
            <a:r>
              <a:rPr lang="en-US" sz="1800" b="0" i="0" u="none" strike="noStrike" baseline="0" dirty="0">
                <a:latin typeface="Arial" panose="020B0604020202020204" pitchFamily="34" charset="0"/>
                <a:cs typeface="Arial" panose="020B0604020202020204" pitchFamily="34" charset="0"/>
              </a:rPr>
              <a:t>, a </a:t>
            </a:r>
            <a:r>
              <a:rPr lang="en-US" sz="1800" b="0" i="0" u="none" strike="noStrike" baseline="0" dirty="0" err="1">
                <a:latin typeface="Arial" panose="020B0604020202020204" pitchFamily="34" charset="0"/>
                <a:cs typeface="Arial" panose="020B0604020202020204" pitchFamily="34" charset="0"/>
              </a:rPr>
              <a:t>su</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vez</a:t>
            </a:r>
            <a:r>
              <a:rPr lang="en-US" sz="1800" b="0" i="0" u="none" strike="noStrike" baseline="0" dirty="0">
                <a:latin typeface="Arial" panose="020B0604020202020204" pitchFamily="34" charset="0"/>
                <a:cs typeface="Arial" panose="020B0604020202020204" pitchFamily="34" charset="0"/>
              </a:rPr>
              <a:t>, son </a:t>
            </a:r>
            <a:r>
              <a:rPr lang="en-US" sz="1800" b="0" i="0" u="none" strike="noStrike" baseline="0" dirty="0" err="1">
                <a:latin typeface="Arial" panose="020B0604020202020204" pitchFamily="34" charset="0"/>
                <a:cs typeface="Arial" panose="020B0604020202020204" pitchFamily="34" charset="0"/>
              </a:rPr>
              <a:t>comparados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periódicamente</a:t>
            </a:r>
            <a:r>
              <a:rPr lang="en-US" sz="1800" b="0" i="0" u="none" strike="noStrike" baseline="0" dirty="0">
                <a:latin typeface="Arial" panose="020B0604020202020204" pitchFamily="34" charset="0"/>
                <a:cs typeface="Arial" panose="020B0604020202020204" pitchFamily="34" charset="0"/>
              </a:rPr>
              <a:t> con </a:t>
            </a:r>
            <a:r>
              <a:rPr lang="en-US" sz="1800" b="0" i="0" u="none" strike="noStrike" baseline="0" dirty="0" err="1">
                <a:latin typeface="Arial" panose="020B0604020202020204" pitchFamily="34" charset="0"/>
                <a:cs typeface="Arial" panose="020B0604020202020204" pitchFamily="34" charset="0"/>
              </a:rPr>
              <a:t>los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patrones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internacionales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mantenidos</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por</a:t>
            </a:r>
            <a:r>
              <a:rPr lang="en-US" sz="1800" b="0" i="0" u="none" strike="noStrike" baseline="0" dirty="0">
                <a:latin typeface="Arial" panose="020B0604020202020204" pitchFamily="34" charset="0"/>
                <a:cs typeface="Arial" panose="020B0604020202020204" pitchFamily="34" charset="0"/>
              </a:rPr>
              <a:t> </a:t>
            </a:r>
            <a:r>
              <a:rPr lang="en-US" sz="1800" b="0" i="0" u="none" strike="noStrike" baseline="0" dirty="0" err="1">
                <a:latin typeface="Arial" panose="020B0604020202020204" pitchFamily="34" charset="0"/>
                <a:cs typeface="Arial" panose="020B0604020202020204" pitchFamily="34" charset="0"/>
              </a:rPr>
              <a:t>el</a:t>
            </a:r>
            <a:r>
              <a:rPr lang="en-US" sz="1800" b="0" i="0" u="none" strike="noStrike" baseline="0" dirty="0">
                <a:latin typeface="Arial" panose="020B0604020202020204" pitchFamily="34" charset="0"/>
                <a:cs typeface="Arial" panose="020B0604020202020204" pitchFamily="34" charset="0"/>
              </a:rPr>
              <a:t> BIPM para </a:t>
            </a:r>
            <a:r>
              <a:rPr lang="en-US" sz="1800" b="0" i="0" u="none" strike="noStrike" baseline="0" dirty="0" err="1">
                <a:latin typeface="Arial" panose="020B0604020202020204" pitchFamily="34" charset="0"/>
                <a:cs typeface="Arial" panose="020B0604020202020204" pitchFamily="34" charset="0"/>
              </a:rPr>
              <a:t>asegurar</a:t>
            </a:r>
            <a:r>
              <a:rPr lang="en-US" sz="1800" b="0" i="0" u="none" strike="noStrike" baseline="0" dirty="0">
                <a:latin typeface="Arial" panose="020B0604020202020204" pitchFamily="34" charset="0"/>
                <a:cs typeface="Arial" panose="020B0604020202020204" pitchFamily="34" charset="0"/>
              </a:rPr>
              <a:t> la </a:t>
            </a:r>
            <a:r>
              <a:rPr lang="en-US" sz="1800" b="0" i="0" u="none" strike="noStrike" baseline="0" dirty="0" err="1">
                <a:latin typeface="Arial" panose="020B0604020202020204" pitchFamily="34" charset="0"/>
                <a:cs typeface="Arial" panose="020B0604020202020204" pitchFamily="34" charset="0"/>
              </a:rPr>
              <a:t>coherencia</a:t>
            </a:r>
            <a:r>
              <a:rPr lang="en-US" sz="1800" b="0" i="0" u="none" strike="noStrike" baseline="0" dirty="0">
                <a:latin typeface="Arial" panose="020B0604020202020204" pitchFamily="34" charset="0"/>
                <a:cs typeface="Arial" panose="020B0604020202020204" pitchFamily="34" charset="0"/>
              </a:rPr>
              <a:t> de las </a:t>
            </a:r>
            <a:r>
              <a:rPr lang="en-US" sz="1800" b="0" i="0" u="none" strike="noStrike" baseline="0" dirty="0" err="1">
                <a:latin typeface="Arial" panose="020B0604020202020204" pitchFamily="34" charset="0"/>
                <a:cs typeface="Arial" panose="020B0604020202020204" pitchFamily="34" charset="0"/>
              </a:rPr>
              <a:t>mediciones</a:t>
            </a:r>
            <a:r>
              <a:rPr lang="en-US" sz="1800" b="0" i="0" u="none" strike="noStrike" baseline="0" dirty="0">
                <a:latin typeface="Arial" panose="020B0604020202020204" pitchFamily="34" charset="0"/>
                <a:cs typeface="Arial" panose="020B0604020202020204" pitchFamily="34" charset="0"/>
              </a:rPr>
              <a:t>.</a:t>
            </a:r>
          </a:p>
          <a:p>
            <a:pPr marR="0" lvl="0"/>
            <a:endParaRPr lang="en-US" sz="1600" b="0" i="0" u="none" strike="noStrike" baseline="0" dirty="0">
              <a:latin typeface="Arial" panose="020B0604020202020204" pitchFamily="34" charset="0"/>
              <a:cs typeface="Arial" panose="020B0604020202020204" pitchFamily="34" charset="0"/>
            </a:endParaRPr>
          </a:p>
          <a:p>
            <a:pPr marR="0" lvl="0"/>
            <a:endParaRPr lang="en-US" sz="2000" b="0" i="0" u="none" strike="noStrike" baseline="0" dirty="0"/>
          </a:p>
          <a:p>
            <a:pPr marR="0" lvl="0"/>
            <a:endParaRPr lang="en-US" sz="2000" b="0" i="0" u="none" strike="noStrike" baseline="0" dirty="0"/>
          </a:p>
          <a:p>
            <a:pPr marR="0" lvl="0"/>
            <a:endParaRPr lang="en-US" sz="2000" b="0" i="0" u="none" strike="noStrike" baseline="0" dirty="0"/>
          </a:p>
        </p:txBody>
      </p:sp>
    </p:spTree>
    <p:extLst>
      <p:ext uri="{BB962C8B-B14F-4D97-AF65-F5344CB8AC3E}">
        <p14:creationId xmlns:p14="http://schemas.microsoft.com/office/powerpoint/2010/main" val="136120527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Tuberías sobre el mar">
            <a:extLst>
              <a:ext uri="{FF2B5EF4-FFF2-40B4-BE49-F238E27FC236}">
                <a16:creationId xmlns:a16="http://schemas.microsoft.com/office/drawing/2014/main" id="{65B2ED35-1BC7-497F-D48F-C8F8F607C84E}"/>
              </a:ext>
            </a:extLst>
          </p:cNvPr>
          <p:cNvPicPr>
            <a:picLocks noChangeAspect="1"/>
          </p:cNvPicPr>
          <p:nvPr/>
        </p:nvPicPr>
        <p:blipFill>
          <a:blip r:embed="rId2">
            <a:alphaModFix amt="50000"/>
          </a:blip>
          <a:srcRect t="20192" b="4808"/>
          <a:stretch/>
        </p:blipFill>
        <p:spPr>
          <a:xfrm>
            <a:off x="20" y="1"/>
            <a:ext cx="12191980" cy="6857999"/>
          </a:xfrm>
          <a:prstGeom prst="rect">
            <a:avLst/>
          </a:prstGeom>
        </p:spPr>
      </p:pic>
      <p:sp>
        <p:nvSpPr>
          <p:cNvPr id="2" name="Título 1">
            <a:extLst>
              <a:ext uri="{FF2B5EF4-FFF2-40B4-BE49-F238E27FC236}">
                <a16:creationId xmlns:a16="http://schemas.microsoft.com/office/drawing/2014/main" id="{86F8A3E5-0AC0-BE79-1EF0-BE272591B777}"/>
              </a:ext>
            </a:extLst>
          </p:cNvPr>
          <p:cNvSpPr>
            <a:spLocks noGrp="1"/>
          </p:cNvSpPr>
          <p:nvPr>
            <p:ph type="title"/>
          </p:nvPr>
        </p:nvSpPr>
        <p:spPr>
          <a:xfrm>
            <a:off x="1524000" y="1122362"/>
            <a:ext cx="9144000" cy="1374653"/>
          </a:xfrm>
        </p:spPr>
        <p:txBody>
          <a:bodyPr vert="horz" lIns="91440" tIns="45720" rIns="91440" bIns="45720" rtlCol="0" anchor="b">
            <a:normAutofit/>
          </a:bodyPr>
          <a:lstStyle/>
          <a:p>
            <a:pPr marR="0" algn="ctr"/>
            <a:r>
              <a:rPr lang="en-US" sz="5000" dirty="0" err="1" smtClean="0">
                <a:solidFill>
                  <a:srgbClr val="FFFFFF"/>
                </a:solidFill>
                <a:latin typeface="Arial" panose="020B0604020202020204" pitchFamily="34" charset="0"/>
                <a:cs typeface="Arial" panose="020B0604020202020204" pitchFamily="34" charset="0"/>
              </a:rPr>
              <a:t>Conclusiones</a:t>
            </a:r>
            <a:endParaRPr lang="en-US" sz="5000" b="0" i="0" u="none" strike="noStrike" baseline="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26242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Tuberías sobre el mar">
            <a:extLst>
              <a:ext uri="{FF2B5EF4-FFF2-40B4-BE49-F238E27FC236}">
                <a16:creationId xmlns:a16="http://schemas.microsoft.com/office/drawing/2014/main" id="{65B2ED35-1BC7-497F-D48F-C8F8F607C84E}"/>
              </a:ext>
            </a:extLst>
          </p:cNvPr>
          <p:cNvPicPr>
            <a:picLocks noChangeAspect="1"/>
          </p:cNvPicPr>
          <p:nvPr/>
        </p:nvPicPr>
        <p:blipFill>
          <a:blip r:embed="rId2">
            <a:alphaModFix amt="50000"/>
          </a:blip>
          <a:srcRect t="20192" b="4808"/>
          <a:stretch/>
        </p:blipFill>
        <p:spPr>
          <a:xfrm>
            <a:off x="20" y="1"/>
            <a:ext cx="12191980" cy="6857999"/>
          </a:xfrm>
          <a:prstGeom prst="rect">
            <a:avLst/>
          </a:prstGeom>
        </p:spPr>
      </p:pic>
      <p:sp>
        <p:nvSpPr>
          <p:cNvPr id="2" name="Título 1">
            <a:extLst>
              <a:ext uri="{FF2B5EF4-FFF2-40B4-BE49-F238E27FC236}">
                <a16:creationId xmlns:a16="http://schemas.microsoft.com/office/drawing/2014/main" id="{86F8A3E5-0AC0-BE79-1EF0-BE272591B777}"/>
              </a:ext>
            </a:extLst>
          </p:cNvPr>
          <p:cNvSpPr>
            <a:spLocks noGrp="1"/>
          </p:cNvSpPr>
          <p:nvPr>
            <p:ph type="title"/>
          </p:nvPr>
        </p:nvSpPr>
        <p:spPr>
          <a:xfrm>
            <a:off x="1524000" y="1122362"/>
            <a:ext cx="9144000" cy="1374653"/>
          </a:xfrm>
        </p:spPr>
        <p:txBody>
          <a:bodyPr vert="horz" lIns="91440" tIns="45720" rIns="91440" bIns="45720" rtlCol="0" anchor="b">
            <a:normAutofit/>
          </a:bodyPr>
          <a:lstStyle/>
          <a:p>
            <a:pPr marR="0" algn="ctr"/>
            <a:r>
              <a:rPr lang="en-US" sz="5000" dirty="0" err="1" smtClean="0">
                <a:solidFill>
                  <a:srgbClr val="FFFFFF"/>
                </a:solidFill>
                <a:latin typeface="Arial" panose="020B0604020202020204" pitchFamily="34" charset="0"/>
                <a:cs typeface="Arial" panose="020B0604020202020204" pitchFamily="34" charset="0"/>
              </a:rPr>
              <a:t>Preguntas</a:t>
            </a:r>
            <a:endParaRPr lang="en-US" sz="5000" b="0" i="0" u="none" strike="noStrike" baseline="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38600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5107844" y="-365658"/>
            <a:ext cx="10117560" cy="8343964"/>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3">
              <a:alphaModFix amt="7999"/>
              <a:extLst>
                <a:ext uri="{96DAC541-7B7A-43D3-8B79-37D633B846F1}">
                  <asvg:svgBlip xmlns=""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CL"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0" y="0"/>
            <a:ext cx="127993" cy="6858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s-CL"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38100"/>
              <a:ext cx="50565" cy="2747433"/>
            </a:xfrm>
            <a:prstGeom prst="rect">
              <a:avLst/>
            </a:prstGeom>
          </p:spPr>
          <p:txBody>
            <a:bodyPr lIns="33867" tIns="33867" rIns="33867" bIns="33867" rtlCol="0" anchor="ctr"/>
            <a:lstStyle/>
            <a:p>
              <a:pPr marL="0" marR="0" lvl="0" indent="0" algn="ctr" defTabSz="609630" rtl="0" eaLnBrk="1" fontAlgn="auto" latinLnBrk="0" hangingPunct="1">
                <a:lnSpc>
                  <a:spcPts val="14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7" name="Imagen 6"/>
          <p:cNvPicPr>
            <a:picLocks noChangeAspect="1"/>
          </p:cNvPicPr>
          <p:nvPr/>
        </p:nvPicPr>
        <p:blipFill>
          <a:blip r:embed="rId5"/>
          <a:stretch>
            <a:fillRect/>
          </a:stretch>
        </p:blipFill>
        <p:spPr>
          <a:xfrm>
            <a:off x="1" y="-19594"/>
            <a:ext cx="12157362" cy="6877594"/>
          </a:xfrm>
          <a:prstGeom prst="rect">
            <a:avLst/>
          </a:prstGeom>
        </p:spPr>
      </p:pic>
    </p:spTree>
    <p:extLst>
      <p:ext uri="{BB962C8B-B14F-4D97-AF65-F5344CB8AC3E}">
        <p14:creationId xmlns:p14="http://schemas.microsoft.com/office/powerpoint/2010/main" val="3515006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MÓDULO 1</Template>
  <TotalTime>348</TotalTime>
  <Words>8220</Words>
  <Application>Microsoft Office PowerPoint</Application>
  <PresentationFormat>Panorámica</PresentationFormat>
  <Paragraphs>493</Paragraphs>
  <Slides>103</Slides>
  <Notes>2</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103</vt:i4>
      </vt:variant>
    </vt:vector>
  </HeadingPairs>
  <TitlesOfParts>
    <vt:vector size="109" baseType="lpstr">
      <vt:lpstr>Aptos</vt:lpstr>
      <vt:lpstr>Aptos Display</vt:lpstr>
      <vt:lpstr>Arial</vt:lpstr>
      <vt:lpstr>Calibri</vt:lpstr>
      <vt:lpstr>Tema de Office</vt:lpstr>
      <vt:lpstr>Office Theme</vt:lpstr>
      <vt:lpstr>Presentación de PowerPoint</vt:lpstr>
      <vt:lpstr>MÓDULO 1: METROLOGÍA</vt:lpstr>
      <vt:lpstr>Evolución de la Metrología y su relación con el avance industrial</vt:lpstr>
      <vt:lpstr>1. Definición y orígenes de la Metrología</vt:lpstr>
      <vt:lpstr>Las primeras civilizaciones y las primeras medidas </vt:lpstr>
      <vt:lpstr>2. Metrología en la Edad Media y el Renacimiento</vt:lpstr>
      <vt:lpstr>3. Revolución Industrial y la estandarización de las medidas</vt:lpstr>
      <vt:lpstr>3. Revolución Industrial y la estandarización de las medidas</vt:lpstr>
      <vt:lpstr>3. Revolución Industrial y la estandarización de las medidas</vt:lpstr>
      <vt:lpstr>4. Siglo XX: Metrología en la era industrial y tecnológica</vt:lpstr>
      <vt:lpstr>Presentación de PowerPoint</vt:lpstr>
      <vt:lpstr>5. Siglo XXI: Metrología en la era digital e Industria 4.0</vt:lpstr>
      <vt:lpstr>5. Siglo XXI: Metrología en la era digital e Industria 4.0</vt:lpstr>
      <vt:lpstr>5. Siglo XXI: Metrología en la era digital e Industria 4.0</vt:lpstr>
      <vt:lpstr>5. Siglo XXI: Metrología en la era digital e Industria 4.0</vt:lpstr>
      <vt:lpstr>El Sistema Internacional de Unidades (SI) en el contexto de la Metrología Industrial</vt:lpstr>
      <vt:lpstr>1. Introducción al Sistema Internacional de Unidades (SI)</vt:lpstr>
      <vt:lpstr>1. Introducción al Sistema Internacional de Unidades (SI)</vt:lpstr>
      <vt:lpstr>2. Historia y desarrollo del Sistema Internacional de Unidades (SI)</vt:lpstr>
      <vt:lpstr>2. Historia y desarrollo del Sistema Internacional de Unidades (SI)</vt:lpstr>
      <vt:lpstr>2. Historia y desarrollo del Sistema Internacional de Unidades (SI)</vt:lpstr>
      <vt:lpstr>3. Las unidades básicas del Sistema Internacional (SI)</vt:lpstr>
      <vt:lpstr>3.1. Metro (m) – Unidad de Longitud</vt:lpstr>
      <vt:lpstr>3.2. Kilogramo (kg) – Unidad de Masa</vt:lpstr>
      <vt:lpstr>3.3. Segundo (s) – Unidad de Tiempo</vt:lpstr>
      <vt:lpstr>3.4. Amperio (A) – Unidad de Corriente Eléctrica</vt:lpstr>
      <vt:lpstr>3.5. Kelvin (K) – Unidad de Temperatura Termodinámica</vt:lpstr>
      <vt:lpstr>3.6. Mol (mol) – Unidad de Cantidad de Sustancia</vt:lpstr>
      <vt:lpstr>3.7. Candela (cd) – Unidad de Intensidad Luminosa</vt:lpstr>
      <vt:lpstr>4. Unidades Derivadas del SI en la Metrología Industrial</vt:lpstr>
      <vt:lpstr>5. Cambios recientes en el SI y su impacto en la industria</vt:lpstr>
      <vt:lpstr>5. Cambios recientes en el SI y su impacto en la industria</vt:lpstr>
      <vt:lpstr>6. El SI en la Metrología Industrial</vt:lpstr>
      <vt:lpstr>7. Importancia del SI en la certificación y acreditación de laboratorios</vt:lpstr>
      <vt:lpstr>7. Importancia del SI en la certificación y acreditación de laboratorios</vt:lpstr>
      <vt:lpstr>Vocabulario Internacional de Metrología (VIM)</vt:lpstr>
      <vt:lpstr>1. Introducción al Vocabulario Internacional de Metrología (VIM)</vt:lpstr>
      <vt:lpstr>1. Introducción al Vocabulario Internacional de Metrología (VIM)</vt:lpstr>
      <vt:lpstr>2. Importancia del VIM en la Metrología Industrial</vt:lpstr>
      <vt:lpstr>3. Estructura del Vocabulario Internacional de Metrología</vt:lpstr>
      <vt:lpstr>4. Principales Definiciones y Conceptos del VIM</vt:lpstr>
      <vt:lpstr>4.1. Medición</vt:lpstr>
      <vt:lpstr>4.2. Magnitud</vt:lpstr>
      <vt:lpstr>4.3. Unidad de Medida</vt:lpstr>
      <vt:lpstr>4.4. Valor de Medición</vt:lpstr>
      <vt:lpstr>4.5. Exactitud de la Medición</vt:lpstr>
      <vt:lpstr>4.6. Precisión de la Medición</vt:lpstr>
      <vt:lpstr>4.7. Calibración</vt:lpstr>
      <vt:lpstr>4.8. Incertidumbre de la Medición</vt:lpstr>
      <vt:lpstr>4.9. Trazabilidad de la Medición</vt:lpstr>
      <vt:lpstr>4.10. Verificación</vt:lpstr>
      <vt:lpstr>5. Otros Conceptos relevantes en el VIM</vt:lpstr>
      <vt:lpstr>5.1. Error de medición</vt:lpstr>
      <vt:lpstr>5.2. Repetibilidad y Reproducibilidad</vt:lpstr>
      <vt:lpstr>5.3. Sensibilidad de un Instrumento</vt:lpstr>
      <vt:lpstr>6. Aplicación del VIM en la Metrología Industrial</vt:lpstr>
      <vt:lpstr>6. Aplicación del VIM en la Metrología Industrial</vt:lpstr>
      <vt:lpstr>Conceptos Fundamentales y Generales de Metrología Industrial</vt:lpstr>
      <vt:lpstr>1. Introducción a la Metrología Industrial</vt:lpstr>
      <vt:lpstr>1. Introducción a la Metrología Industrial</vt:lpstr>
      <vt:lpstr>2. Principios Fundamentales de la Metrología Industrial</vt:lpstr>
      <vt:lpstr>2.1. Medición</vt:lpstr>
      <vt:lpstr>2.2. Exactitud y Precisión</vt:lpstr>
      <vt:lpstr>2.3. Calibración</vt:lpstr>
      <vt:lpstr>2.4. Trazabilidad Metrológica</vt:lpstr>
      <vt:lpstr>2.5. Incertidumbre de Medición</vt:lpstr>
      <vt:lpstr>3.Clasificación de las Mediciones en la Metrología Industrial</vt:lpstr>
      <vt:lpstr>3.1. Mediciones Directas</vt:lpstr>
      <vt:lpstr>3.2. Mediciones Indirectas</vt:lpstr>
      <vt:lpstr>3.3. Mediciones Comparativas</vt:lpstr>
      <vt:lpstr>4. Instrumentos de Medición en la Metrología Industrial</vt:lpstr>
      <vt:lpstr>4.1. Calibradores Vernier</vt:lpstr>
      <vt:lpstr>4.2. Micrómetros</vt:lpstr>
      <vt:lpstr>4.3. Manómetros</vt:lpstr>
      <vt:lpstr>4.4. Multímetros</vt:lpstr>
      <vt:lpstr>5. Gestión del Proceso de Medición en la Metrología Industrial</vt:lpstr>
      <vt:lpstr>5.1. Planificación de la Medición</vt:lpstr>
      <vt:lpstr>5.2. Ejecución de la Medición</vt:lpstr>
      <vt:lpstr>5.3. Evaluación y Análisis de Resultados</vt:lpstr>
      <vt:lpstr>5.4. Registro y Trazabilidad</vt:lpstr>
      <vt:lpstr>6. Buenas prácticas en la Metrología Industrial</vt:lpstr>
      <vt:lpstr>6. Buenas Prácticas en la Metrología Industrial</vt:lpstr>
      <vt:lpstr>Infraestructura internacional y nacional de la Metrología Industrial</vt:lpstr>
      <vt:lpstr>1. Introducción a la Infraestructura Metrológica</vt:lpstr>
      <vt:lpstr>1. Introducción a la Infraestructura Metrológica</vt:lpstr>
      <vt:lpstr>2. Infraestructura Internacional de la Metrología</vt:lpstr>
      <vt:lpstr>2.1. Bureau International des Poids et Mesures (BIPM)</vt:lpstr>
      <vt:lpstr>2.1. Bureau International des Poids et Mesures (BIPM)</vt:lpstr>
      <vt:lpstr>2.2. Organización Internacional de Normalización (ISO)</vt:lpstr>
      <vt:lpstr>2.3. Organización Internacional de Metrología Legal (OIML)</vt:lpstr>
      <vt:lpstr>2.4. International Laboratory Accreditation Cooperation (ILAC)</vt:lpstr>
      <vt:lpstr>3. Infraestructura Nacional de la Metrología en Chile</vt:lpstr>
      <vt:lpstr>3.1. Instituto Nacional de Normalización (INN)</vt:lpstr>
      <vt:lpstr>3.2. Superintendencia de Electricidad y Combustibles (SEC)</vt:lpstr>
      <vt:lpstr>3.3. Superintendencia de Medio Ambiente (SMA)</vt:lpstr>
      <vt:lpstr>3.4. Laboratorios de Calibración y Ensayo en Chile</vt:lpstr>
      <vt:lpstr>3.4. Laboratorios de Calibración y Ensayo en Chile</vt:lpstr>
      <vt:lpstr>3.5. Colaboración con Organismos Internacionales</vt:lpstr>
      <vt:lpstr>4. La Trazabilidad en la Metrología Chilena</vt:lpstr>
      <vt:lpstr>4.1. Patrones Nacionales de Referencia</vt:lpstr>
      <vt:lpstr>Conclusiones</vt:lpstr>
      <vt:lpstr>Preguntas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Luis González Varas</dc:creator>
  <cp:lastModifiedBy>Admin</cp:lastModifiedBy>
  <cp:revision>20</cp:revision>
  <dcterms:created xsi:type="dcterms:W3CDTF">2024-09-24T00:25:25Z</dcterms:created>
  <dcterms:modified xsi:type="dcterms:W3CDTF">2024-09-25T18:46:10Z</dcterms:modified>
</cp:coreProperties>
</file>